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72" r:id="rId4"/>
    <p:sldMasterId id="2147483674" r:id="rId5"/>
    <p:sldMasterId id="2147483676" r:id="rId6"/>
    <p:sldMasterId id="2147483678" r:id="rId7"/>
  </p:sldMasterIdLst>
  <p:sldIdLst>
    <p:sldId id="303" r:id="rId8"/>
    <p:sldId id="305" r:id="rId9"/>
    <p:sldId id="30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guchi, Takamasa / 野口　剛正" initials="NT/野" lastIdx="7" clrIdx="0">
    <p:extLst>
      <p:ext uri="{19B8F6BF-5375-455C-9EA6-DF929625EA0E}">
        <p15:presenceInfo xmlns:p15="http://schemas.microsoft.com/office/powerpoint/2012/main" userId="S::takamasa_noguchi@earthbrain.com::ceafb38f-d8e3-4660-ae65-2864b01995d3" providerId="AD"/>
      </p:ext>
    </p:extLst>
  </p:cmAuthor>
  <p:cmAuthor id="2" name="Noguchi, Takamasa / 野口　剛正" initials="NT/野 [2]" lastIdx="2" clrIdx="1">
    <p:extLst>
      <p:ext uri="{19B8F6BF-5375-455C-9EA6-DF929625EA0E}">
        <p15:presenceInfo xmlns:p15="http://schemas.microsoft.com/office/powerpoint/2012/main" userId="Noguchi, Takamasa / 野口　剛正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FF00"/>
    <a:srgbClr val="107C41"/>
    <a:srgbClr val="4472C4"/>
    <a:srgbClr val="0000DA"/>
    <a:srgbClr val="FFFFFF"/>
    <a:srgbClr val="6600CC"/>
    <a:srgbClr val="CBCBCB"/>
    <a:srgbClr val="E7E7E7"/>
    <a:srgbClr val="106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スタイル (濃色)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52" autoAdjust="0"/>
    <p:restoredTop sz="93545" autoAdjust="0"/>
  </p:normalViewPr>
  <p:slideViewPr>
    <p:cSldViewPr snapToGrid="0">
      <p:cViewPr varScale="1">
        <p:scale>
          <a:sx n="98" d="100"/>
          <a:sy n="98" d="100"/>
        </p:scale>
        <p:origin x="259" y="86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shimoto, Chie / 橋本　知依" userId="d974ff01-1f92-419a-ba7c-6fd3fb8463af" providerId="ADAL" clId="{A3CCF48D-4367-40F2-8661-DD8B18CF18A2}"/>
    <pc:docChg chg="undo redo custSel addSld delSld modSld sldOrd">
      <pc:chgData name="Hashimoto, Chie / 橋本　知依" userId="d974ff01-1f92-419a-ba7c-6fd3fb8463af" providerId="ADAL" clId="{A3CCF48D-4367-40F2-8661-DD8B18CF18A2}" dt="2023-12-04T06:42:45.419" v="5779" actId="20577"/>
      <pc:docMkLst>
        <pc:docMk/>
      </pc:docMkLst>
      <pc:sldChg chg="modSp mod">
        <pc:chgData name="Hashimoto, Chie / 橋本　知依" userId="d974ff01-1f92-419a-ba7c-6fd3fb8463af" providerId="ADAL" clId="{A3CCF48D-4367-40F2-8661-DD8B18CF18A2}" dt="2023-12-01T00:02:15.131" v="5400" actId="20577"/>
        <pc:sldMkLst>
          <pc:docMk/>
          <pc:sldMk cId="3840699567" sldId="303"/>
        </pc:sldMkLst>
        <pc:spChg chg="mod">
          <ac:chgData name="Hashimoto, Chie / 橋本　知依" userId="d974ff01-1f92-419a-ba7c-6fd3fb8463af" providerId="ADAL" clId="{A3CCF48D-4367-40F2-8661-DD8B18CF18A2}" dt="2023-12-01T00:02:15.131" v="5400" actId="20577"/>
          <ac:spMkLst>
            <pc:docMk/>
            <pc:sldMk cId="3840699567" sldId="303"/>
            <ac:spMk id="3" creationId="{530A82E1-8E0D-434A-9DF4-7C2ABD1A07A1}"/>
          </ac:spMkLst>
        </pc:spChg>
      </pc:sldChg>
      <pc:sldChg chg="addSp delSp modSp mod">
        <pc:chgData name="Hashimoto, Chie / 橋本　知依" userId="d974ff01-1f92-419a-ba7c-6fd3fb8463af" providerId="ADAL" clId="{A3CCF48D-4367-40F2-8661-DD8B18CF18A2}" dt="2023-12-04T06:42:45.419" v="5779" actId="20577"/>
        <pc:sldMkLst>
          <pc:docMk/>
          <pc:sldMk cId="509033882" sldId="305"/>
        </pc:sldMkLst>
        <pc:spChg chg="add del mod">
          <ac:chgData name="Hashimoto, Chie / 橋本　知依" userId="d974ff01-1f92-419a-ba7c-6fd3fb8463af" providerId="ADAL" clId="{A3CCF48D-4367-40F2-8661-DD8B18CF18A2}" dt="2023-11-22T05:51:23.325" v="787"/>
          <ac:spMkLst>
            <pc:docMk/>
            <pc:sldMk cId="509033882" sldId="305"/>
            <ac:spMk id="4" creationId="{E14055C1-E5D4-CC8F-D57F-87893F4ED232}"/>
          </ac:spMkLst>
        </pc:spChg>
        <pc:spChg chg="mod">
          <ac:chgData name="Hashimoto, Chie / 橋本　知依" userId="d974ff01-1f92-419a-ba7c-6fd3fb8463af" providerId="ADAL" clId="{A3CCF48D-4367-40F2-8661-DD8B18CF18A2}" dt="2023-12-04T06:42:45.419" v="5779" actId="20577"/>
          <ac:spMkLst>
            <pc:docMk/>
            <pc:sldMk cId="509033882" sldId="305"/>
            <ac:spMk id="6" creationId="{531B4B9D-12EA-4BC5-4859-8E23CDDB1A22}"/>
          </ac:spMkLst>
        </pc:spChg>
        <pc:spChg chg="add mod">
          <ac:chgData name="Hashimoto, Chie / 橋本　知依" userId="d974ff01-1f92-419a-ba7c-6fd3fb8463af" providerId="ADAL" clId="{A3CCF48D-4367-40F2-8661-DD8B18CF18A2}" dt="2023-12-01T00:09:07.453" v="5446" actId="164"/>
          <ac:spMkLst>
            <pc:docMk/>
            <pc:sldMk cId="509033882" sldId="305"/>
            <ac:spMk id="8" creationId="{E6BD9E3F-3555-EA5F-12BA-7CFC196F819B}"/>
          </ac:spMkLst>
        </pc:spChg>
        <pc:spChg chg="add mod">
          <ac:chgData name="Hashimoto, Chie / 橋本　知依" userId="d974ff01-1f92-419a-ba7c-6fd3fb8463af" providerId="ADAL" clId="{A3CCF48D-4367-40F2-8661-DD8B18CF18A2}" dt="2023-12-01T00:09:07.453" v="5446" actId="164"/>
          <ac:spMkLst>
            <pc:docMk/>
            <pc:sldMk cId="509033882" sldId="305"/>
            <ac:spMk id="10" creationId="{6E859152-A6E9-3A48-ABD7-50EF2D988F4F}"/>
          </ac:spMkLst>
        </pc:spChg>
        <pc:spChg chg="add mod">
          <ac:chgData name="Hashimoto, Chie / 橋本　知依" userId="d974ff01-1f92-419a-ba7c-6fd3fb8463af" providerId="ADAL" clId="{A3CCF48D-4367-40F2-8661-DD8B18CF18A2}" dt="2023-12-01T00:09:07.453" v="5446" actId="164"/>
          <ac:spMkLst>
            <pc:docMk/>
            <pc:sldMk cId="509033882" sldId="305"/>
            <ac:spMk id="11" creationId="{03BFC216-E09A-6488-BC76-FA58807B61E9}"/>
          </ac:spMkLst>
        </pc:spChg>
        <pc:spChg chg="add mod">
          <ac:chgData name="Hashimoto, Chie / 橋本　知依" userId="d974ff01-1f92-419a-ba7c-6fd3fb8463af" providerId="ADAL" clId="{A3CCF48D-4367-40F2-8661-DD8B18CF18A2}" dt="2023-12-01T00:09:07.453" v="5446" actId="164"/>
          <ac:spMkLst>
            <pc:docMk/>
            <pc:sldMk cId="509033882" sldId="305"/>
            <ac:spMk id="12" creationId="{C8392B9E-6713-4F3F-44E3-28DCCF22E592}"/>
          </ac:spMkLst>
        </pc:spChg>
        <pc:spChg chg="add mod">
          <ac:chgData name="Hashimoto, Chie / 橋本　知依" userId="d974ff01-1f92-419a-ba7c-6fd3fb8463af" providerId="ADAL" clId="{A3CCF48D-4367-40F2-8661-DD8B18CF18A2}" dt="2023-12-01T00:09:07.453" v="5446" actId="164"/>
          <ac:spMkLst>
            <pc:docMk/>
            <pc:sldMk cId="509033882" sldId="305"/>
            <ac:spMk id="13" creationId="{B3040322-A0BB-AA1B-AA59-4CBA482F200B}"/>
          </ac:spMkLst>
        </pc:spChg>
        <pc:spChg chg="add mod">
          <ac:chgData name="Hashimoto, Chie / 橋本　知依" userId="d974ff01-1f92-419a-ba7c-6fd3fb8463af" providerId="ADAL" clId="{A3CCF48D-4367-40F2-8661-DD8B18CF18A2}" dt="2023-12-01T00:09:23.386" v="5452" actId="1076"/>
          <ac:spMkLst>
            <pc:docMk/>
            <pc:sldMk cId="509033882" sldId="305"/>
            <ac:spMk id="15" creationId="{6697A4E2-EEA6-DC6C-11B5-EFD34FBE5612}"/>
          </ac:spMkLst>
        </pc:spChg>
        <pc:spChg chg="add mod">
          <ac:chgData name="Hashimoto, Chie / 橋本　知依" userId="d974ff01-1f92-419a-ba7c-6fd3fb8463af" providerId="ADAL" clId="{A3CCF48D-4367-40F2-8661-DD8B18CF18A2}" dt="2023-12-01T00:09:25.926" v="5453" actId="14100"/>
          <ac:spMkLst>
            <pc:docMk/>
            <pc:sldMk cId="509033882" sldId="305"/>
            <ac:spMk id="16" creationId="{368C37C1-1733-685D-D8AF-C32711F1C4AA}"/>
          </ac:spMkLst>
        </pc:spChg>
        <pc:spChg chg="mod">
          <ac:chgData name="Hashimoto, Chie / 橋本　知依" userId="d974ff01-1f92-419a-ba7c-6fd3fb8463af" providerId="ADAL" clId="{A3CCF48D-4367-40F2-8661-DD8B18CF18A2}" dt="2023-11-22T08:00:36.777" v="2913"/>
          <ac:spMkLst>
            <pc:docMk/>
            <pc:sldMk cId="509033882" sldId="305"/>
            <ac:spMk id="17" creationId="{C19FD6EC-C482-8F3D-3236-C0221AB6920F}"/>
          </ac:spMkLst>
        </pc:spChg>
        <pc:spChg chg="add mod">
          <ac:chgData name="Hashimoto, Chie / 橋本　知依" userId="d974ff01-1f92-419a-ba7c-6fd3fb8463af" providerId="ADAL" clId="{A3CCF48D-4367-40F2-8661-DD8B18CF18A2}" dt="2023-12-01T00:09:07.453" v="5446" actId="164"/>
          <ac:spMkLst>
            <pc:docMk/>
            <pc:sldMk cId="509033882" sldId="305"/>
            <ac:spMk id="18" creationId="{284335DF-96DE-B247-D08D-8A75D853C042}"/>
          </ac:spMkLst>
        </pc:spChg>
        <pc:spChg chg="mod">
          <ac:chgData name="Hashimoto, Chie / 橋本　知依" userId="d974ff01-1f92-419a-ba7c-6fd3fb8463af" providerId="ADAL" clId="{A3CCF48D-4367-40F2-8661-DD8B18CF18A2}" dt="2023-11-22T08:00:36.777" v="2913"/>
          <ac:spMkLst>
            <pc:docMk/>
            <pc:sldMk cId="509033882" sldId="305"/>
            <ac:spMk id="20" creationId="{84CCDC73-2075-2510-DC18-6243FD83CC7A}"/>
          </ac:spMkLst>
        </pc:spChg>
        <pc:spChg chg="mod">
          <ac:chgData name="Hashimoto, Chie / 橋本　知依" userId="d974ff01-1f92-419a-ba7c-6fd3fb8463af" providerId="ADAL" clId="{A3CCF48D-4367-40F2-8661-DD8B18CF18A2}" dt="2023-11-22T08:10:49.240" v="3225"/>
          <ac:spMkLst>
            <pc:docMk/>
            <pc:sldMk cId="509033882" sldId="305"/>
            <ac:spMk id="25" creationId="{4BB89B78-D7F5-A6A6-69B0-3344C6CA1765}"/>
          </ac:spMkLst>
        </pc:spChg>
        <pc:spChg chg="mod">
          <ac:chgData name="Hashimoto, Chie / 橋本　知依" userId="d974ff01-1f92-419a-ba7c-6fd3fb8463af" providerId="ADAL" clId="{A3CCF48D-4367-40F2-8661-DD8B18CF18A2}" dt="2023-11-22T08:10:49.240" v="3225"/>
          <ac:spMkLst>
            <pc:docMk/>
            <pc:sldMk cId="509033882" sldId="305"/>
            <ac:spMk id="27" creationId="{18E3CC33-FA3D-F8A0-70E7-3A6196AFC79F}"/>
          </ac:spMkLst>
        </pc:spChg>
        <pc:spChg chg="add del mod">
          <ac:chgData name="Hashimoto, Chie / 橋本　知依" userId="d974ff01-1f92-419a-ba7c-6fd3fb8463af" providerId="ADAL" clId="{A3CCF48D-4367-40F2-8661-DD8B18CF18A2}" dt="2023-12-01T00:07:43.884" v="5430" actId="478"/>
          <ac:spMkLst>
            <pc:docMk/>
            <pc:sldMk cId="509033882" sldId="305"/>
            <ac:spMk id="33" creationId="{F0166648-493E-8FBD-8003-8DECF8341BC6}"/>
          </ac:spMkLst>
        </pc:spChg>
        <pc:spChg chg="add del mod">
          <ac:chgData name="Hashimoto, Chie / 橋本　知依" userId="d974ff01-1f92-419a-ba7c-6fd3fb8463af" providerId="ADAL" clId="{A3CCF48D-4367-40F2-8661-DD8B18CF18A2}" dt="2023-12-01T00:07:43.884" v="5430" actId="478"/>
          <ac:spMkLst>
            <pc:docMk/>
            <pc:sldMk cId="509033882" sldId="305"/>
            <ac:spMk id="34" creationId="{31CFA8F3-865C-A1DC-AB41-763DF8558E99}"/>
          </ac:spMkLst>
        </pc:spChg>
        <pc:spChg chg="add del mod">
          <ac:chgData name="Hashimoto, Chie / 橋本　知依" userId="d974ff01-1f92-419a-ba7c-6fd3fb8463af" providerId="ADAL" clId="{A3CCF48D-4367-40F2-8661-DD8B18CF18A2}" dt="2023-12-01T00:07:43.884" v="5430" actId="478"/>
          <ac:spMkLst>
            <pc:docMk/>
            <pc:sldMk cId="509033882" sldId="305"/>
            <ac:spMk id="35" creationId="{DB854557-93B7-45B0-E634-6B24932F3A14}"/>
          </ac:spMkLst>
        </pc:spChg>
        <pc:spChg chg="add del mod">
          <ac:chgData name="Hashimoto, Chie / 橋本　知依" userId="d974ff01-1f92-419a-ba7c-6fd3fb8463af" providerId="ADAL" clId="{A3CCF48D-4367-40F2-8661-DD8B18CF18A2}" dt="2023-12-01T00:07:43.884" v="5430" actId="478"/>
          <ac:spMkLst>
            <pc:docMk/>
            <pc:sldMk cId="509033882" sldId="305"/>
            <ac:spMk id="36" creationId="{AE49D867-EA51-470C-82B9-972C5C89B3EB}"/>
          </ac:spMkLst>
        </pc:spChg>
        <pc:spChg chg="add del mod">
          <ac:chgData name="Hashimoto, Chie / 橋本　知依" userId="d974ff01-1f92-419a-ba7c-6fd3fb8463af" providerId="ADAL" clId="{A3CCF48D-4367-40F2-8661-DD8B18CF18A2}" dt="2023-12-01T00:07:43.884" v="5430" actId="478"/>
          <ac:spMkLst>
            <pc:docMk/>
            <pc:sldMk cId="509033882" sldId="305"/>
            <ac:spMk id="37" creationId="{14F59490-E9B2-157D-37CA-5B642D1BC9FA}"/>
          </ac:spMkLst>
        </pc:spChg>
        <pc:spChg chg="add del mod">
          <ac:chgData name="Hashimoto, Chie / 橋本　知依" userId="d974ff01-1f92-419a-ba7c-6fd3fb8463af" providerId="ADAL" clId="{A3CCF48D-4367-40F2-8661-DD8B18CF18A2}" dt="2023-12-01T00:07:43.884" v="5430" actId="478"/>
          <ac:spMkLst>
            <pc:docMk/>
            <pc:sldMk cId="509033882" sldId="305"/>
            <ac:spMk id="38" creationId="{B4FE89D4-E3F3-F7A4-497D-DB59A71D561C}"/>
          </ac:spMkLst>
        </pc:spChg>
        <pc:grpChg chg="add mod">
          <ac:chgData name="Hashimoto, Chie / 橋本　知依" userId="d974ff01-1f92-419a-ba7c-6fd3fb8463af" providerId="ADAL" clId="{A3CCF48D-4367-40F2-8661-DD8B18CF18A2}" dt="2023-12-01T00:09:07.453" v="5446" actId="164"/>
          <ac:grpSpMkLst>
            <pc:docMk/>
            <pc:sldMk cId="509033882" sldId="305"/>
            <ac:grpSpMk id="4" creationId="{E08214B0-4956-2625-7840-F0481031DE70}"/>
          </ac:grpSpMkLst>
        </pc:grpChg>
        <pc:grpChg chg="add del mod">
          <ac:chgData name="Hashimoto, Chie / 橋本　知依" userId="d974ff01-1f92-419a-ba7c-6fd3fb8463af" providerId="ADAL" clId="{A3CCF48D-4367-40F2-8661-DD8B18CF18A2}" dt="2023-11-22T07:50:22.139" v="2642" actId="21"/>
          <ac:grpSpMkLst>
            <pc:docMk/>
            <pc:sldMk cId="509033882" sldId="305"/>
            <ac:grpSpMk id="12" creationId="{C53AA05C-2436-C502-2116-8E900DBD1259}"/>
          </ac:grpSpMkLst>
        </pc:grpChg>
        <pc:grpChg chg="add del mod">
          <ac:chgData name="Hashimoto, Chie / 橋本　知依" userId="d974ff01-1f92-419a-ba7c-6fd3fb8463af" providerId="ADAL" clId="{A3CCF48D-4367-40F2-8661-DD8B18CF18A2}" dt="2023-11-27T23:17:55.022" v="3872" actId="478"/>
          <ac:grpSpMkLst>
            <pc:docMk/>
            <pc:sldMk cId="509033882" sldId="305"/>
            <ac:grpSpMk id="15" creationId="{DDAE6435-985F-EA86-3ACE-B9EA055A91A1}"/>
          </ac:grpSpMkLst>
        </pc:grpChg>
        <pc:grpChg chg="mod">
          <ac:chgData name="Hashimoto, Chie / 橋本　知依" userId="d974ff01-1f92-419a-ba7c-6fd3fb8463af" providerId="ADAL" clId="{A3CCF48D-4367-40F2-8661-DD8B18CF18A2}" dt="2023-11-22T08:00:36.777" v="2913"/>
          <ac:grpSpMkLst>
            <pc:docMk/>
            <pc:sldMk cId="509033882" sldId="305"/>
            <ac:grpSpMk id="16" creationId="{8C506E74-19A3-26FA-536B-78ECB6149E6F}"/>
          </ac:grpSpMkLst>
        </pc:grpChg>
        <pc:grpChg chg="del">
          <ac:chgData name="Hashimoto, Chie / 橋本　知依" userId="d974ff01-1f92-419a-ba7c-6fd3fb8463af" providerId="ADAL" clId="{A3CCF48D-4367-40F2-8661-DD8B18CF18A2}" dt="2023-11-22T05:12:21.298" v="65" actId="478"/>
          <ac:grpSpMkLst>
            <pc:docMk/>
            <pc:sldMk cId="509033882" sldId="305"/>
            <ac:grpSpMk id="19" creationId="{44479F1D-A371-0544-96DF-B353C7B18B78}"/>
          </ac:grpSpMkLst>
        </pc:grpChg>
        <pc:grpChg chg="add mod">
          <ac:chgData name="Hashimoto, Chie / 橋本　知依" userId="d974ff01-1f92-419a-ba7c-6fd3fb8463af" providerId="ADAL" clId="{A3CCF48D-4367-40F2-8661-DD8B18CF18A2}" dt="2023-12-01T00:09:11.115" v="5447" actId="14100"/>
          <ac:grpSpMkLst>
            <pc:docMk/>
            <pc:sldMk cId="509033882" sldId="305"/>
            <ac:grpSpMk id="19" creationId="{4F2C6061-74C5-632C-7C1E-BBB41DC51DD0}"/>
          </ac:grpSpMkLst>
        </pc:grpChg>
        <pc:grpChg chg="add del mod">
          <ac:chgData name="Hashimoto, Chie / 橋本　知依" userId="d974ff01-1f92-419a-ba7c-6fd3fb8463af" providerId="ADAL" clId="{A3CCF48D-4367-40F2-8661-DD8B18CF18A2}" dt="2023-12-01T00:07:43.884" v="5430" actId="478"/>
          <ac:grpSpMkLst>
            <pc:docMk/>
            <pc:sldMk cId="509033882" sldId="305"/>
            <ac:grpSpMk id="23" creationId="{3AB43811-8888-38A4-8C63-80B04145E014}"/>
          </ac:grpSpMkLst>
        </pc:grpChg>
        <pc:grpChg chg="mod">
          <ac:chgData name="Hashimoto, Chie / 橋本　知依" userId="d974ff01-1f92-419a-ba7c-6fd3fb8463af" providerId="ADAL" clId="{A3CCF48D-4367-40F2-8661-DD8B18CF18A2}" dt="2023-11-22T08:10:49.240" v="3225"/>
          <ac:grpSpMkLst>
            <pc:docMk/>
            <pc:sldMk cId="509033882" sldId="305"/>
            <ac:grpSpMk id="24" creationId="{41A9BFF2-79C3-1675-9099-942CB57EB2E5}"/>
          </ac:grpSpMkLst>
        </pc:grpChg>
        <pc:graphicFrameChg chg="add mod modGraphic">
          <ac:chgData name="Hashimoto, Chie / 橋本　知依" userId="d974ff01-1f92-419a-ba7c-6fd3fb8463af" providerId="ADAL" clId="{A3CCF48D-4367-40F2-8661-DD8B18CF18A2}" dt="2023-12-01T05:45:39.699" v="5773" actId="20577"/>
          <ac:graphicFrameMkLst>
            <pc:docMk/>
            <pc:sldMk cId="509033882" sldId="305"/>
            <ac:graphicFrameMk id="14" creationId="{BAB5485D-46A9-1795-D8EB-5412EF3D411B}"/>
          </ac:graphicFrameMkLst>
        </pc:graphicFrameChg>
        <pc:graphicFrameChg chg="del mod modGraphic">
          <ac:chgData name="Hashimoto, Chie / 橋本　知依" userId="d974ff01-1f92-419a-ba7c-6fd3fb8463af" providerId="ADAL" clId="{A3CCF48D-4367-40F2-8661-DD8B18CF18A2}" dt="2023-11-22T07:50:22.139" v="2642" actId="21"/>
          <ac:graphicFrameMkLst>
            <pc:docMk/>
            <pc:sldMk cId="509033882" sldId="305"/>
            <ac:graphicFrameMk id="28" creationId="{99FA9CBE-D388-811D-E0C2-694E6E6CE91B}"/>
          </ac:graphicFrameMkLst>
        </pc:graphicFrameChg>
        <pc:picChg chg="mod">
          <ac:chgData name="Hashimoto, Chie / 橋本　知依" userId="d974ff01-1f92-419a-ba7c-6fd3fb8463af" providerId="ADAL" clId="{A3CCF48D-4367-40F2-8661-DD8B18CF18A2}" dt="2023-12-01T00:09:13.680" v="5449" actId="1076"/>
          <ac:picMkLst>
            <pc:docMk/>
            <pc:sldMk cId="509033882" sldId="305"/>
            <ac:picMk id="5" creationId="{E42FB362-FC95-4DCC-E52D-00ACB13FE828}"/>
          </ac:picMkLst>
        </pc:picChg>
        <pc:picChg chg="add del mod ord modCrop">
          <ac:chgData name="Hashimoto, Chie / 橋本　知依" userId="d974ff01-1f92-419a-ba7c-6fd3fb8463af" providerId="ADAL" clId="{A3CCF48D-4367-40F2-8661-DD8B18CF18A2}" dt="2023-11-22T08:01:29.507" v="2927" actId="478"/>
          <ac:picMkLst>
            <pc:docMk/>
            <pc:sldMk cId="509033882" sldId="305"/>
            <ac:picMk id="7" creationId="{2D6E20FB-A992-D668-54ED-91F857E1EC7E}"/>
          </ac:picMkLst>
        </pc:picChg>
        <pc:picChg chg="mod">
          <ac:chgData name="Hashimoto, Chie / 橋本　知依" userId="d974ff01-1f92-419a-ba7c-6fd3fb8463af" providerId="ADAL" clId="{A3CCF48D-4367-40F2-8661-DD8B18CF18A2}" dt="2023-12-01T00:09:05.190" v="5445"/>
          <ac:picMkLst>
            <pc:docMk/>
            <pc:sldMk cId="509033882" sldId="305"/>
            <ac:picMk id="7" creationId="{6B97E5C7-F49C-9970-5E65-CBF3DA180D7D}"/>
          </ac:picMkLst>
        </pc:picChg>
        <pc:picChg chg="add mod modCrop">
          <ac:chgData name="Hashimoto, Chie / 橋本　知依" userId="d974ff01-1f92-419a-ba7c-6fd3fb8463af" providerId="ADAL" clId="{A3CCF48D-4367-40F2-8661-DD8B18CF18A2}" dt="2023-11-22T07:49:34.085" v="2633" actId="732"/>
          <ac:picMkLst>
            <pc:docMk/>
            <pc:sldMk cId="509033882" sldId="305"/>
            <ac:picMk id="9" creationId="{5C078706-14FE-8EDD-BAEE-9B2A0CD3DA11}"/>
          </ac:picMkLst>
        </pc:picChg>
        <pc:picChg chg="add mod modCrop">
          <ac:chgData name="Hashimoto, Chie / 橋本　知依" userId="d974ff01-1f92-419a-ba7c-6fd3fb8463af" providerId="ADAL" clId="{A3CCF48D-4367-40F2-8661-DD8B18CF18A2}" dt="2023-11-22T07:49:07.524" v="2626" actId="164"/>
          <ac:picMkLst>
            <pc:docMk/>
            <pc:sldMk cId="509033882" sldId="305"/>
            <ac:picMk id="10" creationId="{B728BCF3-FFD6-F7AB-AA77-8E6CA471BC38}"/>
          </ac:picMkLst>
        </pc:picChg>
        <pc:picChg chg="mod modCrop">
          <ac:chgData name="Hashimoto, Chie / 橋本　知依" userId="d974ff01-1f92-419a-ba7c-6fd3fb8463af" providerId="ADAL" clId="{A3CCF48D-4367-40F2-8661-DD8B18CF18A2}" dt="2023-11-22T08:00:44.902" v="2914" actId="732"/>
          <ac:picMkLst>
            <pc:docMk/>
            <pc:sldMk cId="509033882" sldId="305"/>
            <ac:picMk id="21" creationId="{1F02DE2E-B338-1D02-DBD9-0F8763A031A1}"/>
          </ac:picMkLst>
        </pc:picChg>
        <pc:picChg chg="mod modCrop">
          <ac:chgData name="Hashimoto, Chie / 橋本　知依" userId="d974ff01-1f92-419a-ba7c-6fd3fb8463af" providerId="ADAL" clId="{A3CCF48D-4367-40F2-8661-DD8B18CF18A2}" dt="2023-11-22T08:00:49.140" v="2915" actId="732"/>
          <ac:picMkLst>
            <pc:docMk/>
            <pc:sldMk cId="509033882" sldId="305"/>
            <ac:picMk id="22" creationId="{82801E8C-720C-9745-2744-A7D6D532EF6A}"/>
          </ac:picMkLst>
        </pc:picChg>
        <pc:picChg chg="mod">
          <ac:chgData name="Hashimoto, Chie / 橋本　知依" userId="d974ff01-1f92-419a-ba7c-6fd3fb8463af" providerId="ADAL" clId="{A3CCF48D-4367-40F2-8661-DD8B18CF18A2}" dt="2023-11-22T08:10:49.240" v="3225"/>
          <ac:picMkLst>
            <pc:docMk/>
            <pc:sldMk cId="509033882" sldId="305"/>
            <ac:picMk id="29" creationId="{EB8A76E1-496A-6CBC-E7EF-64F4D14C78BE}"/>
          </ac:picMkLst>
        </pc:picChg>
        <pc:picChg chg="mod">
          <ac:chgData name="Hashimoto, Chie / 橋本　知依" userId="d974ff01-1f92-419a-ba7c-6fd3fb8463af" providerId="ADAL" clId="{A3CCF48D-4367-40F2-8661-DD8B18CF18A2}" dt="2023-11-22T08:10:49.240" v="3225"/>
          <ac:picMkLst>
            <pc:docMk/>
            <pc:sldMk cId="509033882" sldId="305"/>
            <ac:picMk id="30" creationId="{4234EE21-EAC2-DA50-DB3B-BB508B7D9895}"/>
          </ac:picMkLst>
        </pc:picChg>
        <pc:picChg chg="add del mod">
          <ac:chgData name="Hashimoto, Chie / 橋本　知依" userId="d974ff01-1f92-419a-ba7c-6fd3fb8463af" providerId="ADAL" clId="{A3CCF48D-4367-40F2-8661-DD8B18CF18A2}" dt="2023-12-01T00:07:43.884" v="5430" actId="478"/>
          <ac:picMkLst>
            <pc:docMk/>
            <pc:sldMk cId="509033882" sldId="305"/>
            <ac:picMk id="31" creationId="{B974415E-9844-5778-E84C-5A4618806D52}"/>
          </ac:picMkLst>
        </pc:picChg>
        <pc:picChg chg="add del mod">
          <ac:chgData name="Hashimoto, Chie / 橋本　知依" userId="d974ff01-1f92-419a-ba7c-6fd3fb8463af" providerId="ADAL" clId="{A3CCF48D-4367-40F2-8661-DD8B18CF18A2}" dt="2023-12-01T00:07:43.884" v="5430" actId="478"/>
          <ac:picMkLst>
            <pc:docMk/>
            <pc:sldMk cId="509033882" sldId="305"/>
            <ac:picMk id="32" creationId="{65C8279F-FFB1-48FB-3B5C-93CE9426A6CB}"/>
          </ac:picMkLst>
        </pc:picChg>
        <pc:cxnChg chg="add mod">
          <ac:chgData name="Hashimoto, Chie / 橋本　知依" userId="d974ff01-1f92-419a-ba7c-6fd3fb8463af" providerId="ADAL" clId="{A3CCF48D-4367-40F2-8661-DD8B18CF18A2}" dt="2023-12-01T00:09:07.453" v="5446" actId="164"/>
          <ac:cxnSpMkLst>
            <pc:docMk/>
            <pc:sldMk cId="509033882" sldId="305"/>
            <ac:cxnSpMk id="9" creationId="{524725B6-0CD2-4181-434D-54B40491F7E6}"/>
          </ac:cxnSpMkLst>
        </pc:cxnChg>
        <pc:cxnChg chg="add mod">
          <ac:chgData name="Hashimoto, Chie / 橋本　知依" userId="d974ff01-1f92-419a-ba7c-6fd3fb8463af" providerId="ADAL" clId="{A3CCF48D-4367-40F2-8661-DD8B18CF18A2}" dt="2023-12-01T00:09:07.453" v="5446" actId="164"/>
          <ac:cxnSpMkLst>
            <pc:docMk/>
            <pc:sldMk cId="509033882" sldId="305"/>
            <ac:cxnSpMk id="17" creationId="{1007BD8A-C07D-8E59-C8AB-2A433832B6FA}"/>
          </ac:cxnSpMkLst>
        </pc:cxnChg>
        <pc:cxnChg chg="mod">
          <ac:chgData name="Hashimoto, Chie / 橋本　知依" userId="d974ff01-1f92-419a-ba7c-6fd3fb8463af" providerId="ADAL" clId="{A3CCF48D-4367-40F2-8661-DD8B18CF18A2}" dt="2023-11-27T23:17:55.022" v="3872" actId="478"/>
          <ac:cxnSpMkLst>
            <pc:docMk/>
            <pc:sldMk cId="509033882" sldId="305"/>
            <ac:cxnSpMk id="18" creationId="{82F3933E-30BC-5F88-BE92-C1349080DD1D}"/>
          </ac:cxnSpMkLst>
        </pc:cxnChg>
        <pc:cxnChg chg="mod">
          <ac:chgData name="Hashimoto, Chie / 橋本　知依" userId="d974ff01-1f92-419a-ba7c-6fd3fb8463af" providerId="ADAL" clId="{A3CCF48D-4367-40F2-8661-DD8B18CF18A2}" dt="2023-12-01T00:07:43.884" v="5430" actId="478"/>
          <ac:cxnSpMkLst>
            <pc:docMk/>
            <pc:sldMk cId="509033882" sldId="305"/>
            <ac:cxnSpMk id="26" creationId="{13BE418A-1096-1CEC-2DD7-096EF91F77EF}"/>
          </ac:cxnSpMkLst>
        </pc:cxnChg>
      </pc:sldChg>
      <pc:sldChg chg="del">
        <pc:chgData name="Hashimoto, Chie / 橋本　知依" userId="d974ff01-1f92-419a-ba7c-6fd3fb8463af" providerId="ADAL" clId="{A3CCF48D-4367-40F2-8661-DD8B18CF18A2}" dt="2023-11-22T05:08:01.070" v="53" actId="47"/>
        <pc:sldMkLst>
          <pc:docMk/>
          <pc:sldMk cId="387756159" sldId="336"/>
        </pc:sldMkLst>
      </pc:sldChg>
      <pc:sldChg chg="del">
        <pc:chgData name="Hashimoto, Chie / 橋本　知依" userId="d974ff01-1f92-419a-ba7c-6fd3fb8463af" providerId="ADAL" clId="{A3CCF48D-4367-40F2-8661-DD8B18CF18A2}" dt="2023-11-22T05:08:01.828" v="54" actId="47"/>
        <pc:sldMkLst>
          <pc:docMk/>
          <pc:sldMk cId="2278173" sldId="337"/>
        </pc:sldMkLst>
      </pc:sldChg>
      <pc:sldChg chg="addSp delSp modSp del mod">
        <pc:chgData name="Hashimoto, Chie / 橋本　知依" userId="d974ff01-1f92-419a-ba7c-6fd3fb8463af" providerId="ADAL" clId="{A3CCF48D-4367-40F2-8661-DD8B18CF18A2}" dt="2023-12-01T00:07:33.043" v="5429" actId="47"/>
        <pc:sldMkLst>
          <pc:docMk/>
          <pc:sldMk cId="610923321" sldId="338"/>
        </pc:sldMkLst>
        <pc:spChg chg="add mod">
          <ac:chgData name="Hashimoto, Chie / 橋本　知依" userId="d974ff01-1f92-419a-ba7c-6fd3fb8463af" providerId="ADAL" clId="{A3CCF48D-4367-40F2-8661-DD8B18CF18A2}" dt="2023-11-22T07:59:59.863" v="2903" actId="164"/>
          <ac:spMkLst>
            <pc:docMk/>
            <pc:sldMk cId="610923321" sldId="338"/>
            <ac:spMk id="12" creationId="{E53240E8-B674-002B-E681-D5685D02434B}"/>
          </ac:spMkLst>
        </pc:spChg>
        <pc:spChg chg="mod ord">
          <ac:chgData name="Hashimoto, Chie / 橋本　知依" userId="d974ff01-1f92-419a-ba7c-6fd3fb8463af" providerId="ADAL" clId="{A3CCF48D-4367-40F2-8661-DD8B18CF18A2}" dt="2023-11-22T07:59:59.863" v="2903" actId="164"/>
          <ac:spMkLst>
            <pc:docMk/>
            <pc:sldMk cId="610923321" sldId="338"/>
            <ac:spMk id="18" creationId="{307DB1F0-2F02-CF93-B7EB-542767EA8462}"/>
          </ac:spMkLst>
        </pc:spChg>
        <pc:spChg chg="del">
          <ac:chgData name="Hashimoto, Chie / 橋本　知依" userId="d974ff01-1f92-419a-ba7c-6fd3fb8463af" providerId="ADAL" clId="{A3CCF48D-4367-40F2-8661-DD8B18CF18A2}" dt="2023-11-22T07:59:09.491" v="2887" actId="478"/>
          <ac:spMkLst>
            <pc:docMk/>
            <pc:sldMk cId="610923321" sldId="338"/>
            <ac:spMk id="21" creationId="{C5A8C477-CF3C-4992-3088-B267BD97FF1C}"/>
          </ac:spMkLst>
        </pc:spChg>
        <pc:spChg chg="del">
          <ac:chgData name="Hashimoto, Chie / 橋本　知依" userId="d974ff01-1f92-419a-ba7c-6fd3fb8463af" providerId="ADAL" clId="{A3CCF48D-4367-40F2-8661-DD8B18CF18A2}" dt="2023-11-22T07:59:09.491" v="2887" actId="478"/>
          <ac:spMkLst>
            <pc:docMk/>
            <pc:sldMk cId="610923321" sldId="338"/>
            <ac:spMk id="22" creationId="{858F98AD-9B33-0FFD-F3D9-18BBC52A8608}"/>
          </ac:spMkLst>
        </pc:spChg>
        <pc:spChg chg="del">
          <ac:chgData name="Hashimoto, Chie / 橋本　知依" userId="d974ff01-1f92-419a-ba7c-6fd3fb8463af" providerId="ADAL" clId="{A3CCF48D-4367-40F2-8661-DD8B18CF18A2}" dt="2023-11-22T07:59:09.491" v="2887" actId="478"/>
          <ac:spMkLst>
            <pc:docMk/>
            <pc:sldMk cId="610923321" sldId="338"/>
            <ac:spMk id="23" creationId="{982683EC-25B4-16BF-75B6-FA9BFFD7E417}"/>
          </ac:spMkLst>
        </pc:spChg>
        <pc:spChg chg="mod">
          <ac:chgData name="Hashimoto, Chie / 橋本　知依" userId="d974ff01-1f92-419a-ba7c-6fd3fb8463af" providerId="ADAL" clId="{A3CCF48D-4367-40F2-8661-DD8B18CF18A2}" dt="2023-11-22T08:01:31.020" v="2928"/>
          <ac:spMkLst>
            <pc:docMk/>
            <pc:sldMk cId="610923321" sldId="338"/>
            <ac:spMk id="26" creationId="{AF7F0789-E843-4C5F-9B1C-AB81EAF8AF84}"/>
          </ac:spMkLst>
        </pc:spChg>
        <pc:spChg chg="mod">
          <ac:chgData name="Hashimoto, Chie / 橋本　知依" userId="d974ff01-1f92-419a-ba7c-6fd3fb8463af" providerId="ADAL" clId="{A3CCF48D-4367-40F2-8661-DD8B18CF18A2}" dt="2023-11-22T08:01:31.020" v="2928"/>
          <ac:spMkLst>
            <pc:docMk/>
            <pc:sldMk cId="610923321" sldId="338"/>
            <ac:spMk id="29" creationId="{78ECDE49-7552-93BD-6B3E-80BA613A1242}"/>
          </ac:spMkLst>
        </pc:spChg>
        <pc:spChg chg="del">
          <ac:chgData name="Hashimoto, Chie / 橋本　知依" userId="d974ff01-1f92-419a-ba7c-6fd3fb8463af" providerId="ADAL" clId="{A3CCF48D-4367-40F2-8661-DD8B18CF18A2}" dt="2023-11-22T07:32:15.850" v="1668" actId="478"/>
          <ac:spMkLst>
            <pc:docMk/>
            <pc:sldMk cId="610923321" sldId="338"/>
            <ac:spMk id="32" creationId="{5C88F65E-85F9-6DD7-ABD4-0691C200786B}"/>
          </ac:spMkLst>
        </pc:spChg>
        <pc:spChg chg="del">
          <ac:chgData name="Hashimoto, Chie / 橋本　知依" userId="d974ff01-1f92-419a-ba7c-6fd3fb8463af" providerId="ADAL" clId="{A3CCF48D-4367-40F2-8661-DD8B18CF18A2}" dt="2023-11-22T07:32:17.922" v="1669" actId="478"/>
          <ac:spMkLst>
            <pc:docMk/>
            <pc:sldMk cId="610923321" sldId="338"/>
            <ac:spMk id="33" creationId="{018F122D-8CF7-51FB-0217-111C1BFF5EBB}"/>
          </ac:spMkLst>
        </pc:spChg>
        <pc:spChg chg="mod">
          <ac:chgData name="Hashimoto, Chie / 橋本　知依" userId="d974ff01-1f92-419a-ba7c-6fd3fb8463af" providerId="ADAL" clId="{A3CCF48D-4367-40F2-8661-DD8B18CF18A2}" dt="2023-11-27T23:23:49.703" v="3911" actId="20577"/>
          <ac:spMkLst>
            <pc:docMk/>
            <pc:sldMk cId="610923321" sldId="338"/>
            <ac:spMk id="34" creationId="{7410680A-0B2C-3597-0011-0B36726D3E5E}"/>
          </ac:spMkLst>
        </pc:spChg>
        <pc:spChg chg="add del mod">
          <ac:chgData name="Hashimoto, Chie / 橋本　知依" userId="d974ff01-1f92-419a-ba7c-6fd3fb8463af" providerId="ADAL" clId="{A3CCF48D-4367-40F2-8661-DD8B18CF18A2}" dt="2023-11-22T08:16:42.361" v="3614"/>
          <ac:spMkLst>
            <pc:docMk/>
            <pc:sldMk cId="610923321" sldId="338"/>
            <ac:spMk id="42" creationId="{E485E9E6-ED5B-D4CF-1958-F8669266F107}"/>
          </ac:spMkLst>
        </pc:spChg>
        <pc:spChg chg="add mod">
          <ac:chgData name="Hashimoto, Chie / 橋本　知依" userId="d974ff01-1f92-419a-ba7c-6fd3fb8463af" providerId="ADAL" clId="{A3CCF48D-4367-40F2-8661-DD8B18CF18A2}" dt="2023-11-27T23:24:14.316" v="3937" actId="1076"/>
          <ac:spMkLst>
            <pc:docMk/>
            <pc:sldMk cId="610923321" sldId="338"/>
            <ac:spMk id="43" creationId="{139945DF-E901-C60E-0217-F3C5CE044245}"/>
          </ac:spMkLst>
        </pc:spChg>
        <pc:spChg chg="add mod">
          <ac:chgData name="Hashimoto, Chie / 橋本　知依" userId="d974ff01-1f92-419a-ba7c-6fd3fb8463af" providerId="ADAL" clId="{A3CCF48D-4367-40F2-8661-DD8B18CF18A2}" dt="2023-11-27T23:24:15.811" v="3938" actId="1076"/>
          <ac:spMkLst>
            <pc:docMk/>
            <pc:sldMk cId="610923321" sldId="338"/>
            <ac:spMk id="44" creationId="{A82CC481-661B-8A88-B871-B04076887C6C}"/>
          </ac:spMkLst>
        </pc:spChg>
        <pc:spChg chg="add mod">
          <ac:chgData name="Hashimoto, Chie / 橋本　知依" userId="d974ff01-1f92-419a-ba7c-6fd3fb8463af" providerId="ADAL" clId="{A3CCF48D-4367-40F2-8661-DD8B18CF18A2}" dt="2023-11-27T23:24:31.203" v="3998" actId="20577"/>
          <ac:spMkLst>
            <pc:docMk/>
            <pc:sldMk cId="610923321" sldId="338"/>
            <ac:spMk id="45" creationId="{62DE7DF6-C460-EAC7-06CE-B5F4D24FE547}"/>
          </ac:spMkLst>
        </pc:spChg>
        <pc:grpChg chg="add del mod">
          <ac:chgData name="Hashimoto, Chie / 橋本　知依" userId="d974ff01-1f92-419a-ba7c-6fd3fb8463af" providerId="ADAL" clId="{A3CCF48D-4367-40F2-8661-DD8B18CF18A2}" dt="2023-11-22T07:59:04.192" v="2886"/>
          <ac:grpSpMkLst>
            <pc:docMk/>
            <pc:sldMk cId="610923321" sldId="338"/>
            <ac:grpSpMk id="2" creationId="{F914B95A-F521-D2EB-72FF-20AE8151E797}"/>
          </ac:grpSpMkLst>
        </pc:grpChg>
        <pc:grpChg chg="add mod">
          <ac:chgData name="Hashimoto, Chie / 橋本　知依" userId="d974ff01-1f92-419a-ba7c-6fd3fb8463af" providerId="ADAL" clId="{A3CCF48D-4367-40F2-8661-DD8B18CF18A2}" dt="2023-11-22T07:59:59.863" v="2903" actId="164"/>
          <ac:grpSpMkLst>
            <pc:docMk/>
            <pc:sldMk cId="610923321" sldId="338"/>
            <ac:grpSpMk id="5" creationId="{E3B0E92B-F3C3-47C6-ED38-ED90821EF8E0}"/>
          </ac:grpSpMkLst>
        </pc:grpChg>
        <pc:grpChg chg="add del mod">
          <ac:chgData name="Hashimoto, Chie / 橋本　知依" userId="d974ff01-1f92-419a-ba7c-6fd3fb8463af" providerId="ADAL" clId="{A3CCF48D-4367-40F2-8661-DD8B18CF18A2}" dt="2023-11-22T08:00:35.736" v="2912" actId="21"/>
          <ac:grpSpMkLst>
            <pc:docMk/>
            <pc:sldMk cId="610923321" sldId="338"/>
            <ac:grpSpMk id="16" creationId="{FAEE1274-BF16-F1F3-B013-6E8C7130D974}"/>
          </ac:grpSpMkLst>
        </pc:grpChg>
        <pc:grpChg chg="add del mod">
          <ac:chgData name="Hashimoto, Chie / 橋本　知依" userId="d974ff01-1f92-419a-ba7c-6fd3fb8463af" providerId="ADAL" clId="{A3CCF48D-4367-40F2-8661-DD8B18CF18A2}" dt="2023-11-22T08:10:48.144" v="3224" actId="21"/>
          <ac:grpSpMkLst>
            <pc:docMk/>
            <pc:sldMk cId="610923321" sldId="338"/>
            <ac:grpSpMk id="20" creationId="{4D7EA7A5-8DF6-7FED-8E5C-B350CE2A565C}"/>
          </ac:grpSpMkLst>
        </pc:grpChg>
        <pc:grpChg chg="mod">
          <ac:chgData name="Hashimoto, Chie / 橋本　知依" userId="d974ff01-1f92-419a-ba7c-6fd3fb8463af" providerId="ADAL" clId="{A3CCF48D-4367-40F2-8661-DD8B18CF18A2}" dt="2023-11-22T08:01:31.020" v="2928"/>
          <ac:grpSpMkLst>
            <pc:docMk/>
            <pc:sldMk cId="610923321" sldId="338"/>
            <ac:grpSpMk id="24" creationId="{BF1F080A-F76D-0B61-F205-ED650E3B6B4E}"/>
          </ac:grpSpMkLst>
        </pc:grpChg>
        <pc:graphicFrameChg chg="mod modGraphic">
          <ac:chgData name="Hashimoto, Chie / 橋本　知依" userId="d974ff01-1f92-419a-ba7c-6fd3fb8463af" providerId="ADAL" clId="{A3CCF48D-4367-40F2-8661-DD8B18CF18A2}" dt="2023-11-27T23:18:01.202" v="3874" actId="1076"/>
          <ac:graphicFrameMkLst>
            <pc:docMk/>
            <pc:sldMk cId="610923321" sldId="338"/>
            <ac:graphicFrameMk id="8" creationId="{07219AAD-97A6-3628-5ADC-E4FDDF648FDB}"/>
          </ac:graphicFrameMkLst>
        </pc:graphicFrameChg>
        <pc:picChg chg="mod">
          <ac:chgData name="Hashimoto, Chie / 橋本　知依" userId="d974ff01-1f92-419a-ba7c-6fd3fb8463af" providerId="ADAL" clId="{A3CCF48D-4367-40F2-8661-DD8B18CF18A2}" dt="2023-11-22T07:59:03.120" v="2885"/>
          <ac:picMkLst>
            <pc:docMk/>
            <pc:sldMk cId="610923321" sldId="338"/>
            <ac:picMk id="3" creationId="{12A6E3D1-7E69-B097-1E99-BA314914F931}"/>
          </ac:picMkLst>
        </pc:picChg>
        <pc:picChg chg="mod">
          <ac:chgData name="Hashimoto, Chie / 橋本　知依" userId="d974ff01-1f92-419a-ba7c-6fd3fb8463af" providerId="ADAL" clId="{A3CCF48D-4367-40F2-8661-DD8B18CF18A2}" dt="2023-11-22T07:59:03.120" v="2885"/>
          <ac:picMkLst>
            <pc:docMk/>
            <pc:sldMk cId="610923321" sldId="338"/>
            <ac:picMk id="4" creationId="{8CBAE1E8-299E-717B-9C81-9BDD229B9DF7}"/>
          </ac:picMkLst>
        </pc:picChg>
        <pc:picChg chg="mod">
          <ac:chgData name="Hashimoto, Chie / 橋本　知依" userId="d974ff01-1f92-419a-ba7c-6fd3fb8463af" providerId="ADAL" clId="{A3CCF48D-4367-40F2-8661-DD8B18CF18A2}" dt="2023-11-22T07:59:20.351" v="2892"/>
          <ac:picMkLst>
            <pc:docMk/>
            <pc:sldMk cId="610923321" sldId="338"/>
            <ac:picMk id="7" creationId="{42440BED-A85B-7E3A-6753-9624C53BA1D4}"/>
          </ac:picMkLst>
        </pc:picChg>
        <pc:picChg chg="mod">
          <ac:chgData name="Hashimoto, Chie / 橋本　知依" userId="d974ff01-1f92-419a-ba7c-6fd3fb8463af" providerId="ADAL" clId="{A3CCF48D-4367-40F2-8661-DD8B18CF18A2}" dt="2023-11-22T07:59:20.351" v="2892"/>
          <ac:picMkLst>
            <pc:docMk/>
            <pc:sldMk cId="610923321" sldId="338"/>
            <ac:picMk id="9" creationId="{7E4FCC8B-8012-9F3E-D549-E44BB9A9DAC9}"/>
          </ac:picMkLst>
        </pc:picChg>
        <pc:picChg chg="del">
          <ac:chgData name="Hashimoto, Chie / 橋本　知依" userId="d974ff01-1f92-419a-ba7c-6fd3fb8463af" providerId="ADAL" clId="{A3CCF48D-4367-40F2-8661-DD8B18CF18A2}" dt="2023-11-22T05:25:38.111" v="85" actId="478"/>
          <ac:picMkLst>
            <pc:docMk/>
            <pc:sldMk cId="610923321" sldId="338"/>
            <ac:picMk id="13" creationId="{4040D342-3336-FB98-84B8-91E0DC679587}"/>
          </ac:picMkLst>
        </pc:picChg>
        <pc:picChg chg="del">
          <ac:chgData name="Hashimoto, Chie / 橋本　知依" userId="d974ff01-1f92-419a-ba7c-6fd3fb8463af" providerId="ADAL" clId="{A3CCF48D-4367-40F2-8661-DD8B18CF18A2}" dt="2023-11-22T05:25:38.863" v="86" actId="478"/>
          <ac:picMkLst>
            <pc:docMk/>
            <pc:sldMk cId="610923321" sldId="338"/>
            <ac:picMk id="15" creationId="{5206A7F9-DB09-1AED-E29E-08D96F3E3855}"/>
          </ac:picMkLst>
        </pc:picChg>
        <pc:picChg chg="del">
          <ac:chgData name="Hashimoto, Chie / 橋本　知依" userId="d974ff01-1f92-419a-ba7c-6fd3fb8463af" providerId="ADAL" clId="{A3CCF48D-4367-40F2-8661-DD8B18CF18A2}" dt="2023-11-22T05:25:39.146" v="87" actId="478"/>
          <ac:picMkLst>
            <pc:docMk/>
            <pc:sldMk cId="610923321" sldId="338"/>
            <ac:picMk id="17" creationId="{BCE6D3D1-449C-3370-7F87-C8E1B6D18D8F}"/>
          </ac:picMkLst>
        </pc:picChg>
        <pc:picChg chg="mod modCrop">
          <ac:chgData name="Hashimoto, Chie / 橋本　知依" userId="d974ff01-1f92-419a-ba7c-6fd3fb8463af" providerId="ADAL" clId="{A3CCF48D-4367-40F2-8661-DD8B18CF18A2}" dt="2023-11-22T08:10:11.264" v="3214" actId="732"/>
          <ac:picMkLst>
            <pc:docMk/>
            <pc:sldMk cId="610923321" sldId="338"/>
            <ac:picMk id="30" creationId="{79AE3E73-78D8-ACE3-E27A-90857A7C1B11}"/>
          </ac:picMkLst>
        </pc:picChg>
        <pc:picChg chg="mod modCrop">
          <ac:chgData name="Hashimoto, Chie / 橋本　知依" userId="d974ff01-1f92-419a-ba7c-6fd3fb8463af" providerId="ADAL" clId="{A3CCF48D-4367-40F2-8661-DD8B18CF18A2}" dt="2023-11-22T08:10:26.804" v="3217" actId="732"/>
          <ac:picMkLst>
            <pc:docMk/>
            <pc:sldMk cId="610923321" sldId="338"/>
            <ac:picMk id="31" creationId="{5D254365-4FC0-558E-BFF9-6338C295CEE9}"/>
          </ac:picMkLst>
        </pc:picChg>
        <pc:picChg chg="add del mod modCrop">
          <ac:chgData name="Hashimoto, Chie / 橋本　知依" userId="d974ff01-1f92-419a-ba7c-6fd3fb8463af" providerId="ADAL" clId="{A3CCF48D-4367-40F2-8661-DD8B18CF18A2}" dt="2023-11-22T08:10:48.144" v="3224" actId="21"/>
          <ac:picMkLst>
            <pc:docMk/>
            <pc:sldMk cId="610923321" sldId="338"/>
            <ac:picMk id="36" creationId="{4E73ACD7-F1B7-8C73-6185-03CE33104D5C}"/>
          </ac:picMkLst>
        </pc:picChg>
        <pc:picChg chg="add del mod modCrop">
          <ac:chgData name="Hashimoto, Chie / 橋本　知依" userId="d974ff01-1f92-419a-ba7c-6fd3fb8463af" providerId="ADAL" clId="{A3CCF48D-4367-40F2-8661-DD8B18CF18A2}" dt="2023-11-22T08:10:48.144" v="3224" actId="21"/>
          <ac:picMkLst>
            <pc:docMk/>
            <pc:sldMk cId="610923321" sldId="338"/>
            <ac:picMk id="38" creationId="{88AB8481-C436-6EE9-242F-BC51FBC27E03}"/>
          </ac:picMkLst>
        </pc:picChg>
        <pc:picChg chg="add mod modCrop">
          <ac:chgData name="Hashimoto, Chie / 橋本　知依" userId="d974ff01-1f92-419a-ba7c-6fd3fb8463af" providerId="ADAL" clId="{A3CCF48D-4367-40F2-8661-DD8B18CF18A2}" dt="2023-11-22T08:09:39.283" v="3203" actId="1076"/>
          <ac:picMkLst>
            <pc:docMk/>
            <pc:sldMk cId="610923321" sldId="338"/>
            <ac:picMk id="40" creationId="{B9474DDB-90E1-301D-EBE1-EDE2AAFAE9E4}"/>
          </ac:picMkLst>
        </pc:picChg>
        <pc:picChg chg="add mod modCrop">
          <ac:chgData name="Hashimoto, Chie / 橋本　知依" userId="d974ff01-1f92-419a-ba7c-6fd3fb8463af" providerId="ADAL" clId="{A3CCF48D-4367-40F2-8661-DD8B18CF18A2}" dt="2023-11-27T23:23:08.622" v="3878" actId="14100"/>
          <ac:picMkLst>
            <pc:docMk/>
            <pc:sldMk cId="610923321" sldId="338"/>
            <ac:picMk id="41" creationId="{846DB5E9-3728-C611-BFAE-2D83F8B5BADC}"/>
          </ac:picMkLst>
        </pc:picChg>
        <pc:cxnChg chg="mod ord">
          <ac:chgData name="Hashimoto, Chie / 橋本　知依" userId="d974ff01-1f92-419a-ba7c-6fd3fb8463af" providerId="ADAL" clId="{A3CCF48D-4367-40F2-8661-DD8B18CF18A2}" dt="2023-11-22T08:00:35.736" v="2912" actId="21"/>
          <ac:cxnSpMkLst>
            <pc:docMk/>
            <pc:sldMk cId="610923321" sldId="338"/>
            <ac:cxnSpMk id="19" creationId="{364DF187-B46B-1C9A-172D-7FE9175F7158}"/>
          </ac:cxnSpMkLst>
        </pc:cxnChg>
        <pc:cxnChg chg="del mod">
          <ac:chgData name="Hashimoto, Chie / 橋本　知依" userId="d974ff01-1f92-419a-ba7c-6fd3fb8463af" providerId="ADAL" clId="{A3CCF48D-4367-40F2-8661-DD8B18CF18A2}" dt="2023-11-22T07:59:09.491" v="2887" actId="478"/>
          <ac:cxnSpMkLst>
            <pc:docMk/>
            <pc:sldMk cId="610923321" sldId="338"/>
            <ac:cxnSpMk id="25" creationId="{CF92C02B-BFD6-51F0-0482-BBFF8E509394}"/>
          </ac:cxnSpMkLst>
        </pc:cxnChg>
        <pc:cxnChg chg="mod">
          <ac:chgData name="Hashimoto, Chie / 橋本　知依" userId="d974ff01-1f92-419a-ba7c-6fd3fb8463af" providerId="ADAL" clId="{A3CCF48D-4367-40F2-8661-DD8B18CF18A2}" dt="2023-11-22T08:10:48.144" v="3224" actId="21"/>
          <ac:cxnSpMkLst>
            <pc:docMk/>
            <pc:sldMk cId="610923321" sldId="338"/>
            <ac:cxnSpMk id="27" creationId="{558F643F-88BF-461D-1AED-E3A8F237C052}"/>
          </ac:cxnSpMkLst>
        </pc:cxnChg>
        <pc:cxnChg chg="del mod">
          <ac:chgData name="Hashimoto, Chie / 橋本　知依" userId="d974ff01-1f92-419a-ba7c-6fd3fb8463af" providerId="ADAL" clId="{A3CCF48D-4367-40F2-8661-DD8B18CF18A2}" dt="2023-11-22T07:59:09.491" v="2887" actId="478"/>
          <ac:cxnSpMkLst>
            <pc:docMk/>
            <pc:sldMk cId="610923321" sldId="338"/>
            <ac:cxnSpMk id="28" creationId="{629D97A2-5F32-EC5C-0358-F45E5CEC8545}"/>
          </ac:cxnSpMkLst>
        </pc:cxnChg>
      </pc:sldChg>
      <pc:sldChg chg="addSp delSp modSp add mod">
        <pc:chgData name="Hashimoto, Chie / 橋本　知依" userId="d974ff01-1f92-419a-ba7c-6fd3fb8463af" providerId="ADAL" clId="{A3CCF48D-4367-40F2-8661-DD8B18CF18A2}" dt="2023-12-01T05:05:52.888" v="5759" actId="20577"/>
        <pc:sldMkLst>
          <pc:docMk/>
          <pc:sldMk cId="546968355" sldId="339"/>
        </pc:sldMkLst>
        <pc:spChg chg="add del mod">
          <ac:chgData name="Hashimoto, Chie / 橋本　知依" userId="d974ff01-1f92-419a-ba7c-6fd3fb8463af" providerId="ADAL" clId="{A3CCF48D-4367-40F2-8661-DD8B18CF18A2}" dt="2023-12-01T00:04:51.040" v="5418" actId="478"/>
          <ac:spMkLst>
            <pc:docMk/>
            <pc:sldMk cId="546968355" sldId="339"/>
            <ac:spMk id="10" creationId="{D2A9B741-CB6F-2C80-7682-31D5871E71E8}"/>
          </ac:spMkLst>
        </pc:spChg>
        <pc:spChg chg="del">
          <ac:chgData name="Hashimoto, Chie / 橋本　知依" userId="d974ff01-1f92-419a-ba7c-6fd3fb8463af" providerId="ADAL" clId="{A3CCF48D-4367-40F2-8661-DD8B18CF18A2}" dt="2023-11-22T05:08:11.329" v="58" actId="478"/>
          <ac:spMkLst>
            <pc:docMk/>
            <pc:sldMk cId="546968355" sldId="339"/>
            <ac:spMk id="12" creationId="{377D1707-6B3C-59F9-E35C-C59F4BB026F1}"/>
          </ac:spMkLst>
        </pc:spChg>
        <pc:spChg chg="del">
          <ac:chgData name="Hashimoto, Chie / 橋本　知依" userId="d974ff01-1f92-419a-ba7c-6fd3fb8463af" providerId="ADAL" clId="{A3CCF48D-4367-40F2-8661-DD8B18CF18A2}" dt="2023-11-22T05:08:12.121" v="59" actId="478"/>
          <ac:spMkLst>
            <pc:docMk/>
            <pc:sldMk cId="546968355" sldId="339"/>
            <ac:spMk id="13" creationId="{284CFCF2-8D45-4F66-3A3C-8A8F2487F72F}"/>
          </ac:spMkLst>
        </pc:spChg>
        <pc:spChg chg="add del mod">
          <ac:chgData name="Hashimoto, Chie / 橋本　知依" userId="d974ff01-1f92-419a-ba7c-6fd3fb8463af" providerId="ADAL" clId="{A3CCF48D-4367-40F2-8661-DD8B18CF18A2}" dt="2023-12-01T00:04:52.208" v="5420" actId="478"/>
          <ac:spMkLst>
            <pc:docMk/>
            <pc:sldMk cId="546968355" sldId="339"/>
            <ac:spMk id="14" creationId="{CEF86891-F134-8EBF-5C96-2F46927EFD4D}"/>
          </ac:spMkLst>
        </pc:spChg>
        <pc:spChg chg="del">
          <ac:chgData name="Hashimoto, Chie / 橋本　知依" userId="d974ff01-1f92-419a-ba7c-6fd3fb8463af" providerId="ADAL" clId="{A3CCF48D-4367-40F2-8661-DD8B18CF18A2}" dt="2023-11-22T05:08:09.655" v="55" actId="478"/>
          <ac:spMkLst>
            <pc:docMk/>
            <pc:sldMk cId="546968355" sldId="339"/>
            <ac:spMk id="20" creationId="{FDD276AB-A831-001B-23E9-B5B194AB64F0}"/>
          </ac:spMkLst>
        </pc:spChg>
        <pc:graphicFrameChg chg="modGraphic">
          <ac:chgData name="Hashimoto, Chie / 橋本　知依" userId="d974ff01-1f92-419a-ba7c-6fd3fb8463af" providerId="ADAL" clId="{A3CCF48D-4367-40F2-8661-DD8B18CF18A2}" dt="2023-12-01T05:05:52.888" v="5759" actId="20577"/>
          <ac:graphicFrameMkLst>
            <pc:docMk/>
            <pc:sldMk cId="546968355" sldId="339"/>
            <ac:graphicFrameMk id="8" creationId="{07219AAD-97A6-3628-5ADC-E4FDDF648FDB}"/>
          </ac:graphicFrameMkLst>
        </pc:graphicFrameChg>
        <pc:picChg chg="add mod modCrop">
          <ac:chgData name="Hashimoto, Chie / 橋本　知依" userId="d974ff01-1f92-419a-ba7c-6fd3fb8463af" providerId="ADAL" clId="{A3CCF48D-4367-40F2-8661-DD8B18CF18A2}" dt="2023-11-22T07:41:26.449" v="2178" actId="1076"/>
          <ac:picMkLst>
            <pc:docMk/>
            <pc:sldMk cId="546968355" sldId="339"/>
            <ac:picMk id="3" creationId="{C5F51554-C552-DD9E-3BA6-8FCCD1C33C15}"/>
          </ac:picMkLst>
        </pc:picChg>
        <pc:picChg chg="add mod modCrop">
          <ac:chgData name="Hashimoto, Chie / 橋本　知依" userId="d974ff01-1f92-419a-ba7c-6fd3fb8463af" providerId="ADAL" clId="{A3CCF48D-4367-40F2-8661-DD8B18CF18A2}" dt="2023-11-22T07:41:26.449" v="2178" actId="1076"/>
          <ac:picMkLst>
            <pc:docMk/>
            <pc:sldMk cId="546968355" sldId="339"/>
            <ac:picMk id="4" creationId="{EEB29687-41F4-AD3D-B8D4-2F66232A04C9}"/>
          </ac:picMkLst>
        </pc:picChg>
        <pc:picChg chg="del">
          <ac:chgData name="Hashimoto, Chie / 橋本　知依" userId="d974ff01-1f92-419a-ba7c-6fd3fb8463af" providerId="ADAL" clId="{A3CCF48D-4367-40F2-8661-DD8B18CF18A2}" dt="2023-11-22T05:08:10.049" v="56" actId="478"/>
          <ac:picMkLst>
            <pc:docMk/>
            <pc:sldMk cId="546968355" sldId="339"/>
            <ac:picMk id="11" creationId="{2E770F2D-0C15-FDF8-BF9C-A6DD016AE5E1}"/>
          </ac:picMkLst>
        </pc:picChg>
        <pc:cxnChg chg="del mod">
          <ac:chgData name="Hashimoto, Chie / 橋本　知依" userId="d974ff01-1f92-419a-ba7c-6fd3fb8463af" providerId="ADAL" clId="{A3CCF48D-4367-40F2-8661-DD8B18CF18A2}" dt="2023-11-22T05:08:10.636" v="57" actId="478"/>
          <ac:cxnSpMkLst>
            <pc:docMk/>
            <pc:sldMk cId="546968355" sldId="339"/>
            <ac:cxnSpMk id="17" creationId="{AD54498D-1391-0A62-3BB1-F45DB08DE994}"/>
          </ac:cxnSpMkLst>
        </pc:cxnChg>
      </pc:sldChg>
      <pc:sldChg chg="addSp delSp modSp add mod ord">
        <pc:chgData name="Hashimoto, Chie / 橋本　知依" userId="d974ff01-1f92-419a-ba7c-6fd3fb8463af" providerId="ADAL" clId="{A3CCF48D-4367-40F2-8661-DD8B18CF18A2}" dt="2023-12-01T04:48:28.315" v="5493" actId="20577"/>
        <pc:sldMkLst>
          <pc:docMk/>
          <pc:sldMk cId="2808810551" sldId="340"/>
        </pc:sldMkLst>
        <pc:spChg chg="add del mod ord">
          <ac:chgData name="Hashimoto, Chie / 橋本　知依" userId="d974ff01-1f92-419a-ba7c-6fd3fb8463af" providerId="ADAL" clId="{A3CCF48D-4367-40F2-8661-DD8B18CF18A2}" dt="2023-12-01T04:48:18.940" v="5489" actId="478"/>
          <ac:spMkLst>
            <pc:docMk/>
            <pc:sldMk cId="2808810551" sldId="340"/>
            <ac:spMk id="2" creationId="{C4BE7B7A-D668-A1DD-2B3E-7DC3A9E09878}"/>
          </ac:spMkLst>
        </pc:spChg>
        <pc:spChg chg="add del mod">
          <ac:chgData name="Hashimoto, Chie / 橋本　知依" userId="d974ff01-1f92-419a-ba7c-6fd3fb8463af" providerId="ADAL" clId="{A3CCF48D-4367-40F2-8661-DD8B18CF18A2}" dt="2023-12-01T04:48:05.977" v="5488" actId="478"/>
          <ac:spMkLst>
            <pc:docMk/>
            <pc:sldMk cId="2808810551" sldId="340"/>
            <ac:spMk id="3" creationId="{E41A0F54-A3E1-BF22-F06F-452B3C5000B0}"/>
          </ac:spMkLst>
        </pc:spChg>
        <pc:spChg chg="add del mod">
          <ac:chgData name="Hashimoto, Chie / 橋本　知依" userId="d974ff01-1f92-419a-ba7c-6fd3fb8463af" providerId="ADAL" clId="{A3CCF48D-4367-40F2-8661-DD8B18CF18A2}" dt="2023-11-27T23:36:15.637" v="4674" actId="478"/>
          <ac:spMkLst>
            <pc:docMk/>
            <pc:sldMk cId="2808810551" sldId="340"/>
            <ac:spMk id="4" creationId="{C21FB2CC-5C7A-C609-F9FD-402E7B4EC9C2}"/>
          </ac:spMkLst>
        </pc:spChg>
        <pc:spChg chg="del">
          <ac:chgData name="Hashimoto, Chie / 橋本　知依" userId="d974ff01-1f92-419a-ba7c-6fd3fb8463af" providerId="ADAL" clId="{A3CCF48D-4367-40F2-8661-DD8B18CF18A2}" dt="2023-11-22T05:26:47.490" v="93" actId="478"/>
          <ac:spMkLst>
            <pc:docMk/>
            <pc:sldMk cId="2808810551" sldId="340"/>
            <ac:spMk id="7" creationId="{05209458-C285-177E-C095-2B223253721A}"/>
          </ac:spMkLst>
        </pc:spChg>
        <pc:spChg chg="del">
          <ac:chgData name="Hashimoto, Chie / 橋本　知依" userId="d974ff01-1f92-419a-ba7c-6fd3fb8463af" providerId="ADAL" clId="{A3CCF48D-4367-40F2-8661-DD8B18CF18A2}" dt="2023-11-22T05:26:48.865" v="94" actId="478"/>
          <ac:spMkLst>
            <pc:docMk/>
            <pc:sldMk cId="2808810551" sldId="340"/>
            <ac:spMk id="9" creationId="{54D4575D-D83B-43BD-D68C-2FE8CE86271A}"/>
          </ac:spMkLst>
        </pc:spChg>
        <pc:spChg chg="add mod">
          <ac:chgData name="Hashimoto, Chie / 橋本　知依" userId="d974ff01-1f92-419a-ba7c-6fd3fb8463af" providerId="ADAL" clId="{A3CCF48D-4367-40F2-8661-DD8B18CF18A2}" dt="2023-11-27T23:45:42.972" v="4832" actId="1035"/>
          <ac:spMkLst>
            <pc:docMk/>
            <pc:sldMk cId="2808810551" sldId="340"/>
            <ac:spMk id="10" creationId="{84E67B02-7CEA-4D8C-A095-B8E7EFEB3B7C}"/>
          </ac:spMkLst>
        </pc:spChg>
        <pc:spChg chg="add mod">
          <ac:chgData name="Hashimoto, Chie / 橋本　知依" userId="d974ff01-1f92-419a-ba7c-6fd3fb8463af" providerId="ADAL" clId="{A3CCF48D-4367-40F2-8661-DD8B18CF18A2}" dt="2023-11-27T23:47:36.518" v="4858" actId="1076"/>
          <ac:spMkLst>
            <pc:docMk/>
            <pc:sldMk cId="2808810551" sldId="340"/>
            <ac:spMk id="11" creationId="{45956B42-914C-F708-53DD-65AF10E31B8D}"/>
          </ac:spMkLst>
        </pc:spChg>
        <pc:spChg chg="add mod">
          <ac:chgData name="Hashimoto, Chie / 橋本　知依" userId="d974ff01-1f92-419a-ba7c-6fd3fb8463af" providerId="ADAL" clId="{A3CCF48D-4367-40F2-8661-DD8B18CF18A2}" dt="2023-11-27T23:46:34.301" v="4841" actId="20577"/>
          <ac:spMkLst>
            <pc:docMk/>
            <pc:sldMk cId="2808810551" sldId="340"/>
            <ac:spMk id="12" creationId="{63A99A72-DEA7-70DF-626E-FCDC7574B918}"/>
          </ac:spMkLst>
        </pc:spChg>
        <pc:spChg chg="add mod">
          <ac:chgData name="Hashimoto, Chie / 橋本　知依" userId="d974ff01-1f92-419a-ba7c-6fd3fb8463af" providerId="ADAL" clId="{A3CCF48D-4367-40F2-8661-DD8B18CF18A2}" dt="2023-11-27T23:40:12.990" v="4736" actId="164"/>
          <ac:spMkLst>
            <pc:docMk/>
            <pc:sldMk cId="2808810551" sldId="340"/>
            <ac:spMk id="18" creationId="{079C5488-42C2-2DCD-B426-F625DDD4549F}"/>
          </ac:spMkLst>
        </pc:spChg>
        <pc:spChg chg="add mod">
          <ac:chgData name="Hashimoto, Chie / 橋本　知依" userId="d974ff01-1f92-419a-ba7c-6fd3fb8463af" providerId="ADAL" clId="{A3CCF48D-4367-40F2-8661-DD8B18CF18A2}" dt="2023-11-27T23:40:12.990" v="4736" actId="164"/>
          <ac:spMkLst>
            <pc:docMk/>
            <pc:sldMk cId="2808810551" sldId="340"/>
            <ac:spMk id="21" creationId="{3C00BC73-75C4-2465-5D7B-6BA742F1BA64}"/>
          </ac:spMkLst>
        </pc:spChg>
        <pc:spChg chg="add del mod">
          <ac:chgData name="Hashimoto, Chie / 橋本　知依" userId="d974ff01-1f92-419a-ba7c-6fd3fb8463af" providerId="ADAL" clId="{A3CCF48D-4367-40F2-8661-DD8B18CF18A2}" dt="2023-11-27T23:39:19.075" v="4710"/>
          <ac:spMkLst>
            <pc:docMk/>
            <pc:sldMk cId="2808810551" sldId="340"/>
            <ac:spMk id="23" creationId="{DD4F0CE1-885D-C97F-6D9D-1503FB7B89D6}"/>
          </ac:spMkLst>
        </pc:spChg>
        <pc:spChg chg="add mod">
          <ac:chgData name="Hashimoto, Chie / 橋本　知依" userId="d974ff01-1f92-419a-ba7c-6fd3fb8463af" providerId="ADAL" clId="{A3CCF48D-4367-40F2-8661-DD8B18CF18A2}" dt="2023-11-27T23:45:42.972" v="4832" actId="1035"/>
          <ac:spMkLst>
            <pc:docMk/>
            <pc:sldMk cId="2808810551" sldId="340"/>
            <ac:spMk id="27" creationId="{6E85C479-9EEF-15A5-1E95-0973942A532C}"/>
          </ac:spMkLst>
        </pc:spChg>
        <pc:spChg chg="add mod">
          <ac:chgData name="Hashimoto, Chie / 橋本　知依" userId="d974ff01-1f92-419a-ba7c-6fd3fb8463af" providerId="ADAL" clId="{A3CCF48D-4367-40F2-8661-DD8B18CF18A2}" dt="2023-11-27T23:45:42.972" v="4832" actId="1035"/>
          <ac:spMkLst>
            <pc:docMk/>
            <pc:sldMk cId="2808810551" sldId="340"/>
            <ac:spMk id="28" creationId="{7D526B0A-4B52-BCA8-12DA-74350C952483}"/>
          </ac:spMkLst>
        </pc:spChg>
        <pc:spChg chg="add mod">
          <ac:chgData name="Hashimoto, Chie / 橋本　知依" userId="d974ff01-1f92-419a-ba7c-6fd3fb8463af" providerId="ADAL" clId="{A3CCF48D-4367-40F2-8661-DD8B18CF18A2}" dt="2023-11-27T23:45:42.972" v="4832" actId="1035"/>
          <ac:spMkLst>
            <pc:docMk/>
            <pc:sldMk cId="2808810551" sldId="340"/>
            <ac:spMk id="31" creationId="{AD76C302-457D-0C64-937B-4225DE174A66}"/>
          </ac:spMkLst>
        </pc:spChg>
        <pc:spChg chg="mod">
          <ac:chgData name="Hashimoto, Chie / 橋本　知依" userId="d974ff01-1f92-419a-ba7c-6fd3fb8463af" providerId="ADAL" clId="{A3CCF48D-4367-40F2-8661-DD8B18CF18A2}" dt="2023-11-27T23:41:50.680" v="4754"/>
          <ac:spMkLst>
            <pc:docMk/>
            <pc:sldMk cId="2808810551" sldId="340"/>
            <ac:spMk id="35" creationId="{4815C5BD-CF25-2EF1-62C8-694CFB8C9CBD}"/>
          </ac:spMkLst>
        </pc:spChg>
        <pc:spChg chg="mod">
          <ac:chgData name="Hashimoto, Chie / 橋本　知依" userId="d974ff01-1f92-419a-ba7c-6fd3fb8463af" providerId="ADAL" clId="{A3CCF48D-4367-40F2-8661-DD8B18CF18A2}" dt="2023-11-27T23:41:50.680" v="4754"/>
          <ac:spMkLst>
            <pc:docMk/>
            <pc:sldMk cId="2808810551" sldId="340"/>
            <ac:spMk id="36" creationId="{38B43AA6-6DCE-5AFA-AE5B-A7F64DA9A2E0}"/>
          </ac:spMkLst>
        </pc:spChg>
        <pc:spChg chg="add mod">
          <ac:chgData name="Hashimoto, Chie / 橋本　知依" userId="d974ff01-1f92-419a-ba7c-6fd3fb8463af" providerId="ADAL" clId="{A3CCF48D-4367-40F2-8661-DD8B18CF18A2}" dt="2023-11-27T23:47:46.930" v="4877" actId="1038"/>
          <ac:spMkLst>
            <pc:docMk/>
            <pc:sldMk cId="2808810551" sldId="340"/>
            <ac:spMk id="39" creationId="{E90F161E-54DB-A6D5-2FD2-FBFA892E770D}"/>
          </ac:spMkLst>
        </pc:spChg>
        <pc:spChg chg="add del mod">
          <ac:chgData name="Hashimoto, Chie / 橋本　知依" userId="d974ff01-1f92-419a-ba7c-6fd3fb8463af" providerId="ADAL" clId="{A3CCF48D-4367-40F2-8661-DD8B18CF18A2}" dt="2023-11-27T23:42:37.017" v="4774" actId="478"/>
          <ac:spMkLst>
            <pc:docMk/>
            <pc:sldMk cId="2808810551" sldId="340"/>
            <ac:spMk id="40" creationId="{82726A78-0E4D-7D64-6F64-37D93F53A374}"/>
          </ac:spMkLst>
        </pc:spChg>
        <pc:spChg chg="add mod">
          <ac:chgData name="Hashimoto, Chie / 橋本　知依" userId="d974ff01-1f92-419a-ba7c-6fd3fb8463af" providerId="ADAL" clId="{A3CCF48D-4367-40F2-8661-DD8B18CF18A2}" dt="2023-11-27T23:42:32.769" v="4771" actId="164"/>
          <ac:spMkLst>
            <pc:docMk/>
            <pc:sldMk cId="2808810551" sldId="340"/>
            <ac:spMk id="41" creationId="{233D0301-8056-27F9-0ED3-84FBD4BCF7AB}"/>
          </ac:spMkLst>
        </pc:spChg>
        <pc:spChg chg="add mod">
          <ac:chgData name="Hashimoto, Chie / 橋本　知依" userId="d974ff01-1f92-419a-ba7c-6fd3fb8463af" providerId="ADAL" clId="{A3CCF48D-4367-40F2-8661-DD8B18CF18A2}" dt="2023-11-27T23:42:32.769" v="4771" actId="164"/>
          <ac:spMkLst>
            <pc:docMk/>
            <pc:sldMk cId="2808810551" sldId="340"/>
            <ac:spMk id="42" creationId="{3E44C54E-ED5B-9021-F800-D2646905FB0B}"/>
          </ac:spMkLst>
        </pc:spChg>
        <pc:spChg chg="add del mod">
          <ac:chgData name="Hashimoto, Chie / 橋本　知依" userId="d974ff01-1f92-419a-ba7c-6fd3fb8463af" providerId="ADAL" clId="{A3CCF48D-4367-40F2-8661-DD8B18CF18A2}" dt="2023-11-27T23:42:41.870" v="4776"/>
          <ac:spMkLst>
            <pc:docMk/>
            <pc:sldMk cId="2808810551" sldId="340"/>
            <ac:spMk id="50" creationId="{DF9076E0-BA2A-5CA4-2425-AFB7D84C0397}"/>
          </ac:spMkLst>
        </pc:spChg>
        <pc:spChg chg="add mod">
          <ac:chgData name="Hashimoto, Chie / 橋本　知依" userId="d974ff01-1f92-419a-ba7c-6fd3fb8463af" providerId="ADAL" clId="{A3CCF48D-4367-40F2-8661-DD8B18CF18A2}" dt="2023-11-27T23:47:46.930" v="4877" actId="1038"/>
          <ac:spMkLst>
            <pc:docMk/>
            <pc:sldMk cId="2808810551" sldId="340"/>
            <ac:spMk id="52" creationId="{24B5C4E8-90F6-E9BD-DBFA-85D4430F6773}"/>
          </ac:spMkLst>
        </pc:spChg>
        <pc:spChg chg="add mod">
          <ac:chgData name="Hashimoto, Chie / 橋本　知依" userId="d974ff01-1f92-419a-ba7c-6fd3fb8463af" providerId="ADAL" clId="{A3CCF48D-4367-40F2-8661-DD8B18CF18A2}" dt="2023-11-27T23:47:46.930" v="4877" actId="1038"/>
          <ac:spMkLst>
            <pc:docMk/>
            <pc:sldMk cId="2808810551" sldId="340"/>
            <ac:spMk id="53" creationId="{6BE8104A-C6A7-8BA4-D7D4-67CBC4AB5128}"/>
          </ac:spMkLst>
        </pc:spChg>
        <pc:spChg chg="add mod">
          <ac:chgData name="Hashimoto, Chie / 橋本　知依" userId="d974ff01-1f92-419a-ba7c-6fd3fb8463af" providerId="ADAL" clId="{A3CCF48D-4367-40F2-8661-DD8B18CF18A2}" dt="2023-11-27T23:49:29.066" v="4906" actId="1076"/>
          <ac:spMkLst>
            <pc:docMk/>
            <pc:sldMk cId="2808810551" sldId="340"/>
            <ac:spMk id="68" creationId="{0AB1FB5A-8196-E73B-0FA9-01CA70DB0468}"/>
          </ac:spMkLst>
        </pc:spChg>
        <pc:spChg chg="add mod">
          <ac:chgData name="Hashimoto, Chie / 橋本　知依" userId="d974ff01-1f92-419a-ba7c-6fd3fb8463af" providerId="ADAL" clId="{A3CCF48D-4367-40F2-8661-DD8B18CF18A2}" dt="2023-11-27T23:48:41.793" v="4891" actId="1076"/>
          <ac:spMkLst>
            <pc:docMk/>
            <pc:sldMk cId="2808810551" sldId="340"/>
            <ac:spMk id="69" creationId="{254EE420-4629-3D79-C216-06C2BAE3B766}"/>
          </ac:spMkLst>
        </pc:spChg>
        <pc:spChg chg="add mod">
          <ac:chgData name="Hashimoto, Chie / 橋本　知依" userId="d974ff01-1f92-419a-ba7c-6fd3fb8463af" providerId="ADAL" clId="{A3CCF48D-4367-40F2-8661-DD8B18CF18A2}" dt="2023-11-27T23:49:10.455" v="4898" actId="1076"/>
          <ac:spMkLst>
            <pc:docMk/>
            <pc:sldMk cId="2808810551" sldId="340"/>
            <ac:spMk id="70" creationId="{D80073A2-9157-A61F-26A8-5F087F67D387}"/>
          </ac:spMkLst>
        </pc:spChg>
        <pc:spChg chg="add mod">
          <ac:chgData name="Hashimoto, Chie / 橋本　知依" userId="d974ff01-1f92-419a-ba7c-6fd3fb8463af" providerId="ADAL" clId="{A3CCF48D-4367-40F2-8661-DD8B18CF18A2}" dt="2023-11-27T23:49:22.218" v="4903" actId="1076"/>
          <ac:spMkLst>
            <pc:docMk/>
            <pc:sldMk cId="2808810551" sldId="340"/>
            <ac:spMk id="71" creationId="{D3BF049B-5BE1-808F-AB72-123FE0707121}"/>
          </ac:spMkLst>
        </pc:spChg>
        <pc:spChg chg="add mod">
          <ac:chgData name="Hashimoto, Chie / 橋本　知依" userId="d974ff01-1f92-419a-ba7c-6fd3fb8463af" providerId="ADAL" clId="{A3CCF48D-4367-40F2-8661-DD8B18CF18A2}" dt="2023-11-27T23:49:39.866" v="4908" actId="1076"/>
          <ac:spMkLst>
            <pc:docMk/>
            <pc:sldMk cId="2808810551" sldId="340"/>
            <ac:spMk id="79" creationId="{C19BCF65-A025-483D-8662-9544C32157CE}"/>
          </ac:spMkLst>
        </pc:spChg>
        <pc:grpChg chg="add mod">
          <ac:chgData name="Hashimoto, Chie / 橋本　知依" userId="d974ff01-1f92-419a-ba7c-6fd3fb8463af" providerId="ADAL" clId="{A3CCF48D-4367-40F2-8661-DD8B18CF18A2}" dt="2023-11-27T23:45:42.972" v="4832" actId="1035"/>
          <ac:grpSpMkLst>
            <pc:docMk/>
            <pc:sldMk cId="2808810551" sldId="340"/>
            <ac:grpSpMk id="29" creationId="{F8277547-3B88-69F0-61F1-B6B365002C40}"/>
          </ac:grpSpMkLst>
        </pc:grpChg>
        <pc:grpChg chg="add mod">
          <ac:chgData name="Hashimoto, Chie / 橋本　知依" userId="d974ff01-1f92-419a-ba7c-6fd3fb8463af" providerId="ADAL" clId="{A3CCF48D-4367-40F2-8661-DD8B18CF18A2}" dt="2023-11-27T23:45:42.972" v="4832" actId="1035"/>
          <ac:grpSpMkLst>
            <pc:docMk/>
            <pc:sldMk cId="2808810551" sldId="340"/>
            <ac:grpSpMk id="30" creationId="{3AA55B51-F8B4-51B9-B5AB-464E15A99A5F}"/>
          </ac:grpSpMkLst>
        </pc:grpChg>
        <pc:grpChg chg="add del mod">
          <ac:chgData name="Hashimoto, Chie / 橋本　知依" userId="d974ff01-1f92-419a-ba7c-6fd3fb8463af" providerId="ADAL" clId="{A3CCF48D-4367-40F2-8661-DD8B18CF18A2}" dt="2023-11-27T23:41:51.215" v="4755"/>
          <ac:grpSpMkLst>
            <pc:docMk/>
            <pc:sldMk cId="2808810551" sldId="340"/>
            <ac:grpSpMk id="32" creationId="{81DB1ADB-17BF-A13D-0053-64E2583E46C5}"/>
          </ac:grpSpMkLst>
        </pc:grpChg>
        <pc:grpChg chg="add mod">
          <ac:chgData name="Hashimoto, Chie / 橋本　知依" userId="d974ff01-1f92-419a-ba7c-6fd3fb8463af" providerId="ADAL" clId="{A3CCF48D-4367-40F2-8661-DD8B18CF18A2}" dt="2023-11-27T23:47:46.930" v="4877" actId="1038"/>
          <ac:grpSpMkLst>
            <pc:docMk/>
            <pc:sldMk cId="2808810551" sldId="340"/>
            <ac:grpSpMk id="46" creationId="{51526E1A-CD5C-2DDA-C47B-3ADD258A9AF1}"/>
          </ac:grpSpMkLst>
        </pc:grpChg>
        <pc:grpChg chg="add del mod">
          <ac:chgData name="Hashimoto, Chie / 橋本　知依" userId="d974ff01-1f92-419a-ba7c-6fd3fb8463af" providerId="ADAL" clId="{A3CCF48D-4367-40F2-8661-DD8B18CF18A2}" dt="2023-11-27T23:42:41.870" v="4776"/>
          <ac:grpSpMkLst>
            <pc:docMk/>
            <pc:sldMk cId="2808810551" sldId="340"/>
            <ac:grpSpMk id="47" creationId="{25A773FF-DC2C-C516-216A-BA25CF133289}"/>
          </ac:grpSpMkLst>
        </pc:grpChg>
        <pc:graphicFrameChg chg="mod modGraphic">
          <ac:chgData name="Hashimoto, Chie / 橋本　知依" userId="d974ff01-1f92-419a-ba7c-6fd3fb8463af" providerId="ADAL" clId="{A3CCF48D-4367-40F2-8661-DD8B18CF18A2}" dt="2023-12-01T04:48:28.315" v="5493" actId="20577"/>
          <ac:graphicFrameMkLst>
            <pc:docMk/>
            <pc:sldMk cId="2808810551" sldId="340"/>
            <ac:graphicFrameMk id="8" creationId="{07219AAD-97A6-3628-5ADC-E4FDDF648FDB}"/>
          </ac:graphicFrameMkLst>
        </pc:graphicFrameChg>
        <pc:picChg chg="del">
          <ac:chgData name="Hashimoto, Chie / 橋本　知依" userId="d974ff01-1f92-419a-ba7c-6fd3fb8463af" providerId="ADAL" clId="{A3CCF48D-4367-40F2-8661-DD8B18CF18A2}" dt="2023-11-22T05:26:46.356" v="92" actId="478"/>
          <ac:picMkLst>
            <pc:docMk/>
            <pc:sldMk cId="2808810551" sldId="340"/>
            <ac:picMk id="5" creationId="{9159B025-1850-6DBE-CB75-386D65BB8FCC}"/>
          </ac:picMkLst>
        </pc:picChg>
        <pc:picChg chg="add mod modCrop">
          <ac:chgData name="Hashimoto, Chie / 橋本　知依" userId="d974ff01-1f92-419a-ba7c-6fd3fb8463af" providerId="ADAL" clId="{A3CCF48D-4367-40F2-8661-DD8B18CF18A2}" dt="2023-11-27T23:40:03.559" v="4734" actId="164"/>
          <ac:picMkLst>
            <pc:docMk/>
            <pc:sldMk cId="2808810551" sldId="340"/>
            <ac:picMk id="14" creationId="{ECB7ED6A-13E8-420E-E086-36E792FC189E}"/>
          </ac:picMkLst>
        </pc:picChg>
        <pc:picChg chg="add mod modCrop">
          <ac:chgData name="Hashimoto, Chie / 橋本　知依" userId="d974ff01-1f92-419a-ba7c-6fd3fb8463af" providerId="ADAL" clId="{A3CCF48D-4367-40F2-8661-DD8B18CF18A2}" dt="2023-11-27T23:40:12.990" v="4736" actId="164"/>
          <ac:picMkLst>
            <pc:docMk/>
            <pc:sldMk cId="2808810551" sldId="340"/>
            <ac:picMk id="16" creationId="{CFA00811-D511-0336-F6E9-A30CA85FEF76}"/>
          </ac:picMkLst>
        </pc:picChg>
        <pc:picChg chg="mod">
          <ac:chgData name="Hashimoto, Chie / 橋本　知依" userId="d974ff01-1f92-419a-ba7c-6fd3fb8463af" providerId="ADAL" clId="{A3CCF48D-4367-40F2-8661-DD8B18CF18A2}" dt="2023-11-27T23:41:50.680" v="4754"/>
          <ac:picMkLst>
            <pc:docMk/>
            <pc:sldMk cId="2808810551" sldId="340"/>
            <ac:picMk id="33" creationId="{114DC429-E4F4-D2F0-9B5B-AD90FA5AAA5C}"/>
          </ac:picMkLst>
        </pc:picChg>
        <pc:picChg chg="add mod">
          <ac:chgData name="Hashimoto, Chie / 橋本　知依" userId="d974ff01-1f92-419a-ba7c-6fd3fb8463af" providerId="ADAL" clId="{A3CCF48D-4367-40F2-8661-DD8B18CF18A2}" dt="2023-11-27T23:47:46.930" v="4877" actId="1038"/>
          <ac:picMkLst>
            <pc:docMk/>
            <pc:sldMk cId="2808810551" sldId="340"/>
            <ac:picMk id="37" creationId="{1680B4B7-EFB4-7D15-1023-4168CFF35DA9}"/>
          </ac:picMkLst>
        </pc:picChg>
        <pc:picChg chg="add mod">
          <ac:chgData name="Hashimoto, Chie / 橋本　知依" userId="d974ff01-1f92-419a-ba7c-6fd3fb8463af" providerId="ADAL" clId="{A3CCF48D-4367-40F2-8661-DD8B18CF18A2}" dt="2023-11-27T23:42:32.769" v="4771" actId="164"/>
          <ac:picMkLst>
            <pc:docMk/>
            <pc:sldMk cId="2808810551" sldId="340"/>
            <ac:picMk id="38" creationId="{C452BC98-0C35-0F86-D9AB-A81E3A20F465}"/>
          </ac:picMkLst>
        </pc:picChg>
        <pc:picChg chg="mod">
          <ac:chgData name="Hashimoto, Chie / 橋本　知依" userId="d974ff01-1f92-419a-ba7c-6fd3fb8463af" providerId="ADAL" clId="{A3CCF48D-4367-40F2-8661-DD8B18CF18A2}" dt="2023-11-27T23:42:41.280" v="4775"/>
          <ac:picMkLst>
            <pc:docMk/>
            <pc:sldMk cId="2808810551" sldId="340"/>
            <ac:picMk id="48" creationId="{26214202-29C0-348B-7FF0-B112BDD643D7}"/>
          </ac:picMkLst>
        </pc:picChg>
        <pc:picChg chg="add mod modCrop">
          <ac:chgData name="Hashimoto, Chie / 橋本　知依" userId="d974ff01-1f92-419a-ba7c-6fd3fb8463af" providerId="ADAL" clId="{A3CCF48D-4367-40F2-8661-DD8B18CF18A2}" dt="2023-11-27T23:48:27.684" v="4886" actId="1076"/>
          <ac:picMkLst>
            <pc:docMk/>
            <pc:sldMk cId="2808810551" sldId="340"/>
            <ac:picMk id="55" creationId="{704E5854-F0B9-8028-AE63-1D84D576B36C}"/>
          </ac:picMkLst>
        </pc:picChg>
        <pc:picChg chg="add mod modCrop">
          <ac:chgData name="Hashimoto, Chie / 橋本　知依" userId="d974ff01-1f92-419a-ba7c-6fd3fb8463af" providerId="ADAL" clId="{A3CCF48D-4367-40F2-8661-DD8B18CF18A2}" dt="2023-11-27T23:48:25.623" v="4885" actId="1076"/>
          <ac:picMkLst>
            <pc:docMk/>
            <pc:sldMk cId="2808810551" sldId="340"/>
            <ac:picMk id="57" creationId="{BAB5C03E-0D2F-D43F-E61C-1B42A5B65B0C}"/>
          </ac:picMkLst>
        </pc:picChg>
        <pc:cxnChg chg="add mod">
          <ac:chgData name="Hashimoto, Chie / 橋本　知依" userId="d974ff01-1f92-419a-ba7c-6fd3fb8463af" providerId="ADAL" clId="{A3CCF48D-4367-40F2-8661-DD8B18CF18A2}" dt="2023-11-27T23:40:12.990" v="4736" actId="164"/>
          <ac:cxnSpMkLst>
            <pc:docMk/>
            <pc:sldMk cId="2808810551" sldId="340"/>
            <ac:cxnSpMk id="17" creationId="{A1667FA5-F3B7-13FB-E389-9CFFE2313D43}"/>
          </ac:cxnSpMkLst>
        </pc:cxnChg>
        <pc:cxnChg chg="add mod">
          <ac:chgData name="Hashimoto, Chie / 橋本　知依" userId="d974ff01-1f92-419a-ba7c-6fd3fb8463af" providerId="ADAL" clId="{A3CCF48D-4367-40F2-8661-DD8B18CF18A2}" dt="2023-11-27T23:40:03.559" v="4734" actId="164"/>
          <ac:cxnSpMkLst>
            <pc:docMk/>
            <pc:sldMk cId="2808810551" sldId="340"/>
            <ac:cxnSpMk id="25" creationId="{764DA2B0-4D8B-1F80-B4F7-423EBC74D501}"/>
          </ac:cxnSpMkLst>
        </pc:cxnChg>
        <pc:cxnChg chg="mod">
          <ac:chgData name="Hashimoto, Chie / 橋本　知依" userId="d974ff01-1f92-419a-ba7c-6fd3fb8463af" providerId="ADAL" clId="{A3CCF48D-4367-40F2-8661-DD8B18CF18A2}" dt="2023-11-27T23:41:50.680" v="4754"/>
          <ac:cxnSpMkLst>
            <pc:docMk/>
            <pc:sldMk cId="2808810551" sldId="340"/>
            <ac:cxnSpMk id="34" creationId="{D71E4BD9-9BC6-F8B2-DB04-E1A73D444F6B}"/>
          </ac:cxnSpMkLst>
        </pc:cxnChg>
        <pc:cxnChg chg="add mod">
          <ac:chgData name="Hashimoto, Chie / 橋本　知依" userId="d974ff01-1f92-419a-ba7c-6fd3fb8463af" providerId="ADAL" clId="{A3CCF48D-4367-40F2-8661-DD8B18CF18A2}" dt="2023-11-27T23:42:32.769" v="4771" actId="164"/>
          <ac:cxnSpMkLst>
            <pc:docMk/>
            <pc:sldMk cId="2808810551" sldId="340"/>
            <ac:cxnSpMk id="43" creationId="{F2AAA7B2-21E7-FCC0-21F0-5818CA6C614A}"/>
          </ac:cxnSpMkLst>
        </pc:cxnChg>
        <pc:cxnChg chg="mod">
          <ac:chgData name="Hashimoto, Chie / 橋本　知依" userId="d974ff01-1f92-419a-ba7c-6fd3fb8463af" providerId="ADAL" clId="{A3CCF48D-4367-40F2-8661-DD8B18CF18A2}" dt="2023-11-27T23:42:41.280" v="4775"/>
          <ac:cxnSpMkLst>
            <pc:docMk/>
            <pc:sldMk cId="2808810551" sldId="340"/>
            <ac:cxnSpMk id="49" creationId="{1FC59E0D-AB03-7499-DC98-BE20FB573A14}"/>
          </ac:cxnSpMkLst>
        </pc:cxnChg>
        <pc:cxnChg chg="add mod">
          <ac:chgData name="Hashimoto, Chie / 橋本　知依" userId="d974ff01-1f92-419a-ba7c-6fd3fb8463af" providerId="ADAL" clId="{A3CCF48D-4367-40F2-8661-DD8B18CF18A2}" dt="2023-11-27T23:47:46.930" v="4877" actId="1038"/>
          <ac:cxnSpMkLst>
            <pc:docMk/>
            <pc:sldMk cId="2808810551" sldId="340"/>
            <ac:cxnSpMk id="51" creationId="{7C66E758-65C4-EF49-12E4-66FE7F451EC9}"/>
          </ac:cxnSpMkLst>
        </pc:cxnChg>
        <pc:cxnChg chg="add mod">
          <ac:chgData name="Hashimoto, Chie / 橋本　知依" userId="d974ff01-1f92-419a-ba7c-6fd3fb8463af" providerId="ADAL" clId="{A3CCF48D-4367-40F2-8661-DD8B18CF18A2}" dt="2023-11-27T23:47:07.756" v="4850" actId="14100"/>
          <ac:cxnSpMkLst>
            <pc:docMk/>
            <pc:sldMk cId="2808810551" sldId="340"/>
            <ac:cxnSpMk id="59" creationId="{73A79045-47FE-22D3-B100-EE7B254A5B69}"/>
          </ac:cxnSpMkLst>
        </pc:cxnChg>
        <pc:cxnChg chg="add mod">
          <ac:chgData name="Hashimoto, Chie / 橋本　知依" userId="d974ff01-1f92-419a-ba7c-6fd3fb8463af" providerId="ADAL" clId="{A3CCF48D-4367-40F2-8661-DD8B18CF18A2}" dt="2023-11-27T23:47:51.533" v="4879" actId="1037"/>
          <ac:cxnSpMkLst>
            <pc:docMk/>
            <pc:sldMk cId="2808810551" sldId="340"/>
            <ac:cxnSpMk id="63" creationId="{E4AFC687-CCD4-ACA1-28F0-6DE215940574}"/>
          </ac:cxnSpMkLst>
        </pc:cxnChg>
        <pc:cxnChg chg="add mod">
          <ac:chgData name="Hashimoto, Chie / 橋本　知依" userId="d974ff01-1f92-419a-ba7c-6fd3fb8463af" providerId="ADAL" clId="{A3CCF48D-4367-40F2-8661-DD8B18CF18A2}" dt="2023-11-27T23:47:41.104" v="4862" actId="1036"/>
          <ac:cxnSpMkLst>
            <pc:docMk/>
            <pc:sldMk cId="2808810551" sldId="340"/>
            <ac:cxnSpMk id="64" creationId="{EAEAC00E-BB25-2A2C-1D2F-EE842E288D1B}"/>
          </ac:cxnSpMkLst>
        </pc:cxnChg>
        <pc:cxnChg chg="add mod">
          <ac:chgData name="Hashimoto, Chie / 橋本　知依" userId="d974ff01-1f92-419a-ba7c-6fd3fb8463af" providerId="ADAL" clId="{A3CCF48D-4367-40F2-8661-DD8B18CF18A2}" dt="2023-11-27T23:49:27.333" v="4905" actId="1076"/>
          <ac:cxnSpMkLst>
            <pc:docMk/>
            <pc:sldMk cId="2808810551" sldId="340"/>
            <ac:cxnSpMk id="67" creationId="{BB6D314B-18BA-FA87-746A-1089C0AF749B}"/>
          </ac:cxnSpMkLst>
        </pc:cxnChg>
        <pc:cxnChg chg="add mod">
          <ac:chgData name="Hashimoto, Chie / 橋本　知依" userId="d974ff01-1f92-419a-ba7c-6fd3fb8463af" providerId="ADAL" clId="{A3CCF48D-4367-40F2-8661-DD8B18CF18A2}" dt="2023-11-27T23:49:22.218" v="4903" actId="1076"/>
          <ac:cxnSpMkLst>
            <pc:docMk/>
            <pc:sldMk cId="2808810551" sldId="340"/>
            <ac:cxnSpMk id="72" creationId="{1929AD94-07B7-B1C8-40DF-14AC7A5986F7}"/>
          </ac:cxnSpMkLst>
        </pc:cxnChg>
      </pc:sldChg>
      <pc:sldChg chg="addSp delSp modSp add del mod ord">
        <pc:chgData name="Hashimoto, Chie / 橋本　知依" userId="d974ff01-1f92-419a-ba7c-6fd3fb8463af" providerId="ADAL" clId="{A3CCF48D-4367-40F2-8661-DD8B18CF18A2}" dt="2023-11-28T01:13:09.491" v="5391" actId="47"/>
        <pc:sldMkLst>
          <pc:docMk/>
          <pc:sldMk cId="4122704595" sldId="341"/>
        </pc:sldMkLst>
        <pc:spChg chg="del">
          <ac:chgData name="Hashimoto, Chie / 橋本　知依" userId="d974ff01-1f92-419a-ba7c-6fd3fb8463af" providerId="ADAL" clId="{A3CCF48D-4367-40F2-8661-DD8B18CF18A2}" dt="2023-11-22T05:52:55.590" v="847" actId="478"/>
          <ac:spMkLst>
            <pc:docMk/>
            <pc:sldMk cId="4122704595" sldId="341"/>
            <ac:spMk id="2" creationId="{C4BE7B7A-D668-A1DD-2B3E-7DC3A9E09878}"/>
          </ac:spMkLst>
        </pc:spChg>
        <pc:spChg chg="add mod">
          <ac:chgData name="Hashimoto, Chie / 橋本　知依" userId="d974ff01-1f92-419a-ba7c-6fd3fb8463af" providerId="ADAL" clId="{A3CCF48D-4367-40F2-8661-DD8B18CF18A2}" dt="2023-11-27T10:51:27.760" v="3861"/>
          <ac:spMkLst>
            <pc:docMk/>
            <pc:sldMk cId="4122704595" sldId="341"/>
            <ac:spMk id="3" creationId="{8FBC35BC-4500-8178-D8F0-5E90681845BA}"/>
          </ac:spMkLst>
        </pc:spChg>
        <pc:graphicFrameChg chg="mod modGraphic">
          <ac:chgData name="Hashimoto, Chie / 橋本　知依" userId="d974ff01-1f92-419a-ba7c-6fd3fb8463af" providerId="ADAL" clId="{A3CCF48D-4367-40F2-8661-DD8B18CF18A2}" dt="2023-11-27T23:53:03.156" v="5084" actId="20577"/>
          <ac:graphicFrameMkLst>
            <pc:docMk/>
            <pc:sldMk cId="4122704595" sldId="341"/>
            <ac:graphicFrameMk id="8" creationId="{07219AAD-97A6-3628-5ADC-E4FDDF648FDB}"/>
          </ac:graphicFrameMkLst>
        </pc:graphicFrameChg>
      </pc:sldChg>
      <pc:sldChg chg="addSp delSp modSp add mod ord">
        <pc:chgData name="Hashimoto, Chie / 橋本　知依" userId="d974ff01-1f92-419a-ba7c-6fd3fb8463af" providerId="ADAL" clId="{A3CCF48D-4367-40F2-8661-DD8B18CF18A2}" dt="2023-12-01T05:24:37.530" v="5770" actId="6549"/>
        <pc:sldMkLst>
          <pc:docMk/>
          <pc:sldMk cId="736235912" sldId="342"/>
        </pc:sldMkLst>
        <pc:spChg chg="add del mod">
          <ac:chgData name="Hashimoto, Chie / 橋本　知依" userId="d974ff01-1f92-419a-ba7c-6fd3fb8463af" providerId="ADAL" clId="{A3CCF48D-4367-40F2-8661-DD8B18CF18A2}" dt="2023-12-01T04:48:32.460" v="5494" actId="478"/>
          <ac:spMkLst>
            <pc:docMk/>
            <pc:sldMk cId="736235912" sldId="342"/>
            <ac:spMk id="7" creationId="{2DF58143-B020-5AD0-9B37-131CFC20FAD1}"/>
          </ac:spMkLst>
        </pc:spChg>
        <pc:graphicFrameChg chg="mod modGraphic">
          <ac:chgData name="Hashimoto, Chie / 橋本　知依" userId="d974ff01-1f92-419a-ba7c-6fd3fb8463af" providerId="ADAL" clId="{A3CCF48D-4367-40F2-8661-DD8B18CF18A2}" dt="2023-12-01T05:24:37.530" v="5770" actId="6549"/>
          <ac:graphicFrameMkLst>
            <pc:docMk/>
            <pc:sldMk cId="736235912" sldId="342"/>
            <ac:graphicFrameMk id="8" creationId="{07219AAD-97A6-3628-5ADC-E4FDDF648FDB}"/>
          </ac:graphicFrameMkLst>
        </pc:graphicFrameChg>
        <pc:picChg chg="add mod">
          <ac:chgData name="Hashimoto, Chie / 橋本　知依" userId="d974ff01-1f92-419a-ba7c-6fd3fb8463af" providerId="ADAL" clId="{A3CCF48D-4367-40F2-8661-DD8B18CF18A2}" dt="2023-12-01T05:01:00.161" v="5681" actId="1076"/>
          <ac:picMkLst>
            <pc:docMk/>
            <pc:sldMk cId="736235912" sldId="342"/>
            <ac:picMk id="3" creationId="{64C27693-AA67-7626-E8DA-2A2765C2FC60}"/>
          </ac:picMkLst>
        </pc:picChg>
        <pc:picChg chg="add mod modCrop">
          <ac:chgData name="Hashimoto, Chie / 橋本　知依" userId="d974ff01-1f92-419a-ba7c-6fd3fb8463af" providerId="ADAL" clId="{A3CCF48D-4367-40F2-8661-DD8B18CF18A2}" dt="2023-12-01T05:01:00.161" v="5681" actId="1076"/>
          <ac:picMkLst>
            <pc:docMk/>
            <pc:sldMk cId="736235912" sldId="342"/>
            <ac:picMk id="5" creationId="{DDF1DCD2-CDA8-2596-2A0A-ECC62C2C94B5}"/>
          </ac:picMkLst>
        </pc:picChg>
      </pc:sldChg>
      <pc:sldChg chg="addSp delSp modSp add del mod ord">
        <pc:chgData name="Hashimoto, Chie / 橋本　知依" userId="d974ff01-1f92-419a-ba7c-6fd3fb8463af" providerId="ADAL" clId="{A3CCF48D-4367-40F2-8661-DD8B18CF18A2}" dt="2023-12-01T04:48:38.840" v="5495" actId="47"/>
        <pc:sldMkLst>
          <pc:docMk/>
          <pc:sldMk cId="2180131104" sldId="343"/>
        </pc:sldMkLst>
        <pc:spChg chg="add del mod">
          <ac:chgData name="Hashimoto, Chie / 橋本　知依" userId="d974ff01-1f92-419a-ba7c-6fd3fb8463af" providerId="ADAL" clId="{A3CCF48D-4367-40F2-8661-DD8B18CF18A2}" dt="2023-12-01T00:09:00.935" v="5444" actId="21"/>
          <ac:spMkLst>
            <pc:docMk/>
            <pc:sldMk cId="2180131104" sldId="343"/>
            <ac:spMk id="7" creationId="{AACAF891-D2D5-282C-8CD2-C73CC0FD6673}"/>
          </ac:spMkLst>
        </pc:spChg>
        <pc:spChg chg="add del mod">
          <ac:chgData name="Hashimoto, Chie / 橋本　知依" userId="d974ff01-1f92-419a-ba7c-6fd3fb8463af" providerId="ADAL" clId="{A3CCF48D-4367-40F2-8661-DD8B18CF18A2}" dt="2023-11-22T07:51:22.434" v="2667"/>
          <ac:spMkLst>
            <pc:docMk/>
            <pc:sldMk cId="2180131104" sldId="343"/>
            <ac:spMk id="12" creationId="{E3CDBCC6-65F2-35C4-6BFD-8B3758E2D183}"/>
          </ac:spMkLst>
        </pc:spChg>
        <pc:spChg chg="add del mod">
          <ac:chgData name="Hashimoto, Chie / 橋本　知依" userId="d974ff01-1f92-419a-ba7c-6fd3fb8463af" providerId="ADAL" clId="{A3CCF48D-4367-40F2-8661-DD8B18CF18A2}" dt="2023-11-22T07:51:23.909" v="2669"/>
          <ac:spMkLst>
            <pc:docMk/>
            <pc:sldMk cId="2180131104" sldId="343"/>
            <ac:spMk id="14" creationId="{CA99183D-FD5D-45C3-AF67-1A2A87C5108B}"/>
          </ac:spMkLst>
        </pc:spChg>
        <pc:spChg chg="add del mod">
          <ac:chgData name="Hashimoto, Chie / 橋本　知依" userId="d974ff01-1f92-419a-ba7c-6fd3fb8463af" providerId="ADAL" clId="{A3CCF48D-4367-40F2-8661-DD8B18CF18A2}" dt="2023-12-01T00:09:00.935" v="5444" actId="21"/>
          <ac:spMkLst>
            <pc:docMk/>
            <pc:sldMk cId="2180131104" sldId="343"/>
            <ac:spMk id="16" creationId="{B5BA9825-C594-90E4-9DDD-B1CA75235687}"/>
          </ac:spMkLst>
        </pc:spChg>
        <pc:spChg chg="del">
          <ac:chgData name="Hashimoto, Chie / 橋本　知依" userId="d974ff01-1f92-419a-ba7c-6fd3fb8463af" providerId="ADAL" clId="{A3CCF48D-4367-40F2-8661-DD8B18CF18A2}" dt="2023-11-22T07:50:18.907" v="2641" actId="478"/>
          <ac:spMkLst>
            <pc:docMk/>
            <pc:sldMk cId="2180131104" sldId="343"/>
            <ac:spMk id="18" creationId="{307DB1F0-2F02-CF93-B7EB-542767EA8462}"/>
          </ac:spMkLst>
        </pc:spChg>
        <pc:spChg chg="add del mod">
          <ac:chgData name="Hashimoto, Chie / 橋本　知依" userId="d974ff01-1f92-419a-ba7c-6fd3fb8463af" providerId="ADAL" clId="{A3CCF48D-4367-40F2-8661-DD8B18CF18A2}" dt="2023-11-22T07:51:47.764" v="2675"/>
          <ac:spMkLst>
            <pc:docMk/>
            <pc:sldMk cId="2180131104" sldId="343"/>
            <ac:spMk id="20" creationId="{27A873C9-157B-1EA5-8931-6831709FCDEF}"/>
          </ac:spMkLst>
        </pc:spChg>
        <pc:spChg chg="del">
          <ac:chgData name="Hashimoto, Chie / 橋本　知依" userId="d974ff01-1f92-419a-ba7c-6fd3fb8463af" providerId="ADAL" clId="{A3CCF48D-4367-40F2-8661-DD8B18CF18A2}" dt="2023-11-22T07:50:18.907" v="2641" actId="478"/>
          <ac:spMkLst>
            <pc:docMk/>
            <pc:sldMk cId="2180131104" sldId="343"/>
            <ac:spMk id="21" creationId="{C5A8C477-CF3C-4992-3088-B267BD97FF1C}"/>
          </ac:spMkLst>
        </pc:spChg>
        <pc:spChg chg="del">
          <ac:chgData name="Hashimoto, Chie / 橋本　知依" userId="d974ff01-1f92-419a-ba7c-6fd3fb8463af" providerId="ADAL" clId="{A3CCF48D-4367-40F2-8661-DD8B18CF18A2}" dt="2023-11-22T07:50:18.907" v="2641" actId="478"/>
          <ac:spMkLst>
            <pc:docMk/>
            <pc:sldMk cId="2180131104" sldId="343"/>
            <ac:spMk id="22" creationId="{858F98AD-9B33-0FFD-F3D9-18BBC52A8608}"/>
          </ac:spMkLst>
        </pc:spChg>
        <pc:spChg chg="del">
          <ac:chgData name="Hashimoto, Chie / 橋本　知依" userId="d974ff01-1f92-419a-ba7c-6fd3fb8463af" providerId="ADAL" clId="{A3CCF48D-4367-40F2-8661-DD8B18CF18A2}" dt="2023-11-22T07:50:18.907" v="2641" actId="478"/>
          <ac:spMkLst>
            <pc:docMk/>
            <pc:sldMk cId="2180131104" sldId="343"/>
            <ac:spMk id="23" creationId="{982683EC-25B4-16BF-75B6-FA9BFFD7E417}"/>
          </ac:spMkLst>
        </pc:spChg>
        <pc:spChg chg="add del mod">
          <ac:chgData name="Hashimoto, Chie / 橋本　知依" userId="d974ff01-1f92-419a-ba7c-6fd3fb8463af" providerId="ADAL" clId="{A3CCF48D-4367-40F2-8661-DD8B18CF18A2}" dt="2023-12-01T00:09:00.935" v="5444" actId="21"/>
          <ac:spMkLst>
            <pc:docMk/>
            <pc:sldMk cId="2180131104" sldId="343"/>
            <ac:spMk id="24" creationId="{66DAA7A1-4E7B-986A-73E3-FB09ABF1A83E}"/>
          </ac:spMkLst>
        </pc:spChg>
        <pc:spChg chg="add del mod ord">
          <ac:chgData name="Hashimoto, Chie / 橋本　知依" userId="d974ff01-1f92-419a-ba7c-6fd3fb8463af" providerId="ADAL" clId="{A3CCF48D-4367-40F2-8661-DD8B18CF18A2}" dt="2023-12-01T00:07:22.128" v="5426" actId="478"/>
          <ac:spMkLst>
            <pc:docMk/>
            <pc:sldMk cId="2180131104" sldId="343"/>
            <ac:spMk id="26" creationId="{91010DA1-9019-9833-4F04-55E182AF1F46}"/>
          </ac:spMkLst>
        </pc:spChg>
        <pc:spChg chg="add del mod">
          <ac:chgData name="Hashimoto, Chie / 橋本　知依" userId="d974ff01-1f92-419a-ba7c-6fd3fb8463af" providerId="ADAL" clId="{A3CCF48D-4367-40F2-8661-DD8B18CF18A2}" dt="2023-12-01T00:09:00.935" v="5444" actId="21"/>
          <ac:spMkLst>
            <pc:docMk/>
            <pc:sldMk cId="2180131104" sldId="343"/>
            <ac:spMk id="27" creationId="{5DD49187-312E-2B7A-DE06-0AD2098FC659}"/>
          </ac:spMkLst>
        </pc:spChg>
        <pc:spChg chg="add del mod">
          <ac:chgData name="Hashimoto, Chie / 橋本　知依" userId="d974ff01-1f92-419a-ba7c-6fd3fb8463af" providerId="ADAL" clId="{A3CCF48D-4367-40F2-8661-DD8B18CF18A2}" dt="2023-12-01T00:09:00.935" v="5444" actId="21"/>
          <ac:spMkLst>
            <pc:docMk/>
            <pc:sldMk cId="2180131104" sldId="343"/>
            <ac:spMk id="29" creationId="{D2B66F4D-0219-D9EC-7646-91D9B68F61FE}"/>
          </ac:spMkLst>
        </pc:spChg>
        <pc:spChg chg="add del mod">
          <ac:chgData name="Hashimoto, Chie / 橋本　知依" userId="d974ff01-1f92-419a-ba7c-6fd3fb8463af" providerId="ADAL" clId="{A3CCF48D-4367-40F2-8661-DD8B18CF18A2}" dt="2023-11-22T07:55:13.755" v="2739" actId="478"/>
          <ac:spMkLst>
            <pc:docMk/>
            <pc:sldMk cId="2180131104" sldId="343"/>
            <ac:spMk id="30" creationId="{BE2A2F24-C674-91AD-5386-9984BB07BFA9}"/>
          </ac:spMkLst>
        </pc:spChg>
        <pc:spChg chg="del">
          <ac:chgData name="Hashimoto, Chie / 橋本　知依" userId="d974ff01-1f92-419a-ba7c-6fd3fb8463af" providerId="ADAL" clId="{A3CCF48D-4367-40F2-8661-DD8B18CF18A2}" dt="2023-11-22T07:50:12.502" v="2640" actId="478"/>
          <ac:spMkLst>
            <pc:docMk/>
            <pc:sldMk cId="2180131104" sldId="343"/>
            <ac:spMk id="34" creationId="{7410680A-0B2C-3597-0011-0B36726D3E5E}"/>
          </ac:spMkLst>
        </pc:spChg>
        <pc:spChg chg="add del mod">
          <ac:chgData name="Hashimoto, Chie / 橋本　知依" userId="d974ff01-1f92-419a-ba7c-6fd3fb8463af" providerId="ADAL" clId="{A3CCF48D-4367-40F2-8661-DD8B18CF18A2}" dt="2023-12-01T00:09:00.935" v="5444" actId="21"/>
          <ac:spMkLst>
            <pc:docMk/>
            <pc:sldMk cId="2180131104" sldId="343"/>
            <ac:spMk id="40" creationId="{1B2326C9-5804-CE2A-546E-34F68ED5510E}"/>
          </ac:spMkLst>
        </pc:spChg>
        <pc:spChg chg="add del mod">
          <ac:chgData name="Hashimoto, Chie / 橋本　知依" userId="d974ff01-1f92-419a-ba7c-6fd3fb8463af" providerId="ADAL" clId="{A3CCF48D-4367-40F2-8661-DD8B18CF18A2}" dt="2023-12-01T00:09:00.935" v="5444" actId="21"/>
          <ac:spMkLst>
            <pc:docMk/>
            <pc:sldMk cId="2180131104" sldId="343"/>
            <ac:spMk id="41" creationId="{28B3C7AA-305F-8E6E-1408-837E21BD29F2}"/>
          </ac:spMkLst>
        </pc:spChg>
        <pc:spChg chg="add del mod">
          <ac:chgData name="Hashimoto, Chie / 橋本　知依" userId="d974ff01-1f92-419a-ba7c-6fd3fb8463af" providerId="ADAL" clId="{A3CCF48D-4367-40F2-8661-DD8B18CF18A2}" dt="2023-12-01T00:09:00.935" v="5444" actId="21"/>
          <ac:spMkLst>
            <pc:docMk/>
            <pc:sldMk cId="2180131104" sldId="343"/>
            <ac:spMk id="45" creationId="{950C26F3-FE99-E793-0035-7FFBEFDCB373}"/>
          </ac:spMkLst>
        </pc:spChg>
        <pc:spChg chg="add mod">
          <ac:chgData name="Hashimoto, Chie / 橋本　知依" userId="d974ff01-1f92-419a-ba7c-6fd3fb8463af" providerId="ADAL" clId="{A3CCF48D-4367-40F2-8661-DD8B18CF18A2}" dt="2023-11-27T10:51:31.125" v="3862"/>
          <ac:spMkLst>
            <pc:docMk/>
            <pc:sldMk cId="2180131104" sldId="343"/>
            <ac:spMk id="49" creationId="{2117F25D-EC58-0BC2-D2F5-B20538615FE1}"/>
          </ac:spMkLst>
        </pc:spChg>
        <pc:grpChg chg="add del mod">
          <ac:chgData name="Hashimoto, Chie / 橋本　知依" userId="d974ff01-1f92-419a-ba7c-6fd3fb8463af" providerId="ADAL" clId="{A3CCF48D-4367-40F2-8661-DD8B18CF18A2}" dt="2023-12-01T00:09:00.935" v="5444" actId="21"/>
          <ac:grpSpMkLst>
            <pc:docMk/>
            <pc:sldMk cId="2180131104" sldId="343"/>
            <ac:grpSpMk id="3" creationId="{8B89D00C-5771-E493-F5FB-A96CED56FB94}"/>
          </ac:grpSpMkLst>
        </pc:grpChg>
        <pc:graphicFrameChg chg="add mod modGraphic">
          <ac:chgData name="Hashimoto, Chie / 橋本　知依" userId="d974ff01-1f92-419a-ba7c-6fd3fb8463af" providerId="ADAL" clId="{A3CCF48D-4367-40F2-8661-DD8B18CF18A2}" dt="2023-12-01T00:07:17.917" v="5424" actId="20577"/>
          <ac:graphicFrameMkLst>
            <pc:docMk/>
            <pc:sldMk cId="2180131104" sldId="343"/>
            <ac:graphicFrameMk id="2" creationId="{18101BB4-CDCD-8B3C-08E2-91557B46D246}"/>
          </ac:graphicFrameMkLst>
        </pc:graphicFrameChg>
        <pc:graphicFrameChg chg="del">
          <ac:chgData name="Hashimoto, Chie / 橋本　知依" userId="d974ff01-1f92-419a-ba7c-6fd3fb8463af" providerId="ADAL" clId="{A3CCF48D-4367-40F2-8661-DD8B18CF18A2}" dt="2023-11-22T07:50:18.907" v="2641" actId="478"/>
          <ac:graphicFrameMkLst>
            <pc:docMk/>
            <pc:sldMk cId="2180131104" sldId="343"/>
            <ac:graphicFrameMk id="8" creationId="{07219AAD-97A6-3628-5ADC-E4FDDF648FDB}"/>
          </ac:graphicFrameMkLst>
        </pc:graphicFrameChg>
        <pc:picChg chg="mod">
          <ac:chgData name="Hashimoto, Chie / 橋本　知依" userId="d974ff01-1f92-419a-ba7c-6fd3fb8463af" providerId="ADAL" clId="{A3CCF48D-4367-40F2-8661-DD8B18CF18A2}" dt="2023-11-22T07:50:24.678" v="2643"/>
          <ac:picMkLst>
            <pc:docMk/>
            <pc:sldMk cId="2180131104" sldId="343"/>
            <ac:picMk id="4" creationId="{145BE9AC-6111-0135-DCAE-7458764F9E9C}"/>
          </ac:picMkLst>
        </pc:picChg>
        <pc:picChg chg="mod modCrop">
          <ac:chgData name="Hashimoto, Chie / 橋本　知依" userId="d974ff01-1f92-419a-ba7c-6fd3fb8463af" providerId="ADAL" clId="{A3CCF48D-4367-40F2-8661-DD8B18CF18A2}" dt="2023-12-01T00:07:07.994" v="5421" actId="732"/>
          <ac:picMkLst>
            <pc:docMk/>
            <pc:sldMk cId="2180131104" sldId="343"/>
            <ac:picMk id="5" creationId="{6EF18C8E-0565-6B5B-C9D6-1EE247BAF7DF}"/>
          </ac:picMkLst>
        </pc:picChg>
        <pc:picChg chg="add del mod modCrop">
          <ac:chgData name="Hashimoto, Chie / 橋本　知依" userId="d974ff01-1f92-419a-ba7c-6fd3fb8463af" providerId="ADAL" clId="{A3CCF48D-4367-40F2-8661-DD8B18CF18A2}" dt="2023-11-22T07:54:50.264" v="2733" actId="478"/>
          <ac:picMkLst>
            <pc:docMk/>
            <pc:sldMk cId="2180131104" sldId="343"/>
            <ac:picMk id="33" creationId="{F6C553B2-D0C8-058E-B19C-63F752CE0365}"/>
          </ac:picMkLst>
        </pc:picChg>
        <pc:picChg chg="add del mod modCrop">
          <ac:chgData name="Hashimoto, Chie / 橋本　知依" userId="d974ff01-1f92-419a-ba7c-6fd3fb8463af" providerId="ADAL" clId="{A3CCF48D-4367-40F2-8661-DD8B18CF18A2}" dt="2023-12-01T00:07:21.148" v="5425" actId="478"/>
          <ac:picMkLst>
            <pc:docMk/>
            <pc:sldMk cId="2180131104" sldId="343"/>
            <ac:picMk id="39" creationId="{5C82DB2E-91CF-79E5-267B-1E78859C946E}"/>
          </ac:picMkLst>
        </pc:picChg>
        <pc:cxnChg chg="add del mod">
          <ac:chgData name="Hashimoto, Chie / 橋本　知依" userId="d974ff01-1f92-419a-ba7c-6fd3fb8463af" providerId="ADAL" clId="{A3CCF48D-4367-40F2-8661-DD8B18CF18A2}" dt="2023-12-01T00:09:00.935" v="5444" actId="21"/>
          <ac:cxnSpMkLst>
            <pc:docMk/>
            <pc:sldMk cId="2180131104" sldId="343"/>
            <ac:cxnSpMk id="9" creationId="{453B9A23-9ADA-A7F8-69BE-C05AC1D76A5E}"/>
          </ac:cxnSpMkLst>
        </pc:cxnChg>
        <pc:cxnChg chg="add del mod">
          <ac:chgData name="Hashimoto, Chie / 橋本　知依" userId="d974ff01-1f92-419a-ba7c-6fd3fb8463af" providerId="ADAL" clId="{A3CCF48D-4367-40F2-8661-DD8B18CF18A2}" dt="2023-11-22T07:51:22.434" v="2667"/>
          <ac:cxnSpMkLst>
            <pc:docMk/>
            <pc:sldMk cId="2180131104" sldId="343"/>
            <ac:cxnSpMk id="13" creationId="{E0914D80-6207-479C-AC9E-7AFE59BC4C5D}"/>
          </ac:cxnSpMkLst>
        </pc:cxnChg>
        <pc:cxnChg chg="add del mod">
          <ac:chgData name="Hashimoto, Chie / 橋本　知依" userId="d974ff01-1f92-419a-ba7c-6fd3fb8463af" providerId="ADAL" clId="{A3CCF48D-4367-40F2-8661-DD8B18CF18A2}" dt="2023-11-22T07:51:23.909" v="2669"/>
          <ac:cxnSpMkLst>
            <pc:docMk/>
            <pc:sldMk cId="2180131104" sldId="343"/>
            <ac:cxnSpMk id="15" creationId="{B76699E5-4EA7-44BD-EA24-8CE6B820B79C}"/>
          </ac:cxnSpMkLst>
        </pc:cxnChg>
        <pc:cxnChg chg="del mod">
          <ac:chgData name="Hashimoto, Chie / 橋本　知依" userId="d974ff01-1f92-419a-ba7c-6fd3fb8463af" providerId="ADAL" clId="{A3CCF48D-4367-40F2-8661-DD8B18CF18A2}" dt="2023-11-22T07:50:18.907" v="2641" actId="478"/>
          <ac:cxnSpMkLst>
            <pc:docMk/>
            <pc:sldMk cId="2180131104" sldId="343"/>
            <ac:cxnSpMk id="19" creationId="{364DF187-B46B-1C9A-172D-7FE9175F7158}"/>
          </ac:cxnSpMkLst>
        </pc:cxnChg>
        <pc:cxnChg chg="del mod">
          <ac:chgData name="Hashimoto, Chie / 橋本　知依" userId="d974ff01-1f92-419a-ba7c-6fd3fb8463af" providerId="ADAL" clId="{A3CCF48D-4367-40F2-8661-DD8B18CF18A2}" dt="2023-11-22T07:50:18.907" v="2641" actId="478"/>
          <ac:cxnSpMkLst>
            <pc:docMk/>
            <pc:sldMk cId="2180131104" sldId="343"/>
            <ac:cxnSpMk id="25" creationId="{CF92C02B-BFD6-51F0-0482-BBFF8E509394}"/>
          </ac:cxnSpMkLst>
        </pc:cxnChg>
        <pc:cxnChg chg="del mod">
          <ac:chgData name="Hashimoto, Chie / 橋本　知依" userId="d974ff01-1f92-419a-ba7c-6fd3fb8463af" providerId="ADAL" clId="{A3CCF48D-4367-40F2-8661-DD8B18CF18A2}" dt="2023-11-22T07:50:18.907" v="2641" actId="478"/>
          <ac:cxnSpMkLst>
            <pc:docMk/>
            <pc:sldMk cId="2180131104" sldId="343"/>
            <ac:cxnSpMk id="28" creationId="{629D97A2-5F32-EC5C-0358-F45E5CEC8545}"/>
          </ac:cxnSpMkLst>
        </pc:cxnChg>
        <pc:cxnChg chg="add del mod">
          <ac:chgData name="Hashimoto, Chie / 橋本　知依" userId="d974ff01-1f92-419a-ba7c-6fd3fb8463af" providerId="ADAL" clId="{A3CCF48D-4367-40F2-8661-DD8B18CF18A2}" dt="2023-12-01T00:07:22.973" v="5427" actId="478"/>
          <ac:cxnSpMkLst>
            <pc:docMk/>
            <pc:sldMk cId="2180131104" sldId="343"/>
            <ac:cxnSpMk id="31" creationId="{3FC6D397-29CD-6174-F446-E95C2FBA477F}"/>
          </ac:cxnSpMkLst>
        </pc:cxnChg>
        <pc:cxnChg chg="add del mod">
          <ac:chgData name="Hashimoto, Chie / 橋本　知依" userId="d974ff01-1f92-419a-ba7c-6fd3fb8463af" providerId="ADAL" clId="{A3CCF48D-4367-40F2-8661-DD8B18CF18A2}" dt="2023-12-01T00:09:00.935" v="5444" actId="21"/>
          <ac:cxnSpMkLst>
            <pc:docMk/>
            <pc:sldMk cId="2180131104" sldId="343"/>
            <ac:cxnSpMk id="42" creationId="{85511D59-9EDA-AEBF-1A06-F87FAAC90A14}"/>
          </ac:cxnSpMkLst>
        </pc:cxnChg>
      </pc:sldChg>
      <pc:sldChg chg="addSp delSp modSp add del mod">
        <pc:chgData name="Hashimoto, Chie / 橋本　知依" userId="d974ff01-1f92-419a-ba7c-6fd3fb8463af" providerId="ADAL" clId="{A3CCF48D-4367-40F2-8661-DD8B18CF18A2}" dt="2023-12-01T00:04:48.232" v="5417" actId="47"/>
        <pc:sldMkLst>
          <pc:docMk/>
          <pc:sldMk cId="3990963304" sldId="344"/>
        </pc:sldMkLst>
        <pc:spChg chg="add mod">
          <ac:chgData name="Hashimoto, Chie / 橋本　知依" userId="d974ff01-1f92-419a-ba7c-6fd3fb8463af" providerId="ADAL" clId="{A3CCF48D-4367-40F2-8661-DD8B18CF18A2}" dt="2023-11-27T10:51:22.766" v="3860" actId="1076"/>
          <ac:spMkLst>
            <pc:docMk/>
            <pc:sldMk cId="3990963304" sldId="344"/>
            <ac:spMk id="4" creationId="{8C672791-A548-E251-9272-2AB9E1958B3A}"/>
          </ac:spMkLst>
        </pc:spChg>
        <pc:spChg chg="add mod">
          <ac:chgData name="Hashimoto, Chie / 橋本　知依" userId="d974ff01-1f92-419a-ba7c-6fd3fb8463af" providerId="ADAL" clId="{A3CCF48D-4367-40F2-8661-DD8B18CF18A2}" dt="2023-11-27T10:21:55.879" v="3856" actId="164"/>
          <ac:spMkLst>
            <pc:docMk/>
            <pc:sldMk cId="3990963304" sldId="344"/>
            <ac:spMk id="9" creationId="{B7E32241-7F9D-71C9-848B-D917203CE1E9}"/>
          </ac:spMkLst>
        </pc:spChg>
        <pc:spChg chg="add mod">
          <ac:chgData name="Hashimoto, Chie / 橋本　知依" userId="d974ff01-1f92-419a-ba7c-6fd3fb8463af" providerId="ADAL" clId="{A3CCF48D-4367-40F2-8661-DD8B18CF18A2}" dt="2023-11-27T10:21:55.879" v="3856" actId="164"/>
          <ac:spMkLst>
            <pc:docMk/>
            <pc:sldMk cId="3990963304" sldId="344"/>
            <ac:spMk id="10" creationId="{94B9B348-5A80-2DD3-E155-02DE4C3CE947}"/>
          </ac:spMkLst>
        </pc:spChg>
        <pc:grpChg chg="add mod">
          <ac:chgData name="Hashimoto, Chie / 橋本　知依" userId="d974ff01-1f92-419a-ba7c-6fd3fb8463af" providerId="ADAL" clId="{A3CCF48D-4367-40F2-8661-DD8B18CF18A2}" dt="2023-11-27T10:29:25.701" v="3858" actId="14100"/>
          <ac:grpSpMkLst>
            <pc:docMk/>
            <pc:sldMk cId="3990963304" sldId="344"/>
            <ac:grpSpMk id="14" creationId="{C739968F-D92F-CD85-9831-4D939ACEFC35}"/>
          </ac:grpSpMkLst>
        </pc:grpChg>
        <pc:graphicFrameChg chg="mod modGraphic">
          <ac:chgData name="Hashimoto, Chie / 橋本　知依" userId="d974ff01-1f92-419a-ba7c-6fd3fb8463af" providerId="ADAL" clId="{A3CCF48D-4367-40F2-8661-DD8B18CF18A2}" dt="2023-11-27T10:29:28.467" v="3859" actId="14734"/>
          <ac:graphicFrameMkLst>
            <pc:docMk/>
            <pc:sldMk cId="3990963304" sldId="344"/>
            <ac:graphicFrameMk id="8" creationId="{07219AAD-97A6-3628-5ADC-E4FDDF648FDB}"/>
          </ac:graphicFrameMkLst>
        </pc:graphicFrameChg>
        <pc:picChg chg="add del">
          <ac:chgData name="Hashimoto, Chie / 橋本　知依" userId="d974ff01-1f92-419a-ba7c-6fd3fb8463af" providerId="ADAL" clId="{A3CCF48D-4367-40F2-8661-DD8B18CF18A2}" dt="2023-11-27T10:18:39.500" v="3775" actId="22"/>
          <ac:picMkLst>
            <pc:docMk/>
            <pc:sldMk cId="3990963304" sldId="344"/>
            <ac:picMk id="3" creationId="{1951F10F-EE8A-3BA8-8447-C36199B9EEF7}"/>
          </ac:picMkLst>
        </pc:picChg>
        <pc:picChg chg="add mod modCrop">
          <ac:chgData name="Hashimoto, Chie / 橋本　知依" userId="d974ff01-1f92-419a-ba7c-6fd3fb8463af" providerId="ADAL" clId="{A3CCF48D-4367-40F2-8661-DD8B18CF18A2}" dt="2023-11-27T10:21:55.879" v="3856" actId="164"/>
          <ac:picMkLst>
            <pc:docMk/>
            <pc:sldMk cId="3990963304" sldId="344"/>
            <ac:picMk id="7" creationId="{40B7963A-815F-C19D-91BA-6BFD7DABB064}"/>
          </ac:picMkLst>
        </pc:picChg>
        <pc:cxnChg chg="add mod">
          <ac:chgData name="Hashimoto, Chie / 橋本　知依" userId="d974ff01-1f92-419a-ba7c-6fd3fb8463af" providerId="ADAL" clId="{A3CCF48D-4367-40F2-8661-DD8B18CF18A2}" dt="2023-11-27T10:21:55.879" v="3856" actId="164"/>
          <ac:cxnSpMkLst>
            <pc:docMk/>
            <pc:sldMk cId="3990963304" sldId="344"/>
            <ac:cxnSpMk id="11" creationId="{FB60FF4A-52E9-477A-3085-6AC1F6AE4858}"/>
          </ac:cxnSpMkLst>
        </pc:cxnChg>
      </pc:sldChg>
    </pc:docChg>
  </pc:docChgLst>
  <pc:docChgLst>
    <pc:chgData name="Hashimoto, Chie / 橋本　知依" userId="d974ff01-1f92-419a-ba7c-6fd3fb8463af" providerId="ADAL" clId="{CEC69B72-61DE-432E-9045-BEB07D4FEFC8}"/>
    <pc:docChg chg="undo custSel addSld delSld modSld sldOrd">
      <pc:chgData name="Hashimoto, Chie / 橋本　知依" userId="d974ff01-1f92-419a-ba7c-6fd3fb8463af" providerId="ADAL" clId="{CEC69B72-61DE-432E-9045-BEB07D4FEFC8}" dt="2023-09-26T07:13:57.476" v="7226" actId="20577"/>
      <pc:docMkLst>
        <pc:docMk/>
      </pc:docMkLst>
      <pc:sldChg chg="modSp mod">
        <pc:chgData name="Hashimoto, Chie / 橋本　知依" userId="d974ff01-1f92-419a-ba7c-6fd3fb8463af" providerId="ADAL" clId="{CEC69B72-61DE-432E-9045-BEB07D4FEFC8}" dt="2023-09-25T23:47:02.113" v="3717" actId="20577"/>
        <pc:sldMkLst>
          <pc:docMk/>
          <pc:sldMk cId="3840699567" sldId="303"/>
        </pc:sldMkLst>
        <pc:spChg chg="mod">
          <ac:chgData name="Hashimoto, Chie / 橋本　知依" userId="d974ff01-1f92-419a-ba7c-6fd3fb8463af" providerId="ADAL" clId="{CEC69B72-61DE-432E-9045-BEB07D4FEFC8}" dt="2023-09-25T23:47:02.113" v="3717" actId="20577"/>
          <ac:spMkLst>
            <pc:docMk/>
            <pc:sldMk cId="3840699567" sldId="303"/>
            <ac:spMk id="3" creationId="{530A82E1-8E0D-434A-9DF4-7C2ABD1A07A1}"/>
          </ac:spMkLst>
        </pc:spChg>
      </pc:sldChg>
      <pc:sldChg chg="addSp delSp modSp mod">
        <pc:chgData name="Hashimoto, Chie / 橋本　知依" userId="d974ff01-1f92-419a-ba7c-6fd3fb8463af" providerId="ADAL" clId="{CEC69B72-61DE-432E-9045-BEB07D4FEFC8}" dt="2023-09-25T23:47:09.313" v="3728" actId="20577"/>
        <pc:sldMkLst>
          <pc:docMk/>
          <pc:sldMk cId="509033882" sldId="305"/>
        </pc:sldMkLst>
        <pc:spChg chg="mod">
          <ac:chgData name="Hashimoto, Chie / 橋本　知依" userId="d974ff01-1f92-419a-ba7c-6fd3fb8463af" providerId="ADAL" clId="{CEC69B72-61DE-432E-9045-BEB07D4FEFC8}" dt="2023-09-25T23:47:09.313" v="3728" actId="20577"/>
          <ac:spMkLst>
            <pc:docMk/>
            <pc:sldMk cId="509033882" sldId="305"/>
            <ac:spMk id="6" creationId="{531B4B9D-12EA-4BC5-4859-8E23CDDB1A22}"/>
          </ac:spMkLst>
        </pc:spChg>
        <pc:spChg chg="add mod">
          <ac:chgData name="Hashimoto, Chie / 橋本　知依" userId="d974ff01-1f92-419a-ba7c-6fd3fb8463af" providerId="ADAL" clId="{CEC69B72-61DE-432E-9045-BEB07D4FEFC8}" dt="2023-09-12T08:55:21.182" v="1209" actId="1076"/>
          <ac:spMkLst>
            <pc:docMk/>
            <pc:sldMk cId="509033882" sldId="305"/>
            <ac:spMk id="9" creationId="{47E91424-5FE7-6556-52E8-365034950C29}"/>
          </ac:spMkLst>
        </pc:spChg>
        <pc:spChg chg="add mod">
          <ac:chgData name="Hashimoto, Chie / 橋本　知依" userId="d974ff01-1f92-419a-ba7c-6fd3fb8463af" providerId="ADAL" clId="{CEC69B72-61DE-432E-9045-BEB07D4FEFC8}" dt="2023-09-12T08:55:29.224" v="1223" actId="1076"/>
          <ac:spMkLst>
            <pc:docMk/>
            <pc:sldMk cId="509033882" sldId="305"/>
            <ac:spMk id="10" creationId="{0940D357-D167-2D37-484C-EF8D5553AF55}"/>
          </ac:spMkLst>
        </pc:spChg>
        <pc:grpChg chg="del">
          <ac:chgData name="Hashimoto, Chie / 橋本　知依" userId="d974ff01-1f92-419a-ba7c-6fd3fb8463af" providerId="ADAL" clId="{CEC69B72-61DE-432E-9045-BEB07D4FEFC8}" dt="2023-09-12T08:21:57.622" v="23" actId="478"/>
          <ac:grpSpMkLst>
            <pc:docMk/>
            <pc:sldMk cId="509033882" sldId="305"/>
            <ac:grpSpMk id="29" creationId="{421FA4B3-76C7-5161-5388-BAEB4CCF1B3D}"/>
          </ac:grpSpMkLst>
        </pc:grpChg>
        <pc:graphicFrameChg chg="mod modGraphic">
          <ac:chgData name="Hashimoto, Chie / 橋本　知依" userId="d974ff01-1f92-419a-ba7c-6fd3fb8463af" providerId="ADAL" clId="{CEC69B72-61DE-432E-9045-BEB07D4FEFC8}" dt="2023-09-13T04:17:17.625" v="3547" actId="20577"/>
          <ac:graphicFrameMkLst>
            <pc:docMk/>
            <pc:sldMk cId="509033882" sldId="305"/>
            <ac:graphicFrameMk id="28" creationId="{99FA9CBE-D388-811D-E0C2-694E6E6CE91B}"/>
          </ac:graphicFrameMkLst>
        </pc:graphicFrameChg>
        <pc:picChg chg="add mod modCrop">
          <ac:chgData name="Hashimoto, Chie / 橋本　知依" userId="d974ff01-1f92-419a-ba7c-6fd3fb8463af" providerId="ADAL" clId="{CEC69B72-61DE-432E-9045-BEB07D4FEFC8}" dt="2023-09-12T08:54:32.140" v="1184" actId="1076"/>
          <ac:picMkLst>
            <pc:docMk/>
            <pc:sldMk cId="509033882" sldId="305"/>
            <ac:picMk id="5" creationId="{7BBC5EE6-06C7-0578-1EA5-3D9A849C07E8}"/>
          </ac:picMkLst>
        </pc:picChg>
        <pc:picChg chg="add mod modCrop">
          <ac:chgData name="Hashimoto, Chie / 橋本　知依" userId="d974ff01-1f92-419a-ba7c-6fd3fb8463af" providerId="ADAL" clId="{CEC69B72-61DE-432E-9045-BEB07D4FEFC8}" dt="2023-09-12T08:55:07.128" v="1194" actId="14100"/>
          <ac:picMkLst>
            <pc:docMk/>
            <pc:sldMk cId="509033882" sldId="305"/>
            <ac:picMk id="8" creationId="{14D7C085-1AE1-CD11-40AB-EA9F677BEC1B}"/>
          </ac:picMkLst>
        </pc:picChg>
      </pc:sldChg>
      <pc:sldChg chg="del">
        <pc:chgData name="Hashimoto, Chie / 橋本　知依" userId="d974ff01-1f92-419a-ba7c-6fd3fb8463af" providerId="ADAL" clId="{CEC69B72-61DE-432E-9045-BEB07D4FEFC8}" dt="2023-09-12T09:25:50.954" v="3352" actId="47"/>
        <pc:sldMkLst>
          <pc:docMk/>
          <pc:sldMk cId="447668987" sldId="317"/>
        </pc:sldMkLst>
      </pc:sldChg>
      <pc:sldChg chg="del">
        <pc:chgData name="Hashimoto, Chie / 橋本　知依" userId="d974ff01-1f92-419a-ba7c-6fd3fb8463af" providerId="ADAL" clId="{CEC69B72-61DE-432E-9045-BEB07D4FEFC8}" dt="2023-09-12T09:25:50.954" v="3352" actId="47"/>
        <pc:sldMkLst>
          <pc:docMk/>
          <pc:sldMk cId="1313864603" sldId="318"/>
        </pc:sldMkLst>
      </pc:sldChg>
      <pc:sldChg chg="del">
        <pc:chgData name="Hashimoto, Chie / 橋本　知依" userId="d974ff01-1f92-419a-ba7c-6fd3fb8463af" providerId="ADAL" clId="{CEC69B72-61DE-432E-9045-BEB07D4FEFC8}" dt="2023-09-12T09:25:50.954" v="3352" actId="47"/>
        <pc:sldMkLst>
          <pc:docMk/>
          <pc:sldMk cId="3501336745" sldId="319"/>
        </pc:sldMkLst>
      </pc:sldChg>
      <pc:sldChg chg="del">
        <pc:chgData name="Hashimoto, Chie / 橋本　知依" userId="d974ff01-1f92-419a-ba7c-6fd3fb8463af" providerId="ADAL" clId="{CEC69B72-61DE-432E-9045-BEB07D4FEFC8}" dt="2023-09-12T09:25:50.954" v="3352" actId="47"/>
        <pc:sldMkLst>
          <pc:docMk/>
          <pc:sldMk cId="1885235102" sldId="320"/>
        </pc:sldMkLst>
      </pc:sldChg>
      <pc:sldChg chg="del">
        <pc:chgData name="Hashimoto, Chie / 橋本　知依" userId="d974ff01-1f92-419a-ba7c-6fd3fb8463af" providerId="ADAL" clId="{CEC69B72-61DE-432E-9045-BEB07D4FEFC8}" dt="2023-09-12T09:25:50.954" v="3352" actId="47"/>
        <pc:sldMkLst>
          <pc:docMk/>
          <pc:sldMk cId="3692902404" sldId="321"/>
        </pc:sldMkLst>
      </pc:sldChg>
      <pc:sldChg chg="del">
        <pc:chgData name="Hashimoto, Chie / 橋本　知依" userId="d974ff01-1f92-419a-ba7c-6fd3fb8463af" providerId="ADAL" clId="{CEC69B72-61DE-432E-9045-BEB07D4FEFC8}" dt="2023-09-12T09:25:50.954" v="3352" actId="47"/>
        <pc:sldMkLst>
          <pc:docMk/>
          <pc:sldMk cId="1151300994" sldId="322"/>
        </pc:sldMkLst>
      </pc:sldChg>
      <pc:sldChg chg="del">
        <pc:chgData name="Hashimoto, Chie / 橋本　知依" userId="d974ff01-1f92-419a-ba7c-6fd3fb8463af" providerId="ADAL" clId="{CEC69B72-61DE-432E-9045-BEB07D4FEFC8}" dt="2023-09-12T09:25:50.954" v="3352" actId="47"/>
        <pc:sldMkLst>
          <pc:docMk/>
          <pc:sldMk cId="2191921413" sldId="323"/>
        </pc:sldMkLst>
      </pc:sldChg>
      <pc:sldChg chg="del">
        <pc:chgData name="Hashimoto, Chie / 橋本　知依" userId="d974ff01-1f92-419a-ba7c-6fd3fb8463af" providerId="ADAL" clId="{CEC69B72-61DE-432E-9045-BEB07D4FEFC8}" dt="2023-09-12T09:25:50.954" v="3352" actId="47"/>
        <pc:sldMkLst>
          <pc:docMk/>
          <pc:sldMk cId="1149495715" sldId="324"/>
        </pc:sldMkLst>
      </pc:sldChg>
      <pc:sldChg chg="addSp delSp modSp new mod">
        <pc:chgData name="Hashimoto, Chie / 橋本　知依" userId="d974ff01-1f92-419a-ba7c-6fd3fb8463af" providerId="ADAL" clId="{CEC69B72-61DE-432E-9045-BEB07D4FEFC8}" dt="2023-09-26T07:11:56.057" v="7166" actId="14100"/>
        <pc:sldMkLst>
          <pc:docMk/>
          <pc:sldMk cId="1571775979" sldId="325"/>
        </pc:sldMkLst>
        <pc:spChg chg="del">
          <ac:chgData name="Hashimoto, Chie / 橋本　知依" userId="d974ff01-1f92-419a-ba7c-6fd3fb8463af" providerId="ADAL" clId="{CEC69B72-61DE-432E-9045-BEB07D4FEFC8}" dt="2023-09-12T08:29:25.164" v="25" actId="478"/>
          <ac:spMkLst>
            <pc:docMk/>
            <pc:sldMk cId="1571775979" sldId="325"/>
            <ac:spMk id="2" creationId="{6C3F5D2D-7972-EC6B-4345-2E2741330CC5}"/>
          </ac:spMkLst>
        </pc:spChg>
        <pc:spChg chg="del">
          <ac:chgData name="Hashimoto, Chie / 橋本　知依" userId="d974ff01-1f92-419a-ba7c-6fd3fb8463af" providerId="ADAL" clId="{CEC69B72-61DE-432E-9045-BEB07D4FEFC8}" dt="2023-09-12T08:29:25.164" v="25" actId="478"/>
          <ac:spMkLst>
            <pc:docMk/>
            <pc:sldMk cId="1571775979" sldId="325"/>
            <ac:spMk id="3" creationId="{4810AF40-76C6-8F4C-9211-0745DA7DCED5}"/>
          </ac:spMkLst>
        </pc:spChg>
        <pc:spChg chg="add mod">
          <ac:chgData name="Hashimoto, Chie / 橋本　知依" userId="d974ff01-1f92-419a-ba7c-6fd3fb8463af" providerId="ADAL" clId="{CEC69B72-61DE-432E-9045-BEB07D4FEFC8}" dt="2023-09-26T07:11:44.007" v="7161" actId="1076"/>
          <ac:spMkLst>
            <pc:docMk/>
            <pc:sldMk cId="1571775979" sldId="325"/>
            <ac:spMk id="4" creationId="{923911F4-8179-E05C-CC03-65275EFBA3AA}"/>
          </ac:spMkLst>
        </pc:spChg>
        <pc:spChg chg="del">
          <ac:chgData name="Hashimoto, Chie / 橋本　知依" userId="d974ff01-1f92-419a-ba7c-6fd3fb8463af" providerId="ADAL" clId="{CEC69B72-61DE-432E-9045-BEB07D4FEFC8}" dt="2023-09-12T08:29:25.164" v="25" actId="478"/>
          <ac:spMkLst>
            <pc:docMk/>
            <pc:sldMk cId="1571775979" sldId="325"/>
            <ac:spMk id="4" creationId="{9D86DF47-DA96-2FCB-2FEB-27A22F32841A}"/>
          </ac:spMkLst>
        </pc:spChg>
        <pc:spChg chg="del">
          <ac:chgData name="Hashimoto, Chie / 橋本　知依" userId="d974ff01-1f92-419a-ba7c-6fd3fb8463af" providerId="ADAL" clId="{CEC69B72-61DE-432E-9045-BEB07D4FEFC8}" dt="2023-09-12T08:29:25.164" v="25" actId="478"/>
          <ac:spMkLst>
            <pc:docMk/>
            <pc:sldMk cId="1571775979" sldId="325"/>
            <ac:spMk id="5" creationId="{D9BCD794-1756-BCA3-AFC0-08FB07FB3514}"/>
          </ac:spMkLst>
        </pc:spChg>
        <pc:spChg chg="add mod">
          <ac:chgData name="Hashimoto, Chie / 橋本　知依" userId="d974ff01-1f92-419a-ba7c-6fd3fb8463af" providerId="ADAL" clId="{CEC69B72-61DE-432E-9045-BEB07D4FEFC8}" dt="2023-09-12T08:29:29.869" v="26"/>
          <ac:spMkLst>
            <pc:docMk/>
            <pc:sldMk cId="1571775979" sldId="325"/>
            <ac:spMk id="6" creationId="{635E94E0-ED05-73B1-6C26-FD93A57B3A14}"/>
          </ac:spMkLst>
        </pc:spChg>
        <pc:graphicFrameChg chg="add del">
          <ac:chgData name="Hashimoto, Chie / 橋本　知依" userId="d974ff01-1f92-419a-ba7c-6fd3fb8463af" providerId="ADAL" clId="{CEC69B72-61DE-432E-9045-BEB07D4FEFC8}" dt="2023-09-12T08:34:52.721" v="339"/>
          <ac:graphicFrameMkLst>
            <pc:docMk/>
            <pc:sldMk cId="1571775979" sldId="325"/>
            <ac:graphicFrameMk id="7" creationId="{A876DB8B-5520-535A-97D0-F1B322049D4C}"/>
          </ac:graphicFrameMkLst>
        </pc:graphicFrameChg>
        <pc:graphicFrameChg chg="add mod modGraphic">
          <ac:chgData name="Hashimoto, Chie / 橋本　知依" userId="d974ff01-1f92-419a-ba7c-6fd3fb8463af" providerId="ADAL" clId="{CEC69B72-61DE-432E-9045-BEB07D4FEFC8}" dt="2023-09-26T07:11:11.137" v="7100" actId="242"/>
          <ac:graphicFrameMkLst>
            <pc:docMk/>
            <pc:sldMk cId="1571775979" sldId="325"/>
            <ac:graphicFrameMk id="8" creationId="{07219AAD-97A6-3628-5ADC-E4FDDF648FDB}"/>
          </ac:graphicFrameMkLst>
        </pc:graphicFrameChg>
        <pc:picChg chg="add mod">
          <ac:chgData name="Hashimoto, Chie / 橋本　知依" userId="d974ff01-1f92-419a-ba7c-6fd3fb8463af" providerId="ADAL" clId="{CEC69B72-61DE-432E-9045-BEB07D4FEFC8}" dt="2023-09-26T07:11:18.505" v="7104" actId="14100"/>
          <ac:picMkLst>
            <pc:docMk/>
            <pc:sldMk cId="1571775979" sldId="325"/>
            <ac:picMk id="3" creationId="{541A6200-B81A-2A4A-AE98-2A6F5414F2D2}"/>
          </ac:picMkLst>
        </pc:picChg>
        <pc:cxnChg chg="add mod">
          <ac:chgData name="Hashimoto, Chie / 橋本　知依" userId="d974ff01-1f92-419a-ba7c-6fd3fb8463af" providerId="ADAL" clId="{CEC69B72-61DE-432E-9045-BEB07D4FEFC8}" dt="2023-09-26T07:11:56.057" v="7166" actId="14100"/>
          <ac:cxnSpMkLst>
            <pc:docMk/>
            <pc:sldMk cId="1571775979" sldId="325"/>
            <ac:cxnSpMk id="7" creationId="{EA51A57F-D599-4C1A-E0C7-B686E874640A}"/>
          </ac:cxnSpMkLst>
        </pc:cxnChg>
      </pc:sldChg>
      <pc:sldChg chg="addSp delSp modSp add mod ord">
        <pc:chgData name="Hashimoto, Chie / 橋本　知依" userId="d974ff01-1f92-419a-ba7c-6fd3fb8463af" providerId="ADAL" clId="{CEC69B72-61DE-432E-9045-BEB07D4FEFC8}" dt="2023-09-26T07:08:12.304" v="7045" actId="20577"/>
        <pc:sldMkLst>
          <pc:docMk/>
          <pc:sldMk cId="2150662362" sldId="326"/>
        </pc:sldMkLst>
        <pc:spChg chg="add mod topLvl">
          <ac:chgData name="Hashimoto, Chie / 橋本　知依" userId="d974ff01-1f92-419a-ba7c-6fd3fb8463af" providerId="ADAL" clId="{CEC69B72-61DE-432E-9045-BEB07D4FEFC8}" dt="2023-09-13T04:17:52.633" v="3570" actId="1076"/>
          <ac:spMkLst>
            <pc:docMk/>
            <pc:sldMk cId="2150662362" sldId="326"/>
            <ac:spMk id="10" creationId="{DF9DBB44-FA7F-8DB5-A9E0-20238DD277AD}"/>
          </ac:spMkLst>
        </pc:spChg>
        <pc:spChg chg="add mod topLvl">
          <ac:chgData name="Hashimoto, Chie / 橋本　知依" userId="d974ff01-1f92-419a-ba7c-6fd3fb8463af" providerId="ADAL" clId="{CEC69B72-61DE-432E-9045-BEB07D4FEFC8}" dt="2023-09-13T04:17:52.633" v="3570" actId="1076"/>
          <ac:spMkLst>
            <pc:docMk/>
            <pc:sldMk cId="2150662362" sldId="326"/>
            <ac:spMk id="12" creationId="{FB9A9E62-50BE-1201-2668-80FD3131C024}"/>
          </ac:spMkLst>
        </pc:spChg>
        <pc:spChg chg="add mod">
          <ac:chgData name="Hashimoto, Chie / 橋本　知依" userId="d974ff01-1f92-419a-ba7c-6fd3fb8463af" providerId="ADAL" clId="{CEC69B72-61DE-432E-9045-BEB07D4FEFC8}" dt="2023-09-13T04:17:52.633" v="3570" actId="1076"/>
          <ac:spMkLst>
            <pc:docMk/>
            <pc:sldMk cId="2150662362" sldId="326"/>
            <ac:spMk id="17" creationId="{B316CAF4-FCD4-9ACB-602C-A144DBFC036C}"/>
          </ac:spMkLst>
        </pc:spChg>
        <pc:spChg chg="add mod">
          <ac:chgData name="Hashimoto, Chie / 橋本　知依" userId="d974ff01-1f92-419a-ba7c-6fd3fb8463af" providerId="ADAL" clId="{CEC69B72-61DE-432E-9045-BEB07D4FEFC8}" dt="2023-09-13T04:17:52.633" v="3570" actId="1076"/>
          <ac:spMkLst>
            <pc:docMk/>
            <pc:sldMk cId="2150662362" sldId="326"/>
            <ac:spMk id="18" creationId="{BBABFC79-3A7D-4354-404A-91456657F4FB}"/>
          </ac:spMkLst>
        </pc:spChg>
        <pc:spChg chg="add mod">
          <ac:chgData name="Hashimoto, Chie / 橋本　知依" userId="d974ff01-1f92-419a-ba7c-6fd3fb8463af" providerId="ADAL" clId="{CEC69B72-61DE-432E-9045-BEB07D4FEFC8}" dt="2023-09-13T04:17:52.633" v="3570" actId="1076"/>
          <ac:spMkLst>
            <pc:docMk/>
            <pc:sldMk cId="2150662362" sldId="326"/>
            <ac:spMk id="22" creationId="{B64EDA99-177C-459E-DC48-F39DC867C855}"/>
          </ac:spMkLst>
        </pc:spChg>
        <pc:spChg chg="add mod">
          <ac:chgData name="Hashimoto, Chie / 橋本　知依" userId="d974ff01-1f92-419a-ba7c-6fd3fb8463af" providerId="ADAL" clId="{CEC69B72-61DE-432E-9045-BEB07D4FEFC8}" dt="2023-09-13T04:17:52.633" v="3570" actId="1076"/>
          <ac:spMkLst>
            <pc:docMk/>
            <pc:sldMk cId="2150662362" sldId="326"/>
            <ac:spMk id="27" creationId="{BEA0EE62-0582-B3F7-F03C-911F97C78A7B}"/>
          </ac:spMkLst>
        </pc:spChg>
        <pc:grpChg chg="add del mod">
          <ac:chgData name="Hashimoto, Chie / 橋本　知依" userId="d974ff01-1f92-419a-ba7c-6fd3fb8463af" providerId="ADAL" clId="{CEC69B72-61DE-432E-9045-BEB07D4FEFC8}" dt="2023-09-12T23:58:22.083" v="3537" actId="165"/>
          <ac:grpSpMkLst>
            <pc:docMk/>
            <pc:sldMk cId="2150662362" sldId="326"/>
            <ac:grpSpMk id="15" creationId="{A1EB7960-60B8-BC4A-B7B0-B1009EE42956}"/>
          </ac:grpSpMkLst>
        </pc:grpChg>
        <pc:graphicFrameChg chg="mod modGraphic">
          <ac:chgData name="Hashimoto, Chie / 橋本　知依" userId="d974ff01-1f92-419a-ba7c-6fd3fb8463af" providerId="ADAL" clId="{CEC69B72-61DE-432E-9045-BEB07D4FEFC8}" dt="2023-09-26T07:08:12.304" v="7045" actId="20577"/>
          <ac:graphicFrameMkLst>
            <pc:docMk/>
            <pc:sldMk cId="2150662362" sldId="326"/>
            <ac:graphicFrameMk id="8" creationId="{07219AAD-97A6-3628-5ADC-E4FDDF648FDB}"/>
          </ac:graphicFrameMkLst>
        </pc:graphicFrameChg>
        <pc:picChg chg="add mod topLvl modCrop">
          <ac:chgData name="Hashimoto, Chie / 橋本　知依" userId="d974ff01-1f92-419a-ba7c-6fd3fb8463af" providerId="ADAL" clId="{CEC69B72-61DE-432E-9045-BEB07D4FEFC8}" dt="2023-09-13T04:17:52.633" v="3570" actId="1076"/>
          <ac:picMkLst>
            <pc:docMk/>
            <pc:sldMk cId="2150662362" sldId="326"/>
            <ac:picMk id="3" creationId="{701EA599-B850-08DA-6B0B-0BD0A722CF07}"/>
          </ac:picMkLst>
        </pc:picChg>
        <pc:picChg chg="add mod modCrop">
          <ac:chgData name="Hashimoto, Chie / 橋本　知依" userId="d974ff01-1f92-419a-ba7c-6fd3fb8463af" providerId="ADAL" clId="{CEC69B72-61DE-432E-9045-BEB07D4FEFC8}" dt="2023-09-13T04:17:52.633" v="3570" actId="1076"/>
          <ac:picMkLst>
            <pc:docMk/>
            <pc:sldMk cId="2150662362" sldId="326"/>
            <ac:picMk id="5" creationId="{B20297D4-F2F2-D17F-14E1-D5CFC8392E41}"/>
          </ac:picMkLst>
        </pc:picChg>
        <pc:picChg chg="add mod modCrop">
          <ac:chgData name="Hashimoto, Chie / 橋本　知依" userId="d974ff01-1f92-419a-ba7c-6fd3fb8463af" providerId="ADAL" clId="{CEC69B72-61DE-432E-9045-BEB07D4FEFC8}" dt="2023-09-13T04:17:52.633" v="3570" actId="1076"/>
          <ac:picMkLst>
            <pc:docMk/>
            <pc:sldMk cId="2150662362" sldId="326"/>
            <ac:picMk id="9" creationId="{3440F271-BC65-FB2F-F8D0-C7BC46D7037C}"/>
          </ac:picMkLst>
        </pc:picChg>
        <pc:cxnChg chg="add mod topLvl">
          <ac:chgData name="Hashimoto, Chie / 橋本　知依" userId="d974ff01-1f92-419a-ba7c-6fd3fb8463af" providerId="ADAL" clId="{CEC69B72-61DE-432E-9045-BEB07D4FEFC8}" dt="2023-09-13T04:17:52.633" v="3570" actId="1076"/>
          <ac:cxnSpMkLst>
            <pc:docMk/>
            <pc:sldMk cId="2150662362" sldId="326"/>
            <ac:cxnSpMk id="11" creationId="{95A6F4A9-6B95-0BC8-08B0-EC9E4CC00159}"/>
          </ac:cxnSpMkLst>
        </pc:cxnChg>
        <pc:cxnChg chg="add mod">
          <ac:chgData name="Hashimoto, Chie / 橋本　知依" userId="d974ff01-1f92-419a-ba7c-6fd3fb8463af" providerId="ADAL" clId="{CEC69B72-61DE-432E-9045-BEB07D4FEFC8}" dt="2023-09-13T04:17:52.633" v="3570" actId="1076"/>
          <ac:cxnSpMkLst>
            <pc:docMk/>
            <pc:sldMk cId="2150662362" sldId="326"/>
            <ac:cxnSpMk id="19" creationId="{23CF319B-769A-909C-EDAA-50B390F19F99}"/>
          </ac:cxnSpMkLst>
        </pc:cxnChg>
        <pc:cxnChg chg="add mod">
          <ac:chgData name="Hashimoto, Chie / 橋本　知依" userId="d974ff01-1f92-419a-ba7c-6fd3fb8463af" providerId="ADAL" clId="{CEC69B72-61DE-432E-9045-BEB07D4FEFC8}" dt="2023-09-13T04:17:52.633" v="3570" actId="1076"/>
          <ac:cxnSpMkLst>
            <pc:docMk/>
            <pc:sldMk cId="2150662362" sldId="326"/>
            <ac:cxnSpMk id="24" creationId="{8E8BC20D-D2FA-79D9-AB2A-AA571A0EE371}"/>
          </ac:cxnSpMkLst>
        </pc:cxnChg>
      </pc:sldChg>
      <pc:sldChg chg="addSp delSp modSp add mod">
        <pc:chgData name="Hashimoto, Chie / 橋本　知依" userId="d974ff01-1f92-419a-ba7c-6fd3fb8463af" providerId="ADAL" clId="{CEC69B72-61DE-432E-9045-BEB07D4FEFC8}" dt="2023-09-26T07:12:51.247" v="7174" actId="20577"/>
        <pc:sldMkLst>
          <pc:docMk/>
          <pc:sldMk cId="3001792241" sldId="327"/>
        </pc:sldMkLst>
        <pc:spChg chg="add del mod">
          <ac:chgData name="Hashimoto, Chie / 橋本　知依" userId="d974ff01-1f92-419a-ba7c-6fd3fb8463af" providerId="ADAL" clId="{CEC69B72-61DE-432E-9045-BEB07D4FEFC8}" dt="2023-09-26T07:03:37.297" v="6951" actId="478"/>
          <ac:spMkLst>
            <pc:docMk/>
            <pc:sldMk cId="3001792241" sldId="327"/>
            <ac:spMk id="2" creationId="{44C7FF70-6E1D-DE15-2BED-AA9303059A8D}"/>
          </ac:spMkLst>
        </pc:spChg>
        <pc:spChg chg="add mod">
          <ac:chgData name="Hashimoto, Chie / 橋本　知依" userId="d974ff01-1f92-419a-ba7c-6fd3fb8463af" providerId="ADAL" clId="{CEC69B72-61DE-432E-9045-BEB07D4FEFC8}" dt="2023-09-26T07:05:21.240" v="6957" actId="164"/>
          <ac:spMkLst>
            <pc:docMk/>
            <pc:sldMk cId="3001792241" sldId="327"/>
            <ac:spMk id="7" creationId="{7C81C386-9868-738C-6219-C7995568CEA4}"/>
          </ac:spMkLst>
        </pc:spChg>
        <pc:spChg chg="add mod">
          <ac:chgData name="Hashimoto, Chie / 橋本　知依" userId="d974ff01-1f92-419a-ba7c-6fd3fb8463af" providerId="ADAL" clId="{CEC69B72-61DE-432E-9045-BEB07D4FEFC8}" dt="2023-09-26T07:06:06.027" v="6964" actId="164"/>
          <ac:spMkLst>
            <pc:docMk/>
            <pc:sldMk cId="3001792241" sldId="327"/>
            <ac:spMk id="10" creationId="{7ADC2C0F-5BB6-D752-1184-F3E43A9B8043}"/>
          </ac:spMkLst>
        </pc:spChg>
        <pc:spChg chg="add mod">
          <ac:chgData name="Hashimoto, Chie / 橋本　知依" userId="d974ff01-1f92-419a-ba7c-6fd3fb8463af" providerId="ADAL" clId="{CEC69B72-61DE-432E-9045-BEB07D4FEFC8}" dt="2023-09-26T07:05:54.739" v="6963" actId="164"/>
          <ac:spMkLst>
            <pc:docMk/>
            <pc:sldMk cId="3001792241" sldId="327"/>
            <ac:spMk id="13" creationId="{12E16C5E-E534-75F3-4982-C1857F88929A}"/>
          </ac:spMkLst>
        </pc:spChg>
        <pc:spChg chg="add mod">
          <ac:chgData name="Hashimoto, Chie / 橋本　知依" userId="d974ff01-1f92-419a-ba7c-6fd3fb8463af" providerId="ADAL" clId="{CEC69B72-61DE-432E-9045-BEB07D4FEFC8}" dt="2023-09-26T07:05:21.240" v="6957" actId="164"/>
          <ac:spMkLst>
            <pc:docMk/>
            <pc:sldMk cId="3001792241" sldId="327"/>
            <ac:spMk id="14" creationId="{4C95C319-FE71-6B75-21C9-8825F2E1E349}"/>
          </ac:spMkLst>
        </pc:spChg>
        <pc:spChg chg="add mod">
          <ac:chgData name="Hashimoto, Chie / 橋本　知依" userId="d974ff01-1f92-419a-ba7c-6fd3fb8463af" providerId="ADAL" clId="{CEC69B72-61DE-432E-9045-BEB07D4FEFC8}" dt="2023-09-26T07:05:54.739" v="6963" actId="164"/>
          <ac:spMkLst>
            <pc:docMk/>
            <pc:sldMk cId="3001792241" sldId="327"/>
            <ac:spMk id="15" creationId="{907F681B-F31D-3C9F-5B90-4CDA24B2F89A}"/>
          </ac:spMkLst>
        </pc:spChg>
        <pc:spChg chg="add del mod">
          <ac:chgData name="Hashimoto, Chie / 橋本　知依" userId="d974ff01-1f92-419a-ba7c-6fd3fb8463af" providerId="ADAL" clId="{CEC69B72-61DE-432E-9045-BEB07D4FEFC8}" dt="2023-09-26T07:07:11.520" v="6992" actId="478"/>
          <ac:spMkLst>
            <pc:docMk/>
            <pc:sldMk cId="3001792241" sldId="327"/>
            <ac:spMk id="16" creationId="{5D11538F-8FB5-F1FB-F405-68D7033A9E57}"/>
          </ac:spMkLst>
        </pc:spChg>
        <pc:grpChg chg="add mod">
          <ac:chgData name="Hashimoto, Chie / 橋本　知依" userId="d974ff01-1f92-419a-ba7c-6fd3fb8463af" providerId="ADAL" clId="{CEC69B72-61DE-432E-9045-BEB07D4FEFC8}" dt="2023-09-26T07:07:17.701" v="6994" actId="1076"/>
          <ac:grpSpMkLst>
            <pc:docMk/>
            <pc:sldMk cId="3001792241" sldId="327"/>
            <ac:grpSpMk id="17" creationId="{EA9E4E91-2990-B388-712F-A46FEF2C208B}"/>
          </ac:grpSpMkLst>
        </pc:grpChg>
        <pc:grpChg chg="add del mod">
          <ac:chgData name="Hashimoto, Chie / 橋本　知依" userId="d974ff01-1f92-419a-ba7c-6fd3fb8463af" providerId="ADAL" clId="{CEC69B72-61DE-432E-9045-BEB07D4FEFC8}" dt="2023-09-26T07:07:00.894" v="6990" actId="478"/>
          <ac:grpSpMkLst>
            <pc:docMk/>
            <pc:sldMk cId="3001792241" sldId="327"/>
            <ac:grpSpMk id="19" creationId="{53F1A216-C341-6F04-308A-8A762F70ABF7}"/>
          </ac:grpSpMkLst>
        </pc:grpChg>
        <pc:grpChg chg="add del mod ord">
          <ac:chgData name="Hashimoto, Chie / 橋本　知依" userId="d974ff01-1f92-419a-ba7c-6fd3fb8463af" providerId="ADAL" clId="{CEC69B72-61DE-432E-9045-BEB07D4FEFC8}" dt="2023-09-26T07:07:00.894" v="6990" actId="478"/>
          <ac:grpSpMkLst>
            <pc:docMk/>
            <pc:sldMk cId="3001792241" sldId="327"/>
            <ac:grpSpMk id="20" creationId="{294A2771-5F88-2A8B-B8A6-F5469A2B8BA2}"/>
          </ac:grpSpMkLst>
        </pc:grpChg>
        <pc:graphicFrameChg chg="mod modGraphic">
          <ac:chgData name="Hashimoto, Chie / 橋本　知依" userId="d974ff01-1f92-419a-ba7c-6fd3fb8463af" providerId="ADAL" clId="{CEC69B72-61DE-432E-9045-BEB07D4FEFC8}" dt="2023-09-26T07:12:51.247" v="7174" actId="20577"/>
          <ac:graphicFrameMkLst>
            <pc:docMk/>
            <pc:sldMk cId="3001792241" sldId="327"/>
            <ac:graphicFrameMk id="8" creationId="{07219AAD-97A6-3628-5ADC-E4FDDF648FDB}"/>
          </ac:graphicFrameMkLst>
        </pc:graphicFrameChg>
        <pc:picChg chg="add mod modCrop">
          <ac:chgData name="Hashimoto, Chie / 橋本　知依" userId="d974ff01-1f92-419a-ba7c-6fd3fb8463af" providerId="ADAL" clId="{CEC69B72-61DE-432E-9045-BEB07D4FEFC8}" dt="2023-09-26T07:06:06.027" v="6964" actId="164"/>
          <ac:picMkLst>
            <pc:docMk/>
            <pc:sldMk cId="3001792241" sldId="327"/>
            <ac:picMk id="3" creationId="{EE6435FA-63E6-3537-FFF0-9B1862EFC11C}"/>
          </ac:picMkLst>
        </pc:picChg>
        <pc:picChg chg="add mod">
          <ac:chgData name="Hashimoto, Chie / 橋本　知依" userId="d974ff01-1f92-419a-ba7c-6fd3fb8463af" providerId="ADAL" clId="{CEC69B72-61DE-432E-9045-BEB07D4FEFC8}" dt="2023-09-26T07:05:21.240" v="6957" actId="164"/>
          <ac:picMkLst>
            <pc:docMk/>
            <pc:sldMk cId="3001792241" sldId="327"/>
            <ac:picMk id="4" creationId="{7B754CF3-8577-B476-3374-9A35BF42E3F7}"/>
          </ac:picMkLst>
        </pc:picChg>
        <pc:picChg chg="add del">
          <ac:chgData name="Hashimoto, Chie / 橋本　知依" userId="d974ff01-1f92-419a-ba7c-6fd3fb8463af" providerId="ADAL" clId="{CEC69B72-61DE-432E-9045-BEB07D4FEFC8}" dt="2023-09-12T09:28:03.375" v="3358" actId="22"/>
          <ac:picMkLst>
            <pc:docMk/>
            <pc:sldMk cId="3001792241" sldId="327"/>
            <ac:picMk id="5" creationId="{4FC01B49-91A5-04DF-8759-EB3E732086FE}"/>
          </ac:picMkLst>
        </pc:picChg>
        <pc:picChg chg="add mod">
          <ac:chgData name="Hashimoto, Chie / 橋本　知依" userId="d974ff01-1f92-419a-ba7c-6fd3fb8463af" providerId="ADAL" clId="{CEC69B72-61DE-432E-9045-BEB07D4FEFC8}" dt="2023-09-26T07:05:21.240" v="6957" actId="164"/>
          <ac:picMkLst>
            <pc:docMk/>
            <pc:sldMk cId="3001792241" sldId="327"/>
            <ac:picMk id="5" creationId="{C42FFABE-FBD3-BA2D-A74C-20E9D5AC6996}"/>
          </ac:picMkLst>
        </pc:picChg>
        <pc:picChg chg="add mod modCrop">
          <ac:chgData name="Hashimoto, Chie / 橋本　知依" userId="d974ff01-1f92-419a-ba7c-6fd3fb8463af" providerId="ADAL" clId="{CEC69B72-61DE-432E-9045-BEB07D4FEFC8}" dt="2023-09-26T07:05:54.739" v="6963" actId="164"/>
          <ac:picMkLst>
            <pc:docMk/>
            <pc:sldMk cId="3001792241" sldId="327"/>
            <ac:picMk id="9" creationId="{88A430D6-B8AA-1373-B420-15A4F7B00234}"/>
          </ac:picMkLst>
        </pc:picChg>
        <pc:cxnChg chg="add mod">
          <ac:chgData name="Hashimoto, Chie / 橋本　知依" userId="d974ff01-1f92-419a-ba7c-6fd3fb8463af" providerId="ADAL" clId="{CEC69B72-61DE-432E-9045-BEB07D4FEFC8}" dt="2023-09-26T07:07:00.894" v="6990" actId="478"/>
          <ac:cxnSpMkLst>
            <pc:docMk/>
            <pc:sldMk cId="3001792241" sldId="327"/>
            <ac:cxnSpMk id="11" creationId="{2CFBE8FE-F4C6-1CE3-D4FD-94553FDA1940}"/>
          </ac:cxnSpMkLst>
        </pc:cxnChg>
        <pc:cxnChg chg="add mod">
          <ac:chgData name="Hashimoto, Chie / 橋本　知依" userId="d974ff01-1f92-419a-ba7c-6fd3fb8463af" providerId="ADAL" clId="{CEC69B72-61DE-432E-9045-BEB07D4FEFC8}" dt="2023-09-26T07:05:21.240" v="6957" actId="164"/>
          <ac:cxnSpMkLst>
            <pc:docMk/>
            <pc:sldMk cId="3001792241" sldId="327"/>
            <ac:cxnSpMk id="12" creationId="{59F0663C-8104-925B-C469-FB42912232B1}"/>
          </ac:cxnSpMkLst>
        </pc:cxnChg>
      </pc:sldChg>
      <pc:sldChg chg="addSp delSp modSp add mod">
        <pc:chgData name="Hashimoto, Chie / 橋本　知依" userId="d974ff01-1f92-419a-ba7c-6fd3fb8463af" providerId="ADAL" clId="{CEC69B72-61DE-432E-9045-BEB07D4FEFC8}" dt="2023-09-26T07:08:35.379" v="7067" actId="20577"/>
        <pc:sldMkLst>
          <pc:docMk/>
          <pc:sldMk cId="3855689316" sldId="328"/>
        </pc:sldMkLst>
        <pc:spChg chg="add mod">
          <ac:chgData name="Hashimoto, Chie / 橋本　知依" userId="d974ff01-1f92-419a-ba7c-6fd3fb8463af" providerId="ADAL" clId="{CEC69B72-61DE-432E-9045-BEB07D4FEFC8}" dt="2023-09-13T04:18:43.191" v="3629" actId="1076"/>
          <ac:spMkLst>
            <pc:docMk/>
            <pc:sldMk cId="3855689316" sldId="328"/>
            <ac:spMk id="4" creationId="{DB7DA942-83B7-7330-1696-CA5120615363}"/>
          </ac:spMkLst>
        </pc:spChg>
        <pc:spChg chg="mod">
          <ac:chgData name="Hashimoto, Chie / 橋本　知依" userId="d974ff01-1f92-419a-ba7c-6fd3fb8463af" providerId="ADAL" clId="{CEC69B72-61DE-432E-9045-BEB07D4FEFC8}" dt="2023-09-12T09:16:52.629" v="2707" actId="164"/>
          <ac:spMkLst>
            <pc:docMk/>
            <pc:sldMk cId="3855689316" sldId="328"/>
            <ac:spMk id="17" creationId="{B316CAF4-FCD4-9ACB-602C-A144DBFC036C}"/>
          </ac:spMkLst>
        </pc:spChg>
        <pc:spChg chg="mod">
          <ac:chgData name="Hashimoto, Chie / 橋本　知依" userId="d974ff01-1f92-419a-ba7c-6fd3fb8463af" providerId="ADAL" clId="{CEC69B72-61DE-432E-9045-BEB07D4FEFC8}" dt="2023-09-12T09:16:52.629" v="2707" actId="164"/>
          <ac:spMkLst>
            <pc:docMk/>
            <pc:sldMk cId="3855689316" sldId="328"/>
            <ac:spMk id="18" creationId="{BBABFC79-3A7D-4354-404A-91456657F4FB}"/>
          </ac:spMkLst>
        </pc:spChg>
        <pc:spChg chg="del">
          <ac:chgData name="Hashimoto, Chie / 橋本　知依" userId="d974ff01-1f92-419a-ba7c-6fd3fb8463af" providerId="ADAL" clId="{CEC69B72-61DE-432E-9045-BEB07D4FEFC8}" dt="2023-09-12T09:16:56.558" v="2709" actId="478"/>
          <ac:spMkLst>
            <pc:docMk/>
            <pc:sldMk cId="3855689316" sldId="328"/>
            <ac:spMk id="22" creationId="{B64EDA99-177C-459E-DC48-F39DC867C855}"/>
          </ac:spMkLst>
        </pc:spChg>
        <pc:spChg chg="mod">
          <ac:chgData name="Hashimoto, Chie / 橋本　知依" userId="d974ff01-1f92-419a-ba7c-6fd3fb8463af" providerId="ADAL" clId="{CEC69B72-61DE-432E-9045-BEB07D4FEFC8}" dt="2023-09-13T04:18:43.191" v="3629" actId="1076"/>
          <ac:spMkLst>
            <pc:docMk/>
            <pc:sldMk cId="3855689316" sldId="328"/>
            <ac:spMk id="27" creationId="{BEA0EE62-0582-B3F7-F03C-911F97C78A7B}"/>
          </ac:spMkLst>
        </pc:spChg>
        <pc:grpChg chg="add mod">
          <ac:chgData name="Hashimoto, Chie / 橋本　知依" userId="d974ff01-1f92-419a-ba7c-6fd3fb8463af" providerId="ADAL" clId="{CEC69B72-61DE-432E-9045-BEB07D4FEFC8}" dt="2023-09-13T04:18:43.191" v="3629" actId="1076"/>
          <ac:grpSpMkLst>
            <pc:docMk/>
            <pc:sldMk cId="3855689316" sldId="328"/>
            <ac:grpSpMk id="2" creationId="{C03D44D3-B51E-7D67-8175-4CBB490D3B70}"/>
          </ac:grpSpMkLst>
        </pc:grpChg>
        <pc:grpChg chg="mod">
          <ac:chgData name="Hashimoto, Chie / 橋本　知依" userId="d974ff01-1f92-419a-ba7c-6fd3fb8463af" providerId="ADAL" clId="{CEC69B72-61DE-432E-9045-BEB07D4FEFC8}" dt="2023-09-12T09:16:52.629" v="2707" actId="164"/>
          <ac:grpSpMkLst>
            <pc:docMk/>
            <pc:sldMk cId="3855689316" sldId="328"/>
            <ac:grpSpMk id="15" creationId="{A1EB7960-60B8-BC4A-B7B0-B1009EE42956}"/>
          </ac:grpSpMkLst>
        </pc:grpChg>
        <pc:graphicFrameChg chg="mod modGraphic">
          <ac:chgData name="Hashimoto, Chie / 橋本　知依" userId="d974ff01-1f92-419a-ba7c-6fd3fb8463af" providerId="ADAL" clId="{CEC69B72-61DE-432E-9045-BEB07D4FEFC8}" dt="2023-09-26T07:08:35.379" v="7067" actId="20577"/>
          <ac:graphicFrameMkLst>
            <pc:docMk/>
            <pc:sldMk cId="3855689316" sldId="328"/>
            <ac:graphicFrameMk id="8" creationId="{07219AAD-97A6-3628-5ADC-E4FDDF648FDB}"/>
          </ac:graphicFrameMkLst>
        </pc:graphicFrameChg>
        <pc:picChg chg="mod">
          <ac:chgData name="Hashimoto, Chie / 橋本　知依" userId="d974ff01-1f92-419a-ba7c-6fd3fb8463af" providerId="ADAL" clId="{CEC69B72-61DE-432E-9045-BEB07D4FEFC8}" dt="2023-09-12T09:16:52.629" v="2707" actId="164"/>
          <ac:picMkLst>
            <pc:docMk/>
            <pc:sldMk cId="3855689316" sldId="328"/>
            <ac:picMk id="5" creationId="{B20297D4-F2F2-D17F-14E1-D5CFC8392E41}"/>
          </ac:picMkLst>
        </pc:picChg>
        <pc:picChg chg="mod">
          <ac:chgData name="Hashimoto, Chie / 橋本　知依" userId="d974ff01-1f92-419a-ba7c-6fd3fb8463af" providerId="ADAL" clId="{CEC69B72-61DE-432E-9045-BEB07D4FEFC8}" dt="2023-09-12T09:16:52.629" v="2707" actId="164"/>
          <ac:picMkLst>
            <pc:docMk/>
            <pc:sldMk cId="3855689316" sldId="328"/>
            <ac:picMk id="9" creationId="{3440F271-BC65-FB2F-F8D0-C7BC46D7037C}"/>
          </ac:picMkLst>
        </pc:picChg>
        <pc:cxnChg chg="mod">
          <ac:chgData name="Hashimoto, Chie / 橋本　知依" userId="d974ff01-1f92-419a-ba7c-6fd3fb8463af" providerId="ADAL" clId="{CEC69B72-61DE-432E-9045-BEB07D4FEFC8}" dt="2023-09-12T09:16:52.629" v="2707" actId="164"/>
          <ac:cxnSpMkLst>
            <pc:docMk/>
            <pc:sldMk cId="3855689316" sldId="328"/>
            <ac:cxnSpMk id="19" creationId="{23CF319B-769A-909C-EDAA-50B390F19F99}"/>
          </ac:cxnSpMkLst>
        </pc:cxnChg>
        <pc:cxnChg chg="mod">
          <ac:chgData name="Hashimoto, Chie / 橋本　知依" userId="d974ff01-1f92-419a-ba7c-6fd3fb8463af" providerId="ADAL" clId="{CEC69B72-61DE-432E-9045-BEB07D4FEFC8}" dt="2023-09-12T09:16:52.629" v="2707" actId="164"/>
          <ac:cxnSpMkLst>
            <pc:docMk/>
            <pc:sldMk cId="3855689316" sldId="328"/>
            <ac:cxnSpMk id="24" creationId="{8E8BC20D-D2FA-79D9-AB2A-AA571A0EE371}"/>
          </ac:cxnSpMkLst>
        </pc:cxnChg>
      </pc:sldChg>
      <pc:sldChg chg="delSp new del mod">
        <pc:chgData name="Hashimoto, Chie / 橋本　知依" userId="d974ff01-1f92-419a-ba7c-6fd3fb8463af" providerId="ADAL" clId="{CEC69B72-61DE-432E-9045-BEB07D4FEFC8}" dt="2023-09-25T23:47:30.211" v="3731" actId="47"/>
        <pc:sldMkLst>
          <pc:docMk/>
          <pc:sldMk cId="981623921" sldId="329"/>
        </pc:sldMkLst>
        <pc:spChg chg="del">
          <ac:chgData name="Hashimoto, Chie / 橋本　知依" userId="d974ff01-1f92-419a-ba7c-6fd3fb8463af" providerId="ADAL" clId="{CEC69B72-61DE-432E-9045-BEB07D4FEFC8}" dt="2023-09-25T23:47:26.672" v="3730" actId="478"/>
          <ac:spMkLst>
            <pc:docMk/>
            <pc:sldMk cId="981623921" sldId="329"/>
            <ac:spMk id="2" creationId="{769BFFD9-84B2-1726-F804-EC52B3D2DAC3}"/>
          </ac:spMkLst>
        </pc:spChg>
        <pc:spChg chg="del">
          <ac:chgData name="Hashimoto, Chie / 橋本　知依" userId="d974ff01-1f92-419a-ba7c-6fd3fb8463af" providerId="ADAL" clId="{CEC69B72-61DE-432E-9045-BEB07D4FEFC8}" dt="2023-09-25T23:47:26.672" v="3730" actId="478"/>
          <ac:spMkLst>
            <pc:docMk/>
            <pc:sldMk cId="981623921" sldId="329"/>
            <ac:spMk id="3" creationId="{7593802C-A45A-63CB-ACF3-F1BEE3609D08}"/>
          </ac:spMkLst>
        </pc:spChg>
        <pc:spChg chg="del">
          <ac:chgData name="Hashimoto, Chie / 橋本　知依" userId="d974ff01-1f92-419a-ba7c-6fd3fb8463af" providerId="ADAL" clId="{CEC69B72-61DE-432E-9045-BEB07D4FEFC8}" dt="2023-09-25T23:47:26.672" v="3730" actId="478"/>
          <ac:spMkLst>
            <pc:docMk/>
            <pc:sldMk cId="981623921" sldId="329"/>
            <ac:spMk id="4" creationId="{D431FE1C-3ECD-5073-78F7-0023F9C8211E}"/>
          </ac:spMkLst>
        </pc:spChg>
        <pc:spChg chg="del">
          <ac:chgData name="Hashimoto, Chie / 橋本　知依" userId="d974ff01-1f92-419a-ba7c-6fd3fb8463af" providerId="ADAL" clId="{CEC69B72-61DE-432E-9045-BEB07D4FEFC8}" dt="2023-09-25T23:47:26.672" v="3730" actId="478"/>
          <ac:spMkLst>
            <pc:docMk/>
            <pc:sldMk cId="981623921" sldId="329"/>
            <ac:spMk id="5" creationId="{92CFC14B-4A22-A0D1-EA89-88F7EB7EA20B}"/>
          </ac:spMkLst>
        </pc:spChg>
      </pc:sldChg>
      <pc:sldChg chg="addSp delSp modSp add del mod">
        <pc:chgData name="Hashimoto, Chie / 橋本　知依" userId="d974ff01-1f92-419a-ba7c-6fd3fb8463af" providerId="ADAL" clId="{CEC69B72-61DE-432E-9045-BEB07D4FEFC8}" dt="2023-09-26T07:07:22.327" v="6996" actId="47"/>
        <pc:sldMkLst>
          <pc:docMk/>
          <pc:sldMk cId="1541515246" sldId="329"/>
        </pc:sldMkLst>
        <pc:spChg chg="add del mod">
          <ac:chgData name="Hashimoto, Chie / 橋本　知依" userId="d974ff01-1f92-419a-ba7c-6fd3fb8463af" providerId="ADAL" clId="{CEC69B72-61DE-432E-9045-BEB07D4FEFC8}" dt="2023-09-26T07:05:16.284" v="6955" actId="21"/>
          <ac:spMkLst>
            <pc:docMk/>
            <pc:sldMk cId="1541515246" sldId="329"/>
            <ac:spMk id="9" creationId="{278FB008-2CCE-C668-4B79-4A707F70BFDC}"/>
          </ac:spMkLst>
        </pc:spChg>
        <pc:spChg chg="add del mod">
          <ac:chgData name="Hashimoto, Chie / 橋本　知依" userId="d974ff01-1f92-419a-ba7c-6fd3fb8463af" providerId="ADAL" clId="{CEC69B72-61DE-432E-9045-BEB07D4FEFC8}" dt="2023-09-26T07:05:16.284" v="6955" actId="21"/>
          <ac:spMkLst>
            <pc:docMk/>
            <pc:sldMk cId="1541515246" sldId="329"/>
            <ac:spMk id="13" creationId="{66CC4304-DBF3-E06C-C5C2-7A7B15196AC3}"/>
          </ac:spMkLst>
        </pc:spChg>
        <pc:graphicFrameChg chg="add del mod modGraphic">
          <ac:chgData name="Hashimoto, Chie / 橋本　知依" userId="d974ff01-1f92-419a-ba7c-6fd3fb8463af" providerId="ADAL" clId="{CEC69B72-61DE-432E-9045-BEB07D4FEFC8}" dt="2023-09-26T00:39:41.508" v="4200" actId="20577"/>
          <ac:graphicFrameMkLst>
            <pc:docMk/>
            <pc:sldMk cId="1541515246" sldId="329"/>
            <ac:graphicFrameMk id="8" creationId="{07219AAD-97A6-3628-5ADC-E4FDDF648FDB}"/>
          </ac:graphicFrameMkLst>
        </pc:graphicFrameChg>
        <pc:picChg chg="add del mod">
          <ac:chgData name="Hashimoto, Chie / 橋本　知依" userId="d974ff01-1f92-419a-ba7c-6fd3fb8463af" providerId="ADAL" clId="{CEC69B72-61DE-432E-9045-BEB07D4FEFC8}" dt="2023-09-26T07:05:16.284" v="6955" actId="21"/>
          <ac:picMkLst>
            <pc:docMk/>
            <pc:sldMk cId="1541515246" sldId="329"/>
            <ac:picMk id="3" creationId="{BD777D6E-7FF9-10A8-22D6-752153209459}"/>
          </ac:picMkLst>
        </pc:picChg>
        <pc:picChg chg="add del mod">
          <ac:chgData name="Hashimoto, Chie / 橋本　知依" userId="d974ff01-1f92-419a-ba7c-6fd3fb8463af" providerId="ADAL" clId="{CEC69B72-61DE-432E-9045-BEB07D4FEFC8}" dt="2023-09-26T00:20:49.640" v="3976"/>
          <ac:picMkLst>
            <pc:docMk/>
            <pc:sldMk cId="1541515246" sldId="329"/>
            <ac:picMk id="4" creationId="{955C9C5C-93AB-B309-B548-0DDD70AE3A12}"/>
          </ac:picMkLst>
        </pc:picChg>
        <pc:picChg chg="add del mod">
          <ac:chgData name="Hashimoto, Chie / 橋本　知依" userId="d974ff01-1f92-419a-ba7c-6fd3fb8463af" providerId="ADAL" clId="{CEC69B72-61DE-432E-9045-BEB07D4FEFC8}" dt="2023-09-26T07:05:16.284" v="6955" actId="21"/>
          <ac:picMkLst>
            <pc:docMk/>
            <pc:sldMk cId="1541515246" sldId="329"/>
            <ac:picMk id="7" creationId="{ECACED21-7080-70BA-06AD-31640C742C9A}"/>
          </ac:picMkLst>
        </pc:picChg>
        <pc:cxnChg chg="add del mod">
          <ac:chgData name="Hashimoto, Chie / 橋本　知依" userId="d974ff01-1f92-419a-ba7c-6fd3fb8463af" providerId="ADAL" clId="{CEC69B72-61DE-432E-9045-BEB07D4FEFC8}" dt="2023-09-26T07:05:16.284" v="6955" actId="21"/>
          <ac:cxnSpMkLst>
            <pc:docMk/>
            <pc:sldMk cId="1541515246" sldId="329"/>
            <ac:cxnSpMk id="10" creationId="{32259B52-2BB6-9088-DCB5-7507F1CC6668}"/>
          </ac:cxnSpMkLst>
        </pc:cxnChg>
      </pc:sldChg>
      <pc:sldChg chg="addSp modSp add del mod">
        <pc:chgData name="Hashimoto, Chie / 橋本　知依" userId="d974ff01-1f92-419a-ba7c-6fd3fb8463af" providerId="ADAL" clId="{CEC69B72-61DE-432E-9045-BEB07D4FEFC8}" dt="2023-09-26T07:04:45.565" v="6953" actId="47"/>
        <pc:sldMkLst>
          <pc:docMk/>
          <pc:sldMk cId="2043304112" sldId="330"/>
        </pc:sldMkLst>
        <pc:graphicFrameChg chg="mod modGraphic">
          <ac:chgData name="Hashimoto, Chie / 橋本　知依" userId="d974ff01-1f92-419a-ba7c-6fd3fb8463af" providerId="ADAL" clId="{CEC69B72-61DE-432E-9045-BEB07D4FEFC8}" dt="2023-09-26T00:39:36.402" v="4199" actId="6549"/>
          <ac:graphicFrameMkLst>
            <pc:docMk/>
            <pc:sldMk cId="2043304112" sldId="330"/>
            <ac:graphicFrameMk id="8" creationId="{07219AAD-97A6-3628-5ADC-E4FDDF648FDB}"/>
          </ac:graphicFrameMkLst>
        </pc:graphicFrameChg>
        <pc:picChg chg="add mod modCrop">
          <ac:chgData name="Hashimoto, Chie / 橋本　知依" userId="d974ff01-1f92-419a-ba7c-6fd3fb8463af" providerId="ADAL" clId="{CEC69B72-61DE-432E-9045-BEB07D4FEFC8}" dt="2023-09-26T00:27:56.351" v="4191" actId="1076"/>
          <ac:picMkLst>
            <pc:docMk/>
            <pc:sldMk cId="2043304112" sldId="330"/>
            <ac:picMk id="3" creationId="{8CFCF54C-5498-3D84-7B83-4D6EE3CC3C10}"/>
          </ac:picMkLst>
        </pc:picChg>
      </pc:sldChg>
      <pc:sldChg chg="addSp delSp modSp add mod">
        <pc:chgData name="Hashimoto, Chie / 橋本　知依" userId="d974ff01-1f92-419a-ba7c-6fd3fb8463af" providerId="ADAL" clId="{CEC69B72-61DE-432E-9045-BEB07D4FEFC8}" dt="2023-09-26T07:13:57.476" v="7226" actId="20577"/>
        <pc:sldMkLst>
          <pc:docMk/>
          <pc:sldMk cId="3792151018" sldId="331"/>
        </pc:sldMkLst>
        <pc:spChg chg="del">
          <ac:chgData name="Hashimoto, Chie / 橋本　知依" userId="d974ff01-1f92-419a-ba7c-6fd3fb8463af" providerId="ADAL" clId="{CEC69B72-61DE-432E-9045-BEB07D4FEFC8}" dt="2023-09-26T01:09:49.637" v="5030" actId="478"/>
          <ac:spMkLst>
            <pc:docMk/>
            <pc:sldMk cId="3792151018" sldId="331"/>
            <ac:spMk id="9" creationId="{278FB008-2CCE-C668-4B79-4A707F70BFDC}"/>
          </ac:spMkLst>
        </pc:spChg>
        <pc:spChg chg="add del">
          <ac:chgData name="Hashimoto, Chie / 橋本　知依" userId="d974ff01-1f92-419a-ba7c-6fd3fb8463af" providerId="ADAL" clId="{CEC69B72-61DE-432E-9045-BEB07D4FEFC8}" dt="2023-09-26T01:09:48.292" v="5029" actId="478"/>
          <ac:spMkLst>
            <pc:docMk/>
            <pc:sldMk cId="3792151018" sldId="331"/>
            <ac:spMk id="13" creationId="{66CC4304-DBF3-E06C-C5C2-7A7B15196AC3}"/>
          </ac:spMkLst>
        </pc:spChg>
        <pc:graphicFrameChg chg="mod modGraphic">
          <ac:chgData name="Hashimoto, Chie / 橋本　知依" userId="d974ff01-1f92-419a-ba7c-6fd3fb8463af" providerId="ADAL" clId="{CEC69B72-61DE-432E-9045-BEB07D4FEFC8}" dt="2023-09-26T07:13:57.476" v="7226" actId="20577"/>
          <ac:graphicFrameMkLst>
            <pc:docMk/>
            <pc:sldMk cId="3792151018" sldId="331"/>
            <ac:graphicFrameMk id="8" creationId="{07219AAD-97A6-3628-5ADC-E4FDDF648FDB}"/>
          </ac:graphicFrameMkLst>
        </pc:graphicFrameChg>
        <pc:picChg chg="add del">
          <ac:chgData name="Hashimoto, Chie / 橋本　知依" userId="d974ff01-1f92-419a-ba7c-6fd3fb8463af" providerId="ADAL" clId="{CEC69B72-61DE-432E-9045-BEB07D4FEFC8}" dt="2023-09-26T00:39:28.960" v="4195" actId="478"/>
          <ac:picMkLst>
            <pc:docMk/>
            <pc:sldMk cId="3792151018" sldId="331"/>
            <ac:picMk id="3" creationId="{BD777D6E-7FF9-10A8-22D6-752153209459}"/>
          </ac:picMkLst>
        </pc:picChg>
        <pc:picChg chg="add del">
          <ac:chgData name="Hashimoto, Chie / 橋本　知依" userId="d974ff01-1f92-419a-ba7c-6fd3fb8463af" providerId="ADAL" clId="{CEC69B72-61DE-432E-9045-BEB07D4FEFC8}" dt="2023-09-26T00:39:28.960" v="4195" actId="478"/>
          <ac:picMkLst>
            <pc:docMk/>
            <pc:sldMk cId="3792151018" sldId="331"/>
            <ac:picMk id="7" creationId="{ECACED21-7080-70BA-06AD-31640C742C9A}"/>
          </ac:picMkLst>
        </pc:picChg>
        <pc:cxnChg chg="add del mod">
          <ac:chgData name="Hashimoto, Chie / 橋本　知依" userId="d974ff01-1f92-419a-ba7c-6fd3fb8463af" providerId="ADAL" clId="{CEC69B72-61DE-432E-9045-BEB07D4FEFC8}" dt="2023-09-26T01:09:50.240" v="5031" actId="478"/>
          <ac:cxnSpMkLst>
            <pc:docMk/>
            <pc:sldMk cId="3792151018" sldId="331"/>
            <ac:cxnSpMk id="10" creationId="{32259B52-2BB6-9088-DCB5-7507F1CC6668}"/>
          </ac:cxnSpMkLst>
        </pc:cxnChg>
      </pc:sldChg>
      <pc:sldChg chg="addSp delSp modSp add mod">
        <pc:chgData name="Hashimoto, Chie / 橋本　知依" userId="d974ff01-1f92-419a-ba7c-6fd3fb8463af" providerId="ADAL" clId="{CEC69B72-61DE-432E-9045-BEB07D4FEFC8}" dt="2023-09-26T07:09:18.194" v="7071" actId="20577"/>
        <pc:sldMkLst>
          <pc:docMk/>
          <pc:sldMk cId="2146032486" sldId="332"/>
        </pc:sldMkLst>
        <pc:spChg chg="add mod">
          <ac:chgData name="Hashimoto, Chie / 橋本　知依" userId="d974ff01-1f92-419a-ba7c-6fd3fb8463af" providerId="ADAL" clId="{CEC69B72-61DE-432E-9045-BEB07D4FEFC8}" dt="2023-09-26T02:07:48.426" v="5842" actId="14100"/>
          <ac:spMkLst>
            <pc:docMk/>
            <pc:sldMk cId="2146032486" sldId="332"/>
            <ac:spMk id="5" creationId="{9B965895-68D2-9B52-9DBA-1F45A673C88E}"/>
          </ac:spMkLst>
        </pc:spChg>
        <pc:spChg chg="add mod">
          <ac:chgData name="Hashimoto, Chie / 橋本　知依" userId="d974ff01-1f92-419a-ba7c-6fd3fb8463af" providerId="ADAL" clId="{CEC69B72-61DE-432E-9045-BEB07D4FEFC8}" dt="2023-09-26T02:08:26.599" v="5960" actId="20577"/>
          <ac:spMkLst>
            <pc:docMk/>
            <pc:sldMk cId="2146032486" sldId="332"/>
            <ac:spMk id="7" creationId="{FEF36CF5-FFB4-CDD6-80B7-CF2960CD1E4F}"/>
          </ac:spMkLst>
        </pc:spChg>
        <pc:spChg chg="add del mod">
          <ac:chgData name="Hashimoto, Chie / 橋本　知依" userId="d974ff01-1f92-419a-ba7c-6fd3fb8463af" providerId="ADAL" clId="{CEC69B72-61DE-432E-9045-BEB07D4FEFC8}" dt="2023-09-26T02:12:07.251" v="6056"/>
          <ac:spMkLst>
            <pc:docMk/>
            <pc:sldMk cId="2146032486" sldId="332"/>
            <ac:spMk id="11" creationId="{903577AE-5439-05DF-5741-7F93AA10D81B}"/>
          </ac:spMkLst>
        </pc:spChg>
        <pc:spChg chg="add mod">
          <ac:chgData name="Hashimoto, Chie / 橋本　知依" userId="d974ff01-1f92-419a-ba7c-6fd3fb8463af" providerId="ADAL" clId="{CEC69B72-61DE-432E-9045-BEB07D4FEFC8}" dt="2023-09-26T02:12:20.883" v="6060" actId="1076"/>
          <ac:spMkLst>
            <pc:docMk/>
            <pc:sldMk cId="2146032486" sldId="332"/>
            <ac:spMk id="13" creationId="{6D0E5B90-2C7E-A916-8BDF-2AFAB97AF93C}"/>
          </ac:spMkLst>
        </pc:spChg>
        <pc:graphicFrameChg chg="mod modGraphic">
          <ac:chgData name="Hashimoto, Chie / 橋本　知依" userId="d974ff01-1f92-419a-ba7c-6fd3fb8463af" providerId="ADAL" clId="{CEC69B72-61DE-432E-9045-BEB07D4FEFC8}" dt="2023-09-26T07:09:18.194" v="7071" actId="20577"/>
          <ac:graphicFrameMkLst>
            <pc:docMk/>
            <pc:sldMk cId="2146032486" sldId="332"/>
            <ac:graphicFrameMk id="8" creationId="{07219AAD-97A6-3628-5ADC-E4FDDF648FDB}"/>
          </ac:graphicFrameMkLst>
        </pc:graphicFrameChg>
        <pc:picChg chg="del">
          <ac:chgData name="Hashimoto, Chie / 橋本　知依" userId="d974ff01-1f92-419a-ba7c-6fd3fb8463af" providerId="ADAL" clId="{CEC69B72-61DE-432E-9045-BEB07D4FEFC8}" dt="2023-09-26T01:55:22.683" v="5545" actId="478"/>
          <ac:picMkLst>
            <pc:docMk/>
            <pc:sldMk cId="2146032486" sldId="332"/>
            <ac:picMk id="3" creationId="{8CFCF54C-5498-3D84-7B83-4D6EE3CC3C10}"/>
          </ac:picMkLst>
        </pc:picChg>
        <pc:picChg chg="add mod">
          <ac:chgData name="Hashimoto, Chie / 橋本　知依" userId="d974ff01-1f92-419a-ba7c-6fd3fb8463af" providerId="ADAL" clId="{CEC69B72-61DE-432E-9045-BEB07D4FEFC8}" dt="2023-09-26T02:07:02.276" v="5749" actId="1076"/>
          <ac:picMkLst>
            <pc:docMk/>
            <pc:sldMk cId="2146032486" sldId="332"/>
            <ac:picMk id="4" creationId="{59CDC3D2-A17E-66FA-E2D8-7F315EB3A886}"/>
          </ac:picMkLst>
        </pc:picChg>
        <pc:picChg chg="add mod modCrop">
          <ac:chgData name="Hashimoto, Chie / 橋本　知依" userId="d974ff01-1f92-419a-ba7c-6fd3fb8463af" providerId="ADAL" clId="{CEC69B72-61DE-432E-9045-BEB07D4FEFC8}" dt="2023-09-26T02:12:04.542" v="6054" actId="1076"/>
          <ac:picMkLst>
            <pc:docMk/>
            <pc:sldMk cId="2146032486" sldId="332"/>
            <ac:picMk id="10" creationId="{FA377643-1B22-6053-E889-3C024D5DF1E9}"/>
          </ac:picMkLst>
        </pc:picChg>
        <pc:picChg chg="add mod ord">
          <ac:chgData name="Hashimoto, Chie / 橋本　知依" userId="d974ff01-1f92-419a-ba7c-6fd3fb8463af" providerId="ADAL" clId="{CEC69B72-61DE-432E-9045-BEB07D4FEFC8}" dt="2023-09-26T02:12:25.528" v="6063" actId="1076"/>
          <ac:picMkLst>
            <pc:docMk/>
            <pc:sldMk cId="2146032486" sldId="332"/>
            <ac:picMk id="12" creationId="{5C676528-979F-8D7C-96FF-BE0958571D49}"/>
          </ac:picMkLst>
        </pc:picChg>
      </pc:sldChg>
      <pc:sldChg chg="new del">
        <pc:chgData name="Hashimoto, Chie / 橋本　知依" userId="d974ff01-1f92-419a-ba7c-6fd3fb8463af" providerId="ADAL" clId="{CEC69B72-61DE-432E-9045-BEB07D4FEFC8}" dt="2023-09-26T01:54:57.112" v="5541" actId="47"/>
        <pc:sldMkLst>
          <pc:docMk/>
          <pc:sldMk cId="3764789913" sldId="332"/>
        </pc:sldMkLst>
      </pc:sldChg>
      <pc:sldChg chg="addSp delSp modSp add mod">
        <pc:chgData name="Hashimoto, Chie / 橋本　知依" userId="d974ff01-1f92-419a-ba7c-6fd3fb8463af" providerId="ADAL" clId="{CEC69B72-61DE-432E-9045-BEB07D4FEFC8}" dt="2023-09-26T07:09:20.217" v="7073" actId="20577"/>
        <pc:sldMkLst>
          <pc:docMk/>
          <pc:sldMk cId="2241326893" sldId="333"/>
        </pc:sldMkLst>
        <pc:spChg chg="del">
          <ac:chgData name="Hashimoto, Chie / 橋本　知依" userId="d974ff01-1f92-419a-ba7c-6fd3fb8463af" providerId="ADAL" clId="{CEC69B72-61DE-432E-9045-BEB07D4FEFC8}" dt="2023-09-26T02:14:28.680" v="6065" actId="478"/>
          <ac:spMkLst>
            <pc:docMk/>
            <pc:sldMk cId="2241326893" sldId="333"/>
            <ac:spMk id="5" creationId="{9B965895-68D2-9B52-9DBA-1F45A673C88E}"/>
          </ac:spMkLst>
        </pc:spChg>
        <pc:spChg chg="del">
          <ac:chgData name="Hashimoto, Chie / 橋本　知依" userId="d974ff01-1f92-419a-ba7c-6fd3fb8463af" providerId="ADAL" clId="{CEC69B72-61DE-432E-9045-BEB07D4FEFC8}" dt="2023-09-26T02:14:37.471" v="6069" actId="478"/>
          <ac:spMkLst>
            <pc:docMk/>
            <pc:sldMk cId="2241326893" sldId="333"/>
            <ac:spMk id="7" creationId="{FEF36CF5-FFB4-CDD6-80B7-CF2960CD1E4F}"/>
          </ac:spMkLst>
        </pc:spChg>
        <pc:spChg chg="del">
          <ac:chgData name="Hashimoto, Chie / 橋本　知依" userId="d974ff01-1f92-419a-ba7c-6fd3fb8463af" providerId="ADAL" clId="{CEC69B72-61DE-432E-9045-BEB07D4FEFC8}" dt="2023-09-26T02:16:26.980" v="6190" actId="478"/>
          <ac:spMkLst>
            <pc:docMk/>
            <pc:sldMk cId="2241326893" sldId="333"/>
            <ac:spMk id="13" creationId="{6D0E5B90-2C7E-A916-8BDF-2AFAB97AF93C}"/>
          </ac:spMkLst>
        </pc:spChg>
        <pc:spChg chg="add mod">
          <ac:chgData name="Hashimoto, Chie / 橋本　知依" userId="d974ff01-1f92-419a-ba7c-6fd3fb8463af" providerId="ADAL" clId="{CEC69B72-61DE-432E-9045-BEB07D4FEFC8}" dt="2023-09-26T02:17:31.525" v="6196" actId="1076"/>
          <ac:spMkLst>
            <pc:docMk/>
            <pc:sldMk cId="2241326893" sldId="333"/>
            <ac:spMk id="15" creationId="{027486A5-F98F-A8B2-FA43-A5B15A227633}"/>
          </ac:spMkLst>
        </pc:spChg>
        <pc:spChg chg="add mod">
          <ac:chgData name="Hashimoto, Chie / 橋本　知依" userId="d974ff01-1f92-419a-ba7c-6fd3fb8463af" providerId="ADAL" clId="{CEC69B72-61DE-432E-9045-BEB07D4FEFC8}" dt="2023-09-26T02:22:28.282" v="6338" actId="164"/>
          <ac:spMkLst>
            <pc:docMk/>
            <pc:sldMk cId="2241326893" sldId="333"/>
            <ac:spMk id="21" creationId="{96DB8264-927E-25AC-FD44-DF6C2D62AC1C}"/>
          </ac:spMkLst>
        </pc:spChg>
        <pc:spChg chg="add mod">
          <ac:chgData name="Hashimoto, Chie / 橋本　知依" userId="d974ff01-1f92-419a-ba7c-6fd3fb8463af" providerId="ADAL" clId="{CEC69B72-61DE-432E-9045-BEB07D4FEFC8}" dt="2023-09-26T02:22:28.282" v="6338" actId="164"/>
          <ac:spMkLst>
            <pc:docMk/>
            <pc:sldMk cId="2241326893" sldId="333"/>
            <ac:spMk id="23" creationId="{4A6FF479-584B-EBA4-4453-D82A0EE09609}"/>
          </ac:spMkLst>
        </pc:spChg>
        <pc:spChg chg="add mod">
          <ac:chgData name="Hashimoto, Chie / 橋本　知依" userId="d974ff01-1f92-419a-ba7c-6fd3fb8463af" providerId="ADAL" clId="{CEC69B72-61DE-432E-9045-BEB07D4FEFC8}" dt="2023-09-26T02:22:28.282" v="6338" actId="164"/>
          <ac:spMkLst>
            <pc:docMk/>
            <pc:sldMk cId="2241326893" sldId="333"/>
            <ac:spMk id="26" creationId="{90EEF916-0643-EA14-FC8C-61AAD9B0B68F}"/>
          </ac:spMkLst>
        </pc:spChg>
        <pc:spChg chg="add mod">
          <ac:chgData name="Hashimoto, Chie / 橋本　知依" userId="d974ff01-1f92-419a-ba7c-6fd3fb8463af" providerId="ADAL" clId="{CEC69B72-61DE-432E-9045-BEB07D4FEFC8}" dt="2023-09-26T02:27:30.287" v="6531" actId="14100"/>
          <ac:spMkLst>
            <pc:docMk/>
            <pc:sldMk cId="2241326893" sldId="333"/>
            <ac:spMk id="31" creationId="{4279095C-39A7-B223-510E-AB90EA720BD9}"/>
          </ac:spMkLst>
        </pc:spChg>
        <pc:spChg chg="add mod">
          <ac:chgData name="Hashimoto, Chie / 橋本　知依" userId="d974ff01-1f92-419a-ba7c-6fd3fb8463af" providerId="ADAL" clId="{CEC69B72-61DE-432E-9045-BEB07D4FEFC8}" dt="2023-09-26T02:31:26.906" v="6591" actId="1076"/>
          <ac:spMkLst>
            <pc:docMk/>
            <pc:sldMk cId="2241326893" sldId="333"/>
            <ac:spMk id="35" creationId="{0AE92C65-8825-CF03-9F0E-06584D444E4F}"/>
          </ac:spMkLst>
        </pc:spChg>
        <pc:grpChg chg="add mod">
          <ac:chgData name="Hashimoto, Chie / 橋本　知依" userId="d974ff01-1f92-419a-ba7c-6fd3fb8463af" providerId="ADAL" clId="{CEC69B72-61DE-432E-9045-BEB07D4FEFC8}" dt="2023-09-26T02:22:29.455" v="6339" actId="1076"/>
          <ac:grpSpMkLst>
            <pc:docMk/>
            <pc:sldMk cId="2241326893" sldId="333"/>
            <ac:grpSpMk id="28" creationId="{E9A80EC8-5BC9-696A-6224-DD4F7EE70608}"/>
          </ac:grpSpMkLst>
        </pc:grpChg>
        <pc:graphicFrameChg chg="mod modGraphic">
          <ac:chgData name="Hashimoto, Chie / 橋本　知依" userId="d974ff01-1f92-419a-ba7c-6fd3fb8463af" providerId="ADAL" clId="{CEC69B72-61DE-432E-9045-BEB07D4FEFC8}" dt="2023-09-26T07:09:20.217" v="7073" actId="20577"/>
          <ac:graphicFrameMkLst>
            <pc:docMk/>
            <pc:sldMk cId="2241326893" sldId="333"/>
            <ac:graphicFrameMk id="8" creationId="{07219AAD-97A6-3628-5ADC-E4FDDF648FDB}"/>
          </ac:graphicFrameMkLst>
        </pc:graphicFrameChg>
        <pc:picChg chg="add mod modCrop">
          <ac:chgData name="Hashimoto, Chie / 橋本　知依" userId="d974ff01-1f92-419a-ba7c-6fd3fb8463af" providerId="ADAL" clId="{CEC69B72-61DE-432E-9045-BEB07D4FEFC8}" dt="2023-09-26T02:17:27.379" v="6194" actId="732"/>
          <ac:picMkLst>
            <pc:docMk/>
            <pc:sldMk cId="2241326893" sldId="333"/>
            <ac:picMk id="3" creationId="{A6AEAA01-E298-C2E5-D8E0-527315B1A56E}"/>
          </ac:picMkLst>
        </pc:picChg>
        <pc:picChg chg="del">
          <ac:chgData name="Hashimoto, Chie / 橋本　知依" userId="d974ff01-1f92-419a-ba7c-6fd3fb8463af" providerId="ADAL" clId="{CEC69B72-61DE-432E-9045-BEB07D4FEFC8}" dt="2023-09-26T02:14:28.680" v="6065" actId="478"/>
          <ac:picMkLst>
            <pc:docMk/>
            <pc:sldMk cId="2241326893" sldId="333"/>
            <ac:picMk id="4" creationId="{59CDC3D2-A17E-66FA-E2D8-7F315EB3A886}"/>
          </ac:picMkLst>
        </pc:picChg>
        <pc:picChg chg="del">
          <ac:chgData name="Hashimoto, Chie / 橋本　知依" userId="d974ff01-1f92-419a-ba7c-6fd3fb8463af" providerId="ADAL" clId="{CEC69B72-61DE-432E-9045-BEB07D4FEFC8}" dt="2023-09-26T02:14:29.328" v="6066" actId="478"/>
          <ac:picMkLst>
            <pc:docMk/>
            <pc:sldMk cId="2241326893" sldId="333"/>
            <ac:picMk id="10" creationId="{FA377643-1B22-6053-E889-3C024D5DF1E9}"/>
          </ac:picMkLst>
        </pc:picChg>
        <pc:picChg chg="del">
          <ac:chgData name="Hashimoto, Chie / 橋本　知依" userId="d974ff01-1f92-419a-ba7c-6fd3fb8463af" providerId="ADAL" clId="{CEC69B72-61DE-432E-9045-BEB07D4FEFC8}" dt="2023-09-26T02:14:30.084" v="6067" actId="478"/>
          <ac:picMkLst>
            <pc:docMk/>
            <pc:sldMk cId="2241326893" sldId="333"/>
            <ac:picMk id="12" creationId="{5C676528-979F-8D7C-96FF-BE0958571D49}"/>
          </ac:picMkLst>
        </pc:picChg>
        <pc:picChg chg="add mod modCrop">
          <ac:chgData name="Hashimoto, Chie / 橋本　知依" userId="d974ff01-1f92-419a-ba7c-6fd3fb8463af" providerId="ADAL" clId="{CEC69B72-61DE-432E-9045-BEB07D4FEFC8}" dt="2023-09-26T02:22:28.282" v="6338" actId="164"/>
          <ac:picMkLst>
            <pc:docMk/>
            <pc:sldMk cId="2241326893" sldId="333"/>
            <ac:picMk id="17" creationId="{275BD719-ECB0-5BA1-1E06-960AA2CA31E2}"/>
          </ac:picMkLst>
        </pc:picChg>
        <pc:picChg chg="add mod modCrop">
          <ac:chgData name="Hashimoto, Chie / 橋本　知依" userId="d974ff01-1f92-419a-ba7c-6fd3fb8463af" providerId="ADAL" clId="{CEC69B72-61DE-432E-9045-BEB07D4FEFC8}" dt="2023-09-26T02:22:28.282" v="6338" actId="164"/>
          <ac:picMkLst>
            <pc:docMk/>
            <pc:sldMk cId="2241326893" sldId="333"/>
            <ac:picMk id="19" creationId="{D966E4CE-416C-3A65-D452-0EC7C1A76FE9}"/>
          </ac:picMkLst>
        </pc:picChg>
        <pc:picChg chg="add mod modCrop">
          <ac:chgData name="Hashimoto, Chie / 橋本　知依" userId="d974ff01-1f92-419a-ba7c-6fd3fb8463af" providerId="ADAL" clId="{CEC69B72-61DE-432E-9045-BEB07D4FEFC8}" dt="2023-09-26T02:27:23.491" v="6528" actId="1076"/>
          <ac:picMkLst>
            <pc:docMk/>
            <pc:sldMk cId="2241326893" sldId="333"/>
            <ac:picMk id="30" creationId="{E59F192A-5128-DC06-0A11-20A83D349909}"/>
          </ac:picMkLst>
        </pc:picChg>
        <pc:cxnChg chg="add mod">
          <ac:chgData name="Hashimoto, Chie / 橋本　知依" userId="d974ff01-1f92-419a-ba7c-6fd3fb8463af" providerId="ADAL" clId="{CEC69B72-61DE-432E-9045-BEB07D4FEFC8}" dt="2023-09-26T02:17:30.274" v="6195" actId="1076"/>
          <ac:cxnSpMkLst>
            <pc:docMk/>
            <pc:sldMk cId="2241326893" sldId="333"/>
            <ac:cxnSpMk id="11" creationId="{88A686F5-3CA9-743A-FEA1-11D3C1C514BD}"/>
          </ac:cxnSpMkLst>
        </pc:cxnChg>
        <pc:cxnChg chg="add mod">
          <ac:chgData name="Hashimoto, Chie / 橋本　知依" userId="d974ff01-1f92-419a-ba7c-6fd3fb8463af" providerId="ADAL" clId="{CEC69B72-61DE-432E-9045-BEB07D4FEFC8}" dt="2023-09-26T02:22:28.282" v="6338" actId="164"/>
          <ac:cxnSpMkLst>
            <pc:docMk/>
            <pc:sldMk cId="2241326893" sldId="333"/>
            <ac:cxnSpMk id="20" creationId="{6D995B42-B281-1EF1-4494-5F00254D67D1}"/>
          </ac:cxnSpMkLst>
        </pc:cxnChg>
        <pc:cxnChg chg="add mod">
          <ac:chgData name="Hashimoto, Chie / 橋本　知依" userId="d974ff01-1f92-419a-ba7c-6fd3fb8463af" providerId="ADAL" clId="{CEC69B72-61DE-432E-9045-BEB07D4FEFC8}" dt="2023-09-26T02:30:22.414" v="6534" actId="14100"/>
          <ac:cxnSpMkLst>
            <pc:docMk/>
            <pc:sldMk cId="2241326893" sldId="333"/>
            <ac:cxnSpMk id="32" creationId="{AFC21C73-0566-BCB4-F8F8-A3206C1DB208}"/>
          </ac:cxnSpMkLst>
        </pc:cxnChg>
      </pc:sldChg>
      <pc:sldChg chg="addSp delSp new del mod">
        <pc:chgData name="Hashimoto, Chie / 橋本　知依" userId="d974ff01-1f92-419a-ba7c-6fd3fb8463af" providerId="ADAL" clId="{CEC69B72-61DE-432E-9045-BEB07D4FEFC8}" dt="2023-09-26T05:52:10.193" v="6598" actId="47"/>
        <pc:sldMkLst>
          <pc:docMk/>
          <pc:sldMk cId="2862120742" sldId="334"/>
        </pc:sldMkLst>
        <pc:picChg chg="add del">
          <ac:chgData name="Hashimoto, Chie / 橋本　知依" userId="d974ff01-1f92-419a-ba7c-6fd3fb8463af" providerId="ADAL" clId="{CEC69B72-61DE-432E-9045-BEB07D4FEFC8}" dt="2023-09-26T05:52:02.059" v="6596" actId="21"/>
          <ac:picMkLst>
            <pc:docMk/>
            <pc:sldMk cId="2862120742" sldId="334"/>
            <ac:picMk id="7" creationId="{34F23AB4-4668-0125-3E89-B9E973128062}"/>
          </ac:picMkLst>
        </pc:picChg>
      </pc:sldChg>
      <pc:sldChg chg="addSp delSp modSp add mod">
        <pc:chgData name="Hashimoto, Chie / 橋本　知依" userId="d974ff01-1f92-419a-ba7c-6fd3fb8463af" providerId="ADAL" clId="{CEC69B72-61DE-432E-9045-BEB07D4FEFC8}" dt="2023-09-26T05:58:15.272" v="6950" actId="14100"/>
        <pc:sldMkLst>
          <pc:docMk/>
          <pc:sldMk cId="2257314426" sldId="335"/>
        </pc:sldMkLst>
        <pc:spChg chg="del">
          <ac:chgData name="Hashimoto, Chie / 橋本　知依" userId="d974ff01-1f92-419a-ba7c-6fd3fb8463af" providerId="ADAL" clId="{CEC69B72-61DE-432E-9045-BEB07D4FEFC8}" dt="2023-09-26T05:51:58.023" v="6595" actId="478"/>
          <ac:spMkLst>
            <pc:docMk/>
            <pc:sldMk cId="2257314426" sldId="335"/>
            <ac:spMk id="4" creationId="{DB7DA942-83B7-7330-1696-CA5120615363}"/>
          </ac:spMkLst>
        </pc:spChg>
        <pc:spChg chg="add mod">
          <ac:chgData name="Hashimoto, Chie / 橋本　知依" userId="d974ff01-1f92-419a-ba7c-6fd3fb8463af" providerId="ADAL" clId="{CEC69B72-61DE-432E-9045-BEB07D4FEFC8}" dt="2023-09-26T05:52:48.768" v="6646" actId="1076"/>
          <ac:spMkLst>
            <pc:docMk/>
            <pc:sldMk cId="2257314426" sldId="335"/>
            <ac:spMk id="13" creationId="{27DBB4F9-E8FD-A842-1319-C185B88AA9C0}"/>
          </ac:spMkLst>
        </pc:spChg>
        <pc:spChg chg="add mod">
          <ac:chgData name="Hashimoto, Chie / 橋本　知依" userId="d974ff01-1f92-419a-ba7c-6fd3fb8463af" providerId="ADAL" clId="{CEC69B72-61DE-432E-9045-BEB07D4FEFC8}" dt="2023-09-26T05:54:44.560" v="6765" actId="164"/>
          <ac:spMkLst>
            <pc:docMk/>
            <pc:sldMk cId="2257314426" sldId="335"/>
            <ac:spMk id="14" creationId="{79EC39AA-6C61-466A-40AC-37A276BAE84B}"/>
          </ac:spMkLst>
        </pc:spChg>
        <pc:spChg chg="add mod">
          <ac:chgData name="Hashimoto, Chie / 橋本　知依" userId="d974ff01-1f92-419a-ba7c-6fd3fb8463af" providerId="ADAL" clId="{CEC69B72-61DE-432E-9045-BEB07D4FEFC8}" dt="2023-09-26T05:58:15.272" v="6950" actId="14100"/>
          <ac:spMkLst>
            <pc:docMk/>
            <pc:sldMk cId="2257314426" sldId="335"/>
            <ac:spMk id="16" creationId="{5A52FFA9-A931-77C3-3820-4365CA337CC5}"/>
          </ac:spMkLst>
        </pc:spChg>
        <pc:spChg chg="add mod">
          <ac:chgData name="Hashimoto, Chie / 橋本　知依" userId="d974ff01-1f92-419a-ba7c-6fd3fb8463af" providerId="ADAL" clId="{CEC69B72-61DE-432E-9045-BEB07D4FEFC8}" dt="2023-09-26T05:57:18.436" v="6887" actId="164"/>
          <ac:spMkLst>
            <pc:docMk/>
            <pc:sldMk cId="2257314426" sldId="335"/>
            <ac:spMk id="21" creationId="{0048B84F-2535-CE80-245B-77FC25AEBA87}"/>
          </ac:spMkLst>
        </pc:spChg>
        <pc:spChg chg="del">
          <ac:chgData name="Hashimoto, Chie / 橋本　知依" userId="d974ff01-1f92-419a-ba7c-6fd3fb8463af" providerId="ADAL" clId="{CEC69B72-61DE-432E-9045-BEB07D4FEFC8}" dt="2023-09-26T05:51:58.023" v="6595" actId="478"/>
          <ac:spMkLst>
            <pc:docMk/>
            <pc:sldMk cId="2257314426" sldId="335"/>
            <ac:spMk id="27" creationId="{BEA0EE62-0582-B3F7-F03C-911F97C78A7B}"/>
          </ac:spMkLst>
        </pc:spChg>
        <pc:grpChg chg="del">
          <ac:chgData name="Hashimoto, Chie / 橋本　知依" userId="d974ff01-1f92-419a-ba7c-6fd3fb8463af" providerId="ADAL" clId="{CEC69B72-61DE-432E-9045-BEB07D4FEFC8}" dt="2023-09-26T05:51:58.023" v="6595" actId="478"/>
          <ac:grpSpMkLst>
            <pc:docMk/>
            <pc:sldMk cId="2257314426" sldId="335"/>
            <ac:grpSpMk id="2" creationId="{C03D44D3-B51E-7D67-8175-4CBB490D3B70}"/>
          </ac:grpSpMkLst>
        </pc:grpChg>
        <pc:grpChg chg="add mod">
          <ac:chgData name="Hashimoto, Chie / 橋本　知依" userId="d974ff01-1f92-419a-ba7c-6fd3fb8463af" providerId="ADAL" clId="{CEC69B72-61DE-432E-9045-BEB07D4FEFC8}" dt="2023-09-26T05:57:18.436" v="6887" actId="164"/>
          <ac:grpSpMkLst>
            <pc:docMk/>
            <pc:sldMk cId="2257314426" sldId="335"/>
            <ac:grpSpMk id="20" creationId="{BC768BCF-39F3-EBFD-ACDA-7FE538B814CF}"/>
          </ac:grpSpMkLst>
        </pc:grpChg>
        <pc:grpChg chg="add mod">
          <ac:chgData name="Hashimoto, Chie / 橋本　知依" userId="d974ff01-1f92-419a-ba7c-6fd3fb8463af" providerId="ADAL" clId="{CEC69B72-61DE-432E-9045-BEB07D4FEFC8}" dt="2023-09-26T05:57:20.671" v="6888" actId="14100"/>
          <ac:grpSpMkLst>
            <pc:docMk/>
            <pc:sldMk cId="2257314426" sldId="335"/>
            <ac:grpSpMk id="29" creationId="{344D974C-7DFA-20DD-1BCB-E28015C6F2E7}"/>
          </ac:grpSpMkLst>
        </pc:grpChg>
        <pc:graphicFrameChg chg="del">
          <ac:chgData name="Hashimoto, Chie / 橋本　知依" userId="d974ff01-1f92-419a-ba7c-6fd3fb8463af" providerId="ADAL" clId="{CEC69B72-61DE-432E-9045-BEB07D4FEFC8}" dt="2023-09-26T05:51:58.023" v="6595" actId="478"/>
          <ac:graphicFrameMkLst>
            <pc:docMk/>
            <pc:sldMk cId="2257314426" sldId="335"/>
            <ac:graphicFrameMk id="8" creationId="{07219AAD-97A6-3628-5ADC-E4FDDF648FDB}"/>
          </ac:graphicFrameMkLst>
        </pc:graphicFrameChg>
        <pc:picChg chg="add mod modCrop">
          <ac:chgData name="Hashimoto, Chie / 橋本　知依" userId="d974ff01-1f92-419a-ba7c-6fd3fb8463af" providerId="ADAL" clId="{CEC69B72-61DE-432E-9045-BEB07D4FEFC8}" dt="2023-09-26T05:54:44.560" v="6765" actId="164"/>
          <ac:picMkLst>
            <pc:docMk/>
            <pc:sldMk cId="2257314426" sldId="335"/>
            <ac:picMk id="7" creationId="{CFCF2DEB-772A-2411-5DFE-7E7E6DB488C5}"/>
          </ac:picMkLst>
        </pc:picChg>
        <pc:cxnChg chg="mod">
          <ac:chgData name="Hashimoto, Chie / 橋本　知依" userId="d974ff01-1f92-419a-ba7c-6fd3fb8463af" providerId="ADAL" clId="{CEC69B72-61DE-432E-9045-BEB07D4FEFC8}" dt="2023-09-26T05:51:58.023" v="6595" actId="478"/>
          <ac:cxnSpMkLst>
            <pc:docMk/>
            <pc:sldMk cId="2257314426" sldId="335"/>
            <ac:cxnSpMk id="11" creationId="{95A6F4A9-6B95-0BC8-08B0-EC9E4CC00159}"/>
          </ac:cxnSpMkLst>
        </pc:cxnChg>
        <pc:cxnChg chg="mod">
          <ac:chgData name="Hashimoto, Chie / 橋本　知依" userId="d974ff01-1f92-419a-ba7c-6fd3fb8463af" providerId="ADAL" clId="{CEC69B72-61DE-432E-9045-BEB07D4FEFC8}" dt="2023-09-26T05:51:58.023" v="6595" actId="478"/>
          <ac:cxnSpMkLst>
            <pc:docMk/>
            <pc:sldMk cId="2257314426" sldId="335"/>
            <ac:cxnSpMk id="19" creationId="{23CF319B-769A-909C-EDAA-50B390F19F99}"/>
          </ac:cxnSpMkLst>
        </pc:cxnChg>
        <pc:cxnChg chg="add del mod">
          <ac:chgData name="Hashimoto, Chie / 橋本　知依" userId="d974ff01-1f92-419a-ba7c-6fd3fb8463af" providerId="ADAL" clId="{CEC69B72-61DE-432E-9045-BEB07D4FEFC8}" dt="2023-09-26T05:55:34.691" v="6786" actId="478"/>
          <ac:cxnSpMkLst>
            <pc:docMk/>
            <pc:sldMk cId="2257314426" sldId="335"/>
            <ac:cxnSpMk id="23" creationId="{77BBA053-986B-A4C0-EE10-00023E246795}"/>
          </ac:cxnSpMkLst>
        </pc:cxnChg>
        <pc:cxnChg chg="mod">
          <ac:chgData name="Hashimoto, Chie / 橋本　知依" userId="d974ff01-1f92-419a-ba7c-6fd3fb8463af" providerId="ADAL" clId="{CEC69B72-61DE-432E-9045-BEB07D4FEFC8}" dt="2023-09-26T05:51:58.023" v="6595" actId="478"/>
          <ac:cxnSpMkLst>
            <pc:docMk/>
            <pc:sldMk cId="2257314426" sldId="335"/>
            <ac:cxnSpMk id="24" creationId="{8E8BC20D-D2FA-79D9-AB2A-AA571A0EE371}"/>
          </ac:cxnSpMkLst>
        </pc:cxnChg>
      </pc:sldChg>
    </pc:docChg>
  </pc:docChgLst>
  <pc:docChgLst>
    <pc:chgData name="Hashimoto, Chie / 橋本　知依" userId="d974ff01-1f92-419a-ba7c-6fd3fb8463af" providerId="ADAL" clId="{B094B184-2B5F-41F1-BCA2-90BB860B53AF}"/>
    <pc:docChg chg="undo custSel addSld delSld modSld sldOrd">
      <pc:chgData name="Hashimoto, Chie / 橋本　知依" userId="d974ff01-1f92-419a-ba7c-6fd3fb8463af" providerId="ADAL" clId="{B094B184-2B5F-41F1-BCA2-90BB860B53AF}" dt="2023-10-25T08:55:32.844" v="7484" actId="20577"/>
      <pc:docMkLst>
        <pc:docMk/>
      </pc:docMkLst>
      <pc:sldChg chg="modSp mod">
        <pc:chgData name="Hashimoto, Chie / 橋本　知依" userId="d974ff01-1f92-419a-ba7c-6fd3fb8463af" providerId="ADAL" clId="{B094B184-2B5F-41F1-BCA2-90BB860B53AF}" dt="2023-10-25T08:26:09.095" v="6610" actId="20577"/>
        <pc:sldMkLst>
          <pc:docMk/>
          <pc:sldMk cId="3840699567" sldId="303"/>
        </pc:sldMkLst>
        <pc:spChg chg="mod">
          <ac:chgData name="Hashimoto, Chie / 橋本　知依" userId="d974ff01-1f92-419a-ba7c-6fd3fb8463af" providerId="ADAL" clId="{B094B184-2B5F-41F1-BCA2-90BB860B53AF}" dt="2023-10-25T08:26:09.095" v="6610" actId="20577"/>
          <ac:spMkLst>
            <pc:docMk/>
            <pc:sldMk cId="3840699567" sldId="303"/>
            <ac:spMk id="3" creationId="{530A82E1-8E0D-434A-9DF4-7C2ABD1A07A1}"/>
          </ac:spMkLst>
        </pc:spChg>
      </pc:sldChg>
      <pc:sldChg chg="addSp delSp modSp mod">
        <pc:chgData name="Hashimoto, Chie / 橋本　知依" userId="d974ff01-1f92-419a-ba7c-6fd3fb8463af" providerId="ADAL" clId="{B094B184-2B5F-41F1-BCA2-90BB860B53AF}" dt="2023-10-25T08:26:15.303" v="6620" actId="20577"/>
        <pc:sldMkLst>
          <pc:docMk/>
          <pc:sldMk cId="509033882" sldId="305"/>
        </pc:sldMkLst>
        <pc:spChg chg="mod">
          <ac:chgData name="Hashimoto, Chie / 橋本　知依" userId="d974ff01-1f92-419a-ba7c-6fd3fb8463af" providerId="ADAL" clId="{B094B184-2B5F-41F1-BCA2-90BB860B53AF}" dt="2023-10-25T08:26:15.303" v="6620" actId="20577"/>
          <ac:spMkLst>
            <pc:docMk/>
            <pc:sldMk cId="509033882" sldId="305"/>
            <ac:spMk id="6" creationId="{531B4B9D-12EA-4BC5-4859-8E23CDDB1A22}"/>
          </ac:spMkLst>
        </pc:spChg>
        <pc:spChg chg="add mod">
          <ac:chgData name="Hashimoto, Chie / 橋本　知依" userId="d974ff01-1f92-419a-ba7c-6fd3fb8463af" providerId="ADAL" clId="{B094B184-2B5F-41F1-BCA2-90BB860B53AF}" dt="2023-10-25T08:25:39.361" v="6606" actId="1076"/>
          <ac:spMkLst>
            <pc:docMk/>
            <pc:sldMk cId="509033882" sldId="305"/>
            <ac:spMk id="7" creationId="{DB462E19-2AD4-6A23-1FAF-F7BF8087DC23}"/>
          </ac:spMkLst>
        </pc:spChg>
        <pc:spChg chg="add mod">
          <ac:chgData name="Hashimoto, Chie / 橋本　知依" userId="d974ff01-1f92-419a-ba7c-6fd3fb8463af" providerId="ADAL" clId="{B094B184-2B5F-41F1-BCA2-90BB860B53AF}" dt="2023-10-25T08:21:09.054" v="6390" actId="1076"/>
          <ac:spMkLst>
            <pc:docMk/>
            <pc:sldMk cId="509033882" sldId="305"/>
            <ac:spMk id="8" creationId="{060EFA88-1D8D-D8A8-2766-30DFABE47B40}"/>
          </ac:spMkLst>
        </pc:spChg>
        <pc:spChg chg="add mod">
          <ac:chgData name="Hashimoto, Chie / 橋本　知依" userId="d974ff01-1f92-419a-ba7c-6fd3fb8463af" providerId="ADAL" clId="{B094B184-2B5F-41F1-BCA2-90BB860B53AF}" dt="2023-10-25T08:21:59.807" v="6405" actId="1076"/>
          <ac:spMkLst>
            <pc:docMk/>
            <pc:sldMk cId="509033882" sldId="305"/>
            <ac:spMk id="9" creationId="{3FD80B45-95D0-6766-6080-C0EB58642D3F}"/>
          </ac:spMkLst>
        </pc:spChg>
        <pc:spChg chg="add mod">
          <ac:chgData name="Hashimoto, Chie / 橋本　知依" userId="d974ff01-1f92-419a-ba7c-6fd3fb8463af" providerId="ADAL" clId="{B094B184-2B5F-41F1-BCA2-90BB860B53AF}" dt="2023-10-25T08:21:25.614" v="6397" actId="1076"/>
          <ac:spMkLst>
            <pc:docMk/>
            <pc:sldMk cId="509033882" sldId="305"/>
            <ac:spMk id="10" creationId="{9AB43444-53DB-6BBC-AD6C-9D23C75023D8}"/>
          </ac:spMkLst>
        </pc:spChg>
        <pc:spChg chg="del">
          <ac:chgData name="Hashimoto, Chie / 橋本　知依" userId="d974ff01-1f92-419a-ba7c-6fd3fb8463af" providerId="ADAL" clId="{B094B184-2B5F-41F1-BCA2-90BB860B53AF}" dt="2023-10-24T04:38:22.432" v="533" actId="478"/>
          <ac:spMkLst>
            <pc:docMk/>
            <pc:sldMk cId="509033882" sldId="305"/>
            <ac:spMk id="14" creationId="{2F1F5D93-3A64-BF85-7FE5-DEB5015267C9}"/>
          </ac:spMkLst>
        </pc:spChg>
        <pc:spChg chg="add mod">
          <ac:chgData name="Hashimoto, Chie / 橋本　知依" userId="d974ff01-1f92-419a-ba7c-6fd3fb8463af" providerId="ADAL" clId="{B094B184-2B5F-41F1-BCA2-90BB860B53AF}" dt="2023-10-25T08:22:56.900" v="6416" actId="1076"/>
          <ac:spMkLst>
            <pc:docMk/>
            <pc:sldMk cId="509033882" sldId="305"/>
            <ac:spMk id="15" creationId="{1BA45130-5008-5B6D-5E0A-D7511ABAAFEC}"/>
          </ac:spMkLst>
        </pc:spChg>
        <pc:spChg chg="del">
          <ac:chgData name="Hashimoto, Chie / 橋本　知依" userId="d974ff01-1f92-419a-ba7c-6fd3fb8463af" providerId="ADAL" clId="{B094B184-2B5F-41F1-BCA2-90BB860B53AF}" dt="2023-10-24T04:38:22.432" v="533" actId="478"/>
          <ac:spMkLst>
            <pc:docMk/>
            <pc:sldMk cId="509033882" sldId="305"/>
            <ac:spMk id="15" creationId="{9AE51388-2457-6B2E-3642-01861993E9D2}"/>
          </ac:spMkLst>
        </pc:spChg>
        <pc:spChg chg="add mod">
          <ac:chgData name="Hashimoto, Chie / 橋本　知依" userId="d974ff01-1f92-419a-ba7c-6fd3fb8463af" providerId="ADAL" clId="{B094B184-2B5F-41F1-BCA2-90BB860B53AF}" dt="2023-10-25T08:22:59.600" v="6418" actId="1076"/>
          <ac:spMkLst>
            <pc:docMk/>
            <pc:sldMk cId="509033882" sldId="305"/>
            <ac:spMk id="16" creationId="{F98D9867-26FC-CE13-BF7E-83BF0BE2F750}"/>
          </ac:spMkLst>
        </pc:spChg>
        <pc:spChg chg="del">
          <ac:chgData name="Hashimoto, Chie / 橋本　知依" userId="d974ff01-1f92-419a-ba7c-6fd3fb8463af" providerId="ADAL" clId="{B094B184-2B5F-41F1-BCA2-90BB860B53AF}" dt="2023-10-24T04:38:22.432" v="533" actId="478"/>
          <ac:spMkLst>
            <pc:docMk/>
            <pc:sldMk cId="509033882" sldId="305"/>
            <ac:spMk id="16" creationId="{FA551613-80C7-9002-39C4-A8DC97E4A457}"/>
          </ac:spMkLst>
        </pc:spChg>
        <pc:spChg chg="add mod">
          <ac:chgData name="Hashimoto, Chie / 橋本　知依" userId="d974ff01-1f92-419a-ba7c-6fd3fb8463af" providerId="ADAL" clId="{B094B184-2B5F-41F1-BCA2-90BB860B53AF}" dt="2023-10-25T08:23:01.873" v="6420" actId="1076"/>
          <ac:spMkLst>
            <pc:docMk/>
            <pc:sldMk cId="509033882" sldId="305"/>
            <ac:spMk id="17" creationId="{D6F23847-5F51-9D6D-F67C-E132E46F5139}"/>
          </ac:spMkLst>
        </pc:spChg>
        <pc:spChg chg="add mod">
          <ac:chgData name="Hashimoto, Chie / 橋本　知依" userId="d974ff01-1f92-419a-ba7c-6fd3fb8463af" providerId="ADAL" clId="{B094B184-2B5F-41F1-BCA2-90BB860B53AF}" dt="2023-10-25T08:23:05.345" v="6422" actId="1076"/>
          <ac:spMkLst>
            <pc:docMk/>
            <pc:sldMk cId="509033882" sldId="305"/>
            <ac:spMk id="18" creationId="{BFBDD624-2EFF-97DA-F192-A8619B02AE06}"/>
          </ac:spMkLst>
        </pc:spChg>
        <pc:graphicFrameChg chg="mod modGraphic">
          <ac:chgData name="Hashimoto, Chie / 橋本　知依" userId="d974ff01-1f92-419a-ba7c-6fd3fb8463af" providerId="ADAL" clId="{B094B184-2B5F-41F1-BCA2-90BB860B53AF}" dt="2023-10-25T08:14:43.634" v="6297" actId="20577"/>
          <ac:graphicFrameMkLst>
            <pc:docMk/>
            <pc:sldMk cId="509033882" sldId="305"/>
            <ac:graphicFrameMk id="28" creationId="{99FA9CBE-D388-811D-E0C2-694E6E6CE91B}"/>
          </ac:graphicFrameMkLst>
        </pc:graphicFrameChg>
        <pc:picChg chg="add mod modCrop">
          <ac:chgData name="Hashimoto, Chie / 橋本　知依" userId="d974ff01-1f92-419a-ba7c-6fd3fb8463af" providerId="ADAL" clId="{B094B184-2B5F-41F1-BCA2-90BB860B53AF}" dt="2023-10-25T08:22:17.193" v="6407" actId="14100"/>
          <ac:picMkLst>
            <pc:docMk/>
            <pc:sldMk cId="509033882" sldId="305"/>
            <ac:picMk id="5" creationId="{F4681FF7-250C-91CB-5F6B-B0D480BB087B}"/>
          </ac:picMkLst>
        </pc:picChg>
        <pc:picChg chg="del">
          <ac:chgData name="Hashimoto, Chie / 橋本　知依" userId="d974ff01-1f92-419a-ba7c-6fd3fb8463af" providerId="ADAL" clId="{B094B184-2B5F-41F1-BCA2-90BB860B53AF}" dt="2023-10-24T02:53:16.265" v="465" actId="478"/>
          <ac:picMkLst>
            <pc:docMk/>
            <pc:sldMk cId="509033882" sldId="305"/>
            <ac:picMk id="7" creationId="{4A5533C5-8F36-3D3B-B3F2-6340BF6FF027}"/>
          </ac:picMkLst>
        </pc:picChg>
        <pc:picChg chg="del">
          <ac:chgData name="Hashimoto, Chie / 橋本　知依" userId="d974ff01-1f92-419a-ba7c-6fd3fb8463af" providerId="ADAL" clId="{B094B184-2B5F-41F1-BCA2-90BB860B53AF}" dt="2023-10-24T02:53:16.602" v="466" actId="478"/>
          <ac:picMkLst>
            <pc:docMk/>
            <pc:sldMk cId="509033882" sldId="305"/>
            <ac:picMk id="12" creationId="{2F060B4F-C837-0902-555C-F84674E1C497}"/>
          </ac:picMkLst>
        </pc:picChg>
        <pc:picChg chg="add mod modCrop">
          <ac:chgData name="Hashimoto, Chie / 橋本　知依" userId="d974ff01-1f92-419a-ba7c-6fd3fb8463af" providerId="ADAL" clId="{B094B184-2B5F-41F1-BCA2-90BB860B53AF}" dt="2023-10-25T08:22:28.489" v="6410" actId="732"/>
          <ac:picMkLst>
            <pc:docMk/>
            <pc:sldMk cId="509033882" sldId="305"/>
            <ac:picMk id="12" creationId="{E13259DC-C80C-8F02-7B0E-353663BBCD48}"/>
          </ac:picMkLst>
        </pc:picChg>
        <pc:picChg chg="add mod modCrop">
          <ac:chgData name="Hashimoto, Chie / 橋本　知依" userId="d974ff01-1f92-419a-ba7c-6fd3fb8463af" providerId="ADAL" clId="{B094B184-2B5F-41F1-BCA2-90BB860B53AF}" dt="2023-10-25T08:21:51.753" v="6403" actId="732"/>
          <ac:picMkLst>
            <pc:docMk/>
            <pc:sldMk cId="509033882" sldId="305"/>
            <ac:picMk id="14" creationId="{93A3E691-10C2-263E-A2F8-EACCB5C2E6D8}"/>
          </ac:picMkLst>
        </pc:picChg>
        <pc:cxnChg chg="del mod">
          <ac:chgData name="Hashimoto, Chie / 橋本　知依" userId="d974ff01-1f92-419a-ba7c-6fd3fb8463af" providerId="ADAL" clId="{B094B184-2B5F-41F1-BCA2-90BB860B53AF}" dt="2023-10-24T02:53:15.784" v="464" actId="478"/>
          <ac:cxnSpMkLst>
            <pc:docMk/>
            <pc:sldMk cId="509033882" sldId="305"/>
            <ac:cxnSpMk id="13" creationId="{753534E4-5818-6C49-544E-C2C42864BEF9}"/>
          </ac:cxnSpMkLst>
        </pc:cxnChg>
      </pc:sldChg>
      <pc:sldChg chg="addSp delSp modSp mod">
        <pc:chgData name="Hashimoto, Chie / 橋本　知依" userId="d974ff01-1f92-419a-ba7c-6fd3fb8463af" providerId="ADAL" clId="{B094B184-2B5F-41F1-BCA2-90BB860B53AF}" dt="2023-10-25T08:18:47.702" v="6380" actId="20577"/>
        <pc:sldMkLst>
          <pc:docMk/>
          <pc:sldMk cId="1571775979" sldId="325"/>
        </pc:sldMkLst>
        <pc:spChg chg="add mod">
          <ac:chgData name="Hashimoto, Chie / 橋本　知依" userId="d974ff01-1f92-419a-ba7c-6fd3fb8463af" providerId="ADAL" clId="{B094B184-2B5F-41F1-BCA2-90BB860B53AF}" dt="2023-10-25T03:42:47.477" v="1760" actId="14100"/>
          <ac:spMkLst>
            <pc:docMk/>
            <pc:sldMk cId="1571775979" sldId="325"/>
            <ac:spMk id="10" creationId="{92093CB9-44E6-BFD7-DE2A-859308099B23}"/>
          </ac:spMkLst>
        </pc:spChg>
        <pc:spChg chg="del">
          <ac:chgData name="Hashimoto, Chie / 橋本　知依" userId="d974ff01-1f92-419a-ba7c-6fd3fb8463af" providerId="ADAL" clId="{B094B184-2B5F-41F1-BCA2-90BB860B53AF}" dt="2023-10-24T02:45:31.758" v="8" actId="478"/>
          <ac:spMkLst>
            <pc:docMk/>
            <pc:sldMk cId="1571775979" sldId="325"/>
            <ac:spMk id="13" creationId="{DDE09D2E-4A8A-84BC-E4B2-1713D0FFDC89}"/>
          </ac:spMkLst>
        </pc:spChg>
        <pc:spChg chg="add mod">
          <ac:chgData name="Hashimoto, Chie / 橋本　知依" userId="d974ff01-1f92-419a-ba7c-6fd3fb8463af" providerId="ADAL" clId="{B094B184-2B5F-41F1-BCA2-90BB860B53AF}" dt="2023-10-25T03:43:59.810" v="1858" actId="1076"/>
          <ac:spMkLst>
            <pc:docMk/>
            <pc:sldMk cId="1571775979" sldId="325"/>
            <ac:spMk id="15" creationId="{FD955F00-DE09-327F-7335-5520D34009FF}"/>
          </ac:spMkLst>
        </pc:spChg>
        <pc:spChg chg="add mod">
          <ac:chgData name="Hashimoto, Chie / 橋本　知依" userId="d974ff01-1f92-419a-ba7c-6fd3fb8463af" providerId="ADAL" clId="{B094B184-2B5F-41F1-BCA2-90BB860B53AF}" dt="2023-10-25T03:44:06.586" v="1860" actId="207"/>
          <ac:spMkLst>
            <pc:docMk/>
            <pc:sldMk cId="1571775979" sldId="325"/>
            <ac:spMk id="22" creationId="{4ACACD17-F872-0ABC-7DFE-0B3D25FEC9C7}"/>
          </ac:spMkLst>
        </pc:spChg>
        <pc:spChg chg="add mod">
          <ac:chgData name="Hashimoto, Chie / 橋本　知依" userId="d974ff01-1f92-419a-ba7c-6fd3fb8463af" providerId="ADAL" clId="{B094B184-2B5F-41F1-BCA2-90BB860B53AF}" dt="2023-10-25T08:18:47.702" v="6380" actId="20577"/>
          <ac:spMkLst>
            <pc:docMk/>
            <pc:sldMk cId="1571775979" sldId="325"/>
            <ac:spMk id="24" creationId="{DE1BC7E1-13FC-994D-649B-521ED2923808}"/>
          </ac:spMkLst>
        </pc:spChg>
        <pc:spChg chg="add del mod">
          <ac:chgData name="Hashimoto, Chie / 橋本　知依" userId="d974ff01-1f92-419a-ba7c-6fd3fb8463af" providerId="ADAL" clId="{B094B184-2B5F-41F1-BCA2-90BB860B53AF}" dt="2023-10-25T04:35:30.134" v="3700"/>
          <ac:spMkLst>
            <pc:docMk/>
            <pc:sldMk cId="1571775979" sldId="325"/>
            <ac:spMk id="25" creationId="{18B90185-20D3-E0AB-F48D-232A2E2D36ED}"/>
          </ac:spMkLst>
        </pc:spChg>
        <pc:spChg chg="add mod">
          <ac:chgData name="Hashimoto, Chie / 橋本　知依" userId="d974ff01-1f92-419a-ba7c-6fd3fb8463af" providerId="ADAL" clId="{B094B184-2B5F-41F1-BCA2-90BB860B53AF}" dt="2023-10-25T04:37:47.950" v="3808" actId="1076"/>
          <ac:spMkLst>
            <pc:docMk/>
            <pc:sldMk cId="1571775979" sldId="325"/>
            <ac:spMk id="26" creationId="{CC4CBFE6-105F-AB10-8A99-C083A2683DF4}"/>
          </ac:spMkLst>
        </pc:spChg>
        <pc:spChg chg="add mod">
          <ac:chgData name="Hashimoto, Chie / 橋本　知依" userId="d974ff01-1f92-419a-ba7c-6fd3fb8463af" providerId="ADAL" clId="{B094B184-2B5F-41F1-BCA2-90BB860B53AF}" dt="2023-10-25T04:38:01.226" v="3813" actId="1076"/>
          <ac:spMkLst>
            <pc:docMk/>
            <pc:sldMk cId="1571775979" sldId="325"/>
            <ac:spMk id="35" creationId="{78C9F3D4-B895-43EC-CC0E-B8EBEBC79F8C}"/>
          </ac:spMkLst>
        </pc:spChg>
        <pc:spChg chg="add mod">
          <ac:chgData name="Hashimoto, Chie / 橋本　知依" userId="d974ff01-1f92-419a-ba7c-6fd3fb8463af" providerId="ADAL" clId="{B094B184-2B5F-41F1-BCA2-90BB860B53AF}" dt="2023-10-25T04:38:03.228" v="3814" actId="1076"/>
          <ac:spMkLst>
            <pc:docMk/>
            <pc:sldMk cId="1571775979" sldId="325"/>
            <ac:spMk id="36" creationId="{621EA8F8-82FF-19E7-97FC-F5B9FFB97C6B}"/>
          </ac:spMkLst>
        </pc:spChg>
        <pc:grpChg chg="del">
          <ac:chgData name="Hashimoto, Chie / 橋本　知依" userId="d974ff01-1f92-419a-ba7c-6fd3fb8463af" providerId="ADAL" clId="{B094B184-2B5F-41F1-BCA2-90BB860B53AF}" dt="2023-10-24T02:45:31.758" v="8" actId="478"/>
          <ac:grpSpMkLst>
            <pc:docMk/>
            <pc:sldMk cId="1571775979" sldId="325"/>
            <ac:grpSpMk id="12" creationId="{55A0E706-53AB-EAC4-F39B-61DC56C2E124}"/>
          </ac:grpSpMkLst>
        </pc:grpChg>
        <pc:graphicFrameChg chg="mod modGraphic">
          <ac:chgData name="Hashimoto, Chie / 橋本　知依" userId="d974ff01-1f92-419a-ba7c-6fd3fb8463af" providerId="ADAL" clId="{B094B184-2B5F-41F1-BCA2-90BB860B53AF}" dt="2023-10-25T08:18:43.695" v="6378" actId="20577"/>
          <ac:graphicFrameMkLst>
            <pc:docMk/>
            <pc:sldMk cId="1571775979" sldId="325"/>
            <ac:graphicFrameMk id="8" creationId="{07219AAD-97A6-3628-5ADC-E4FDDF648FDB}"/>
          </ac:graphicFrameMkLst>
        </pc:graphicFrameChg>
        <pc:picChg chg="add mod modCrop">
          <ac:chgData name="Hashimoto, Chie / 橋本　知依" userId="d974ff01-1f92-419a-ba7c-6fd3fb8463af" providerId="ADAL" clId="{B094B184-2B5F-41F1-BCA2-90BB860B53AF}" dt="2023-10-25T03:42:16.149" v="1752" actId="1076"/>
          <ac:picMkLst>
            <pc:docMk/>
            <pc:sldMk cId="1571775979" sldId="325"/>
            <ac:picMk id="3" creationId="{6963EFC8-7E12-BE8C-1BBF-9807907412CB}"/>
          </ac:picMkLst>
        </pc:picChg>
        <pc:picChg chg="add mod modCrop">
          <ac:chgData name="Hashimoto, Chie / 橋本　知依" userId="d974ff01-1f92-419a-ba7c-6fd3fb8463af" providerId="ADAL" clId="{B094B184-2B5F-41F1-BCA2-90BB860B53AF}" dt="2023-10-25T03:43:56.232" v="1857" actId="1076"/>
          <ac:picMkLst>
            <pc:docMk/>
            <pc:sldMk cId="1571775979" sldId="325"/>
            <ac:picMk id="7" creationId="{356EF195-03BF-4064-C3BD-7DCF192C08B3}"/>
          </ac:picMkLst>
        </pc:picChg>
        <pc:picChg chg="add mod">
          <ac:chgData name="Hashimoto, Chie / 橋本　知依" userId="d974ff01-1f92-419a-ba7c-6fd3fb8463af" providerId="ADAL" clId="{B094B184-2B5F-41F1-BCA2-90BB860B53AF}" dt="2023-10-25T04:37:50.763" v="3810" actId="1076"/>
          <ac:picMkLst>
            <pc:docMk/>
            <pc:sldMk cId="1571775979" sldId="325"/>
            <ac:picMk id="28" creationId="{16912B21-260B-0278-EA5A-CF9ABB21F7C6}"/>
          </ac:picMkLst>
        </pc:picChg>
        <pc:picChg chg="add mod">
          <ac:chgData name="Hashimoto, Chie / 橋本　知依" userId="d974ff01-1f92-419a-ba7c-6fd3fb8463af" providerId="ADAL" clId="{B094B184-2B5F-41F1-BCA2-90BB860B53AF}" dt="2023-10-25T04:37:49.345" v="3809" actId="1076"/>
          <ac:picMkLst>
            <pc:docMk/>
            <pc:sldMk cId="1571775979" sldId="325"/>
            <ac:picMk id="30" creationId="{578D6454-D0B6-31A5-584A-74EEB45264F1}"/>
          </ac:picMkLst>
        </pc:picChg>
        <pc:picChg chg="add mod modCrop">
          <ac:chgData name="Hashimoto, Chie / 橋本　知依" userId="d974ff01-1f92-419a-ba7c-6fd3fb8463af" providerId="ADAL" clId="{B094B184-2B5F-41F1-BCA2-90BB860B53AF}" dt="2023-10-25T04:37:23.476" v="3799" actId="1076"/>
          <ac:picMkLst>
            <pc:docMk/>
            <pc:sldMk cId="1571775979" sldId="325"/>
            <ac:picMk id="32" creationId="{463FA050-1675-B8C7-9FEC-080DEC5C5F1A}"/>
          </ac:picMkLst>
        </pc:picChg>
        <pc:picChg chg="add mod modCrop">
          <ac:chgData name="Hashimoto, Chie / 橋本　知依" userId="d974ff01-1f92-419a-ba7c-6fd3fb8463af" providerId="ADAL" clId="{B094B184-2B5F-41F1-BCA2-90BB860B53AF}" dt="2023-10-25T04:37:37.488" v="3804" actId="1076"/>
          <ac:picMkLst>
            <pc:docMk/>
            <pc:sldMk cId="1571775979" sldId="325"/>
            <ac:picMk id="34" creationId="{D84F0BF3-FBC1-9910-02CF-DD26F5A182EE}"/>
          </ac:picMkLst>
        </pc:picChg>
        <pc:cxnChg chg="add mod">
          <ac:chgData name="Hashimoto, Chie / 橋本　知依" userId="d974ff01-1f92-419a-ba7c-6fd3fb8463af" providerId="ADAL" clId="{B094B184-2B5F-41F1-BCA2-90BB860B53AF}" dt="2023-10-25T03:43:59.810" v="1858" actId="1076"/>
          <ac:cxnSpMkLst>
            <pc:docMk/>
            <pc:sldMk cId="1571775979" sldId="325"/>
            <ac:cxnSpMk id="9" creationId="{9FA865BB-8DD6-D6E4-7D00-D0C96AD1312E}"/>
          </ac:cxnSpMkLst>
        </pc:cxnChg>
        <pc:cxnChg chg="del">
          <ac:chgData name="Hashimoto, Chie / 橋本　知依" userId="d974ff01-1f92-419a-ba7c-6fd3fb8463af" providerId="ADAL" clId="{B094B184-2B5F-41F1-BCA2-90BB860B53AF}" dt="2023-10-24T02:45:31.758" v="8" actId="478"/>
          <ac:cxnSpMkLst>
            <pc:docMk/>
            <pc:sldMk cId="1571775979" sldId="325"/>
            <ac:cxnSpMk id="14" creationId="{C99906DE-8F6B-A3F6-DB30-468DBDD27E89}"/>
          </ac:cxnSpMkLst>
        </pc:cxnChg>
      </pc:sldChg>
      <pc:sldChg chg="addSp delSp modSp mod ord">
        <pc:chgData name="Hashimoto, Chie / 橋本　知依" userId="d974ff01-1f92-419a-ba7c-6fd3fb8463af" providerId="ADAL" clId="{B094B184-2B5F-41F1-BCA2-90BB860B53AF}" dt="2023-10-25T04:47:59.092" v="4245" actId="20577"/>
        <pc:sldMkLst>
          <pc:docMk/>
          <pc:sldMk cId="3792151018" sldId="331"/>
        </pc:sldMkLst>
        <pc:spChg chg="add mod">
          <ac:chgData name="Hashimoto, Chie / 橋本　知依" userId="d974ff01-1f92-419a-ba7c-6fd3fb8463af" providerId="ADAL" clId="{B094B184-2B5F-41F1-BCA2-90BB860B53AF}" dt="2023-10-25T02:24:30.893" v="1080" actId="164"/>
          <ac:spMkLst>
            <pc:docMk/>
            <pc:sldMk cId="3792151018" sldId="331"/>
            <ac:spMk id="10" creationId="{4660A13A-9D54-CFC2-8C83-47EAF2263CF4}"/>
          </ac:spMkLst>
        </pc:spChg>
        <pc:spChg chg="add mod">
          <ac:chgData name="Hashimoto, Chie / 橋本　知依" userId="d974ff01-1f92-419a-ba7c-6fd3fb8463af" providerId="ADAL" clId="{B094B184-2B5F-41F1-BCA2-90BB860B53AF}" dt="2023-10-25T02:24:30.893" v="1080" actId="164"/>
          <ac:spMkLst>
            <pc:docMk/>
            <pc:sldMk cId="3792151018" sldId="331"/>
            <ac:spMk id="13" creationId="{0EF68B60-0378-686A-3900-E68A7D5089CF}"/>
          </ac:spMkLst>
        </pc:spChg>
        <pc:spChg chg="add mod">
          <ac:chgData name="Hashimoto, Chie / 橋本　知依" userId="d974ff01-1f92-419a-ba7c-6fd3fb8463af" providerId="ADAL" clId="{B094B184-2B5F-41F1-BCA2-90BB860B53AF}" dt="2023-10-25T02:24:30.893" v="1080" actId="164"/>
          <ac:spMkLst>
            <pc:docMk/>
            <pc:sldMk cId="3792151018" sldId="331"/>
            <ac:spMk id="14" creationId="{24CEEEF8-6990-ACDB-913A-D66D0AE90B35}"/>
          </ac:spMkLst>
        </pc:spChg>
        <pc:spChg chg="add mod">
          <ac:chgData name="Hashimoto, Chie / 橋本　知依" userId="d974ff01-1f92-419a-ba7c-6fd3fb8463af" providerId="ADAL" clId="{B094B184-2B5F-41F1-BCA2-90BB860B53AF}" dt="2023-10-25T02:24:30.893" v="1080" actId="164"/>
          <ac:spMkLst>
            <pc:docMk/>
            <pc:sldMk cId="3792151018" sldId="331"/>
            <ac:spMk id="16" creationId="{6F2AE281-86E9-F9A6-9789-EC61F745801F}"/>
          </ac:spMkLst>
        </pc:spChg>
        <pc:spChg chg="add mod">
          <ac:chgData name="Hashimoto, Chie / 橋本　知依" userId="d974ff01-1f92-419a-ba7c-6fd3fb8463af" providerId="ADAL" clId="{B094B184-2B5F-41F1-BCA2-90BB860B53AF}" dt="2023-10-25T02:26:29.050" v="1233" actId="404"/>
          <ac:spMkLst>
            <pc:docMk/>
            <pc:sldMk cId="3792151018" sldId="331"/>
            <ac:spMk id="22" creationId="{AD71A72A-CE5A-DF1B-BCEA-2C6FE108A448}"/>
          </ac:spMkLst>
        </pc:spChg>
        <pc:spChg chg="add del mod">
          <ac:chgData name="Hashimoto, Chie / 橋本　知依" userId="d974ff01-1f92-419a-ba7c-6fd3fb8463af" providerId="ADAL" clId="{B094B184-2B5F-41F1-BCA2-90BB860B53AF}" dt="2023-10-25T02:25:33.600" v="1118"/>
          <ac:spMkLst>
            <pc:docMk/>
            <pc:sldMk cId="3792151018" sldId="331"/>
            <ac:spMk id="24" creationId="{A7A70403-FC27-FC2D-B0BD-24E3927D05FC}"/>
          </ac:spMkLst>
        </pc:spChg>
        <pc:grpChg chg="add mod">
          <ac:chgData name="Hashimoto, Chie / 橋本　知依" userId="d974ff01-1f92-419a-ba7c-6fd3fb8463af" providerId="ADAL" clId="{B094B184-2B5F-41F1-BCA2-90BB860B53AF}" dt="2023-10-25T02:24:48.066" v="1088" actId="1076"/>
          <ac:grpSpMkLst>
            <pc:docMk/>
            <pc:sldMk cId="3792151018" sldId="331"/>
            <ac:grpSpMk id="21" creationId="{D97AEE05-6BE0-839A-11E7-42FEC8AD9EE5}"/>
          </ac:grpSpMkLst>
        </pc:grpChg>
        <pc:graphicFrameChg chg="mod modGraphic">
          <ac:chgData name="Hashimoto, Chie / 橋本　知依" userId="d974ff01-1f92-419a-ba7c-6fd3fb8463af" providerId="ADAL" clId="{B094B184-2B5F-41F1-BCA2-90BB860B53AF}" dt="2023-10-25T04:47:59.092" v="4245" actId="20577"/>
          <ac:graphicFrameMkLst>
            <pc:docMk/>
            <pc:sldMk cId="3792151018" sldId="331"/>
            <ac:graphicFrameMk id="8" creationId="{07219AAD-97A6-3628-5ADC-E4FDDF648FDB}"/>
          </ac:graphicFrameMkLst>
        </pc:graphicFrameChg>
        <pc:picChg chg="del">
          <ac:chgData name="Hashimoto, Chie / 橋本　知依" userId="d974ff01-1f92-419a-ba7c-6fd3fb8463af" providerId="ADAL" clId="{B094B184-2B5F-41F1-BCA2-90BB860B53AF}" dt="2023-10-24T02:53:57.880" v="528" actId="478"/>
          <ac:picMkLst>
            <pc:docMk/>
            <pc:sldMk cId="3792151018" sldId="331"/>
            <ac:picMk id="3" creationId="{6C54269A-B009-4557-ED31-07AB8F61A815}"/>
          </ac:picMkLst>
        </pc:picChg>
        <pc:picChg chg="add mod modCrop">
          <ac:chgData name="Hashimoto, Chie / 橋本　知依" userId="d974ff01-1f92-419a-ba7c-6fd3fb8463af" providerId="ADAL" clId="{B094B184-2B5F-41F1-BCA2-90BB860B53AF}" dt="2023-10-25T02:24:30.893" v="1080" actId="164"/>
          <ac:picMkLst>
            <pc:docMk/>
            <pc:sldMk cId="3792151018" sldId="331"/>
            <ac:picMk id="4" creationId="{4FE95252-8632-8639-8901-FA611FB8056B}"/>
          </ac:picMkLst>
        </pc:picChg>
        <pc:picChg chg="add mod modCrop">
          <ac:chgData name="Hashimoto, Chie / 橋本　知依" userId="d974ff01-1f92-419a-ba7c-6fd3fb8463af" providerId="ADAL" clId="{B094B184-2B5F-41F1-BCA2-90BB860B53AF}" dt="2023-10-25T02:24:30.893" v="1080" actId="164"/>
          <ac:picMkLst>
            <pc:docMk/>
            <pc:sldMk cId="3792151018" sldId="331"/>
            <ac:picMk id="7" creationId="{7BF43785-B408-E7F9-E758-67E192884624}"/>
          </ac:picMkLst>
        </pc:picChg>
        <pc:picChg chg="add mod modCrop">
          <ac:chgData name="Hashimoto, Chie / 橋本　知依" userId="d974ff01-1f92-419a-ba7c-6fd3fb8463af" providerId="ADAL" clId="{B094B184-2B5F-41F1-BCA2-90BB860B53AF}" dt="2023-10-25T02:24:30.893" v="1080" actId="164"/>
          <ac:picMkLst>
            <pc:docMk/>
            <pc:sldMk cId="3792151018" sldId="331"/>
            <ac:picMk id="19" creationId="{BADD94AB-CE76-BD15-BC0E-6DA143987259}"/>
          </ac:picMkLst>
        </pc:picChg>
        <pc:picChg chg="add mod">
          <ac:chgData name="Hashimoto, Chie / 橋本　知依" userId="d974ff01-1f92-419a-ba7c-6fd3fb8463af" providerId="ADAL" clId="{B094B184-2B5F-41F1-BCA2-90BB860B53AF}" dt="2023-10-25T02:24:30.893" v="1080" actId="164"/>
          <ac:picMkLst>
            <pc:docMk/>
            <pc:sldMk cId="3792151018" sldId="331"/>
            <ac:picMk id="20" creationId="{41B448B2-AAD6-3358-7C9A-4BC8C83B3A36}"/>
          </ac:picMkLst>
        </pc:picChg>
        <pc:picChg chg="add del">
          <ac:chgData name="Hashimoto, Chie / 橋本　知依" userId="d974ff01-1f92-419a-ba7c-6fd3fb8463af" providerId="ADAL" clId="{B094B184-2B5F-41F1-BCA2-90BB860B53AF}" dt="2023-10-25T02:25:29.731" v="1114"/>
          <ac:picMkLst>
            <pc:docMk/>
            <pc:sldMk cId="3792151018" sldId="331"/>
            <ac:picMk id="23" creationId="{5105A4DA-0A69-A27C-F648-B99EDFD03D4C}"/>
          </ac:picMkLst>
        </pc:picChg>
        <pc:cxnChg chg="add mod">
          <ac:chgData name="Hashimoto, Chie / 橋本　知依" userId="d974ff01-1f92-419a-ba7c-6fd3fb8463af" providerId="ADAL" clId="{B094B184-2B5F-41F1-BCA2-90BB860B53AF}" dt="2023-10-25T02:24:30.893" v="1080" actId="164"/>
          <ac:cxnSpMkLst>
            <pc:docMk/>
            <pc:sldMk cId="3792151018" sldId="331"/>
            <ac:cxnSpMk id="9" creationId="{AA8E3678-2685-A1C0-9E14-2A66C485DCC3}"/>
          </ac:cxnSpMkLst>
        </pc:cxnChg>
      </pc:sldChg>
      <pc:sldChg chg="del ord">
        <pc:chgData name="Hashimoto, Chie / 橋本　知依" userId="d974ff01-1f92-419a-ba7c-6fd3fb8463af" providerId="ADAL" clId="{B094B184-2B5F-41F1-BCA2-90BB860B53AF}" dt="2023-10-25T04:38:20.691" v="3815" actId="47"/>
        <pc:sldMkLst>
          <pc:docMk/>
          <pc:sldMk cId="2146032486" sldId="332"/>
        </pc:sldMkLst>
      </pc:sldChg>
      <pc:sldChg chg="delSp modSp del mod ord">
        <pc:chgData name="Hashimoto, Chie / 橋本　知依" userId="d974ff01-1f92-419a-ba7c-6fd3fb8463af" providerId="ADAL" clId="{B094B184-2B5F-41F1-BCA2-90BB860B53AF}" dt="2023-10-25T04:38:20.691" v="3815" actId="47"/>
        <pc:sldMkLst>
          <pc:docMk/>
          <pc:sldMk cId="3374351889" sldId="333"/>
        </pc:sldMkLst>
        <pc:picChg chg="del mod">
          <ac:chgData name="Hashimoto, Chie / 橋本　知依" userId="d974ff01-1f92-419a-ba7c-6fd3fb8463af" providerId="ADAL" clId="{B094B184-2B5F-41F1-BCA2-90BB860B53AF}" dt="2023-10-24T02:45:15.441" v="7" actId="478"/>
          <ac:picMkLst>
            <pc:docMk/>
            <pc:sldMk cId="3374351889" sldId="333"/>
            <ac:picMk id="3" creationId="{99ED7191-9484-E7B9-5503-847678F932BD}"/>
          </ac:picMkLst>
        </pc:picChg>
        <pc:picChg chg="del mod">
          <ac:chgData name="Hashimoto, Chie / 橋本　知依" userId="d974ff01-1f92-419a-ba7c-6fd3fb8463af" providerId="ADAL" clId="{B094B184-2B5F-41F1-BCA2-90BB860B53AF}" dt="2023-10-24T02:45:15.441" v="7" actId="478"/>
          <ac:picMkLst>
            <pc:docMk/>
            <pc:sldMk cId="3374351889" sldId="333"/>
            <ac:picMk id="7" creationId="{FF23F3EA-2DF4-D544-EF6F-A7C856F516C0}"/>
          </ac:picMkLst>
        </pc:picChg>
        <pc:picChg chg="del">
          <ac:chgData name="Hashimoto, Chie / 橋本　知依" userId="d974ff01-1f92-419a-ba7c-6fd3fb8463af" providerId="ADAL" clId="{B094B184-2B5F-41F1-BCA2-90BB860B53AF}" dt="2023-10-24T02:45:15.441" v="7" actId="478"/>
          <ac:picMkLst>
            <pc:docMk/>
            <pc:sldMk cId="3374351889" sldId="333"/>
            <ac:picMk id="10" creationId="{9B06EB45-5171-13A5-62CF-31E5886063D6}"/>
          </ac:picMkLst>
        </pc:picChg>
      </pc:sldChg>
      <pc:sldChg chg="modSp add del mod ord">
        <pc:chgData name="Hashimoto, Chie / 橋本　知依" userId="d974ff01-1f92-419a-ba7c-6fd3fb8463af" providerId="ADAL" clId="{B094B184-2B5F-41F1-BCA2-90BB860B53AF}" dt="2023-10-25T06:26:49.030" v="5560" actId="47"/>
        <pc:sldMkLst>
          <pc:docMk/>
          <pc:sldMk cId="1222800026" sldId="334"/>
        </pc:sldMkLst>
        <pc:graphicFrameChg chg="modGraphic">
          <ac:chgData name="Hashimoto, Chie / 橋本　知依" userId="d974ff01-1f92-419a-ba7c-6fd3fb8463af" providerId="ADAL" clId="{B094B184-2B5F-41F1-BCA2-90BB860B53AF}" dt="2023-10-25T03:51:03.582" v="1862" actId="6549"/>
          <ac:graphicFrameMkLst>
            <pc:docMk/>
            <pc:sldMk cId="1222800026" sldId="334"/>
            <ac:graphicFrameMk id="8" creationId="{07219AAD-97A6-3628-5ADC-E4FDDF648FDB}"/>
          </ac:graphicFrameMkLst>
        </pc:graphicFrameChg>
      </pc:sldChg>
      <pc:sldChg chg="addSp delSp modSp add mod">
        <pc:chgData name="Hashimoto, Chie / 橋本　知依" userId="d974ff01-1f92-419a-ba7c-6fd3fb8463af" providerId="ADAL" clId="{B094B184-2B5F-41F1-BCA2-90BB860B53AF}" dt="2023-10-25T04:49:10.913" v="4279" actId="478"/>
        <pc:sldMkLst>
          <pc:docMk/>
          <pc:sldMk cId="894165318" sldId="335"/>
        </pc:sldMkLst>
        <pc:spChg chg="add mod">
          <ac:chgData name="Hashimoto, Chie / 橋本　知依" userId="d974ff01-1f92-419a-ba7c-6fd3fb8463af" providerId="ADAL" clId="{B094B184-2B5F-41F1-BCA2-90BB860B53AF}" dt="2023-10-25T04:28:49.817" v="3240" actId="6549"/>
          <ac:spMkLst>
            <pc:docMk/>
            <pc:sldMk cId="894165318" sldId="335"/>
            <ac:spMk id="2" creationId="{0EFD45B2-6595-6CA4-9501-A023425F10C0}"/>
          </ac:spMkLst>
        </pc:spChg>
        <pc:spChg chg="del">
          <ac:chgData name="Hashimoto, Chie / 橋本　知依" userId="d974ff01-1f92-419a-ba7c-6fd3fb8463af" providerId="ADAL" clId="{B094B184-2B5F-41F1-BCA2-90BB860B53AF}" dt="2023-10-25T03:51:17.042" v="1864" actId="478"/>
          <ac:spMkLst>
            <pc:docMk/>
            <pc:sldMk cId="894165318" sldId="335"/>
            <ac:spMk id="10" creationId="{92093CB9-44E6-BFD7-DE2A-859308099B23}"/>
          </ac:spMkLst>
        </pc:spChg>
        <pc:spChg chg="add mod">
          <ac:chgData name="Hashimoto, Chie / 橋本　知依" userId="d974ff01-1f92-419a-ba7c-6fd3fb8463af" providerId="ADAL" clId="{B094B184-2B5F-41F1-BCA2-90BB860B53AF}" dt="2023-10-25T04:39:46.423" v="3861" actId="1076"/>
          <ac:spMkLst>
            <pc:docMk/>
            <pc:sldMk cId="894165318" sldId="335"/>
            <ac:spMk id="11" creationId="{AF0389FB-75B0-5C00-7A52-F8FAF7AFFA77}"/>
          </ac:spMkLst>
        </pc:spChg>
        <pc:spChg chg="add mod">
          <ac:chgData name="Hashimoto, Chie / 橋本　知依" userId="d974ff01-1f92-419a-ba7c-6fd3fb8463af" providerId="ADAL" clId="{B094B184-2B5F-41F1-BCA2-90BB860B53AF}" dt="2023-10-25T04:28:54.422" v="3241"/>
          <ac:spMkLst>
            <pc:docMk/>
            <pc:sldMk cId="894165318" sldId="335"/>
            <ac:spMk id="12" creationId="{1B0D048B-E4AD-D3BE-AFF6-6F75D175188B}"/>
          </ac:spMkLst>
        </pc:spChg>
        <pc:spChg chg="del">
          <ac:chgData name="Hashimoto, Chie / 橋本　知依" userId="d974ff01-1f92-419a-ba7c-6fd3fb8463af" providerId="ADAL" clId="{B094B184-2B5F-41F1-BCA2-90BB860B53AF}" dt="2023-10-25T03:51:17.042" v="1864" actId="478"/>
          <ac:spMkLst>
            <pc:docMk/>
            <pc:sldMk cId="894165318" sldId="335"/>
            <ac:spMk id="15" creationId="{FD955F00-DE09-327F-7335-5520D34009FF}"/>
          </ac:spMkLst>
        </pc:spChg>
        <pc:spChg chg="add mod">
          <ac:chgData name="Hashimoto, Chie / 橋本　知依" userId="d974ff01-1f92-419a-ba7c-6fd3fb8463af" providerId="ADAL" clId="{B094B184-2B5F-41F1-BCA2-90BB860B53AF}" dt="2023-10-25T04:40:00.298" v="3864" actId="1076"/>
          <ac:spMkLst>
            <pc:docMk/>
            <pc:sldMk cId="894165318" sldId="335"/>
            <ac:spMk id="16" creationId="{2910F587-8D1B-49E0-C5CE-5510A356CFD8}"/>
          </ac:spMkLst>
        </pc:spChg>
        <pc:spChg chg="add mod">
          <ac:chgData name="Hashimoto, Chie / 橋本　知依" userId="d974ff01-1f92-419a-ba7c-6fd3fb8463af" providerId="ADAL" clId="{B094B184-2B5F-41F1-BCA2-90BB860B53AF}" dt="2023-10-25T04:29:38.947" v="3298" actId="1076"/>
          <ac:spMkLst>
            <pc:docMk/>
            <pc:sldMk cId="894165318" sldId="335"/>
            <ac:spMk id="17" creationId="{A1DBA0DA-6F76-7F5A-0452-997E8D6048A0}"/>
          </ac:spMkLst>
        </pc:spChg>
        <pc:spChg chg="add del mod">
          <ac:chgData name="Hashimoto, Chie / 橋本　知依" userId="d974ff01-1f92-419a-ba7c-6fd3fb8463af" providerId="ADAL" clId="{B094B184-2B5F-41F1-BCA2-90BB860B53AF}" dt="2023-10-25T04:49:10.913" v="4279" actId="478"/>
          <ac:spMkLst>
            <pc:docMk/>
            <pc:sldMk cId="894165318" sldId="335"/>
            <ac:spMk id="18" creationId="{1128B26A-694C-426E-B4D3-068C1EACE0E1}"/>
          </ac:spMkLst>
        </pc:spChg>
        <pc:spChg chg="add del mod">
          <ac:chgData name="Hashimoto, Chie / 橋本　知依" userId="d974ff01-1f92-419a-ba7c-6fd3fb8463af" providerId="ADAL" clId="{B094B184-2B5F-41F1-BCA2-90BB860B53AF}" dt="2023-10-25T04:49:10.913" v="4279" actId="478"/>
          <ac:spMkLst>
            <pc:docMk/>
            <pc:sldMk cId="894165318" sldId="335"/>
            <ac:spMk id="19" creationId="{BBA47F37-44EB-B31D-2AA8-87CF945598DB}"/>
          </ac:spMkLst>
        </pc:spChg>
        <pc:spChg chg="add del mod">
          <ac:chgData name="Hashimoto, Chie / 橋本　知依" userId="d974ff01-1f92-419a-ba7c-6fd3fb8463af" providerId="ADAL" clId="{B094B184-2B5F-41F1-BCA2-90BB860B53AF}" dt="2023-10-25T04:49:10.913" v="4279" actId="478"/>
          <ac:spMkLst>
            <pc:docMk/>
            <pc:sldMk cId="894165318" sldId="335"/>
            <ac:spMk id="20" creationId="{71205EA5-4FC1-ECBB-45D4-BA2CA8455DC0}"/>
          </ac:spMkLst>
        </pc:spChg>
        <pc:spChg chg="del">
          <ac:chgData name="Hashimoto, Chie / 橋本　知依" userId="d974ff01-1f92-419a-ba7c-6fd3fb8463af" providerId="ADAL" clId="{B094B184-2B5F-41F1-BCA2-90BB860B53AF}" dt="2023-10-25T03:51:18.830" v="1865" actId="478"/>
          <ac:spMkLst>
            <pc:docMk/>
            <pc:sldMk cId="894165318" sldId="335"/>
            <ac:spMk id="22" creationId="{4ACACD17-F872-0ABC-7DFE-0B3D25FEC9C7}"/>
          </ac:spMkLst>
        </pc:spChg>
        <pc:graphicFrameChg chg="mod modGraphic">
          <ac:chgData name="Hashimoto, Chie / 橋本　知依" userId="d974ff01-1f92-419a-ba7c-6fd3fb8463af" providerId="ADAL" clId="{B094B184-2B5F-41F1-BCA2-90BB860B53AF}" dt="2023-10-25T04:48:02.204" v="4248" actId="20577"/>
          <ac:graphicFrameMkLst>
            <pc:docMk/>
            <pc:sldMk cId="894165318" sldId="335"/>
            <ac:graphicFrameMk id="8" creationId="{07219AAD-97A6-3628-5ADC-E4FDDF648FDB}"/>
          </ac:graphicFrameMkLst>
        </pc:graphicFrameChg>
        <pc:picChg chg="del">
          <ac:chgData name="Hashimoto, Chie / 橋本　知依" userId="d974ff01-1f92-419a-ba7c-6fd3fb8463af" providerId="ADAL" clId="{B094B184-2B5F-41F1-BCA2-90BB860B53AF}" dt="2023-10-25T03:51:17.042" v="1864" actId="478"/>
          <ac:picMkLst>
            <pc:docMk/>
            <pc:sldMk cId="894165318" sldId="335"/>
            <ac:picMk id="3" creationId="{6963EFC8-7E12-BE8C-1BBF-9807907412CB}"/>
          </ac:picMkLst>
        </pc:picChg>
        <pc:picChg chg="add mod">
          <ac:chgData name="Hashimoto, Chie / 橋本　知依" userId="d974ff01-1f92-419a-ba7c-6fd3fb8463af" providerId="ADAL" clId="{B094B184-2B5F-41F1-BCA2-90BB860B53AF}" dt="2023-10-25T04:24:44.488" v="2892" actId="1076"/>
          <ac:picMkLst>
            <pc:docMk/>
            <pc:sldMk cId="894165318" sldId="335"/>
            <ac:picMk id="5" creationId="{8023B937-0599-6F84-16ED-8C4F5A8D98C5}"/>
          </ac:picMkLst>
        </pc:picChg>
        <pc:picChg chg="del">
          <ac:chgData name="Hashimoto, Chie / 橋本　知依" userId="d974ff01-1f92-419a-ba7c-6fd3fb8463af" providerId="ADAL" clId="{B094B184-2B5F-41F1-BCA2-90BB860B53AF}" dt="2023-10-25T03:51:17.042" v="1864" actId="478"/>
          <ac:picMkLst>
            <pc:docMk/>
            <pc:sldMk cId="894165318" sldId="335"/>
            <ac:picMk id="7" creationId="{356EF195-03BF-4064-C3BD-7DCF192C08B3}"/>
          </ac:picMkLst>
        </pc:picChg>
        <pc:picChg chg="add mod">
          <ac:chgData name="Hashimoto, Chie / 橋本　知依" userId="d974ff01-1f92-419a-ba7c-6fd3fb8463af" providerId="ADAL" clId="{B094B184-2B5F-41F1-BCA2-90BB860B53AF}" dt="2023-10-25T04:26:55.561" v="3092" actId="1076"/>
          <ac:picMkLst>
            <pc:docMk/>
            <pc:sldMk cId="894165318" sldId="335"/>
            <ac:picMk id="14" creationId="{B0D4D182-9E55-F094-0B32-419D3ADFC385}"/>
          </ac:picMkLst>
        </pc:picChg>
        <pc:cxnChg chg="del mod">
          <ac:chgData name="Hashimoto, Chie / 橋本　知依" userId="d974ff01-1f92-419a-ba7c-6fd3fb8463af" providerId="ADAL" clId="{B094B184-2B5F-41F1-BCA2-90BB860B53AF}" dt="2023-10-25T03:51:17.042" v="1864" actId="478"/>
          <ac:cxnSpMkLst>
            <pc:docMk/>
            <pc:sldMk cId="894165318" sldId="335"/>
            <ac:cxnSpMk id="9" creationId="{9FA865BB-8DD6-D6E4-7D00-D0C96AD1312E}"/>
          </ac:cxnSpMkLst>
        </pc:cxnChg>
      </pc:sldChg>
      <pc:sldChg chg="addSp delSp modSp add mod">
        <pc:chgData name="Hashimoto, Chie / 橋本　知依" userId="d974ff01-1f92-419a-ba7c-6fd3fb8463af" providerId="ADAL" clId="{B094B184-2B5F-41F1-BCA2-90BB860B53AF}" dt="2023-10-25T08:55:32.844" v="7484" actId="20577"/>
        <pc:sldMkLst>
          <pc:docMk/>
          <pc:sldMk cId="387756159" sldId="336"/>
        </pc:sldMkLst>
        <pc:spChg chg="add mod">
          <ac:chgData name="Hashimoto, Chie / 橋本　知依" userId="d974ff01-1f92-419a-ba7c-6fd3fb8463af" providerId="ADAL" clId="{B094B184-2B5F-41F1-BCA2-90BB860B53AF}" dt="2023-10-25T08:49:53.489" v="7198" actId="164"/>
          <ac:spMkLst>
            <pc:docMk/>
            <pc:sldMk cId="387756159" sldId="336"/>
            <ac:spMk id="5" creationId="{8AD09220-A8D2-7082-2036-7DCF31567CA2}"/>
          </ac:spMkLst>
        </pc:spChg>
        <pc:spChg chg="del">
          <ac:chgData name="Hashimoto, Chie / 橋本　知依" userId="d974ff01-1f92-419a-ba7c-6fd3fb8463af" providerId="ADAL" clId="{B094B184-2B5F-41F1-BCA2-90BB860B53AF}" dt="2023-10-25T08:39:31.848" v="6628" actId="478"/>
          <ac:spMkLst>
            <pc:docMk/>
            <pc:sldMk cId="387756159" sldId="336"/>
            <ac:spMk id="10" creationId="{92093CB9-44E6-BFD7-DE2A-859308099B23}"/>
          </ac:spMkLst>
        </pc:spChg>
        <pc:spChg chg="del">
          <ac:chgData name="Hashimoto, Chie / 橋本　知依" userId="d974ff01-1f92-419a-ba7c-6fd3fb8463af" providerId="ADAL" clId="{B094B184-2B5F-41F1-BCA2-90BB860B53AF}" dt="2023-10-25T08:39:31.848" v="6628" actId="478"/>
          <ac:spMkLst>
            <pc:docMk/>
            <pc:sldMk cId="387756159" sldId="336"/>
            <ac:spMk id="15" creationId="{FD955F00-DE09-327F-7335-5520D34009FF}"/>
          </ac:spMkLst>
        </pc:spChg>
        <pc:spChg chg="del">
          <ac:chgData name="Hashimoto, Chie / 橋本　知依" userId="d974ff01-1f92-419a-ba7c-6fd3fb8463af" providerId="ADAL" clId="{B094B184-2B5F-41F1-BCA2-90BB860B53AF}" dt="2023-10-25T08:39:31.848" v="6628" actId="478"/>
          <ac:spMkLst>
            <pc:docMk/>
            <pc:sldMk cId="387756159" sldId="336"/>
            <ac:spMk id="22" creationId="{4ACACD17-F872-0ABC-7DFE-0B3D25FEC9C7}"/>
          </ac:spMkLst>
        </pc:spChg>
        <pc:spChg chg="del">
          <ac:chgData name="Hashimoto, Chie / 橋本　知依" userId="d974ff01-1f92-419a-ba7c-6fd3fb8463af" providerId="ADAL" clId="{B094B184-2B5F-41F1-BCA2-90BB860B53AF}" dt="2023-10-25T08:39:24.430" v="6623" actId="478"/>
          <ac:spMkLst>
            <pc:docMk/>
            <pc:sldMk cId="387756159" sldId="336"/>
            <ac:spMk id="24" creationId="{DE1BC7E1-13FC-994D-649B-521ED2923808}"/>
          </ac:spMkLst>
        </pc:spChg>
        <pc:spChg chg="del">
          <ac:chgData name="Hashimoto, Chie / 橋本　知依" userId="d974ff01-1f92-419a-ba7c-6fd3fb8463af" providerId="ADAL" clId="{B094B184-2B5F-41F1-BCA2-90BB860B53AF}" dt="2023-10-25T08:39:24.430" v="6623" actId="478"/>
          <ac:spMkLst>
            <pc:docMk/>
            <pc:sldMk cId="387756159" sldId="336"/>
            <ac:spMk id="26" creationId="{CC4CBFE6-105F-AB10-8A99-C083A2683DF4}"/>
          </ac:spMkLst>
        </pc:spChg>
        <pc:spChg chg="del">
          <ac:chgData name="Hashimoto, Chie / 橋本　知依" userId="d974ff01-1f92-419a-ba7c-6fd3fb8463af" providerId="ADAL" clId="{B094B184-2B5F-41F1-BCA2-90BB860B53AF}" dt="2023-10-25T08:39:24.430" v="6623" actId="478"/>
          <ac:spMkLst>
            <pc:docMk/>
            <pc:sldMk cId="387756159" sldId="336"/>
            <ac:spMk id="35" creationId="{78C9F3D4-B895-43EC-CC0E-B8EBEBC79F8C}"/>
          </ac:spMkLst>
        </pc:spChg>
        <pc:spChg chg="del">
          <ac:chgData name="Hashimoto, Chie / 橋本　知依" userId="d974ff01-1f92-419a-ba7c-6fd3fb8463af" providerId="ADAL" clId="{B094B184-2B5F-41F1-BCA2-90BB860B53AF}" dt="2023-10-25T08:39:24.430" v="6623" actId="478"/>
          <ac:spMkLst>
            <pc:docMk/>
            <pc:sldMk cId="387756159" sldId="336"/>
            <ac:spMk id="36" creationId="{621EA8F8-82FF-19E7-97FC-F5B9FFB97C6B}"/>
          </ac:spMkLst>
        </pc:spChg>
        <pc:grpChg chg="add mod">
          <ac:chgData name="Hashimoto, Chie / 橋本　知依" userId="d974ff01-1f92-419a-ba7c-6fd3fb8463af" providerId="ADAL" clId="{B094B184-2B5F-41F1-BCA2-90BB860B53AF}" dt="2023-10-25T08:54:59.599" v="7465" actId="1076"/>
          <ac:grpSpMkLst>
            <pc:docMk/>
            <pc:sldMk cId="387756159" sldId="336"/>
            <ac:grpSpMk id="14" creationId="{DA085CA0-6BAC-66E4-1C86-74D44E378D03}"/>
          </ac:grpSpMkLst>
        </pc:grpChg>
        <pc:graphicFrameChg chg="add del mod modGraphic">
          <ac:chgData name="Hashimoto, Chie / 橋本　知依" userId="d974ff01-1f92-419a-ba7c-6fd3fb8463af" providerId="ADAL" clId="{B094B184-2B5F-41F1-BCA2-90BB860B53AF}" dt="2023-10-25T08:55:32.844" v="7484" actId="20577"/>
          <ac:graphicFrameMkLst>
            <pc:docMk/>
            <pc:sldMk cId="387756159" sldId="336"/>
            <ac:graphicFrameMk id="8" creationId="{07219AAD-97A6-3628-5ADC-E4FDDF648FDB}"/>
          </ac:graphicFrameMkLst>
        </pc:graphicFrameChg>
        <pc:picChg chg="del">
          <ac:chgData name="Hashimoto, Chie / 橋本　知依" userId="d974ff01-1f92-419a-ba7c-6fd3fb8463af" providerId="ADAL" clId="{B094B184-2B5F-41F1-BCA2-90BB860B53AF}" dt="2023-10-25T08:39:31.848" v="6628" actId="478"/>
          <ac:picMkLst>
            <pc:docMk/>
            <pc:sldMk cId="387756159" sldId="336"/>
            <ac:picMk id="3" creationId="{6963EFC8-7E12-BE8C-1BBF-9807907412CB}"/>
          </ac:picMkLst>
        </pc:picChg>
        <pc:picChg chg="add mod modCrop">
          <ac:chgData name="Hashimoto, Chie / 橋本　知依" userId="d974ff01-1f92-419a-ba7c-6fd3fb8463af" providerId="ADAL" clId="{B094B184-2B5F-41F1-BCA2-90BB860B53AF}" dt="2023-10-25T08:49:53.489" v="7198" actId="164"/>
          <ac:picMkLst>
            <pc:docMk/>
            <pc:sldMk cId="387756159" sldId="336"/>
            <ac:picMk id="4" creationId="{70AD4824-71DF-178D-B827-5C666C82DF1E}"/>
          </ac:picMkLst>
        </pc:picChg>
        <pc:picChg chg="del">
          <ac:chgData name="Hashimoto, Chie / 橋本　知依" userId="d974ff01-1f92-419a-ba7c-6fd3fb8463af" providerId="ADAL" clId="{B094B184-2B5F-41F1-BCA2-90BB860B53AF}" dt="2023-10-25T08:39:25.568" v="6624" actId="478"/>
          <ac:picMkLst>
            <pc:docMk/>
            <pc:sldMk cId="387756159" sldId="336"/>
            <ac:picMk id="7" creationId="{356EF195-03BF-4064-C3BD-7DCF192C08B3}"/>
          </ac:picMkLst>
        </pc:picChg>
        <pc:picChg chg="del">
          <ac:chgData name="Hashimoto, Chie / 橋本　知依" userId="d974ff01-1f92-419a-ba7c-6fd3fb8463af" providerId="ADAL" clId="{B094B184-2B5F-41F1-BCA2-90BB860B53AF}" dt="2023-10-25T08:39:24.430" v="6623" actId="478"/>
          <ac:picMkLst>
            <pc:docMk/>
            <pc:sldMk cId="387756159" sldId="336"/>
            <ac:picMk id="28" creationId="{16912B21-260B-0278-EA5A-CF9ABB21F7C6}"/>
          </ac:picMkLst>
        </pc:picChg>
        <pc:picChg chg="del">
          <ac:chgData name="Hashimoto, Chie / 橋本　知依" userId="d974ff01-1f92-419a-ba7c-6fd3fb8463af" providerId="ADAL" clId="{B094B184-2B5F-41F1-BCA2-90BB860B53AF}" dt="2023-10-25T08:39:24.430" v="6623" actId="478"/>
          <ac:picMkLst>
            <pc:docMk/>
            <pc:sldMk cId="387756159" sldId="336"/>
            <ac:picMk id="30" creationId="{578D6454-D0B6-31A5-584A-74EEB45264F1}"/>
          </ac:picMkLst>
        </pc:picChg>
        <pc:picChg chg="del">
          <ac:chgData name="Hashimoto, Chie / 橋本　知依" userId="d974ff01-1f92-419a-ba7c-6fd3fb8463af" providerId="ADAL" clId="{B094B184-2B5F-41F1-BCA2-90BB860B53AF}" dt="2023-10-25T08:39:24.430" v="6623" actId="478"/>
          <ac:picMkLst>
            <pc:docMk/>
            <pc:sldMk cId="387756159" sldId="336"/>
            <ac:picMk id="32" creationId="{463FA050-1675-B8C7-9FEC-080DEC5C5F1A}"/>
          </ac:picMkLst>
        </pc:picChg>
        <pc:picChg chg="del">
          <ac:chgData name="Hashimoto, Chie / 橋本　知依" userId="d974ff01-1f92-419a-ba7c-6fd3fb8463af" providerId="ADAL" clId="{B094B184-2B5F-41F1-BCA2-90BB860B53AF}" dt="2023-10-25T08:39:24.430" v="6623" actId="478"/>
          <ac:picMkLst>
            <pc:docMk/>
            <pc:sldMk cId="387756159" sldId="336"/>
            <ac:picMk id="34" creationId="{D84F0BF3-FBC1-9910-02CF-DD26F5A182EE}"/>
          </ac:picMkLst>
        </pc:picChg>
        <pc:cxnChg chg="del mod">
          <ac:chgData name="Hashimoto, Chie / 橋本　知依" userId="d974ff01-1f92-419a-ba7c-6fd3fb8463af" providerId="ADAL" clId="{B094B184-2B5F-41F1-BCA2-90BB860B53AF}" dt="2023-10-25T08:39:26.196" v="6625" actId="478"/>
          <ac:cxnSpMkLst>
            <pc:docMk/>
            <pc:sldMk cId="387756159" sldId="336"/>
            <ac:cxnSpMk id="9" creationId="{9FA865BB-8DD6-D6E4-7D00-D0C96AD1312E}"/>
          </ac:cxnSpMkLst>
        </pc:cxnChg>
        <pc:cxnChg chg="add mod">
          <ac:chgData name="Hashimoto, Chie / 橋本　知依" userId="d974ff01-1f92-419a-ba7c-6fd3fb8463af" providerId="ADAL" clId="{B094B184-2B5F-41F1-BCA2-90BB860B53AF}" dt="2023-10-25T08:49:53.489" v="7198" actId="164"/>
          <ac:cxnSpMkLst>
            <pc:docMk/>
            <pc:sldMk cId="387756159" sldId="336"/>
            <ac:cxnSpMk id="12" creationId="{1AB0F994-4456-7B58-D3C2-9DEF58E44176}"/>
          </ac:cxnSpMkLst>
        </pc:cxnChg>
      </pc:sldChg>
      <pc:sldChg chg="addSp delSp modSp add del mod">
        <pc:chgData name="Hashimoto, Chie / 橋本　知依" userId="d974ff01-1f92-419a-ba7c-6fd3fb8463af" providerId="ADAL" clId="{B094B184-2B5F-41F1-BCA2-90BB860B53AF}" dt="2023-10-25T07:31:10.661" v="5561" actId="47"/>
        <pc:sldMkLst>
          <pc:docMk/>
          <pc:sldMk cId="705557876" sldId="336"/>
        </pc:sldMkLst>
        <pc:spChg chg="add mod">
          <ac:chgData name="Hashimoto, Chie / 橋本　知依" userId="d974ff01-1f92-419a-ba7c-6fd3fb8463af" providerId="ADAL" clId="{B094B184-2B5F-41F1-BCA2-90BB860B53AF}" dt="2023-10-25T05:19:26.085" v="4976" actId="1076"/>
          <ac:spMkLst>
            <pc:docMk/>
            <pc:sldMk cId="705557876" sldId="336"/>
            <ac:spMk id="2" creationId="{48B71C7F-7D42-7F3B-20EE-F038BFD02AE6}"/>
          </ac:spMkLst>
        </pc:spChg>
        <pc:spChg chg="add mod">
          <ac:chgData name="Hashimoto, Chie / 橋本　知依" userId="d974ff01-1f92-419a-ba7c-6fd3fb8463af" providerId="ADAL" clId="{B094B184-2B5F-41F1-BCA2-90BB860B53AF}" dt="2023-10-25T05:19:52.244" v="4984" actId="1076"/>
          <ac:spMkLst>
            <pc:docMk/>
            <pc:sldMk cId="705557876" sldId="336"/>
            <ac:spMk id="3" creationId="{F1598C5E-049C-BF40-1874-A956FF7CFA6A}"/>
          </ac:spMkLst>
        </pc:spChg>
        <pc:spChg chg="add mod">
          <ac:chgData name="Hashimoto, Chie / 橋本　知依" userId="d974ff01-1f92-419a-ba7c-6fd3fb8463af" providerId="ADAL" clId="{B094B184-2B5F-41F1-BCA2-90BB860B53AF}" dt="2023-10-25T05:26:38.484" v="5270" actId="20577"/>
          <ac:spMkLst>
            <pc:docMk/>
            <pc:sldMk cId="705557876" sldId="336"/>
            <ac:spMk id="4" creationId="{68667C56-6F08-06B3-75FA-D587AF7D3C4A}"/>
          </ac:spMkLst>
        </pc:spChg>
        <pc:spChg chg="add mod">
          <ac:chgData name="Hashimoto, Chie / 橋本　知依" userId="d974ff01-1f92-419a-ba7c-6fd3fb8463af" providerId="ADAL" clId="{B094B184-2B5F-41F1-BCA2-90BB860B53AF}" dt="2023-10-25T05:26:43.161" v="5273" actId="20577"/>
          <ac:spMkLst>
            <pc:docMk/>
            <pc:sldMk cId="705557876" sldId="336"/>
            <ac:spMk id="5" creationId="{575A98A1-8A15-1631-0567-F9C98C57E210}"/>
          </ac:spMkLst>
        </pc:spChg>
        <pc:spChg chg="add mod">
          <ac:chgData name="Hashimoto, Chie / 橋本　知依" userId="d974ff01-1f92-419a-ba7c-6fd3fb8463af" providerId="ADAL" clId="{B094B184-2B5F-41F1-BCA2-90BB860B53AF}" dt="2023-10-25T04:57:32.479" v="4475" actId="164"/>
          <ac:spMkLst>
            <pc:docMk/>
            <pc:sldMk cId="705557876" sldId="336"/>
            <ac:spMk id="10" creationId="{99468A21-78F0-E7EE-6F49-6D4F008C6B73}"/>
          </ac:spMkLst>
        </pc:spChg>
        <pc:spChg chg="add mod">
          <ac:chgData name="Hashimoto, Chie / 橋本　知依" userId="d974ff01-1f92-419a-ba7c-6fd3fb8463af" providerId="ADAL" clId="{B094B184-2B5F-41F1-BCA2-90BB860B53AF}" dt="2023-10-25T05:22:58.506" v="5227" actId="14100"/>
          <ac:spMkLst>
            <pc:docMk/>
            <pc:sldMk cId="705557876" sldId="336"/>
            <ac:spMk id="11" creationId="{A03BBEAF-0B7A-6BB8-8F28-3C8732EB0888}"/>
          </ac:spMkLst>
        </pc:spChg>
        <pc:spChg chg="add mod">
          <ac:chgData name="Hashimoto, Chie / 橋本　知依" userId="d974ff01-1f92-419a-ba7c-6fd3fb8463af" providerId="ADAL" clId="{B094B184-2B5F-41F1-BCA2-90BB860B53AF}" dt="2023-10-25T05:23:00.613" v="5228" actId="1076"/>
          <ac:spMkLst>
            <pc:docMk/>
            <pc:sldMk cId="705557876" sldId="336"/>
            <ac:spMk id="16" creationId="{B1A698A0-0813-C265-4B12-93ECA1A6B86F}"/>
          </ac:spMkLst>
        </pc:spChg>
        <pc:spChg chg="mod">
          <ac:chgData name="Hashimoto, Chie / 橋本　知依" userId="d974ff01-1f92-419a-ba7c-6fd3fb8463af" providerId="ADAL" clId="{B094B184-2B5F-41F1-BCA2-90BB860B53AF}" dt="2023-10-25T05:02:52.249" v="4793"/>
          <ac:spMkLst>
            <pc:docMk/>
            <pc:sldMk cId="705557876" sldId="336"/>
            <ac:spMk id="20" creationId="{4A4D4197-7E08-7BE9-42CF-A81379277EC6}"/>
          </ac:spMkLst>
        </pc:spChg>
        <pc:spChg chg="mod">
          <ac:chgData name="Hashimoto, Chie / 橋本　知依" userId="d974ff01-1f92-419a-ba7c-6fd3fb8463af" providerId="ADAL" clId="{B094B184-2B5F-41F1-BCA2-90BB860B53AF}" dt="2023-10-25T05:02:52.249" v="4793"/>
          <ac:spMkLst>
            <pc:docMk/>
            <pc:sldMk cId="705557876" sldId="336"/>
            <ac:spMk id="21" creationId="{A35B3555-9A05-5DD0-5309-3B6BD6BD6437}"/>
          </ac:spMkLst>
        </pc:spChg>
        <pc:spChg chg="add mod">
          <ac:chgData name="Hashimoto, Chie / 橋本　知依" userId="d974ff01-1f92-419a-ba7c-6fd3fb8463af" providerId="ADAL" clId="{B094B184-2B5F-41F1-BCA2-90BB860B53AF}" dt="2023-10-25T05:19:11.374" v="4972" actId="164"/>
          <ac:spMkLst>
            <pc:docMk/>
            <pc:sldMk cId="705557876" sldId="336"/>
            <ac:spMk id="25" creationId="{BB087A9D-3D5B-3FD2-CD29-32A51D1BC47D}"/>
          </ac:spMkLst>
        </pc:spChg>
        <pc:spChg chg="add mod">
          <ac:chgData name="Hashimoto, Chie / 橋本　知依" userId="d974ff01-1f92-419a-ba7c-6fd3fb8463af" providerId="ADAL" clId="{B094B184-2B5F-41F1-BCA2-90BB860B53AF}" dt="2023-10-25T05:20:09.574" v="4990" actId="14100"/>
          <ac:spMkLst>
            <pc:docMk/>
            <pc:sldMk cId="705557876" sldId="336"/>
            <ac:spMk id="26" creationId="{288EBA97-8D6B-3C5E-2EA2-8665FD72CB52}"/>
          </ac:spMkLst>
        </pc:spChg>
        <pc:spChg chg="add mod">
          <ac:chgData name="Hashimoto, Chie / 橋本　知依" userId="d974ff01-1f92-419a-ba7c-6fd3fb8463af" providerId="ADAL" clId="{B094B184-2B5F-41F1-BCA2-90BB860B53AF}" dt="2023-10-25T05:23:02.622" v="5229" actId="1076"/>
          <ac:spMkLst>
            <pc:docMk/>
            <pc:sldMk cId="705557876" sldId="336"/>
            <ac:spMk id="37" creationId="{5821567E-FA37-2A08-D0F1-32166DE363D2}"/>
          </ac:spMkLst>
        </pc:spChg>
        <pc:grpChg chg="add mod ord">
          <ac:chgData name="Hashimoto, Chie / 橋本　知依" userId="d974ff01-1f92-419a-ba7c-6fd3fb8463af" providerId="ADAL" clId="{B094B184-2B5F-41F1-BCA2-90BB860B53AF}" dt="2023-10-25T05:19:48.474" v="4983" actId="1076"/>
          <ac:grpSpMkLst>
            <pc:docMk/>
            <pc:sldMk cId="705557876" sldId="336"/>
            <ac:grpSpMk id="15" creationId="{05B16DE4-EC47-49F9-ECC2-3E7C83BCA7F5}"/>
          </ac:grpSpMkLst>
        </pc:grpChg>
        <pc:grpChg chg="add del mod">
          <ac:chgData name="Hashimoto, Chie / 橋本　知依" userId="d974ff01-1f92-419a-ba7c-6fd3fb8463af" providerId="ADAL" clId="{B094B184-2B5F-41F1-BCA2-90BB860B53AF}" dt="2023-10-25T05:02:57.476" v="4796"/>
          <ac:grpSpMkLst>
            <pc:docMk/>
            <pc:sldMk cId="705557876" sldId="336"/>
            <ac:grpSpMk id="18" creationId="{7FFC3721-A00A-8338-68D7-56496DBFC330}"/>
          </ac:grpSpMkLst>
        </pc:grpChg>
        <pc:grpChg chg="add mod">
          <ac:chgData name="Hashimoto, Chie / 橋本　知依" userId="d974ff01-1f92-419a-ba7c-6fd3fb8463af" providerId="ADAL" clId="{B094B184-2B5F-41F1-BCA2-90BB860B53AF}" dt="2023-10-25T05:19:57.925" v="4987" actId="1076"/>
          <ac:grpSpMkLst>
            <pc:docMk/>
            <pc:sldMk cId="705557876" sldId="336"/>
            <ac:grpSpMk id="34" creationId="{96497E0B-65AD-0D51-D553-4CDB7445DD65}"/>
          </ac:grpSpMkLst>
        </pc:grpChg>
        <pc:graphicFrameChg chg="mod ord modGraphic">
          <ac:chgData name="Hashimoto, Chie / 橋本　知依" userId="d974ff01-1f92-419a-ba7c-6fd3fb8463af" providerId="ADAL" clId="{B094B184-2B5F-41F1-BCA2-90BB860B53AF}" dt="2023-10-25T05:19:22.214" v="4975" actId="14734"/>
          <ac:graphicFrameMkLst>
            <pc:docMk/>
            <pc:sldMk cId="705557876" sldId="336"/>
            <ac:graphicFrameMk id="8" creationId="{07219AAD-97A6-3628-5ADC-E4FDDF648FDB}"/>
          </ac:graphicFrameMkLst>
        </pc:graphicFrameChg>
        <pc:picChg chg="add mod modCrop">
          <ac:chgData name="Hashimoto, Chie / 橋本　知依" userId="d974ff01-1f92-419a-ba7c-6fd3fb8463af" providerId="ADAL" clId="{B094B184-2B5F-41F1-BCA2-90BB860B53AF}" dt="2023-10-25T04:57:32.479" v="4475" actId="164"/>
          <ac:picMkLst>
            <pc:docMk/>
            <pc:sldMk cId="705557876" sldId="336"/>
            <ac:picMk id="9" creationId="{354DF393-05C9-ED83-8371-06EF271C281B}"/>
          </ac:picMkLst>
        </pc:picChg>
        <pc:picChg chg="mod">
          <ac:chgData name="Hashimoto, Chie / 橋本　知依" userId="d974ff01-1f92-419a-ba7c-6fd3fb8463af" providerId="ADAL" clId="{B094B184-2B5F-41F1-BCA2-90BB860B53AF}" dt="2023-10-25T05:02:52.249" v="4793"/>
          <ac:picMkLst>
            <pc:docMk/>
            <pc:sldMk cId="705557876" sldId="336"/>
            <ac:picMk id="19" creationId="{5254D6FE-E889-5CBC-0ADE-A80A79A2E012}"/>
          </ac:picMkLst>
        </pc:picChg>
        <pc:picChg chg="add mod modCrop">
          <ac:chgData name="Hashimoto, Chie / 橋本　知依" userId="d974ff01-1f92-419a-ba7c-6fd3fb8463af" providerId="ADAL" clId="{B094B184-2B5F-41F1-BCA2-90BB860B53AF}" dt="2023-10-25T05:20:03.893" v="4988" actId="732"/>
          <ac:picMkLst>
            <pc:docMk/>
            <pc:sldMk cId="705557876" sldId="336"/>
            <ac:picMk id="24" creationId="{36F47C12-951F-5DDF-09FA-33BEBFC2FDFD}"/>
          </ac:picMkLst>
        </pc:picChg>
        <pc:cxnChg chg="add mod">
          <ac:chgData name="Hashimoto, Chie / 橋本　知依" userId="d974ff01-1f92-419a-ba7c-6fd3fb8463af" providerId="ADAL" clId="{B094B184-2B5F-41F1-BCA2-90BB860B53AF}" dt="2023-10-25T05:22:58.506" v="5227" actId="14100"/>
          <ac:cxnSpMkLst>
            <pc:docMk/>
            <pc:sldMk cId="705557876" sldId="336"/>
            <ac:cxnSpMk id="12" creationId="{ACAD71B2-9A99-3C53-6B7C-B56E20727183}"/>
          </ac:cxnSpMkLst>
        </pc:cxnChg>
        <pc:cxnChg chg="add del mod">
          <ac:chgData name="Hashimoto, Chie / 橋本　知依" userId="d974ff01-1f92-419a-ba7c-6fd3fb8463af" providerId="ADAL" clId="{B094B184-2B5F-41F1-BCA2-90BB860B53AF}" dt="2023-10-25T05:02:42.633" v="4792"/>
          <ac:cxnSpMkLst>
            <pc:docMk/>
            <pc:sldMk cId="705557876" sldId="336"/>
            <ac:cxnSpMk id="17" creationId="{198B7572-4388-BDF6-57D1-14170CAF58D9}"/>
          </ac:cxnSpMkLst>
        </pc:cxnChg>
        <pc:cxnChg chg="mod">
          <ac:chgData name="Hashimoto, Chie / 橋本　知依" userId="d974ff01-1f92-419a-ba7c-6fd3fb8463af" providerId="ADAL" clId="{B094B184-2B5F-41F1-BCA2-90BB860B53AF}" dt="2023-10-25T05:02:52.249" v="4793"/>
          <ac:cxnSpMkLst>
            <pc:docMk/>
            <pc:sldMk cId="705557876" sldId="336"/>
            <ac:cxnSpMk id="22" creationId="{894CB681-FFC1-0DAB-B05B-D8D9161C3FD5}"/>
          </ac:cxnSpMkLst>
        </pc:cxnChg>
        <pc:cxnChg chg="add mod">
          <ac:chgData name="Hashimoto, Chie / 橋本　知依" userId="d974ff01-1f92-419a-ba7c-6fd3fb8463af" providerId="ADAL" clId="{B094B184-2B5F-41F1-BCA2-90BB860B53AF}" dt="2023-10-25T05:20:09.574" v="4990" actId="14100"/>
          <ac:cxnSpMkLst>
            <pc:docMk/>
            <pc:sldMk cId="705557876" sldId="336"/>
            <ac:cxnSpMk id="27" creationId="{03C7764C-E92D-5B35-47D6-C21D7255D6AF}"/>
          </ac:cxnSpMkLst>
        </pc:cxnChg>
        <pc:cxnChg chg="add mod">
          <ac:chgData name="Hashimoto, Chie / 橋本　知依" userId="d974ff01-1f92-419a-ba7c-6fd3fb8463af" providerId="ADAL" clId="{B094B184-2B5F-41F1-BCA2-90BB860B53AF}" dt="2023-10-25T05:22:53.510" v="5224" actId="1076"/>
          <ac:cxnSpMkLst>
            <pc:docMk/>
            <pc:sldMk cId="705557876" sldId="336"/>
            <ac:cxnSpMk id="39" creationId="{2395F770-2ECF-8B86-ECB1-8C031649732E}"/>
          </ac:cxnSpMkLst>
        </pc:cxnChg>
        <pc:cxnChg chg="add mod">
          <ac:chgData name="Hashimoto, Chie / 橋本　知依" userId="d974ff01-1f92-419a-ba7c-6fd3fb8463af" providerId="ADAL" clId="{B094B184-2B5F-41F1-BCA2-90BB860B53AF}" dt="2023-10-25T05:23:06.732" v="5230" actId="1076"/>
          <ac:cxnSpMkLst>
            <pc:docMk/>
            <pc:sldMk cId="705557876" sldId="336"/>
            <ac:cxnSpMk id="41" creationId="{0379ECD4-6A1B-D2FE-FD83-4DDBA2B73A6E}"/>
          </ac:cxnSpMkLst>
        </pc:cxnChg>
      </pc:sldChg>
      <pc:sldChg chg="addSp delSp modSp add del mod">
        <pc:chgData name="Hashimoto, Chie / 橋本　知依" userId="d974ff01-1f92-419a-ba7c-6fd3fb8463af" providerId="ADAL" clId="{B094B184-2B5F-41F1-BCA2-90BB860B53AF}" dt="2023-10-25T07:31:10.661" v="5561" actId="47"/>
        <pc:sldMkLst>
          <pc:docMk/>
          <pc:sldMk cId="105626804" sldId="337"/>
        </pc:sldMkLst>
        <pc:spChg chg="mod">
          <ac:chgData name="Hashimoto, Chie / 橋本　知依" userId="d974ff01-1f92-419a-ba7c-6fd3fb8463af" providerId="ADAL" clId="{B094B184-2B5F-41F1-BCA2-90BB860B53AF}" dt="2023-10-25T05:25:58.177" v="5238" actId="1076"/>
          <ac:spMkLst>
            <pc:docMk/>
            <pc:sldMk cId="105626804" sldId="337"/>
            <ac:spMk id="2" creationId="{48B71C7F-7D42-7F3B-20EE-F038BFD02AE6}"/>
          </ac:spMkLst>
        </pc:spChg>
        <pc:spChg chg="mod">
          <ac:chgData name="Hashimoto, Chie / 橋本　知依" userId="d974ff01-1f92-419a-ba7c-6fd3fb8463af" providerId="ADAL" clId="{B094B184-2B5F-41F1-BCA2-90BB860B53AF}" dt="2023-10-25T05:05:07.012" v="4868" actId="20577"/>
          <ac:spMkLst>
            <pc:docMk/>
            <pc:sldMk cId="105626804" sldId="337"/>
            <ac:spMk id="3" creationId="{F1598C5E-049C-BF40-1874-A956FF7CFA6A}"/>
          </ac:spMkLst>
        </pc:spChg>
        <pc:spChg chg="mod">
          <ac:chgData name="Hashimoto, Chie / 橋本　知依" userId="d974ff01-1f92-419a-ba7c-6fd3fb8463af" providerId="ADAL" clId="{B094B184-2B5F-41F1-BCA2-90BB860B53AF}" dt="2023-10-25T05:26:26.302" v="5255"/>
          <ac:spMkLst>
            <pc:docMk/>
            <pc:sldMk cId="105626804" sldId="337"/>
            <ac:spMk id="4" creationId="{68667C56-6F08-06B3-75FA-D587AF7D3C4A}"/>
          </ac:spMkLst>
        </pc:spChg>
        <pc:spChg chg="mod">
          <ac:chgData name="Hashimoto, Chie / 橋本　知依" userId="d974ff01-1f92-419a-ba7c-6fd3fb8463af" providerId="ADAL" clId="{B094B184-2B5F-41F1-BCA2-90BB860B53AF}" dt="2023-10-25T05:26:21.397" v="5254" actId="20577"/>
          <ac:spMkLst>
            <pc:docMk/>
            <pc:sldMk cId="105626804" sldId="337"/>
            <ac:spMk id="5" creationId="{575A98A1-8A15-1631-0567-F9C98C57E210}"/>
          </ac:spMkLst>
        </pc:spChg>
        <pc:grpChg chg="del">
          <ac:chgData name="Hashimoto, Chie / 橋本　知依" userId="d974ff01-1f92-419a-ba7c-6fd3fb8463af" providerId="ADAL" clId="{B094B184-2B5F-41F1-BCA2-90BB860B53AF}" dt="2023-10-25T05:03:35.225" v="4809" actId="478"/>
          <ac:grpSpMkLst>
            <pc:docMk/>
            <pc:sldMk cId="105626804" sldId="337"/>
            <ac:grpSpMk id="15" creationId="{05B16DE4-EC47-49F9-ECC2-3E7C83BCA7F5}"/>
          </ac:grpSpMkLst>
        </pc:grpChg>
        <pc:graphicFrameChg chg="add mod ord modGraphic">
          <ac:chgData name="Hashimoto, Chie / 橋本　知依" userId="d974ff01-1f92-419a-ba7c-6fd3fb8463af" providerId="ADAL" clId="{B094B184-2B5F-41F1-BCA2-90BB860B53AF}" dt="2023-10-25T05:23:39.339" v="5236" actId="20577"/>
          <ac:graphicFrameMkLst>
            <pc:docMk/>
            <pc:sldMk cId="105626804" sldId="337"/>
            <ac:graphicFrameMk id="7" creationId="{4128B77D-3F6A-1D0E-455A-F20B5008BFBE}"/>
          </ac:graphicFrameMkLst>
        </pc:graphicFrameChg>
        <pc:graphicFrameChg chg="del modGraphic">
          <ac:chgData name="Hashimoto, Chie / 橋本　知依" userId="d974ff01-1f92-419a-ba7c-6fd3fb8463af" providerId="ADAL" clId="{B094B184-2B5F-41F1-BCA2-90BB860B53AF}" dt="2023-10-25T05:23:31.411" v="5231" actId="478"/>
          <ac:graphicFrameMkLst>
            <pc:docMk/>
            <pc:sldMk cId="105626804" sldId="337"/>
            <ac:graphicFrameMk id="8" creationId="{07219AAD-97A6-3628-5ADC-E4FDDF648FDB}"/>
          </ac:graphicFrameMkLst>
        </pc:graphicFrameChg>
        <pc:cxnChg chg="mod">
          <ac:chgData name="Hashimoto, Chie / 橋本　知依" userId="d974ff01-1f92-419a-ba7c-6fd3fb8463af" providerId="ADAL" clId="{B094B184-2B5F-41F1-BCA2-90BB860B53AF}" dt="2023-10-25T05:03:35.225" v="4809" actId="478"/>
          <ac:cxnSpMkLst>
            <pc:docMk/>
            <pc:sldMk cId="105626804" sldId="337"/>
            <ac:cxnSpMk id="12" creationId="{ACAD71B2-9A99-3C53-6B7C-B56E20727183}"/>
          </ac:cxnSpMkLst>
        </pc:cxnChg>
      </pc:sldChg>
    </pc:docChg>
  </pc:docChgLst>
  <pc:docChgLst>
    <pc:chgData name="Hashimoto, Chie / 橋本　知依" userId="d974ff01-1f92-419a-ba7c-6fd3fb8463af" providerId="ADAL" clId="{64D22CCA-7D78-404F-8213-FF1CC9D26D89}"/>
    <pc:docChg chg="undo redo custSel addSld delSld modSld sldOrd">
      <pc:chgData name="Hashimoto, Chie / 橋本　知依" userId="d974ff01-1f92-419a-ba7c-6fd3fb8463af" providerId="ADAL" clId="{64D22CCA-7D78-404F-8213-FF1CC9D26D89}" dt="2023-11-07T05:41:52.820" v="3793" actId="20577"/>
      <pc:docMkLst>
        <pc:docMk/>
      </pc:docMkLst>
      <pc:sldChg chg="modSp mod">
        <pc:chgData name="Hashimoto, Chie / 橋本　知依" userId="d974ff01-1f92-419a-ba7c-6fd3fb8463af" providerId="ADAL" clId="{64D22CCA-7D78-404F-8213-FF1CC9D26D89}" dt="2023-11-07T00:06:15.018" v="10" actId="20577"/>
        <pc:sldMkLst>
          <pc:docMk/>
          <pc:sldMk cId="3840699567" sldId="303"/>
        </pc:sldMkLst>
        <pc:spChg chg="mod">
          <ac:chgData name="Hashimoto, Chie / 橋本　知依" userId="d974ff01-1f92-419a-ba7c-6fd3fb8463af" providerId="ADAL" clId="{64D22CCA-7D78-404F-8213-FF1CC9D26D89}" dt="2023-11-07T00:06:15.018" v="10" actId="20577"/>
          <ac:spMkLst>
            <pc:docMk/>
            <pc:sldMk cId="3840699567" sldId="303"/>
            <ac:spMk id="3" creationId="{530A82E1-8E0D-434A-9DF4-7C2ABD1A07A1}"/>
          </ac:spMkLst>
        </pc:spChg>
      </pc:sldChg>
      <pc:sldChg chg="addSp delSp modSp mod">
        <pc:chgData name="Hashimoto, Chie / 橋本　知依" userId="d974ff01-1f92-419a-ba7c-6fd3fb8463af" providerId="ADAL" clId="{64D22CCA-7D78-404F-8213-FF1CC9D26D89}" dt="2023-11-07T00:13:55.485" v="392" actId="20577"/>
        <pc:sldMkLst>
          <pc:docMk/>
          <pc:sldMk cId="509033882" sldId="305"/>
        </pc:sldMkLst>
        <pc:spChg chg="mod">
          <ac:chgData name="Hashimoto, Chie / 橋本　知依" userId="d974ff01-1f92-419a-ba7c-6fd3fb8463af" providerId="ADAL" clId="{64D22CCA-7D78-404F-8213-FF1CC9D26D89}" dt="2023-11-07T00:06:23.949" v="22" actId="20577"/>
          <ac:spMkLst>
            <pc:docMk/>
            <pc:sldMk cId="509033882" sldId="305"/>
            <ac:spMk id="6" creationId="{531B4B9D-12EA-4BC5-4859-8E23CDDB1A22}"/>
          </ac:spMkLst>
        </pc:spChg>
        <pc:spChg chg="del">
          <ac:chgData name="Hashimoto, Chie / 橋本　知依" userId="d974ff01-1f92-419a-ba7c-6fd3fb8463af" providerId="ADAL" clId="{64D22CCA-7D78-404F-8213-FF1CC9D26D89}" dt="2023-11-07T00:06:36.814" v="24" actId="478"/>
          <ac:spMkLst>
            <pc:docMk/>
            <pc:sldMk cId="509033882" sldId="305"/>
            <ac:spMk id="7" creationId="{DB462E19-2AD4-6A23-1FAF-F7BF8087DC23}"/>
          </ac:spMkLst>
        </pc:spChg>
        <pc:spChg chg="del">
          <ac:chgData name="Hashimoto, Chie / 橋本　知依" userId="d974ff01-1f92-419a-ba7c-6fd3fb8463af" providerId="ADAL" clId="{64D22CCA-7D78-404F-8213-FF1CC9D26D89}" dt="2023-11-07T00:06:35.001" v="23" actId="478"/>
          <ac:spMkLst>
            <pc:docMk/>
            <pc:sldMk cId="509033882" sldId="305"/>
            <ac:spMk id="8" creationId="{060EFA88-1D8D-D8A8-2766-30DFABE47B40}"/>
          </ac:spMkLst>
        </pc:spChg>
        <pc:spChg chg="del">
          <ac:chgData name="Hashimoto, Chie / 橋本　知依" userId="d974ff01-1f92-419a-ba7c-6fd3fb8463af" providerId="ADAL" clId="{64D22CCA-7D78-404F-8213-FF1CC9D26D89}" dt="2023-11-07T00:06:35.001" v="23" actId="478"/>
          <ac:spMkLst>
            <pc:docMk/>
            <pc:sldMk cId="509033882" sldId="305"/>
            <ac:spMk id="9" creationId="{3FD80B45-95D0-6766-6080-C0EB58642D3F}"/>
          </ac:spMkLst>
        </pc:spChg>
        <pc:spChg chg="del">
          <ac:chgData name="Hashimoto, Chie / 橋本　知依" userId="d974ff01-1f92-419a-ba7c-6fd3fb8463af" providerId="ADAL" clId="{64D22CCA-7D78-404F-8213-FF1CC9D26D89}" dt="2023-11-07T00:06:35.001" v="23" actId="478"/>
          <ac:spMkLst>
            <pc:docMk/>
            <pc:sldMk cId="509033882" sldId="305"/>
            <ac:spMk id="10" creationId="{9AB43444-53DB-6BBC-AD6C-9D23C75023D8}"/>
          </ac:spMkLst>
        </pc:spChg>
        <pc:spChg chg="add mod">
          <ac:chgData name="Hashimoto, Chie / 橋本　知依" userId="d974ff01-1f92-419a-ba7c-6fd3fb8463af" providerId="ADAL" clId="{64D22CCA-7D78-404F-8213-FF1CC9D26D89}" dt="2023-11-07T00:13:20.389" v="358" actId="164"/>
          <ac:spMkLst>
            <pc:docMk/>
            <pc:sldMk cId="509033882" sldId="305"/>
            <ac:spMk id="13" creationId="{CC435B36-838C-6019-1207-2698C735358C}"/>
          </ac:spMkLst>
        </pc:spChg>
        <pc:spChg chg="del">
          <ac:chgData name="Hashimoto, Chie / 橋本　知依" userId="d974ff01-1f92-419a-ba7c-6fd3fb8463af" providerId="ADAL" clId="{64D22CCA-7D78-404F-8213-FF1CC9D26D89}" dt="2023-11-07T00:06:41.653" v="28" actId="478"/>
          <ac:spMkLst>
            <pc:docMk/>
            <pc:sldMk cId="509033882" sldId="305"/>
            <ac:spMk id="15" creationId="{1BA45130-5008-5B6D-5E0A-D7511ABAAFEC}"/>
          </ac:spMkLst>
        </pc:spChg>
        <pc:spChg chg="del">
          <ac:chgData name="Hashimoto, Chie / 橋本　知依" userId="d974ff01-1f92-419a-ba7c-6fd3fb8463af" providerId="ADAL" clId="{64D22CCA-7D78-404F-8213-FF1CC9D26D89}" dt="2023-11-07T00:06:39.725" v="26" actId="478"/>
          <ac:spMkLst>
            <pc:docMk/>
            <pc:sldMk cId="509033882" sldId="305"/>
            <ac:spMk id="16" creationId="{F98D9867-26FC-CE13-BF7E-83BF0BE2F750}"/>
          </ac:spMkLst>
        </pc:spChg>
        <pc:spChg chg="del">
          <ac:chgData name="Hashimoto, Chie / 橋本　知依" userId="d974ff01-1f92-419a-ba7c-6fd3fb8463af" providerId="ADAL" clId="{64D22CCA-7D78-404F-8213-FF1CC9D26D89}" dt="2023-11-07T00:06:40.480" v="27" actId="478"/>
          <ac:spMkLst>
            <pc:docMk/>
            <pc:sldMk cId="509033882" sldId="305"/>
            <ac:spMk id="17" creationId="{D6F23847-5F51-9D6D-F67C-E132E46F5139}"/>
          </ac:spMkLst>
        </pc:spChg>
        <pc:spChg chg="del">
          <ac:chgData name="Hashimoto, Chie / 橋本　知依" userId="d974ff01-1f92-419a-ba7c-6fd3fb8463af" providerId="ADAL" clId="{64D22CCA-7D78-404F-8213-FF1CC9D26D89}" dt="2023-11-07T00:06:38.259" v="25" actId="478"/>
          <ac:spMkLst>
            <pc:docMk/>
            <pc:sldMk cId="509033882" sldId="305"/>
            <ac:spMk id="18" creationId="{BFBDD624-2EFF-97DA-F192-A8619B02AE06}"/>
          </ac:spMkLst>
        </pc:spChg>
        <pc:grpChg chg="add mod">
          <ac:chgData name="Hashimoto, Chie / 橋本　知依" userId="d974ff01-1f92-419a-ba7c-6fd3fb8463af" providerId="ADAL" clId="{64D22CCA-7D78-404F-8213-FF1CC9D26D89}" dt="2023-11-07T00:13:20.389" v="358" actId="164"/>
          <ac:grpSpMkLst>
            <pc:docMk/>
            <pc:sldMk cId="509033882" sldId="305"/>
            <ac:grpSpMk id="19" creationId="{44479F1D-A371-0544-96DF-B353C7B18B78}"/>
          </ac:grpSpMkLst>
        </pc:grpChg>
        <pc:graphicFrameChg chg="mod modGraphic">
          <ac:chgData name="Hashimoto, Chie / 橋本　知依" userId="d974ff01-1f92-419a-ba7c-6fd3fb8463af" providerId="ADAL" clId="{64D22CCA-7D78-404F-8213-FF1CC9D26D89}" dt="2023-11-07T00:13:55.485" v="392" actId="20577"/>
          <ac:graphicFrameMkLst>
            <pc:docMk/>
            <pc:sldMk cId="509033882" sldId="305"/>
            <ac:graphicFrameMk id="28" creationId="{99FA9CBE-D388-811D-E0C2-694E6E6CE91B}"/>
          </ac:graphicFrameMkLst>
        </pc:graphicFrameChg>
        <pc:picChg chg="del">
          <ac:chgData name="Hashimoto, Chie / 橋本　知依" userId="d974ff01-1f92-419a-ba7c-6fd3fb8463af" providerId="ADAL" clId="{64D22CCA-7D78-404F-8213-FF1CC9D26D89}" dt="2023-11-07T00:06:35.001" v="23" actId="478"/>
          <ac:picMkLst>
            <pc:docMk/>
            <pc:sldMk cId="509033882" sldId="305"/>
            <ac:picMk id="5" creationId="{F4681FF7-250C-91CB-5F6B-B0D480BB087B}"/>
          </ac:picMkLst>
        </pc:picChg>
        <pc:picChg chg="add mod">
          <ac:chgData name="Hashimoto, Chie / 橋本　知依" userId="d974ff01-1f92-419a-ba7c-6fd3fb8463af" providerId="ADAL" clId="{64D22CCA-7D78-404F-8213-FF1CC9D26D89}" dt="2023-11-07T00:13:20.389" v="358" actId="164"/>
          <ac:picMkLst>
            <pc:docMk/>
            <pc:sldMk cId="509033882" sldId="305"/>
            <ac:picMk id="11" creationId="{5F677DC7-6FDD-E65E-D825-2910881FE004}"/>
          </ac:picMkLst>
        </pc:picChg>
        <pc:picChg chg="del">
          <ac:chgData name="Hashimoto, Chie / 橋本　知依" userId="d974ff01-1f92-419a-ba7c-6fd3fb8463af" providerId="ADAL" clId="{64D22CCA-7D78-404F-8213-FF1CC9D26D89}" dt="2023-11-07T00:06:35.001" v="23" actId="478"/>
          <ac:picMkLst>
            <pc:docMk/>
            <pc:sldMk cId="509033882" sldId="305"/>
            <ac:picMk id="12" creationId="{E13259DC-C80C-8F02-7B0E-353663BBCD48}"/>
          </ac:picMkLst>
        </pc:picChg>
        <pc:picChg chg="del">
          <ac:chgData name="Hashimoto, Chie / 橋本　知依" userId="d974ff01-1f92-419a-ba7c-6fd3fb8463af" providerId="ADAL" clId="{64D22CCA-7D78-404F-8213-FF1CC9D26D89}" dt="2023-11-07T00:06:35.001" v="23" actId="478"/>
          <ac:picMkLst>
            <pc:docMk/>
            <pc:sldMk cId="509033882" sldId="305"/>
            <ac:picMk id="14" creationId="{93A3E691-10C2-263E-A2F8-EACCB5C2E6D8}"/>
          </ac:picMkLst>
        </pc:picChg>
      </pc:sldChg>
      <pc:sldChg chg="del ord">
        <pc:chgData name="Hashimoto, Chie / 橋本　知依" userId="d974ff01-1f92-419a-ba7c-6fd3fb8463af" providerId="ADAL" clId="{64D22CCA-7D78-404F-8213-FF1CC9D26D89}" dt="2023-11-07T00:59:48.053" v="2028" actId="47"/>
        <pc:sldMkLst>
          <pc:docMk/>
          <pc:sldMk cId="1571775979" sldId="325"/>
        </pc:sldMkLst>
      </pc:sldChg>
      <pc:sldChg chg="del ord">
        <pc:chgData name="Hashimoto, Chie / 橋本　知依" userId="d974ff01-1f92-419a-ba7c-6fd3fb8463af" providerId="ADAL" clId="{64D22CCA-7D78-404F-8213-FF1CC9D26D89}" dt="2023-11-07T00:59:48.053" v="2028" actId="47"/>
        <pc:sldMkLst>
          <pc:docMk/>
          <pc:sldMk cId="3792151018" sldId="331"/>
        </pc:sldMkLst>
      </pc:sldChg>
      <pc:sldChg chg="del ord">
        <pc:chgData name="Hashimoto, Chie / 橋本　知依" userId="d974ff01-1f92-419a-ba7c-6fd3fb8463af" providerId="ADAL" clId="{64D22CCA-7D78-404F-8213-FF1CC9D26D89}" dt="2023-11-07T00:59:48.053" v="2028" actId="47"/>
        <pc:sldMkLst>
          <pc:docMk/>
          <pc:sldMk cId="894165318" sldId="335"/>
        </pc:sldMkLst>
      </pc:sldChg>
      <pc:sldChg chg="addSp delSp modSp mod">
        <pc:chgData name="Hashimoto, Chie / 橋本　知依" userId="d974ff01-1f92-419a-ba7c-6fd3fb8463af" providerId="ADAL" clId="{64D22CCA-7D78-404F-8213-FF1CC9D26D89}" dt="2023-11-07T05:37:56.683" v="3673" actId="1076"/>
        <pc:sldMkLst>
          <pc:docMk/>
          <pc:sldMk cId="387756159" sldId="336"/>
        </pc:sldMkLst>
        <pc:spChg chg="add mod">
          <ac:chgData name="Hashimoto, Chie / 橋本　知依" userId="d974ff01-1f92-419a-ba7c-6fd3fb8463af" providerId="ADAL" clId="{64D22CCA-7D78-404F-8213-FF1CC9D26D89}" dt="2023-11-07T00:26:45.706" v="588" actId="164"/>
          <ac:spMkLst>
            <pc:docMk/>
            <pc:sldMk cId="387756159" sldId="336"/>
            <ac:spMk id="9" creationId="{811F1FE2-0E40-01DB-B88D-4530FEF6D3DB}"/>
          </ac:spMkLst>
        </pc:spChg>
        <pc:spChg chg="add mod">
          <ac:chgData name="Hashimoto, Chie / 橋本　知依" userId="d974ff01-1f92-419a-ba7c-6fd3fb8463af" providerId="ADAL" clId="{64D22CCA-7D78-404F-8213-FF1CC9D26D89}" dt="2023-11-07T05:37:33.213" v="3629" actId="1076"/>
          <ac:spMkLst>
            <pc:docMk/>
            <pc:sldMk cId="387756159" sldId="336"/>
            <ac:spMk id="11" creationId="{17F3C417-98F1-75DB-7B9A-B9EEB2D9DE65}"/>
          </ac:spMkLst>
        </pc:spChg>
        <pc:spChg chg="add mod">
          <ac:chgData name="Hashimoto, Chie / 橋本　知依" userId="d974ff01-1f92-419a-ba7c-6fd3fb8463af" providerId="ADAL" clId="{64D22CCA-7D78-404F-8213-FF1CC9D26D89}" dt="2023-11-07T05:37:56.683" v="3673" actId="1076"/>
          <ac:spMkLst>
            <pc:docMk/>
            <pc:sldMk cId="387756159" sldId="336"/>
            <ac:spMk id="13" creationId="{8342F61E-C0C4-6534-3734-912CA0D31E0B}"/>
          </ac:spMkLst>
        </pc:spChg>
        <pc:grpChg chg="add mod">
          <ac:chgData name="Hashimoto, Chie / 橋本　知依" userId="d974ff01-1f92-419a-ba7c-6fd3fb8463af" providerId="ADAL" clId="{64D22CCA-7D78-404F-8213-FF1CC9D26D89}" dt="2023-11-07T00:27:56.387" v="697" actId="1076"/>
          <ac:grpSpMkLst>
            <pc:docMk/>
            <pc:sldMk cId="387756159" sldId="336"/>
            <ac:grpSpMk id="10" creationId="{F5802DB7-7568-5BB7-04DF-54385FA05473}"/>
          </ac:grpSpMkLst>
        </pc:grpChg>
        <pc:grpChg chg="del">
          <ac:chgData name="Hashimoto, Chie / 橋本　知依" userId="d974ff01-1f92-419a-ba7c-6fd3fb8463af" providerId="ADAL" clId="{64D22CCA-7D78-404F-8213-FF1CC9D26D89}" dt="2023-11-07T00:20:01.883" v="398" actId="478"/>
          <ac:grpSpMkLst>
            <pc:docMk/>
            <pc:sldMk cId="387756159" sldId="336"/>
            <ac:grpSpMk id="14" creationId="{DA085CA0-6BAC-66E4-1C86-74D44E378D03}"/>
          </ac:grpSpMkLst>
        </pc:grpChg>
        <pc:graphicFrameChg chg="add del mod">
          <ac:chgData name="Hashimoto, Chie / 橋本　知依" userId="d974ff01-1f92-419a-ba7c-6fd3fb8463af" providerId="ADAL" clId="{64D22CCA-7D78-404F-8213-FF1CC9D26D89}" dt="2023-11-07T00:25:48.472" v="579" actId="478"/>
          <ac:graphicFrameMkLst>
            <pc:docMk/>
            <pc:sldMk cId="387756159" sldId="336"/>
            <ac:graphicFrameMk id="2" creationId="{05E901C0-59BA-FD9D-D0CF-856F22ED9167}"/>
          </ac:graphicFrameMkLst>
        </pc:graphicFrameChg>
        <pc:graphicFrameChg chg="mod modGraphic">
          <ac:chgData name="Hashimoto, Chie / 橋本　知依" userId="d974ff01-1f92-419a-ba7c-6fd3fb8463af" providerId="ADAL" clId="{64D22CCA-7D78-404F-8213-FF1CC9D26D89}" dt="2023-11-07T05:04:56.756" v="2851" actId="20577"/>
          <ac:graphicFrameMkLst>
            <pc:docMk/>
            <pc:sldMk cId="387756159" sldId="336"/>
            <ac:graphicFrameMk id="8" creationId="{07219AAD-97A6-3628-5ADC-E4FDDF648FDB}"/>
          </ac:graphicFrameMkLst>
        </pc:graphicFrameChg>
        <pc:picChg chg="add mod modCrop">
          <ac:chgData name="Hashimoto, Chie / 橋本　知依" userId="d974ff01-1f92-419a-ba7c-6fd3fb8463af" providerId="ADAL" clId="{64D22CCA-7D78-404F-8213-FF1CC9D26D89}" dt="2023-11-07T00:26:54.877" v="591" actId="732"/>
          <ac:picMkLst>
            <pc:docMk/>
            <pc:sldMk cId="387756159" sldId="336"/>
            <ac:picMk id="7" creationId="{F2B2FBA9-F862-7196-DE48-200259DFCE0A}"/>
          </ac:picMkLst>
        </pc:picChg>
      </pc:sldChg>
      <pc:sldChg chg="addSp delSp modSp add mod">
        <pc:chgData name="Hashimoto, Chie / 橋本　知依" userId="d974ff01-1f92-419a-ba7c-6fd3fb8463af" providerId="ADAL" clId="{64D22CCA-7D78-404F-8213-FF1CC9D26D89}" dt="2023-11-07T04:59:19.708" v="2820" actId="20577"/>
        <pc:sldMkLst>
          <pc:docMk/>
          <pc:sldMk cId="2278173" sldId="337"/>
        </pc:sldMkLst>
        <pc:spChg chg="del">
          <ac:chgData name="Hashimoto, Chie / 橋本　知依" userId="d974ff01-1f92-419a-ba7c-6fd3fb8463af" providerId="ADAL" clId="{64D22CCA-7D78-404F-8213-FF1CC9D26D89}" dt="2023-11-07T00:35:01.209" v="967" actId="478"/>
          <ac:spMkLst>
            <pc:docMk/>
            <pc:sldMk cId="2278173" sldId="337"/>
            <ac:spMk id="11" creationId="{17F3C417-98F1-75DB-7B9A-B9EEB2D9DE65}"/>
          </ac:spMkLst>
        </pc:spChg>
        <pc:spChg chg="del">
          <ac:chgData name="Hashimoto, Chie / 橋本　知依" userId="d974ff01-1f92-419a-ba7c-6fd3fb8463af" providerId="ADAL" clId="{64D22CCA-7D78-404F-8213-FF1CC9D26D89}" dt="2023-11-07T00:35:02.877" v="969" actId="478"/>
          <ac:spMkLst>
            <pc:docMk/>
            <pc:sldMk cId="2278173" sldId="337"/>
            <ac:spMk id="13" creationId="{8342F61E-C0C4-6534-3734-912CA0D31E0B}"/>
          </ac:spMkLst>
        </pc:spChg>
        <pc:spChg chg="add mod">
          <ac:chgData name="Hashimoto, Chie / 橋本　知依" userId="d974ff01-1f92-419a-ba7c-6fd3fb8463af" providerId="ADAL" clId="{64D22CCA-7D78-404F-8213-FF1CC9D26D89}" dt="2023-11-07T02:00:35.436" v="2623" actId="1076"/>
          <ac:spMkLst>
            <pc:docMk/>
            <pc:sldMk cId="2278173" sldId="337"/>
            <ac:spMk id="16" creationId="{1D6AB47F-A32B-EAB7-B773-F88AB17A67AA}"/>
          </ac:spMkLst>
        </pc:spChg>
        <pc:grpChg chg="del">
          <ac:chgData name="Hashimoto, Chie / 橋本　知依" userId="d974ff01-1f92-419a-ba7c-6fd3fb8463af" providerId="ADAL" clId="{64D22CCA-7D78-404F-8213-FF1CC9D26D89}" dt="2023-11-07T00:35:01.661" v="968" actId="478"/>
          <ac:grpSpMkLst>
            <pc:docMk/>
            <pc:sldMk cId="2278173" sldId="337"/>
            <ac:grpSpMk id="10" creationId="{F5802DB7-7568-5BB7-04DF-54385FA05473}"/>
          </ac:grpSpMkLst>
        </pc:grpChg>
        <pc:graphicFrameChg chg="mod modGraphic">
          <ac:chgData name="Hashimoto, Chie / 橋本　知依" userId="d974ff01-1f92-419a-ba7c-6fd3fb8463af" providerId="ADAL" clId="{64D22CCA-7D78-404F-8213-FF1CC9D26D89}" dt="2023-11-07T04:59:19.708" v="2820" actId="20577"/>
          <ac:graphicFrameMkLst>
            <pc:docMk/>
            <pc:sldMk cId="2278173" sldId="337"/>
            <ac:graphicFrameMk id="8" creationId="{07219AAD-97A6-3628-5ADC-E4FDDF648FDB}"/>
          </ac:graphicFrameMkLst>
        </pc:graphicFrameChg>
        <pc:picChg chg="add mod modCrop">
          <ac:chgData name="Hashimoto, Chie / 橋本　知依" userId="d974ff01-1f92-419a-ba7c-6fd3fb8463af" providerId="ADAL" clId="{64D22CCA-7D78-404F-8213-FF1CC9D26D89}" dt="2023-11-07T00:40:17.160" v="1171" actId="1076"/>
          <ac:picMkLst>
            <pc:docMk/>
            <pc:sldMk cId="2278173" sldId="337"/>
            <ac:picMk id="3" creationId="{EE0D1071-8D17-D21A-5925-7C3330F63B46}"/>
          </ac:picMkLst>
        </pc:picChg>
        <pc:picChg chg="add mod modCrop">
          <ac:chgData name="Hashimoto, Chie / 橋本　知依" userId="d974ff01-1f92-419a-ba7c-6fd3fb8463af" providerId="ADAL" clId="{64D22CCA-7D78-404F-8213-FF1CC9D26D89}" dt="2023-11-07T00:40:23.108" v="1173" actId="1076"/>
          <ac:picMkLst>
            <pc:docMk/>
            <pc:sldMk cId="2278173" sldId="337"/>
            <ac:picMk id="4" creationId="{AE1ECFEA-D277-F4DC-F479-946FA641F5C0}"/>
          </ac:picMkLst>
        </pc:picChg>
        <pc:picChg chg="add del mod">
          <ac:chgData name="Hashimoto, Chie / 橋本　知依" userId="d974ff01-1f92-419a-ba7c-6fd3fb8463af" providerId="ADAL" clId="{64D22CCA-7D78-404F-8213-FF1CC9D26D89}" dt="2023-11-07T00:50:24.095" v="1526" actId="478"/>
          <ac:picMkLst>
            <pc:docMk/>
            <pc:sldMk cId="2278173" sldId="337"/>
            <ac:picMk id="12" creationId="{AA516C3E-1996-BAF3-EF24-70FF20EF940A}"/>
          </ac:picMkLst>
        </pc:picChg>
        <pc:picChg chg="add mod modCrop">
          <ac:chgData name="Hashimoto, Chie / 橋本　知依" userId="d974ff01-1f92-419a-ba7c-6fd3fb8463af" providerId="ADAL" clId="{64D22CCA-7D78-404F-8213-FF1CC9D26D89}" dt="2023-11-07T00:49:25.122" v="1395" actId="1076"/>
          <ac:picMkLst>
            <pc:docMk/>
            <pc:sldMk cId="2278173" sldId="337"/>
            <ac:picMk id="15" creationId="{294AA195-24F3-0130-EC97-16DDE17FD560}"/>
          </ac:picMkLst>
        </pc:picChg>
      </pc:sldChg>
      <pc:sldChg chg="addSp delSp modSp add mod">
        <pc:chgData name="Hashimoto, Chie / 橋本　知依" userId="d974ff01-1f92-419a-ba7c-6fd3fb8463af" providerId="ADAL" clId="{64D22CCA-7D78-404F-8213-FF1CC9D26D89}" dt="2023-11-07T05:04:34.792" v="2835" actId="20577"/>
        <pc:sldMkLst>
          <pc:docMk/>
          <pc:sldMk cId="610923321" sldId="338"/>
        </pc:sldMkLst>
        <pc:spChg chg="add mod">
          <ac:chgData name="Hashimoto, Chie / 橋本　知依" userId="d974ff01-1f92-419a-ba7c-6fd3fb8463af" providerId="ADAL" clId="{64D22CCA-7D78-404F-8213-FF1CC9D26D89}" dt="2023-11-07T01:59:07.978" v="2601" actId="14100"/>
          <ac:spMkLst>
            <pc:docMk/>
            <pc:sldMk cId="610923321" sldId="338"/>
            <ac:spMk id="18" creationId="{307DB1F0-2F02-CF93-B7EB-542767EA8462}"/>
          </ac:spMkLst>
        </pc:spChg>
        <pc:spChg chg="add mod">
          <ac:chgData name="Hashimoto, Chie / 橋本　知依" userId="d974ff01-1f92-419a-ba7c-6fd3fb8463af" providerId="ADAL" clId="{64D22CCA-7D78-404F-8213-FF1CC9D26D89}" dt="2023-11-07T01:59:17.757" v="2604" actId="14100"/>
          <ac:spMkLst>
            <pc:docMk/>
            <pc:sldMk cId="610923321" sldId="338"/>
            <ac:spMk id="21" creationId="{C5A8C477-CF3C-4992-3088-B267BD97FF1C}"/>
          </ac:spMkLst>
        </pc:spChg>
        <pc:spChg chg="add mod">
          <ac:chgData name="Hashimoto, Chie / 橋本　知依" userId="d974ff01-1f92-419a-ba7c-6fd3fb8463af" providerId="ADAL" clId="{64D22CCA-7D78-404F-8213-FF1CC9D26D89}" dt="2023-11-07T01:59:26.293" v="2607" actId="14100"/>
          <ac:spMkLst>
            <pc:docMk/>
            <pc:sldMk cId="610923321" sldId="338"/>
            <ac:spMk id="22" creationId="{858F98AD-9B33-0FFD-F3D9-18BBC52A8608}"/>
          </ac:spMkLst>
        </pc:spChg>
        <pc:spChg chg="add mod">
          <ac:chgData name="Hashimoto, Chie / 橋本　知依" userId="d974ff01-1f92-419a-ba7c-6fd3fb8463af" providerId="ADAL" clId="{64D22CCA-7D78-404F-8213-FF1CC9D26D89}" dt="2023-11-07T01:59:38.060" v="2610" actId="14100"/>
          <ac:spMkLst>
            <pc:docMk/>
            <pc:sldMk cId="610923321" sldId="338"/>
            <ac:spMk id="23" creationId="{982683EC-25B4-16BF-75B6-FA9BFFD7E417}"/>
          </ac:spMkLst>
        </pc:spChg>
        <pc:spChg chg="add mod">
          <ac:chgData name="Hashimoto, Chie / 橋本　知依" userId="d974ff01-1f92-419a-ba7c-6fd3fb8463af" providerId="ADAL" clId="{64D22CCA-7D78-404F-8213-FF1CC9D26D89}" dt="2023-11-07T02:00:57.801" v="2677" actId="1076"/>
          <ac:spMkLst>
            <pc:docMk/>
            <pc:sldMk cId="610923321" sldId="338"/>
            <ac:spMk id="32" creationId="{5C88F65E-85F9-6DD7-ABD4-0691C200786B}"/>
          </ac:spMkLst>
        </pc:spChg>
        <pc:spChg chg="add mod">
          <ac:chgData name="Hashimoto, Chie / 橋本　知依" userId="d974ff01-1f92-419a-ba7c-6fd3fb8463af" providerId="ADAL" clId="{64D22CCA-7D78-404F-8213-FF1CC9D26D89}" dt="2023-11-07T02:03:07.201" v="2812" actId="1076"/>
          <ac:spMkLst>
            <pc:docMk/>
            <pc:sldMk cId="610923321" sldId="338"/>
            <ac:spMk id="33" creationId="{018F122D-8CF7-51FB-0217-111C1BFF5EBB}"/>
          </ac:spMkLst>
        </pc:spChg>
        <pc:spChg chg="add mod">
          <ac:chgData name="Hashimoto, Chie / 橋本　知依" userId="d974ff01-1f92-419a-ba7c-6fd3fb8463af" providerId="ADAL" clId="{64D22CCA-7D78-404F-8213-FF1CC9D26D89}" dt="2023-11-07T02:02:54.264" v="2782" actId="1076"/>
          <ac:spMkLst>
            <pc:docMk/>
            <pc:sldMk cId="610923321" sldId="338"/>
            <ac:spMk id="34" creationId="{7410680A-0B2C-3597-0011-0B36726D3E5E}"/>
          </ac:spMkLst>
        </pc:spChg>
        <pc:graphicFrameChg chg="add del mod modGraphic">
          <ac:chgData name="Hashimoto, Chie / 橋本　知依" userId="d974ff01-1f92-419a-ba7c-6fd3fb8463af" providerId="ADAL" clId="{64D22CCA-7D78-404F-8213-FF1CC9D26D89}" dt="2023-11-07T05:04:34.792" v="2835" actId="20577"/>
          <ac:graphicFrameMkLst>
            <pc:docMk/>
            <pc:sldMk cId="610923321" sldId="338"/>
            <ac:graphicFrameMk id="8" creationId="{07219AAD-97A6-3628-5ADC-E4FDDF648FDB}"/>
          </ac:graphicFrameMkLst>
        </pc:graphicFrameChg>
        <pc:picChg chg="del">
          <ac:chgData name="Hashimoto, Chie / 橋本　知依" userId="d974ff01-1f92-419a-ba7c-6fd3fb8463af" providerId="ADAL" clId="{64D22CCA-7D78-404F-8213-FF1CC9D26D89}" dt="2023-11-07T00:41:14.164" v="1177" actId="478"/>
          <ac:picMkLst>
            <pc:docMk/>
            <pc:sldMk cId="610923321" sldId="338"/>
            <ac:picMk id="3" creationId="{EE0D1071-8D17-D21A-5925-7C3330F63B46}"/>
          </ac:picMkLst>
        </pc:picChg>
        <pc:picChg chg="del">
          <ac:chgData name="Hashimoto, Chie / 橋本　知依" userId="d974ff01-1f92-419a-ba7c-6fd3fb8463af" providerId="ADAL" clId="{64D22CCA-7D78-404F-8213-FF1CC9D26D89}" dt="2023-11-07T00:41:16.730" v="1180" actId="478"/>
          <ac:picMkLst>
            <pc:docMk/>
            <pc:sldMk cId="610923321" sldId="338"/>
            <ac:picMk id="4" creationId="{AE1ECFEA-D277-F4DC-F479-946FA641F5C0}"/>
          </ac:picMkLst>
        </pc:picChg>
        <pc:picChg chg="add del mod modCrop">
          <ac:chgData name="Hashimoto, Chie / 橋本　知依" userId="d974ff01-1f92-419a-ba7c-6fd3fb8463af" providerId="ADAL" clId="{64D22CCA-7D78-404F-8213-FF1CC9D26D89}" dt="2023-11-07T01:55:07.310" v="2555" actId="478"/>
          <ac:picMkLst>
            <pc:docMk/>
            <pc:sldMk cId="610923321" sldId="338"/>
            <ac:picMk id="5" creationId="{BDC96992-699D-1ADA-35B3-C90BB761FA6D}"/>
          </ac:picMkLst>
        </pc:picChg>
        <pc:picChg chg="add del mod modCrop">
          <ac:chgData name="Hashimoto, Chie / 橋本　知依" userId="d974ff01-1f92-419a-ba7c-6fd3fb8463af" providerId="ADAL" clId="{64D22CCA-7D78-404F-8213-FF1CC9D26D89}" dt="2023-11-07T01:55:06.649" v="2554" actId="478"/>
          <ac:picMkLst>
            <pc:docMk/>
            <pc:sldMk cId="610923321" sldId="338"/>
            <ac:picMk id="9" creationId="{379CD31C-5E6B-707C-9C01-F723E0C81B8D}"/>
          </ac:picMkLst>
        </pc:picChg>
        <pc:picChg chg="add del mod modCrop">
          <ac:chgData name="Hashimoto, Chie / 橋本　知依" userId="d974ff01-1f92-419a-ba7c-6fd3fb8463af" providerId="ADAL" clId="{64D22CCA-7D78-404F-8213-FF1CC9D26D89}" dt="2023-11-07T01:55:06.154" v="2553" actId="478"/>
          <ac:picMkLst>
            <pc:docMk/>
            <pc:sldMk cId="610923321" sldId="338"/>
            <ac:picMk id="11" creationId="{2709B741-767D-3A39-D378-A9CAADF91C0A}"/>
          </ac:picMkLst>
        </pc:picChg>
        <pc:picChg chg="add mod modCrop">
          <ac:chgData name="Hashimoto, Chie / 橋本　知依" userId="d974ff01-1f92-419a-ba7c-6fd3fb8463af" providerId="ADAL" clId="{64D22CCA-7D78-404F-8213-FF1CC9D26D89}" dt="2023-11-07T01:58:22.684" v="2593" actId="14100"/>
          <ac:picMkLst>
            <pc:docMk/>
            <pc:sldMk cId="610923321" sldId="338"/>
            <ac:picMk id="13" creationId="{4040D342-3336-FB98-84B8-91E0DC679587}"/>
          </ac:picMkLst>
        </pc:picChg>
        <pc:picChg chg="add mod modCrop">
          <ac:chgData name="Hashimoto, Chie / 橋本　知依" userId="d974ff01-1f92-419a-ba7c-6fd3fb8463af" providerId="ADAL" clId="{64D22CCA-7D78-404F-8213-FF1CC9D26D89}" dt="2023-11-07T01:58:25.024" v="2594" actId="1076"/>
          <ac:picMkLst>
            <pc:docMk/>
            <pc:sldMk cId="610923321" sldId="338"/>
            <ac:picMk id="15" creationId="{5206A7F9-DB09-1AED-E29E-08D96F3E3855}"/>
          </ac:picMkLst>
        </pc:picChg>
        <pc:picChg chg="add mod modCrop">
          <ac:chgData name="Hashimoto, Chie / 橋本　知依" userId="d974ff01-1f92-419a-ba7c-6fd3fb8463af" providerId="ADAL" clId="{64D22CCA-7D78-404F-8213-FF1CC9D26D89}" dt="2023-11-07T01:58:26.043" v="2595" actId="1076"/>
          <ac:picMkLst>
            <pc:docMk/>
            <pc:sldMk cId="610923321" sldId="338"/>
            <ac:picMk id="17" creationId="{BCE6D3D1-449C-3370-7F87-C8E1B6D18D8F}"/>
          </ac:picMkLst>
        </pc:picChg>
        <pc:cxnChg chg="add mod">
          <ac:chgData name="Hashimoto, Chie / 橋本　知依" userId="d974ff01-1f92-419a-ba7c-6fd3fb8463af" providerId="ADAL" clId="{64D22CCA-7D78-404F-8213-FF1CC9D26D89}" dt="2023-11-07T01:59:59.923" v="2618" actId="14100"/>
          <ac:cxnSpMkLst>
            <pc:docMk/>
            <pc:sldMk cId="610923321" sldId="338"/>
            <ac:cxnSpMk id="19" creationId="{364DF187-B46B-1C9A-172D-7FE9175F7158}"/>
          </ac:cxnSpMkLst>
        </pc:cxnChg>
        <pc:cxnChg chg="add mod">
          <ac:chgData name="Hashimoto, Chie / 橋本　知依" userId="d974ff01-1f92-419a-ba7c-6fd3fb8463af" providerId="ADAL" clId="{64D22CCA-7D78-404F-8213-FF1CC9D26D89}" dt="2023-11-07T01:59:48.914" v="2614" actId="14100"/>
          <ac:cxnSpMkLst>
            <pc:docMk/>
            <pc:sldMk cId="610923321" sldId="338"/>
            <ac:cxnSpMk id="25" creationId="{CF92C02B-BFD6-51F0-0482-BBFF8E509394}"/>
          </ac:cxnSpMkLst>
        </pc:cxnChg>
        <pc:cxnChg chg="add mod">
          <ac:chgData name="Hashimoto, Chie / 橋本　知依" userId="d974ff01-1f92-419a-ba7c-6fd3fb8463af" providerId="ADAL" clId="{64D22CCA-7D78-404F-8213-FF1CC9D26D89}" dt="2023-11-07T01:59:57.704" v="2617" actId="14100"/>
          <ac:cxnSpMkLst>
            <pc:docMk/>
            <pc:sldMk cId="610923321" sldId="338"/>
            <ac:cxnSpMk id="28" creationId="{629D97A2-5F32-EC5C-0358-F45E5CEC8545}"/>
          </ac:cxnSpMkLst>
        </pc:cxnChg>
      </pc:sldChg>
      <pc:sldChg chg="addSp delSp modSp add mod">
        <pc:chgData name="Hashimoto, Chie / 橋本　知依" userId="d974ff01-1f92-419a-ba7c-6fd3fb8463af" providerId="ADAL" clId="{64D22CCA-7D78-404F-8213-FF1CC9D26D89}" dt="2023-11-07T05:05:48.414" v="2890" actId="1076"/>
        <pc:sldMkLst>
          <pc:docMk/>
          <pc:sldMk cId="546968355" sldId="339"/>
        </pc:sldMkLst>
        <pc:spChg chg="add mod">
          <ac:chgData name="Hashimoto, Chie / 橋本　知依" userId="d974ff01-1f92-419a-ba7c-6fd3fb8463af" providerId="ADAL" clId="{64D22CCA-7D78-404F-8213-FF1CC9D26D89}" dt="2023-11-07T00:56:28.256" v="1976" actId="207"/>
          <ac:spMkLst>
            <pc:docMk/>
            <pc:sldMk cId="546968355" sldId="339"/>
            <ac:spMk id="7" creationId="{05209458-C285-177E-C095-2B223253721A}"/>
          </ac:spMkLst>
        </pc:spChg>
        <pc:spChg chg="add mod">
          <ac:chgData name="Hashimoto, Chie / 橋本　知依" userId="d974ff01-1f92-419a-ba7c-6fd3fb8463af" providerId="ADAL" clId="{64D22CCA-7D78-404F-8213-FF1CC9D26D89}" dt="2023-11-07T00:55:48.905" v="1829" actId="14100"/>
          <ac:spMkLst>
            <pc:docMk/>
            <pc:sldMk cId="546968355" sldId="339"/>
            <ac:spMk id="9" creationId="{54D4575D-D83B-43BD-D68C-2FE8CE86271A}"/>
          </ac:spMkLst>
        </pc:spChg>
        <pc:spChg chg="add mod">
          <ac:chgData name="Hashimoto, Chie / 橋本　知依" userId="d974ff01-1f92-419a-ba7c-6fd3fb8463af" providerId="ADAL" clId="{64D22CCA-7D78-404F-8213-FF1CC9D26D89}" dt="2023-11-07T01:03:40.459" v="2142" actId="14100"/>
          <ac:spMkLst>
            <pc:docMk/>
            <pc:sldMk cId="546968355" sldId="339"/>
            <ac:spMk id="12" creationId="{377D1707-6B3C-59F9-E35C-C59F4BB026F1}"/>
          </ac:spMkLst>
        </pc:spChg>
        <pc:spChg chg="add mod">
          <ac:chgData name="Hashimoto, Chie / 橋本　知依" userId="d974ff01-1f92-419a-ba7c-6fd3fb8463af" providerId="ADAL" clId="{64D22CCA-7D78-404F-8213-FF1CC9D26D89}" dt="2023-11-07T01:03:44.047" v="2144" actId="1076"/>
          <ac:spMkLst>
            <pc:docMk/>
            <pc:sldMk cId="546968355" sldId="339"/>
            <ac:spMk id="13" creationId="{284CFCF2-8D45-4F66-3A3C-8A8F2487F72F}"/>
          </ac:spMkLst>
        </pc:spChg>
        <pc:spChg chg="del mod">
          <ac:chgData name="Hashimoto, Chie / 橋本　知依" userId="d974ff01-1f92-419a-ba7c-6fd3fb8463af" providerId="ADAL" clId="{64D22CCA-7D78-404F-8213-FF1CC9D26D89}" dt="2023-11-07T00:51:25.881" v="1530" actId="478"/>
          <ac:spMkLst>
            <pc:docMk/>
            <pc:sldMk cId="546968355" sldId="339"/>
            <ac:spMk id="16" creationId="{1D6AB47F-A32B-EAB7-B773-F88AB17A67AA}"/>
          </ac:spMkLst>
        </pc:spChg>
        <pc:spChg chg="add mod">
          <ac:chgData name="Hashimoto, Chie / 橋本　知依" userId="d974ff01-1f92-419a-ba7c-6fd3fb8463af" providerId="ADAL" clId="{64D22CCA-7D78-404F-8213-FF1CC9D26D89}" dt="2023-11-07T05:05:48.414" v="2890" actId="1076"/>
          <ac:spMkLst>
            <pc:docMk/>
            <pc:sldMk cId="546968355" sldId="339"/>
            <ac:spMk id="20" creationId="{FDD276AB-A831-001B-23E9-B5B194AB64F0}"/>
          </ac:spMkLst>
        </pc:spChg>
        <pc:graphicFrameChg chg="mod modGraphic">
          <ac:chgData name="Hashimoto, Chie / 橋本　知依" userId="d974ff01-1f92-419a-ba7c-6fd3fb8463af" providerId="ADAL" clId="{64D22CCA-7D78-404F-8213-FF1CC9D26D89}" dt="2023-11-07T04:59:21.538" v="2822" actId="20577"/>
          <ac:graphicFrameMkLst>
            <pc:docMk/>
            <pc:sldMk cId="546968355" sldId="339"/>
            <ac:graphicFrameMk id="8" creationId="{07219AAD-97A6-3628-5ADC-E4FDDF648FDB}"/>
          </ac:graphicFrameMkLst>
        </pc:graphicFrameChg>
        <pc:picChg chg="del">
          <ac:chgData name="Hashimoto, Chie / 橋本　知依" userId="d974ff01-1f92-419a-ba7c-6fd3fb8463af" providerId="ADAL" clId="{64D22CCA-7D78-404F-8213-FF1CC9D26D89}" dt="2023-11-07T00:51:26.772" v="1532" actId="478"/>
          <ac:picMkLst>
            <pc:docMk/>
            <pc:sldMk cId="546968355" sldId="339"/>
            <ac:picMk id="3" creationId="{EE0D1071-8D17-D21A-5925-7C3330F63B46}"/>
          </ac:picMkLst>
        </pc:picChg>
        <pc:picChg chg="del">
          <ac:chgData name="Hashimoto, Chie / 橋本　知依" userId="d974ff01-1f92-419a-ba7c-6fd3fb8463af" providerId="ADAL" clId="{64D22CCA-7D78-404F-8213-FF1CC9D26D89}" dt="2023-11-07T00:51:26.476" v="1531" actId="478"/>
          <ac:picMkLst>
            <pc:docMk/>
            <pc:sldMk cId="546968355" sldId="339"/>
            <ac:picMk id="4" creationId="{AE1ECFEA-D277-F4DC-F479-946FA641F5C0}"/>
          </ac:picMkLst>
        </pc:picChg>
        <pc:picChg chg="add mod modCrop">
          <ac:chgData name="Hashimoto, Chie / 橋本　知依" userId="d974ff01-1f92-419a-ba7c-6fd3fb8463af" providerId="ADAL" clId="{64D22CCA-7D78-404F-8213-FF1CC9D26D89}" dt="2023-11-07T00:55:36.822" v="1826" actId="14100"/>
          <ac:picMkLst>
            <pc:docMk/>
            <pc:sldMk cId="546968355" sldId="339"/>
            <ac:picMk id="5" creationId="{9159B025-1850-6DBE-CB75-386D65BB8FCC}"/>
          </ac:picMkLst>
        </pc:picChg>
        <pc:picChg chg="add mod">
          <ac:chgData name="Hashimoto, Chie / 橋本　知依" userId="d974ff01-1f92-419a-ba7c-6fd3fb8463af" providerId="ADAL" clId="{64D22CCA-7D78-404F-8213-FF1CC9D26D89}" dt="2023-11-07T01:03:26.090" v="2137" actId="14100"/>
          <ac:picMkLst>
            <pc:docMk/>
            <pc:sldMk cId="546968355" sldId="339"/>
            <ac:picMk id="11" creationId="{2E770F2D-0C15-FDF8-BF9C-A6DD016AE5E1}"/>
          </ac:picMkLst>
        </pc:picChg>
        <pc:picChg chg="del">
          <ac:chgData name="Hashimoto, Chie / 橋本　知依" userId="d974ff01-1f92-419a-ba7c-6fd3fb8463af" providerId="ADAL" clId="{64D22CCA-7D78-404F-8213-FF1CC9D26D89}" dt="2023-11-07T00:51:23.454" v="1528" actId="478"/>
          <ac:picMkLst>
            <pc:docMk/>
            <pc:sldMk cId="546968355" sldId="339"/>
            <ac:picMk id="15" creationId="{294AA195-24F3-0130-EC97-16DDE17FD560}"/>
          </ac:picMkLst>
        </pc:picChg>
        <pc:cxnChg chg="add mod">
          <ac:chgData name="Hashimoto, Chie / 橋本　知依" userId="d974ff01-1f92-419a-ba7c-6fd3fb8463af" providerId="ADAL" clId="{64D22CCA-7D78-404F-8213-FF1CC9D26D89}" dt="2023-11-07T01:04:08.525" v="2150" actId="14100"/>
          <ac:cxnSpMkLst>
            <pc:docMk/>
            <pc:sldMk cId="546968355" sldId="339"/>
            <ac:cxnSpMk id="17" creationId="{AD54498D-1391-0A62-3BB1-F45DB08DE994}"/>
          </ac:cxnSpMkLst>
        </pc:cxnChg>
      </pc:sldChg>
      <pc:sldChg chg="addSp delSp modSp new mod ord">
        <pc:chgData name="Hashimoto, Chie / 橋本　知依" userId="d974ff01-1f92-419a-ba7c-6fd3fb8463af" providerId="ADAL" clId="{64D22CCA-7D78-404F-8213-FF1CC9D26D89}" dt="2023-11-07T05:41:52.820" v="3793" actId="20577"/>
        <pc:sldMkLst>
          <pc:docMk/>
          <pc:sldMk cId="2875237215" sldId="340"/>
        </pc:sldMkLst>
        <pc:spChg chg="del">
          <ac:chgData name="Hashimoto, Chie / 橋本　知依" userId="d974ff01-1f92-419a-ba7c-6fd3fb8463af" providerId="ADAL" clId="{64D22CCA-7D78-404F-8213-FF1CC9D26D89}" dt="2023-11-07T05:26:20.638" v="2892" actId="478"/>
          <ac:spMkLst>
            <pc:docMk/>
            <pc:sldMk cId="2875237215" sldId="340"/>
            <ac:spMk id="2" creationId="{C040E46C-0841-3F92-CCA4-AE116664BCAC}"/>
          </ac:spMkLst>
        </pc:spChg>
        <pc:spChg chg="del">
          <ac:chgData name="Hashimoto, Chie / 橋本　知依" userId="d974ff01-1f92-419a-ba7c-6fd3fb8463af" providerId="ADAL" clId="{64D22CCA-7D78-404F-8213-FF1CC9D26D89}" dt="2023-11-07T05:26:20.638" v="2892" actId="478"/>
          <ac:spMkLst>
            <pc:docMk/>
            <pc:sldMk cId="2875237215" sldId="340"/>
            <ac:spMk id="3" creationId="{A97A7687-8602-0EB6-478D-721D101185F6}"/>
          </ac:spMkLst>
        </pc:spChg>
        <pc:spChg chg="del">
          <ac:chgData name="Hashimoto, Chie / 橋本　知依" userId="d974ff01-1f92-419a-ba7c-6fd3fb8463af" providerId="ADAL" clId="{64D22CCA-7D78-404F-8213-FF1CC9D26D89}" dt="2023-11-07T05:26:20.638" v="2892" actId="478"/>
          <ac:spMkLst>
            <pc:docMk/>
            <pc:sldMk cId="2875237215" sldId="340"/>
            <ac:spMk id="4" creationId="{802C7A22-7CC1-4C86-99D0-17550744A449}"/>
          </ac:spMkLst>
        </pc:spChg>
        <pc:spChg chg="del">
          <ac:chgData name="Hashimoto, Chie / 橋本　知依" userId="d974ff01-1f92-419a-ba7c-6fd3fb8463af" providerId="ADAL" clId="{64D22CCA-7D78-404F-8213-FF1CC9D26D89}" dt="2023-11-07T05:26:20.638" v="2892" actId="478"/>
          <ac:spMkLst>
            <pc:docMk/>
            <pc:sldMk cId="2875237215" sldId="340"/>
            <ac:spMk id="5" creationId="{0197DF99-ECC5-006D-1EDA-C663589D124A}"/>
          </ac:spMkLst>
        </pc:spChg>
        <pc:spChg chg="add mod">
          <ac:chgData name="Hashimoto, Chie / 橋本　知依" userId="d974ff01-1f92-419a-ba7c-6fd3fb8463af" providerId="ADAL" clId="{64D22CCA-7D78-404F-8213-FF1CC9D26D89}" dt="2023-11-07T05:28:07.075" v="2895"/>
          <ac:spMkLst>
            <pc:docMk/>
            <pc:sldMk cId="2875237215" sldId="340"/>
            <ac:spMk id="6" creationId="{8DFB1044-C011-B5E9-E5B9-7BBB585B9522}"/>
          </ac:spMkLst>
        </pc:spChg>
        <pc:spChg chg="add mod">
          <ac:chgData name="Hashimoto, Chie / 橋本　知依" userId="d974ff01-1f92-419a-ba7c-6fd3fb8463af" providerId="ADAL" clId="{64D22CCA-7D78-404F-8213-FF1CC9D26D89}" dt="2023-11-07T05:28:40.752" v="2923" actId="113"/>
          <ac:spMkLst>
            <pc:docMk/>
            <pc:sldMk cId="2875237215" sldId="340"/>
            <ac:spMk id="7" creationId="{BA736436-5633-2A32-1577-A1CFEFBE9E3C}"/>
          </ac:spMkLst>
        </pc:spChg>
        <pc:spChg chg="add mod">
          <ac:chgData name="Hashimoto, Chie / 橋本　知依" userId="d974ff01-1f92-419a-ba7c-6fd3fb8463af" providerId="ADAL" clId="{64D22CCA-7D78-404F-8213-FF1CC9D26D89}" dt="2023-11-07T05:41:52.820" v="3793" actId="20577"/>
          <ac:spMkLst>
            <pc:docMk/>
            <pc:sldMk cId="2875237215" sldId="340"/>
            <ac:spMk id="8" creationId="{4D8BC9A6-057F-9D12-6ABE-134908070534}"/>
          </ac:spMkLst>
        </pc:spChg>
        <pc:spChg chg="add mod">
          <ac:chgData name="Hashimoto, Chie / 橋本　知依" userId="d974ff01-1f92-419a-ba7c-6fd3fb8463af" providerId="ADAL" clId="{64D22CCA-7D78-404F-8213-FF1CC9D26D89}" dt="2023-11-07T05:37:26.863" v="3627" actId="1076"/>
          <ac:spMkLst>
            <pc:docMk/>
            <pc:sldMk cId="2875237215" sldId="340"/>
            <ac:spMk id="13" creationId="{A179E69F-46C0-487F-DA2D-8536323E3A3A}"/>
          </ac:spMkLst>
        </pc:spChg>
        <pc:spChg chg="add mod">
          <ac:chgData name="Hashimoto, Chie / 橋本　知依" userId="d974ff01-1f92-419a-ba7c-6fd3fb8463af" providerId="ADAL" clId="{64D22CCA-7D78-404F-8213-FF1CC9D26D89}" dt="2023-11-07T05:37:53.736" v="3672" actId="403"/>
          <ac:spMkLst>
            <pc:docMk/>
            <pc:sldMk cId="2875237215" sldId="340"/>
            <ac:spMk id="14" creationId="{A3724F2C-D34A-DA14-383F-90D0B390ED93}"/>
          </ac:spMkLst>
        </pc:spChg>
        <pc:spChg chg="add mod">
          <ac:chgData name="Hashimoto, Chie / 橋本　知依" userId="d974ff01-1f92-419a-ba7c-6fd3fb8463af" providerId="ADAL" clId="{64D22CCA-7D78-404F-8213-FF1CC9D26D89}" dt="2023-11-07T05:38:03.988" v="3677" actId="14100"/>
          <ac:spMkLst>
            <pc:docMk/>
            <pc:sldMk cId="2875237215" sldId="340"/>
            <ac:spMk id="15" creationId="{68D9CCA4-7857-C3D2-3E0D-4E0F4FF431E7}"/>
          </ac:spMkLst>
        </pc:spChg>
        <pc:spChg chg="add mod">
          <ac:chgData name="Hashimoto, Chie / 橋本　知依" userId="d974ff01-1f92-419a-ba7c-6fd3fb8463af" providerId="ADAL" clId="{64D22CCA-7D78-404F-8213-FF1CC9D26D89}" dt="2023-11-07T05:38:09.794" v="3680" actId="14100"/>
          <ac:spMkLst>
            <pc:docMk/>
            <pc:sldMk cId="2875237215" sldId="340"/>
            <ac:spMk id="16" creationId="{AF7915F4-A44F-8B29-F90A-DF94CE30C546}"/>
          </ac:spMkLst>
        </pc:spChg>
        <pc:spChg chg="add mod">
          <ac:chgData name="Hashimoto, Chie / 橋本　知依" userId="d974ff01-1f92-419a-ba7c-6fd3fb8463af" providerId="ADAL" clId="{64D22CCA-7D78-404F-8213-FF1CC9D26D89}" dt="2023-11-07T05:38:43.986" v="3792" actId="1076"/>
          <ac:spMkLst>
            <pc:docMk/>
            <pc:sldMk cId="2875237215" sldId="340"/>
            <ac:spMk id="17" creationId="{219F81E7-A03B-0240-2CA4-34A759C6EA54}"/>
          </ac:spMkLst>
        </pc:spChg>
        <pc:picChg chg="add mod modCrop">
          <ac:chgData name="Hashimoto, Chie / 橋本　知依" userId="d974ff01-1f92-419a-ba7c-6fd3fb8463af" providerId="ADAL" clId="{64D22CCA-7D78-404F-8213-FF1CC9D26D89}" dt="2023-11-07T05:37:06.258" v="3620" actId="732"/>
          <ac:picMkLst>
            <pc:docMk/>
            <pc:sldMk cId="2875237215" sldId="340"/>
            <ac:picMk id="10" creationId="{0856A42C-FE6A-AFE4-7589-6846EE0AF13E}"/>
          </ac:picMkLst>
        </pc:picChg>
        <pc:picChg chg="add mod modCrop">
          <ac:chgData name="Hashimoto, Chie / 橋本　知依" userId="d974ff01-1f92-419a-ba7c-6fd3fb8463af" providerId="ADAL" clId="{64D22CCA-7D78-404F-8213-FF1CC9D26D89}" dt="2023-11-07T05:37:12.935" v="3623" actId="1076"/>
          <ac:picMkLst>
            <pc:docMk/>
            <pc:sldMk cId="2875237215" sldId="340"/>
            <ac:picMk id="12" creationId="{69F5724E-3F65-B5B0-C011-4BD938262323}"/>
          </ac:picMkLst>
        </pc:picChg>
      </pc:sldChg>
    </pc:docChg>
  </pc:docChgLst>
  <pc:docChgLst>
    <pc:chgData name="Hashimoto, Chie / 橋本　知依" userId="d974ff01-1f92-419a-ba7c-6fd3fb8463af" providerId="ADAL" clId="{178F2FE2-0D10-4A64-B368-0DC3EF506DC8}"/>
    <pc:docChg chg="custSel delSld modSld">
      <pc:chgData name="Hashimoto, Chie / 橋本　知依" userId="d974ff01-1f92-419a-ba7c-6fd3fb8463af" providerId="ADAL" clId="{178F2FE2-0D10-4A64-B368-0DC3EF506DC8}" dt="2023-12-11T08:01:47.788" v="308" actId="14734"/>
      <pc:docMkLst>
        <pc:docMk/>
      </pc:docMkLst>
      <pc:sldChg chg="modSp mod">
        <pc:chgData name="Hashimoto, Chie / 橋本　知依" userId="d974ff01-1f92-419a-ba7c-6fd3fb8463af" providerId="ADAL" clId="{178F2FE2-0D10-4A64-B368-0DC3EF506DC8}" dt="2023-12-11T07:45:42.793" v="7" actId="20577"/>
        <pc:sldMkLst>
          <pc:docMk/>
          <pc:sldMk cId="3840699567" sldId="303"/>
        </pc:sldMkLst>
        <pc:spChg chg="mod">
          <ac:chgData name="Hashimoto, Chie / 橋本　知依" userId="d974ff01-1f92-419a-ba7c-6fd3fb8463af" providerId="ADAL" clId="{178F2FE2-0D10-4A64-B368-0DC3EF506DC8}" dt="2023-12-11T07:45:42.793" v="7" actId="20577"/>
          <ac:spMkLst>
            <pc:docMk/>
            <pc:sldMk cId="3840699567" sldId="303"/>
            <ac:spMk id="3" creationId="{530A82E1-8E0D-434A-9DF4-7C2ABD1A07A1}"/>
          </ac:spMkLst>
        </pc:spChg>
      </pc:sldChg>
      <pc:sldChg chg="delSp modSp mod">
        <pc:chgData name="Hashimoto, Chie / 橋本　知依" userId="d974ff01-1f92-419a-ba7c-6fd3fb8463af" providerId="ADAL" clId="{178F2FE2-0D10-4A64-B368-0DC3EF506DC8}" dt="2023-12-11T08:01:47.788" v="308" actId="14734"/>
        <pc:sldMkLst>
          <pc:docMk/>
          <pc:sldMk cId="509033882" sldId="305"/>
        </pc:sldMkLst>
        <pc:spChg chg="mod">
          <ac:chgData name="Hashimoto, Chie / 橋本　知依" userId="d974ff01-1f92-419a-ba7c-6fd3fb8463af" providerId="ADAL" clId="{178F2FE2-0D10-4A64-B368-0DC3EF506DC8}" dt="2023-12-11T07:49:52.943" v="10" actId="20577"/>
          <ac:spMkLst>
            <pc:docMk/>
            <pc:sldMk cId="509033882" sldId="305"/>
            <ac:spMk id="6" creationId="{531B4B9D-12EA-4BC5-4859-8E23CDDB1A22}"/>
          </ac:spMkLst>
        </pc:spChg>
        <pc:grpChg chg="del">
          <ac:chgData name="Hashimoto, Chie / 橋本　知依" userId="d974ff01-1f92-419a-ba7c-6fd3fb8463af" providerId="ADAL" clId="{178F2FE2-0D10-4A64-B368-0DC3EF506DC8}" dt="2023-12-11T07:54:14.241" v="12" actId="478"/>
          <ac:grpSpMkLst>
            <pc:docMk/>
            <pc:sldMk cId="509033882" sldId="305"/>
            <ac:grpSpMk id="19" creationId="{4F2C6061-74C5-632C-7C1E-BBB41DC51DD0}"/>
          </ac:grpSpMkLst>
        </pc:grpChg>
        <pc:graphicFrameChg chg="mod modGraphic">
          <ac:chgData name="Hashimoto, Chie / 橋本　知依" userId="d974ff01-1f92-419a-ba7c-6fd3fb8463af" providerId="ADAL" clId="{178F2FE2-0D10-4A64-B368-0DC3EF506DC8}" dt="2023-12-11T08:01:47.788" v="308" actId="14734"/>
          <ac:graphicFrameMkLst>
            <pc:docMk/>
            <pc:sldMk cId="509033882" sldId="305"/>
            <ac:graphicFrameMk id="14" creationId="{BAB5485D-46A9-1795-D8EB-5412EF3D411B}"/>
          </ac:graphicFrameMkLst>
        </pc:graphicFrameChg>
        <pc:cxnChg chg="mod">
          <ac:chgData name="Hashimoto, Chie / 橋本　知依" userId="d974ff01-1f92-419a-ba7c-6fd3fb8463af" providerId="ADAL" clId="{178F2FE2-0D10-4A64-B368-0DC3EF506DC8}" dt="2023-12-11T07:54:14.241" v="12" actId="478"/>
          <ac:cxnSpMkLst>
            <pc:docMk/>
            <pc:sldMk cId="509033882" sldId="305"/>
            <ac:cxnSpMk id="9" creationId="{524725B6-0CD2-4181-434D-54B40491F7E6}"/>
          </ac:cxnSpMkLst>
        </pc:cxnChg>
        <pc:cxnChg chg="mod">
          <ac:chgData name="Hashimoto, Chie / 橋本　知依" userId="d974ff01-1f92-419a-ba7c-6fd3fb8463af" providerId="ADAL" clId="{178F2FE2-0D10-4A64-B368-0DC3EF506DC8}" dt="2023-12-11T07:54:14.241" v="12" actId="478"/>
          <ac:cxnSpMkLst>
            <pc:docMk/>
            <pc:sldMk cId="509033882" sldId="305"/>
            <ac:cxnSpMk id="17" creationId="{1007BD8A-C07D-8E59-C8AB-2A433832B6FA}"/>
          </ac:cxnSpMkLst>
        </pc:cxnChg>
      </pc:sldChg>
      <pc:sldChg chg="del">
        <pc:chgData name="Hashimoto, Chie / 橋本　知依" userId="d974ff01-1f92-419a-ba7c-6fd3fb8463af" providerId="ADAL" clId="{178F2FE2-0D10-4A64-B368-0DC3EF506DC8}" dt="2023-12-11T07:49:56.447" v="11" actId="47"/>
        <pc:sldMkLst>
          <pc:docMk/>
          <pc:sldMk cId="546968355" sldId="339"/>
        </pc:sldMkLst>
      </pc:sldChg>
      <pc:sldChg chg="del">
        <pc:chgData name="Hashimoto, Chie / 橋本　知依" userId="d974ff01-1f92-419a-ba7c-6fd3fb8463af" providerId="ADAL" clId="{178F2FE2-0D10-4A64-B368-0DC3EF506DC8}" dt="2023-12-11T07:49:56.447" v="11" actId="47"/>
        <pc:sldMkLst>
          <pc:docMk/>
          <pc:sldMk cId="2808810551" sldId="340"/>
        </pc:sldMkLst>
      </pc:sldChg>
      <pc:sldChg chg="del">
        <pc:chgData name="Hashimoto, Chie / 橋本　知依" userId="d974ff01-1f92-419a-ba7c-6fd3fb8463af" providerId="ADAL" clId="{178F2FE2-0D10-4A64-B368-0DC3EF506DC8}" dt="2023-12-11T07:49:56.447" v="11" actId="47"/>
        <pc:sldMkLst>
          <pc:docMk/>
          <pc:sldMk cId="736235912" sldId="342"/>
        </pc:sldMkLst>
      </pc:sldChg>
    </pc:docChg>
  </pc:docChgLst>
  <pc:docChgLst>
    <pc:chgData name="Hashimoto, Chie / 橋本　知依" userId="d974ff01-1f92-419a-ba7c-6fd3fb8463af" providerId="ADAL" clId="{F7776893-6379-4981-A040-D340070C0D12}"/>
    <pc:docChg chg="undo redo custSel addSld delSld modSld">
      <pc:chgData name="Hashimoto, Chie / 橋本　知依" userId="d974ff01-1f92-419a-ba7c-6fd3fb8463af" providerId="ADAL" clId="{F7776893-6379-4981-A040-D340070C0D12}" dt="2023-10-10T08:50:18.285" v="3403" actId="20577"/>
      <pc:docMkLst>
        <pc:docMk/>
      </pc:docMkLst>
      <pc:sldChg chg="modSp mod">
        <pc:chgData name="Hashimoto, Chie / 橋本　知依" userId="d974ff01-1f92-419a-ba7c-6fd3fb8463af" providerId="ADAL" clId="{F7776893-6379-4981-A040-D340070C0D12}" dt="2023-10-10T05:03:13.073" v="14" actId="20577"/>
        <pc:sldMkLst>
          <pc:docMk/>
          <pc:sldMk cId="3840699567" sldId="303"/>
        </pc:sldMkLst>
        <pc:spChg chg="mod">
          <ac:chgData name="Hashimoto, Chie / 橋本　知依" userId="d974ff01-1f92-419a-ba7c-6fd3fb8463af" providerId="ADAL" clId="{F7776893-6379-4981-A040-D340070C0D12}" dt="2023-10-10T05:03:13.073" v="14" actId="20577"/>
          <ac:spMkLst>
            <pc:docMk/>
            <pc:sldMk cId="3840699567" sldId="303"/>
            <ac:spMk id="3" creationId="{530A82E1-8E0D-434A-9DF4-7C2ABD1A07A1}"/>
          </ac:spMkLst>
        </pc:spChg>
      </pc:sldChg>
      <pc:sldChg chg="addSp delSp modSp mod">
        <pc:chgData name="Hashimoto, Chie / 橋本　知依" userId="d974ff01-1f92-419a-ba7c-6fd3fb8463af" providerId="ADAL" clId="{F7776893-6379-4981-A040-D340070C0D12}" dt="2023-10-10T08:48:12.730" v="3130" actId="20577"/>
        <pc:sldMkLst>
          <pc:docMk/>
          <pc:sldMk cId="509033882" sldId="305"/>
        </pc:sldMkLst>
        <pc:spChg chg="mod">
          <ac:chgData name="Hashimoto, Chie / 橋本　知依" userId="d974ff01-1f92-419a-ba7c-6fd3fb8463af" providerId="ADAL" clId="{F7776893-6379-4981-A040-D340070C0D12}" dt="2023-10-10T05:03:18.055" v="21" actId="20577"/>
          <ac:spMkLst>
            <pc:docMk/>
            <pc:sldMk cId="509033882" sldId="305"/>
            <ac:spMk id="6" creationId="{531B4B9D-12EA-4BC5-4859-8E23CDDB1A22}"/>
          </ac:spMkLst>
        </pc:spChg>
        <pc:spChg chg="del">
          <ac:chgData name="Hashimoto, Chie / 橋本　知依" userId="d974ff01-1f92-419a-ba7c-6fd3fb8463af" providerId="ADAL" clId="{F7776893-6379-4981-A040-D340070C0D12}" dt="2023-10-10T05:38:19.414" v="80" actId="478"/>
          <ac:spMkLst>
            <pc:docMk/>
            <pc:sldMk cId="509033882" sldId="305"/>
            <ac:spMk id="9" creationId="{47E91424-5FE7-6556-52E8-365034950C29}"/>
          </ac:spMkLst>
        </pc:spChg>
        <pc:spChg chg="del">
          <ac:chgData name="Hashimoto, Chie / 橋本　知依" userId="d974ff01-1f92-419a-ba7c-6fd3fb8463af" providerId="ADAL" clId="{F7776893-6379-4981-A040-D340070C0D12}" dt="2023-10-10T05:38:19.414" v="80" actId="478"/>
          <ac:spMkLst>
            <pc:docMk/>
            <pc:sldMk cId="509033882" sldId="305"/>
            <ac:spMk id="10" creationId="{0940D357-D167-2D37-484C-EF8D5553AF55}"/>
          </ac:spMkLst>
        </pc:spChg>
        <pc:spChg chg="add mod">
          <ac:chgData name="Hashimoto, Chie / 橋本　知依" userId="d974ff01-1f92-419a-ba7c-6fd3fb8463af" providerId="ADAL" clId="{F7776893-6379-4981-A040-D340070C0D12}" dt="2023-10-10T05:49:15.008" v="239" actId="1076"/>
          <ac:spMkLst>
            <pc:docMk/>
            <pc:sldMk cId="509033882" sldId="305"/>
            <ac:spMk id="14" creationId="{2F1F5D93-3A64-BF85-7FE5-DEB5015267C9}"/>
          </ac:spMkLst>
        </pc:spChg>
        <pc:spChg chg="add mod">
          <ac:chgData name="Hashimoto, Chie / 橋本　知依" userId="d974ff01-1f92-419a-ba7c-6fd3fb8463af" providerId="ADAL" clId="{F7776893-6379-4981-A040-D340070C0D12}" dt="2023-10-10T05:49:37.417" v="263" actId="1076"/>
          <ac:spMkLst>
            <pc:docMk/>
            <pc:sldMk cId="509033882" sldId="305"/>
            <ac:spMk id="15" creationId="{9AE51388-2457-6B2E-3642-01861993E9D2}"/>
          </ac:spMkLst>
        </pc:spChg>
        <pc:spChg chg="add mod">
          <ac:chgData name="Hashimoto, Chie / 橋本　知依" userId="d974ff01-1f92-419a-ba7c-6fd3fb8463af" providerId="ADAL" clId="{F7776893-6379-4981-A040-D340070C0D12}" dt="2023-10-10T05:49:44.197" v="267" actId="1076"/>
          <ac:spMkLst>
            <pc:docMk/>
            <pc:sldMk cId="509033882" sldId="305"/>
            <ac:spMk id="16" creationId="{FA551613-80C7-9002-39C4-A8DC97E4A457}"/>
          </ac:spMkLst>
        </pc:spChg>
        <pc:graphicFrameChg chg="mod modGraphic">
          <ac:chgData name="Hashimoto, Chie / 橋本　知依" userId="d974ff01-1f92-419a-ba7c-6fd3fb8463af" providerId="ADAL" clId="{F7776893-6379-4981-A040-D340070C0D12}" dt="2023-10-10T08:48:12.730" v="3130" actId="20577"/>
          <ac:graphicFrameMkLst>
            <pc:docMk/>
            <pc:sldMk cId="509033882" sldId="305"/>
            <ac:graphicFrameMk id="28" creationId="{99FA9CBE-D388-811D-E0C2-694E6E6CE91B}"/>
          </ac:graphicFrameMkLst>
        </pc:graphicFrameChg>
        <pc:picChg chg="del">
          <ac:chgData name="Hashimoto, Chie / 橋本　知依" userId="d974ff01-1f92-419a-ba7c-6fd3fb8463af" providerId="ADAL" clId="{F7776893-6379-4981-A040-D340070C0D12}" dt="2023-10-10T05:38:19.414" v="80" actId="478"/>
          <ac:picMkLst>
            <pc:docMk/>
            <pc:sldMk cId="509033882" sldId="305"/>
            <ac:picMk id="5" creationId="{7BBC5EE6-06C7-0578-1EA5-3D9A849C07E8}"/>
          </ac:picMkLst>
        </pc:picChg>
        <pc:picChg chg="add mod modCrop">
          <ac:chgData name="Hashimoto, Chie / 橋本　知依" userId="d974ff01-1f92-419a-ba7c-6fd3fb8463af" providerId="ADAL" clId="{F7776893-6379-4981-A040-D340070C0D12}" dt="2023-10-10T05:49:03.538" v="236" actId="14100"/>
          <ac:picMkLst>
            <pc:docMk/>
            <pc:sldMk cId="509033882" sldId="305"/>
            <ac:picMk id="7" creationId="{4A5533C5-8F36-3D3B-B3F2-6340BF6FF027}"/>
          </ac:picMkLst>
        </pc:picChg>
        <pc:picChg chg="del">
          <ac:chgData name="Hashimoto, Chie / 橋本　知依" userId="d974ff01-1f92-419a-ba7c-6fd3fb8463af" providerId="ADAL" clId="{F7776893-6379-4981-A040-D340070C0D12}" dt="2023-10-10T05:38:19.414" v="80" actId="478"/>
          <ac:picMkLst>
            <pc:docMk/>
            <pc:sldMk cId="509033882" sldId="305"/>
            <ac:picMk id="8" creationId="{14D7C085-1AE1-CD11-40AB-EA9F677BEC1B}"/>
          </ac:picMkLst>
        </pc:picChg>
        <pc:picChg chg="add mod modCrop">
          <ac:chgData name="Hashimoto, Chie / 橋本　知依" userId="d974ff01-1f92-419a-ba7c-6fd3fb8463af" providerId="ADAL" clId="{F7776893-6379-4981-A040-D340070C0D12}" dt="2023-10-10T05:49:44.197" v="267" actId="1076"/>
          <ac:picMkLst>
            <pc:docMk/>
            <pc:sldMk cId="509033882" sldId="305"/>
            <ac:picMk id="12" creationId="{2F060B4F-C837-0902-555C-F84674E1C497}"/>
          </ac:picMkLst>
        </pc:picChg>
        <pc:cxnChg chg="add mod">
          <ac:chgData name="Hashimoto, Chie / 橋本　知依" userId="d974ff01-1f92-419a-ba7c-6fd3fb8463af" providerId="ADAL" clId="{F7776893-6379-4981-A040-D340070C0D12}" dt="2023-10-10T05:57:17.395" v="654" actId="1076"/>
          <ac:cxnSpMkLst>
            <pc:docMk/>
            <pc:sldMk cId="509033882" sldId="305"/>
            <ac:cxnSpMk id="13" creationId="{753534E4-5818-6C49-544E-C2C42864BEF9}"/>
          </ac:cxnSpMkLst>
        </pc:cxnChg>
      </pc:sldChg>
      <pc:sldChg chg="addSp delSp modSp add del mod">
        <pc:chgData name="Hashimoto, Chie / 橋本　知依" userId="d974ff01-1f92-419a-ba7c-6fd3fb8463af" providerId="ADAL" clId="{F7776893-6379-4981-A040-D340070C0D12}" dt="2023-10-10T08:50:13.618" v="3395" actId="20577"/>
        <pc:sldMkLst>
          <pc:docMk/>
          <pc:sldMk cId="1571775979" sldId="325"/>
        </pc:sldMkLst>
        <pc:spChg chg="del mod">
          <ac:chgData name="Hashimoto, Chie / 橋本　知依" userId="d974ff01-1f92-419a-ba7c-6fd3fb8463af" providerId="ADAL" clId="{F7776893-6379-4981-A040-D340070C0D12}" dt="2023-10-10T06:52:34.868" v="1175" actId="478"/>
          <ac:spMkLst>
            <pc:docMk/>
            <pc:sldMk cId="1571775979" sldId="325"/>
            <ac:spMk id="4" creationId="{923911F4-8179-E05C-CC03-65275EFBA3AA}"/>
          </ac:spMkLst>
        </pc:spChg>
        <pc:spChg chg="add mod">
          <ac:chgData name="Hashimoto, Chie / 橋本　知依" userId="d974ff01-1f92-419a-ba7c-6fd3fb8463af" providerId="ADAL" clId="{F7776893-6379-4981-A040-D340070C0D12}" dt="2023-10-10T06:57:32.155" v="1540" actId="164"/>
          <ac:spMkLst>
            <pc:docMk/>
            <pc:sldMk cId="1571775979" sldId="325"/>
            <ac:spMk id="11" creationId="{45D55979-507C-CEAA-4442-E004EB5683F0}"/>
          </ac:spMkLst>
        </pc:spChg>
        <pc:spChg chg="add mod">
          <ac:chgData name="Hashimoto, Chie / 橋本　知依" userId="d974ff01-1f92-419a-ba7c-6fd3fb8463af" providerId="ADAL" clId="{F7776893-6379-4981-A040-D340070C0D12}" dt="2023-10-10T07:02:25" v="1592" actId="1076"/>
          <ac:spMkLst>
            <pc:docMk/>
            <pc:sldMk cId="1571775979" sldId="325"/>
            <ac:spMk id="13" creationId="{DDE09D2E-4A8A-84BC-E4B2-1713D0FFDC89}"/>
          </ac:spMkLst>
        </pc:spChg>
        <pc:grpChg chg="add mod">
          <ac:chgData name="Hashimoto, Chie / 橋本　知依" userId="d974ff01-1f92-419a-ba7c-6fd3fb8463af" providerId="ADAL" clId="{F7776893-6379-4981-A040-D340070C0D12}" dt="2023-10-10T06:57:49.261" v="1545" actId="1076"/>
          <ac:grpSpMkLst>
            <pc:docMk/>
            <pc:sldMk cId="1571775979" sldId="325"/>
            <ac:grpSpMk id="12" creationId="{55A0E706-53AB-EAC4-F39B-61DC56C2E124}"/>
          </ac:grpSpMkLst>
        </pc:grpChg>
        <pc:graphicFrameChg chg="mod modGraphic">
          <ac:chgData name="Hashimoto, Chie / 橋本　知依" userId="d974ff01-1f92-419a-ba7c-6fd3fb8463af" providerId="ADAL" clId="{F7776893-6379-4981-A040-D340070C0D12}" dt="2023-10-10T08:50:13.618" v="3395" actId="20577"/>
          <ac:graphicFrameMkLst>
            <pc:docMk/>
            <pc:sldMk cId="1571775979" sldId="325"/>
            <ac:graphicFrameMk id="8" creationId="{07219AAD-97A6-3628-5ADC-E4FDDF648FDB}"/>
          </ac:graphicFrameMkLst>
        </pc:graphicFrameChg>
        <pc:picChg chg="del">
          <ac:chgData name="Hashimoto, Chie / 橋本　知依" userId="d974ff01-1f92-419a-ba7c-6fd3fb8463af" providerId="ADAL" clId="{F7776893-6379-4981-A040-D340070C0D12}" dt="2023-10-10T06:52:32.345" v="1171" actId="478"/>
          <ac:picMkLst>
            <pc:docMk/>
            <pc:sldMk cId="1571775979" sldId="325"/>
            <ac:picMk id="3" creationId="{541A6200-B81A-2A4A-AE98-2A6F5414F2D2}"/>
          </ac:picMkLst>
        </pc:picChg>
        <pc:picChg chg="add mod modCrop">
          <ac:chgData name="Hashimoto, Chie / 橋本　知依" userId="d974ff01-1f92-419a-ba7c-6fd3fb8463af" providerId="ADAL" clId="{F7776893-6379-4981-A040-D340070C0D12}" dt="2023-10-10T06:57:32.155" v="1540" actId="164"/>
          <ac:picMkLst>
            <pc:docMk/>
            <pc:sldMk cId="1571775979" sldId="325"/>
            <ac:picMk id="5" creationId="{64B1EE1C-5C9E-4E94-0F46-EBB51C5E3133}"/>
          </ac:picMkLst>
        </pc:picChg>
        <pc:picChg chg="add del">
          <ac:chgData name="Hashimoto, Chie / 橋本　知依" userId="d974ff01-1f92-419a-ba7c-6fd3fb8463af" providerId="ADAL" clId="{F7776893-6379-4981-A040-D340070C0D12}" dt="2023-10-10T06:57:10.209" v="1535" actId="22"/>
          <ac:picMkLst>
            <pc:docMk/>
            <pc:sldMk cId="1571775979" sldId="325"/>
            <ac:picMk id="10" creationId="{59661717-F1D1-DADE-E7B5-1FE6B8DA27AE}"/>
          </ac:picMkLst>
        </pc:picChg>
        <pc:cxnChg chg="del">
          <ac:chgData name="Hashimoto, Chie / 橋本　知依" userId="d974ff01-1f92-419a-ba7c-6fd3fb8463af" providerId="ADAL" clId="{F7776893-6379-4981-A040-D340070C0D12}" dt="2023-10-10T06:52:33.729" v="1173" actId="478"/>
          <ac:cxnSpMkLst>
            <pc:docMk/>
            <pc:sldMk cId="1571775979" sldId="325"/>
            <ac:cxnSpMk id="7" creationId="{EA51A57F-D599-4C1A-E0C7-B686E874640A}"/>
          </ac:cxnSpMkLst>
        </pc:cxnChg>
        <pc:cxnChg chg="add mod">
          <ac:chgData name="Hashimoto, Chie / 橋本　知依" userId="d974ff01-1f92-419a-ba7c-6fd3fb8463af" providerId="ADAL" clId="{F7776893-6379-4981-A040-D340070C0D12}" dt="2023-10-10T07:02:22.752" v="1591" actId="1076"/>
          <ac:cxnSpMkLst>
            <pc:docMk/>
            <pc:sldMk cId="1571775979" sldId="325"/>
            <ac:cxnSpMk id="14" creationId="{C99906DE-8F6B-A3F6-DB30-468DBDD27E89}"/>
          </ac:cxnSpMkLst>
        </pc:cxnChg>
      </pc:sldChg>
      <pc:sldChg chg="del">
        <pc:chgData name="Hashimoto, Chie / 橋本　知依" userId="d974ff01-1f92-419a-ba7c-6fd3fb8463af" providerId="ADAL" clId="{F7776893-6379-4981-A040-D340070C0D12}" dt="2023-10-10T05:51:59.996" v="271" actId="47"/>
        <pc:sldMkLst>
          <pc:docMk/>
          <pc:sldMk cId="2150662362" sldId="326"/>
        </pc:sldMkLst>
      </pc:sldChg>
      <pc:sldChg chg="add del">
        <pc:chgData name="Hashimoto, Chie / 橋本　知依" userId="d974ff01-1f92-419a-ba7c-6fd3fb8463af" providerId="ADAL" clId="{F7776893-6379-4981-A040-D340070C0D12}" dt="2023-10-10T06:58:01.263" v="1548" actId="47"/>
        <pc:sldMkLst>
          <pc:docMk/>
          <pc:sldMk cId="3001792241" sldId="327"/>
        </pc:sldMkLst>
      </pc:sldChg>
      <pc:sldChg chg="del">
        <pc:chgData name="Hashimoto, Chie / 橋本　知依" userId="d974ff01-1f92-419a-ba7c-6fd3fb8463af" providerId="ADAL" clId="{F7776893-6379-4981-A040-D340070C0D12}" dt="2023-10-10T05:52:01.353" v="272" actId="47"/>
        <pc:sldMkLst>
          <pc:docMk/>
          <pc:sldMk cId="3855689316" sldId="328"/>
        </pc:sldMkLst>
      </pc:sldChg>
      <pc:sldChg chg="addSp delSp modSp add del mod">
        <pc:chgData name="Hashimoto, Chie / 橋本　知依" userId="d974ff01-1f92-419a-ba7c-6fd3fb8463af" providerId="ADAL" clId="{F7776893-6379-4981-A040-D340070C0D12}" dt="2023-10-10T08:50:18.285" v="3403" actId="20577"/>
        <pc:sldMkLst>
          <pc:docMk/>
          <pc:sldMk cId="3792151018" sldId="331"/>
        </pc:sldMkLst>
        <pc:spChg chg="add del mod">
          <ac:chgData name="Hashimoto, Chie / 橋本　知依" userId="d974ff01-1f92-419a-ba7c-6fd3fb8463af" providerId="ADAL" clId="{F7776893-6379-4981-A040-D340070C0D12}" dt="2023-10-10T07:40:59.352" v="2804" actId="478"/>
          <ac:spMkLst>
            <pc:docMk/>
            <pc:sldMk cId="3792151018" sldId="331"/>
            <ac:spMk id="4" creationId="{C108082E-AAF4-AD0D-078A-9B27F9AF0DD9}"/>
          </ac:spMkLst>
        </pc:spChg>
        <pc:spChg chg="add del mod">
          <ac:chgData name="Hashimoto, Chie / 橋本　知依" userId="d974ff01-1f92-419a-ba7c-6fd3fb8463af" providerId="ADAL" clId="{F7776893-6379-4981-A040-D340070C0D12}" dt="2023-10-10T07:44:31.748" v="2834" actId="478"/>
          <ac:spMkLst>
            <pc:docMk/>
            <pc:sldMk cId="3792151018" sldId="331"/>
            <ac:spMk id="9" creationId="{61B461E3-0179-608D-1B7F-F05A278D1317}"/>
          </ac:spMkLst>
        </pc:spChg>
        <pc:spChg chg="add del mod">
          <ac:chgData name="Hashimoto, Chie / 橋本　知依" userId="d974ff01-1f92-419a-ba7c-6fd3fb8463af" providerId="ADAL" clId="{F7776893-6379-4981-A040-D340070C0D12}" dt="2023-10-10T07:44:29.936" v="2833" actId="478"/>
          <ac:spMkLst>
            <pc:docMk/>
            <pc:sldMk cId="3792151018" sldId="331"/>
            <ac:spMk id="10" creationId="{72D6D97A-7622-8997-D3B7-590E2C852D2D}"/>
          </ac:spMkLst>
        </pc:spChg>
        <pc:spChg chg="add del mod">
          <ac:chgData name="Hashimoto, Chie / 橋本　知依" userId="d974ff01-1f92-419a-ba7c-6fd3fb8463af" providerId="ADAL" clId="{F7776893-6379-4981-A040-D340070C0D12}" dt="2023-10-10T08:47:40.715" v="3108" actId="478"/>
          <ac:spMkLst>
            <pc:docMk/>
            <pc:sldMk cId="3792151018" sldId="331"/>
            <ac:spMk id="23" creationId="{03CF903F-B406-E17D-EADD-203EF9FBBCE9}"/>
          </ac:spMkLst>
        </pc:spChg>
        <pc:spChg chg="add del mod">
          <ac:chgData name="Hashimoto, Chie / 橋本　知依" userId="d974ff01-1f92-419a-ba7c-6fd3fb8463af" providerId="ADAL" clId="{F7776893-6379-4981-A040-D340070C0D12}" dt="2023-10-10T08:47:39.905" v="3107" actId="478"/>
          <ac:spMkLst>
            <pc:docMk/>
            <pc:sldMk cId="3792151018" sldId="331"/>
            <ac:spMk id="24" creationId="{DD0290B0-C862-D345-6642-EFEEE67B39D3}"/>
          </ac:spMkLst>
        </pc:spChg>
        <pc:spChg chg="add del mod">
          <ac:chgData name="Hashimoto, Chie / 橋本　知依" userId="d974ff01-1f92-419a-ba7c-6fd3fb8463af" providerId="ADAL" clId="{F7776893-6379-4981-A040-D340070C0D12}" dt="2023-10-10T07:53:23.972" v="2929" actId="478"/>
          <ac:spMkLst>
            <pc:docMk/>
            <pc:sldMk cId="3792151018" sldId="331"/>
            <ac:spMk id="25" creationId="{061BA6CA-4173-DB43-0F45-655B97B48BE1}"/>
          </ac:spMkLst>
        </pc:spChg>
        <pc:grpChg chg="add del mod">
          <ac:chgData name="Hashimoto, Chie / 橋本　知依" userId="d974ff01-1f92-419a-ba7c-6fd3fb8463af" providerId="ADAL" clId="{F7776893-6379-4981-A040-D340070C0D12}" dt="2023-10-10T08:47:38.939" v="3106" actId="478"/>
          <ac:grpSpMkLst>
            <pc:docMk/>
            <pc:sldMk cId="3792151018" sldId="331"/>
            <ac:grpSpMk id="22" creationId="{1B25ABE0-58AB-A5D2-3070-7C6A6CD19989}"/>
          </ac:grpSpMkLst>
        </pc:grpChg>
        <pc:graphicFrameChg chg="mod modGraphic">
          <ac:chgData name="Hashimoto, Chie / 橋本　知依" userId="d974ff01-1f92-419a-ba7c-6fd3fb8463af" providerId="ADAL" clId="{F7776893-6379-4981-A040-D340070C0D12}" dt="2023-10-10T08:50:18.285" v="3403" actId="20577"/>
          <ac:graphicFrameMkLst>
            <pc:docMk/>
            <pc:sldMk cId="3792151018" sldId="331"/>
            <ac:graphicFrameMk id="8" creationId="{07219AAD-97A6-3628-5ADC-E4FDDF648FDB}"/>
          </ac:graphicFrameMkLst>
        </pc:graphicFrameChg>
        <pc:picChg chg="add mod">
          <ac:chgData name="Hashimoto, Chie / 橋本　知依" userId="d974ff01-1f92-419a-ba7c-6fd3fb8463af" providerId="ADAL" clId="{F7776893-6379-4981-A040-D340070C0D12}" dt="2023-10-10T07:47:14.592" v="2921" actId="1076"/>
          <ac:picMkLst>
            <pc:docMk/>
            <pc:sldMk cId="3792151018" sldId="331"/>
            <ac:picMk id="3" creationId="{6C54269A-B009-4557-ED31-07AB8F61A815}"/>
          </ac:picMkLst>
        </pc:picChg>
        <pc:picChg chg="add mod">
          <ac:chgData name="Hashimoto, Chie / 橋本　知依" userId="d974ff01-1f92-419a-ba7c-6fd3fb8463af" providerId="ADAL" clId="{F7776893-6379-4981-A040-D340070C0D12}" dt="2023-10-10T07:45:18.804" v="2843" actId="164"/>
          <ac:picMkLst>
            <pc:docMk/>
            <pc:sldMk cId="3792151018" sldId="331"/>
            <ac:picMk id="5" creationId="{F41D1E3D-90CF-A180-33D8-CA43279F6EA4}"/>
          </ac:picMkLst>
        </pc:picChg>
        <pc:picChg chg="add del mod">
          <ac:chgData name="Hashimoto, Chie / 橋本　知依" userId="d974ff01-1f92-419a-ba7c-6fd3fb8463af" providerId="ADAL" clId="{F7776893-6379-4981-A040-D340070C0D12}" dt="2023-10-10T07:54:12.902" v="3071" actId="478"/>
          <ac:picMkLst>
            <pc:docMk/>
            <pc:sldMk cId="3792151018" sldId="331"/>
            <ac:picMk id="27" creationId="{82E870B9-314F-E087-7F09-AE82498FC5B6}"/>
          </ac:picMkLst>
        </pc:picChg>
        <pc:cxnChg chg="add mod ord">
          <ac:chgData name="Hashimoto, Chie / 橋本　知依" userId="d974ff01-1f92-419a-ba7c-6fd3fb8463af" providerId="ADAL" clId="{F7776893-6379-4981-A040-D340070C0D12}" dt="2023-10-10T07:46:28.885" v="2880" actId="166"/>
          <ac:cxnSpMkLst>
            <pc:docMk/>
            <pc:sldMk cId="3792151018" sldId="331"/>
            <ac:cxnSpMk id="7" creationId="{9C3AC6C6-F4D5-B73D-3634-A1CAC46071C3}"/>
          </ac:cxnSpMkLst>
        </pc:cxnChg>
      </pc:sldChg>
      <pc:sldChg chg="addSp delSp modSp add del mod">
        <pc:chgData name="Hashimoto, Chie / 橋本　知依" userId="d974ff01-1f92-419a-ba7c-6fd3fb8463af" providerId="ADAL" clId="{F7776893-6379-4981-A040-D340070C0D12}" dt="2023-10-10T08:50:01.266" v="3379" actId="20577"/>
        <pc:sldMkLst>
          <pc:docMk/>
          <pc:sldMk cId="2146032486" sldId="332"/>
        </pc:sldMkLst>
        <pc:spChg chg="add del">
          <ac:chgData name="Hashimoto, Chie / 橋本　知依" userId="d974ff01-1f92-419a-ba7c-6fd3fb8463af" providerId="ADAL" clId="{F7776893-6379-4981-A040-D340070C0D12}" dt="2023-10-10T05:55:55.025" v="624"/>
          <ac:spMkLst>
            <pc:docMk/>
            <pc:sldMk cId="2146032486" sldId="332"/>
            <ac:spMk id="2" creationId="{2C15CB32-CD7F-A5C1-721B-941C59DABE70}"/>
          </ac:spMkLst>
        </pc:spChg>
        <pc:spChg chg="del">
          <ac:chgData name="Hashimoto, Chie / 橋本　知依" userId="d974ff01-1f92-419a-ba7c-6fd3fb8463af" providerId="ADAL" clId="{F7776893-6379-4981-A040-D340070C0D12}" dt="2023-10-10T05:52:34.238" v="274" actId="478"/>
          <ac:spMkLst>
            <pc:docMk/>
            <pc:sldMk cId="2146032486" sldId="332"/>
            <ac:spMk id="5" creationId="{9B965895-68D2-9B52-9DBA-1F45A673C88E}"/>
          </ac:spMkLst>
        </pc:spChg>
        <pc:spChg chg="mod ord">
          <ac:chgData name="Hashimoto, Chie / 橋本　知依" userId="d974ff01-1f92-419a-ba7c-6fd3fb8463af" providerId="ADAL" clId="{F7776893-6379-4981-A040-D340070C0D12}" dt="2023-10-10T05:58:19.665" v="759" actId="1076"/>
          <ac:spMkLst>
            <pc:docMk/>
            <pc:sldMk cId="2146032486" sldId="332"/>
            <ac:spMk id="7" creationId="{FEF36CF5-FFB4-CDD6-80B7-CF2960CD1E4F}"/>
          </ac:spMkLst>
        </pc:spChg>
        <pc:spChg chg="add mod">
          <ac:chgData name="Hashimoto, Chie / 橋本　知依" userId="d974ff01-1f92-419a-ba7c-6fd3fb8463af" providerId="ADAL" clId="{F7776893-6379-4981-A040-D340070C0D12}" dt="2023-10-10T05:56:38.850" v="643" actId="164"/>
          <ac:spMkLst>
            <pc:docMk/>
            <pc:sldMk cId="2146032486" sldId="332"/>
            <ac:spMk id="9" creationId="{B227115E-A643-7C1C-85B2-4AF7D0FEB146}"/>
          </ac:spMkLst>
        </pc:spChg>
        <pc:spChg chg="add mod">
          <ac:chgData name="Hashimoto, Chie / 橋本　知依" userId="d974ff01-1f92-419a-ba7c-6fd3fb8463af" providerId="ADAL" clId="{F7776893-6379-4981-A040-D340070C0D12}" dt="2023-10-10T05:56:38.850" v="643" actId="164"/>
          <ac:spMkLst>
            <pc:docMk/>
            <pc:sldMk cId="2146032486" sldId="332"/>
            <ac:spMk id="11" creationId="{7BE1BF61-3486-C963-70CB-33E1AF7AEE35}"/>
          </ac:spMkLst>
        </pc:spChg>
        <pc:spChg chg="del">
          <ac:chgData name="Hashimoto, Chie / 橋本　知依" userId="d974ff01-1f92-419a-ba7c-6fd3fb8463af" providerId="ADAL" clId="{F7776893-6379-4981-A040-D340070C0D12}" dt="2023-10-10T05:52:49.848" v="282" actId="478"/>
          <ac:spMkLst>
            <pc:docMk/>
            <pc:sldMk cId="2146032486" sldId="332"/>
            <ac:spMk id="13" creationId="{6D0E5B90-2C7E-A916-8BDF-2AFAB97AF93C}"/>
          </ac:spMkLst>
        </pc:spChg>
        <pc:spChg chg="add mod">
          <ac:chgData name="Hashimoto, Chie / 橋本　知依" userId="d974ff01-1f92-419a-ba7c-6fd3fb8463af" providerId="ADAL" clId="{F7776893-6379-4981-A040-D340070C0D12}" dt="2023-10-10T05:58:34.177" v="777" actId="1076"/>
          <ac:spMkLst>
            <pc:docMk/>
            <pc:sldMk cId="2146032486" sldId="332"/>
            <ac:spMk id="20" creationId="{39ACF685-4E05-793D-A2AB-0E92345F76C2}"/>
          </ac:spMkLst>
        </pc:spChg>
        <pc:spChg chg="add mod">
          <ac:chgData name="Hashimoto, Chie / 橋本　知依" userId="d974ff01-1f92-419a-ba7c-6fd3fb8463af" providerId="ADAL" clId="{F7776893-6379-4981-A040-D340070C0D12}" dt="2023-10-10T05:58:41.408" v="790" actId="1076"/>
          <ac:spMkLst>
            <pc:docMk/>
            <pc:sldMk cId="2146032486" sldId="332"/>
            <ac:spMk id="21" creationId="{B5CCBA87-62C0-319F-CF5B-BF1CDDCD3F3D}"/>
          </ac:spMkLst>
        </pc:spChg>
        <pc:spChg chg="add mod">
          <ac:chgData name="Hashimoto, Chie / 橋本　知依" userId="d974ff01-1f92-419a-ba7c-6fd3fb8463af" providerId="ADAL" clId="{F7776893-6379-4981-A040-D340070C0D12}" dt="2023-10-10T06:48:56.367" v="1105" actId="1076"/>
          <ac:spMkLst>
            <pc:docMk/>
            <pc:sldMk cId="2146032486" sldId="332"/>
            <ac:spMk id="26" creationId="{7167C6EC-E094-F9D3-CAB5-CDF84E141B13}"/>
          </ac:spMkLst>
        </pc:spChg>
        <pc:spChg chg="add mod">
          <ac:chgData name="Hashimoto, Chie / 橋本　知依" userId="d974ff01-1f92-419a-ba7c-6fd3fb8463af" providerId="ADAL" clId="{F7776893-6379-4981-A040-D340070C0D12}" dt="2023-10-10T06:48:54.499" v="1104" actId="1076"/>
          <ac:spMkLst>
            <pc:docMk/>
            <pc:sldMk cId="2146032486" sldId="332"/>
            <ac:spMk id="27" creationId="{D178B52D-F11F-DA95-8265-2EF3D0AB4D7D}"/>
          </ac:spMkLst>
        </pc:spChg>
        <pc:spChg chg="add del mod">
          <ac:chgData name="Hashimoto, Chie / 橋本　知依" userId="d974ff01-1f92-419a-ba7c-6fd3fb8463af" providerId="ADAL" clId="{F7776893-6379-4981-A040-D340070C0D12}" dt="2023-10-10T06:49:20.592" v="1113" actId="478"/>
          <ac:spMkLst>
            <pc:docMk/>
            <pc:sldMk cId="2146032486" sldId="332"/>
            <ac:spMk id="28" creationId="{FCE13713-D91D-9C24-FB1F-B167D1BFDA03}"/>
          </ac:spMkLst>
        </pc:spChg>
        <pc:spChg chg="add mod">
          <ac:chgData name="Hashimoto, Chie / 橋本　知依" userId="d974ff01-1f92-419a-ba7c-6fd3fb8463af" providerId="ADAL" clId="{F7776893-6379-4981-A040-D340070C0D12}" dt="2023-10-10T06:49:18.941" v="1112" actId="14100"/>
          <ac:spMkLst>
            <pc:docMk/>
            <pc:sldMk cId="2146032486" sldId="332"/>
            <ac:spMk id="29" creationId="{98D206A0-19B4-B7DE-DEC9-E1905F1641FF}"/>
          </ac:spMkLst>
        </pc:spChg>
        <pc:spChg chg="add mod">
          <ac:chgData name="Hashimoto, Chie / 橋本　知依" userId="d974ff01-1f92-419a-ba7c-6fd3fb8463af" providerId="ADAL" clId="{F7776893-6379-4981-A040-D340070C0D12}" dt="2023-10-10T06:49:35.405" v="1160" actId="1076"/>
          <ac:spMkLst>
            <pc:docMk/>
            <pc:sldMk cId="2146032486" sldId="332"/>
            <ac:spMk id="30" creationId="{7BBB140E-AC8D-D15E-721B-C4D1D417D976}"/>
          </ac:spMkLst>
        </pc:spChg>
        <pc:grpChg chg="add mod">
          <ac:chgData name="Hashimoto, Chie / 橋本　知依" userId="d974ff01-1f92-419a-ba7c-6fd3fb8463af" providerId="ADAL" clId="{F7776893-6379-4981-A040-D340070C0D12}" dt="2023-10-10T05:57:13.451" v="652" actId="1076"/>
          <ac:grpSpMkLst>
            <pc:docMk/>
            <pc:sldMk cId="2146032486" sldId="332"/>
            <ac:grpSpMk id="14" creationId="{2464F834-EAE7-EE55-0416-AE33706F4A1E}"/>
          </ac:grpSpMkLst>
        </pc:grpChg>
        <pc:graphicFrameChg chg="mod modGraphic">
          <ac:chgData name="Hashimoto, Chie / 橋本　知依" userId="d974ff01-1f92-419a-ba7c-6fd3fb8463af" providerId="ADAL" clId="{F7776893-6379-4981-A040-D340070C0D12}" dt="2023-10-10T08:50:01.266" v="3379" actId="20577"/>
          <ac:graphicFrameMkLst>
            <pc:docMk/>
            <pc:sldMk cId="2146032486" sldId="332"/>
            <ac:graphicFrameMk id="8" creationId="{07219AAD-97A6-3628-5ADC-E4FDDF648FDB}"/>
          </ac:graphicFrameMkLst>
        </pc:graphicFrameChg>
        <pc:picChg chg="add mod modCrop">
          <ac:chgData name="Hashimoto, Chie / 橋本　知依" userId="d974ff01-1f92-419a-ba7c-6fd3fb8463af" providerId="ADAL" clId="{F7776893-6379-4981-A040-D340070C0D12}" dt="2023-10-10T05:56:38.850" v="643" actId="164"/>
          <ac:picMkLst>
            <pc:docMk/>
            <pc:sldMk cId="2146032486" sldId="332"/>
            <ac:picMk id="3" creationId="{CDEACF7E-E2BB-B35D-0EDD-46A7AAFD5C9C}"/>
          </ac:picMkLst>
        </pc:picChg>
        <pc:picChg chg="del">
          <ac:chgData name="Hashimoto, Chie / 橋本　知依" userId="d974ff01-1f92-419a-ba7c-6fd3fb8463af" providerId="ADAL" clId="{F7776893-6379-4981-A040-D340070C0D12}" dt="2023-10-10T05:52:34.238" v="274" actId="478"/>
          <ac:picMkLst>
            <pc:docMk/>
            <pc:sldMk cId="2146032486" sldId="332"/>
            <ac:picMk id="4" creationId="{59CDC3D2-A17E-66FA-E2D8-7F315EB3A886}"/>
          </ac:picMkLst>
        </pc:picChg>
        <pc:picChg chg="del">
          <ac:chgData name="Hashimoto, Chie / 橋本　知依" userId="d974ff01-1f92-419a-ba7c-6fd3fb8463af" providerId="ADAL" clId="{F7776893-6379-4981-A040-D340070C0D12}" dt="2023-10-10T05:52:48.018" v="281" actId="478"/>
          <ac:picMkLst>
            <pc:docMk/>
            <pc:sldMk cId="2146032486" sldId="332"/>
            <ac:picMk id="10" creationId="{FA377643-1B22-6053-E889-3C024D5DF1E9}"/>
          </ac:picMkLst>
        </pc:picChg>
        <pc:picChg chg="del">
          <ac:chgData name="Hashimoto, Chie / 橋本　知依" userId="d974ff01-1f92-419a-ba7c-6fd3fb8463af" providerId="ADAL" clId="{F7776893-6379-4981-A040-D340070C0D12}" dt="2023-10-10T05:52:50.176" v="283" actId="478"/>
          <ac:picMkLst>
            <pc:docMk/>
            <pc:sldMk cId="2146032486" sldId="332"/>
            <ac:picMk id="12" creationId="{5C676528-979F-8D7C-96FF-BE0958571D49}"/>
          </ac:picMkLst>
        </pc:picChg>
        <pc:picChg chg="add mod modCrop">
          <ac:chgData name="Hashimoto, Chie / 橋本　知依" userId="d974ff01-1f92-419a-ba7c-6fd3fb8463af" providerId="ADAL" clId="{F7776893-6379-4981-A040-D340070C0D12}" dt="2023-10-10T06:48:47.098" v="1099" actId="1076"/>
          <ac:picMkLst>
            <pc:docMk/>
            <pc:sldMk cId="2146032486" sldId="332"/>
            <ac:picMk id="23" creationId="{6D9CD58E-2AC9-18E3-5622-9B229544BA47}"/>
          </ac:picMkLst>
        </pc:picChg>
        <pc:picChg chg="add mod">
          <ac:chgData name="Hashimoto, Chie / 橋本　知依" userId="d974ff01-1f92-419a-ba7c-6fd3fb8463af" providerId="ADAL" clId="{F7776893-6379-4981-A040-D340070C0D12}" dt="2023-10-10T06:48:59.186" v="1106" actId="1076"/>
          <ac:picMkLst>
            <pc:docMk/>
            <pc:sldMk cId="2146032486" sldId="332"/>
            <ac:picMk id="25" creationId="{F2D2BA14-E6E4-C1F5-FF3A-0CC9A36E019D}"/>
          </ac:picMkLst>
        </pc:picChg>
        <pc:cxnChg chg="add mod">
          <ac:chgData name="Hashimoto, Chie / 橋本　知依" userId="d974ff01-1f92-419a-ba7c-6fd3fb8463af" providerId="ADAL" clId="{F7776893-6379-4981-A040-D340070C0D12}" dt="2023-10-10T05:57:35.267" v="660" actId="692"/>
          <ac:cxnSpMkLst>
            <pc:docMk/>
            <pc:sldMk cId="2146032486" sldId="332"/>
            <ac:cxnSpMk id="15" creationId="{9291AB0C-EF23-B80E-8B1D-DA22E45720E5}"/>
          </ac:cxnSpMkLst>
        </pc:cxnChg>
        <pc:cxnChg chg="add mod">
          <ac:chgData name="Hashimoto, Chie / 橋本　知依" userId="d974ff01-1f92-419a-ba7c-6fd3fb8463af" providerId="ADAL" clId="{F7776893-6379-4981-A040-D340070C0D12}" dt="2023-10-10T06:49:50.398" v="1165" actId="14100"/>
          <ac:cxnSpMkLst>
            <pc:docMk/>
            <pc:sldMk cId="2146032486" sldId="332"/>
            <ac:cxnSpMk id="32" creationId="{E47DBAF4-12A4-FC7F-CE27-2860F5FD2385}"/>
          </ac:cxnSpMkLst>
        </pc:cxnChg>
      </pc:sldChg>
      <pc:sldChg chg="add del">
        <pc:chgData name="Hashimoto, Chie / 橋本　知依" userId="d974ff01-1f92-419a-ba7c-6fd3fb8463af" providerId="ADAL" clId="{F7776893-6379-4981-A040-D340070C0D12}" dt="2023-10-10T05:52:58.209" v="284" actId="47"/>
        <pc:sldMkLst>
          <pc:docMk/>
          <pc:sldMk cId="2241326893" sldId="333"/>
        </pc:sldMkLst>
      </pc:sldChg>
      <pc:sldChg chg="addSp delSp modSp add mod">
        <pc:chgData name="Hashimoto, Chie / 橋本　知依" userId="d974ff01-1f92-419a-ba7c-6fd3fb8463af" providerId="ADAL" clId="{F7776893-6379-4981-A040-D340070C0D12}" dt="2023-10-10T08:49:47.184" v="3363" actId="20577"/>
        <pc:sldMkLst>
          <pc:docMk/>
          <pc:sldMk cId="3374351889" sldId="333"/>
        </pc:sldMkLst>
        <pc:spChg chg="add del mod">
          <ac:chgData name="Hashimoto, Chie / 橋本　知依" userId="d974ff01-1f92-419a-ba7c-6fd3fb8463af" providerId="ADAL" clId="{F7776893-6379-4981-A040-D340070C0D12}" dt="2023-10-10T07:36:44.999" v="2559" actId="1076"/>
          <ac:spMkLst>
            <pc:docMk/>
            <pc:sldMk cId="3374351889" sldId="333"/>
            <ac:spMk id="13" creationId="{DDE09D2E-4A8A-84BC-E4B2-1713D0FFDC89}"/>
          </ac:spMkLst>
        </pc:spChg>
        <pc:spChg chg="add mod">
          <ac:chgData name="Hashimoto, Chie / 橋本　知依" userId="d974ff01-1f92-419a-ba7c-6fd3fb8463af" providerId="ADAL" clId="{F7776893-6379-4981-A040-D340070C0D12}" dt="2023-10-10T07:36:01.837" v="2508" actId="14100"/>
          <ac:spMkLst>
            <pc:docMk/>
            <pc:sldMk cId="3374351889" sldId="333"/>
            <ac:spMk id="16" creationId="{C2FF2085-13F4-4C4B-ECB8-AE081AA50D72}"/>
          </ac:spMkLst>
        </pc:spChg>
        <pc:spChg chg="add mod">
          <ac:chgData name="Hashimoto, Chie / 橋本　知依" userId="d974ff01-1f92-419a-ba7c-6fd3fb8463af" providerId="ADAL" clId="{F7776893-6379-4981-A040-D340070C0D12}" dt="2023-10-10T07:36:09.958" v="2512" actId="1076"/>
          <ac:spMkLst>
            <pc:docMk/>
            <pc:sldMk cId="3374351889" sldId="333"/>
            <ac:spMk id="18" creationId="{A0674FF8-D17B-20BE-2CC6-19BE2F198957}"/>
          </ac:spMkLst>
        </pc:spChg>
        <pc:spChg chg="add mod">
          <ac:chgData name="Hashimoto, Chie / 橋本　知依" userId="d974ff01-1f92-419a-ba7c-6fd3fb8463af" providerId="ADAL" clId="{F7776893-6379-4981-A040-D340070C0D12}" dt="2023-10-10T07:37:05.587" v="2601" actId="20577"/>
          <ac:spMkLst>
            <pc:docMk/>
            <pc:sldMk cId="3374351889" sldId="333"/>
            <ac:spMk id="20" creationId="{AD3ABFAB-D18B-CB5B-C338-A7A12D1DFF6A}"/>
          </ac:spMkLst>
        </pc:spChg>
        <pc:spChg chg="add mod">
          <ac:chgData name="Hashimoto, Chie / 橋本　知依" userId="d974ff01-1f92-419a-ba7c-6fd3fb8463af" providerId="ADAL" clId="{F7776893-6379-4981-A040-D340070C0D12}" dt="2023-10-10T07:38:14.812" v="2689" actId="1076"/>
          <ac:spMkLst>
            <pc:docMk/>
            <pc:sldMk cId="3374351889" sldId="333"/>
            <ac:spMk id="21" creationId="{E1DB82C0-1774-96A6-BC3C-F05835CB3E17}"/>
          </ac:spMkLst>
        </pc:spChg>
        <pc:spChg chg="add mod">
          <ac:chgData name="Hashimoto, Chie / 橋本　知依" userId="d974ff01-1f92-419a-ba7c-6fd3fb8463af" providerId="ADAL" clId="{F7776893-6379-4981-A040-D340070C0D12}" dt="2023-10-10T07:37:36.637" v="2610" actId="14100"/>
          <ac:spMkLst>
            <pc:docMk/>
            <pc:sldMk cId="3374351889" sldId="333"/>
            <ac:spMk id="22" creationId="{8C2811FA-F4F2-DCE5-0829-99497048A4A6}"/>
          </ac:spMkLst>
        </pc:spChg>
        <pc:grpChg chg="del">
          <ac:chgData name="Hashimoto, Chie / 橋本　知依" userId="d974ff01-1f92-419a-ba7c-6fd3fb8463af" providerId="ADAL" clId="{F7776893-6379-4981-A040-D340070C0D12}" dt="2023-10-10T07:13:57.971" v="1979" actId="478"/>
          <ac:grpSpMkLst>
            <pc:docMk/>
            <pc:sldMk cId="3374351889" sldId="333"/>
            <ac:grpSpMk id="12" creationId="{55A0E706-53AB-EAC4-F39B-61DC56C2E124}"/>
          </ac:grpSpMkLst>
        </pc:grpChg>
        <pc:graphicFrameChg chg="mod modGraphic">
          <ac:chgData name="Hashimoto, Chie / 橋本　知依" userId="d974ff01-1f92-419a-ba7c-6fd3fb8463af" providerId="ADAL" clId="{F7776893-6379-4981-A040-D340070C0D12}" dt="2023-10-10T08:49:47.184" v="3363" actId="20577"/>
          <ac:graphicFrameMkLst>
            <pc:docMk/>
            <pc:sldMk cId="3374351889" sldId="333"/>
            <ac:graphicFrameMk id="8" creationId="{07219AAD-97A6-3628-5ADC-E4FDDF648FDB}"/>
          </ac:graphicFrameMkLst>
        </pc:graphicFrameChg>
        <pc:picChg chg="add mod modCrop">
          <ac:chgData name="Hashimoto, Chie / 橋本　知依" userId="d974ff01-1f92-419a-ba7c-6fd3fb8463af" providerId="ADAL" clId="{F7776893-6379-4981-A040-D340070C0D12}" dt="2023-10-10T07:35:40.497" v="2503" actId="1076"/>
          <ac:picMkLst>
            <pc:docMk/>
            <pc:sldMk cId="3374351889" sldId="333"/>
            <ac:picMk id="3" creationId="{99ED7191-9484-E7B9-5503-847678F932BD}"/>
          </ac:picMkLst>
        </pc:picChg>
        <pc:picChg chg="add mod modCrop">
          <ac:chgData name="Hashimoto, Chie / 橋本　知依" userId="d974ff01-1f92-419a-ba7c-6fd3fb8463af" providerId="ADAL" clId="{F7776893-6379-4981-A040-D340070C0D12}" dt="2023-10-10T07:36:04.248" v="2511" actId="1076"/>
          <ac:picMkLst>
            <pc:docMk/>
            <pc:sldMk cId="3374351889" sldId="333"/>
            <ac:picMk id="7" creationId="{FF23F3EA-2DF4-D544-EF6F-A7C856F516C0}"/>
          </ac:picMkLst>
        </pc:picChg>
        <pc:picChg chg="add mod modCrop">
          <ac:chgData name="Hashimoto, Chie / 橋本　知依" userId="d974ff01-1f92-419a-ba7c-6fd3fb8463af" providerId="ADAL" clId="{F7776893-6379-4981-A040-D340070C0D12}" dt="2023-10-10T07:35:44.112" v="2505" actId="1076"/>
          <ac:picMkLst>
            <pc:docMk/>
            <pc:sldMk cId="3374351889" sldId="333"/>
            <ac:picMk id="10" creationId="{9B06EB45-5171-13A5-62CF-31E5886063D6}"/>
          </ac:picMkLst>
        </pc:picChg>
        <pc:cxnChg chg="del">
          <ac:chgData name="Hashimoto, Chie / 橋本　知依" userId="d974ff01-1f92-419a-ba7c-6fd3fb8463af" providerId="ADAL" clId="{F7776893-6379-4981-A040-D340070C0D12}" dt="2023-10-10T07:13:58.787" v="1980" actId="478"/>
          <ac:cxnSpMkLst>
            <pc:docMk/>
            <pc:sldMk cId="3374351889" sldId="333"/>
            <ac:cxnSpMk id="14" creationId="{C99906DE-8F6B-A3F6-DB30-468DBDD27E89}"/>
          </ac:cxnSpMkLst>
        </pc:cxnChg>
        <pc:cxnChg chg="add mod">
          <ac:chgData name="Hashimoto, Chie / 橋本　知依" userId="d974ff01-1f92-419a-ba7c-6fd3fb8463af" providerId="ADAL" clId="{F7776893-6379-4981-A040-D340070C0D12}" dt="2023-10-10T07:36:13.551" v="2513" actId="14100"/>
          <ac:cxnSpMkLst>
            <pc:docMk/>
            <pc:sldMk cId="3374351889" sldId="333"/>
            <ac:cxnSpMk id="15" creationId="{ECCBBB75-C053-AEE7-40DD-0CBE2A2AA634}"/>
          </ac:cxnSpMkLst>
        </pc:cxnChg>
        <pc:cxnChg chg="add mod">
          <ac:chgData name="Hashimoto, Chie / 橋本　知依" userId="d974ff01-1f92-419a-ba7c-6fd3fb8463af" providerId="ADAL" clId="{F7776893-6379-4981-A040-D340070C0D12}" dt="2023-10-10T07:37:43.117" v="2613" actId="14100"/>
          <ac:cxnSpMkLst>
            <pc:docMk/>
            <pc:sldMk cId="3374351889" sldId="333"/>
            <ac:cxnSpMk id="23" creationId="{77C21C50-6907-5F51-6284-7CB0690BAE86}"/>
          </ac:cxnSpMkLst>
        </pc:cxnChg>
      </pc:sldChg>
      <pc:sldChg chg="add del">
        <pc:chgData name="Hashimoto, Chie / 橋本　知依" userId="d974ff01-1f92-419a-ba7c-6fd3fb8463af" providerId="ADAL" clId="{F7776893-6379-4981-A040-D340070C0D12}" dt="2023-10-10T07:27:10.816" v="1988" actId="47"/>
        <pc:sldMkLst>
          <pc:docMk/>
          <pc:sldMk cId="1091226445" sldId="334"/>
        </pc:sldMkLst>
      </pc:sldChg>
      <pc:sldChg chg="del">
        <pc:chgData name="Hashimoto, Chie / 橋本　知依" userId="d974ff01-1f92-419a-ba7c-6fd3fb8463af" providerId="ADAL" clId="{F7776893-6379-4981-A040-D340070C0D12}" dt="2023-10-10T05:52:02.432" v="273" actId="47"/>
        <pc:sldMkLst>
          <pc:docMk/>
          <pc:sldMk cId="2257314426" sldId="335"/>
        </pc:sldMkLst>
      </pc:sldChg>
    </pc:docChg>
  </pc:docChgLst>
  <pc:docChgLst>
    <pc:chgData name="Hashimoto, Chie / 橋本　知依" userId="d974ff01-1f92-419a-ba7c-6fd3fb8463af" providerId="ADAL" clId="{5C4F4213-B812-484D-A676-5F72C72A1EAB}"/>
    <pc:docChg chg="undo custSel addSld delSld modSld sldOrd">
      <pc:chgData name="Hashimoto, Chie / 橋本　知依" userId="d974ff01-1f92-419a-ba7c-6fd3fb8463af" providerId="ADAL" clId="{5C4F4213-B812-484D-A676-5F72C72A1EAB}" dt="2023-08-28T10:34:50.780" v="5150" actId="478"/>
      <pc:docMkLst>
        <pc:docMk/>
      </pc:docMkLst>
      <pc:sldChg chg="modSp mod">
        <pc:chgData name="Hashimoto, Chie / 橋本　知依" userId="d974ff01-1f92-419a-ba7c-6fd3fb8463af" providerId="ADAL" clId="{5C4F4213-B812-484D-A676-5F72C72A1EAB}" dt="2023-08-27T23:44:05.658" v="13" actId="20577"/>
        <pc:sldMkLst>
          <pc:docMk/>
          <pc:sldMk cId="3840699567" sldId="303"/>
        </pc:sldMkLst>
        <pc:spChg chg="mod">
          <ac:chgData name="Hashimoto, Chie / 橋本　知依" userId="d974ff01-1f92-419a-ba7c-6fd3fb8463af" providerId="ADAL" clId="{5C4F4213-B812-484D-A676-5F72C72A1EAB}" dt="2023-08-27T23:44:05.658" v="13" actId="20577"/>
          <ac:spMkLst>
            <pc:docMk/>
            <pc:sldMk cId="3840699567" sldId="303"/>
            <ac:spMk id="3" creationId="{530A82E1-8E0D-434A-9DF4-7C2ABD1A07A1}"/>
          </ac:spMkLst>
        </pc:spChg>
      </pc:sldChg>
      <pc:sldChg chg="addSp delSp modSp mod">
        <pc:chgData name="Hashimoto, Chie / 橋本　知依" userId="d974ff01-1f92-419a-ba7c-6fd3fb8463af" providerId="ADAL" clId="{5C4F4213-B812-484D-A676-5F72C72A1EAB}" dt="2023-08-28T10:34:50.780" v="5150" actId="478"/>
        <pc:sldMkLst>
          <pc:docMk/>
          <pc:sldMk cId="509033882" sldId="305"/>
        </pc:sldMkLst>
        <pc:spChg chg="add del mod">
          <ac:chgData name="Hashimoto, Chie / 橋本　知依" userId="d974ff01-1f92-419a-ba7c-6fd3fb8463af" providerId="ADAL" clId="{5C4F4213-B812-484D-A676-5F72C72A1EAB}" dt="2023-08-28T07:25:09.250" v="5030" actId="478"/>
          <ac:spMkLst>
            <pc:docMk/>
            <pc:sldMk cId="509033882" sldId="305"/>
            <ac:spMk id="4" creationId="{2893F8B6-07E5-5BED-F16C-3554711A8B77}"/>
          </ac:spMkLst>
        </pc:spChg>
        <pc:spChg chg="del">
          <ac:chgData name="Hashimoto, Chie / 橋本　知依" userId="d974ff01-1f92-419a-ba7c-6fd3fb8463af" providerId="ADAL" clId="{5C4F4213-B812-484D-A676-5F72C72A1EAB}" dt="2023-08-27T23:44:37.405" v="20" actId="478"/>
          <ac:spMkLst>
            <pc:docMk/>
            <pc:sldMk cId="509033882" sldId="305"/>
            <ac:spMk id="5" creationId="{3EE43486-DE40-1EFC-0DC1-295B3AA45A2F}"/>
          </ac:spMkLst>
        </pc:spChg>
        <pc:spChg chg="mod">
          <ac:chgData name="Hashimoto, Chie / 橋本　知依" userId="d974ff01-1f92-419a-ba7c-6fd3fb8463af" providerId="ADAL" clId="{5C4F4213-B812-484D-A676-5F72C72A1EAB}" dt="2023-08-27T23:44:31.158" v="19" actId="20577"/>
          <ac:spMkLst>
            <pc:docMk/>
            <pc:sldMk cId="509033882" sldId="305"/>
            <ac:spMk id="6" creationId="{531B4B9D-12EA-4BC5-4859-8E23CDDB1A22}"/>
          </ac:spMkLst>
        </pc:spChg>
        <pc:spChg chg="add mod">
          <ac:chgData name="Hashimoto, Chie / 橋本　知依" userId="d974ff01-1f92-419a-ba7c-6fd3fb8463af" providerId="ADAL" clId="{5C4F4213-B812-484D-A676-5F72C72A1EAB}" dt="2023-08-28T02:47:21.182" v="340" actId="164"/>
          <ac:spMkLst>
            <pc:docMk/>
            <pc:sldMk cId="509033882" sldId="305"/>
            <ac:spMk id="9" creationId="{13E0A669-95B1-A9A7-CC4C-237BF908364A}"/>
          </ac:spMkLst>
        </pc:spChg>
        <pc:spChg chg="add mod">
          <ac:chgData name="Hashimoto, Chie / 橋本　知依" userId="d974ff01-1f92-419a-ba7c-6fd3fb8463af" providerId="ADAL" clId="{5C4F4213-B812-484D-A676-5F72C72A1EAB}" dt="2023-08-28T02:47:21.182" v="340" actId="164"/>
          <ac:spMkLst>
            <pc:docMk/>
            <pc:sldMk cId="509033882" sldId="305"/>
            <ac:spMk id="10" creationId="{801BC435-6B3F-2E04-42D0-A363028AEB02}"/>
          </ac:spMkLst>
        </pc:spChg>
        <pc:spChg chg="add del mod">
          <ac:chgData name="Hashimoto, Chie / 橋本　知依" userId="d974ff01-1f92-419a-ba7c-6fd3fb8463af" providerId="ADAL" clId="{5C4F4213-B812-484D-A676-5F72C72A1EAB}" dt="2023-08-28T06:43:38.835" v="4419" actId="21"/>
          <ac:spMkLst>
            <pc:docMk/>
            <pc:sldMk cId="509033882" sldId="305"/>
            <ac:spMk id="23" creationId="{FC5576FE-782F-8C0F-B803-54D6474FF152}"/>
          </ac:spMkLst>
        </pc:spChg>
        <pc:spChg chg="mod">
          <ac:chgData name="Hashimoto, Chie / 橋本　知依" userId="d974ff01-1f92-419a-ba7c-6fd3fb8463af" providerId="ADAL" clId="{5C4F4213-B812-484D-A676-5F72C72A1EAB}" dt="2023-08-28T06:44:04.909" v="4428"/>
          <ac:spMkLst>
            <pc:docMk/>
            <pc:sldMk cId="509033882" sldId="305"/>
            <ac:spMk id="32" creationId="{D7C962DE-1BFA-7F8F-4A21-FF378BAC5544}"/>
          </ac:spMkLst>
        </pc:spChg>
        <pc:spChg chg="mod">
          <ac:chgData name="Hashimoto, Chie / 橋本　知依" userId="d974ff01-1f92-419a-ba7c-6fd3fb8463af" providerId="ADAL" clId="{5C4F4213-B812-484D-A676-5F72C72A1EAB}" dt="2023-08-28T06:44:04.909" v="4428"/>
          <ac:spMkLst>
            <pc:docMk/>
            <pc:sldMk cId="509033882" sldId="305"/>
            <ac:spMk id="33" creationId="{C163768F-A3F9-802F-15DB-34EA3FBA77B0}"/>
          </ac:spMkLst>
        </pc:spChg>
        <pc:grpChg chg="del">
          <ac:chgData name="Hashimoto, Chie / 橋本　知依" userId="d974ff01-1f92-419a-ba7c-6fd3fb8463af" providerId="ADAL" clId="{5C4F4213-B812-484D-A676-5F72C72A1EAB}" dt="2023-08-28T02:35:41.276" v="22" actId="478"/>
          <ac:grpSpMkLst>
            <pc:docMk/>
            <pc:sldMk cId="509033882" sldId="305"/>
            <ac:grpSpMk id="12" creationId="{90E8B66D-0D87-E71A-B850-03AD144BF48C}"/>
          </ac:grpSpMkLst>
        </pc:grpChg>
        <pc:grpChg chg="add mod">
          <ac:chgData name="Hashimoto, Chie / 橋本　知依" userId="d974ff01-1f92-419a-ba7c-6fd3fb8463af" providerId="ADAL" clId="{5C4F4213-B812-484D-A676-5F72C72A1EAB}" dt="2023-08-28T06:43:36.298" v="4418" actId="164"/>
          <ac:grpSpMkLst>
            <pc:docMk/>
            <pc:sldMk cId="509033882" sldId="305"/>
            <ac:grpSpMk id="21" creationId="{8F7F7201-DF10-AFC5-EE45-B7A22CD01FFE}"/>
          </ac:grpSpMkLst>
        </pc:grpChg>
        <pc:grpChg chg="add del mod">
          <ac:chgData name="Hashimoto, Chie / 橋本　知依" userId="d974ff01-1f92-419a-ba7c-6fd3fb8463af" providerId="ADAL" clId="{5C4F4213-B812-484D-A676-5F72C72A1EAB}" dt="2023-08-28T06:43:38.835" v="4419" actId="21"/>
          <ac:grpSpMkLst>
            <pc:docMk/>
            <pc:sldMk cId="509033882" sldId="305"/>
            <ac:grpSpMk id="27" creationId="{AFA0B5A4-E24A-8793-7FA6-BB097124A210}"/>
          </ac:grpSpMkLst>
        </pc:grpChg>
        <pc:grpChg chg="add mod">
          <ac:chgData name="Hashimoto, Chie / 橋本　知依" userId="d974ff01-1f92-419a-ba7c-6fd3fb8463af" providerId="ADAL" clId="{5C4F4213-B812-484D-A676-5F72C72A1EAB}" dt="2023-08-28T10:25:40.832" v="5146" actId="1076"/>
          <ac:grpSpMkLst>
            <pc:docMk/>
            <pc:sldMk cId="509033882" sldId="305"/>
            <ac:grpSpMk id="29" creationId="{421FA4B3-76C7-5161-5388-BAEB4CCF1B3D}"/>
          </ac:grpSpMkLst>
        </pc:grpChg>
        <pc:graphicFrameChg chg="del modGraphic">
          <ac:chgData name="Hashimoto, Chie / 橋本　知依" userId="d974ff01-1f92-419a-ba7c-6fd3fb8463af" providerId="ADAL" clId="{5C4F4213-B812-484D-A676-5F72C72A1EAB}" dt="2023-08-28T06:43:38.835" v="4419" actId="21"/>
          <ac:graphicFrameMkLst>
            <pc:docMk/>
            <pc:sldMk cId="509033882" sldId="305"/>
            <ac:graphicFrameMk id="4" creationId="{77E67DA5-8374-CDFF-34EB-DA790B4266D9}"/>
          </ac:graphicFrameMkLst>
        </pc:graphicFrameChg>
        <pc:graphicFrameChg chg="add mod modGraphic">
          <ac:chgData name="Hashimoto, Chie / 橋本　知依" userId="d974ff01-1f92-419a-ba7c-6fd3fb8463af" providerId="ADAL" clId="{5C4F4213-B812-484D-A676-5F72C72A1EAB}" dt="2023-08-28T07:25:13.078" v="5031" actId="1076"/>
          <ac:graphicFrameMkLst>
            <pc:docMk/>
            <pc:sldMk cId="509033882" sldId="305"/>
            <ac:graphicFrameMk id="28" creationId="{99FA9CBE-D388-811D-E0C2-694E6E6CE91B}"/>
          </ac:graphicFrameMkLst>
        </pc:graphicFrameChg>
        <pc:picChg chg="add del mod modCrop">
          <ac:chgData name="Hashimoto, Chie / 橋本　知依" userId="d974ff01-1f92-419a-ba7c-6fd3fb8463af" providerId="ADAL" clId="{5C4F4213-B812-484D-A676-5F72C72A1EAB}" dt="2023-08-28T10:34:50.780" v="5150" actId="478"/>
          <ac:picMkLst>
            <pc:docMk/>
            <pc:sldMk cId="509033882" sldId="305"/>
            <ac:picMk id="5" creationId="{0D60CFDF-BC3E-E29F-8094-67B6D3894C44}"/>
          </ac:picMkLst>
        </pc:picChg>
        <pc:picChg chg="add mod modCrop">
          <ac:chgData name="Hashimoto, Chie / 橋本　知依" userId="d974ff01-1f92-419a-ba7c-6fd3fb8463af" providerId="ADAL" clId="{5C4F4213-B812-484D-A676-5F72C72A1EAB}" dt="2023-08-28T02:47:21.182" v="340" actId="164"/>
          <ac:picMkLst>
            <pc:docMk/>
            <pc:sldMk cId="509033882" sldId="305"/>
            <ac:picMk id="8" creationId="{4F752ABE-13C5-E44F-51F5-284060CC06E0}"/>
          </ac:picMkLst>
        </pc:picChg>
        <pc:picChg chg="add del mod modCrop">
          <ac:chgData name="Hashimoto, Chie / 橋本　知依" userId="d974ff01-1f92-419a-ba7c-6fd3fb8463af" providerId="ADAL" clId="{5C4F4213-B812-484D-A676-5F72C72A1EAB}" dt="2023-08-28T06:43:38.835" v="4419" actId="21"/>
          <ac:picMkLst>
            <pc:docMk/>
            <pc:sldMk cId="509033882" sldId="305"/>
            <ac:picMk id="22" creationId="{101A4177-F598-2F99-B02B-A8DF9EE9E5D2}"/>
          </ac:picMkLst>
        </pc:picChg>
        <pc:picChg chg="mod">
          <ac:chgData name="Hashimoto, Chie / 橋本　知依" userId="d974ff01-1f92-419a-ba7c-6fd3fb8463af" providerId="ADAL" clId="{5C4F4213-B812-484D-A676-5F72C72A1EAB}" dt="2023-08-28T06:44:04.909" v="4428"/>
          <ac:picMkLst>
            <pc:docMk/>
            <pc:sldMk cId="509033882" sldId="305"/>
            <ac:picMk id="30" creationId="{A1360C85-F7D5-072D-1ED2-69D4E9C8DAF2}"/>
          </ac:picMkLst>
        </pc:picChg>
        <pc:picChg chg="mod">
          <ac:chgData name="Hashimoto, Chie / 橋本　知依" userId="d974ff01-1f92-419a-ba7c-6fd3fb8463af" providerId="ADAL" clId="{5C4F4213-B812-484D-A676-5F72C72A1EAB}" dt="2023-08-28T06:44:04.909" v="4428"/>
          <ac:picMkLst>
            <pc:docMk/>
            <pc:sldMk cId="509033882" sldId="305"/>
            <ac:picMk id="31" creationId="{86D4F6A4-C8F6-625A-87ED-7A490D203C00}"/>
          </ac:picMkLst>
        </pc:picChg>
        <pc:cxnChg chg="add mod">
          <ac:chgData name="Hashimoto, Chie / 橋本　知依" userId="d974ff01-1f92-419a-ba7c-6fd3fb8463af" providerId="ADAL" clId="{5C4F4213-B812-484D-A676-5F72C72A1EAB}" dt="2023-08-28T06:43:38.835" v="4419" actId="21"/>
          <ac:cxnSpMkLst>
            <pc:docMk/>
            <pc:sldMk cId="509033882" sldId="305"/>
            <ac:cxnSpMk id="17" creationId="{B6676A22-EE92-A95C-6EC2-434B9E3675B3}"/>
          </ac:cxnSpMkLst>
        </pc:cxnChg>
        <pc:cxnChg chg="add mod">
          <ac:chgData name="Hashimoto, Chie / 橋本　知依" userId="d974ff01-1f92-419a-ba7c-6fd3fb8463af" providerId="ADAL" clId="{5C4F4213-B812-484D-A676-5F72C72A1EAB}" dt="2023-08-28T06:43:38.835" v="4419" actId="21"/>
          <ac:cxnSpMkLst>
            <pc:docMk/>
            <pc:sldMk cId="509033882" sldId="305"/>
            <ac:cxnSpMk id="24" creationId="{F5C737C8-C59B-49C8-3BBD-263BF22A16D7}"/>
          </ac:cxnSpMkLst>
        </pc:cxnChg>
      </pc:sldChg>
      <pc:sldChg chg="del ord">
        <pc:chgData name="Hashimoto, Chie / 橋本　知依" userId="d974ff01-1f92-419a-ba7c-6fd3fb8463af" providerId="ADAL" clId="{5C4F4213-B812-484D-A676-5F72C72A1EAB}" dt="2023-08-28T06:47:05.568" v="4741" actId="47"/>
        <pc:sldMkLst>
          <pc:docMk/>
          <pc:sldMk cId="4088686920" sldId="310"/>
        </pc:sldMkLst>
      </pc:sldChg>
      <pc:sldChg chg="del ord">
        <pc:chgData name="Hashimoto, Chie / 橋本　知依" userId="d974ff01-1f92-419a-ba7c-6fd3fb8463af" providerId="ADAL" clId="{5C4F4213-B812-484D-A676-5F72C72A1EAB}" dt="2023-08-28T06:47:05.568" v="4741" actId="47"/>
        <pc:sldMkLst>
          <pc:docMk/>
          <pc:sldMk cId="2280984839" sldId="315"/>
        </pc:sldMkLst>
      </pc:sldChg>
      <pc:sldChg chg="add del ord">
        <pc:chgData name="Hashimoto, Chie / 橋本　知依" userId="d974ff01-1f92-419a-ba7c-6fd3fb8463af" providerId="ADAL" clId="{5C4F4213-B812-484D-A676-5F72C72A1EAB}" dt="2023-08-28T06:47:05.568" v="4741" actId="47"/>
        <pc:sldMkLst>
          <pc:docMk/>
          <pc:sldMk cId="3219491497" sldId="316"/>
        </pc:sldMkLst>
      </pc:sldChg>
      <pc:sldChg chg="addSp delSp modSp add mod">
        <pc:chgData name="Hashimoto, Chie / 橋本　知依" userId="d974ff01-1f92-419a-ba7c-6fd3fb8463af" providerId="ADAL" clId="{5C4F4213-B812-484D-A676-5F72C72A1EAB}" dt="2023-08-28T07:29:37.876" v="5115" actId="20577"/>
        <pc:sldMkLst>
          <pc:docMk/>
          <pc:sldMk cId="447668987" sldId="317"/>
        </pc:sldMkLst>
        <pc:spChg chg="add del mod">
          <ac:chgData name="Hashimoto, Chie / 橋本　知依" userId="d974ff01-1f92-419a-ba7c-6fd3fb8463af" providerId="ADAL" clId="{5C4F4213-B812-484D-A676-5F72C72A1EAB}" dt="2023-08-28T03:33:27.432" v="1302" actId="478"/>
          <ac:spMkLst>
            <pc:docMk/>
            <pc:sldMk cId="447668987" sldId="317"/>
            <ac:spMk id="3" creationId="{AC46A0D6-8400-580D-951B-F5638A00B53D}"/>
          </ac:spMkLst>
        </pc:spChg>
        <pc:spChg chg="add del">
          <ac:chgData name="Hashimoto, Chie / 橋本　知依" userId="d974ff01-1f92-419a-ba7c-6fd3fb8463af" providerId="ADAL" clId="{5C4F4213-B812-484D-A676-5F72C72A1EAB}" dt="2023-08-28T03:26:25.858" v="1212" actId="22"/>
          <ac:spMkLst>
            <pc:docMk/>
            <pc:sldMk cId="447668987" sldId="317"/>
            <ac:spMk id="6" creationId="{C46B7797-6861-E503-0AB9-D1A4C84EFE73}"/>
          </ac:spMkLst>
        </pc:spChg>
        <pc:spChg chg="add del mod">
          <ac:chgData name="Hashimoto, Chie / 橋本　知依" userId="d974ff01-1f92-419a-ba7c-6fd3fb8463af" providerId="ADAL" clId="{5C4F4213-B812-484D-A676-5F72C72A1EAB}" dt="2023-08-28T05:30:48.495" v="4226" actId="478"/>
          <ac:spMkLst>
            <pc:docMk/>
            <pc:sldMk cId="447668987" sldId="317"/>
            <ac:spMk id="7" creationId="{E45F18EF-21A8-5E27-C2E4-89CC095CFD99}"/>
          </ac:spMkLst>
        </pc:spChg>
        <pc:spChg chg="add del mod">
          <ac:chgData name="Hashimoto, Chie / 橋本　知依" userId="d974ff01-1f92-419a-ba7c-6fd3fb8463af" providerId="ADAL" clId="{5C4F4213-B812-484D-A676-5F72C72A1EAB}" dt="2023-08-28T05:57:58.557" v="4313" actId="478"/>
          <ac:spMkLst>
            <pc:docMk/>
            <pc:sldMk cId="447668987" sldId="317"/>
            <ac:spMk id="8" creationId="{09C01F0C-E74C-6AB1-CA69-AC7F51DA5C1D}"/>
          </ac:spMkLst>
        </pc:spChg>
        <pc:spChg chg="mod">
          <ac:chgData name="Hashimoto, Chie / 橋本　知依" userId="d974ff01-1f92-419a-ba7c-6fd3fb8463af" providerId="ADAL" clId="{5C4F4213-B812-484D-A676-5F72C72A1EAB}" dt="2023-08-28T04:25:36.382" v="2440"/>
          <ac:spMkLst>
            <pc:docMk/>
            <pc:sldMk cId="447668987" sldId="317"/>
            <ac:spMk id="12" creationId="{24603ADF-6F29-443B-ADCA-EA29FD73E44D}"/>
          </ac:spMkLst>
        </pc:spChg>
        <pc:spChg chg="mod">
          <ac:chgData name="Hashimoto, Chie / 橋本　知依" userId="d974ff01-1f92-419a-ba7c-6fd3fb8463af" providerId="ADAL" clId="{5C4F4213-B812-484D-A676-5F72C72A1EAB}" dt="2023-08-28T04:25:36.382" v="2440"/>
          <ac:spMkLst>
            <pc:docMk/>
            <pc:sldMk cId="447668987" sldId="317"/>
            <ac:spMk id="13" creationId="{BF0896E9-F8E6-EBA8-A198-F176388FD023}"/>
          </ac:spMkLst>
        </pc:spChg>
        <pc:spChg chg="add del mod">
          <ac:chgData name="Hashimoto, Chie / 橋本　知依" userId="d974ff01-1f92-419a-ba7c-6fd3fb8463af" providerId="ADAL" clId="{5C4F4213-B812-484D-A676-5F72C72A1EAB}" dt="2023-08-28T06:46:39.118" v="4720" actId="478"/>
          <ac:spMkLst>
            <pc:docMk/>
            <pc:sldMk cId="447668987" sldId="317"/>
            <ac:spMk id="14" creationId="{136CF1EB-58EC-C013-1780-9E59595AE745}"/>
          </ac:spMkLst>
        </pc:spChg>
        <pc:spChg chg="add mod">
          <ac:chgData name="Hashimoto, Chie / 橋本　知依" userId="d974ff01-1f92-419a-ba7c-6fd3fb8463af" providerId="ADAL" clId="{5C4F4213-B812-484D-A676-5F72C72A1EAB}" dt="2023-08-28T05:57:52.647" v="4310" actId="164"/>
          <ac:spMkLst>
            <pc:docMk/>
            <pc:sldMk cId="447668987" sldId="317"/>
            <ac:spMk id="21" creationId="{7FA96AE7-7579-0B20-F789-0ACD4E003064}"/>
          </ac:spMkLst>
        </pc:spChg>
        <pc:spChg chg="add mod">
          <ac:chgData name="Hashimoto, Chie / 橋本　知依" userId="d974ff01-1f92-419a-ba7c-6fd3fb8463af" providerId="ADAL" clId="{5C4F4213-B812-484D-A676-5F72C72A1EAB}" dt="2023-08-28T05:57:52.647" v="4310" actId="164"/>
          <ac:spMkLst>
            <pc:docMk/>
            <pc:sldMk cId="447668987" sldId="317"/>
            <ac:spMk id="22" creationId="{ED43106A-9961-1A85-54B7-52E9D9D25156}"/>
          </ac:spMkLst>
        </pc:spChg>
        <pc:grpChg chg="add del mod">
          <ac:chgData name="Hashimoto, Chie / 橋本　知依" userId="d974ff01-1f92-419a-ba7c-6fd3fb8463af" providerId="ADAL" clId="{5C4F4213-B812-484D-A676-5F72C72A1EAB}" dt="2023-08-28T06:46:36.697" v="4719" actId="478"/>
          <ac:grpSpMkLst>
            <pc:docMk/>
            <pc:sldMk cId="447668987" sldId="317"/>
            <ac:grpSpMk id="9" creationId="{E02F35F6-EDD8-C78F-091F-2E2FB970D8A6}"/>
          </ac:grpSpMkLst>
        </pc:grpChg>
        <pc:grpChg chg="add mod">
          <ac:chgData name="Hashimoto, Chie / 橋本　知依" userId="d974ff01-1f92-419a-ba7c-6fd3fb8463af" providerId="ADAL" clId="{5C4F4213-B812-484D-A676-5F72C72A1EAB}" dt="2023-08-28T05:58:50.016" v="4314" actId="1076"/>
          <ac:grpSpMkLst>
            <pc:docMk/>
            <pc:sldMk cId="447668987" sldId="317"/>
            <ac:grpSpMk id="23" creationId="{9B502177-AC1D-0860-E60B-AD6F8C805011}"/>
          </ac:grpSpMkLst>
        </pc:grpChg>
        <pc:graphicFrameChg chg="mod modGraphic">
          <ac:chgData name="Hashimoto, Chie / 橋本　知依" userId="d974ff01-1f92-419a-ba7c-6fd3fb8463af" providerId="ADAL" clId="{5C4F4213-B812-484D-A676-5F72C72A1EAB}" dt="2023-08-28T07:29:37.876" v="5115" actId="20577"/>
          <ac:graphicFrameMkLst>
            <pc:docMk/>
            <pc:sldMk cId="447668987" sldId="317"/>
            <ac:graphicFrameMk id="5" creationId="{A43B3B8F-0507-A5A7-E202-0B8B6E55E5E8}"/>
          </ac:graphicFrameMkLst>
        </pc:graphicFrameChg>
        <pc:picChg chg="mod">
          <ac:chgData name="Hashimoto, Chie / 橋本　知依" userId="d974ff01-1f92-419a-ba7c-6fd3fb8463af" providerId="ADAL" clId="{5C4F4213-B812-484D-A676-5F72C72A1EAB}" dt="2023-08-28T04:25:36.382" v="2440"/>
          <ac:picMkLst>
            <pc:docMk/>
            <pc:sldMk cId="447668987" sldId="317"/>
            <ac:picMk id="10" creationId="{B17A4DC0-E6A8-12D7-15C4-123F791573CD}"/>
          </ac:picMkLst>
        </pc:picChg>
        <pc:picChg chg="mod">
          <ac:chgData name="Hashimoto, Chie / 橋本　知依" userId="d974ff01-1f92-419a-ba7c-6fd3fb8463af" providerId="ADAL" clId="{5C4F4213-B812-484D-A676-5F72C72A1EAB}" dt="2023-08-28T04:25:36.382" v="2440"/>
          <ac:picMkLst>
            <pc:docMk/>
            <pc:sldMk cId="447668987" sldId="317"/>
            <ac:picMk id="11" creationId="{4F28691C-47C7-12C8-1CDF-77D82AF8850D}"/>
          </ac:picMkLst>
        </pc:picChg>
        <pc:picChg chg="add del mod">
          <ac:chgData name="Hashimoto, Chie / 橋本　知依" userId="d974ff01-1f92-419a-ba7c-6fd3fb8463af" providerId="ADAL" clId="{5C4F4213-B812-484D-A676-5F72C72A1EAB}" dt="2023-08-28T05:34:03.995" v="4275" actId="478"/>
          <ac:picMkLst>
            <pc:docMk/>
            <pc:sldMk cId="447668987" sldId="317"/>
            <ac:picMk id="16" creationId="{C969C0DF-2533-3532-8F72-C1F79CAEEA61}"/>
          </ac:picMkLst>
        </pc:picChg>
        <pc:picChg chg="add mod">
          <ac:chgData name="Hashimoto, Chie / 橋本　知依" userId="d974ff01-1f92-419a-ba7c-6fd3fb8463af" providerId="ADAL" clId="{5C4F4213-B812-484D-A676-5F72C72A1EAB}" dt="2023-08-28T06:47:32.345" v="4756" actId="14100"/>
          <ac:picMkLst>
            <pc:docMk/>
            <pc:sldMk cId="447668987" sldId="317"/>
            <ac:picMk id="18" creationId="{B83286FE-F1C3-530A-CE82-1A9C266631FD}"/>
          </ac:picMkLst>
        </pc:picChg>
        <pc:picChg chg="add mod modCrop">
          <ac:chgData name="Hashimoto, Chie / 橋本　知依" userId="d974ff01-1f92-419a-ba7c-6fd3fb8463af" providerId="ADAL" clId="{5C4F4213-B812-484D-A676-5F72C72A1EAB}" dt="2023-08-28T05:57:52.647" v="4310" actId="164"/>
          <ac:picMkLst>
            <pc:docMk/>
            <pc:sldMk cId="447668987" sldId="317"/>
            <ac:picMk id="20" creationId="{3607B30C-3731-9924-BB38-8A15C9BD1D6D}"/>
          </ac:picMkLst>
        </pc:picChg>
      </pc:sldChg>
      <pc:sldChg chg="addSp delSp modSp add mod ord">
        <pc:chgData name="Hashimoto, Chie / 橋本　知依" userId="d974ff01-1f92-419a-ba7c-6fd3fb8463af" providerId="ADAL" clId="{5C4F4213-B812-484D-A676-5F72C72A1EAB}" dt="2023-08-28T08:49:29.902" v="5127" actId="20577"/>
        <pc:sldMkLst>
          <pc:docMk/>
          <pc:sldMk cId="1313864603" sldId="318"/>
        </pc:sldMkLst>
        <pc:spChg chg="del">
          <ac:chgData name="Hashimoto, Chie / 橋本　知依" userId="d974ff01-1f92-419a-ba7c-6fd3fb8463af" providerId="ADAL" clId="{5C4F4213-B812-484D-A676-5F72C72A1EAB}" dt="2023-08-28T03:28:20.985" v="1216" actId="478"/>
          <ac:spMkLst>
            <pc:docMk/>
            <pc:sldMk cId="1313864603" sldId="318"/>
            <ac:spMk id="3" creationId="{AC46A0D6-8400-580D-951B-F5638A00B53D}"/>
          </ac:spMkLst>
        </pc:spChg>
        <pc:spChg chg="add del mod">
          <ac:chgData name="Hashimoto, Chie / 橋本　知依" userId="d974ff01-1f92-419a-ba7c-6fd3fb8463af" providerId="ADAL" clId="{5C4F4213-B812-484D-A676-5F72C72A1EAB}" dt="2023-08-28T07:21:19.574" v="4998" actId="478"/>
          <ac:spMkLst>
            <pc:docMk/>
            <pc:sldMk cId="1313864603" sldId="318"/>
            <ac:spMk id="7" creationId="{9EE82B9E-0CE7-E06A-329A-9B3D74FBFDA9}"/>
          </ac:spMkLst>
        </pc:spChg>
        <pc:spChg chg="mod">
          <ac:chgData name="Hashimoto, Chie / 橋本　知依" userId="d974ff01-1f92-419a-ba7c-6fd3fb8463af" providerId="ADAL" clId="{5C4F4213-B812-484D-A676-5F72C72A1EAB}" dt="2023-08-28T06:43:40.821" v="4420"/>
          <ac:spMkLst>
            <pc:docMk/>
            <pc:sldMk cId="1313864603" sldId="318"/>
            <ac:spMk id="12" creationId="{5F87F10C-9C02-C374-A2BC-6E4A2F9B2CD3}"/>
          </ac:spMkLst>
        </pc:spChg>
        <pc:spChg chg="mod">
          <ac:chgData name="Hashimoto, Chie / 橋本　知依" userId="d974ff01-1f92-419a-ba7c-6fd3fb8463af" providerId="ADAL" clId="{5C4F4213-B812-484D-A676-5F72C72A1EAB}" dt="2023-08-28T06:43:40.821" v="4420"/>
          <ac:spMkLst>
            <pc:docMk/>
            <pc:sldMk cId="1313864603" sldId="318"/>
            <ac:spMk id="13" creationId="{D5F89312-44B4-6D73-8C4A-7D986BBCE6B5}"/>
          </ac:spMkLst>
        </pc:spChg>
        <pc:spChg chg="mod">
          <ac:chgData name="Hashimoto, Chie / 橋本　知依" userId="d974ff01-1f92-419a-ba7c-6fd3fb8463af" providerId="ADAL" clId="{5C4F4213-B812-484D-A676-5F72C72A1EAB}" dt="2023-08-28T07:20:32.806" v="4983"/>
          <ac:spMkLst>
            <pc:docMk/>
            <pc:sldMk cId="1313864603" sldId="318"/>
            <ac:spMk id="15" creationId="{9F1E0936-4252-D8E3-39CD-E88FD4A592C9}"/>
          </ac:spMkLst>
        </pc:spChg>
        <pc:spChg chg="mod">
          <ac:chgData name="Hashimoto, Chie / 橋本　知依" userId="d974ff01-1f92-419a-ba7c-6fd3fb8463af" providerId="ADAL" clId="{5C4F4213-B812-484D-A676-5F72C72A1EAB}" dt="2023-08-28T07:20:32.806" v="4983"/>
          <ac:spMkLst>
            <pc:docMk/>
            <pc:sldMk cId="1313864603" sldId="318"/>
            <ac:spMk id="17" creationId="{6DD5863C-F869-64C8-7857-4833714AEC60}"/>
          </ac:spMkLst>
        </pc:spChg>
        <pc:spChg chg="add mod">
          <ac:chgData name="Hashimoto, Chie / 橋本　知依" userId="d974ff01-1f92-419a-ba7c-6fd3fb8463af" providerId="ADAL" clId="{5C4F4213-B812-484D-A676-5F72C72A1EAB}" dt="2023-08-28T07:21:02.569" v="4989" actId="164"/>
          <ac:spMkLst>
            <pc:docMk/>
            <pc:sldMk cId="1313864603" sldId="318"/>
            <ac:spMk id="22" creationId="{F5F1D904-EFFB-4A52-5444-1803C4C479F1}"/>
          </ac:spMkLst>
        </pc:spChg>
        <pc:grpChg chg="add mod">
          <ac:chgData name="Hashimoto, Chie / 橋本　知依" userId="d974ff01-1f92-419a-ba7c-6fd3fb8463af" providerId="ADAL" clId="{5C4F4213-B812-484D-A676-5F72C72A1EAB}" dt="2023-08-28T07:24:04.128" v="5018" actId="1076"/>
          <ac:grpSpMkLst>
            <pc:docMk/>
            <pc:sldMk cId="1313864603" sldId="318"/>
            <ac:grpSpMk id="3" creationId="{10877F83-DCA5-5B30-BB8F-FA06457F6042}"/>
          </ac:grpSpMkLst>
        </pc:grpChg>
        <pc:grpChg chg="add mod">
          <ac:chgData name="Hashimoto, Chie / 橋本　知依" userId="d974ff01-1f92-419a-ba7c-6fd3fb8463af" providerId="ADAL" clId="{5C4F4213-B812-484D-A676-5F72C72A1EAB}" dt="2023-08-28T07:21:02.569" v="4989" actId="164"/>
          <ac:grpSpMkLst>
            <pc:docMk/>
            <pc:sldMk cId="1313864603" sldId="318"/>
            <ac:grpSpMk id="8" creationId="{C9FD9B6B-B055-6AEF-E356-33A620B32A7B}"/>
          </ac:grpSpMkLst>
        </pc:grpChg>
        <pc:grpChg chg="mod">
          <ac:chgData name="Hashimoto, Chie / 橋本　知依" userId="d974ff01-1f92-419a-ba7c-6fd3fb8463af" providerId="ADAL" clId="{5C4F4213-B812-484D-A676-5F72C72A1EAB}" dt="2023-08-28T06:43:40.821" v="4420"/>
          <ac:grpSpMkLst>
            <pc:docMk/>
            <pc:sldMk cId="1313864603" sldId="318"/>
            <ac:grpSpMk id="9" creationId="{49C799C4-D711-5285-BBD5-32264C2A80D2}"/>
          </ac:grpSpMkLst>
        </pc:grpChg>
        <pc:grpChg chg="add mod ord">
          <ac:chgData name="Hashimoto, Chie / 橋本　知依" userId="d974ff01-1f92-419a-ba7c-6fd3fb8463af" providerId="ADAL" clId="{5C4F4213-B812-484D-A676-5F72C72A1EAB}" dt="2023-08-28T07:24:03.079" v="5017" actId="1076"/>
          <ac:grpSpMkLst>
            <pc:docMk/>
            <pc:sldMk cId="1313864603" sldId="318"/>
            <ac:grpSpMk id="19" creationId="{9EC3F801-BFD4-AF30-4695-544DB655D5EB}"/>
          </ac:grpSpMkLst>
        </pc:grpChg>
        <pc:graphicFrameChg chg="add mod ord modGraphic">
          <ac:chgData name="Hashimoto, Chie / 橋本　知依" userId="d974ff01-1f92-419a-ba7c-6fd3fb8463af" providerId="ADAL" clId="{5C4F4213-B812-484D-A676-5F72C72A1EAB}" dt="2023-08-28T08:49:29.902" v="5127" actId="20577"/>
          <ac:graphicFrameMkLst>
            <pc:docMk/>
            <pc:sldMk cId="1313864603" sldId="318"/>
            <ac:graphicFrameMk id="4" creationId="{EB3BA6E4-31DC-DD5C-9A01-1D2938F4179E}"/>
          </ac:graphicFrameMkLst>
        </pc:graphicFrameChg>
        <pc:graphicFrameChg chg="del mod modGraphic">
          <ac:chgData name="Hashimoto, Chie / 橋本　知依" userId="d974ff01-1f92-419a-ba7c-6fd3fb8463af" providerId="ADAL" clId="{5C4F4213-B812-484D-A676-5F72C72A1EAB}" dt="2023-08-28T06:45:28.697" v="4628" actId="21"/>
          <ac:graphicFrameMkLst>
            <pc:docMk/>
            <pc:sldMk cId="1313864603" sldId="318"/>
            <ac:graphicFrameMk id="5" creationId="{A43B3B8F-0507-A5A7-E202-0B8B6E55E5E8}"/>
          </ac:graphicFrameMkLst>
        </pc:graphicFrameChg>
        <pc:picChg chg="mod">
          <ac:chgData name="Hashimoto, Chie / 橋本　知依" userId="d974ff01-1f92-419a-ba7c-6fd3fb8463af" providerId="ADAL" clId="{5C4F4213-B812-484D-A676-5F72C72A1EAB}" dt="2023-08-28T07:20:32.806" v="4983"/>
          <ac:picMkLst>
            <pc:docMk/>
            <pc:sldMk cId="1313864603" sldId="318"/>
            <ac:picMk id="5" creationId="{3B4E9A80-22FE-68FC-F201-E0C93EB6D080}"/>
          </ac:picMkLst>
        </pc:picChg>
        <pc:picChg chg="add mod">
          <ac:chgData name="Hashimoto, Chie / 橋本　知依" userId="d974ff01-1f92-419a-ba7c-6fd3fb8463af" providerId="ADAL" clId="{5C4F4213-B812-484D-A676-5F72C72A1EAB}" dt="2023-08-28T06:44:46.462" v="4569" actId="1035"/>
          <ac:picMkLst>
            <pc:docMk/>
            <pc:sldMk cId="1313864603" sldId="318"/>
            <ac:picMk id="6" creationId="{5D650373-84DA-D99C-6AB4-9CBC420C7B79}"/>
          </ac:picMkLst>
        </pc:picChg>
        <pc:picChg chg="mod">
          <ac:chgData name="Hashimoto, Chie / 橋本　知依" userId="d974ff01-1f92-419a-ba7c-6fd3fb8463af" providerId="ADAL" clId="{5C4F4213-B812-484D-A676-5F72C72A1EAB}" dt="2023-08-28T06:43:40.821" v="4420"/>
          <ac:picMkLst>
            <pc:docMk/>
            <pc:sldMk cId="1313864603" sldId="318"/>
            <ac:picMk id="11" creationId="{F14CAA5D-5B8C-FCEA-2621-B995F01E04DC}"/>
          </ac:picMkLst>
        </pc:picChg>
        <pc:picChg chg="mod">
          <ac:chgData name="Hashimoto, Chie / 橋本　知依" userId="d974ff01-1f92-419a-ba7c-6fd3fb8463af" providerId="ADAL" clId="{5C4F4213-B812-484D-A676-5F72C72A1EAB}" dt="2023-08-28T07:20:32.806" v="4983"/>
          <ac:picMkLst>
            <pc:docMk/>
            <pc:sldMk cId="1313864603" sldId="318"/>
            <ac:picMk id="16" creationId="{AB68BE6A-AFC8-48B3-F2D9-B182B808CA55}"/>
          </ac:picMkLst>
        </pc:picChg>
        <pc:cxnChg chg="mod">
          <ac:chgData name="Hashimoto, Chie / 橋本　知依" userId="d974ff01-1f92-419a-ba7c-6fd3fb8463af" providerId="ADAL" clId="{5C4F4213-B812-484D-A676-5F72C72A1EAB}" dt="2023-08-28T06:46:17.405" v="4709" actId="14100"/>
          <ac:cxnSpMkLst>
            <pc:docMk/>
            <pc:sldMk cId="1313864603" sldId="318"/>
            <ac:cxnSpMk id="10" creationId="{B44CCABD-A3D4-237E-DE36-C9393E37C633}"/>
          </ac:cxnSpMkLst>
        </pc:cxnChg>
        <pc:cxnChg chg="mod">
          <ac:chgData name="Hashimoto, Chie / 橋本　知依" userId="d974ff01-1f92-419a-ba7c-6fd3fb8463af" providerId="ADAL" clId="{5C4F4213-B812-484D-A676-5F72C72A1EAB}" dt="2023-08-28T06:43:40.821" v="4420"/>
          <ac:cxnSpMkLst>
            <pc:docMk/>
            <pc:sldMk cId="1313864603" sldId="318"/>
            <ac:cxnSpMk id="14" creationId="{01ED9B2C-A657-BC83-3555-21EB5981231D}"/>
          </ac:cxnSpMkLst>
        </pc:cxnChg>
        <pc:cxnChg chg="mod">
          <ac:chgData name="Hashimoto, Chie / 橋本　知依" userId="d974ff01-1f92-419a-ba7c-6fd3fb8463af" providerId="ADAL" clId="{5C4F4213-B812-484D-A676-5F72C72A1EAB}" dt="2023-08-28T07:20:32.806" v="4983"/>
          <ac:cxnSpMkLst>
            <pc:docMk/>
            <pc:sldMk cId="1313864603" sldId="318"/>
            <ac:cxnSpMk id="18" creationId="{F2E83409-4617-0DF4-1465-05A8CD97AF5B}"/>
          </ac:cxnSpMkLst>
        </pc:cxnChg>
      </pc:sldChg>
      <pc:sldChg chg="addSp delSp modSp add mod">
        <pc:chgData name="Hashimoto, Chie / 橋本　知依" userId="d974ff01-1f92-419a-ba7c-6fd3fb8463af" providerId="ADAL" clId="{5C4F4213-B812-484D-A676-5F72C72A1EAB}" dt="2023-08-28T09:09:33.803" v="5132"/>
        <pc:sldMkLst>
          <pc:docMk/>
          <pc:sldMk cId="3501336745" sldId="319"/>
        </pc:sldMkLst>
        <pc:spChg chg="add del mod">
          <ac:chgData name="Hashimoto, Chie / 橋本　知依" userId="d974ff01-1f92-419a-ba7c-6fd3fb8463af" providerId="ADAL" clId="{5C4F4213-B812-484D-A676-5F72C72A1EAB}" dt="2023-08-28T04:24:48.305" v="2433" actId="478"/>
          <ac:spMkLst>
            <pc:docMk/>
            <pc:sldMk cId="3501336745" sldId="319"/>
            <ac:spMk id="3" creationId="{2B0EF90F-4767-02B4-F0D8-4774F4E82D0B}"/>
          </ac:spMkLst>
        </pc:spChg>
        <pc:spChg chg="mod">
          <ac:chgData name="Hashimoto, Chie / 橋本　知依" userId="d974ff01-1f92-419a-ba7c-6fd3fb8463af" providerId="ADAL" clId="{5C4F4213-B812-484D-A676-5F72C72A1EAB}" dt="2023-08-28T09:09:33.204" v="5131"/>
          <ac:spMkLst>
            <pc:docMk/>
            <pc:sldMk cId="3501336745" sldId="319"/>
            <ac:spMk id="7" creationId="{227D4ADA-61C5-46B0-4DD1-E557C2B6D698}"/>
          </ac:spMkLst>
        </pc:spChg>
        <pc:spChg chg="del">
          <ac:chgData name="Hashimoto, Chie / 橋本　知依" userId="d974ff01-1f92-419a-ba7c-6fd3fb8463af" providerId="ADAL" clId="{5C4F4213-B812-484D-A676-5F72C72A1EAB}" dt="2023-08-28T03:44:02.546" v="1701" actId="478"/>
          <ac:spMkLst>
            <pc:docMk/>
            <pc:sldMk cId="3501336745" sldId="319"/>
            <ac:spMk id="7" creationId="{E45F18EF-21A8-5E27-C2E4-89CC095CFD99}"/>
          </ac:spMkLst>
        </pc:spChg>
        <pc:spChg chg="del">
          <ac:chgData name="Hashimoto, Chie / 橋本　知依" userId="d974ff01-1f92-419a-ba7c-6fd3fb8463af" providerId="ADAL" clId="{5C4F4213-B812-484D-A676-5F72C72A1EAB}" dt="2023-08-28T03:44:02.546" v="1701" actId="478"/>
          <ac:spMkLst>
            <pc:docMk/>
            <pc:sldMk cId="3501336745" sldId="319"/>
            <ac:spMk id="8" creationId="{09C01F0C-E74C-6AB1-CA69-AC7F51DA5C1D}"/>
          </ac:spMkLst>
        </pc:spChg>
        <pc:spChg chg="add del mod">
          <ac:chgData name="Hashimoto, Chie / 橋本　知依" userId="d974ff01-1f92-419a-ba7c-6fd3fb8463af" providerId="ADAL" clId="{5C4F4213-B812-484D-A676-5F72C72A1EAB}" dt="2023-08-28T09:09:33.803" v="5132"/>
          <ac:spMkLst>
            <pc:docMk/>
            <pc:sldMk cId="3501336745" sldId="319"/>
            <ac:spMk id="9" creationId="{91A9F01A-8B10-0BA5-7F04-A60FD769BDB6}"/>
          </ac:spMkLst>
        </pc:spChg>
        <pc:spChg chg="add mod">
          <ac:chgData name="Hashimoto, Chie / 橋本　知依" userId="d974ff01-1f92-419a-ba7c-6fd3fb8463af" providerId="ADAL" clId="{5C4F4213-B812-484D-A676-5F72C72A1EAB}" dt="2023-08-28T04:20:06.648" v="2398" actId="164"/>
          <ac:spMkLst>
            <pc:docMk/>
            <pc:sldMk cId="3501336745" sldId="319"/>
            <ac:spMk id="11" creationId="{DCE90AF7-0A61-89CD-9BB5-2FB9705DDE3E}"/>
          </ac:spMkLst>
        </pc:spChg>
        <pc:spChg chg="add del mod">
          <ac:chgData name="Hashimoto, Chie / 橋本　知依" userId="d974ff01-1f92-419a-ba7c-6fd3fb8463af" providerId="ADAL" clId="{5C4F4213-B812-484D-A676-5F72C72A1EAB}" dt="2023-08-28T07:26:07.381" v="5054" actId="21"/>
          <ac:spMkLst>
            <pc:docMk/>
            <pc:sldMk cId="3501336745" sldId="319"/>
            <ac:spMk id="16" creationId="{5033ECD3-0249-4341-409E-C1E1EAECAE6D}"/>
          </ac:spMkLst>
        </pc:spChg>
        <pc:grpChg chg="add del mod">
          <ac:chgData name="Hashimoto, Chie / 橋本　知依" userId="d974ff01-1f92-419a-ba7c-6fd3fb8463af" providerId="ADAL" clId="{5C4F4213-B812-484D-A676-5F72C72A1EAB}" dt="2023-08-28T09:09:33.803" v="5132"/>
          <ac:grpSpMkLst>
            <pc:docMk/>
            <pc:sldMk cId="3501336745" sldId="319"/>
            <ac:grpSpMk id="3" creationId="{50840A8D-D134-B764-65A5-D39B66EABF6A}"/>
          </ac:grpSpMkLst>
        </pc:grpChg>
        <pc:grpChg chg="add del mod">
          <ac:chgData name="Hashimoto, Chie / 橋本　知依" userId="d974ff01-1f92-419a-ba7c-6fd3fb8463af" providerId="ADAL" clId="{5C4F4213-B812-484D-A676-5F72C72A1EAB}" dt="2023-08-28T07:26:07.381" v="5054" actId="21"/>
          <ac:grpSpMkLst>
            <pc:docMk/>
            <pc:sldMk cId="3501336745" sldId="319"/>
            <ac:grpSpMk id="17" creationId="{3AC17B02-DFD8-724B-02BF-8E147094DCD4}"/>
          </ac:grpSpMkLst>
        </pc:grpChg>
        <pc:graphicFrameChg chg="mod modGraphic">
          <ac:chgData name="Hashimoto, Chie / 橋本　知依" userId="d974ff01-1f92-419a-ba7c-6fd3fb8463af" providerId="ADAL" clId="{5C4F4213-B812-484D-A676-5F72C72A1EAB}" dt="2023-08-28T07:29:42.531" v="5120" actId="20577"/>
          <ac:graphicFrameMkLst>
            <pc:docMk/>
            <pc:sldMk cId="3501336745" sldId="319"/>
            <ac:graphicFrameMk id="5" creationId="{A43B3B8F-0507-A5A7-E202-0B8B6E55E5E8}"/>
          </ac:graphicFrameMkLst>
        </pc:graphicFrameChg>
        <pc:picChg chg="mod">
          <ac:chgData name="Hashimoto, Chie / 橋本　知依" userId="d974ff01-1f92-419a-ba7c-6fd3fb8463af" providerId="ADAL" clId="{5C4F4213-B812-484D-A676-5F72C72A1EAB}" dt="2023-08-28T09:09:33.204" v="5131"/>
          <ac:picMkLst>
            <pc:docMk/>
            <pc:sldMk cId="3501336745" sldId="319"/>
            <ac:picMk id="4" creationId="{814A3702-31DF-F689-ED41-6E78D3ABCD58}"/>
          </ac:picMkLst>
        </pc:picChg>
        <pc:picChg chg="add mod">
          <ac:chgData name="Hashimoto, Chie / 橋本　知依" userId="d974ff01-1f92-419a-ba7c-6fd3fb8463af" providerId="ADAL" clId="{5C4F4213-B812-484D-A676-5F72C72A1EAB}" dt="2023-08-28T04:20:06.648" v="2398" actId="164"/>
          <ac:picMkLst>
            <pc:docMk/>
            <pc:sldMk cId="3501336745" sldId="319"/>
            <ac:picMk id="6" creationId="{2FEF1CCF-E96B-3B4F-B6A1-7CBA67FC6962}"/>
          </ac:picMkLst>
        </pc:picChg>
        <pc:picChg chg="mod">
          <ac:chgData name="Hashimoto, Chie / 橋本　知依" userId="d974ff01-1f92-419a-ba7c-6fd3fb8463af" providerId="ADAL" clId="{5C4F4213-B812-484D-A676-5F72C72A1EAB}" dt="2023-08-28T09:09:33.204" v="5131"/>
          <ac:picMkLst>
            <pc:docMk/>
            <pc:sldMk cId="3501336745" sldId="319"/>
            <ac:picMk id="6" creationId="{E6C071DF-8CC5-4396-03D6-50D04769259B}"/>
          </ac:picMkLst>
        </pc:picChg>
        <pc:picChg chg="add mod modCrop">
          <ac:chgData name="Hashimoto, Chie / 橋本　知依" userId="d974ff01-1f92-419a-ba7c-6fd3fb8463af" providerId="ADAL" clId="{5C4F4213-B812-484D-A676-5F72C72A1EAB}" dt="2023-08-28T04:20:06.648" v="2398" actId="164"/>
          <ac:picMkLst>
            <pc:docMk/>
            <pc:sldMk cId="3501336745" sldId="319"/>
            <ac:picMk id="10" creationId="{4E68A77F-6A08-D36E-E884-D6E9BA323EE7}"/>
          </ac:picMkLst>
        </pc:picChg>
        <pc:cxnChg chg="mod">
          <ac:chgData name="Hashimoto, Chie / 橋本　知依" userId="d974ff01-1f92-419a-ba7c-6fd3fb8463af" providerId="ADAL" clId="{5C4F4213-B812-484D-A676-5F72C72A1EAB}" dt="2023-08-28T09:09:33.204" v="5131"/>
          <ac:cxnSpMkLst>
            <pc:docMk/>
            <pc:sldMk cId="3501336745" sldId="319"/>
            <ac:cxnSpMk id="8" creationId="{CC6995E6-356C-65F0-C8D1-58A20625D78E}"/>
          </ac:cxnSpMkLst>
        </pc:cxnChg>
        <pc:cxnChg chg="add mod">
          <ac:chgData name="Hashimoto, Chie / 橋本　知依" userId="d974ff01-1f92-419a-ba7c-6fd3fb8463af" providerId="ADAL" clId="{5C4F4213-B812-484D-A676-5F72C72A1EAB}" dt="2023-08-28T07:26:07.381" v="5054" actId="21"/>
          <ac:cxnSpMkLst>
            <pc:docMk/>
            <pc:sldMk cId="3501336745" sldId="319"/>
            <ac:cxnSpMk id="13" creationId="{9D7A04D6-270F-9B93-5964-F78431F858D0}"/>
          </ac:cxnSpMkLst>
        </pc:cxnChg>
      </pc:sldChg>
      <pc:sldChg chg="addSp delSp modSp add mod">
        <pc:chgData name="Hashimoto, Chie / 橋本　知依" userId="d974ff01-1f92-419a-ba7c-6fd3fb8463af" providerId="ADAL" clId="{5C4F4213-B812-484D-A676-5F72C72A1EAB}" dt="2023-08-28T09:10:07.349" v="5143" actId="14734"/>
        <pc:sldMkLst>
          <pc:docMk/>
          <pc:sldMk cId="1885235102" sldId="320"/>
        </pc:sldMkLst>
        <pc:spChg chg="add del mod">
          <ac:chgData name="Hashimoto, Chie / 橋本　知依" userId="d974ff01-1f92-419a-ba7c-6fd3fb8463af" providerId="ADAL" clId="{5C4F4213-B812-484D-A676-5F72C72A1EAB}" dt="2023-08-28T07:19:12.424" v="4965"/>
          <ac:spMkLst>
            <pc:docMk/>
            <pc:sldMk cId="1885235102" sldId="320"/>
            <ac:spMk id="3" creationId="{1ADFA94B-EC74-D17D-8FCA-3A660D7E9F9B}"/>
          </ac:spMkLst>
        </pc:spChg>
        <pc:spChg chg="del">
          <ac:chgData name="Hashimoto, Chie / 橋本　知依" userId="d974ff01-1f92-419a-ba7c-6fd3fb8463af" providerId="ADAL" clId="{5C4F4213-B812-484D-A676-5F72C72A1EAB}" dt="2023-08-28T04:25:54.712" v="2447" actId="478"/>
          <ac:spMkLst>
            <pc:docMk/>
            <pc:sldMk cId="1885235102" sldId="320"/>
            <ac:spMk id="3" creationId="{2B0EF90F-4767-02B4-F0D8-4774F4E82D0B}"/>
          </ac:spMkLst>
        </pc:spChg>
        <pc:spChg chg="add mod">
          <ac:chgData name="Hashimoto, Chie / 橋本　知依" userId="d974ff01-1f92-419a-ba7c-6fd3fb8463af" providerId="ADAL" clId="{5C4F4213-B812-484D-A676-5F72C72A1EAB}" dt="2023-08-28T04:34:19.493" v="2639" actId="1076"/>
          <ac:spMkLst>
            <pc:docMk/>
            <pc:sldMk cId="1885235102" sldId="320"/>
            <ac:spMk id="8" creationId="{BC2DD3F8-A0CE-5119-E79F-BA065ADF1B79}"/>
          </ac:spMkLst>
        </pc:spChg>
        <pc:spChg chg="mod">
          <ac:chgData name="Hashimoto, Chie / 橋本　知依" userId="d974ff01-1f92-419a-ba7c-6fd3fb8463af" providerId="ADAL" clId="{5C4F4213-B812-484D-A676-5F72C72A1EAB}" dt="2023-08-28T09:09:34.829" v="5133"/>
          <ac:spMkLst>
            <pc:docMk/>
            <pc:sldMk cId="1885235102" sldId="320"/>
            <ac:spMk id="10" creationId="{798D7FD0-330A-7D86-6F2B-AE0C65F77C50}"/>
          </ac:spMkLst>
        </pc:spChg>
        <pc:spChg chg="add mod">
          <ac:chgData name="Hashimoto, Chie / 橋本　知依" userId="d974ff01-1f92-419a-ba7c-6fd3fb8463af" providerId="ADAL" clId="{5C4F4213-B812-484D-A676-5F72C72A1EAB}" dt="2023-08-28T09:09:36.809" v="5134" actId="1076"/>
          <ac:spMkLst>
            <pc:docMk/>
            <pc:sldMk cId="1885235102" sldId="320"/>
            <ac:spMk id="13" creationId="{93DE4DC7-8C69-BC5C-66BF-AF60C584E3D5}"/>
          </ac:spMkLst>
        </pc:spChg>
        <pc:spChg chg="add mod">
          <ac:chgData name="Hashimoto, Chie / 橋本　知依" userId="d974ff01-1f92-419a-ba7c-6fd3fb8463af" providerId="ADAL" clId="{5C4F4213-B812-484D-A676-5F72C72A1EAB}" dt="2023-08-28T07:20:29.902" v="4982" actId="164"/>
          <ac:spMkLst>
            <pc:docMk/>
            <pc:sldMk cId="1885235102" sldId="320"/>
            <ac:spMk id="14" creationId="{A5C19B87-B718-1BA5-A348-45E0399E63FE}"/>
          </ac:spMkLst>
        </pc:spChg>
        <pc:spChg chg="del">
          <ac:chgData name="Hashimoto, Chie / 橋本　知依" userId="d974ff01-1f92-419a-ba7c-6fd3fb8463af" providerId="ADAL" clId="{5C4F4213-B812-484D-A676-5F72C72A1EAB}" dt="2023-08-28T04:21:07.815" v="2432" actId="478"/>
          <ac:spMkLst>
            <pc:docMk/>
            <pc:sldMk cId="1885235102" sldId="320"/>
            <ac:spMk id="16" creationId="{5033ECD3-0249-4341-409E-C1E1EAECAE6D}"/>
          </ac:spMkLst>
        </pc:spChg>
        <pc:spChg chg="add mod">
          <ac:chgData name="Hashimoto, Chie / 橋本　知依" userId="d974ff01-1f92-419a-ba7c-6fd3fb8463af" providerId="ADAL" clId="{5C4F4213-B812-484D-A676-5F72C72A1EAB}" dt="2023-08-28T07:20:29.902" v="4982" actId="164"/>
          <ac:spMkLst>
            <pc:docMk/>
            <pc:sldMk cId="1885235102" sldId="320"/>
            <ac:spMk id="19" creationId="{6BED3AB0-FF65-42E9-F3C2-6C07A320690F}"/>
          </ac:spMkLst>
        </pc:spChg>
        <pc:grpChg chg="add mod">
          <ac:chgData name="Hashimoto, Chie / 橋本　知依" userId="d974ff01-1f92-419a-ba7c-6fd3fb8463af" providerId="ADAL" clId="{5C4F4213-B812-484D-A676-5F72C72A1EAB}" dt="2023-08-28T09:09:36.809" v="5134" actId="1076"/>
          <ac:grpSpMkLst>
            <pc:docMk/>
            <pc:sldMk cId="1885235102" sldId="320"/>
            <ac:grpSpMk id="3" creationId="{2F3E70C7-56EC-9BEC-B14F-D829B3961C18}"/>
          </ac:grpSpMkLst>
        </pc:grpChg>
        <pc:grpChg chg="add del mod">
          <ac:chgData name="Hashimoto, Chie / 橋本　知依" userId="d974ff01-1f92-419a-ba7c-6fd3fb8463af" providerId="ADAL" clId="{5C4F4213-B812-484D-A676-5F72C72A1EAB}" dt="2023-08-28T09:09:18.556" v="5128" actId="478"/>
          <ac:grpSpMkLst>
            <pc:docMk/>
            <pc:sldMk cId="1885235102" sldId="320"/>
            <ac:grpSpMk id="4" creationId="{D85D58E5-AD74-8D93-AABA-B9A476A66C8A}"/>
          </ac:grpSpMkLst>
        </pc:grpChg>
        <pc:grpChg chg="del">
          <ac:chgData name="Hashimoto, Chie / 橋本　知依" userId="d974ff01-1f92-419a-ba7c-6fd3fb8463af" providerId="ADAL" clId="{5C4F4213-B812-484D-A676-5F72C72A1EAB}" dt="2023-08-28T04:21:06.528" v="2431" actId="478"/>
          <ac:grpSpMkLst>
            <pc:docMk/>
            <pc:sldMk cId="1885235102" sldId="320"/>
            <ac:grpSpMk id="17" creationId="{3AC17B02-DFD8-724B-02BF-8E147094DCD4}"/>
          </ac:grpSpMkLst>
        </pc:grpChg>
        <pc:graphicFrameChg chg="mod modGraphic">
          <ac:chgData name="Hashimoto, Chie / 橋本　知依" userId="d974ff01-1f92-419a-ba7c-6fd3fb8463af" providerId="ADAL" clId="{5C4F4213-B812-484D-A676-5F72C72A1EAB}" dt="2023-08-28T09:10:07.349" v="5143" actId="14734"/>
          <ac:graphicFrameMkLst>
            <pc:docMk/>
            <pc:sldMk cId="1885235102" sldId="320"/>
            <ac:graphicFrameMk id="5" creationId="{A43B3B8F-0507-A5A7-E202-0B8B6E55E5E8}"/>
          </ac:graphicFrameMkLst>
        </pc:graphicFrameChg>
        <pc:picChg chg="mod">
          <ac:chgData name="Hashimoto, Chie / 橋本　知依" userId="d974ff01-1f92-419a-ba7c-6fd3fb8463af" providerId="ADAL" clId="{5C4F4213-B812-484D-A676-5F72C72A1EAB}" dt="2023-08-28T09:09:34.829" v="5133"/>
          <ac:picMkLst>
            <pc:docMk/>
            <pc:sldMk cId="1885235102" sldId="320"/>
            <ac:picMk id="6" creationId="{ADA32BBC-9D3F-95E2-97B9-DB202A2BA851}"/>
          </ac:picMkLst>
        </pc:picChg>
        <pc:picChg chg="add mod">
          <ac:chgData name="Hashimoto, Chie / 橋本　知依" userId="d974ff01-1f92-419a-ba7c-6fd3fb8463af" providerId="ADAL" clId="{5C4F4213-B812-484D-A676-5F72C72A1EAB}" dt="2023-08-28T04:34:25.544" v="2643" actId="1076"/>
          <ac:picMkLst>
            <pc:docMk/>
            <pc:sldMk cId="1885235102" sldId="320"/>
            <ac:picMk id="7" creationId="{EA43269E-FE79-1E79-A032-D0F1C8145E41}"/>
          </ac:picMkLst>
        </pc:picChg>
        <pc:picChg chg="mod">
          <ac:chgData name="Hashimoto, Chie / 橋本　知依" userId="d974ff01-1f92-419a-ba7c-6fd3fb8463af" providerId="ADAL" clId="{5C4F4213-B812-484D-A676-5F72C72A1EAB}" dt="2023-08-28T09:09:34.829" v="5133"/>
          <ac:picMkLst>
            <pc:docMk/>
            <pc:sldMk cId="1885235102" sldId="320"/>
            <ac:picMk id="9" creationId="{49E9F55D-55EF-AE8C-049D-90B21557FBCF}"/>
          </ac:picMkLst>
        </pc:picChg>
        <pc:picChg chg="add mod modCrop">
          <ac:chgData name="Hashimoto, Chie / 橋本　知依" userId="d974ff01-1f92-419a-ba7c-6fd3fb8463af" providerId="ADAL" clId="{5C4F4213-B812-484D-A676-5F72C72A1EAB}" dt="2023-08-28T07:20:29.902" v="4982" actId="164"/>
          <ac:picMkLst>
            <pc:docMk/>
            <pc:sldMk cId="1885235102" sldId="320"/>
            <ac:picMk id="12" creationId="{4F0E5E4F-5822-01AD-0A59-B4A35CC3B455}"/>
          </ac:picMkLst>
        </pc:picChg>
        <pc:picChg chg="add mod modCrop">
          <ac:chgData name="Hashimoto, Chie / 橋本　知依" userId="d974ff01-1f92-419a-ba7c-6fd3fb8463af" providerId="ADAL" clId="{5C4F4213-B812-484D-A676-5F72C72A1EAB}" dt="2023-08-28T07:20:29.902" v="4982" actId="164"/>
          <ac:picMkLst>
            <pc:docMk/>
            <pc:sldMk cId="1885235102" sldId="320"/>
            <ac:picMk id="18" creationId="{551642C3-699A-1D15-35F8-6EAB35767B8E}"/>
          </ac:picMkLst>
        </pc:picChg>
        <pc:cxnChg chg="mod">
          <ac:chgData name="Hashimoto, Chie / 橋本　知依" userId="d974ff01-1f92-419a-ba7c-6fd3fb8463af" providerId="ADAL" clId="{5C4F4213-B812-484D-A676-5F72C72A1EAB}" dt="2023-08-28T09:09:34.829" v="5133"/>
          <ac:cxnSpMkLst>
            <pc:docMk/>
            <pc:sldMk cId="1885235102" sldId="320"/>
            <ac:cxnSpMk id="11" creationId="{B6656E54-4041-4A92-547E-5075F55D6632}"/>
          </ac:cxnSpMkLst>
        </pc:cxnChg>
        <pc:cxnChg chg="mod">
          <ac:chgData name="Hashimoto, Chie / 橋本　知依" userId="d974ff01-1f92-419a-ba7c-6fd3fb8463af" providerId="ADAL" clId="{5C4F4213-B812-484D-A676-5F72C72A1EAB}" dt="2023-08-28T04:21:06.528" v="2431" actId="478"/>
          <ac:cxnSpMkLst>
            <pc:docMk/>
            <pc:sldMk cId="1885235102" sldId="320"/>
            <ac:cxnSpMk id="13" creationId="{9D7A04D6-270F-9B93-5964-F78431F858D0}"/>
          </ac:cxnSpMkLst>
        </pc:cxnChg>
        <pc:cxnChg chg="add mod">
          <ac:chgData name="Hashimoto, Chie / 橋本　知依" userId="d974ff01-1f92-419a-ba7c-6fd3fb8463af" providerId="ADAL" clId="{5C4F4213-B812-484D-A676-5F72C72A1EAB}" dt="2023-08-28T09:09:18.556" v="5128" actId="478"/>
          <ac:cxnSpMkLst>
            <pc:docMk/>
            <pc:sldMk cId="1885235102" sldId="320"/>
            <ac:cxnSpMk id="20" creationId="{0D533B25-35E0-3339-057A-D5E2679EB1AC}"/>
          </ac:cxnSpMkLst>
        </pc:cxnChg>
      </pc:sldChg>
      <pc:sldChg chg="addSp delSp modSp add mod">
        <pc:chgData name="Hashimoto, Chie / 橋本　知依" userId="d974ff01-1f92-419a-ba7c-6fd3fb8463af" providerId="ADAL" clId="{5C4F4213-B812-484D-A676-5F72C72A1EAB}" dt="2023-08-28T07:28:59.455" v="5085" actId="20577"/>
        <pc:sldMkLst>
          <pc:docMk/>
          <pc:sldMk cId="3692902404" sldId="321"/>
        </pc:sldMkLst>
        <pc:spChg chg="add mod">
          <ac:chgData name="Hashimoto, Chie / 橋本　知依" userId="d974ff01-1f92-419a-ba7c-6fd3fb8463af" providerId="ADAL" clId="{5C4F4213-B812-484D-A676-5F72C72A1EAB}" dt="2023-08-28T04:47:15.109" v="3280" actId="164"/>
          <ac:spMkLst>
            <pc:docMk/>
            <pc:sldMk cId="3692902404" sldId="321"/>
            <ac:spMk id="4" creationId="{AF0BBC08-AC22-90D8-5476-125DCE721C25}"/>
          </ac:spMkLst>
        </pc:spChg>
        <pc:spChg chg="add mod">
          <ac:chgData name="Hashimoto, Chie / 橋本　知依" userId="d974ff01-1f92-419a-ba7c-6fd3fb8463af" providerId="ADAL" clId="{5C4F4213-B812-484D-A676-5F72C72A1EAB}" dt="2023-08-28T04:47:04.172" v="3278" actId="20577"/>
          <ac:spMkLst>
            <pc:docMk/>
            <pc:sldMk cId="3692902404" sldId="321"/>
            <ac:spMk id="6" creationId="{04900F35-C4C3-164B-16EE-BC6BAD18DC04}"/>
          </ac:spMkLst>
        </pc:spChg>
        <pc:spChg chg="add mod">
          <ac:chgData name="Hashimoto, Chie / 橋本　知依" userId="d974ff01-1f92-419a-ba7c-6fd3fb8463af" providerId="ADAL" clId="{5C4F4213-B812-484D-A676-5F72C72A1EAB}" dt="2023-08-28T04:48:58.332" v="3415" actId="20577"/>
          <ac:spMkLst>
            <pc:docMk/>
            <pc:sldMk cId="3692902404" sldId="321"/>
            <ac:spMk id="8" creationId="{0A09BB07-25DE-29D6-024B-3BF03C676532}"/>
          </ac:spMkLst>
        </pc:spChg>
        <pc:spChg chg="add mod">
          <ac:chgData name="Hashimoto, Chie / 橋本　知依" userId="d974ff01-1f92-419a-ba7c-6fd3fb8463af" providerId="ADAL" clId="{5C4F4213-B812-484D-A676-5F72C72A1EAB}" dt="2023-08-28T05:12:02.286" v="3855" actId="403"/>
          <ac:spMkLst>
            <pc:docMk/>
            <pc:sldMk cId="3692902404" sldId="321"/>
            <ac:spMk id="9" creationId="{43A48585-2363-3DEC-844A-3B1A7627495D}"/>
          </ac:spMkLst>
        </pc:spChg>
        <pc:spChg chg="add mod">
          <ac:chgData name="Hashimoto, Chie / 橋本　知依" userId="d974ff01-1f92-419a-ba7c-6fd3fb8463af" providerId="ADAL" clId="{5C4F4213-B812-484D-A676-5F72C72A1EAB}" dt="2023-08-28T04:49:47.834" v="3430" actId="1076"/>
          <ac:spMkLst>
            <pc:docMk/>
            <pc:sldMk cId="3692902404" sldId="321"/>
            <ac:spMk id="10" creationId="{926581FD-79CD-8A9B-22B2-9986A7A9D20B}"/>
          </ac:spMkLst>
        </pc:spChg>
        <pc:spChg chg="add del mod">
          <ac:chgData name="Hashimoto, Chie / 橋本　知依" userId="d974ff01-1f92-419a-ba7c-6fd3fb8463af" providerId="ADAL" clId="{5C4F4213-B812-484D-A676-5F72C72A1EAB}" dt="2023-08-28T04:49:25.415" v="3420"/>
          <ac:spMkLst>
            <pc:docMk/>
            <pc:sldMk cId="3692902404" sldId="321"/>
            <ac:spMk id="13" creationId="{96CC4113-1666-F09A-531C-17A04E8F3E6B}"/>
          </ac:spMkLst>
        </pc:spChg>
        <pc:spChg chg="add mod">
          <ac:chgData name="Hashimoto, Chie / 橋本　知依" userId="d974ff01-1f92-419a-ba7c-6fd3fb8463af" providerId="ADAL" clId="{5C4F4213-B812-484D-A676-5F72C72A1EAB}" dt="2023-08-28T04:49:39.069" v="3425" actId="164"/>
          <ac:spMkLst>
            <pc:docMk/>
            <pc:sldMk cId="3692902404" sldId="321"/>
            <ac:spMk id="14" creationId="{F0B1C285-3725-CC4E-3F5A-8A2AB48B95F6}"/>
          </ac:spMkLst>
        </pc:spChg>
        <pc:grpChg chg="add mod">
          <ac:chgData name="Hashimoto, Chie / 橋本　知依" userId="d974ff01-1f92-419a-ba7c-6fd3fb8463af" providerId="ADAL" clId="{5C4F4213-B812-484D-A676-5F72C72A1EAB}" dt="2023-08-28T04:47:18.003" v="3282" actId="1076"/>
          <ac:grpSpMkLst>
            <pc:docMk/>
            <pc:sldMk cId="3692902404" sldId="321"/>
            <ac:grpSpMk id="7" creationId="{4647CFDD-F8BD-F39B-E543-AF6D9B4CB878}"/>
          </ac:grpSpMkLst>
        </pc:grpChg>
        <pc:grpChg chg="add mod">
          <ac:chgData name="Hashimoto, Chie / 橋本　知依" userId="d974ff01-1f92-419a-ba7c-6fd3fb8463af" providerId="ADAL" clId="{5C4F4213-B812-484D-A676-5F72C72A1EAB}" dt="2023-08-28T04:49:42.777" v="3427" actId="1076"/>
          <ac:grpSpMkLst>
            <pc:docMk/>
            <pc:sldMk cId="3692902404" sldId="321"/>
            <ac:grpSpMk id="15" creationId="{827A0EAD-F22C-B3E0-CAAE-6DBF3B823A78}"/>
          </ac:grpSpMkLst>
        </pc:grpChg>
        <pc:graphicFrameChg chg="add del mod modGraphic">
          <ac:chgData name="Hashimoto, Chie / 橋本　知依" userId="d974ff01-1f92-419a-ba7c-6fd3fb8463af" providerId="ADAL" clId="{5C4F4213-B812-484D-A676-5F72C72A1EAB}" dt="2023-08-28T07:28:59.455" v="5085" actId="20577"/>
          <ac:graphicFrameMkLst>
            <pc:docMk/>
            <pc:sldMk cId="3692902404" sldId="321"/>
            <ac:graphicFrameMk id="5" creationId="{A43B3B8F-0507-A5A7-E202-0B8B6E55E5E8}"/>
          </ac:graphicFrameMkLst>
        </pc:graphicFrameChg>
        <pc:picChg chg="add mod modCrop">
          <ac:chgData name="Hashimoto, Chie / 橋本　知依" userId="d974ff01-1f92-419a-ba7c-6fd3fb8463af" providerId="ADAL" clId="{5C4F4213-B812-484D-A676-5F72C72A1EAB}" dt="2023-08-28T04:47:15.109" v="3280" actId="164"/>
          <ac:picMkLst>
            <pc:docMk/>
            <pc:sldMk cId="3692902404" sldId="321"/>
            <ac:picMk id="3" creationId="{39041E72-229E-F617-5800-DD8D613FEB7E}"/>
          </ac:picMkLst>
        </pc:picChg>
        <pc:picChg chg="add mod modCrop">
          <ac:chgData name="Hashimoto, Chie / 橋本　知依" userId="d974ff01-1f92-419a-ba7c-6fd3fb8463af" providerId="ADAL" clId="{5C4F4213-B812-484D-A676-5F72C72A1EAB}" dt="2023-08-28T04:49:39.069" v="3425" actId="164"/>
          <ac:picMkLst>
            <pc:docMk/>
            <pc:sldMk cId="3692902404" sldId="321"/>
            <ac:picMk id="12" creationId="{A224A058-3649-388B-E6FF-7466A19D228D}"/>
          </ac:picMkLst>
        </pc:picChg>
      </pc:sldChg>
      <pc:sldChg chg="addSp delSp modSp add mod">
        <pc:chgData name="Hashimoto, Chie / 橋本　知依" userId="d974ff01-1f92-419a-ba7c-6fd3fb8463af" providerId="ADAL" clId="{5C4F4213-B812-484D-A676-5F72C72A1EAB}" dt="2023-08-28T09:10:15.669" v="5145" actId="20577"/>
        <pc:sldMkLst>
          <pc:docMk/>
          <pc:sldMk cId="1151300994" sldId="322"/>
        </pc:sldMkLst>
        <pc:spChg chg="del">
          <ac:chgData name="Hashimoto, Chie / 橋本　知依" userId="d974ff01-1f92-419a-ba7c-6fd3fb8463af" providerId="ADAL" clId="{5C4F4213-B812-484D-A676-5F72C72A1EAB}" dt="2023-08-28T05:14:01.425" v="3913" actId="478"/>
          <ac:spMkLst>
            <pc:docMk/>
            <pc:sldMk cId="1151300994" sldId="322"/>
            <ac:spMk id="6" creationId="{04900F35-C4C3-164B-16EE-BC6BAD18DC04}"/>
          </ac:spMkLst>
        </pc:spChg>
        <pc:spChg chg="mod">
          <ac:chgData name="Hashimoto, Chie / 橋本　知依" userId="d974ff01-1f92-419a-ba7c-6fd3fb8463af" providerId="ADAL" clId="{5C4F4213-B812-484D-A676-5F72C72A1EAB}" dt="2023-08-28T07:26:12.565" v="5055"/>
          <ac:spMkLst>
            <pc:docMk/>
            <pc:sldMk cId="1151300994" sldId="322"/>
            <ac:spMk id="7" creationId="{89A31B6F-3F67-AFD2-7B06-D948CF08787A}"/>
          </ac:spMkLst>
        </pc:spChg>
        <pc:spChg chg="del">
          <ac:chgData name="Hashimoto, Chie / 橋本　知依" userId="d974ff01-1f92-419a-ba7c-6fd3fb8463af" providerId="ADAL" clId="{5C4F4213-B812-484D-A676-5F72C72A1EAB}" dt="2023-08-28T05:14:01.425" v="3913" actId="478"/>
          <ac:spMkLst>
            <pc:docMk/>
            <pc:sldMk cId="1151300994" sldId="322"/>
            <ac:spMk id="8" creationId="{0A09BB07-25DE-29D6-024B-3BF03C676532}"/>
          </ac:spMkLst>
        </pc:spChg>
        <pc:spChg chg="del">
          <ac:chgData name="Hashimoto, Chie / 橋本　知依" userId="d974ff01-1f92-419a-ba7c-6fd3fb8463af" providerId="ADAL" clId="{5C4F4213-B812-484D-A676-5F72C72A1EAB}" dt="2023-08-28T05:12:37.254" v="3882" actId="478"/>
          <ac:spMkLst>
            <pc:docMk/>
            <pc:sldMk cId="1151300994" sldId="322"/>
            <ac:spMk id="9" creationId="{43A48585-2363-3DEC-844A-3B1A7627495D}"/>
          </ac:spMkLst>
        </pc:spChg>
        <pc:spChg chg="add del mod">
          <ac:chgData name="Hashimoto, Chie / 橋本　知依" userId="d974ff01-1f92-419a-ba7c-6fd3fb8463af" providerId="ADAL" clId="{5C4F4213-B812-484D-A676-5F72C72A1EAB}" dt="2023-08-28T09:09:42.526" v="5137" actId="478"/>
          <ac:spMkLst>
            <pc:docMk/>
            <pc:sldMk cId="1151300994" sldId="322"/>
            <ac:spMk id="9" creationId="{4DC5C7D9-54A1-CB7C-20DA-B25A1FF134FC}"/>
          </ac:spMkLst>
        </pc:spChg>
        <pc:spChg chg="del">
          <ac:chgData name="Hashimoto, Chie / 橋本　知依" userId="d974ff01-1f92-419a-ba7c-6fd3fb8463af" providerId="ADAL" clId="{5C4F4213-B812-484D-A676-5F72C72A1EAB}" dt="2023-08-28T05:12:42.399" v="3884" actId="478"/>
          <ac:spMkLst>
            <pc:docMk/>
            <pc:sldMk cId="1151300994" sldId="322"/>
            <ac:spMk id="10" creationId="{926581FD-79CD-8A9B-22B2-9986A7A9D20B}"/>
          </ac:spMkLst>
        </pc:spChg>
        <pc:grpChg chg="add del mod">
          <ac:chgData name="Hashimoto, Chie / 橋本　知依" userId="d974ff01-1f92-419a-ba7c-6fd3fb8463af" providerId="ADAL" clId="{5C4F4213-B812-484D-A676-5F72C72A1EAB}" dt="2023-08-28T09:09:41.175" v="5136" actId="478"/>
          <ac:grpSpMkLst>
            <pc:docMk/>
            <pc:sldMk cId="1151300994" sldId="322"/>
            <ac:grpSpMk id="3" creationId="{A37E557D-75D3-8E3E-83E9-4DE2E278E2C2}"/>
          </ac:grpSpMkLst>
        </pc:grpChg>
        <pc:grpChg chg="del">
          <ac:chgData name="Hashimoto, Chie / 橋本　知依" userId="d974ff01-1f92-419a-ba7c-6fd3fb8463af" providerId="ADAL" clId="{5C4F4213-B812-484D-A676-5F72C72A1EAB}" dt="2023-08-28T05:12:37.254" v="3882" actId="478"/>
          <ac:grpSpMkLst>
            <pc:docMk/>
            <pc:sldMk cId="1151300994" sldId="322"/>
            <ac:grpSpMk id="7" creationId="{4647CFDD-F8BD-F39B-E543-AF6D9B4CB878}"/>
          </ac:grpSpMkLst>
        </pc:grpChg>
        <pc:grpChg chg="del">
          <ac:chgData name="Hashimoto, Chie / 橋本　知依" userId="d974ff01-1f92-419a-ba7c-6fd3fb8463af" providerId="ADAL" clId="{5C4F4213-B812-484D-A676-5F72C72A1EAB}" dt="2023-08-28T05:12:37.254" v="3882" actId="478"/>
          <ac:grpSpMkLst>
            <pc:docMk/>
            <pc:sldMk cId="1151300994" sldId="322"/>
            <ac:grpSpMk id="15" creationId="{827A0EAD-F22C-B3E0-CAAE-6DBF3B823A78}"/>
          </ac:grpSpMkLst>
        </pc:grpChg>
        <pc:graphicFrameChg chg="mod modGraphic">
          <ac:chgData name="Hashimoto, Chie / 橋本　知依" userId="d974ff01-1f92-419a-ba7c-6fd3fb8463af" providerId="ADAL" clId="{5C4F4213-B812-484D-A676-5F72C72A1EAB}" dt="2023-08-28T09:10:15.669" v="5145" actId="20577"/>
          <ac:graphicFrameMkLst>
            <pc:docMk/>
            <pc:sldMk cId="1151300994" sldId="322"/>
            <ac:graphicFrameMk id="5" creationId="{A43B3B8F-0507-A5A7-E202-0B8B6E55E5E8}"/>
          </ac:graphicFrameMkLst>
        </pc:graphicFrameChg>
        <pc:picChg chg="mod">
          <ac:chgData name="Hashimoto, Chie / 橋本　知依" userId="d974ff01-1f92-419a-ba7c-6fd3fb8463af" providerId="ADAL" clId="{5C4F4213-B812-484D-A676-5F72C72A1EAB}" dt="2023-08-28T07:26:12.565" v="5055"/>
          <ac:picMkLst>
            <pc:docMk/>
            <pc:sldMk cId="1151300994" sldId="322"/>
            <ac:picMk id="4" creationId="{EC3B9A03-90FC-287D-E95E-68B36434577D}"/>
          </ac:picMkLst>
        </pc:picChg>
        <pc:picChg chg="mod">
          <ac:chgData name="Hashimoto, Chie / 橋本　知依" userId="d974ff01-1f92-419a-ba7c-6fd3fb8463af" providerId="ADAL" clId="{5C4F4213-B812-484D-A676-5F72C72A1EAB}" dt="2023-08-28T07:26:12.565" v="5055"/>
          <ac:picMkLst>
            <pc:docMk/>
            <pc:sldMk cId="1151300994" sldId="322"/>
            <ac:picMk id="6" creationId="{74008AE1-7FFE-141D-513B-E15F934C82E9}"/>
          </ac:picMkLst>
        </pc:picChg>
        <pc:cxnChg chg="mod">
          <ac:chgData name="Hashimoto, Chie / 橋本　知依" userId="d974ff01-1f92-419a-ba7c-6fd3fb8463af" providerId="ADAL" clId="{5C4F4213-B812-484D-A676-5F72C72A1EAB}" dt="2023-08-28T09:09:41.175" v="5136" actId="478"/>
          <ac:cxnSpMkLst>
            <pc:docMk/>
            <pc:sldMk cId="1151300994" sldId="322"/>
            <ac:cxnSpMk id="8" creationId="{ED906CEA-B438-2284-5C17-690989F9C1B0}"/>
          </ac:cxnSpMkLst>
        </pc:cxnChg>
      </pc:sldChg>
      <pc:sldChg chg="addSp delSp modSp add mod">
        <pc:chgData name="Hashimoto, Chie / 橋本　知依" userId="d974ff01-1f92-419a-ba7c-6fd3fb8463af" providerId="ADAL" clId="{5C4F4213-B812-484D-A676-5F72C72A1EAB}" dt="2023-08-28T07:29:33.908" v="5111" actId="20577"/>
        <pc:sldMkLst>
          <pc:docMk/>
          <pc:sldMk cId="2191921413" sldId="323"/>
        </pc:sldMkLst>
        <pc:spChg chg="add del mod">
          <ac:chgData name="Hashimoto, Chie / 橋本　知依" userId="d974ff01-1f92-419a-ba7c-6fd3fb8463af" providerId="ADAL" clId="{5C4F4213-B812-484D-A676-5F72C72A1EAB}" dt="2023-08-28T07:25:17.134" v="5032" actId="478"/>
          <ac:spMkLst>
            <pc:docMk/>
            <pc:sldMk cId="2191921413" sldId="323"/>
            <ac:spMk id="4" creationId="{5F6E79A6-CB58-2E86-13CD-0FE0139422AC}"/>
          </ac:spMkLst>
        </pc:spChg>
        <pc:graphicFrameChg chg="add mod modGraphic">
          <ac:chgData name="Hashimoto, Chie / 橋本　知依" userId="d974ff01-1f92-419a-ba7c-6fd3fb8463af" providerId="ADAL" clId="{5C4F4213-B812-484D-A676-5F72C72A1EAB}" dt="2023-08-28T07:29:33.908" v="5111" actId="20577"/>
          <ac:graphicFrameMkLst>
            <pc:docMk/>
            <pc:sldMk cId="2191921413" sldId="323"/>
            <ac:graphicFrameMk id="3" creationId="{12122E1E-386C-5C6E-1BEB-93831061FF8A}"/>
          </ac:graphicFrameMkLst>
        </pc:graphicFrameChg>
        <pc:graphicFrameChg chg="del">
          <ac:chgData name="Hashimoto, Chie / 橋本　知依" userId="d974ff01-1f92-419a-ba7c-6fd3fb8463af" providerId="ADAL" clId="{5C4F4213-B812-484D-A676-5F72C72A1EAB}" dt="2023-08-28T06:45:25.702" v="4627" actId="478"/>
          <ac:graphicFrameMkLst>
            <pc:docMk/>
            <pc:sldMk cId="2191921413" sldId="323"/>
            <ac:graphicFrameMk id="5" creationId="{A43B3B8F-0507-A5A7-E202-0B8B6E55E5E8}"/>
          </ac:graphicFrameMkLst>
        </pc:graphicFrameChg>
      </pc:sldChg>
      <pc:sldChg chg="addSp delSp modSp new mod ord">
        <pc:chgData name="Hashimoto, Chie / 橋本　知依" userId="d974ff01-1f92-419a-ba7c-6fd3fb8463af" providerId="ADAL" clId="{5C4F4213-B812-484D-A676-5F72C72A1EAB}" dt="2023-08-28T08:17:35.580" v="5125"/>
        <pc:sldMkLst>
          <pc:docMk/>
          <pc:sldMk cId="1149495715" sldId="324"/>
        </pc:sldMkLst>
        <pc:spChg chg="del">
          <ac:chgData name="Hashimoto, Chie / 橋本　知依" userId="d974ff01-1f92-419a-ba7c-6fd3fb8463af" providerId="ADAL" clId="{5C4F4213-B812-484D-A676-5F72C72A1EAB}" dt="2023-08-28T07:11:20.574" v="4811" actId="478"/>
          <ac:spMkLst>
            <pc:docMk/>
            <pc:sldMk cId="1149495715" sldId="324"/>
            <ac:spMk id="2" creationId="{25CCC840-927F-9904-2DE0-6F704C46DD4C}"/>
          </ac:spMkLst>
        </pc:spChg>
        <pc:spChg chg="add mod">
          <ac:chgData name="Hashimoto, Chie / 橋本　知依" userId="d974ff01-1f92-419a-ba7c-6fd3fb8463af" providerId="ADAL" clId="{5C4F4213-B812-484D-A676-5F72C72A1EAB}" dt="2023-08-28T08:17:35.580" v="5125"/>
          <ac:spMkLst>
            <pc:docMk/>
            <pc:sldMk cId="1149495715" sldId="324"/>
            <ac:spMk id="2" creationId="{A6A69237-E93B-DFFD-11F7-994168D502D6}"/>
          </ac:spMkLst>
        </pc:spChg>
        <pc:spChg chg="del">
          <ac:chgData name="Hashimoto, Chie / 橋本　知依" userId="d974ff01-1f92-419a-ba7c-6fd3fb8463af" providerId="ADAL" clId="{5C4F4213-B812-484D-A676-5F72C72A1EAB}" dt="2023-08-28T07:11:20.574" v="4811" actId="478"/>
          <ac:spMkLst>
            <pc:docMk/>
            <pc:sldMk cId="1149495715" sldId="324"/>
            <ac:spMk id="3" creationId="{E18BC27C-9FF0-439C-9892-33BE31523CEE}"/>
          </ac:spMkLst>
        </pc:spChg>
        <pc:spChg chg="del">
          <ac:chgData name="Hashimoto, Chie / 橋本　知依" userId="d974ff01-1f92-419a-ba7c-6fd3fb8463af" providerId="ADAL" clId="{5C4F4213-B812-484D-A676-5F72C72A1EAB}" dt="2023-08-28T07:11:20.574" v="4811" actId="478"/>
          <ac:spMkLst>
            <pc:docMk/>
            <pc:sldMk cId="1149495715" sldId="324"/>
            <ac:spMk id="4" creationId="{75B71A8B-565D-0505-D09E-BC9B28F06439}"/>
          </ac:spMkLst>
        </pc:spChg>
        <pc:spChg chg="del">
          <ac:chgData name="Hashimoto, Chie / 橋本　知依" userId="d974ff01-1f92-419a-ba7c-6fd3fb8463af" providerId="ADAL" clId="{5C4F4213-B812-484D-A676-5F72C72A1EAB}" dt="2023-08-28T07:11:20.574" v="4811" actId="478"/>
          <ac:spMkLst>
            <pc:docMk/>
            <pc:sldMk cId="1149495715" sldId="324"/>
            <ac:spMk id="5" creationId="{9CA9D8B2-A950-06EC-D2F5-BF9A692DD289}"/>
          </ac:spMkLst>
        </pc:spChg>
        <pc:spChg chg="add del mod">
          <ac:chgData name="Hashimoto, Chie / 橋本　知依" userId="d974ff01-1f92-419a-ba7c-6fd3fb8463af" providerId="ADAL" clId="{5C4F4213-B812-484D-A676-5F72C72A1EAB}" dt="2023-08-28T07:11:24.921" v="4813"/>
          <ac:spMkLst>
            <pc:docMk/>
            <pc:sldMk cId="1149495715" sldId="324"/>
            <ac:spMk id="6" creationId="{1C34658A-B6DB-DFA4-49FD-421624472D31}"/>
          </ac:spMkLst>
        </pc:spChg>
        <pc:spChg chg="mod">
          <ac:chgData name="Hashimoto, Chie / 橋本　知依" userId="d974ff01-1f92-419a-ba7c-6fd3fb8463af" providerId="ADAL" clId="{5C4F4213-B812-484D-A676-5F72C72A1EAB}" dt="2023-08-28T07:11:20.802" v="4812"/>
          <ac:spMkLst>
            <pc:docMk/>
            <pc:sldMk cId="1149495715" sldId="324"/>
            <ac:spMk id="9" creationId="{77CCD7EF-7C98-479D-A611-9BBAB7C732F4}"/>
          </ac:spMkLst>
        </pc:spChg>
        <pc:spChg chg="mod">
          <ac:chgData name="Hashimoto, Chie / 橋本　知依" userId="d974ff01-1f92-419a-ba7c-6fd3fb8463af" providerId="ADAL" clId="{5C4F4213-B812-484D-A676-5F72C72A1EAB}" dt="2023-08-28T07:11:20.802" v="4812"/>
          <ac:spMkLst>
            <pc:docMk/>
            <pc:sldMk cId="1149495715" sldId="324"/>
            <ac:spMk id="12" creationId="{2C553348-00B7-42BC-7667-2935C8C0B85E}"/>
          </ac:spMkLst>
        </pc:spChg>
        <pc:spChg chg="mod">
          <ac:chgData name="Hashimoto, Chie / 橋本　知依" userId="d974ff01-1f92-419a-ba7c-6fd3fb8463af" providerId="ADAL" clId="{5C4F4213-B812-484D-A676-5F72C72A1EAB}" dt="2023-08-28T07:11:20.802" v="4812"/>
          <ac:spMkLst>
            <pc:docMk/>
            <pc:sldMk cId="1149495715" sldId="324"/>
            <ac:spMk id="14" creationId="{CFBC7347-D830-D69C-B9CE-01940CE34764}"/>
          </ac:spMkLst>
        </pc:spChg>
        <pc:spChg chg="add del mod">
          <ac:chgData name="Hashimoto, Chie / 橋本　知依" userId="d974ff01-1f92-419a-ba7c-6fd3fb8463af" providerId="ADAL" clId="{5C4F4213-B812-484D-A676-5F72C72A1EAB}" dt="2023-08-28T07:11:24.921" v="4813"/>
          <ac:spMkLst>
            <pc:docMk/>
            <pc:sldMk cId="1149495715" sldId="324"/>
            <ac:spMk id="17" creationId="{92EB26D4-8881-84C4-EB2B-061B2D578B8F}"/>
          </ac:spMkLst>
        </pc:spChg>
        <pc:spChg chg="add del mod">
          <ac:chgData name="Hashimoto, Chie / 橋本　知依" userId="d974ff01-1f92-419a-ba7c-6fd3fb8463af" providerId="ADAL" clId="{5C4F4213-B812-484D-A676-5F72C72A1EAB}" dt="2023-08-28T07:11:24.921" v="4813"/>
          <ac:spMkLst>
            <pc:docMk/>
            <pc:sldMk cId="1149495715" sldId="324"/>
            <ac:spMk id="18" creationId="{5C4D3603-3D7B-1DD3-E32C-EFDDE7BE37C4}"/>
          </ac:spMkLst>
        </pc:spChg>
        <pc:spChg chg="mod">
          <ac:chgData name="Hashimoto, Chie / 橋本　知依" userId="d974ff01-1f92-419a-ba7c-6fd3fb8463af" providerId="ADAL" clId="{5C4F4213-B812-484D-A676-5F72C72A1EAB}" dt="2023-08-28T07:11:20.802" v="4812"/>
          <ac:spMkLst>
            <pc:docMk/>
            <pc:sldMk cId="1149495715" sldId="324"/>
            <ac:spMk id="22" creationId="{53CA5D80-7816-8603-25B4-656F9AEB5E94}"/>
          </ac:spMkLst>
        </pc:spChg>
        <pc:spChg chg="mod">
          <ac:chgData name="Hashimoto, Chie / 橋本　知依" userId="d974ff01-1f92-419a-ba7c-6fd3fb8463af" providerId="ADAL" clId="{5C4F4213-B812-484D-A676-5F72C72A1EAB}" dt="2023-08-28T07:11:20.802" v="4812"/>
          <ac:spMkLst>
            <pc:docMk/>
            <pc:sldMk cId="1149495715" sldId="324"/>
            <ac:spMk id="23" creationId="{40614A43-6923-F9A0-7514-96E218073A42}"/>
          </ac:spMkLst>
        </pc:spChg>
        <pc:spChg chg="add mod">
          <ac:chgData name="Hashimoto, Chie / 橋本　知依" userId="d974ff01-1f92-419a-ba7c-6fd3fb8463af" providerId="ADAL" clId="{5C4F4213-B812-484D-A676-5F72C72A1EAB}" dt="2023-08-28T07:11:25.780" v="4814"/>
          <ac:spMkLst>
            <pc:docMk/>
            <pc:sldMk cId="1149495715" sldId="324"/>
            <ac:spMk id="25" creationId="{0AD0C300-FB38-F40D-E2E3-653B9AC8BD70}"/>
          </ac:spMkLst>
        </pc:spChg>
        <pc:spChg chg="mod">
          <ac:chgData name="Hashimoto, Chie / 橋本　知依" userId="d974ff01-1f92-419a-ba7c-6fd3fb8463af" providerId="ADAL" clId="{5C4F4213-B812-484D-A676-5F72C72A1EAB}" dt="2023-08-28T07:11:25.780" v="4814"/>
          <ac:spMkLst>
            <pc:docMk/>
            <pc:sldMk cId="1149495715" sldId="324"/>
            <ac:spMk id="28" creationId="{415DA77F-260D-099F-2546-11373B018BE3}"/>
          </ac:spMkLst>
        </pc:spChg>
        <pc:spChg chg="mod">
          <ac:chgData name="Hashimoto, Chie / 橋本　知依" userId="d974ff01-1f92-419a-ba7c-6fd3fb8463af" providerId="ADAL" clId="{5C4F4213-B812-484D-A676-5F72C72A1EAB}" dt="2023-08-28T07:12:04.244" v="4827" actId="208"/>
          <ac:spMkLst>
            <pc:docMk/>
            <pc:sldMk cId="1149495715" sldId="324"/>
            <ac:spMk id="31" creationId="{2A593A9A-891B-055A-61E8-FEEFFCA8EC32}"/>
          </ac:spMkLst>
        </pc:spChg>
        <pc:spChg chg="mod">
          <ac:chgData name="Hashimoto, Chie / 橋本　知依" userId="d974ff01-1f92-419a-ba7c-6fd3fb8463af" providerId="ADAL" clId="{5C4F4213-B812-484D-A676-5F72C72A1EAB}" dt="2023-08-28T07:12:04.244" v="4827" actId="208"/>
          <ac:spMkLst>
            <pc:docMk/>
            <pc:sldMk cId="1149495715" sldId="324"/>
            <ac:spMk id="33" creationId="{42D99DD7-7372-E137-BCCF-3B5741181905}"/>
          </ac:spMkLst>
        </pc:spChg>
        <pc:spChg chg="add mod">
          <ac:chgData name="Hashimoto, Chie / 橋本　知依" userId="d974ff01-1f92-419a-ba7c-6fd3fb8463af" providerId="ADAL" clId="{5C4F4213-B812-484D-A676-5F72C72A1EAB}" dt="2023-08-28T07:11:25.780" v="4814"/>
          <ac:spMkLst>
            <pc:docMk/>
            <pc:sldMk cId="1149495715" sldId="324"/>
            <ac:spMk id="36" creationId="{4783783F-5B4E-4F4E-5498-B72C28283C22}"/>
          </ac:spMkLst>
        </pc:spChg>
        <pc:spChg chg="add mod">
          <ac:chgData name="Hashimoto, Chie / 橋本　知依" userId="d974ff01-1f92-419a-ba7c-6fd3fb8463af" providerId="ADAL" clId="{5C4F4213-B812-484D-A676-5F72C72A1EAB}" dt="2023-08-28T07:11:25.780" v="4814"/>
          <ac:spMkLst>
            <pc:docMk/>
            <pc:sldMk cId="1149495715" sldId="324"/>
            <ac:spMk id="37" creationId="{2E5468C2-489E-C138-98DB-3D774A7E3C02}"/>
          </ac:spMkLst>
        </pc:spChg>
        <pc:spChg chg="mod">
          <ac:chgData name="Hashimoto, Chie / 橋本　知依" userId="d974ff01-1f92-419a-ba7c-6fd3fb8463af" providerId="ADAL" clId="{5C4F4213-B812-484D-A676-5F72C72A1EAB}" dt="2023-08-28T07:11:59.879" v="4826" actId="208"/>
          <ac:spMkLst>
            <pc:docMk/>
            <pc:sldMk cId="1149495715" sldId="324"/>
            <ac:spMk id="41" creationId="{62D7789B-DFB4-0391-3C96-F1E674EE686A}"/>
          </ac:spMkLst>
        </pc:spChg>
        <pc:spChg chg="mod">
          <ac:chgData name="Hashimoto, Chie / 橋本　知依" userId="d974ff01-1f92-419a-ba7c-6fd3fb8463af" providerId="ADAL" clId="{5C4F4213-B812-484D-A676-5F72C72A1EAB}" dt="2023-08-28T07:11:59.879" v="4826" actId="208"/>
          <ac:spMkLst>
            <pc:docMk/>
            <pc:sldMk cId="1149495715" sldId="324"/>
            <ac:spMk id="42" creationId="{73C4DF71-C662-05A4-87E8-CD1C470894C5}"/>
          </ac:spMkLst>
        </pc:spChg>
        <pc:grpChg chg="add del mod">
          <ac:chgData name="Hashimoto, Chie / 橋本　知依" userId="d974ff01-1f92-419a-ba7c-6fd3fb8463af" providerId="ADAL" clId="{5C4F4213-B812-484D-A676-5F72C72A1EAB}" dt="2023-08-28T07:11:24.921" v="4813"/>
          <ac:grpSpMkLst>
            <pc:docMk/>
            <pc:sldMk cId="1149495715" sldId="324"/>
            <ac:grpSpMk id="8" creationId="{FEEBD403-C2CA-1381-2131-ECBD5FF79FBE}"/>
          </ac:grpSpMkLst>
        </pc:grpChg>
        <pc:grpChg chg="add del mod">
          <ac:chgData name="Hashimoto, Chie / 橋本　知依" userId="d974ff01-1f92-419a-ba7c-6fd3fb8463af" providerId="ADAL" clId="{5C4F4213-B812-484D-A676-5F72C72A1EAB}" dt="2023-08-28T07:11:24.921" v="4813"/>
          <ac:grpSpMkLst>
            <pc:docMk/>
            <pc:sldMk cId="1149495715" sldId="324"/>
            <ac:grpSpMk id="19" creationId="{354EC251-AEF9-3B08-CB89-BD98C7FB77DF}"/>
          </ac:grpSpMkLst>
        </pc:grpChg>
        <pc:grpChg chg="add mod">
          <ac:chgData name="Hashimoto, Chie / 橋本　知依" userId="d974ff01-1f92-419a-ba7c-6fd3fb8463af" providerId="ADAL" clId="{5C4F4213-B812-484D-A676-5F72C72A1EAB}" dt="2023-08-28T07:11:25.780" v="4814"/>
          <ac:grpSpMkLst>
            <pc:docMk/>
            <pc:sldMk cId="1149495715" sldId="324"/>
            <ac:grpSpMk id="27" creationId="{D9328948-2346-99C8-016E-6A5397EB2FA4}"/>
          </ac:grpSpMkLst>
        </pc:grpChg>
        <pc:grpChg chg="add mod">
          <ac:chgData name="Hashimoto, Chie / 橋本　知依" userId="d974ff01-1f92-419a-ba7c-6fd3fb8463af" providerId="ADAL" clId="{5C4F4213-B812-484D-A676-5F72C72A1EAB}" dt="2023-08-28T07:11:25.780" v="4814"/>
          <ac:grpSpMkLst>
            <pc:docMk/>
            <pc:sldMk cId="1149495715" sldId="324"/>
            <ac:grpSpMk id="38" creationId="{CA172B9B-90CE-4820-4BE3-674F80857EA8}"/>
          </ac:grpSpMkLst>
        </pc:grpChg>
        <pc:graphicFrameChg chg="add del mod">
          <ac:chgData name="Hashimoto, Chie / 橋本　知依" userId="d974ff01-1f92-419a-ba7c-6fd3fb8463af" providerId="ADAL" clId="{5C4F4213-B812-484D-A676-5F72C72A1EAB}" dt="2023-08-28T07:11:24.921" v="4813"/>
          <ac:graphicFrameMkLst>
            <pc:docMk/>
            <pc:sldMk cId="1149495715" sldId="324"/>
            <ac:graphicFrameMk id="7" creationId="{17464A2D-59F3-1C5F-59D6-C7C798AE1E4F}"/>
          </ac:graphicFrameMkLst>
        </pc:graphicFrameChg>
        <pc:graphicFrameChg chg="add mod modGraphic">
          <ac:chgData name="Hashimoto, Chie / 橋本　知依" userId="d974ff01-1f92-419a-ba7c-6fd3fb8463af" providerId="ADAL" clId="{5C4F4213-B812-484D-A676-5F72C72A1EAB}" dt="2023-08-28T07:12:24.709" v="4830" actId="20577"/>
          <ac:graphicFrameMkLst>
            <pc:docMk/>
            <pc:sldMk cId="1149495715" sldId="324"/>
            <ac:graphicFrameMk id="26" creationId="{A06F4236-B0CB-76C7-3EC5-7F470F421DC2}"/>
          </ac:graphicFrameMkLst>
        </pc:graphicFrameChg>
        <pc:picChg chg="mod">
          <ac:chgData name="Hashimoto, Chie / 橋本　知依" userId="d974ff01-1f92-419a-ba7c-6fd3fb8463af" providerId="ADAL" clId="{5C4F4213-B812-484D-A676-5F72C72A1EAB}" dt="2023-08-28T07:11:20.802" v="4812"/>
          <ac:picMkLst>
            <pc:docMk/>
            <pc:sldMk cId="1149495715" sldId="324"/>
            <ac:picMk id="10" creationId="{3DD12D49-F3CD-1DD1-67D2-4CDFCAD30BE2}"/>
          </ac:picMkLst>
        </pc:picChg>
        <pc:picChg chg="mod">
          <ac:chgData name="Hashimoto, Chie / 橋本　知依" userId="d974ff01-1f92-419a-ba7c-6fd3fb8463af" providerId="ADAL" clId="{5C4F4213-B812-484D-A676-5F72C72A1EAB}" dt="2023-08-28T07:11:20.802" v="4812"/>
          <ac:picMkLst>
            <pc:docMk/>
            <pc:sldMk cId="1149495715" sldId="324"/>
            <ac:picMk id="11" creationId="{25FFC582-B24F-CEBE-8FCC-ED54BCF05FE5}"/>
          </ac:picMkLst>
        </pc:picChg>
        <pc:picChg chg="mod">
          <ac:chgData name="Hashimoto, Chie / 橋本　知依" userId="d974ff01-1f92-419a-ba7c-6fd3fb8463af" providerId="ADAL" clId="{5C4F4213-B812-484D-A676-5F72C72A1EAB}" dt="2023-08-28T07:11:20.802" v="4812"/>
          <ac:picMkLst>
            <pc:docMk/>
            <pc:sldMk cId="1149495715" sldId="324"/>
            <ac:picMk id="13" creationId="{C6E1A865-940E-F394-F07A-D394E0968E20}"/>
          </ac:picMkLst>
        </pc:picChg>
        <pc:picChg chg="add del mod">
          <ac:chgData name="Hashimoto, Chie / 橋本　知依" userId="d974ff01-1f92-419a-ba7c-6fd3fb8463af" providerId="ADAL" clId="{5C4F4213-B812-484D-A676-5F72C72A1EAB}" dt="2023-08-28T07:11:24.921" v="4813"/>
          <ac:picMkLst>
            <pc:docMk/>
            <pc:sldMk cId="1149495715" sldId="324"/>
            <ac:picMk id="16" creationId="{A0E1B638-38AD-CB20-C225-59D6BA89AC40}"/>
          </ac:picMkLst>
        </pc:picChg>
        <pc:picChg chg="mod">
          <ac:chgData name="Hashimoto, Chie / 橋本　知依" userId="d974ff01-1f92-419a-ba7c-6fd3fb8463af" providerId="ADAL" clId="{5C4F4213-B812-484D-A676-5F72C72A1EAB}" dt="2023-08-28T07:11:20.802" v="4812"/>
          <ac:picMkLst>
            <pc:docMk/>
            <pc:sldMk cId="1149495715" sldId="324"/>
            <ac:picMk id="20" creationId="{D2D6EE55-31C2-AADE-EDD2-A98B9E5412F3}"/>
          </ac:picMkLst>
        </pc:picChg>
        <pc:picChg chg="mod">
          <ac:chgData name="Hashimoto, Chie / 橋本　知依" userId="d974ff01-1f92-419a-ba7c-6fd3fb8463af" providerId="ADAL" clId="{5C4F4213-B812-484D-A676-5F72C72A1EAB}" dt="2023-08-28T07:11:20.802" v="4812"/>
          <ac:picMkLst>
            <pc:docMk/>
            <pc:sldMk cId="1149495715" sldId="324"/>
            <ac:picMk id="21" creationId="{7435AB72-90B1-C703-4BAF-CBEB83865761}"/>
          </ac:picMkLst>
        </pc:picChg>
        <pc:picChg chg="mod">
          <ac:chgData name="Hashimoto, Chie / 橋本　知依" userId="d974ff01-1f92-419a-ba7c-6fd3fb8463af" providerId="ADAL" clId="{5C4F4213-B812-484D-A676-5F72C72A1EAB}" dt="2023-08-28T07:11:25.780" v="4814"/>
          <ac:picMkLst>
            <pc:docMk/>
            <pc:sldMk cId="1149495715" sldId="324"/>
            <ac:picMk id="29" creationId="{430FBFE6-C36B-98BB-33D2-70DFB0726227}"/>
          </ac:picMkLst>
        </pc:picChg>
        <pc:picChg chg="mod">
          <ac:chgData name="Hashimoto, Chie / 橋本　知依" userId="d974ff01-1f92-419a-ba7c-6fd3fb8463af" providerId="ADAL" clId="{5C4F4213-B812-484D-A676-5F72C72A1EAB}" dt="2023-08-28T07:11:25.780" v="4814"/>
          <ac:picMkLst>
            <pc:docMk/>
            <pc:sldMk cId="1149495715" sldId="324"/>
            <ac:picMk id="30" creationId="{4586A33F-86EA-0219-929D-9C0F35A78C5B}"/>
          </ac:picMkLst>
        </pc:picChg>
        <pc:picChg chg="mod">
          <ac:chgData name="Hashimoto, Chie / 橋本　知依" userId="d974ff01-1f92-419a-ba7c-6fd3fb8463af" providerId="ADAL" clId="{5C4F4213-B812-484D-A676-5F72C72A1EAB}" dt="2023-08-28T07:11:25.780" v="4814"/>
          <ac:picMkLst>
            <pc:docMk/>
            <pc:sldMk cId="1149495715" sldId="324"/>
            <ac:picMk id="32" creationId="{1766D315-F04A-AFB4-092A-7F5013A588E6}"/>
          </ac:picMkLst>
        </pc:picChg>
        <pc:picChg chg="add mod">
          <ac:chgData name="Hashimoto, Chie / 橋本　知依" userId="d974ff01-1f92-419a-ba7c-6fd3fb8463af" providerId="ADAL" clId="{5C4F4213-B812-484D-A676-5F72C72A1EAB}" dt="2023-08-28T07:11:25.780" v="4814"/>
          <ac:picMkLst>
            <pc:docMk/>
            <pc:sldMk cId="1149495715" sldId="324"/>
            <ac:picMk id="35" creationId="{EB1F702F-84F4-A90F-6667-9D420217CD80}"/>
          </ac:picMkLst>
        </pc:picChg>
        <pc:picChg chg="mod">
          <ac:chgData name="Hashimoto, Chie / 橋本　知依" userId="d974ff01-1f92-419a-ba7c-6fd3fb8463af" providerId="ADAL" clId="{5C4F4213-B812-484D-A676-5F72C72A1EAB}" dt="2023-08-28T07:11:25.780" v="4814"/>
          <ac:picMkLst>
            <pc:docMk/>
            <pc:sldMk cId="1149495715" sldId="324"/>
            <ac:picMk id="39" creationId="{81FEAB17-F8DC-C7BD-9E09-87E4FFC08494}"/>
          </ac:picMkLst>
        </pc:picChg>
        <pc:picChg chg="mod">
          <ac:chgData name="Hashimoto, Chie / 橋本　知依" userId="d974ff01-1f92-419a-ba7c-6fd3fb8463af" providerId="ADAL" clId="{5C4F4213-B812-484D-A676-5F72C72A1EAB}" dt="2023-08-28T07:11:25.780" v="4814"/>
          <ac:picMkLst>
            <pc:docMk/>
            <pc:sldMk cId="1149495715" sldId="324"/>
            <ac:picMk id="40" creationId="{D7002DBC-C1B9-9F56-0A56-F2CAECEFA04E}"/>
          </ac:picMkLst>
        </pc:picChg>
        <pc:cxnChg chg="mod">
          <ac:chgData name="Hashimoto, Chie / 橋本　知依" userId="d974ff01-1f92-419a-ba7c-6fd3fb8463af" providerId="ADAL" clId="{5C4F4213-B812-484D-A676-5F72C72A1EAB}" dt="2023-08-28T07:11:20.802" v="4812"/>
          <ac:cxnSpMkLst>
            <pc:docMk/>
            <pc:sldMk cId="1149495715" sldId="324"/>
            <ac:cxnSpMk id="15" creationId="{5867CE7A-B05E-876B-4501-987F57D15E18}"/>
          </ac:cxnSpMkLst>
        </pc:cxnChg>
        <pc:cxnChg chg="mod">
          <ac:chgData name="Hashimoto, Chie / 橋本　知依" userId="d974ff01-1f92-419a-ba7c-6fd3fb8463af" providerId="ADAL" clId="{5C4F4213-B812-484D-A676-5F72C72A1EAB}" dt="2023-08-28T07:11:20.802" v="4812"/>
          <ac:cxnSpMkLst>
            <pc:docMk/>
            <pc:sldMk cId="1149495715" sldId="324"/>
            <ac:cxnSpMk id="24" creationId="{399992BF-4DFC-8CDB-5BE4-CA869C81BCFA}"/>
          </ac:cxnSpMkLst>
        </pc:cxnChg>
        <pc:cxnChg chg="mod">
          <ac:chgData name="Hashimoto, Chie / 橋本　知依" userId="d974ff01-1f92-419a-ba7c-6fd3fb8463af" providerId="ADAL" clId="{5C4F4213-B812-484D-A676-5F72C72A1EAB}" dt="2023-08-28T07:12:04.244" v="4827" actId="208"/>
          <ac:cxnSpMkLst>
            <pc:docMk/>
            <pc:sldMk cId="1149495715" sldId="324"/>
            <ac:cxnSpMk id="34" creationId="{92F4C156-0DEE-DBF6-4D6F-5A99A18FCBBE}"/>
          </ac:cxnSpMkLst>
        </pc:cxnChg>
        <pc:cxnChg chg="mod">
          <ac:chgData name="Hashimoto, Chie / 橋本　知依" userId="d974ff01-1f92-419a-ba7c-6fd3fb8463af" providerId="ADAL" clId="{5C4F4213-B812-484D-A676-5F72C72A1EAB}" dt="2023-08-28T07:11:59.879" v="4826" actId="208"/>
          <ac:cxnSpMkLst>
            <pc:docMk/>
            <pc:sldMk cId="1149495715" sldId="324"/>
            <ac:cxnSpMk id="43" creationId="{EB05605C-463E-7661-3F5E-F897828BD92D}"/>
          </ac:cxnSpMkLst>
        </pc:cxnChg>
      </pc:sldChg>
    </pc:docChg>
  </pc:docChgLst>
  <pc:docChgLst>
    <pc:chgData name="Hashimoto, Chie / 橋本　知依" userId="d974ff01-1f92-419a-ba7c-6fd3fb8463af" providerId="ADAL" clId="{7F04EDCE-C26F-46C3-AF95-5F1C26B1EFE5}"/>
    <pc:docChg chg="undo custSel addSld delSld">
      <pc:chgData name="Hashimoto, Chie / 橋本　知依" userId="d974ff01-1f92-419a-ba7c-6fd3fb8463af" providerId="ADAL" clId="{7F04EDCE-C26F-46C3-AF95-5F1C26B1EFE5}" dt="2023-07-26T01:11:59.176" v="6" actId="47"/>
      <pc:docMkLst>
        <pc:docMk/>
      </pc:docMkLst>
      <pc:sldChg chg="add del">
        <pc:chgData name="Hashimoto, Chie / 橋本　知依" userId="d974ff01-1f92-419a-ba7c-6fd3fb8463af" providerId="ADAL" clId="{7F04EDCE-C26F-46C3-AF95-5F1C26B1EFE5}" dt="2023-07-26T01:11:50.125" v="2" actId="47"/>
        <pc:sldMkLst>
          <pc:docMk/>
          <pc:sldMk cId="3347866703" sldId="301"/>
        </pc:sldMkLst>
      </pc:sldChg>
      <pc:sldChg chg="add del">
        <pc:chgData name="Hashimoto, Chie / 橋本　知依" userId="d974ff01-1f92-419a-ba7c-6fd3fb8463af" providerId="ADAL" clId="{7F04EDCE-C26F-46C3-AF95-5F1C26B1EFE5}" dt="2023-07-26T01:11:59.176" v="6" actId="47"/>
        <pc:sldMkLst>
          <pc:docMk/>
          <pc:sldMk cId="2554591567" sldId="31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プレースホルダー 8">
            <a:extLst>
              <a:ext uri="{FF2B5EF4-FFF2-40B4-BE49-F238E27FC236}">
                <a16:creationId xmlns:a16="http://schemas.microsoft.com/office/drawing/2014/main" id="{778F59B4-A0C7-4EEB-BBA3-CA0FEEB7421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7051" y="765522"/>
            <a:ext cx="11137900" cy="503238"/>
          </a:xfrm>
          <a:prstGeom prst="rect">
            <a:avLst/>
          </a:prstGeom>
        </p:spPr>
        <p:txBody>
          <a:bodyPr anchor="ctr" anchorCtr="0"/>
          <a:lstStyle>
            <a:lvl1pPr marL="0" indent="0" algn="ctr" defTabSz="914400" rtl="0" eaLnBrk="1" latinLnBrk="0" hangingPunct="1">
              <a:buNone/>
              <a:defRPr kumimoji="1" lang="ja-JP" altLang="en-US" sz="3200" b="0" kern="1200" dirty="0" smtClean="0">
                <a:solidFill>
                  <a:srgbClr val="0000C6"/>
                </a:solidFill>
                <a:latin typeface="小塚ゴシック Pr6N B" panose="020B0800000000000000" pitchFamily="34" charset="-128"/>
                <a:ea typeface="小塚ゴシック Pr6N B" panose="020B0800000000000000" pitchFamily="34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ja-JP" altLang="en-US" dirty="0"/>
              <a:t>プレゼンテーションタイトルを入力</a:t>
            </a:r>
          </a:p>
        </p:txBody>
      </p:sp>
    </p:spTree>
    <p:extLst>
      <p:ext uri="{BB962C8B-B14F-4D97-AF65-F5344CB8AC3E}">
        <p14:creationId xmlns:p14="http://schemas.microsoft.com/office/powerpoint/2010/main" val="3757890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>
            <a:extLst>
              <a:ext uri="{FF2B5EF4-FFF2-40B4-BE49-F238E27FC236}">
                <a16:creationId xmlns:a16="http://schemas.microsoft.com/office/drawing/2014/main" id="{99963A55-18A4-499B-AF90-F8666C6BAD07}"/>
              </a:ext>
            </a:extLst>
          </p:cNvPr>
          <p:cNvSpPr txBox="1">
            <a:spLocks/>
          </p:cNvSpPr>
          <p:nvPr userDrawn="1"/>
        </p:nvSpPr>
        <p:spPr>
          <a:xfrm>
            <a:off x="1363203" y="3429000"/>
            <a:ext cx="3632237" cy="476672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2000" b="1" kern="120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游ゴシック Medium" panose="020B0500000000000000" pitchFamily="50" charset="-128"/>
              </a:defRPr>
            </a:lvl1pPr>
          </a:lstStyle>
          <a:p>
            <a:r>
              <a:rPr lang="ja-JP" altLang="en-US" sz="2200" dirty="0">
                <a:solidFill>
                  <a:srgbClr val="0000CA"/>
                </a:solidFill>
              </a:rPr>
              <a:t>本日のアジェンダ</a:t>
            </a:r>
          </a:p>
        </p:txBody>
      </p:sp>
      <p:sp>
        <p:nvSpPr>
          <p:cNvPr id="8" name="テキスト プレースホルダー 18">
            <a:extLst>
              <a:ext uri="{FF2B5EF4-FFF2-40B4-BE49-F238E27FC236}">
                <a16:creationId xmlns:a16="http://schemas.microsoft.com/office/drawing/2014/main" id="{27FB1C44-7829-47D1-986D-0A87F4410CE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994401" y="2445949"/>
            <a:ext cx="768351" cy="468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2400">
                <a:solidFill>
                  <a:srgbClr val="0000CA"/>
                </a:solidFill>
                <a:latin typeface="Lucida Sans Unicode" panose="020B0602030504020204" pitchFamily="34" charset="0"/>
                <a:ea typeface="游ゴシック Medium" panose="020B0500000000000000" pitchFamily="50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en-US" altLang="ja-JP" dirty="0"/>
              <a:t>00.</a:t>
            </a:r>
            <a:endParaRPr kumimoji="1" lang="ja-JP" altLang="en-US" dirty="0"/>
          </a:p>
        </p:txBody>
      </p:sp>
      <p:sp>
        <p:nvSpPr>
          <p:cNvPr id="9" name="テキスト プレースホルダー 24">
            <a:extLst>
              <a:ext uri="{FF2B5EF4-FFF2-40B4-BE49-F238E27FC236}">
                <a16:creationId xmlns:a16="http://schemas.microsoft.com/office/drawing/2014/main" id="{F9998B61-66B2-4745-AF3B-EB748FD3620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762751" y="2445713"/>
            <a:ext cx="5183716" cy="468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>
                <a:solidFill>
                  <a:srgbClr val="0000CA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コンテンツタイトルを入力</a:t>
            </a:r>
          </a:p>
        </p:txBody>
      </p:sp>
      <p:sp>
        <p:nvSpPr>
          <p:cNvPr id="10" name="テキスト プレースホルダー 18">
            <a:extLst>
              <a:ext uri="{FF2B5EF4-FFF2-40B4-BE49-F238E27FC236}">
                <a16:creationId xmlns:a16="http://schemas.microsoft.com/office/drawing/2014/main" id="{B21ABF86-ABC5-457B-931A-A31F452B3C1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994401" y="3090095"/>
            <a:ext cx="768351" cy="468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2400">
                <a:solidFill>
                  <a:srgbClr val="0000CA"/>
                </a:solidFill>
                <a:latin typeface="Lucida Sans Unicode" panose="020B0602030504020204" pitchFamily="34" charset="0"/>
                <a:ea typeface="游ゴシック Medium" panose="020B0500000000000000" pitchFamily="50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en-US" altLang="ja-JP" dirty="0"/>
              <a:t>00.</a:t>
            </a:r>
            <a:endParaRPr kumimoji="1" lang="ja-JP" altLang="en-US" dirty="0"/>
          </a:p>
        </p:txBody>
      </p:sp>
      <p:sp>
        <p:nvSpPr>
          <p:cNvPr id="11" name="テキスト プレースホルダー 24">
            <a:extLst>
              <a:ext uri="{FF2B5EF4-FFF2-40B4-BE49-F238E27FC236}">
                <a16:creationId xmlns:a16="http://schemas.microsoft.com/office/drawing/2014/main" id="{A18AF46B-4CBD-413E-9E2A-6B41FCA1BBD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762751" y="3089859"/>
            <a:ext cx="5183716" cy="468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>
                <a:solidFill>
                  <a:srgbClr val="0000CA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コンテンツタイトルを入力</a:t>
            </a:r>
          </a:p>
        </p:txBody>
      </p:sp>
      <p:sp>
        <p:nvSpPr>
          <p:cNvPr id="12" name="テキスト プレースホルダー 18">
            <a:extLst>
              <a:ext uri="{FF2B5EF4-FFF2-40B4-BE49-F238E27FC236}">
                <a16:creationId xmlns:a16="http://schemas.microsoft.com/office/drawing/2014/main" id="{21F160C3-C2C2-44CD-A0D3-95469A8E38F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994401" y="3734241"/>
            <a:ext cx="768351" cy="468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2400">
                <a:solidFill>
                  <a:srgbClr val="0000CA"/>
                </a:solidFill>
                <a:latin typeface="Lucida Sans Unicode" panose="020B0602030504020204" pitchFamily="34" charset="0"/>
                <a:ea typeface="游ゴシック Medium" panose="020B0500000000000000" pitchFamily="50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en-US" altLang="ja-JP" dirty="0"/>
              <a:t>00.</a:t>
            </a:r>
            <a:endParaRPr kumimoji="1" lang="ja-JP" altLang="en-US" dirty="0"/>
          </a:p>
        </p:txBody>
      </p:sp>
      <p:sp>
        <p:nvSpPr>
          <p:cNvPr id="13" name="テキスト プレースホルダー 24">
            <a:extLst>
              <a:ext uri="{FF2B5EF4-FFF2-40B4-BE49-F238E27FC236}">
                <a16:creationId xmlns:a16="http://schemas.microsoft.com/office/drawing/2014/main" id="{76BD1657-8D93-47D8-A6BF-6EE2E99E83A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762751" y="3734005"/>
            <a:ext cx="5183716" cy="468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>
                <a:solidFill>
                  <a:srgbClr val="0000CA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コンテンツタイトルを入力</a:t>
            </a:r>
          </a:p>
        </p:txBody>
      </p:sp>
      <p:sp>
        <p:nvSpPr>
          <p:cNvPr id="14" name="テキスト プレースホルダー 18">
            <a:extLst>
              <a:ext uri="{FF2B5EF4-FFF2-40B4-BE49-F238E27FC236}">
                <a16:creationId xmlns:a16="http://schemas.microsoft.com/office/drawing/2014/main" id="{0F09644A-15BC-463D-A05C-3973A838F446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994401" y="4378387"/>
            <a:ext cx="768351" cy="468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2400">
                <a:solidFill>
                  <a:srgbClr val="0000CA"/>
                </a:solidFill>
                <a:latin typeface="Lucida Sans Unicode" panose="020B0602030504020204" pitchFamily="34" charset="0"/>
                <a:ea typeface="游ゴシック Medium" panose="020B0500000000000000" pitchFamily="50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en-US" altLang="ja-JP" dirty="0"/>
              <a:t>00.</a:t>
            </a:r>
            <a:endParaRPr kumimoji="1" lang="ja-JP" altLang="en-US" dirty="0"/>
          </a:p>
        </p:txBody>
      </p:sp>
      <p:sp>
        <p:nvSpPr>
          <p:cNvPr id="15" name="テキスト プレースホルダー 24">
            <a:extLst>
              <a:ext uri="{FF2B5EF4-FFF2-40B4-BE49-F238E27FC236}">
                <a16:creationId xmlns:a16="http://schemas.microsoft.com/office/drawing/2014/main" id="{4CD3D390-9AE8-494A-A09E-C5CCB969DFE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762751" y="4378151"/>
            <a:ext cx="5183716" cy="468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>
                <a:solidFill>
                  <a:srgbClr val="0000CA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コンテンツタイトルを入力</a:t>
            </a:r>
          </a:p>
        </p:txBody>
      </p:sp>
    </p:spTree>
    <p:extLst>
      <p:ext uri="{BB962C8B-B14F-4D97-AF65-F5344CB8AC3E}">
        <p14:creationId xmlns:p14="http://schemas.microsoft.com/office/powerpoint/2010/main" val="1329838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9A71AD5-80A4-478C-8A3A-9C222313E0A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73552" y="1316736"/>
            <a:ext cx="4480560" cy="4559590"/>
          </a:xfrm>
          <a:prstGeom prst="rect">
            <a:avLst/>
          </a:prstGeom>
        </p:spPr>
      </p:pic>
      <p:sp>
        <p:nvSpPr>
          <p:cNvPr id="8" name="テキスト プレースホルダー 18">
            <a:extLst>
              <a:ext uri="{FF2B5EF4-FFF2-40B4-BE49-F238E27FC236}">
                <a16:creationId xmlns:a16="http://schemas.microsoft.com/office/drawing/2014/main" id="{27FB1C44-7829-47D1-986D-0A87F4410CE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404722" y="3446368"/>
            <a:ext cx="768351" cy="468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2400">
                <a:solidFill>
                  <a:srgbClr val="0000CA"/>
                </a:solidFill>
                <a:latin typeface="Lucida Sans Unicode" panose="020B0602030504020204" pitchFamily="34" charset="0"/>
                <a:ea typeface="游ゴシック Medium" panose="020B0500000000000000" pitchFamily="50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en-US" altLang="ja-JP" dirty="0"/>
              <a:t>00.</a:t>
            </a:r>
            <a:endParaRPr kumimoji="1" lang="ja-JP" altLang="en-US" dirty="0"/>
          </a:p>
        </p:txBody>
      </p:sp>
      <p:sp>
        <p:nvSpPr>
          <p:cNvPr id="9" name="テキスト プレースホルダー 24">
            <a:extLst>
              <a:ext uri="{FF2B5EF4-FFF2-40B4-BE49-F238E27FC236}">
                <a16:creationId xmlns:a16="http://schemas.microsoft.com/office/drawing/2014/main" id="{F9998B61-66B2-4745-AF3B-EB748FD3620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173073" y="3446132"/>
            <a:ext cx="5183716" cy="468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>
                <a:solidFill>
                  <a:srgbClr val="0000CA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コンテンツタイトルを入力</a:t>
            </a:r>
          </a:p>
        </p:txBody>
      </p:sp>
    </p:spTree>
    <p:extLst>
      <p:ext uri="{BB962C8B-B14F-4D97-AF65-F5344CB8AC3E}">
        <p14:creationId xmlns:p14="http://schemas.microsoft.com/office/powerpoint/2010/main" val="3822735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A49D872-27B0-41BC-9B69-C9B2499CF8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64833" y="1122363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2400" b="1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■大見出しの書式設定</a:t>
            </a:r>
          </a:p>
        </p:txBody>
      </p:sp>
      <p:sp>
        <p:nvSpPr>
          <p:cNvPr id="13" name="テキスト プレースホルダー 2">
            <a:extLst>
              <a:ext uri="{FF2B5EF4-FFF2-40B4-BE49-F238E27FC236}">
                <a16:creationId xmlns:a16="http://schemas.microsoft.com/office/drawing/2014/main" id="{36A1FFE9-57A1-4D92-822F-16EFCDBECDC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64833" y="1699872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2000" b="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〇中見出しの書式設定</a:t>
            </a:r>
          </a:p>
        </p:txBody>
      </p:sp>
      <p:sp>
        <p:nvSpPr>
          <p:cNvPr id="15" name="テキスト プレースホルダー 2">
            <a:extLst>
              <a:ext uri="{FF2B5EF4-FFF2-40B4-BE49-F238E27FC236}">
                <a16:creationId xmlns:a16="http://schemas.microsoft.com/office/drawing/2014/main" id="{6A5F223F-F1AE-42FD-9167-AD0C438CBD9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264833" y="2903876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900" b="0">
                <a:latin typeface="+mj-ea"/>
                <a:ea typeface="+mj-ea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en-US" altLang="ja-JP" dirty="0"/>
              <a:t>※</a:t>
            </a:r>
            <a:r>
              <a:rPr kumimoji="1" lang="ja-JP" altLang="en-US" dirty="0"/>
              <a:t>注釈の書式設定</a:t>
            </a:r>
          </a:p>
        </p:txBody>
      </p:sp>
      <p:sp>
        <p:nvSpPr>
          <p:cNvPr id="17" name="テキスト プレースホルダー 2">
            <a:extLst>
              <a:ext uri="{FF2B5EF4-FFF2-40B4-BE49-F238E27FC236}">
                <a16:creationId xmlns:a16="http://schemas.microsoft.com/office/drawing/2014/main" id="{B6265334-BE5D-46F1-B6B8-C8FBC833189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264833" y="2301874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1600" b="0">
                <a:latin typeface="+mj-ea"/>
                <a:ea typeface="+mj-ea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本文の書式設定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776675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08901D54-967B-4EC0-A18B-2ED475DB08A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8500" b="18500"/>
          <a:stretch/>
        </p:blipFill>
        <p:spPr>
          <a:xfrm>
            <a:off x="1184" y="1268760"/>
            <a:ext cx="12189631" cy="4320480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0BD56B9-91E9-48D5-94B5-BA24C73F3DA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65903" y="5779008"/>
            <a:ext cx="3060194" cy="746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999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>
            <a:extLst>
              <a:ext uri="{FF2B5EF4-FFF2-40B4-BE49-F238E27FC236}">
                <a16:creationId xmlns:a16="http://schemas.microsoft.com/office/drawing/2014/main" id="{50DC5B95-4883-4367-BFB6-AF7C73C2C53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15779" y="275630"/>
            <a:ext cx="632883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r">
              <a:defRPr sz="1200" b="1">
                <a:latin typeface="Arial Narrow" pitchFamily="34" charset="0"/>
              </a:defRPr>
            </a:lvl1pPr>
          </a:lstStyle>
          <a:p>
            <a:pPr>
              <a:spcBef>
                <a:spcPct val="50000"/>
              </a:spcBef>
              <a:defRPr/>
            </a:pPr>
            <a:fld id="{9CD23B60-4954-4ED1-BB04-832F1D7F9BC1}" type="slidenum">
              <a:rPr lang="en-US" altLang="ja-JP" sz="1200" b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altLang="ja-JP" sz="1200" b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42D346E2-38A5-44BE-A92D-199A2510EF7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0"/>
            <a:ext cx="2158379" cy="620689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1BB33EA6-5E4F-4C45-AFC8-625F135911F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20689"/>
            <a:ext cx="12189631" cy="18864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8816161B-1D45-4E88-8575-4D9BFF792D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639718"/>
            <a:ext cx="12189631" cy="218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655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>
            <a:extLst>
              <a:ext uri="{FF2B5EF4-FFF2-40B4-BE49-F238E27FC236}">
                <a16:creationId xmlns:a16="http://schemas.microsoft.com/office/drawing/2014/main" id="{50DC5B95-4883-4367-BFB6-AF7C73C2C53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15779" y="275630"/>
            <a:ext cx="632883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r">
              <a:defRPr sz="1200" b="1">
                <a:latin typeface="Arial Narrow" pitchFamily="34" charset="0"/>
              </a:defRPr>
            </a:lvl1pPr>
          </a:lstStyle>
          <a:p>
            <a:pPr>
              <a:spcBef>
                <a:spcPct val="50000"/>
              </a:spcBef>
              <a:defRPr/>
            </a:pPr>
            <a:fld id="{9CD23B60-4954-4ED1-BB04-832F1D7F9BC1}" type="slidenum">
              <a:rPr lang="en-US" altLang="ja-JP" sz="1200" b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altLang="ja-JP" sz="1200" b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707C3299-AF8D-4B78-8F02-4897733AFD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0"/>
            <a:ext cx="2158379" cy="620689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EEE74F0-839F-4EAD-AA2E-636C3DD4D9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20689"/>
            <a:ext cx="12189631" cy="18864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0D7E6AE0-5223-41C6-8A5A-EB3CDB91F33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639718"/>
            <a:ext cx="12189631" cy="218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0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>
            <a:extLst>
              <a:ext uri="{FF2B5EF4-FFF2-40B4-BE49-F238E27FC236}">
                <a16:creationId xmlns:a16="http://schemas.microsoft.com/office/drawing/2014/main" id="{50DC5B95-4883-4367-BFB6-AF7C73C2C53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15779" y="275630"/>
            <a:ext cx="632883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r">
              <a:defRPr sz="1200" b="1">
                <a:latin typeface="Arial Narrow" pitchFamily="34" charset="0"/>
              </a:defRPr>
            </a:lvl1pPr>
          </a:lstStyle>
          <a:p>
            <a:pPr>
              <a:spcBef>
                <a:spcPct val="50000"/>
              </a:spcBef>
              <a:defRPr/>
            </a:pPr>
            <a:fld id="{9CD23B60-4954-4ED1-BB04-832F1D7F9BC1}" type="slidenum">
              <a:rPr lang="en-US" altLang="ja-JP" sz="1200" b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altLang="ja-JP" sz="1200" b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E31735D5-31F4-4146-904E-9CD1EE47F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0"/>
            <a:ext cx="2158379" cy="620689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8AD479BE-C7D0-49F3-ADEC-124D5459EA4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20689"/>
            <a:ext cx="12189631" cy="188640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0CE7F4EE-FB40-4554-827C-6815C539C4B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639718"/>
            <a:ext cx="12189631" cy="218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821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30A82E1-8E0D-434A-9DF4-7C2ABD1A07A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7051" y="219075"/>
            <a:ext cx="11137900" cy="954569"/>
          </a:xfrm>
        </p:spPr>
        <p:txBody>
          <a:bodyPr lIns="91440" tIns="45720" rIns="91440" bIns="45720" anchor="ctr" anchorCtr="0"/>
          <a:lstStyle/>
          <a:p>
            <a:r>
              <a:rPr lang="en-US" altLang="ja-JP" dirty="0">
                <a:latin typeface="小塚ゴシック Pr6N B"/>
                <a:ea typeface="小塚ゴシック Pr6N B"/>
                <a:cs typeface="Lucida Sans Unicode"/>
              </a:rPr>
              <a:t>Smart Construction Design3D</a:t>
            </a:r>
            <a:br>
              <a:rPr lang="en-US" altLang="ja-JP" dirty="0">
                <a:latin typeface="小塚ゴシック Pr6N B"/>
                <a:ea typeface="小塚ゴシック Pr6N B"/>
                <a:cs typeface="Lucida Sans Unicode"/>
              </a:rPr>
            </a:br>
            <a:r>
              <a:rPr lang="en-US" altLang="ja-JP" dirty="0">
                <a:latin typeface="小塚ゴシック Pr6N B"/>
                <a:ea typeface="小塚ゴシック Pr6N B"/>
                <a:cs typeface="Lucida Sans Unicode"/>
              </a:rPr>
              <a:t>2023.12.12(</a:t>
            </a:r>
            <a:r>
              <a:rPr lang="ja-JP" altLang="en-US" dirty="0">
                <a:latin typeface="小塚ゴシック Pr6N B"/>
                <a:ea typeface="小塚ゴシック Pr6N B"/>
                <a:cs typeface="Lucida Sans Unicode"/>
              </a:rPr>
              <a:t>予定</a:t>
            </a:r>
            <a:r>
              <a:rPr lang="en-US" altLang="ja-JP" dirty="0">
                <a:latin typeface="小塚ゴシック Pr6N B"/>
                <a:ea typeface="小塚ゴシック Pr6N B"/>
                <a:cs typeface="Lucida Sans Unicode"/>
              </a:rPr>
              <a:t>)</a:t>
            </a:r>
            <a:r>
              <a:rPr lang="ja-JP" altLang="en-US" dirty="0">
                <a:latin typeface="小塚ゴシック Pr6N B"/>
                <a:ea typeface="小塚ゴシック Pr6N B"/>
                <a:cs typeface="Lucida Sans Unicode"/>
              </a:rPr>
              <a:t>リリース版について</a:t>
            </a:r>
            <a:endParaRPr lang="ja-JP" dirty="0"/>
          </a:p>
        </p:txBody>
      </p:sp>
    </p:spTree>
    <p:extLst>
      <p:ext uri="{BB962C8B-B14F-4D97-AF65-F5344CB8AC3E}">
        <p14:creationId xmlns:p14="http://schemas.microsoft.com/office/powerpoint/2010/main" val="3840699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519420CB-CF56-435A-A5AD-9C1751E314D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64833" y="181587"/>
            <a:ext cx="8153400" cy="388031"/>
          </a:xfrm>
        </p:spPr>
        <p:txBody>
          <a:bodyPr/>
          <a:lstStyle/>
          <a:p>
            <a:r>
              <a:rPr lang="ja-JP" altLang="en-US" b="0" dirty="0">
                <a:solidFill>
                  <a:srgbClr val="265180"/>
                </a:solidFill>
                <a:latin typeface="+mn-ea"/>
                <a:ea typeface="+mn-ea"/>
              </a:rPr>
              <a:t>リリース項目一覧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E400EDE-EE2F-4FB8-9778-A5A6D5083400}"/>
              </a:ext>
            </a:extLst>
          </p:cNvPr>
          <p:cNvSpPr txBox="1"/>
          <p:nvPr/>
        </p:nvSpPr>
        <p:spPr>
          <a:xfrm>
            <a:off x="276468" y="814580"/>
            <a:ext cx="119155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dirty="0">
                <a:ea typeface="游ゴシック"/>
              </a:rPr>
              <a:t>Smart Construction Design3D</a:t>
            </a:r>
            <a:r>
              <a:rPr kumimoji="1" lang="ja-JP" altLang="en-US" dirty="0">
                <a:ea typeface="游ゴシック"/>
              </a:rPr>
              <a:t>のアップデートについて、以下の日程・内容にてリリースをいたします。</a:t>
            </a:r>
            <a:endParaRPr kumimoji="1" lang="en-US" altLang="ja-JP" dirty="0">
              <a:ea typeface="游ゴシック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/>
              <a:t>システムメンテナンスの為、下記日程は該当するサービスのお取扱いができなくなります。</a:t>
            </a:r>
            <a:endParaRPr lang="en-US" altLang="ja-JP" dirty="0"/>
          </a:p>
          <a:p>
            <a:r>
              <a:rPr lang="ja-JP" altLang="en-US" dirty="0"/>
              <a:t>　（</a:t>
            </a:r>
            <a:r>
              <a:rPr lang="en-US" altLang="ja-JP" dirty="0"/>
              <a:t>※</a:t>
            </a:r>
            <a:r>
              <a:rPr lang="ja-JP" altLang="en-US" dirty="0"/>
              <a:t>リリース日程・時間帯・内容については、状況に応じ変更する場合がございます。予めご了承ください）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31B4B9D-12EA-4BC5-4859-8E23CDDB1A22}"/>
              </a:ext>
            </a:extLst>
          </p:cNvPr>
          <p:cNvSpPr txBox="1"/>
          <p:nvPr/>
        </p:nvSpPr>
        <p:spPr>
          <a:xfrm>
            <a:off x="497712" y="1799866"/>
            <a:ext cx="5253384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u="sng" dirty="0">
                <a:latin typeface="+mn-ea"/>
              </a:rPr>
              <a:t>日程：日本時間　</a:t>
            </a:r>
            <a:r>
              <a:rPr lang="en-US" altLang="ja-JP" u="sng" dirty="0">
                <a:latin typeface="+mn-ea"/>
              </a:rPr>
              <a:t>12</a:t>
            </a:r>
            <a:r>
              <a:rPr lang="ja-JP" altLang="en-US" u="sng" dirty="0">
                <a:latin typeface="+mn-ea"/>
              </a:rPr>
              <a:t>月</a:t>
            </a:r>
            <a:r>
              <a:rPr lang="en-US" altLang="ja-JP" u="sng" dirty="0">
                <a:latin typeface="+mn-ea"/>
              </a:rPr>
              <a:t>12</a:t>
            </a:r>
            <a:r>
              <a:rPr lang="ja-JP" altLang="en-US" u="sng" dirty="0">
                <a:latin typeface="+mn-ea"/>
              </a:rPr>
              <a:t>日</a:t>
            </a:r>
            <a:r>
              <a:rPr lang="en-US" altLang="ja-JP" u="sng" dirty="0">
                <a:latin typeface="+mn-ea"/>
              </a:rPr>
              <a:t>(</a:t>
            </a:r>
            <a:r>
              <a:rPr lang="ja-JP" altLang="en-US" u="sng" dirty="0">
                <a:latin typeface="+mn-ea"/>
              </a:rPr>
              <a:t>火</a:t>
            </a:r>
            <a:r>
              <a:rPr lang="en-US" altLang="ja-JP" u="sng" dirty="0">
                <a:latin typeface="+mn-ea"/>
              </a:rPr>
              <a:t>)</a:t>
            </a:r>
            <a:r>
              <a:rPr lang="ja-JP" altLang="en-US" u="sng" dirty="0">
                <a:latin typeface="+mn-ea"/>
              </a:rPr>
              <a:t>　</a:t>
            </a:r>
            <a:r>
              <a:rPr lang="en-US" altLang="ja-JP" u="sng" dirty="0">
                <a:latin typeface="+mn-ea"/>
              </a:rPr>
              <a:t>19:00</a:t>
            </a:r>
            <a:r>
              <a:rPr lang="ja-JP" altLang="en-US" u="sng" dirty="0">
                <a:latin typeface="+mn-ea"/>
              </a:rPr>
              <a:t>～</a:t>
            </a:r>
            <a:r>
              <a:rPr lang="en-US" altLang="ja-JP" u="sng" dirty="0">
                <a:latin typeface="+mn-ea"/>
              </a:rPr>
              <a:t>21:00</a:t>
            </a:r>
            <a:r>
              <a:rPr kumimoji="1" lang="en-US" altLang="ja-JP" u="sng" dirty="0">
                <a:latin typeface="+mn-ea"/>
              </a:rPr>
              <a:t> </a:t>
            </a:r>
            <a:r>
              <a:rPr kumimoji="1" lang="ja-JP" altLang="en-US" u="sng" dirty="0">
                <a:latin typeface="+mn-ea"/>
              </a:rPr>
              <a:t>　</a:t>
            </a:r>
            <a:endParaRPr kumimoji="1" lang="en-US" altLang="ja-JP" u="sng" dirty="0">
              <a:latin typeface="+mn-ea"/>
            </a:endParaRPr>
          </a:p>
        </p:txBody>
      </p:sp>
      <p:graphicFrame>
        <p:nvGraphicFramePr>
          <p:cNvPr id="14" name="表 5">
            <a:extLst>
              <a:ext uri="{FF2B5EF4-FFF2-40B4-BE49-F238E27FC236}">
                <a16:creationId xmlns:a16="http://schemas.microsoft.com/office/drawing/2014/main" id="{BAB5485D-46A9-1795-D8EB-5412EF3D41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358209"/>
              </p:ext>
            </p:extLst>
          </p:nvPr>
        </p:nvGraphicFramePr>
        <p:xfrm>
          <a:off x="497712" y="2567783"/>
          <a:ext cx="11558454" cy="23871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521">
                  <a:extLst>
                    <a:ext uri="{9D8B030D-6E8A-4147-A177-3AD203B41FA5}">
                      <a16:colId xmlns:a16="http://schemas.microsoft.com/office/drawing/2014/main" val="889631269"/>
                    </a:ext>
                  </a:extLst>
                </a:gridCol>
                <a:gridCol w="1761876">
                  <a:extLst>
                    <a:ext uri="{9D8B030D-6E8A-4147-A177-3AD203B41FA5}">
                      <a16:colId xmlns:a16="http://schemas.microsoft.com/office/drawing/2014/main" val="134053511"/>
                    </a:ext>
                  </a:extLst>
                </a:gridCol>
                <a:gridCol w="9055057">
                  <a:extLst>
                    <a:ext uri="{9D8B030D-6E8A-4147-A177-3AD203B41FA5}">
                      <a16:colId xmlns:a16="http://schemas.microsoft.com/office/drawing/2014/main" val="3343669445"/>
                    </a:ext>
                  </a:extLst>
                </a:gridCol>
              </a:tblGrid>
              <a:tr h="4936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solidFill>
                            <a:schemeClr val="bg1"/>
                          </a:solidFill>
                        </a:rPr>
                        <a:t>NO.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</a:rPr>
                        <a:t>対象機能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概要</a:t>
                      </a: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205053"/>
                  </a:ext>
                </a:extLst>
              </a:tr>
              <a:tr h="189352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34" charset="-128"/>
                          <a:ea typeface="游ゴシック" panose="020B0400000000000000" pitchFamily="34" charset="-128"/>
                          <a:cs typeface="+mn-cs"/>
                        </a:rPr>
                        <a:t>座標系対応</a:t>
                      </a:r>
                      <a:endParaRPr kumimoji="1" lang="en-US" altLang="ja-JP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34" charset="-128"/>
                        <a:ea typeface="游ゴシック" panose="020B0400000000000000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34" charset="-128"/>
                          <a:ea typeface="游ゴシック" panose="020B0400000000000000" pitchFamily="34" charset="-128"/>
                          <a:cs typeface="+mn-cs"/>
                        </a:rPr>
                        <a:t>(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34" charset="-128"/>
                          <a:ea typeface="游ゴシック" panose="020B0400000000000000" pitchFamily="34" charset="-128"/>
                          <a:cs typeface="+mn-cs"/>
                        </a:rPr>
                        <a:t>機能改修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34" charset="-128"/>
                          <a:ea typeface="游ゴシック" panose="020B0400000000000000" pitchFamily="34" charset="-128"/>
                          <a:cs typeface="+mn-cs"/>
                        </a:rPr>
                        <a:t>)</a:t>
                      </a: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34" charset="-128"/>
                        <a:ea typeface="游ゴシック" panose="020B0400000000000000" pitchFamily="34" charset="-128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7750" marR="0" lvl="0" indent="-177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概要：海外座標系対応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177750" marR="0" lvl="0" indent="-177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詳細：海外の独自座標系に対応するため、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Smart Construction Dashboard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で対応済みの座標系を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Smart Construction Design3D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上でも対応できるよう改修されました。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31742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9033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8A0DC60-CB39-0F4C-B7BB-D68C7BF77B6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kumimoji="1" lang="en-US" altLang="ja-JP" sz="2000" dirty="0"/>
              <a:t>EOF</a:t>
            </a:r>
            <a:endParaRPr kumimoji="1" lang="ja-JP" altLang="en-US" sz="2000"/>
          </a:p>
        </p:txBody>
      </p:sp>
    </p:spTree>
    <p:extLst>
      <p:ext uri="{BB962C8B-B14F-4D97-AF65-F5344CB8AC3E}">
        <p14:creationId xmlns:p14="http://schemas.microsoft.com/office/powerpoint/2010/main" val="3347866703"/>
      </p:ext>
    </p:extLst>
  </p:cSld>
  <p:clrMapOvr>
    <a:masterClrMapping/>
  </p:clrMapOvr>
</p:sld>
</file>

<file path=ppt/theme/theme1.xml><?xml version="1.0" encoding="utf-8"?>
<a:theme xmlns:a="http://schemas.openxmlformats.org/drawingml/2006/main" name="表紙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インデックス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コンテンツ扉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説明ページ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88394CA23402B409981E2E75D0C0376" ma:contentTypeVersion="2" ma:contentTypeDescription="新しいドキュメントを作成します。" ma:contentTypeScope="" ma:versionID="08e53c7cec538f5ff16fe8f1f88ef101">
  <xsd:schema xmlns:xsd="http://www.w3.org/2001/XMLSchema" xmlns:xs="http://www.w3.org/2001/XMLSchema" xmlns:p="http://schemas.microsoft.com/office/2006/metadata/properties" xmlns:ns3="a9389fa2-add8-4853-8b42-44b440df2f1e" targetNamespace="http://schemas.microsoft.com/office/2006/metadata/properties" ma:root="true" ma:fieldsID="f1fb61fb774e5f806a9ab0a12dd1cf14" ns3:_="">
    <xsd:import namespace="a9389fa2-add8-4853-8b42-44b440df2f1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389fa2-add8-4853-8b42-44b440df2f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21EF08D-F8DA-4975-B7B2-B9EB78E5EC19}">
  <ds:schemaRefs>
    <ds:schemaRef ds:uri="http://schemas.microsoft.com/office/2006/documentManagement/types"/>
    <ds:schemaRef ds:uri="http://schemas.microsoft.com/office/2006/metadata/properties"/>
    <ds:schemaRef ds:uri="a9389fa2-add8-4853-8b42-44b440df2f1e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infopath/2007/PartnerControl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997641F7-52D0-460F-9EEA-84C7AE2CCB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389fa2-add8-4853-8b42-44b440df2f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F20F481-E198-416A-84A7-0B1B2644A2E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35642</TotalTime>
  <Words>140</Words>
  <Application>Microsoft Office PowerPoint</Application>
  <PresentationFormat>ワイド画面</PresentationFormat>
  <Paragraphs>15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4</vt:i4>
      </vt:variant>
      <vt:variant>
        <vt:lpstr>スライド タイトル</vt:lpstr>
      </vt:variant>
      <vt:variant>
        <vt:i4>3</vt:i4>
      </vt:variant>
    </vt:vector>
  </HeadingPairs>
  <TitlesOfParts>
    <vt:vector size="14" baseType="lpstr">
      <vt:lpstr>Meiryo UI</vt:lpstr>
      <vt:lpstr>小塚ゴシック Pr6N B</vt:lpstr>
      <vt:lpstr>游ゴシック</vt:lpstr>
      <vt:lpstr>游ゴシック Light</vt:lpstr>
      <vt:lpstr>游ゴシック Medium</vt:lpstr>
      <vt:lpstr>Arial</vt:lpstr>
      <vt:lpstr>Lucida Sans Unicode</vt:lpstr>
      <vt:lpstr>表紙</vt:lpstr>
      <vt:lpstr>インデックス</vt:lpstr>
      <vt:lpstr>コンテンツ扉</vt:lpstr>
      <vt:lpstr>説明ページ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石上 学</dc:creator>
  <cp:lastModifiedBy>Hashimoto, Chie / 橋本　知依</cp:lastModifiedBy>
  <cp:revision>311</cp:revision>
  <dcterms:created xsi:type="dcterms:W3CDTF">2021-03-26T09:54:52Z</dcterms:created>
  <dcterms:modified xsi:type="dcterms:W3CDTF">2023-12-11T08:01:50Z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0x010100288394CA23402B409981E2E75D0C0376</vt:lpwstr>
  </property>
</Properties>
</file>