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4"/>
    <p:sldMasterId id="2147483674" r:id="rId5"/>
    <p:sldMasterId id="2147483676" r:id="rId6"/>
    <p:sldMasterId id="2147483678" r:id="rId7"/>
  </p:sldMasterIdLst>
  <p:sldIdLst>
    <p:sldId id="303" r:id="rId8"/>
    <p:sldId id="305" r:id="rId9"/>
    <p:sldId id="342" r:id="rId10"/>
    <p:sldId id="339" r:id="rId11"/>
    <p:sldId id="340" r:id="rId12"/>
    <p:sldId id="301"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guchi, Takamasa / 野口　剛正" initials="NT/野" lastIdx="7" clrIdx="0">
    <p:extLst>
      <p:ext uri="{19B8F6BF-5375-455C-9EA6-DF929625EA0E}">
        <p15:presenceInfo xmlns:p15="http://schemas.microsoft.com/office/powerpoint/2012/main" userId="S::takamasa_noguchi@earthbrain.com::ceafb38f-d8e3-4660-ae65-2864b01995d3" providerId="AD"/>
      </p:ext>
    </p:extLst>
  </p:cmAuthor>
  <p:cmAuthor id="2" name="Noguchi, Takamasa / 野口　剛正" initials="NT/野 [2]" lastIdx="2" clrIdx="1">
    <p:extLst>
      <p:ext uri="{19B8F6BF-5375-455C-9EA6-DF929625EA0E}">
        <p15:presenceInfo xmlns:p15="http://schemas.microsoft.com/office/powerpoint/2012/main" userId="Noguchi, Takamasa / 野口　剛正"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FF00"/>
    <a:srgbClr val="107C41"/>
    <a:srgbClr val="4472C4"/>
    <a:srgbClr val="0000DA"/>
    <a:srgbClr val="FFFFFF"/>
    <a:srgbClr val="6600CC"/>
    <a:srgbClr val="CBCBCB"/>
    <a:srgbClr val="E7E7E7"/>
    <a:srgbClr val="106E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CCF48D-4367-40F2-8661-DD8B18CF18A2}" v="128" dt="2023-12-19T05:49:48.546"/>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202B0CA-FC54-4496-8BCA-5EF66A818D29}" styleName="スタイル (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52" autoAdjust="0"/>
    <p:restoredTop sz="93545" autoAdjust="0"/>
  </p:normalViewPr>
  <p:slideViewPr>
    <p:cSldViewPr snapToGrid="0">
      <p:cViewPr varScale="1">
        <p:scale>
          <a:sx n="86" d="100"/>
          <a:sy n="86" d="100"/>
        </p:scale>
        <p:origin x="67" y="336"/>
      </p:cViewPr>
      <p:guideLst>
        <p:guide orient="horz" pos="2137"/>
        <p:guide pos="3840"/>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3.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shimoto, Chie / 橋本　知依" userId="d974ff01-1f92-419a-ba7c-6fd3fb8463af" providerId="ADAL" clId="{B094B184-2B5F-41F1-BCA2-90BB860B53AF}"/>
    <pc:docChg chg="undo custSel addSld delSld modSld sldOrd">
      <pc:chgData name="Hashimoto, Chie / 橋本　知依" userId="d974ff01-1f92-419a-ba7c-6fd3fb8463af" providerId="ADAL" clId="{B094B184-2B5F-41F1-BCA2-90BB860B53AF}" dt="2023-10-25T08:55:32.844" v="7484" actId="20577"/>
      <pc:docMkLst>
        <pc:docMk/>
      </pc:docMkLst>
      <pc:sldChg chg="modSp mod">
        <pc:chgData name="Hashimoto, Chie / 橋本　知依" userId="d974ff01-1f92-419a-ba7c-6fd3fb8463af" providerId="ADAL" clId="{B094B184-2B5F-41F1-BCA2-90BB860B53AF}" dt="2023-10-25T08:26:09.095" v="6610" actId="20577"/>
        <pc:sldMkLst>
          <pc:docMk/>
          <pc:sldMk cId="3840699567" sldId="303"/>
        </pc:sldMkLst>
        <pc:spChg chg="mod">
          <ac:chgData name="Hashimoto, Chie / 橋本　知依" userId="d974ff01-1f92-419a-ba7c-6fd3fb8463af" providerId="ADAL" clId="{B094B184-2B5F-41F1-BCA2-90BB860B53AF}" dt="2023-10-25T08:26:09.095" v="6610" actId="20577"/>
          <ac:spMkLst>
            <pc:docMk/>
            <pc:sldMk cId="3840699567" sldId="303"/>
            <ac:spMk id="3" creationId="{530A82E1-8E0D-434A-9DF4-7C2ABD1A07A1}"/>
          </ac:spMkLst>
        </pc:spChg>
      </pc:sldChg>
      <pc:sldChg chg="addSp delSp modSp mod">
        <pc:chgData name="Hashimoto, Chie / 橋本　知依" userId="d974ff01-1f92-419a-ba7c-6fd3fb8463af" providerId="ADAL" clId="{B094B184-2B5F-41F1-BCA2-90BB860B53AF}" dt="2023-10-25T08:26:15.303" v="6620" actId="20577"/>
        <pc:sldMkLst>
          <pc:docMk/>
          <pc:sldMk cId="509033882" sldId="305"/>
        </pc:sldMkLst>
        <pc:spChg chg="mod">
          <ac:chgData name="Hashimoto, Chie / 橋本　知依" userId="d974ff01-1f92-419a-ba7c-6fd3fb8463af" providerId="ADAL" clId="{B094B184-2B5F-41F1-BCA2-90BB860B53AF}" dt="2023-10-25T08:26:15.303" v="6620" actId="20577"/>
          <ac:spMkLst>
            <pc:docMk/>
            <pc:sldMk cId="509033882" sldId="305"/>
            <ac:spMk id="6" creationId="{531B4B9D-12EA-4BC5-4859-8E23CDDB1A22}"/>
          </ac:spMkLst>
        </pc:spChg>
        <pc:spChg chg="add mod">
          <ac:chgData name="Hashimoto, Chie / 橋本　知依" userId="d974ff01-1f92-419a-ba7c-6fd3fb8463af" providerId="ADAL" clId="{B094B184-2B5F-41F1-BCA2-90BB860B53AF}" dt="2023-10-25T08:25:39.361" v="6606" actId="1076"/>
          <ac:spMkLst>
            <pc:docMk/>
            <pc:sldMk cId="509033882" sldId="305"/>
            <ac:spMk id="7" creationId="{DB462E19-2AD4-6A23-1FAF-F7BF8087DC23}"/>
          </ac:spMkLst>
        </pc:spChg>
        <pc:spChg chg="add mod">
          <ac:chgData name="Hashimoto, Chie / 橋本　知依" userId="d974ff01-1f92-419a-ba7c-6fd3fb8463af" providerId="ADAL" clId="{B094B184-2B5F-41F1-BCA2-90BB860B53AF}" dt="2023-10-25T08:21:09.054" v="6390" actId="1076"/>
          <ac:spMkLst>
            <pc:docMk/>
            <pc:sldMk cId="509033882" sldId="305"/>
            <ac:spMk id="8" creationId="{060EFA88-1D8D-D8A8-2766-30DFABE47B40}"/>
          </ac:spMkLst>
        </pc:spChg>
        <pc:spChg chg="add mod">
          <ac:chgData name="Hashimoto, Chie / 橋本　知依" userId="d974ff01-1f92-419a-ba7c-6fd3fb8463af" providerId="ADAL" clId="{B094B184-2B5F-41F1-BCA2-90BB860B53AF}" dt="2023-10-25T08:21:59.807" v="6405" actId="1076"/>
          <ac:spMkLst>
            <pc:docMk/>
            <pc:sldMk cId="509033882" sldId="305"/>
            <ac:spMk id="9" creationId="{3FD80B45-95D0-6766-6080-C0EB58642D3F}"/>
          </ac:spMkLst>
        </pc:spChg>
        <pc:spChg chg="add mod">
          <ac:chgData name="Hashimoto, Chie / 橋本　知依" userId="d974ff01-1f92-419a-ba7c-6fd3fb8463af" providerId="ADAL" clId="{B094B184-2B5F-41F1-BCA2-90BB860B53AF}" dt="2023-10-25T08:21:25.614" v="6397" actId="1076"/>
          <ac:spMkLst>
            <pc:docMk/>
            <pc:sldMk cId="509033882" sldId="305"/>
            <ac:spMk id="10" creationId="{9AB43444-53DB-6BBC-AD6C-9D23C75023D8}"/>
          </ac:spMkLst>
        </pc:spChg>
        <pc:spChg chg="del">
          <ac:chgData name="Hashimoto, Chie / 橋本　知依" userId="d974ff01-1f92-419a-ba7c-6fd3fb8463af" providerId="ADAL" clId="{B094B184-2B5F-41F1-BCA2-90BB860B53AF}" dt="2023-10-24T04:38:22.432" v="533" actId="478"/>
          <ac:spMkLst>
            <pc:docMk/>
            <pc:sldMk cId="509033882" sldId="305"/>
            <ac:spMk id="14" creationId="{2F1F5D93-3A64-BF85-7FE5-DEB5015267C9}"/>
          </ac:spMkLst>
        </pc:spChg>
        <pc:spChg chg="add mod">
          <ac:chgData name="Hashimoto, Chie / 橋本　知依" userId="d974ff01-1f92-419a-ba7c-6fd3fb8463af" providerId="ADAL" clId="{B094B184-2B5F-41F1-BCA2-90BB860B53AF}" dt="2023-10-25T08:22:56.900" v="6416" actId="1076"/>
          <ac:spMkLst>
            <pc:docMk/>
            <pc:sldMk cId="509033882" sldId="305"/>
            <ac:spMk id="15" creationId="{1BA45130-5008-5B6D-5E0A-D7511ABAAFEC}"/>
          </ac:spMkLst>
        </pc:spChg>
        <pc:spChg chg="del">
          <ac:chgData name="Hashimoto, Chie / 橋本　知依" userId="d974ff01-1f92-419a-ba7c-6fd3fb8463af" providerId="ADAL" clId="{B094B184-2B5F-41F1-BCA2-90BB860B53AF}" dt="2023-10-24T04:38:22.432" v="533" actId="478"/>
          <ac:spMkLst>
            <pc:docMk/>
            <pc:sldMk cId="509033882" sldId="305"/>
            <ac:spMk id="15" creationId="{9AE51388-2457-6B2E-3642-01861993E9D2}"/>
          </ac:spMkLst>
        </pc:spChg>
        <pc:spChg chg="add mod">
          <ac:chgData name="Hashimoto, Chie / 橋本　知依" userId="d974ff01-1f92-419a-ba7c-6fd3fb8463af" providerId="ADAL" clId="{B094B184-2B5F-41F1-BCA2-90BB860B53AF}" dt="2023-10-25T08:22:59.600" v="6418" actId="1076"/>
          <ac:spMkLst>
            <pc:docMk/>
            <pc:sldMk cId="509033882" sldId="305"/>
            <ac:spMk id="16" creationId="{F98D9867-26FC-CE13-BF7E-83BF0BE2F750}"/>
          </ac:spMkLst>
        </pc:spChg>
        <pc:spChg chg="del">
          <ac:chgData name="Hashimoto, Chie / 橋本　知依" userId="d974ff01-1f92-419a-ba7c-6fd3fb8463af" providerId="ADAL" clId="{B094B184-2B5F-41F1-BCA2-90BB860B53AF}" dt="2023-10-24T04:38:22.432" v="533" actId="478"/>
          <ac:spMkLst>
            <pc:docMk/>
            <pc:sldMk cId="509033882" sldId="305"/>
            <ac:spMk id="16" creationId="{FA551613-80C7-9002-39C4-A8DC97E4A457}"/>
          </ac:spMkLst>
        </pc:spChg>
        <pc:spChg chg="add mod">
          <ac:chgData name="Hashimoto, Chie / 橋本　知依" userId="d974ff01-1f92-419a-ba7c-6fd3fb8463af" providerId="ADAL" clId="{B094B184-2B5F-41F1-BCA2-90BB860B53AF}" dt="2023-10-25T08:23:01.873" v="6420" actId="1076"/>
          <ac:spMkLst>
            <pc:docMk/>
            <pc:sldMk cId="509033882" sldId="305"/>
            <ac:spMk id="17" creationId="{D6F23847-5F51-9D6D-F67C-E132E46F5139}"/>
          </ac:spMkLst>
        </pc:spChg>
        <pc:spChg chg="add mod">
          <ac:chgData name="Hashimoto, Chie / 橋本　知依" userId="d974ff01-1f92-419a-ba7c-6fd3fb8463af" providerId="ADAL" clId="{B094B184-2B5F-41F1-BCA2-90BB860B53AF}" dt="2023-10-25T08:23:05.345" v="6422" actId="1076"/>
          <ac:spMkLst>
            <pc:docMk/>
            <pc:sldMk cId="509033882" sldId="305"/>
            <ac:spMk id="18" creationId="{BFBDD624-2EFF-97DA-F192-A8619B02AE06}"/>
          </ac:spMkLst>
        </pc:spChg>
        <pc:graphicFrameChg chg="mod modGraphic">
          <ac:chgData name="Hashimoto, Chie / 橋本　知依" userId="d974ff01-1f92-419a-ba7c-6fd3fb8463af" providerId="ADAL" clId="{B094B184-2B5F-41F1-BCA2-90BB860B53AF}" dt="2023-10-25T08:14:43.634" v="6297" actId="20577"/>
          <ac:graphicFrameMkLst>
            <pc:docMk/>
            <pc:sldMk cId="509033882" sldId="305"/>
            <ac:graphicFrameMk id="28" creationId="{99FA9CBE-D388-811D-E0C2-694E6E6CE91B}"/>
          </ac:graphicFrameMkLst>
        </pc:graphicFrameChg>
        <pc:picChg chg="add mod modCrop">
          <ac:chgData name="Hashimoto, Chie / 橋本　知依" userId="d974ff01-1f92-419a-ba7c-6fd3fb8463af" providerId="ADAL" clId="{B094B184-2B5F-41F1-BCA2-90BB860B53AF}" dt="2023-10-25T08:22:17.193" v="6407" actId="14100"/>
          <ac:picMkLst>
            <pc:docMk/>
            <pc:sldMk cId="509033882" sldId="305"/>
            <ac:picMk id="5" creationId="{F4681FF7-250C-91CB-5F6B-B0D480BB087B}"/>
          </ac:picMkLst>
        </pc:picChg>
        <pc:picChg chg="del">
          <ac:chgData name="Hashimoto, Chie / 橋本　知依" userId="d974ff01-1f92-419a-ba7c-6fd3fb8463af" providerId="ADAL" clId="{B094B184-2B5F-41F1-BCA2-90BB860B53AF}" dt="2023-10-24T02:53:16.265" v="465" actId="478"/>
          <ac:picMkLst>
            <pc:docMk/>
            <pc:sldMk cId="509033882" sldId="305"/>
            <ac:picMk id="7" creationId="{4A5533C5-8F36-3D3B-B3F2-6340BF6FF027}"/>
          </ac:picMkLst>
        </pc:picChg>
        <pc:picChg chg="del">
          <ac:chgData name="Hashimoto, Chie / 橋本　知依" userId="d974ff01-1f92-419a-ba7c-6fd3fb8463af" providerId="ADAL" clId="{B094B184-2B5F-41F1-BCA2-90BB860B53AF}" dt="2023-10-24T02:53:16.602" v="466" actId="478"/>
          <ac:picMkLst>
            <pc:docMk/>
            <pc:sldMk cId="509033882" sldId="305"/>
            <ac:picMk id="12" creationId="{2F060B4F-C837-0902-555C-F84674E1C497}"/>
          </ac:picMkLst>
        </pc:picChg>
        <pc:picChg chg="add mod modCrop">
          <ac:chgData name="Hashimoto, Chie / 橋本　知依" userId="d974ff01-1f92-419a-ba7c-6fd3fb8463af" providerId="ADAL" clId="{B094B184-2B5F-41F1-BCA2-90BB860B53AF}" dt="2023-10-25T08:22:28.489" v="6410" actId="732"/>
          <ac:picMkLst>
            <pc:docMk/>
            <pc:sldMk cId="509033882" sldId="305"/>
            <ac:picMk id="12" creationId="{E13259DC-C80C-8F02-7B0E-353663BBCD48}"/>
          </ac:picMkLst>
        </pc:picChg>
        <pc:picChg chg="add mod modCrop">
          <ac:chgData name="Hashimoto, Chie / 橋本　知依" userId="d974ff01-1f92-419a-ba7c-6fd3fb8463af" providerId="ADAL" clId="{B094B184-2B5F-41F1-BCA2-90BB860B53AF}" dt="2023-10-25T08:21:51.753" v="6403" actId="732"/>
          <ac:picMkLst>
            <pc:docMk/>
            <pc:sldMk cId="509033882" sldId="305"/>
            <ac:picMk id="14" creationId="{93A3E691-10C2-263E-A2F8-EACCB5C2E6D8}"/>
          </ac:picMkLst>
        </pc:picChg>
        <pc:cxnChg chg="del mod">
          <ac:chgData name="Hashimoto, Chie / 橋本　知依" userId="d974ff01-1f92-419a-ba7c-6fd3fb8463af" providerId="ADAL" clId="{B094B184-2B5F-41F1-BCA2-90BB860B53AF}" dt="2023-10-24T02:53:15.784" v="464" actId="478"/>
          <ac:cxnSpMkLst>
            <pc:docMk/>
            <pc:sldMk cId="509033882" sldId="305"/>
            <ac:cxnSpMk id="13" creationId="{753534E4-5818-6C49-544E-C2C42864BEF9}"/>
          </ac:cxnSpMkLst>
        </pc:cxnChg>
      </pc:sldChg>
      <pc:sldChg chg="addSp delSp modSp mod">
        <pc:chgData name="Hashimoto, Chie / 橋本　知依" userId="d974ff01-1f92-419a-ba7c-6fd3fb8463af" providerId="ADAL" clId="{B094B184-2B5F-41F1-BCA2-90BB860B53AF}" dt="2023-10-25T08:18:47.702" v="6380" actId="20577"/>
        <pc:sldMkLst>
          <pc:docMk/>
          <pc:sldMk cId="1571775979" sldId="325"/>
        </pc:sldMkLst>
        <pc:spChg chg="add mod">
          <ac:chgData name="Hashimoto, Chie / 橋本　知依" userId="d974ff01-1f92-419a-ba7c-6fd3fb8463af" providerId="ADAL" clId="{B094B184-2B5F-41F1-BCA2-90BB860B53AF}" dt="2023-10-25T03:42:47.477" v="1760" actId="14100"/>
          <ac:spMkLst>
            <pc:docMk/>
            <pc:sldMk cId="1571775979" sldId="325"/>
            <ac:spMk id="10" creationId="{92093CB9-44E6-BFD7-DE2A-859308099B23}"/>
          </ac:spMkLst>
        </pc:spChg>
        <pc:spChg chg="del">
          <ac:chgData name="Hashimoto, Chie / 橋本　知依" userId="d974ff01-1f92-419a-ba7c-6fd3fb8463af" providerId="ADAL" clId="{B094B184-2B5F-41F1-BCA2-90BB860B53AF}" dt="2023-10-24T02:45:31.758" v="8" actId="478"/>
          <ac:spMkLst>
            <pc:docMk/>
            <pc:sldMk cId="1571775979" sldId="325"/>
            <ac:spMk id="13" creationId="{DDE09D2E-4A8A-84BC-E4B2-1713D0FFDC89}"/>
          </ac:spMkLst>
        </pc:spChg>
        <pc:spChg chg="add mod">
          <ac:chgData name="Hashimoto, Chie / 橋本　知依" userId="d974ff01-1f92-419a-ba7c-6fd3fb8463af" providerId="ADAL" clId="{B094B184-2B5F-41F1-BCA2-90BB860B53AF}" dt="2023-10-25T03:43:59.810" v="1858" actId="1076"/>
          <ac:spMkLst>
            <pc:docMk/>
            <pc:sldMk cId="1571775979" sldId="325"/>
            <ac:spMk id="15" creationId="{FD955F00-DE09-327F-7335-5520D34009FF}"/>
          </ac:spMkLst>
        </pc:spChg>
        <pc:spChg chg="add mod">
          <ac:chgData name="Hashimoto, Chie / 橋本　知依" userId="d974ff01-1f92-419a-ba7c-6fd3fb8463af" providerId="ADAL" clId="{B094B184-2B5F-41F1-BCA2-90BB860B53AF}" dt="2023-10-25T03:44:06.586" v="1860" actId="207"/>
          <ac:spMkLst>
            <pc:docMk/>
            <pc:sldMk cId="1571775979" sldId="325"/>
            <ac:spMk id="22" creationId="{4ACACD17-F872-0ABC-7DFE-0B3D25FEC9C7}"/>
          </ac:spMkLst>
        </pc:spChg>
        <pc:spChg chg="add mod">
          <ac:chgData name="Hashimoto, Chie / 橋本　知依" userId="d974ff01-1f92-419a-ba7c-6fd3fb8463af" providerId="ADAL" clId="{B094B184-2B5F-41F1-BCA2-90BB860B53AF}" dt="2023-10-25T08:18:47.702" v="6380" actId="20577"/>
          <ac:spMkLst>
            <pc:docMk/>
            <pc:sldMk cId="1571775979" sldId="325"/>
            <ac:spMk id="24" creationId="{DE1BC7E1-13FC-994D-649B-521ED2923808}"/>
          </ac:spMkLst>
        </pc:spChg>
        <pc:spChg chg="add del mod">
          <ac:chgData name="Hashimoto, Chie / 橋本　知依" userId="d974ff01-1f92-419a-ba7c-6fd3fb8463af" providerId="ADAL" clId="{B094B184-2B5F-41F1-BCA2-90BB860B53AF}" dt="2023-10-25T04:35:30.134" v="3700"/>
          <ac:spMkLst>
            <pc:docMk/>
            <pc:sldMk cId="1571775979" sldId="325"/>
            <ac:spMk id="25" creationId="{18B90185-20D3-E0AB-F48D-232A2E2D36ED}"/>
          </ac:spMkLst>
        </pc:spChg>
        <pc:spChg chg="add mod">
          <ac:chgData name="Hashimoto, Chie / 橋本　知依" userId="d974ff01-1f92-419a-ba7c-6fd3fb8463af" providerId="ADAL" clId="{B094B184-2B5F-41F1-BCA2-90BB860B53AF}" dt="2023-10-25T04:37:47.950" v="3808" actId="1076"/>
          <ac:spMkLst>
            <pc:docMk/>
            <pc:sldMk cId="1571775979" sldId="325"/>
            <ac:spMk id="26" creationId="{CC4CBFE6-105F-AB10-8A99-C083A2683DF4}"/>
          </ac:spMkLst>
        </pc:spChg>
        <pc:spChg chg="add mod">
          <ac:chgData name="Hashimoto, Chie / 橋本　知依" userId="d974ff01-1f92-419a-ba7c-6fd3fb8463af" providerId="ADAL" clId="{B094B184-2B5F-41F1-BCA2-90BB860B53AF}" dt="2023-10-25T04:38:01.226" v="3813" actId="1076"/>
          <ac:spMkLst>
            <pc:docMk/>
            <pc:sldMk cId="1571775979" sldId="325"/>
            <ac:spMk id="35" creationId="{78C9F3D4-B895-43EC-CC0E-B8EBEBC79F8C}"/>
          </ac:spMkLst>
        </pc:spChg>
        <pc:spChg chg="add mod">
          <ac:chgData name="Hashimoto, Chie / 橋本　知依" userId="d974ff01-1f92-419a-ba7c-6fd3fb8463af" providerId="ADAL" clId="{B094B184-2B5F-41F1-BCA2-90BB860B53AF}" dt="2023-10-25T04:38:03.228" v="3814" actId="1076"/>
          <ac:spMkLst>
            <pc:docMk/>
            <pc:sldMk cId="1571775979" sldId="325"/>
            <ac:spMk id="36" creationId="{621EA8F8-82FF-19E7-97FC-F5B9FFB97C6B}"/>
          </ac:spMkLst>
        </pc:spChg>
        <pc:grpChg chg="del">
          <ac:chgData name="Hashimoto, Chie / 橋本　知依" userId="d974ff01-1f92-419a-ba7c-6fd3fb8463af" providerId="ADAL" clId="{B094B184-2B5F-41F1-BCA2-90BB860B53AF}" dt="2023-10-24T02:45:31.758" v="8" actId="478"/>
          <ac:grpSpMkLst>
            <pc:docMk/>
            <pc:sldMk cId="1571775979" sldId="325"/>
            <ac:grpSpMk id="12" creationId="{55A0E706-53AB-EAC4-F39B-61DC56C2E124}"/>
          </ac:grpSpMkLst>
        </pc:grpChg>
        <pc:graphicFrameChg chg="mod modGraphic">
          <ac:chgData name="Hashimoto, Chie / 橋本　知依" userId="d974ff01-1f92-419a-ba7c-6fd3fb8463af" providerId="ADAL" clId="{B094B184-2B5F-41F1-BCA2-90BB860B53AF}" dt="2023-10-25T08:18:43.695" v="6378" actId="20577"/>
          <ac:graphicFrameMkLst>
            <pc:docMk/>
            <pc:sldMk cId="1571775979" sldId="325"/>
            <ac:graphicFrameMk id="8" creationId="{07219AAD-97A6-3628-5ADC-E4FDDF648FDB}"/>
          </ac:graphicFrameMkLst>
        </pc:graphicFrameChg>
        <pc:picChg chg="add mod modCrop">
          <ac:chgData name="Hashimoto, Chie / 橋本　知依" userId="d974ff01-1f92-419a-ba7c-6fd3fb8463af" providerId="ADAL" clId="{B094B184-2B5F-41F1-BCA2-90BB860B53AF}" dt="2023-10-25T03:42:16.149" v="1752" actId="1076"/>
          <ac:picMkLst>
            <pc:docMk/>
            <pc:sldMk cId="1571775979" sldId="325"/>
            <ac:picMk id="3" creationId="{6963EFC8-7E12-BE8C-1BBF-9807907412CB}"/>
          </ac:picMkLst>
        </pc:picChg>
        <pc:picChg chg="add mod modCrop">
          <ac:chgData name="Hashimoto, Chie / 橋本　知依" userId="d974ff01-1f92-419a-ba7c-6fd3fb8463af" providerId="ADAL" clId="{B094B184-2B5F-41F1-BCA2-90BB860B53AF}" dt="2023-10-25T03:43:56.232" v="1857" actId="1076"/>
          <ac:picMkLst>
            <pc:docMk/>
            <pc:sldMk cId="1571775979" sldId="325"/>
            <ac:picMk id="7" creationId="{356EF195-03BF-4064-C3BD-7DCF192C08B3}"/>
          </ac:picMkLst>
        </pc:picChg>
        <pc:picChg chg="add mod">
          <ac:chgData name="Hashimoto, Chie / 橋本　知依" userId="d974ff01-1f92-419a-ba7c-6fd3fb8463af" providerId="ADAL" clId="{B094B184-2B5F-41F1-BCA2-90BB860B53AF}" dt="2023-10-25T04:37:50.763" v="3810" actId="1076"/>
          <ac:picMkLst>
            <pc:docMk/>
            <pc:sldMk cId="1571775979" sldId="325"/>
            <ac:picMk id="28" creationId="{16912B21-260B-0278-EA5A-CF9ABB21F7C6}"/>
          </ac:picMkLst>
        </pc:picChg>
        <pc:picChg chg="add mod">
          <ac:chgData name="Hashimoto, Chie / 橋本　知依" userId="d974ff01-1f92-419a-ba7c-6fd3fb8463af" providerId="ADAL" clId="{B094B184-2B5F-41F1-BCA2-90BB860B53AF}" dt="2023-10-25T04:37:49.345" v="3809" actId="1076"/>
          <ac:picMkLst>
            <pc:docMk/>
            <pc:sldMk cId="1571775979" sldId="325"/>
            <ac:picMk id="30" creationId="{578D6454-D0B6-31A5-584A-74EEB45264F1}"/>
          </ac:picMkLst>
        </pc:picChg>
        <pc:picChg chg="add mod modCrop">
          <ac:chgData name="Hashimoto, Chie / 橋本　知依" userId="d974ff01-1f92-419a-ba7c-6fd3fb8463af" providerId="ADAL" clId="{B094B184-2B5F-41F1-BCA2-90BB860B53AF}" dt="2023-10-25T04:37:23.476" v="3799" actId="1076"/>
          <ac:picMkLst>
            <pc:docMk/>
            <pc:sldMk cId="1571775979" sldId="325"/>
            <ac:picMk id="32" creationId="{463FA050-1675-B8C7-9FEC-080DEC5C5F1A}"/>
          </ac:picMkLst>
        </pc:picChg>
        <pc:picChg chg="add mod modCrop">
          <ac:chgData name="Hashimoto, Chie / 橋本　知依" userId="d974ff01-1f92-419a-ba7c-6fd3fb8463af" providerId="ADAL" clId="{B094B184-2B5F-41F1-BCA2-90BB860B53AF}" dt="2023-10-25T04:37:37.488" v="3804" actId="1076"/>
          <ac:picMkLst>
            <pc:docMk/>
            <pc:sldMk cId="1571775979" sldId="325"/>
            <ac:picMk id="34" creationId="{D84F0BF3-FBC1-9910-02CF-DD26F5A182EE}"/>
          </ac:picMkLst>
        </pc:picChg>
        <pc:cxnChg chg="add mod">
          <ac:chgData name="Hashimoto, Chie / 橋本　知依" userId="d974ff01-1f92-419a-ba7c-6fd3fb8463af" providerId="ADAL" clId="{B094B184-2B5F-41F1-BCA2-90BB860B53AF}" dt="2023-10-25T03:43:59.810" v="1858" actId="1076"/>
          <ac:cxnSpMkLst>
            <pc:docMk/>
            <pc:sldMk cId="1571775979" sldId="325"/>
            <ac:cxnSpMk id="9" creationId="{9FA865BB-8DD6-D6E4-7D00-D0C96AD1312E}"/>
          </ac:cxnSpMkLst>
        </pc:cxnChg>
        <pc:cxnChg chg="del">
          <ac:chgData name="Hashimoto, Chie / 橋本　知依" userId="d974ff01-1f92-419a-ba7c-6fd3fb8463af" providerId="ADAL" clId="{B094B184-2B5F-41F1-BCA2-90BB860B53AF}" dt="2023-10-24T02:45:31.758" v="8" actId="478"/>
          <ac:cxnSpMkLst>
            <pc:docMk/>
            <pc:sldMk cId="1571775979" sldId="325"/>
            <ac:cxnSpMk id="14" creationId="{C99906DE-8F6B-A3F6-DB30-468DBDD27E89}"/>
          </ac:cxnSpMkLst>
        </pc:cxnChg>
      </pc:sldChg>
      <pc:sldChg chg="addSp delSp modSp mod ord">
        <pc:chgData name="Hashimoto, Chie / 橋本　知依" userId="d974ff01-1f92-419a-ba7c-6fd3fb8463af" providerId="ADAL" clId="{B094B184-2B5F-41F1-BCA2-90BB860B53AF}" dt="2023-10-25T04:47:59.092" v="4245" actId="20577"/>
        <pc:sldMkLst>
          <pc:docMk/>
          <pc:sldMk cId="3792151018" sldId="331"/>
        </pc:sldMkLst>
        <pc:spChg chg="add mod">
          <ac:chgData name="Hashimoto, Chie / 橋本　知依" userId="d974ff01-1f92-419a-ba7c-6fd3fb8463af" providerId="ADAL" clId="{B094B184-2B5F-41F1-BCA2-90BB860B53AF}" dt="2023-10-25T02:24:30.893" v="1080" actId="164"/>
          <ac:spMkLst>
            <pc:docMk/>
            <pc:sldMk cId="3792151018" sldId="331"/>
            <ac:spMk id="10" creationId="{4660A13A-9D54-CFC2-8C83-47EAF2263CF4}"/>
          </ac:spMkLst>
        </pc:spChg>
        <pc:spChg chg="add mod">
          <ac:chgData name="Hashimoto, Chie / 橋本　知依" userId="d974ff01-1f92-419a-ba7c-6fd3fb8463af" providerId="ADAL" clId="{B094B184-2B5F-41F1-BCA2-90BB860B53AF}" dt="2023-10-25T02:24:30.893" v="1080" actId="164"/>
          <ac:spMkLst>
            <pc:docMk/>
            <pc:sldMk cId="3792151018" sldId="331"/>
            <ac:spMk id="13" creationId="{0EF68B60-0378-686A-3900-E68A7D5089CF}"/>
          </ac:spMkLst>
        </pc:spChg>
        <pc:spChg chg="add mod">
          <ac:chgData name="Hashimoto, Chie / 橋本　知依" userId="d974ff01-1f92-419a-ba7c-6fd3fb8463af" providerId="ADAL" clId="{B094B184-2B5F-41F1-BCA2-90BB860B53AF}" dt="2023-10-25T02:24:30.893" v="1080" actId="164"/>
          <ac:spMkLst>
            <pc:docMk/>
            <pc:sldMk cId="3792151018" sldId="331"/>
            <ac:spMk id="14" creationId="{24CEEEF8-6990-ACDB-913A-D66D0AE90B35}"/>
          </ac:spMkLst>
        </pc:spChg>
        <pc:spChg chg="add mod">
          <ac:chgData name="Hashimoto, Chie / 橋本　知依" userId="d974ff01-1f92-419a-ba7c-6fd3fb8463af" providerId="ADAL" clId="{B094B184-2B5F-41F1-BCA2-90BB860B53AF}" dt="2023-10-25T02:24:30.893" v="1080" actId="164"/>
          <ac:spMkLst>
            <pc:docMk/>
            <pc:sldMk cId="3792151018" sldId="331"/>
            <ac:spMk id="16" creationId="{6F2AE281-86E9-F9A6-9789-EC61F745801F}"/>
          </ac:spMkLst>
        </pc:spChg>
        <pc:spChg chg="add mod">
          <ac:chgData name="Hashimoto, Chie / 橋本　知依" userId="d974ff01-1f92-419a-ba7c-6fd3fb8463af" providerId="ADAL" clId="{B094B184-2B5F-41F1-BCA2-90BB860B53AF}" dt="2023-10-25T02:26:29.050" v="1233" actId="404"/>
          <ac:spMkLst>
            <pc:docMk/>
            <pc:sldMk cId="3792151018" sldId="331"/>
            <ac:spMk id="22" creationId="{AD71A72A-CE5A-DF1B-BCEA-2C6FE108A448}"/>
          </ac:spMkLst>
        </pc:spChg>
        <pc:spChg chg="add del mod">
          <ac:chgData name="Hashimoto, Chie / 橋本　知依" userId="d974ff01-1f92-419a-ba7c-6fd3fb8463af" providerId="ADAL" clId="{B094B184-2B5F-41F1-BCA2-90BB860B53AF}" dt="2023-10-25T02:25:33.600" v="1118"/>
          <ac:spMkLst>
            <pc:docMk/>
            <pc:sldMk cId="3792151018" sldId="331"/>
            <ac:spMk id="24" creationId="{A7A70403-FC27-FC2D-B0BD-24E3927D05FC}"/>
          </ac:spMkLst>
        </pc:spChg>
        <pc:grpChg chg="add mod">
          <ac:chgData name="Hashimoto, Chie / 橋本　知依" userId="d974ff01-1f92-419a-ba7c-6fd3fb8463af" providerId="ADAL" clId="{B094B184-2B5F-41F1-BCA2-90BB860B53AF}" dt="2023-10-25T02:24:48.066" v="1088" actId="1076"/>
          <ac:grpSpMkLst>
            <pc:docMk/>
            <pc:sldMk cId="3792151018" sldId="331"/>
            <ac:grpSpMk id="21" creationId="{D97AEE05-6BE0-839A-11E7-42FEC8AD9EE5}"/>
          </ac:grpSpMkLst>
        </pc:grpChg>
        <pc:graphicFrameChg chg="mod modGraphic">
          <ac:chgData name="Hashimoto, Chie / 橋本　知依" userId="d974ff01-1f92-419a-ba7c-6fd3fb8463af" providerId="ADAL" clId="{B094B184-2B5F-41F1-BCA2-90BB860B53AF}" dt="2023-10-25T04:47:59.092" v="4245" actId="20577"/>
          <ac:graphicFrameMkLst>
            <pc:docMk/>
            <pc:sldMk cId="3792151018" sldId="331"/>
            <ac:graphicFrameMk id="8" creationId="{07219AAD-97A6-3628-5ADC-E4FDDF648FDB}"/>
          </ac:graphicFrameMkLst>
        </pc:graphicFrameChg>
        <pc:picChg chg="del">
          <ac:chgData name="Hashimoto, Chie / 橋本　知依" userId="d974ff01-1f92-419a-ba7c-6fd3fb8463af" providerId="ADAL" clId="{B094B184-2B5F-41F1-BCA2-90BB860B53AF}" dt="2023-10-24T02:53:57.880" v="528" actId="478"/>
          <ac:picMkLst>
            <pc:docMk/>
            <pc:sldMk cId="3792151018" sldId="331"/>
            <ac:picMk id="3" creationId="{6C54269A-B009-4557-ED31-07AB8F61A815}"/>
          </ac:picMkLst>
        </pc:picChg>
        <pc:picChg chg="add mod modCrop">
          <ac:chgData name="Hashimoto, Chie / 橋本　知依" userId="d974ff01-1f92-419a-ba7c-6fd3fb8463af" providerId="ADAL" clId="{B094B184-2B5F-41F1-BCA2-90BB860B53AF}" dt="2023-10-25T02:24:30.893" v="1080" actId="164"/>
          <ac:picMkLst>
            <pc:docMk/>
            <pc:sldMk cId="3792151018" sldId="331"/>
            <ac:picMk id="4" creationId="{4FE95252-8632-8639-8901-FA611FB8056B}"/>
          </ac:picMkLst>
        </pc:picChg>
        <pc:picChg chg="add mod modCrop">
          <ac:chgData name="Hashimoto, Chie / 橋本　知依" userId="d974ff01-1f92-419a-ba7c-6fd3fb8463af" providerId="ADAL" clId="{B094B184-2B5F-41F1-BCA2-90BB860B53AF}" dt="2023-10-25T02:24:30.893" v="1080" actId="164"/>
          <ac:picMkLst>
            <pc:docMk/>
            <pc:sldMk cId="3792151018" sldId="331"/>
            <ac:picMk id="7" creationId="{7BF43785-B408-E7F9-E758-67E192884624}"/>
          </ac:picMkLst>
        </pc:picChg>
        <pc:picChg chg="add mod modCrop">
          <ac:chgData name="Hashimoto, Chie / 橋本　知依" userId="d974ff01-1f92-419a-ba7c-6fd3fb8463af" providerId="ADAL" clId="{B094B184-2B5F-41F1-BCA2-90BB860B53AF}" dt="2023-10-25T02:24:30.893" v="1080" actId="164"/>
          <ac:picMkLst>
            <pc:docMk/>
            <pc:sldMk cId="3792151018" sldId="331"/>
            <ac:picMk id="19" creationId="{BADD94AB-CE76-BD15-BC0E-6DA143987259}"/>
          </ac:picMkLst>
        </pc:picChg>
        <pc:picChg chg="add mod">
          <ac:chgData name="Hashimoto, Chie / 橋本　知依" userId="d974ff01-1f92-419a-ba7c-6fd3fb8463af" providerId="ADAL" clId="{B094B184-2B5F-41F1-BCA2-90BB860B53AF}" dt="2023-10-25T02:24:30.893" v="1080" actId="164"/>
          <ac:picMkLst>
            <pc:docMk/>
            <pc:sldMk cId="3792151018" sldId="331"/>
            <ac:picMk id="20" creationId="{41B448B2-AAD6-3358-7C9A-4BC8C83B3A36}"/>
          </ac:picMkLst>
        </pc:picChg>
        <pc:picChg chg="add del">
          <ac:chgData name="Hashimoto, Chie / 橋本　知依" userId="d974ff01-1f92-419a-ba7c-6fd3fb8463af" providerId="ADAL" clId="{B094B184-2B5F-41F1-BCA2-90BB860B53AF}" dt="2023-10-25T02:25:29.731" v="1114"/>
          <ac:picMkLst>
            <pc:docMk/>
            <pc:sldMk cId="3792151018" sldId="331"/>
            <ac:picMk id="23" creationId="{5105A4DA-0A69-A27C-F648-B99EDFD03D4C}"/>
          </ac:picMkLst>
        </pc:picChg>
        <pc:cxnChg chg="add mod">
          <ac:chgData name="Hashimoto, Chie / 橋本　知依" userId="d974ff01-1f92-419a-ba7c-6fd3fb8463af" providerId="ADAL" clId="{B094B184-2B5F-41F1-BCA2-90BB860B53AF}" dt="2023-10-25T02:24:30.893" v="1080" actId="164"/>
          <ac:cxnSpMkLst>
            <pc:docMk/>
            <pc:sldMk cId="3792151018" sldId="331"/>
            <ac:cxnSpMk id="9" creationId="{AA8E3678-2685-A1C0-9E14-2A66C485DCC3}"/>
          </ac:cxnSpMkLst>
        </pc:cxnChg>
      </pc:sldChg>
      <pc:sldChg chg="del ord">
        <pc:chgData name="Hashimoto, Chie / 橋本　知依" userId="d974ff01-1f92-419a-ba7c-6fd3fb8463af" providerId="ADAL" clId="{B094B184-2B5F-41F1-BCA2-90BB860B53AF}" dt="2023-10-25T04:38:20.691" v="3815" actId="47"/>
        <pc:sldMkLst>
          <pc:docMk/>
          <pc:sldMk cId="2146032486" sldId="332"/>
        </pc:sldMkLst>
      </pc:sldChg>
      <pc:sldChg chg="delSp modSp del mod ord">
        <pc:chgData name="Hashimoto, Chie / 橋本　知依" userId="d974ff01-1f92-419a-ba7c-6fd3fb8463af" providerId="ADAL" clId="{B094B184-2B5F-41F1-BCA2-90BB860B53AF}" dt="2023-10-25T04:38:20.691" v="3815" actId="47"/>
        <pc:sldMkLst>
          <pc:docMk/>
          <pc:sldMk cId="3374351889" sldId="333"/>
        </pc:sldMkLst>
        <pc:picChg chg="del mod">
          <ac:chgData name="Hashimoto, Chie / 橋本　知依" userId="d974ff01-1f92-419a-ba7c-6fd3fb8463af" providerId="ADAL" clId="{B094B184-2B5F-41F1-BCA2-90BB860B53AF}" dt="2023-10-24T02:45:15.441" v="7" actId="478"/>
          <ac:picMkLst>
            <pc:docMk/>
            <pc:sldMk cId="3374351889" sldId="333"/>
            <ac:picMk id="3" creationId="{99ED7191-9484-E7B9-5503-847678F932BD}"/>
          </ac:picMkLst>
        </pc:picChg>
        <pc:picChg chg="del mod">
          <ac:chgData name="Hashimoto, Chie / 橋本　知依" userId="d974ff01-1f92-419a-ba7c-6fd3fb8463af" providerId="ADAL" clId="{B094B184-2B5F-41F1-BCA2-90BB860B53AF}" dt="2023-10-24T02:45:15.441" v="7" actId="478"/>
          <ac:picMkLst>
            <pc:docMk/>
            <pc:sldMk cId="3374351889" sldId="333"/>
            <ac:picMk id="7" creationId="{FF23F3EA-2DF4-D544-EF6F-A7C856F516C0}"/>
          </ac:picMkLst>
        </pc:picChg>
        <pc:picChg chg="del">
          <ac:chgData name="Hashimoto, Chie / 橋本　知依" userId="d974ff01-1f92-419a-ba7c-6fd3fb8463af" providerId="ADAL" clId="{B094B184-2B5F-41F1-BCA2-90BB860B53AF}" dt="2023-10-24T02:45:15.441" v="7" actId="478"/>
          <ac:picMkLst>
            <pc:docMk/>
            <pc:sldMk cId="3374351889" sldId="333"/>
            <ac:picMk id="10" creationId="{9B06EB45-5171-13A5-62CF-31E5886063D6}"/>
          </ac:picMkLst>
        </pc:picChg>
      </pc:sldChg>
      <pc:sldChg chg="modSp add del mod ord">
        <pc:chgData name="Hashimoto, Chie / 橋本　知依" userId="d974ff01-1f92-419a-ba7c-6fd3fb8463af" providerId="ADAL" clId="{B094B184-2B5F-41F1-BCA2-90BB860B53AF}" dt="2023-10-25T06:26:49.030" v="5560" actId="47"/>
        <pc:sldMkLst>
          <pc:docMk/>
          <pc:sldMk cId="1222800026" sldId="334"/>
        </pc:sldMkLst>
        <pc:graphicFrameChg chg="modGraphic">
          <ac:chgData name="Hashimoto, Chie / 橋本　知依" userId="d974ff01-1f92-419a-ba7c-6fd3fb8463af" providerId="ADAL" clId="{B094B184-2B5F-41F1-BCA2-90BB860B53AF}" dt="2023-10-25T03:51:03.582" v="1862" actId="6549"/>
          <ac:graphicFrameMkLst>
            <pc:docMk/>
            <pc:sldMk cId="1222800026" sldId="334"/>
            <ac:graphicFrameMk id="8" creationId="{07219AAD-97A6-3628-5ADC-E4FDDF648FDB}"/>
          </ac:graphicFrameMkLst>
        </pc:graphicFrameChg>
      </pc:sldChg>
      <pc:sldChg chg="addSp delSp modSp add mod">
        <pc:chgData name="Hashimoto, Chie / 橋本　知依" userId="d974ff01-1f92-419a-ba7c-6fd3fb8463af" providerId="ADAL" clId="{B094B184-2B5F-41F1-BCA2-90BB860B53AF}" dt="2023-10-25T04:49:10.913" v="4279" actId="478"/>
        <pc:sldMkLst>
          <pc:docMk/>
          <pc:sldMk cId="894165318" sldId="335"/>
        </pc:sldMkLst>
        <pc:spChg chg="add mod">
          <ac:chgData name="Hashimoto, Chie / 橋本　知依" userId="d974ff01-1f92-419a-ba7c-6fd3fb8463af" providerId="ADAL" clId="{B094B184-2B5F-41F1-BCA2-90BB860B53AF}" dt="2023-10-25T04:28:49.817" v="3240" actId="6549"/>
          <ac:spMkLst>
            <pc:docMk/>
            <pc:sldMk cId="894165318" sldId="335"/>
            <ac:spMk id="2" creationId="{0EFD45B2-6595-6CA4-9501-A023425F10C0}"/>
          </ac:spMkLst>
        </pc:spChg>
        <pc:spChg chg="del">
          <ac:chgData name="Hashimoto, Chie / 橋本　知依" userId="d974ff01-1f92-419a-ba7c-6fd3fb8463af" providerId="ADAL" clId="{B094B184-2B5F-41F1-BCA2-90BB860B53AF}" dt="2023-10-25T03:51:17.042" v="1864" actId="478"/>
          <ac:spMkLst>
            <pc:docMk/>
            <pc:sldMk cId="894165318" sldId="335"/>
            <ac:spMk id="10" creationId="{92093CB9-44E6-BFD7-DE2A-859308099B23}"/>
          </ac:spMkLst>
        </pc:spChg>
        <pc:spChg chg="add mod">
          <ac:chgData name="Hashimoto, Chie / 橋本　知依" userId="d974ff01-1f92-419a-ba7c-6fd3fb8463af" providerId="ADAL" clId="{B094B184-2B5F-41F1-BCA2-90BB860B53AF}" dt="2023-10-25T04:39:46.423" v="3861" actId="1076"/>
          <ac:spMkLst>
            <pc:docMk/>
            <pc:sldMk cId="894165318" sldId="335"/>
            <ac:spMk id="11" creationId="{AF0389FB-75B0-5C00-7A52-F8FAF7AFFA77}"/>
          </ac:spMkLst>
        </pc:spChg>
        <pc:spChg chg="add mod">
          <ac:chgData name="Hashimoto, Chie / 橋本　知依" userId="d974ff01-1f92-419a-ba7c-6fd3fb8463af" providerId="ADAL" clId="{B094B184-2B5F-41F1-BCA2-90BB860B53AF}" dt="2023-10-25T04:28:54.422" v="3241"/>
          <ac:spMkLst>
            <pc:docMk/>
            <pc:sldMk cId="894165318" sldId="335"/>
            <ac:spMk id="12" creationId="{1B0D048B-E4AD-D3BE-AFF6-6F75D175188B}"/>
          </ac:spMkLst>
        </pc:spChg>
        <pc:spChg chg="del">
          <ac:chgData name="Hashimoto, Chie / 橋本　知依" userId="d974ff01-1f92-419a-ba7c-6fd3fb8463af" providerId="ADAL" clId="{B094B184-2B5F-41F1-BCA2-90BB860B53AF}" dt="2023-10-25T03:51:17.042" v="1864" actId="478"/>
          <ac:spMkLst>
            <pc:docMk/>
            <pc:sldMk cId="894165318" sldId="335"/>
            <ac:spMk id="15" creationId="{FD955F00-DE09-327F-7335-5520D34009FF}"/>
          </ac:spMkLst>
        </pc:spChg>
        <pc:spChg chg="add mod">
          <ac:chgData name="Hashimoto, Chie / 橋本　知依" userId="d974ff01-1f92-419a-ba7c-6fd3fb8463af" providerId="ADAL" clId="{B094B184-2B5F-41F1-BCA2-90BB860B53AF}" dt="2023-10-25T04:40:00.298" v="3864" actId="1076"/>
          <ac:spMkLst>
            <pc:docMk/>
            <pc:sldMk cId="894165318" sldId="335"/>
            <ac:spMk id="16" creationId="{2910F587-8D1B-49E0-C5CE-5510A356CFD8}"/>
          </ac:spMkLst>
        </pc:spChg>
        <pc:spChg chg="add mod">
          <ac:chgData name="Hashimoto, Chie / 橋本　知依" userId="d974ff01-1f92-419a-ba7c-6fd3fb8463af" providerId="ADAL" clId="{B094B184-2B5F-41F1-BCA2-90BB860B53AF}" dt="2023-10-25T04:29:38.947" v="3298" actId="1076"/>
          <ac:spMkLst>
            <pc:docMk/>
            <pc:sldMk cId="894165318" sldId="335"/>
            <ac:spMk id="17" creationId="{A1DBA0DA-6F76-7F5A-0452-997E8D6048A0}"/>
          </ac:spMkLst>
        </pc:spChg>
        <pc:spChg chg="add del mod">
          <ac:chgData name="Hashimoto, Chie / 橋本　知依" userId="d974ff01-1f92-419a-ba7c-6fd3fb8463af" providerId="ADAL" clId="{B094B184-2B5F-41F1-BCA2-90BB860B53AF}" dt="2023-10-25T04:49:10.913" v="4279" actId="478"/>
          <ac:spMkLst>
            <pc:docMk/>
            <pc:sldMk cId="894165318" sldId="335"/>
            <ac:spMk id="18" creationId="{1128B26A-694C-426E-B4D3-068C1EACE0E1}"/>
          </ac:spMkLst>
        </pc:spChg>
        <pc:spChg chg="add del mod">
          <ac:chgData name="Hashimoto, Chie / 橋本　知依" userId="d974ff01-1f92-419a-ba7c-6fd3fb8463af" providerId="ADAL" clId="{B094B184-2B5F-41F1-BCA2-90BB860B53AF}" dt="2023-10-25T04:49:10.913" v="4279" actId="478"/>
          <ac:spMkLst>
            <pc:docMk/>
            <pc:sldMk cId="894165318" sldId="335"/>
            <ac:spMk id="19" creationId="{BBA47F37-44EB-B31D-2AA8-87CF945598DB}"/>
          </ac:spMkLst>
        </pc:spChg>
        <pc:spChg chg="add del mod">
          <ac:chgData name="Hashimoto, Chie / 橋本　知依" userId="d974ff01-1f92-419a-ba7c-6fd3fb8463af" providerId="ADAL" clId="{B094B184-2B5F-41F1-BCA2-90BB860B53AF}" dt="2023-10-25T04:49:10.913" v="4279" actId="478"/>
          <ac:spMkLst>
            <pc:docMk/>
            <pc:sldMk cId="894165318" sldId="335"/>
            <ac:spMk id="20" creationId="{71205EA5-4FC1-ECBB-45D4-BA2CA8455DC0}"/>
          </ac:spMkLst>
        </pc:spChg>
        <pc:spChg chg="del">
          <ac:chgData name="Hashimoto, Chie / 橋本　知依" userId="d974ff01-1f92-419a-ba7c-6fd3fb8463af" providerId="ADAL" clId="{B094B184-2B5F-41F1-BCA2-90BB860B53AF}" dt="2023-10-25T03:51:18.830" v="1865" actId="478"/>
          <ac:spMkLst>
            <pc:docMk/>
            <pc:sldMk cId="894165318" sldId="335"/>
            <ac:spMk id="22" creationId="{4ACACD17-F872-0ABC-7DFE-0B3D25FEC9C7}"/>
          </ac:spMkLst>
        </pc:spChg>
        <pc:graphicFrameChg chg="mod modGraphic">
          <ac:chgData name="Hashimoto, Chie / 橋本　知依" userId="d974ff01-1f92-419a-ba7c-6fd3fb8463af" providerId="ADAL" clId="{B094B184-2B5F-41F1-BCA2-90BB860B53AF}" dt="2023-10-25T04:48:02.204" v="4248" actId="20577"/>
          <ac:graphicFrameMkLst>
            <pc:docMk/>
            <pc:sldMk cId="894165318" sldId="335"/>
            <ac:graphicFrameMk id="8" creationId="{07219AAD-97A6-3628-5ADC-E4FDDF648FDB}"/>
          </ac:graphicFrameMkLst>
        </pc:graphicFrameChg>
        <pc:picChg chg="del">
          <ac:chgData name="Hashimoto, Chie / 橋本　知依" userId="d974ff01-1f92-419a-ba7c-6fd3fb8463af" providerId="ADAL" clId="{B094B184-2B5F-41F1-BCA2-90BB860B53AF}" dt="2023-10-25T03:51:17.042" v="1864" actId="478"/>
          <ac:picMkLst>
            <pc:docMk/>
            <pc:sldMk cId="894165318" sldId="335"/>
            <ac:picMk id="3" creationId="{6963EFC8-7E12-BE8C-1BBF-9807907412CB}"/>
          </ac:picMkLst>
        </pc:picChg>
        <pc:picChg chg="add mod">
          <ac:chgData name="Hashimoto, Chie / 橋本　知依" userId="d974ff01-1f92-419a-ba7c-6fd3fb8463af" providerId="ADAL" clId="{B094B184-2B5F-41F1-BCA2-90BB860B53AF}" dt="2023-10-25T04:24:44.488" v="2892" actId="1076"/>
          <ac:picMkLst>
            <pc:docMk/>
            <pc:sldMk cId="894165318" sldId="335"/>
            <ac:picMk id="5" creationId="{8023B937-0599-6F84-16ED-8C4F5A8D98C5}"/>
          </ac:picMkLst>
        </pc:picChg>
        <pc:picChg chg="del">
          <ac:chgData name="Hashimoto, Chie / 橋本　知依" userId="d974ff01-1f92-419a-ba7c-6fd3fb8463af" providerId="ADAL" clId="{B094B184-2B5F-41F1-BCA2-90BB860B53AF}" dt="2023-10-25T03:51:17.042" v="1864" actId="478"/>
          <ac:picMkLst>
            <pc:docMk/>
            <pc:sldMk cId="894165318" sldId="335"/>
            <ac:picMk id="7" creationId="{356EF195-03BF-4064-C3BD-7DCF192C08B3}"/>
          </ac:picMkLst>
        </pc:picChg>
        <pc:picChg chg="add mod">
          <ac:chgData name="Hashimoto, Chie / 橋本　知依" userId="d974ff01-1f92-419a-ba7c-6fd3fb8463af" providerId="ADAL" clId="{B094B184-2B5F-41F1-BCA2-90BB860B53AF}" dt="2023-10-25T04:26:55.561" v="3092" actId="1076"/>
          <ac:picMkLst>
            <pc:docMk/>
            <pc:sldMk cId="894165318" sldId="335"/>
            <ac:picMk id="14" creationId="{B0D4D182-9E55-F094-0B32-419D3ADFC385}"/>
          </ac:picMkLst>
        </pc:picChg>
        <pc:cxnChg chg="del mod">
          <ac:chgData name="Hashimoto, Chie / 橋本　知依" userId="d974ff01-1f92-419a-ba7c-6fd3fb8463af" providerId="ADAL" clId="{B094B184-2B5F-41F1-BCA2-90BB860B53AF}" dt="2023-10-25T03:51:17.042" v="1864" actId="478"/>
          <ac:cxnSpMkLst>
            <pc:docMk/>
            <pc:sldMk cId="894165318" sldId="335"/>
            <ac:cxnSpMk id="9" creationId="{9FA865BB-8DD6-D6E4-7D00-D0C96AD1312E}"/>
          </ac:cxnSpMkLst>
        </pc:cxnChg>
      </pc:sldChg>
      <pc:sldChg chg="addSp delSp modSp add mod">
        <pc:chgData name="Hashimoto, Chie / 橋本　知依" userId="d974ff01-1f92-419a-ba7c-6fd3fb8463af" providerId="ADAL" clId="{B094B184-2B5F-41F1-BCA2-90BB860B53AF}" dt="2023-10-25T08:55:32.844" v="7484" actId="20577"/>
        <pc:sldMkLst>
          <pc:docMk/>
          <pc:sldMk cId="387756159" sldId="336"/>
        </pc:sldMkLst>
        <pc:spChg chg="add mod">
          <ac:chgData name="Hashimoto, Chie / 橋本　知依" userId="d974ff01-1f92-419a-ba7c-6fd3fb8463af" providerId="ADAL" clId="{B094B184-2B5F-41F1-BCA2-90BB860B53AF}" dt="2023-10-25T08:49:53.489" v="7198" actId="164"/>
          <ac:spMkLst>
            <pc:docMk/>
            <pc:sldMk cId="387756159" sldId="336"/>
            <ac:spMk id="5" creationId="{8AD09220-A8D2-7082-2036-7DCF31567CA2}"/>
          </ac:spMkLst>
        </pc:spChg>
        <pc:spChg chg="del">
          <ac:chgData name="Hashimoto, Chie / 橋本　知依" userId="d974ff01-1f92-419a-ba7c-6fd3fb8463af" providerId="ADAL" clId="{B094B184-2B5F-41F1-BCA2-90BB860B53AF}" dt="2023-10-25T08:39:31.848" v="6628" actId="478"/>
          <ac:spMkLst>
            <pc:docMk/>
            <pc:sldMk cId="387756159" sldId="336"/>
            <ac:spMk id="10" creationId="{92093CB9-44E6-BFD7-DE2A-859308099B23}"/>
          </ac:spMkLst>
        </pc:spChg>
        <pc:spChg chg="del">
          <ac:chgData name="Hashimoto, Chie / 橋本　知依" userId="d974ff01-1f92-419a-ba7c-6fd3fb8463af" providerId="ADAL" clId="{B094B184-2B5F-41F1-BCA2-90BB860B53AF}" dt="2023-10-25T08:39:31.848" v="6628" actId="478"/>
          <ac:spMkLst>
            <pc:docMk/>
            <pc:sldMk cId="387756159" sldId="336"/>
            <ac:spMk id="15" creationId="{FD955F00-DE09-327F-7335-5520D34009FF}"/>
          </ac:spMkLst>
        </pc:spChg>
        <pc:spChg chg="del">
          <ac:chgData name="Hashimoto, Chie / 橋本　知依" userId="d974ff01-1f92-419a-ba7c-6fd3fb8463af" providerId="ADAL" clId="{B094B184-2B5F-41F1-BCA2-90BB860B53AF}" dt="2023-10-25T08:39:31.848" v="6628" actId="478"/>
          <ac:spMkLst>
            <pc:docMk/>
            <pc:sldMk cId="387756159" sldId="336"/>
            <ac:spMk id="22" creationId="{4ACACD17-F872-0ABC-7DFE-0B3D25FEC9C7}"/>
          </ac:spMkLst>
        </pc:spChg>
        <pc:spChg chg="del">
          <ac:chgData name="Hashimoto, Chie / 橋本　知依" userId="d974ff01-1f92-419a-ba7c-6fd3fb8463af" providerId="ADAL" clId="{B094B184-2B5F-41F1-BCA2-90BB860B53AF}" dt="2023-10-25T08:39:24.430" v="6623" actId="478"/>
          <ac:spMkLst>
            <pc:docMk/>
            <pc:sldMk cId="387756159" sldId="336"/>
            <ac:spMk id="24" creationId="{DE1BC7E1-13FC-994D-649B-521ED2923808}"/>
          </ac:spMkLst>
        </pc:spChg>
        <pc:spChg chg="del">
          <ac:chgData name="Hashimoto, Chie / 橋本　知依" userId="d974ff01-1f92-419a-ba7c-6fd3fb8463af" providerId="ADAL" clId="{B094B184-2B5F-41F1-BCA2-90BB860B53AF}" dt="2023-10-25T08:39:24.430" v="6623" actId="478"/>
          <ac:spMkLst>
            <pc:docMk/>
            <pc:sldMk cId="387756159" sldId="336"/>
            <ac:spMk id="26" creationId="{CC4CBFE6-105F-AB10-8A99-C083A2683DF4}"/>
          </ac:spMkLst>
        </pc:spChg>
        <pc:spChg chg="del">
          <ac:chgData name="Hashimoto, Chie / 橋本　知依" userId="d974ff01-1f92-419a-ba7c-6fd3fb8463af" providerId="ADAL" clId="{B094B184-2B5F-41F1-BCA2-90BB860B53AF}" dt="2023-10-25T08:39:24.430" v="6623" actId="478"/>
          <ac:spMkLst>
            <pc:docMk/>
            <pc:sldMk cId="387756159" sldId="336"/>
            <ac:spMk id="35" creationId="{78C9F3D4-B895-43EC-CC0E-B8EBEBC79F8C}"/>
          </ac:spMkLst>
        </pc:spChg>
        <pc:spChg chg="del">
          <ac:chgData name="Hashimoto, Chie / 橋本　知依" userId="d974ff01-1f92-419a-ba7c-6fd3fb8463af" providerId="ADAL" clId="{B094B184-2B5F-41F1-BCA2-90BB860B53AF}" dt="2023-10-25T08:39:24.430" v="6623" actId="478"/>
          <ac:spMkLst>
            <pc:docMk/>
            <pc:sldMk cId="387756159" sldId="336"/>
            <ac:spMk id="36" creationId="{621EA8F8-82FF-19E7-97FC-F5B9FFB97C6B}"/>
          </ac:spMkLst>
        </pc:spChg>
        <pc:grpChg chg="add mod">
          <ac:chgData name="Hashimoto, Chie / 橋本　知依" userId="d974ff01-1f92-419a-ba7c-6fd3fb8463af" providerId="ADAL" clId="{B094B184-2B5F-41F1-BCA2-90BB860B53AF}" dt="2023-10-25T08:54:59.599" v="7465" actId="1076"/>
          <ac:grpSpMkLst>
            <pc:docMk/>
            <pc:sldMk cId="387756159" sldId="336"/>
            <ac:grpSpMk id="14" creationId="{DA085CA0-6BAC-66E4-1C86-74D44E378D03}"/>
          </ac:grpSpMkLst>
        </pc:grpChg>
        <pc:graphicFrameChg chg="add del mod modGraphic">
          <ac:chgData name="Hashimoto, Chie / 橋本　知依" userId="d974ff01-1f92-419a-ba7c-6fd3fb8463af" providerId="ADAL" clId="{B094B184-2B5F-41F1-BCA2-90BB860B53AF}" dt="2023-10-25T08:55:32.844" v="7484" actId="20577"/>
          <ac:graphicFrameMkLst>
            <pc:docMk/>
            <pc:sldMk cId="387756159" sldId="336"/>
            <ac:graphicFrameMk id="8" creationId="{07219AAD-97A6-3628-5ADC-E4FDDF648FDB}"/>
          </ac:graphicFrameMkLst>
        </pc:graphicFrameChg>
        <pc:picChg chg="del">
          <ac:chgData name="Hashimoto, Chie / 橋本　知依" userId="d974ff01-1f92-419a-ba7c-6fd3fb8463af" providerId="ADAL" clId="{B094B184-2B5F-41F1-BCA2-90BB860B53AF}" dt="2023-10-25T08:39:31.848" v="6628" actId="478"/>
          <ac:picMkLst>
            <pc:docMk/>
            <pc:sldMk cId="387756159" sldId="336"/>
            <ac:picMk id="3" creationId="{6963EFC8-7E12-BE8C-1BBF-9807907412CB}"/>
          </ac:picMkLst>
        </pc:picChg>
        <pc:picChg chg="add mod modCrop">
          <ac:chgData name="Hashimoto, Chie / 橋本　知依" userId="d974ff01-1f92-419a-ba7c-6fd3fb8463af" providerId="ADAL" clId="{B094B184-2B5F-41F1-BCA2-90BB860B53AF}" dt="2023-10-25T08:49:53.489" v="7198" actId="164"/>
          <ac:picMkLst>
            <pc:docMk/>
            <pc:sldMk cId="387756159" sldId="336"/>
            <ac:picMk id="4" creationId="{70AD4824-71DF-178D-B827-5C666C82DF1E}"/>
          </ac:picMkLst>
        </pc:picChg>
        <pc:picChg chg="del">
          <ac:chgData name="Hashimoto, Chie / 橋本　知依" userId="d974ff01-1f92-419a-ba7c-6fd3fb8463af" providerId="ADAL" clId="{B094B184-2B5F-41F1-BCA2-90BB860B53AF}" dt="2023-10-25T08:39:25.568" v="6624" actId="478"/>
          <ac:picMkLst>
            <pc:docMk/>
            <pc:sldMk cId="387756159" sldId="336"/>
            <ac:picMk id="7" creationId="{356EF195-03BF-4064-C3BD-7DCF192C08B3}"/>
          </ac:picMkLst>
        </pc:picChg>
        <pc:picChg chg="del">
          <ac:chgData name="Hashimoto, Chie / 橋本　知依" userId="d974ff01-1f92-419a-ba7c-6fd3fb8463af" providerId="ADAL" clId="{B094B184-2B5F-41F1-BCA2-90BB860B53AF}" dt="2023-10-25T08:39:24.430" v="6623" actId="478"/>
          <ac:picMkLst>
            <pc:docMk/>
            <pc:sldMk cId="387756159" sldId="336"/>
            <ac:picMk id="28" creationId="{16912B21-260B-0278-EA5A-CF9ABB21F7C6}"/>
          </ac:picMkLst>
        </pc:picChg>
        <pc:picChg chg="del">
          <ac:chgData name="Hashimoto, Chie / 橋本　知依" userId="d974ff01-1f92-419a-ba7c-6fd3fb8463af" providerId="ADAL" clId="{B094B184-2B5F-41F1-BCA2-90BB860B53AF}" dt="2023-10-25T08:39:24.430" v="6623" actId="478"/>
          <ac:picMkLst>
            <pc:docMk/>
            <pc:sldMk cId="387756159" sldId="336"/>
            <ac:picMk id="30" creationId="{578D6454-D0B6-31A5-584A-74EEB45264F1}"/>
          </ac:picMkLst>
        </pc:picChg>
        <pc:picChg chg="del">
          <ac:chgData name="Hashimoto, Chie / 橋本　知依" userId="d974ff01-1f92-419a-ba7c-6fd3fb8463af" providerId="ADAL" clId="{B094B184-2B5F-41F1-BCA2-90BB860B53AF}" dt="2023-10-25T08:39:24.430" v="6623" actId="478"/>
          <ac:picMkLst>
            <pc:docMk/>
            <pc:sldMk cId="387756159" sldId="336"/>
            <ac:picMk id="32" creationId="{463FA050-1675-B8C7-9FEC-080DEC5C5F1A}"/>
          </ac:picMkLst>
        </pc:picChg>
        <pc:picChg chg="del">
          <ac:chgData name="Hashimoto, Chie / 橋本　知依" userId="d974ff01-1f92-419a-ba7c-6fd3fb8463af" providerId="ADAL" clId="{B094B184-2B5F-41F1-BCA2-90BB860B53AF}" dt="2023-10-25T08:39:24.430" v="6623" actId="478"/>
          <ac:picMkLst>
            <pc:docMk/>
            <pc:sldMk cId="387756159" sldId="336"/>
            <ac:picMk id="34" creationId="{D84F0BF3-FBC1-9910-02CF-DD26F5A182EE}"/>
          </ac:picMkLst>
        </pc:picChg>
        <pc:cxnChg chg="del mod">
          <ac:chgData name="Hashimoto, Chie / 橋本　知依" userId="d974ff01-1f92-419a-ba7c-6fd3fb8463af" providerId="ADAL" clId="{B094B184-2B5F-41F1-BCA2-90BB860B53AF}" dt="2023-10-25T08:39:26.196" v="6625" actId="478"/>
          <ac:cxnSpMkLst>
            <pc:docMk/>
            <pc:sldMk cId="387756159" sldId="336"/>
            <ac:cxnSpMk id="9" creationId="{9FA865BB-8DD6-D6E4-7D00-D0C96AD1312E}"/>
          </ac:cxnSpMkLst>
        </pc:cxnChg>
        <pc:cxnChg chg="add mod">
          <ac:chgData name="Hashimoto, Chie / 橋本　知依" userId="d974ff01-1f92-419a-ba7c-6fd3fb8463af" providerId="ADAL" clId="{B094B184-2B5F-41F1-BCA2-90BB860B53AF}" dt="2023-10-25T08:49:53.489" v="7198" actId="164"/>
          <ac:cxnSpMkLst>
            <pc:docMk/>
            <pc:sldMk cId="387756159" sldId="336"/>
            <ac:cxnSpMk id="12" creationId="{1AB0F994-4456-7B58-D3C2-9DEF58E44176}"/>
          </ac:cxnSpMkLst>
        </pc:cxnChg>
      </pc:sldChg>
      <pc:sldChg chg="addSp delSp modSp add del mod">
        <pc:chgData name="Hashimoto, Chie / 橋本　知依" userId="d974ff01-1f92-419a-ba7c-6fd3fb8463af" providerId="ADAL" clId="{B094B184-2B5F-41F1-BCA2-90BB860B53AF}" dt="2023-10-25T07:31:10.661" v="5561" actId="47"/>
        <pc:sldMkLst>
          <pc:docMk/>
          <pc:sldMk cId="705557876" sldId="336"/>
        </pc:sldMkLst>
        <pc:spChg chg="add mod">
          <ac:chgData name="Hashimoto, Chie / 橋本　知依" userId="d974ff01-1f92-419a-ba7c-6fd3fb8463af" providerId="ADAL" clId="{B094B184-2B5F-41F1-BCA2-90BB860B53AF}" dt="2023-10-25T05:19:26.085" v="4976" actId="1076"/>
          <ac:spMkLst>
            <pc:docMk/>
            <pc:sldMk cId="705557876" sldId="336"/>
            <ac:spMk id="2" creationId="{48B71C7F-7D42-7F3B-20EE-F038BFD02AE6}"/>
          </ac:spMkLst>
        </pc:spChg>
        <pc:spChg chg="add mod">
          <ac:chgData name="Hashimoto, Chie / 橋本　知依" userId="d974ff01-1f92-419a-ba7c-6fd3fb8463af" providerId="ADAL" clId="{B094B184-2B5F-41F1-BCA2-90BB860B53AF}" dt="2023-10-25T05:19:52.244" v="4984" actId="1076"/>
          <ac:spMkLst>
            <pc:docMk/>
            <pc:sldMk cId="705557876" sldId="336"/>
            <ac:spMk id="3" creationId="{F1598C5E-049C-BF40-1874-A956FF7CFA6A}"/>
          </ac:spMkLst>
        </pc:spChg>
        <pc:spChg chg="add mod">
          <ac:chgData name="Hashimoto, Chie / 橋本　知依" userId="d974ff01-1f92-419a-ba7c-6fd3fb8463af" providerId="ADAL" clId="{B094B184-2B5F-41F1-BCA2-90BB860B53AF}" dt="2023-10-25T05:26:38.484" v="5270" actId="20577"/>
          <ac:spMkLst>
            <pc:docMk/>
            <pc:sldMk cId="705557876" sldId="336"/>
            <ac:spMk id="4" creationId="{68667C56-6F08-06B3-75FA-D587AF7D3C4A}"/>
          </ac:spMkLst>
        </pc:spChg>
        <pc:spChg chg="add mod">
          <ac:chgData name="Hashimoto, Chie / 橋本　知依" userId="d974ff01-1f92-419a-ba7c-6fd3fb8463af" providerId="ADAL" clId="{B094B184-2B5F-41F1-BCA2-90BB860B53AF}" dt="2023-10-25T05:26:43.161" v="5273" actId="20577"/>
          <ac:spMkLst>
            <pc:docMk/>
            <pc:sldMk cId="705557876" sldId="336"/>
            <ac:spMk id="5" creationId="{575A98A1-8A15-1631-0567-F9C98C57E210}"/>
          </ac:spMkLst>
        </pc:spChg>
        <pc:spChg chg="add mod">
          <ac:chgData name="Hashimoto, Chie / 橋本　知依" userId="d974ff01-1f92-419a-ba7c-6fd3fb8463af" providerId="ADAL" clId="{B094B184-2B5F-41F1-BCA2-90BB860B53AF}" dt="2023-10-25T04:57:32.479" v="4475" actId="164"/>
          <ac:spMkLst>
            <pc:docMk/>
            <pc:sldMk cId="705557876" sldId="336"/>
            <ac:spMk id="10" creationId="{99468A21-78F0-E7EE-6F49-6D4F008C6B73}"/>
          </ac:spMkLst>
        </pc:spChg>
        <pc:spChg chg="add mod">
          <ac:chgData name="Hashimoto, Chie / 橋本　知依" userId="d974ff01-1f92-419a-ba7c-6fd3fb8463af" providerId="ADAL" clId="{B094B184-2B5F-41F1-BCA2-90BB860B53AF}" dt="2023-10-25T05:22:58.506" v="5227" actId="14100"/>
          <ac:spMkLst>
            <pc:docMk/>
            <pc:sldMk cId="705557876" sldId="336"/>
            <ac:spMk id="11" creationId="{A03BBEAF-0B7A-6BB8-8F28-3C8732EB0888}"/>
          </ac:spMkLst>
        </pc:spChg>
        <pc:spChg chg="add mod">
          <ac:chgData name="Hashimoto, Chie / 橋本　知依" userId="d974ff01-1f92-419a-ba7c-6fd3fb8463af" providerId="ADAL" clId="{B094B184-2B5F-41F1-BCA2-90BB860B53AF}" dt="2023-10-25T05:23:00.613" v="5228" actId="1076"/>
          <ac:spMkLst>
            <pc:docMk/>
            <pc:sldMk cId="705557876" sldId="336"/>
            <ac:spMk id="16" creationId="{B1A698A0-0813-C265-4B12-93ECA1A6B86F}"/>
          </ac:spMkLst>
        </pc:spChg>
        <pc:spChg chg="mod">
          <ac:chgData name="Hashimoto, Chie / 橋本　知依" userId="d974ff01-1f92-419a-ba7c-6fd3fb8463af" providerId="ADAL" clId="{B094B184-2B5F-41F1-BCA2-90BB860B53AF}" dt="2023-10-25T05:02:52.249" v="4793"/>
          <ac:spMkLst>
            <pc:docMk/>
            <pc:sldMk cId="705557876" sldId="336"/>
            <ac:spMk id="20" creationId="{4A4D4197-7E08-7BE9-42CF-A81379277EC6}"/>
          </ac:spMkLst>
        </pc:spChg>
        <pc:spChg chg="mod">
          <ac:chgData name="Hashimoto, Chie / 橋本　知依" userId="d974ff01-1f92-419a-ba7c-6fd3fb8463af" providerId="ADAL" clId="{B094B184-2B5F-41F1-BCA2-90BB860B53AF}" dt="2023-10-25T05:02:52.249" v="4793"/>
          <ac:spMkLst>
            <pc:docMk/>
            <pc:sldMk cId="705557876" sldId="336"/>
            <ac:spMk id="21" creationId="{A35B3555-9A05-5DD0-5309-3B6BD6BD6437}"/>
          </ac:spMkLst>
        </pc:spChg>
        <pc:spChg chg="add mod">
          <ac:chgData name="Hashimoto, Chie / 橋本　知依" userId="d974ff01-1f92-419a-ba7c-6fd3fb8463af" providerId="ADAL" clId="{B094B184-2B5F-41F1-BCA2-90BB860B53AF}" dt="2023-10-25T05:19:11.374" v="4972" actId="164"/>
          <ac:spMkLst>
            <pc:docMk/>
            <pc:sldMk cId="705557876" sldId="336"/>
            <ac:spMk id="25" creationId="{BB087A9D-3D5B-3FD2-CD29-32A51D1BC47D}"/>
          </ac:spMkLst>
        </pc:spChg>
        <pc:spChg chg="add mod">
          <ac:chgData name="Hashimoto, Chie / 橋本　知依" userId="d974ff01-1f92-419a-ba7c-6fd3fb8463af" providerId="ADAL" clId="{B094B184-2B5F-41F1-BCA2-90BB860B53AF}" dt="2023-10-25T05:20:09.574" v="4990" actId="14100"/>
          <ac:spMkLst>
            <pc:docMk/>
            <pc:sldMk cId="705557876" sldId="336"/>
            <ac:spMk id="26" creationId="{288EBA97-8D6B-3C5E-2EA2-8665FD72CB52}"/>
          </ac:spMkLst>
        </pc:spChg>
        <pc:spChg chg="add mod">
          <ac:chgData name="Hashimoto, Chie / 橋本　知依" userId="d974ff01-1f92-419a-ba7c-6fd3fb8463af" providerId="ADAL" clId="{B094B184-2B5F-41F1-BCA2-90BB860B53AF}" dt="2023-10-25T05:23:02.622" v="5229" actId="1076"/>
          <ac:spMkLst>
            <pc:docMk/>
            <pc:sldMk cId="705557876" sldId="336"/>
            <ac:spMk id="37" creationId="{5821567E-FA37-2A08-D0F1-32166DE363D2}"/>
          </ac:spMkLst>
        </pc:spChg>
        <pc:grpChg chg="add mod ord">
          <ac:chgData name="Hashimoto, Chie / 橋本　知依" userId="d974ff01-1f92-419a-ba7c-6fd3fb8463af" providerId="ADAL" clId="{B094B184-2B5F-41F1-BCA2-90BB860B53AF}" dt="2023-10-25T05:19:48.474" v="4983" actId="1076"/>
          <ac:grpSpMkLst>
            <pc:docMk/>
            <pc:sldMk cId="705557876" sldId="336"/>
            <ac:grpSpMk id="15" creationId="{05B16DE4-EC47-49F9-ECC2-3E7C83BCA7F5}"/>
          </ac:grpSpMkLst>
        </pc:grpChg>
        <pc:grpChg chg="add del mod">
          <ac:chgData name="Hashimoto, Chie / 橋本　知依" userId="d974ff01-1f92-419a-ba7c-6fd3fb8463af" providerId="ADAL" clId="{B094B184-2B5F-41F1-BCA2-90BB860B53AF}" dt="2023-10-25T05:02:57.476" v="4796"/>
          <ac:grpSpMkLst>
            <pc:docMk/>
            <pc:sldMk cId="705557876" sldId="336"/>
            <ac:grpSpMk id="18" creationId="{7FFC3721-A00A-8338-68D7-56496DBFC330}"/>
          </ac:grpSpMkLst>
        </pc:grpChg>
        <pc:grpChg chg="add mod">
          <ac:chgData name="Hashimoto, Chie / 橋本　知依" userId="d974ff01-1f92-419a-ba7c-6fd3fb8463af" providerId="ADAL" clId="{B094B184-2B5F-41F1-BCA2-90BB860B53AF}" dt="2023-10-25T05:19:57.925" v="4987" actId="1076"/>
          <ac:grpSpMkLst>
            <pc:docMk/>
            <pc:sldMk cId="705557876" sldId="336"/>
            <ac:grpSpMk id="34" creationId="{96497E0B-65AD-0D51-D553-4CDB7445DD65}"/>
          </ac:grpSpMkLst>
        </pc:grpChg>
        <pc:graphicFrameChg chg="mod ord modGraphic">
          <ac:chgData name="Hashimoto, Chie / 橋本　知依" userId="d974ff01-1f92-419a-ba7c-6fd3fb8463af" providerId="ADAL" clId="{B094B184-2B5F-41F1-BCA2-90BB860B53AF}" dt="2023-10-25T05:19:22.214" v="4975" actId="14734"/>
          <ac:graphicFrameMkLst>
            <pc:docMk/>
            <pc:sldMk cId="705557876" sldId="336"/>
            <ac:graphicFrameMk id="8" creationId="{07219AAD-97A6-3628-5ADC-E4FDDF648FDB}"/>
          </ac:graphicFrameMkLst>
        </pc:graphicFrameChg>
        <pc:picChg chg="add mod modCrop">
          <ac:chgData name="Hashimoto, Chie / 橋本　知依" userId="d974ff01-1f92-419a-ba7c-6fd3fb8463af" providerId="ADAL" clId="{B094B184-2B5F-41F1-BCA2-90BB860B53AF}" dt="2023-10-25T04:57:32.479" v="4475" actId="164"/>
          <ac:picMkLst>
            <pc:docMk/>
            <pc:sldMk cId="705557876" sldId="336"/>
            <ac:picMk id="9" creationId="{354DF393-05C9-ED83-8371-06EF271C281B}"/>
          </ac:picMkLst>
        </pc:picChg>
        <pc:picChg chg="mod">
          <ac:chgData name="Hashimoto, Chie / 橋本　知依" userId="d974ff01-1f92-419a-ba7c-6fd3fb8463af" providerId="ADAL" clId="{B094B184-2B5F-41F1-BCA2-90BB860B53AF}" dt="2023-10-25T05:02:52.249" v="4793"/>
          <ac:picMkLst>
            <pc:docMk/>
            <pc:sldMk cId="705557876" sldId="336"/>
            <ac:picMk id="19" creationId="{5254D6FE-E889-5CBC-0ADE-A80A79A2E012}"/>
          </ac:picMkLst>
        </pc:picChg>
        <pc:picChg chg="add mod modCrop">
          <ac:chgData name="Hashimoto, Chie / 橋本　知依" userId="d974ff01-1f92-419a-ba7c-6fd3fb8463af" providerId="ADAL" clId="{B094B184-2B5F-41F1-BCA2-90BB860B53AF}" dt="2023-10-25T05:20:03.893" v="4988" actId="732"/>
          <ac:picMkLst>
            <pc:docMk/>
            <pc:sldMk cId="705557876" sldId="336"/>
            <ac:picMk id="24" creationId="{36F47C12-951F-5DDF-09FA-33BEBFC2FDFD}"/>
          </ac:picMkLst>
        </pc:picChg>
        <pc:cxnChg chg="add mod">
          <ac:chgData name="Hashimoto, Chie / 橋本　知依" userId="d974ff01-1f92-419a-ba7c-6fd3fb8463af" providerId="ADAL" clId="{B094B184-2B5F-41F1-BCA2-90BB860B53AF}" dt="2023-10-25T05:22:58.506" v="5227" actId="14100"/>
          <ac:cxnSpMkLst>
            <pc:docMk/>
            <pc:sldMk cId="705557876" sldId="336"/>
            <ac:cxnSpMk id="12" creationId="{ACAD71B2-9A99-3C53-6B7C-B56E20727183}"/>
          </ac:cxnSpMkLst>
        </pc:cxnChg>
        <pc:cxnChg chg="add del mod">
          <ac:chgData name="Hashimoto, Chie / 橋本　知依" userId="d974ff01-1f92-419a-ba7c-6fd3fb8463af" providerId="ADAL" clId="{B094B184-2B5F-41F1-BCA2-90BB860B53AF}" dt="2023-10-25T05:02:42.633" v="4792"/>
          <ac:cxnSpMkLst>
            <pc:docMk/>
            <pc:sldMk cId="705557876" sldId="336"/>
            <ac:cxnSpMk id="17" creationId="{198B7572-4388-BDF6-57D1-14170CAF58D9}"/>
          </ac:cxnSpMkLst>
        </pc:cxnChg>
        <pc:cxnChg chg="mod">
          <ac:chgData name="Hashimoto, Chie / 橋本　知依" userId="d974ff01-1f92-419a-ba7c-6fd3fb8463af" providerId="ADAL" clId="{B094B184-2B5F-41F1-BCA2-90BB860B53AF}" dt="2023-10-25T05:02:52.249" v="4793"/>
          <ac:cxnSpMkLst>
            <pc:docMk/>
            <pc:sldMk cId="705557876" sldId="336"/>
            <ac:cxnSpMk id="22" creationId="{894CB681-FFC1-0DAB-B05B-D8D9161C3FD5}"/>
          </ac:cxnSpMkLst>
        </pc:cxnChg>
        <pc:cxnChg chg="add mod">
          <ac:chgData name="Hashimoto, Chie / 橋本　知依" userId="d974ff01-1f92-419a-ba7c-6fd3fb8463af" providerId="ADAL" clId="{B094B184-2B5F-41F1-BCA2-90BB860B53AF}" dt="2023-10-25T05:20:09.574" v="4990" actId="14100"/>
          <ac:cxnSpMkLst>
            <pc:docMk/>
            <pc:sldMk cId="705557876" sldId="336"/>
            <ac:cxnSpMk id="27" creationId="{03C7764C-E92D-5B35-47D6-C21D7255D6AF}"/>
          </ac:cxnSpMkLst>
        </pc:cxnChg>
        <pc:cxnChg chg="add mod">
          <ac:chgData name="Hashimoto, Chie / 橋本　知依" userId="d974ff01-1f92-419a-ba7c-6fd3fb8463af" providerId="ADAL" clId="{B094B184-2B5F-41F1-BCA2-90BB860B53AF}" dt="2023-10-25T05:22:53.510" v="5224" actId="1076"/>
          <ac:cxnSpMkLst>
            <pc:docMk/>
            <pc:sldMk cId="705557876" sldId="336"/>
            <ac:cxnSpMk id="39" creationId="{2395F770-2ECF-8B86-ECB1-8C031649732E}"/>
          </ac:cxnSpMkLst>
        </pc:cxnChg>
        <pc:cxnChg chg="add mod">
          <ac:chgData name="Hashimoto, Chie / 橋本　知依" userId="d974ff01-1f92-419a-ba7c-6fd3fb8463af" providerId="ADAL" clId="{B094B184-2B5F-41F1-BCA2-90BB860B53AF}" dt="2023-10-25T05:23:06.732" v="5230" actId="1076"/>
          <ac:cxnSpMkLst>
            <pc:docMk/>
            <pc:sldMk cId="705557876" sldId="336"/>
            <ac:cxnSpMk id="41" creationId="{0379ECD4-6A1B-D2FE-FD83-4DDBA2B73A6E}"/>
          </ac:cxnSpMkLst>
        </pc:cxnChg>
      </pc:sldChg>
      <pc:sldChg chg="addSp delSp modSp add del mod">
        <pc:chgData name="Hashimoto, Chie / 橋本　知依" userId="d974ff01-1f92-419a-ba7c-6fd3fb8463af" providerId="ADAL" clId="{B094B184-2B5F-41F1-BCA2-90BB860B53AF}" dt="2023-10-25T07:31:10.661" v="5561" actId="47"/>
        <pc:sldMkLst>
          <pc:docMk/>
          <pc:sldMk cId="105626804" sldId="337"/>
        </pc:sldMkLst>
        <pc:spChg chg="mod">
          <ac:chgData name="Hashimoto, Chie / 橋本　知依" userId="d974ff01-1f92-419a-ba7c-6fd3fb8463af" providerId="ADAL" clId="{B094B184-2B5F-41F1-BCA2-90BB860B53AF}" dt="2023-10-25T05:25:58.177" v="5238" actId="1076"/>
          <ac:spMkLst>
            <pc:docMk/>
            <pc:sldMk cId="105626804" sldId="337"/>
            <ac:spMk id="2" creationId="{48B71C7F-7D42-7F3B-20EE-F038BFD02AE6}"/>
          </ac:spMkLst>
        </pc:spChg>
        <pc:spChg chg="mod">
          <ac:chgData name="Hashimoto, Chie / 橋本　知依" userId="d974ff01-1f92-419a-ba7c-6fd3fb8463af" providerId="ADAL" clId="{B094B184-2B5F-41F1-BCA2-90BB860B53AF}" dt="2023-10-25T05:05:07.012" v="4868" actId="20577"/>
          <ac:spMkLst>
            <pc:docMk/>
            <pc:sldMk cId="105626804" sldId="337"/>
            <ac:spMk id="3" creationId="{F1598C5E-049C-BF40-1874-A956FF7CFA6A}"/>
          </ac:spMkLst>
        </pc:spChg>
        <pc:spChg chg="mod">
          <ac:chgData name="Hashimoto, Chie / 橋本　知依" userId="d974ff01-1f92-419a-ba7c-6fd3fb8463af" providerId="ADAL" clId="{B094B184-2B5F-41F1-BCA2-90BB860B53AF}" dt="2023-10-25T05:26:26.302" v="5255"/>
          <ac:spMkLst>
            <pc:docMk/>
            <pc:sldMk cId="105626804" sldId="337"/>
            <ac:spMk id="4" creationId="{68667C56-6F08-06B3-75FA-D587AF7D3C4A}"/>
          </ac:spMkLst>
        </pc:spChg>
        <pc:spChg chg="mod">
          <ac:chgData name="Hashimoto, Chie / 橋本　知依" userId="d974ff01-1f92-419a-ba7c-6fd3fb8463af" providerId="ADAL" clId="{B094B184-2B5F-41F1-BCA2-90BB860B53AF}" dt="2023-10-25T05:26:21.397" v="5254" actId="20577"/>
          <ac:spMkLst>
            <pc:docMk/>
            <pc:sldMk cId="105626804" sldId="337"/>
            <ac:spMk id="5" creationId="{575A98A1-8A15-1631-0567-F9C98C57E210}"/>
          </ac:spMkLst>
        </pc:spChg>
        <pc:grpChg chg="del">
          <ac:chgData name="Hashimoto, Chie / 橋本　知依" userId="d974ff01-1f92-419a-ba7c-6fd3fb8463af" providerId="ADAL" clId="{B094B184-2B5F-41F1-BCA2-90BB860B53AF}" dt="2023-10-25T05:03:35.225" v="4809" actId="478"/>
          <ac:grpSpMkLst>
            <pc:docMk/>
            <pc:sldMk cId="105626804" sldId="337"/>
            <ac:grpSpMk id="15" creationId="{05B16DE4-EC47-49F9-ECC2-3E7C83BCA7F5}"/>
          </ac:grpSpMkLst>
        </pc:grpChg>
        <pc:graphicFrameChg chg="add mod ord modGraphic">
          <ac:chgData name="Hashimoto, Chie / 橋本　知依" userId="d974ff01-1f92-419a-ba7c-6fd3fb8463af" providerId="ADAL" clId="{B094B184-2B5F-41F1-BCA2-90BB860B53AF}" dt="2023-10-25T05:23:39.339" v="5236" actId="20577"/>
          <ac:graphicFrameMkLst>
            <pc:docMk/>
            <pc:sldMk cId="105626804" sldId="337"/>
            <ac:graphicFrameMk id="7" creationId="{4128B77D-3F6A-1D0E-455A-F20B5008BFBE}"/>
          </ac:graphicFrameMkLst>
        </pc:graphicFrameChg>
        <pc:graphicFrameChg chg="del modGraphic">
          <ac:chgData name="Hashimoto, Chie / 橋本　知依" userId="d974ff01-1f92-419a-ba7c-6fd3fb8463af" providerId="ADAL" clId="{B094B184-2B5F-41F1-BCA2-90BB860B53AF}" dt="2023-10-25T05:23:31.411" v="5231" actId="478"/>
          <ac:graphicFrameMkLst>
            <pc:docMk/>
            <pc:sldMk cId="105626804" sldId="337"/>
            <ac:graphicFrameMk id="8" creationId="{07219AAD-97A6-3628-5ADC-E4FDDF648FDB}"/>
          </ac:graphicFrameMkLst>
        </pc:graphicFrameChg>
        <pc:cxnChg chg="mod">
          <ac:chgData name="Hashimoto, Chie / 橋本　知依" userId="d974ff01-1f92-419a-ba7c-6fd3fb8463af" providerId="ADAL" clId="{B094B184-2B5F-41F1-BCA2-90BB860B53AF}" dt="2023-10-25T05:03:35.225" v="4809" actId="478"/>
          <ac:cxnSpMkLst>
            <pc:docMk/>
            <pc:sldMk cId="105626804" sldId="337"/>
            <ac:cxnSpMk id="12" creationId="{ACAD71B2-9A99-3C53-6B7C-B56E20727183}"/>
          </ac:cxnSpMkLst>
        </pc:cxnChg>
      </pc:sldChg>
    </pc:docChg>
  </pc:docChgLst>
  <pc:docChgLst>
    <pc:chgData name="Hashimoto, Chie / 橋本　知依" userId="d974ff01-1f92-419a-ba7c-6fd3fb8463af" providerId="ADAL" clId="{CEC69B72-61DE-432E-9045-BEB07D4FEFC8}"/>
    <pc:docChg chg="undo custSel addSld delSld modSld sldOrd">
      <pc:chgData name="Hashimoto, Chie / 橋本　知依" userId="d974ff01-1f92-419a-ba7c-6fd3fb8463af" providerId="ADAL" clId="{CEC69B72-61DE-432E-9045-BEB07D4FEFC8}" dt="2023-09-26T07:13:57.476" v="7226" actId="20577"/>
      <pc:docMkLst>
        <pc:docMk/>
      </pc:docMkLst>
      <pc:sldChg chg="modSp mod">
        <pc:chgData name="Hashimoto, Chie / 橋本　知依" userId="d974ff01-1f92-419a-ba7c-6fd3fb8463af" providerId="ADAL" clId="{CEC69B72-61DE-432E-9045-BEB07D4FEFC8}" dt="2023-09-25T23:47:02.113" v="3717" actId="20577"/>
        <pc:sldMkLst>
          <pc:docMk/>
          <pc:sldMk cId="3840699567" sldId="303"/>
        </pc:sldMkLst>
        <pc:spChg chg="mod">
          <ac:chgData name="Hashimoto, Chie / 橋本　知依" userId="d974ff01-1f92-419a-ba7c-6fd3fb8463af" providerId="ADAL" clId="{CEC69B72-61DE-432E-9045-BEB07D4FEFC8}" dt="2023-09-25T23:47:02.113" v="3717" actId="20577"/>
          <ac:spMkLst>
            <pc:docMk/>
            <pc:sldMk cId="3840699567" sldId="303"/>
            <ac:spMk id="3" creationId="{530A82E1-8E0D-434A-9DF4-7C2ABD1A07A1}"/>
          </ac:spMkLst>
        </pc:spChg>
      </pc:sldChg>
      <pc:sldChg chg="addSp delSp modSp mod">
        <pc:chgData name="Hashimoto, Chie / 橋本　知依" userId="d974ff01-1f92-419a-ba7c-6fd3fb8463af" providerId="ADAL" clId="{CEC69B72-61DE-432E-9045-BEB07D4FEFC8}" dt="2023-09-25T23:47:09.313" v="3728" actId="20577"/>
        <pc:sldMkLst>
          <pc:docMk/>
          <pc:sldMk cId="509033882" sldId="305"/>
        </pc:sldMkLst>
        <pc:spChg chg="mod">
          <ac:chgData name="Hashimoto, Chie / 橋本　知依" userId="d974ff01-1f92-419a-ba7c-6fd3fb8463af" providerId="ADAL" clId="{CEC69B72-61DE-432E-9045-BEB07D4FEFC8}" dt="2023-09-25T23:47:09.313" v="3728" actId="20577"/>
          <ac:spMkLst>
            <pc:docMk/>
            <pc:sldMk cId="509033882" sldId="305"/>
            <ac:spMk id="6" creationId="{531B4B9D-12EA-4BC5-4859-8E23CDDB1A22}"/>
          </ac:spMkLst>
        </pc:spChg>
        <pc:spChg chg="add mod">
          <ac:chgData name="Hashimoto, Chie / 橋本　知依" userId="d974ff01-1f92-419a-ba7c-6fd3fb8463af" providerId="ADAL" clId="{CEC69B72-61DE-432E-9045-BEB07D4FEFC8}" dt="2023-09-12T08:55:21.182" v="1209" actId="1076"/>
          <ac:spMkLst>
            <pc:docMk/>
            <pc:sldMk cId="509033882" sldId="305"/>
            <ac:spMk id="9" creationId="{47E91424-5FE7-6556-52E8-365034950C29}"/>
          </ac:spMkLst>
        </pc:spChg>
        <pc:spChg chg="add mod">
          <ac:chgData name="Hashimoto, Chie / 橋本　知依" userId="d974ff01-1f92-419a-ba7c-6fd3fb8463af" providerId="ADAL" clId="{CEC69B72-61DE-432E-9045-BEB07D4FEFC8}" dt="2023-09-12T08:55:29.224" v="1223" actId="1076"/>
          <ac:spMkLst>
            <pc:docMk/>
            <pc:sldMk cId="509033882" sldId="305"/>
            <ac:spMk id="10" creationId="{0940D357-D167-2D37-484C-EF8D5553AF55}"/>
          </ac:spMkLst>
        </pc:spChg>
        <pc:grpChg chg="del">
          <ac:chgData name="Hashimoto, Chie / 橋本　知依" userId="d974ff01-1f92-419a-ba7c-6fd3fb8463af" providerId="ADAL" clId="{CEC69B72-61DE-432E-9045-BEB07D4FEFC8}" dt="2023-09-12T08:21:57.622" v="23" actId="478"/>
          <ac:grpSpMkLst>
            <pc:docMk/>
            <pc:sldMk cId="509033882" sldId="305"/>
            <ac:grpSpMk id="29" creationId="{421FA4B3-76C7-5161-5388-BAEB4CCF1B3D}"/>
          </ac:grpSpMkLst>
        </pc:grpChg>
        <pc:graphicFrameChg chg="mod modGraphic">
          <ac:chgData name="Hashimoto, Chie / 橋本　知依" userId="d974ff01-1f92-419a-ba7c-6fd3fb8463af" providerId="ADAL" clId="{CEC69B72-61DE-432E-9045-BEB07D4FEFC8}" dt="2023-09-13T04:17:17.625" v="3547" actId="20577"/>
          <ac:graphicFrameMkLst>
            <pc:docMk/>
            <pc:sldMk cId="509033882" sldId="305"/>
            <ac:graphicFrameMk id="28" creationId="{99FA9CBE-D388-811D-E0C2-694E6E6CE91B}"/>
          </ac:graphicFrameMkLst>
        </pc:graphicFrameChg>
        <pc:picChg chg="add mod modCrop">
          <ac:chgData name="Hashimoto, Chie / 橋本　知依" userId="d974ff01-1f92-419a-ba7c-6fd3fb8463af" providerId="ADAL" clId="{CEC69B72-61DE-432E-9045-BEB07D4FEFC8}" dt="2023-09-12T08:54:32.140" v="1184" actId="1076"/>
          <ac:picMkLst>
            <pc:docMk/>
            <pc:sldMk cId="509033882" sldId="305"/>
            <ac:picMk id="5" creationId="{7BBC5EE6-06C7-0578-1EA5-3D9A849C07E8}"/>
          </ac:picMkLst>
        </pc:picChg>
        <pc:picChg chg="add mod modCrop">
          <ac:chgData name="Hashimoto, Chie / 橋本　知依" userId="d974ff01-1f92-419a-ba7c-6fd3fb8463af" providerId="ADAL" clId="{CEC69B72-61DE-432E-9045-BEB07D4FEFC8}" dt="2023-09-12T08:55:07.128" v="1194" actId="14100"/>
          <ac:picMkLst>
            <pc:docMk/>
            <pc:sldMk cId="509033882" sldId="305"/>
            <ac:picMk id="8" creationId="{14D7C085-1AE1-CD11-40AB-EA9F677BEC1B}"/>
          </ac:picMkLst>
        </pc:picChg>
      </pc:sldChg>
      <pc:sldChg chg="del">
        <pc:chgData name="Hashimoto, Chie / 橋本　知依" userId="d974ff01-1f92-419a-ba7c-6fd3fb8463af" providerId="ADAL" clId="{CEC69B72-61DE-432E-9045-BEB07D4FEFC8}" dt="2023-09-12T09:25:50.954" v="3352" actId="47"/>
        <pc:sldMkLst>
          <pc:docMk/>
          <pc:sldMk cId="447668987" sldId="317"/>
        </pc:sldMkLst>
      </pc:sldChg>
      <pc:sldChg chg="del">
        <pc:chgData name="Hashimoto, Chie / 橋本　知依" userId="d974ff01-1f92-419a-ba7c-6fd3fb8463af" providerId="ADAL" clId="{CEC69B72-61DE-432E-9045-BEB07D4FEFC8}" dt="2023-09-12T09:25:50.954" v="3352" actId="47"/>
        <pc:sldMkLst>
          <pc:docMk/>
          <pc:sldMk cId="1313864603" sldId="318"/>
        </pc:sldMkLst>
      </pc:sldChg>
      <pc:sldChg chg="del">
        <pc:chgData name="Hashimoto, Chie / 橋本　知依" userId="d974ff01-1f92-419a-ba7c-6fd3fb8463af" providerId="ADAL" clId="{CEC69B72-61DE-432E-9045-BEB07D4FEFC8}" dt="2023-09-12T09:25:50.954" v="3352" actId="47"/>
        <pc:sldMkLst>
          <pc:docMk/>
          <pc:sldMk cId="3501336745" sldId="319"/>
        </pc:sldMkLst>
      </pc:sldChg>
      <pc:sldChg chg="del">
        <pc:chgData name="Hashimoto, Chie / 橋本　知依" userId="d974ff01-1f92-419a-ba7c-6fd3fb8463af" providerId="ADAL" clId="{CEC69B72-61DE-432E-9045-BEB07D4FEFC8}" dt="2023-09-12T09:25:50.954" v="3352" actId="47"/>
        <pc:sldMkLst>
          <pc:docMk/>
          <pc:sldMk cId="1885235102" sldId="320"/>
        </pc:sldMkLst>
      </pc:sldChg>
      <pc:sldChg chg="del">
        <pc:chgData name="Hashimoto, Chie / 橋本　知依" userId="d974ff01-1f92-419a-ba7c-6fd3fb8463af" providerId="ADAL" clId="{CEC69B72-61DE-432E-9045-BEB07D4FEFC8}" dt="2023-09-12T09:25:50.954" v="3352" actId="47"/>
        <pc:sldMkLst>
          <pc:docMk/>
          <pc:sldMk cId="3692902404" sldId="321"/>
        </pc:sldMkLst>
      </pc:sldChg>
      <pc:sldChg chg="del">
        <pc:chgData name="Hashimoto, Chie / 橋本　知依" userId="d974ff01-1f92-419a-ba7c-6fd3fb8463af" providerId="ADAL" clId="{CEC69B72-61DE-432E-9045-BEB07D4FEFC8}" dt="2023-09-12T09:25:50.954" v="3352" actId="47"/>
        <pc:sldMkLst>
          <pc:docMk/>
          <pc:sldMk cId="1151300994" sldId="322"/>
        </pc:sldMkLst>
      </pc:sldChg>
      <pc:sldChg chg="del">
        <pc:chgData name="Hashimoto, Chie / 橋本　知依" userId="d974ff01-1f92-419a-ba7c-6fd3fb8463af" providerId="ADAL" clId="{CEC69B72-61DE-432E-9045-BEB07D4FEFC8}" dt="2023-09-12T09:25:50.954" v="3352" actId="47"/>
        <pc:sldMkLst>
          <pc:docMk/>
          <pc:sldMk cId="2191921413" sldId="323"/>
        </pc:sldMkLst>
      </pc:sldChg>
      <pc:sldChg chg="del">
        <pc:chgData name="Hashimoto, Chie / 橋本　知依" userId="d974ff01-1f92-419a-ba7c-6fd3fb8463af" providerId="ADAL" clId="{CEC69B72-61DE-432E-9045-BEB07D4FEFC8}" dt="2023-09-12T09:25:50.954" v="3352" actId="47"/>
        <pc:sldMkLst>
          <pc:docMk/>
          <pc:sldMk cId="1149495715" sldId="324"/>
        </pc:sldMkLst>
      </pc:sldChg>
      <pc:sldChg chg="addSp delSp modSp new mod">
        <pc:chgData name="Hashimoto, Chie / 橋本　知依" userId="d974ff01-1f92-419a-ba7c-6fd3fb8463af" providerId="ADAL" clId="{CEC69B72-61DE-432E-9045-BEB07D4FEFC8}" dt="2023-09-26T07:11:56.057" v="7166" actId="14100"/>
        <pc:sldMkLst>
          <pc:docMk/>
          <pc:sldMk cId="1571775979" sldId="325"/>
        </pc:sldMkLst>
        <pc:spChg chg="del">
          <ac:chgData name="Hashimoto, Chie / 橋本　知依" userId="d974ff01-1f92-419a-ba7c-6fd3fb8463af" providerId="ADAL" clId="{CEC69B72-61DE-432E-9045-BEB07D4FEFC8}" dt="2023-09-12T08:29:25.164" v="25" actId="478"/>
          <ac:spMkLst>
            <pc:docMk/>
            <pc:sldMk cId="1571775979" sldId="325"/>
            <ac:spMk id="2" creationId="{6C3F5D2D-7972-EC6B-4345-2E2741330CC5}"/>
          </ac:spMkLst>
        </pc:spChg>
        <pc:spChg chg="del">
          <ac:chgData name="Hashimoto, Chie / 橋本　知依" userId="d974ff01-1f92-419a-ba7c-6fd3fb8463af" providerId="ADAL" clId="{CEC69B72-61DE-432E-9045-BEB07D4FEFC8}" dt="2023-09-12T08:29:25.164" v="25" actId="478"/>
          <ac:spMkLst>
            <pc:docMk/>
            <pc:sldMk cId="1571775979" sldId="325"/>
            <ac:spMk id="3" creationId="{4810AF40-76C6-8F4C-9211-0745DA7DCED5}"/>
          </ac:spMkLst>
        </pc:spChg>
        <pc:spChg chg="add mod">
          <ac:chgData name="Hashimoto, Chie / 橋本　知依" userId="d974ff01-1f92-419a-ba7c-6fd3fb8463af" providerId="ADAL" clId="{CEC69B72-61DE-432E-9045-BEB07D4FEFC8}" dt="2023-09-26T07:11:44.007" v="7161" actId="1076"/>
          <ac:spMkLst>
            <pc:docMk/>
            <pc:sldMk cId="1571775979" sldId="325"/>
            <ac:spMk id="4" creationId="{923911F4-8179-E05C-CC03-65275EFBA3AA}"/>
          </ac:spMkLst>
        </pc:spChg>
        <pc:spChg chg="del">
          <ac:chgData name="Hashimoto, Chie / 橋本　知依" userId="d974ff01-1f92-419a-ba7c-6fd3fb8463af" providerId="ADAL" clId="{CEC69B72-61DE-432E-9045-BEB07D4FEFC8}" dt="2023-09-12T08:29:25.164" v="25" actId="478"/>
          <ac:spMkLst>
            <pc:docMk/>
            <pc:sldMk cId="1571775979" sldId="325"/>
            <ac:spMk id="4" creationId="{9D86DF47-DA96-2FCB-2FEB-27A22F32841A}"/>
          </ac:spMkLst>
        </pc:spChg>
        <pc:spChg chg="del">
          <ac:chgData name="Hashimoto, Chie / 橋本　知依" userId="d974ff01-1f92-419a-ba7c-6fd3fb8463af" providerId="ADAL" clId="{CEC69B72-61DE-432E-9045-BEB07D4FEFC8}" dt="2023-09-12T08:29:25.164" v="25" actId="478"/>
          <ac:spMkLst>
            <pc:docMk/>
            <pc:sldMk cId="1571775979" sldId="325"/>
            <ac:spMk id="5" creationId="{D9BCD794-1756-BCA3-AFC0-08FB07FB3514}"/>
          </ac:spMkLst>
        </pc:spChg>
        <pc:spChg chg="add mod">
          <ac:chgData name="Hashimoto, Chie / 橋本　知依" userId="d974ff01-1f92-419a-ba7c-6fd3fb8463af" providerId="ADAL" clId="{CEC69B72-61DE-432E-9045-BEB07D4FEFC8}" dt="2023-09-12T08:29:29.869" v="26"/>
          <ac:spMkLst>
            <pc:docMk/>
            <pc:sldMk cId="1571775979" sldId="325"/>
            <ac:spMk id="6" creationId="{635E94E0-ED05-73B1-6C26-FD93A57B3A14}"/>
          </ac:spMkLst>
        </pc:spChg>
        <pc:graphicFrameChg chg="add del">
          <ac:chgData name="Hashimoto, Chie / 橋本　知依" userId="d974ff01-1f92-419a-ba7c-6fd3fb8463af" providerId="ADAL" clId="{CEC69B72-61DE-432E-9045-BEB07D4FEFC8}" dt="2023-09-12T08:34:52.721" v="339"/>
          <ac:graphicFrameMkLst>
            <pc:docMk/>
            <pc:sldMk cId="1571775979" sldId="325"/>
            <ac:graphicFrameMk id="7" creationId="{A876DB8B-5520-535A-97D0-F1B322049D4C}"/>
          </ac:graphicFrameMkLst>
        </pc:graphicFrameChg>
        <pc:graphicFrameChg chg="add mod modGraphic">
          <ac:chgData name="Hashimoto, Chie / 橋本　知依" userId="d974ff01-1f92-419a-ba7c-6fd3fb8463af" providerId="ADAL" clId="{CEC69B72-61DE-432E-9045-BEB07D4FEFC8}" dt="2023-09-26T07:11:11.137" v="7100" actId="242"/>
          <ac:graphicFrameMkLst>
            <pc:docMk/>
            <pc:sldMk cId="1571775979" sldId="325"/>
            <ac:graphicFrameMk id="8" creationId="{07219AAD-97A6-3628-5ADC-E4FDDF648FDB}"/>
          </ac:graphicFrameMkLst>
        </pc:graphicFrameChg>
        <pc:picChg chg="add mod">
          <ac:chgData name="Hashimoto, Chie / 橋本　知依" userId="d974ff01-1f92-419a-ba7c-6fd3fb8463af" providerId="ADAL" clId="{CEC69B72-61DE-432E-9045-BEB07D4FEFC8}" dt="2023-09-26T07:11:18.505" v="7104" actId="14100"/>
          <ac:picMkLst>
            <pc:docMk/>
            <pc:sldMk cId="1571775979" sldId="325"/>
            <ac:picMk id="3" creationId="{541A6200-B81A-2A4A-AE98-2A6F5414F2D2}"/>
          </ac:picMkLst>
        </pc:picChg>
        <pc:cxnChg chg="add mod">
          <ac:chgData name="Hashimoto, Chie / 橋本　知依" userId="d974ff01-1f92-419a-ba7c-6fd3fb8463af" providerId="ADAL" clId="{CEC69B72-61DE-432E-9045-BEB07D4FEFC8}" dt="2023-09-26T07:11:56.057" v="7166" actId="14100"/>
          <ac:cxnSpMkLst>
            <pc:docMk/>
            <pc:sldMk cId="1571775979" sldId="325"/>
            <ac:cxnSpMk id="7" creationId="{EA51A57F-D599-4C1A-E0C7-B686E874640A}"/>
          </ac:cxnSpMkLst>
        </pc:cxnChg>
      </pc:sldChg>
      <pc:sldChg chg="addSp delSp modSp add mod ord">
        <pc:chgData name="Hashimoto, Chie / 橋本　知依" userId="d974ff01-1f92-419a-ba7c-6fd3fb8463af" providerId="ADAL" clId="{CEC69B72-61DE-432E-9045-BEB07D4FEFC8}" dt="2023-09-26T07:08:12.304" v="7045" actId="20577"/>
        <pc:sldMkLst>
          <pc:docMk/>
          <pc:sldMk cId="2150662362" sldId="326"/>
        </pc:sldMkLst>
        <pc:spChg chg="add mod topLvl">
          <ac:chgData name="Hashimoto, Chie / 橋本　知依" userId="d974ff01-1f92-419a-ba7c-6fd3fb8463af" providerId="ADAL" clId="{CEC69B72-61DE-432E-9045-BEB07D4FEFC8}" dt="2023-09-13T04:17:52.633" v="3570" actId="1076"/>
          <ac:spMkLst>
            <pc:docMk/>
            <pc:sldMk cId="2150662362" sldId="326"/>
            <ac:spMk id="10" creationId="{DF9DBB44-FA7F-8DB5-A9E0-20238DD277AD}"/>
          </ac:spMkLst>
        </pc:spChg>
        <pc:spChg chg="add mod topLvl">
          <ac:chgData name="Hashimoto, Chie / 橋本　知依" userId="d974ff01-1f92-419a-ba7c-6fd3fb8463af" providerId="ADAL" clId="{CEC69B72-61DE-432E-9045-BEB07D4FEFC8}" dt="2023-09-13T04:17:52.633" v="3570" actId="1076"/>
          <ac:spMkLst>
            <pc:docMk/>
            <pc:sldMk cId="2150662362" sldId="326"/>
            <ac:spMk id="12" creationId="{FB9A9E62-50BE-1201-2668-80FD3131C024}"/>
          </ac:spMkLst>
        </pc:spChg>
        <pc:spChg chg="add mod">
          <ac:chgData name="Hashimoto, Chie / 橋本　知依" userId="d974ff01-1f92-419a-ba7c-6fd3fb8463af" providerId="ADAL" clId="{CEC69B72-61DE-432E-9045-BEB07D4FEFC8}" dt="2023-09-13T04:17:52.633" v="3570" actId="1076"/>
          <ac:spMkLst>
            <pc:docMk/>
            <pc:sldMk cId="2150662362" sldId="326"/>
            <ac:spMk id="17" creationId="{B316CAF4-FCD4-9ACB-602C-A144DBFC036C}"/>
          </ac:spMkLst>
        </pc:spChg>
        <pc:spChg chg="add mod">
          <ac:chgData name="Hashimoto, Chie / 橋本　知依" userId="d974ff01-1f92-419a-ba7c-6fd3fb8463af" providerId="ADAL" clId="{CEC69B72-61DE-432E-9045-BEB07D4FEFC8}" dt="2023-09-13T04:17:52.633" v="3570" actId="1076"/>
          <ac:spMkLst>
            <pc:docMk/>
            <pc:sldMk cId="2150662362" sldId="326"/>
            <ac:spMk id="18" creationId="{BBABFC79-3A7D-4354-404A-91456657F4FB}"/>
          </ac:spMkLst>
        </pc:spChg>
        <pc:spChg chg="add mod">
          <ac:chgData name="Hashimoto, Chie / 橋本　知依" userId="d974ff01-1f92-419a-ba7c-6fd3fb8463af" providerId="ADAL" clId="{CEC69B72-61DE-432E-9045-BEB07D4FEFC8}" dt="2023-09-13T04:17:52.633" v="3570" actId="1076"/>
          <ac:spMkLst>
            <pc:docMk/>
            <pc:sldMk cId="2150662362" sldId="326"/>
            <ac:spMk id="22" creationId="{B64EDA99-177C-459E-DC48-F39DC867C855}"/>
          </ac:spMkLst>
        </pc:spChg>
        <pc:spChg chg="add mod">
          <ac:chgData name="Hashimoto, Chie / 橋本　知依" userId="d974ff01-1f92-419a-ba7c-6fd3fb8463af" providerId="ADAL" clId="{CEC69B72-61DE-432E-9045-BEB07D4FEFC8}" dt="2023-09-13T04:17:52.633" v="3570" actId="1076"/>
          <ac:spMkLst>
            <pc:docMk/>
            <pc:sldMk cId="2150662362" sldId="326"/>
            <ac:spMk id="27" creationId="{BEA0EE62-0582-B3F7-F03C-911F97C78A7B}"/>
          </ac:spMkLst>
        </pc:spChg>
        <pc:grpChg chg="add del mod">
          <ac:chgData name="Hashimoto, Chie / 橋本　知依" userId="d974ff01-1f92-419a-ba7c-6fd3fb8463af" providerId="ADAL" clId="{CEC69B72-61DE-432E-9045-BEB07D4FEFC8}" dt="2023-09-12T23:58:22.083" v="3537" actId="165"/>
          <ac:grpSpMkLst>
            <pc:docMk/>
            <pc:sldMk cId="2150662362" sldId="326"/>
            <ac:grpSpMk id="15" creationId="{A1EB7960-60B8-BC4A-B7B0-B1009EE42956}"/>
          </ac:grpSpMkLst>
        </pc:grpChg>
        <pc:graphicFrameChg chg="mod modGraphic">
          <ac:chgData name="Hashimoto, Chie / 橋本　知依" userId="d974ff01-1f92-419a-ba7c-6fd3fb8463af" providerId="ADAL" clId="{CEC69B72-61DE-432E-9045-BEB07D4FEFC8}" dt="2023-09-26T07:08:12.304" v="7045" actId="20577"/>
          <ac:graphicFrameMkLst>
            <pc:docMk/>
            <pc:sldMk cId="2150662362" sldId="326"/>
            <ac:graphicFrameMk id="8" creationId="{07219AAD-97A6-3628-5ADC-E4FDDF648FDB}"/>
          </ac:graphicFrameMkLst>
        </pc:graphicFrameChg>
        <pc:picChg chg="add mod topLvl modCrop">
          <ac:chgData name="Hashimoto, Chie / 橋本　知依" userId="d974ff01-1f92-419a-ba7c-6fd3fb8463af" providerId="ADAL" clId="{CEC69B72-61DE-432E-9045-BEB07D4FEFC8}" dt="2023-09-13T04:17:52.633" v="3570" actId="1076"/>
          <ac:picMkLst>
            <pc:docMk/>
            <pc:sldMk cId="2150662362" sldId="326"/>
            <ac:picMk id="3" creationId="{701EA599-B850-08DA-6B0B-0BD0A722CF07}"/>
          </ac:picMkLst>
        </pc:picChg>
        <pc:picChg chg="add mod modCrop">
          <ac:chgData name="Hashimoto, Chie / 橋本　知依" userId="d974ff01-1f92-419a-ba7c-6fd3fb8463af" providerId="ADAL" clId="{CEC69B72-61DE-432E-9045-BEB07D4FEFC8}" dt="2023-09-13T04:17:52.633" v="3570" actId="1076"/>
          <ac:picMkLst>
            <pc:docMk/>
            <pc:sldMk cId="2150662362" sldId="326"/>
            <ac:picMk id="5" creationId="{B20297D4-F2F2-D17F-14E1-D5CFC8392E41}"/>
          </ac:picMkLst>
        </pc:picChg>
        <pc:picChg chg="add mod modCrop">
          <ac:chgData name="Hashimoto, Chie / 橋本　知依" userId="d974ff01-1f92-419a-ba7c-6fd3fb8463af" providerId="ADAL" clId="{CEC69B72-61DE-432E-9045-BEB07D4FEFC8}" dt="2023-09-13T04:17:52.633" v="3570" actId="1076"/>
          <ac:picMkLst>
            <pc:docMk/>
            <pc:sldMk cId="2150662362" sldId="326"/>
            <ac:picMk id="9" creationId="{3440F271-BC65-FB2F-F8D0-C7BC46D7037C}"/>
          </ac:picMkLst>
        </pc:picChg>
        <pc:cxnChg chg="add mod topLvl">
          <ac:chgData name="Hashimoto, Chie / 橋本　知依" userId="d974ff01-1f92-419a-ba7c-6fd3fb8463af" providerId="ADAL" clId="{CEC69B72-61DE-432E-9045-BEB07D4FEFC8}" dt="2023-09-13T04:17:52.633" v="3570" actId="1076"/>
          <ac:cxnSpMkLst>
            <pc:docMk/>
            <pc:sldMk cId="2150662362" sldId="326"/>
            <ac:cxnSpMk id="11" creationId="{95A6F4A9-6B95-0BC8-08B0-EC9E4CC00159}"/>
          </ac:cxnSpMkLst>
        </pc:cxnChg>
        <pc:cxnChg chg="add mod">
          <ac:chgData name="Hashimoto, Chie / 橋本　知依" userId="d974ff01-1f92-419a-ba7c-6fd3fb8463af" providerId="ADAL" clId="{CEC69B72-61DE-432E-9045-BEB07D4FEFC8}" dt="2023-09-13T04:17:52.633" v="3570" actId="1076"/>
          <ac:cxnSpMkLst>
            <pc:docMk/>
            <pc:sldMk cId="2150662362" sldId="326"/>
            <ac:cxnSpMk id="19" creationId="{23CF319B-769A-909C-EDAA-50B390F19F99}"/>
          </ac:cxnSpMkLst>
        </pc:cxnChg>
        <pc:cxnChg chg="add mod">
          <ac:chgData name="Hashimoto, Chie / 橋本　知依" userId="d974ff01-1f92-419a-ba7c-6fd3fb8463af" providerId="ADAL" clId="{CEC69B72-61DE-432E-9045-BEB07D4FEFC8}" dt="2023-09-13T04:17:52.633" v="3570" actId="1076"/>
          <ac:cxnSpMkLst>
            <pc:docMk/>
            <pc:sldMk cId="2150662362" sldId="326"/>
            <ac:cxnSpMk id="24" creationId="{8E8BC20D-D2FA-79D9-AB2A-AA571A0EE371}"/>
          </ac:cxnSpMkLst>
        </pc:cxnChg>
      </pc:sldChg>
      <pc:sldChg chg="addSp delSp modSp add mod">
        <pc:chgData name="Hashimoto, Chie / 橋本　知依" userId="d974ff01-1f92-419a-ba7c-6fd3fb8463af" providerId="ADAL" clId="{CEC69B72-61DE-432E-9045-BEB07D4FEFC8}" dt="2023-09-26T07:12:51.247" v="7174" actId="20577"/>
        <pc:sldMkLst>
          <pc:docMk/>
          <pc:sldMk cId="3001792241" sldId="327"/>
        </pc:sldMkLst>
        <pc:spChg chg="add del mod">
          <ac:chgData name="Hashimoto, Chie / 橋本　知依" userId="d974ff01-1f92-419a-ba7c-6fd3fb8463af" providerId="ADAL" clId="{CEC69B72-61DE-432E-9045-BEB07D4FEFC8}" dt="2023-09-26T07:03:37.297" v="6951" actId="478"/>
          <ac:spMkLst>
            <pc:docMk/>
            <pc:sldMk cId="3001792241" sldId="327"/>
            <ac:spMk id="2" creationId="{44C7FF70-6E1D-DE15-2BED-AA9303059A8D}"/>
          </ac:spMkLst>
        </pc:spChg>
        <pc:spChg chg="add mod">
          <ac:chgData name="Hashimoto, Chie / 橋本　知依" userId="d974ff01-1f92-419a-ba7c-6fd3fb8463af" providerId="ADAL" clId="{CEC69B72-61DE-432E-9045-BEB07D4FEFC8}" dt="2023-09-26T07:05:21.240" v="6957" actId="164"/>
          <ac:spMkLst>
            <pc:docMk/>
            <pc:sldMk cId="3001792241" sldId="327"/>
            <ac:spMk id="7" creationId="{7C81C386-9868-738C-6219-C7995568CEA4}"/>
          </ac:spMkLst>
        </pc:spChg>
        <pc:spChg chg="add mod">
          <ac:chgData name="Hashimoto, Chie / 橋本　知依" userId="d974ff01-1f92-419a-ba7c-6fd3fb8463af" providerId="ADAL" clId="{CEC69B72-61DE-432E-9045-BEB07D4FEFC8}" dt="2023-09-26T07:06:06.027" v="6964" actId="164"/>
          <ac:spMkLst>
            <pc:docMk/>
            <pc:sldMk cId="3001792241" sldId="327"/>
            <ac:spMk id="10" creationId="{7ADC2C0F-5BB6-D752-1184-F3E43A9B8043}"/>
          </ac:spMkLst>
        </pc:spChg>
        <pc:spChg chg="add mod">
          <ac:chgData name="Hashimoto, Chie / 橋本　知依" userId="d974ff01-1f92-419a-ba7c-6fd3fb8463af" providerId="ADAL" clId="{CEC69B72-61DE-432E-9045-BEB07D4FEFC8}" dt="2023-09-26T07:05:54.739" v="6963" actId="164"/>
          <ac:spMkLst>
            <pc:docMk/>
            <pc:sldMk cId="3001792241" sldId="327"/>
            <ac:spMk id="13" creationId="{12E16C5E-E534-75F3-4982-C1857F88929A}"/>
          </ac:spMkLst>
        </pc:spChg>
        <pc:spChg chg="add mod">
          <ac:chgData name="Hashimoto, Chie / 橋本　知依" userId="d974ff01-1f92-419a-ba7c-6fd3fb8463af" providerId="ADAL" clId="{CEC69B72-61DE-432E-9045-BEB07D4FEFC8}" dt="2023-09-26T07:05:21.240" v="6957" actId="164"/>
          <ac:spMkLst>
            <pc:docMk/>
            <pc:sldMk cId="3001792241" sldId="327"/>
            <ac:spMk id="14" creationId="{4C95C319-FE71-6B75-21C9-8825F2E1E349}"/>
          </ac:spMkLst>
        </pc:spChg>
        <pc:spChg chg="add mod">
          <ac:chgData name="Hashimoto, Chie / 橋本　知依" userId="d974ff01-1f92-419a-ba7c-6fd3fb8463af" providerId="ADAL" clId="{CEC69B72-61DE-432E-9045-BEB07D4FEFC8}" dt="2023-09-26T07:05:54.739" v="6963" actId="164"/>
          <ac:spMkLst>
            <pc:docMk/>
            <pc:sldMk cId="3001792241" sldId="327"/>
            <ac:spMk id="15" creationId="{907F681B-F31D-3C9F-5B90-4CDA24B2F89A}"/>
          </ac:spMkLst>
        </pc:spChg>
        <pc:spChg chg="add del mod">
          <ac:chgData name="Hashimoto, Chie / 橋本　知依" userId="d974ff01-1f92-419a-ba7c-6fd3fb8463af" providerId="ADAL" clId="{CEC69B72-61DE-432E-9045-BEB07D4FEFC8}" dt="2023-09-26T07:07:11.520" v="6992" actId="478"/>
          <ac:spMkLst>
            <pc:docMk/>
            <pc:sldMk cId="3001792241" sldId="327"/>
            <ac:spMk id="16" creationId="{5D11538F-8FB5-F1FB-F405-68D7033A9E57}"/>
          </ac:spMkLst>
        </pc:spChg>
        <pc:grpChg chg="add mod">
          <ac:chgData name="Hashimoto, Chie / 橋本　知依" userId="d974ff01-1f92-419a-ba7c-6fd3fb8463af" providerId="ADAL" clId="{CEC69B72-61DE-432E-9045-BEB07D4FEFC8}" dt="2023-09-26T07:07:17.701" v="6994" actId="1076"/>
          <ac:grpSpMkLst>
            <pc:docMk/>
            <pc:sldMk cId="3001792241" sldId="327"/>
            <ac:grpSpMk id="17" creationId="{EA9E4E91-2990-B388-712F-A46FEF2C208B}"/>
          </ac:grpSpMkLst>
        </pc:grpChg>
        <pc:grpChg chg="add del mod">
          <ac:chgData name="Hashimoto, Chie / 橋本　知依" userId="d974ff01-1f92-419a-ba7c-6fd3fb8463af" providerId="ADAL" clId="{CEC69B72-61DE-432E-9045-BEB07D4FEFC8}" dt="2023-09-26T07:07:00.894" v="6990" actId="478"/>
          <ac:grpSpMkLst>
            <pc:docMk/>
            <pc:sldMk cId="3001792241" sldId="327"/>
            <ac:grpSpMk id="19" creationId="{53F1A216-C341-6F04-308A-8A762F70ABF7}"/>
          </ac:grpSpMkLst>
        </pc:grpChg>
        <pc:grpChg chg="add del mod ord">
          <ac:chgData name="Hashimoto, Chie / 橋本　知依" userId="d974ff01-1f92-419a-ba7c-6fd3fb8463af" providerId="ADAL" clId="{CEC69B72-61DE-432E-9045-BEB07D4FEFC8}" dt="2023-09-26T07:07:00.894" v="6990" actId="478"/>
          <ac:grpSpMkLst>
            <pc:docMk/>
            <pc:sldMk cId="3001792241" sldId="327"/>
            <ac:grpSpMk id="20" creationId="{294A2771-5F88-2A8B-B8A6-F5469A2B8BA2}"/>
          </ac:grpSpMkLst>
        </pc:grpChg>
        <pc:graphicFrameChg chg="mod modGraphic">
          <ac:chgData name="Hashimoto, Chie / 橋本　知依" userId="d974ff01-1f92-419a-ba7c-6fd3fb8463af" providerId="ADAL" clId="{CEC69B72-61DE-432E-9045-BEB07D4FEFC8}" dt="2023-09-26T07:12:51.247" v="7174" actId="20577"/>
          <ac:graphicFrameMkLst>
            <pc:docMk/>
            <pc:sldMk cId="3001792241" sldId="327"/>
            <ac:graphicFrameMk id="8" creationId="{07219AAD-97A6-3628-5ADC-E4FDDF648FDB}"/>
          </ac:graphicFrameMkLst>
        </pc:graphicFrameChg>
        <pc:picChg chg="add mod modCrop">
          <ac:chgData name="Hashimoto, Chie / 橋本　知依" userId="d974ff01-1f92-419a-ba7c-6fd3fb8463af" providerId="ADAL" clId="{CEC69B72-61DE-432E-9045-BEB07D4FEFC8}" dt="2023-09-26T07:06:06.027" v="6964" actId="164"/>
          <ac:picMkLst>
            <pc:docMk/>
            <pc:sldMk cId="3001792241" sldId="327"/>
            <ac:picMk id="3" creationId="{EE6435FA-63E6-3537-FFF0-9B1862EFC11C}"/>
          </ac:picMkLst>
        </pc:picChg>
        <pc:picChg chg="add mod">
          <ac:chgData name="Hashimoto, Chie / 橋本　知依" userId="d974ff01-1f92-419a-ba7c-6fd3fb8463af" providerId="ADAL" clId="{CEC69B72-61DE-432E-9045-BEB07D4FEFC8}" dt="2023-09-26T07:05:21.240" v="6957" actId="164"/>
          <ac:picMkLst>
            <pc:docMk/>
            <pc:sldMk cId="3001792241" sldId="327"/>
            <ac:picMk id="4" creationId="{7B754CF3-8577-B476-3374-9A35BF42E3F7}"/>
          </ac:picMkLst>
        </pc:picChg>
        <pc:picChg chg="add del">
          <ac:chgData name="Hashimoto, Chie / 橋本　知依" userId="d974ff01-1f92-419a-ba7c-6fd3fb8463af" providerId="ADAL" clId="{CEC69B72-61DE-432E-9045-BEB07D4FEFC8}" dt="2023-09-12T09:28:03.375" v="3358" actId="22"/>
          <ac:picMkLst>
            <pc:docMk/>
            <pc:sldMk cId="3001792241" sldId="327"/>
            <ac:picMk id="5" creationId="{4FC01B49-91A5-04DF-8759-EB3E732086FE}"/>
          </ac:picMkLst>
        </pc:picChg>
        <pc:picChg chg="add mod">
          <ac:chgData name="Hashimoto, Chie / 橋本　知依" userId="d974ff01-1f92-419a-ba7c-6fd3fb8463af" providerId="ADAL" clId="{CEC69B72-61DE-432E-9045-BEB07D4FEFC8}" dt="2023-09-26T07:05:21.240" v="6957" actId="164"/>
          <ac:picMkLst>
            <pc:docMk/>
            <pc:sldMk cId="3001792241" sldId="327"/>
            <ac:picMk id="5" creationId="{C42FFABE-FBD3-BA2D-A74C-20E9D5AC6996}"/>
          </ac:picMkLst>
        </pc:picChg>
        <pc:picChg chg="add mod modCrop">
          <ac:chgData name="Hashimoto, Chie / 橋本　知依" userId="d974ff01-1f92-419a-ba7c-6fd3fb8463af" providerId="ADAL" clId="{CEC69B72-61DE-432E-9045-BEB07D4FEFC8}" dt="2023-09-26T07:05:54.739" v="6963" actId="164"/>
          <ac:picMkLst>
            <pc:docMk/>
            <pc:sldMk cId="3001792241" sldId="327"/>
            <ac:picMk id="9" creationId="{88A430D6-B8AA-1373-B420-15A4F7B00234}"/>
          </ac:picMkLst>
        </pc:picChg>
        <pc:cxnChg chg="add mod">
          <ac:chgData name="Hashimoto, Chie / 橋本　知依" userId="d974ff01-1f92-419a-ba7c-6fd3fb8463af" providerId="ADAL" clId="{CEC69B72-61DE-432E-9045-BEB07D4FEFC8}" dt="2023-09-26T07:07:00.894" v="6990" actId="478"/>
          <ac:cxnSpMkLst>
            <pc:docMk/>
            <pc:sldMk cId="3001792241" sldId="327"/>
            <ac:cxnSpMk id="11" creationId="{2CFBE8FE-F4C6-1CE3-D4FD-94553FDA1940}"/>
          </ac:cxnSpMkLst>
        </pc:cxnChg>
        <pc:cxnChg chg="add mod">
          <ac:chgData name="Hashimoto, Chie / 橋本　知依" userId="d974ff01-1f92-419a-ba7c-6fd3fb8463af" providerId="ADAL" clId="{CEC69B72-61DE-432E-9045-BEB07D4FEFC8}" dt="2023-09-26T07:05:21.240" v="6957" actId="164"/>
          <ac:cxnSpMkLst>
            <pc:docMk/>
            <pc:sldMk cId="3001792241" sldId="327"/>
            <ac:cxnSpMk id="12" creationId="{59F0663C-8104-925B-C469-FB42912232B1}"/>
          </ac:cxnSpMkLst>
        </pc:cxnChg>
      </pc:sldChg>
      <pc:sldChg chg="addSp delSp modSp add mod">
        <pc:chgData name="Hashimoto, Chie / 橋本　知依" userId="d974ff01-1f92-419a-ba7c-6fd3fb8463af" providerId="ADAL" clId="{CEC69B72-61DE-432E-9045-BEB07D4FEFC8}" dt="2023-09-26T07:08:35.379" v="7067" actId="20577"/>
        <pc:sldMkLst>
          <pc:docMk/>
          <pc:sldMk cId="3855689316" sldId="328"/>
        </pc:sldMkLst>
        <pc:spChg chg="add mod">
          <ac:chgData name="Hashimoto, Chie / 橋本　知依" userId="d974ff01-1f92-419a-ba7c-6fd3fb8463af" providerId="ADAL" clId="{CEC69B72-61DE-432E-9045-BEB07D4FEFC8}" dt="2023-09-13T04:18:43.191" v="3629" actId="1076"/>
          <ac:spMkLst>
            <pc:docMk/>
            <pc:sldMk cId="3855689316" sldId="328"/>
            <ac:spMk id="4" creationId="{DB7DA942-83B7-7330-1696-CA5120615363}"/>
          </ac:spMkLst>
        </pc:spChg>
        <pc:spChg chg="mod">
          <ac:chgData name="Hashimoto, Chie / 橋本　知依" userId="d974ff01-1f92-419a-ba7c-6fd3fb8463af" providerId="ADAL" clId="{CEC69B72-61DE-432E-9045-BEB07D4FEFC8}" dt="2023-09-12T09:16:52.629" v="2707" actId="164"/>
          <ac:spMkLst>
            <pc:docMk/>
            <pc:sldMk cId="3855689316" sldId="328"/>
            <ac:spMk id="17" creationId="{B316CAF4-FCD4-9ACB-602C-A144DBFC036C}"/>
          </ac:spMkLst>
        </pc:spChg>
        <pc:spChg chg="mod">
          <ac:chgData name="Hashimoto, Chie / 橋本　知依" userId="d974ff01-1f92-419a-ba7c-6fd3fb8463af" providerId="ADAL" clId="{CEC69B72-61DE-432E-9045-BEB07D4FEFC8}" dt="2023-09-12T09:16:52.629" v="2707" actId="164"/>
          <ac:spMkLst>
            <pc:docMk/>
            <pc:sldMk cId="3855689316" sldId="328"/>
            <ac:spMk id="18" creationId="{BBABFC79-3A7D-4354-404A-91456657F4FB}"/>
          </ac:spMkLst>
        </pc:spChg>
        <pc:spChg chg="del">
          <ac:chgData name="Hashimoto, Chie / 橋本　知依" userId="d974ff01-1f92-419a-ba7c-6fd3fb8463af" providerId="ADAL" clId="{CEC69B72-61DE-432E-9045-BEB07D4FEFC8}" dt="2023-09-12T09:16:56.558" v="2709" actId="478"/>
          <ac:spMkLst>
            <pc:docMk/>
            <pc:sldMk cId="3855689316" sldId="328"/>
            <ac:spMk id="22" creationId="{B64EDA99-177C-459E-DC48-F39DC867C855}"/>
          </ac:spMkLst>
        </pc:spChg>
        <pc:spChg chg="mod">
          <ac:chgData name="Hashimoto, Chie / 橋本　知依" userId="d974ff01-1f92-419a-ba7c-6fd3fb8463af" providerId="ADAL" clId="{CEC69B72-61DE-432E-9045-BEB07D4FEFC8}" dt="2023-09-13T04:18:43.191" v="3629" actId="1076"/>
          <ac:spMkLst>
            <pc:docMk/>
            <pc:sldMk cId="3855689316" sldId="328"/>
            <ac:spMk id="27" creationId="{BEA0EE62-0582-B3F7-F03C-911F97C78A7B}"/>
          </ac:spMkLst>
        </pc:spChg>
        <pc:grpChg chg="add mod">
          <ac:chgData name="Hashimoto, Chie / 橋本　知依" userId="d974ff01-1f92-419a-ba7c-6fd3fb8463af" providerId="ADAL" clId="{CEC69B72-61DE-432E-9045-BEB07D4FEFC8}" dt="2023-09-13T04:18:43.191" v="3629" actId="1076"/>
          <ac:grpSpMkLst>
            <pc:docMk/>
            <pc:sldMk cId="3855689316" sldId="328"/>
            <ac:grpSpMk id="2" creationId="{C03D44D3-B51E-7D67-8175-4CBB490D3B70}"/>
          </ac:grpSpMkLst>
        </pc:grpChg>
        <pc:grpChg chg="mod">
          <ac:chgData name="Hashimoto, Chie / 橋本　知依" userId="d974ff01-1f92-419a-ba7c-6fd3fb8463af" providerId="ADAL" clId="{CEC69B72-61DE-432E-9045-BEB07D4FEFC8}" dt="2023-09-12T09:16:52.629" v="2707" actId="164"/>
          <ac:grpSpMkLst>
            <pc:docMk/>
            <pc:sldMk cId="3855689316" sldId="328"/>
            <ac:grpSpMk id="15" creationId="{A1EB7960-60B8-BC4A-B7B0-B1009EE42956}"/>
          </ac:grpSpMkLst>
        </pc:grpChg>
        <pc:graphicFrameChg chg="mod modGraphic">
          <ac:chgData name="Hashimoto, Chie / 橋本　知依" userId="d974ff01-1f92-419a-ba7c-6fd3fb8463af" providerId="ADAL" clId="{CEC69B72-61DE-432E-9045-BEB07D4FEFC8}" dt="2023-09-26T07:08:35.379" v="7067" actId="20577"/>
          <ac:graphicFrameMkLst>
            <pc:docMk/>
            <pc:sldMk cId="3855689316" sldId="328"/>
            <ac:graphicFrameMk id="8" creationId="{07219AAD-97A6-3628-5ADC-E4FDDF648FDB}"/>
          </ac:graphicFrameMkLst>
        </pc:graphicFrameChg>
        <pc:picChg chg="mod">
          <ac:chgData name="Hashimoto, Chie / 橋本　知依" userId="d974ff01-1f92-419a-ba7c-6fd3fb8463af" providerId="ADAL" clId="{CEC69B72-61DE-432E-9045-BEB07D4FEFC8}" dt="2023-09-12T09:16:52.629" v="2707" actId="164"/>
          <ac:picMkLst>
            <pc:docMk/>
            <pc:sldMk cId="3855689316" sldId="328"/>
            <ac:picMk id="5" creationId="{B20297D4-F2F2-D17F-14E1-D5CFC8392E41}"/>
          </ac:picMkLst>
        </pc:picChg>
        <pc:picChg chg="mod">
          <ac:chgData name="Hashimoto, Chie / 橋本　知依" userId="d974ff01-1f92-419a-ba7c-6fd3fb8463af" providerId="ADAL" clId="{CEC69B72-61DE-432E-9045-BEB07D4FEFC8}" dt="2023-09-12T09:16:52.629" v="2707" actId="164"/>
          <ac:picMkLst>
            <pc:docMk/>
            <pc:sldMk cId="3855689316" sldId="328"/>
            <ac:picMk id="9" creationId="{3440F271-BC65-FB2F-F8D0-C7BC46D7037C}"/>
          </ac:picMkLst>
        </pc:picChg>
        <pc:cxnChg chg="mod">
          <ac:chgData name="Hashimoto, Chie / 橋本　知依" userId="d974ff01-1f92-419a-ba7c-6fd3fb8463af" providerId="ADAL" clId="{CEC69B72-61DE-432E-9045-BEB07D4FEFC8}" dt="2023-09-12T09:16:52.629" v="2707" actId="164"/>
          <ac:cxnSpMkLst>
            <pc:docMk/>
            <pc:sldMk cId="3855689316" sldId="328"/>
            <ac:cxnSpMk id="19" creationId="{23CF319B-769A-909C-EDAA-50B390F19F99}"/>
          </ac:cxnSpMkLst>
        </pc:cxnChg>
        <pc:cxnChg chg="mod">
          <ac:chgData name="Hashimoto, Chie / 橋本　知依" userId="d974ff01-1f92-419a-ba7c-6fd3fb8463af" providerId="ADAL" clId="{CEC69B72-61DE-432E-9045-BEB07D4FEFC8}" dt="2023-09-12T09:16:52.629" v="2707" actId="164"/>
          <ac:cxnSpMkLst>
            <pc:docMk/>
            <pc:sldMk cId="3855689316" sldId="328"/>
            <ac:cxnSpMk id="24" creationId="{8E8BC20D-D2FA-79D9-AB2A-AA571A0EE371}"/>
          </ac:cxnSpMkLst>
        </pc:cxnChg>
      </pc:sldChg>
      <pc:sldChg chg="delSp new del mod">
        <pc:chgData name="Hashimoto, Chie / 橋本　知依" userId="d974ff01-1f92-419a-ba7c-6fd3fb8463af" providerId="ADAL" clId="{CEC69B72-61DE-432E-9045-BEB07D4FEFC8}" dt="2023-09-25T23:47:30.211" v="3731" actId="47"/>
        <pc:sldMkLst>
          <pc:docMk/>
          <pc:sldMk cId="981623921" sldId="329"/>
        </pc:sldMkLst>
        <pc:spChg chg="del">
          <ac:chgData name="Hashimoto, Chie / 橋本　知依" userId="d974ff01-1f92-419a-ba7c-6fd3fb8463af" providerId="ADAL" clId="{CEC69B72-61DE-432E-9045-BEB07D4FEFC8}" dt="2023-09-25T23:47:26.672" v="3730" actId="478"/>
          <ac:spMkLst>
            <pc:docMk/>
            <pc:sldMk cId="981623921" sldId="329"/>
            <ac:spMk id="2" creationId="{769BFFD9-84B2-1726-F804-EC52B3D2DAC3}"/>
          </ac:spMkLst>
        </pc:spChg>
        <pc:spChg chg="del">
          <ac:chgData name="Hashimoto, Chie / 橋本　知依" userId="d974ff01-1f92-419a-ba7c-6fd3fb8463af" providerId="ADAL" clId="{CEC69B72-61DE-432E-9045-BEB07D4FEFC8}" dt="2023-09-25T23:47:26.672" v="3730" actId="478"/>
          <ac:spMkLst>
            <pc:docMk/>
            <pc:sldMk cId="981623921" sldId="329"/>
            <ac:spMk id="3" creationId="{7593802C-A45A-63CB-ACF3-F1BEE3609D08}"/>
          </ac:spMkLst>
        </pc:spChg>
        <pc:spChg chg="del">
          <ac:chgData name="Hashimoto, Chie / 橋本　知依" userId="d974ff01-1f92-419a-ba7c-6fd3fb8463af" providerId="ADAL" clId="{CEC69B72-61DE-432E-9045-BEB07D4FEFC8}" dt="2023-09-25T23:47:26.672" v="3730" actId="478"/>
          <ac:spMkLst>
            <pc:docMk/>
            <pc:sldMk cId="981623921" sldId="329"/>
            <ac:spMk id="4" creationId="{D431FE1C-3ECD-5073-78F7-0023F9C8211E}"/>
          </ac:spMkLst>
        </pc:spChg>
        <pc:spChg chg="del">
          <ac:chgData name="Hashimoto, Chie / 橋本　知依" userId="d974ff01-1f92-419a-ba7c-6fd3fb8463af" providerId="ADAL" clId="{CEC69B72-61DE-432E-9045-BEB07D4FEFC8}" dt="2023-09-25T23:47:26.672" v="3730" actId="478"/>
          <ac:spMkLst>
            <pc:docMk/>
            <pc:sldMk cId="981623921" sldId="329"/>
            <ac:spMk id="5" creationId="{92CFC14B-4A22-A0D1-EA89-88F7EB7EA20B}"/>
          </ac:spMkLst>
        </pc:spChg>
      </pc:sldChg>
      <pc:sldChg chg="addSp delSp modSp add del mod">
        <pc:chgData name="Hashimoto, Chie / 橋本　知依" userId="d974ff01-1f92-419a-ba7c-6fd3fb8463af" providerId="ADAL" clId="{CEC69B72-61DE-432E-9045-BEB07D4FEFC8}" dt="2023-09-26T07:07:22.327" v="6996" actId="47"/>
        <pc:sldMkLst>
          <pc:docMk/>
          <pc:sldMk cId="1541515246" sldId="329"/>
        </pc:sldMkLst>
        <pc:spChg chg="add del mod">
          <ac:chgData name="Hashimoto, Chie / 橋本　知依" userId="d974ff01-1f92-419a-ba7c-6fd3fb8463af" providerId="ADAL" clId="{CEC69B72-61DE-432E-9045-BEB07D4FEFC8}" dt="2023-09-26T07:05:16.284" v="6955" actId="21"/>
          <ac:spMkLst>
            <pc:docMk/>
            <pc:sldMk cId="1541515246" sldId="329"/>
            <ac:spMk id="9" creationId="{278FB008-2CCE-C668-4B79-4A707F70BFDC}"/>
          </ac:spMkLst>
        </pc:spChg>
        <pc:spChg chg="add del mod">
          <ac:chgData name="Hashimoto, Chie / 橋本　知依" userId="d974ff01-1f92-419a-ba7c-6fd3fb8463af" providerId="ADAL" clId="{CEC69B72-61DE-432E-9045-BEB07D4FEFC8}" dt="2023-09-26T07:05:16.284" v="6955" actId="21"/>
          <ac:spMkLst>
            <pc:docMk/>
            <pc:sldMk cId="1541515246" sldId="329"/>
            <ac:spMk id="13" creationId="{66CC4304-DBF3-E06C-C5C2-7A7B15196AC3}"/>
          </ac:spMkLst>
        </pc:spChg>
        <pc:graphicFrameChg chg="add del mod modGraphic">
          <ac:chgData name="Hashimoto, Chie / 橋本　知依" userId="d974ff01-1f92-419a-ba7c-6fd3fb8463af" providerId="ADAL" clId="{CEC69B72-61DE-432E-9045-BEB07D4FEFC8}" dt="2023-09-26T00:39:41.508" v="4200" actId="20577"/>
          <ac:graphicFrameMkLst>
            <pc:docMk/>
            <pc:sldMk cId="1541515246" sldId="329"/>
            <ac:graphicFrameMk id="8" creationId="{07219AAD-97A6-3628-5ADC-E4FDDF648FDB}"/>
          </ac:graphicFrameMkLst>
        </pc:graphicFrameChg>
        <pc:picChg chg="add del mod">
          <ac:chgData name="Hashimoto, Chie / 橋本　知依" userId="d974ff01-1f92-419a-ba7c-6fd3fb8463af" providerId="ADAL" clId="{CEC69B72-61DE-432E-9045-BEB07D4FEFC8}" dt="2023-09-26T07:05:16.284" v="6955" actId="21"/>
          <ac:picMkLst>
            <pc:docMk/>
            <pc:sldMk cId="1541515246" sldId="329"/>
            <ac:picMk id="3" creationId="{BD777D6E-7FF9-10A8-22D6-752153209459}"/>
          </ac:picMkLst>
        </pc:picChg>
        <pc:picChg chg="add del mod">
          <ac:chgData name="Hashimoto, Chie / 橋本　知依" userId="d974ff01-1f92-419a-ba7c-6fd3fb8463af" providerId="ADAL" clId="{CEC69B72-61DE-432E-9045-BEB07D4FEFC8}" dt="2023-09-26T00:20:49.640" v="3976"/>
          <ac:picMkLst>
            <pc:docMk/>
            <pc:sldMk cId="1541515246" sldId="329"/>
            <ac:picMk id="4" creationId="{955C9C5C-93AB-B309-B548-0DDD70AE3A12}"/>
          </ac:picMkLst>
        </pc:picChg>
        <pc:picChg chg="add del mod">
          <ac:chgData name="Hashimoto, Chie / 橋本　知依" userId="d974ff01-1f92-419a-ba7c-6fd3fb8463af" providerId="ADAL" clId="{CEC69B72-61DE-432E-9045-BEB07D4FEFC8}" dt="2023-09-26T07:05:16.284" v="6955" actId="21"/>
          <ac:picMkLst>
            <pc:docMk/>
            <pc:sldMk cId="1541515246" sldId="329"/>
            <ac:picMk id="7" creationId="{ECACED21-7080-70BA-06AD-31640C742C9A}"/>
          </ac:picMkLst>
        </pc:picChg>
        <pc:cxnChg chg="add del mod">
          <ac:chgData name="Hashimoto, Chie / 橋本　知依" userId="d974ff01-1f92-419a-ba7c-6fd3fb8463af" providerId="ADAL" clId="{CEC69B72-61DE-432E-9045-BEB07D4FEFC8}" dt="2023-09-26T07:05:16.284" v="6955" actId="21"/>
          <ac:cxnSpMkLst>
            <pc:docMk/>
            <pc:sldMk cId="1541515246" sldId="329"/>
            <ac:cxnSpMk id="10" creationId="{32259B52-2BB6-9088-DCB5-7507F1CC6668}"/>
          </ac:cxnSpMkLst>
        </pc:cxnChg>
      </pc:sldChg>
      <pc:sldChg chg="addSp modSp add del mod">
        <pc:chgData name="Hashimoto, Chie / 橋本　知依" userId="d974ff01-1f92-419a-ba7c-6fd3fb8463af" providerId="ADAL" clId="{CEC69B72-61DE-432E-9045-BEB07D4FEFC8}" dt="2023-09-26T07:04:45.565" v="6953" actId="47"/>
        <pc:sldMkLst>
          <pc:docMk/>
          <pc:sldMk cId="2043304112" sldId="330"/>
        </pc:sldMkLst>
        <pc:graphicFrameChg chg="mod modGraphic">
          <ac:chgData name="Hashimoto, Chie / 橋本　知依" userId="d974ff01-1f92-419a-ba7c-6fd3fb8463af" providerId="ADAL" clId="{CEC69B72-61DE-432E-9045-BEB07D4FEFC8}" dt="2023-09-26T00:39:36.402" v="4199" actId="6549"/>
          <ac:graphicFrameMkLst>
            <pc:docMk/>
            <pc:sldMk cId="2043304112" sldId="330"/>
            <ac:graphicFrameMk id="8" creationId="{07219AAD-97A6-3628-5ADC-E4FDDF648FDB}"/>
          </ac:graphicFrameMkLst>
        </pc:graphicFrameChg>
        <pc:picChg chg="add mod modCrop">
          <ac:chgData name="Hashimoto, Chie / 橋本　知依" userId="d974ff01-1f92-419a-ba7c-6fd3fb8463af" providerId="ADAL" clId="{CEC69B72-61DE-432E-9045-BEB07D4FEFC8}" dt="2023-09-26T00:27:56.351" v="4191" actId="1076"/>
          <ac:picMkLst>
            <pc:docMk/>
            <pc:sldMk cId="2043304112" sldId="330"/>
            <ac:picMk id="3" creationId="{8CFCF54C-5498-3D84-7B83-4D6EE3CC3C10}"/>
          </ac:picMkLst>
        </pc:picChg>
      </pc:sldChg>
      <pc:sldChg chg="addSp delSp modSp add mod">
        <pc:chgData name="Hashimoto, Chie / 橋本　知依" userId="d974ff01-1f92-419a-ba7c-6fd3fb8463af" providerId="ADAL" clId="{CEC69B72-61DE-432E-9045-BEB07D4FEFC8}" dt="2023-09-26T07:13:57.476" v="7226" actId="20577"/>
        <pc:sldMkLst>
          <pc:docMk/>
          <pc:sldMk cId="3792151018" sldId="331"/>
        </pc:sldMkLst>
        <pc:spChg chg="del">
          <ac:chgData name="Hashimoto, Chie / 橋本　知依" userId="d974ff01-1f92-419a-ba7c-6fd3fb8463af" providerId="ADAL" clId="{CEC69B72-61DE-432E-9045-BEB07D4FEFC8}" dt="2023-09-26T01:09:49.637" v="5030" actId="478"/>
          <ac:spMkLst>
            <pc:docMk/>
            <pc:sldMk cId="3792151018" sldId="331"/>
            <ac:spMk id="9" creationId="{278FB008-2CCE-C668-4B79-4A707F70BFDC}"/>
          </ac:spMkLst>
        </pc:spChg>
        <pc:spChg chg="add del">
          <ac:chgData name="Hashimoto, Chie / 橋本　知依" userId="d974ff01-1f92-419a-ba7c-6fd3fb8463af" providerId="ADAL" clId="{CEC69B72-61DE-432E-9045-BEB07D4FEFC8}" dt="2023-09-26T01:09:48.292" v="5029" actId="478"/>
          <ac:spMkLst>
            <pc:docMk/>
            <pc:sldMk cId="3792151018" sldId="331"/>
            <ac:spMk id="13" creationId="{66CC4304-DBF3-E06C-C5C2-7A7B15196AC3}"/>
          </ac:spMkLst>
        </pc:spChg>
        <pc:graphicFrameChg chg="mod modGraphic">
          <ac:chgData name="Hashimoto, Chie / 橋本　知依" userId="d974ff01-1f92-419a-ba7c-6fd3fb8463af" providerId="ADAL" clId="{CEC69B72-61DE-432E-9045-BEB07D4FEFC8}" dt="2023-09-26T07:13:57.476" v="7226" actId="20577"/>
          <ac:graphicFrameMkLst>
            <pc:docMk/>
            <pc:sldMk cId="3792151018" sldId="331"/>
            <ac:graphicFrameMk id="8" creationId="{07219AAD-97A6-3628-5ADC-E4FDDF648FDB}"/>
          </ac:graphicFrameMkLst>
        </pc:graphicFrameChg>
        <pc:picChg chg="add del">
          <ac:chgData name="Hashimoto, Chie / 橋本　知依" userId="d974ff01-1f92-419a-ba7c-6fd3fb8463af" providerId="ADAL" clId="{CEC69B72-61DE-432E-9045-BEB07D4FEFC8}" dt="2023-09-26T00:39:28.960" v="4195" actId="478"/>
          <ac:picMkLst>
            <pc:docMk/>
            <pc:sldMk cId="3792151018" sldId="331"/>
            <ac:picMk id="3" creationId="{BD777D6E-7FF9-10A8-22D6-752153209459}"/>
          </ac:picMkLst>
        </pc:picChg>
        <pc:picChg chg="add del">
          <ac:chgData name="Hashimoto, Chie / 橋本　知依" userId="d974ff01-1f92-419a-ba7c-6fd3fb8463af" providerId="ADAL" clId="{CEC69B72-61DE-432E-9045-BEB07D4FEFC8}" dt="2023-09-26T00:39:28.960" v="4195" actId="478"/>
          <ac:picMkLst>
            <pc:docMk/>
            <pc:sldMk cId="3792151018" sldId="331"/>
            <ac:picMk id="7" creationId="{ECACED21-7080-70BA-06AD-31640C742C9A}"/>
          </ac:picMkLst>
        </pc:picChg>
        <pc:cxnChg chg="add del mod">
          <ac:chgData name="Hashimoto, Chie / 橋本　知依" userId="d974ff01-1f92-419a-ba7c-6fd3fb8463af" providerId="ADAL" clId="{CEC69B72-61DE-432E-9045-BEB07D4FEFC8}" dt="2023-09-26T01:09:50.240" v="5031" actId="478"/>
          <ac:cxnSpMkLst>
            <pc:docMk/>
            <pc:sldMk cId="3792151018" sldId="331"/>
            <ac:cxnSpMk id="10" creationId="{32259B52-2BB6-9088-DCB5-7507F1CC6668}"/>
          </ac:cxnSpMkLst>
        </pc:cxnChg>
      </pc:sldChg>
      <pc:sldChg chg="addSp delSp modSp add mod">
        <pc:chgData name="Hashimoto, Chie / 橋本　知依" userId="d974ff01-1f92-419a-ba7c-6fd3fb8463af" providerId="ADAL" clId="{CEC69B72-61DE-432E-9045-BEB07D4FEFC8}" dt="2023-09-26T07:09:18.194" v="7071" actId="20577"/>
        <pc:sldMkLst>
          <pc:docMk/>
          <pc:sldMk cId="2146032486" sldId="332"/>
        </pc:sldMkLst>
        <pc:spChg chg="add mod">
          <ac:chgData name="Hashimoto, Chie / 橋本　知依" userId="d974ff01-1f92-419a-ba7c-6fd3fb8463af" providerId="ADAL" clId="{CEC69B72-61DE-432E-9045-BEB07D4FEFC8}" dt="2023-09-26T02:07:48.426" v="5842" actId="14100"/>
          <ac:spMkLst>
            <pc:docMk/>
            <pc:sldMk cId="2146032486" sldId="332"/>
            <ac:spMk id="5" creationId="{9B965895-68D2-9B52-9DBA-1F45A673C88E}"/>
          </ac:spMkLst>
        </pc:spChg>
        <pc:spChg chg="add mod">
          <ac:chgData name="Hashimoto, Chie / 橋本　知依" userId="d974ff01-1f92-419a-ba7c-6fd3fb8463af" providerId="ADAL" clId="{CEC69B72-61DE-432E-9045-BEB07D4FEFC8}" dt="2023-09-26T02:08:26.599" v="5960" actId="20577"/>
          <ac:spMkLst>
            <pc:docMk/>
            <pc:sldMk cId="2146032486" sldId="332"/>
            <ac:spMk id="7" creationId="{FEF36CF5-FFB4-CDD6-80B7-CF2960CD1E4F}"/>
          </ac:spMkLst>
        </pc:spChg>
        <pc:spChg chg="add del mod">
          <ac:chgData name="Hashimoto, Chie / 橋本　知依" userId="d974ff01-1f92-419a-ba7c-6fd3fb8463af" providerId="ADAL" clId="{CEC69B72-61DE-432E-9045-BEB07D4FEFC8}" dt="2023-09-26T02:12:07.251" v="6056"/>
          <ac:spMkLst>
            <pc:docMk/>
            <pc:sldMk cId="2146032486" sldId="332"/>
            <ac:spMk id="11" creationId="{903577AE-5439-05DF-5741-7F93AA10D81B}"/>
          </ac:spMkLst>
        </pc:spChg>
        <pc:spChg chg="add mod">
          <ac:chgData name="Hashimoto, Chie / 橋本　知依" userId="d974ff01-1f92-419a-ba7c-6fd3fb8463af" providerId="ADAL" clId="{CEC69B72-61DE-432E-9045-BEB07D4FEFC8}" dt="2023-09-26T02:12:20.883" v="6060" actId="1076"/>
          <ac:spMkLst>
            <pc:docMk/>
            <pc:sldMk cId="2146032486" sldId="332"/>
            <ac:spMk id="13" creationId="{6D0E5B90-2C7E-A916-8BDF-2AFAB97AF93C}"/>
          </ac:spMkLst>
        </pc:spChg>
        <pc:graphicFrameChg chg="mod modGraphic">
          <ac:chgData name="Hashimoto, Chie / 橋本　知依" userId="d974ff01-1f92-419a-ba7c-6fd3fb8463af" providerId="ADAL" clId="{CEC69B72-61DE-432E-9045-BEB07D4FEFC8}" dt="2023-09-26T07:09:18.194" v="7071" actId="20577"/>
          <ac:graphicFrameMkLst>
            <pc:docMk/>
            <pc:sldMk cId="2146032486" sldId="332"/>
            <ac:graphicFrameMk id="8" creationId="{07219AAD-97A6-3628-5ADC-E4FDDF648FDB}"/>
          </ac:graphicFrameMkLst>
        </pc:graphicFrameChg>
        <pc:picChg chg="del">
          <ac:chgData name="Hashimoto, Chie / 橋本　知依" userId="d974ff01-1f92-419a-ba7c-6fd3fb8463af" providerId="ADAL" clId="{CEC69B72-61DE-432E-9045-BEB07D4FEFC8}" dt="2023-09-26T01:55:22.683" v="5545" actId="478"/>
          <ac:picMkLst>
            <pc:docMk/>
            <pc:sldMk cId="2146032486" sldId="332"/>
            <ac:picMk id="3" creationId="{8CFCF54C-5498-3D84-7B83-4D6EE3CC3C10}"/>
          </ac:picMkLst>
        </pc:picChg>
        <pc:picChg chg="add mod">
          <ac:chgData name="Hashimoto, Chie / 橋本　知依" userId="d974ff01-1f92-419a-ba7c-6fd3fb8463af" providerId="ADAL" clId="{CEC69B72-61DE-432E-9045-BEB07D4FEFC8}" dt="2023-09-26T02:07:02.276" v="5749" actId="1076"/>
          <ac:picMkLst>
            <pc:docMk/>
            <pc:sldMk cId="2146032486" sldId="332"/>
            <ac:picMk id="4" creationId="{59CDC3D2-A17E-66FA-E2D8-7F315EB3A886}"/>
          </ac:picMkLst>
        </pc:picChg>
        <pc:picChg chg="add mod modCrop">
          <ac:chgData name="Hashimoto, Chie / 橋本　知依" userId="d974ff01-1f92-419a-ba7c-6fd3fb8463af" providerId="ADAL" clId="{CEC69B72-61DE-432E-9045-BEB07D4FEFC8}" dt="2023-09-26T02:12:04.542" v="6054" actId="1076"/>
          <ac:picMkLst>
            <pc:docMk/>
            <pc:sldMk cId="2146032486" sldId="332"/>
            <ac:picMk id="10" creationId="{FA377643-1B22-6053-E889-3C024D5DF1E9}"/>
          </ac:picMkLst>
        </pc:picChg>
        <pc:picChg chg="add mod ord">
          <ac:chgData name="Hashimoto, Chie / 橋本　知依" userId="d974ff01-1f92-419a-ba7c-6fd3fb8463af" providerId="ADAL" clId="{CEC69B72-61DE-432E-9045-BEB07D4FEFC8}" dt="2023-09-26T02:12:25.528" v="6063" actId="1076"/>
          <ac:picMkLst>
            <pc:docMk/>
            <pc:sldMk cId="2146032486" sldId="332"/>
            <ac:picMk id="12" creationId="{5C676528-979F-8D7C-96FF-BE0958571D49}"/>
          </ac:picMkLst>
        </pc:picChg>
      </pc:sldChg>
      <pc:sldChg chg="new del">
        <pc:chgData name="Hashimoto, Chie / 橋本　知依" userId="d974ff01-1f92-419a-ba7c-6fd3fb8463af" providerId="ADAL" clId="{CEC69B72-61DE-432E-9045-BEB07D4FEFC8}" dt="2023-09-26T01:54:57.112" v="5541" actId="47"/>
        <pc:sldMkLst>
          <pc:docMk/>
          <pc:sldMk cId="3764789913" sldId="332"/>
        </pc:sldMkLst>
      </pc:sldChg>
      <pc:sldChg chg="addSp delSp modSp add mod">
        <pc:chgData name="Hashimoto, Chie / 橋本　知依" userId="d974ff01-1f92-419a-ba7c-6fd3fb8463af" providerId="ADAL" clId="{CEC69B72-61DE-432E-9045-BEB07D4FEFC8}" dt="2023-09-26T07:09:20.217" v="7073" actId="20577"/>
        <pc:sldMkLst>
          <pc:docMk/>
          <pc:sldMk cId="2241326893" sldId="333"/>
        </pc:sldMkLst>
        <pc:spChg chg="del">
          <ac:chgData name="Hashimoto, Chie / 橋本　知依" userId="d974ff01-1f92-419a-ba7c-6fd3fb8463af" providerId="ADAL" clId="{CEC69B72-61DE-432E-9045-BEB07D4FEFC8}" dt="2023-09-26T02:14:28.680" v="6065" actId="478"/>
          <ac:spMkLst>
            <pc:docMk/>
            <pc:sldMk cId="2241326893" sldId="333"/>
            <ac:spMk id="5" creationId="{9B965895-68D2-9B52-9DBA-1F45A673C88E}"/>
          </ac:spMkLst>
        </pc:spChg>
        <pc:spChg chg="del">
          <ac:chgData name="Hashimoto, Chie / 橋本　知依" userId="d974ff01-1f92-419a-ba7c-6fd3fb8463af" providerId="ADAL" clId="{CEC69B72-61DE-432E-9045-BEB07D4FEFC8}" dt="2023-09-26T02:14:37.471" v="6069" actId="478"/>
          <ac:spMkLst>
            <pc:docMk/>
            <pc:sldMk cId="2241326893" sldId="333"/>
            <ac:spMk id="7" creationId="{FEF36CF5-FFB4-CDD6-80B7-CF2960CD1E4F}"/>
          </ac:spMkLst>
        </pc:spChg>
        <pc:spChg chg="del">
          <ac:chgData name="Hashimoto, Chie / 橋本　知依" userId="d974ff01-1f92-419a-ba7c-6fd3fb8463af" providerId="ADAL" clId="{CEC69B72-61DE-432E-9045-BEB07D4FEFC8}" dt="2023-09-26T02:16:26.980" v="6190" actId="478"/>
          <ac:spMkLst>
            <pc:docMk/>
            <pc:sldMk cId="2241326893" sldId="333"/>
            <ac:spMk id="13" creationId="{6D0E5B90-2C7E-A916-8BDF-2AFAB97AF93C}"/>
          </ac:spMkLst>
        </pc:spChg>
        <pc:spChg chg="add mod">
          <ac:chgData name="Hashimoto, Chie / 橋本　知依" userId="d974ff01-1f92-419a-ba7c-6fd3fb8463af" providerId="ADAL" clId="{CEC69B72-61DE-432E-9045-BEB07D4FEFC8}" dt="2023-09-26T02:17:31.525" v="6196" actId="1076"/>
          <ac:spMkLst>
            <pc:docMk/>
            <pc:sldMk cId="2241326893" sldId="333"/>
            <ac:spMk id="15" creationId="{027486A5-F98F-A8B2-FA43-A5B15A227633}"/>
          </ac:spMkLst>
        </pc:spChg>
        <pc:spChg chg="add mod">
          <ac:chgData name="Hashimoto, Chie / 橋本　知依" userId="d974ff01-1f92-419a-ba7c-6fd3fb8463af" providerId="ADAL" clId="{CEC69B72-61DE-432E-9045-BEB07D4FEFC8}" dt="2023-09-26T02:22:28.282" v="6338" actId="164"/>
          <ac:spMkLst>
            <pc:docMk/>
            <pc:sldMk cId="2241326893" sldId="333"/>
            <ac:spMk id="21" creationId="{96DB8264-927E-25AC-FD44-DF6C2D62AC1C}"/>
          </ac:spMkLst>
        </pc:spChg>
        <pc:spChg chg="add mod">
          <ac:chgData name="Hashimoto, Chie / 橋本　知依" userId="d974ff01-1f92-419a-ba7c-6fd3fb8463af" providerId="ADAL" clId="{CEC69B72-61DE-432E-9045-BEB07D4FEFC8}" dt="2023-09-26T02:22:28.282" v="6338" actId="164"/>
          <ac:spMkLst>
            <pc:docMk/>
            <pc:sldMk cId="2241326893" sldId="333"/>
            <ac:spMk id="23" creationId="{4A6FF479-584B-EBA4-4453-D82A0EE09609}"/>
          </ac:spMkLst>
        </pc:spChg>
        <pc:spChg chg="add mod">
          <ac:chgData name="Hashimoto, Chie / 橋本　知依" userId="d974ff01-1f92-419a-ba7c-6fd3fb8463af" providerId="ADAL" clId="{CEC69B72-61DE-432E-9045-BEB07D4FEFC8}" dt="2023-09-26T02:22:28.282" v="6338" actId="164"/>
          <ac:spMkLst>
            <pc:docMk/>
            <pc:sldMk cId="2241326893" sldId="333"/>
            <ac:spMk id="26" creationId="{90EEF916-0643-EA14-FC8C-61AAD9B0B68F}"/>
          </ac:spMkLst>
        </pc:spChg>
        <pc:spChg chg="add mod">
          <ac:chgData name="Hashimoto, Chie / 橋本　知依" userId="d974ff01-1f92-419a-ba7c-6fd3fb8463af" providerId="ADAL" clId="{CEC69B72-61DE-432E-9045-BEB07D4FEFC8}" dt="2023-09-26T02:27:30.287" v="6531" actId="14100"/>
          <ac:spMkLst>
            <pc:docMk/>
            <pc:sldMk cId="2241326893" sldId="333"/>
            <ac:spMk id="31" creationId="{4279095C-39A7-B223-510E-AB90EA720BD9}"/>
          </ac:spMkLst>
        </pc:spChg>
        <pc:spChg chg="add mod">
          <ac:chgData name="Hashimoto, Chie / 橋本　知依" userId="d974ff01-1f92-419a-ba7c-6fd3fb8463af" providerId="ADAL" clId="{CEC69B72-61DE-432E-9045-BEB07D4FEFC8}" dt="2023-09-26T02:31:26.906" v="6591" actId="1076"/>
          <ac:spMkLst>
            <pc:docMk/>
            <pc:sldMk cId="2241326893" sldId="333"/>
            <ac:spMk id="35" creationId="{0AE92C65-8825-CF03-9F0E-06584D444E4F}"/>
          </ac:spMkLst>
        </pc:spChg>
        <pc:grpChg chg="add mod">
          <ac:chgData name="Hashimoto, Chie / 橋本　知依" userId="d974ff01-1f92-419a-ba7c-6fd3fb8463af" providerId="ADAL" clId="{CEC69B72-61DE-432E-9045-BEB07D4FEFC8}" dt="2023-09-26T02:22:29.455" v="6339" actId="1076"/>
          <ac:grpSpMkLst>
            <pc:docMk/>
            <pc:sldMk cId="2241326893" sldId="333"/>
            <ac:grpSpMk id="28" creationId="{E9A80EC8-5BC9-696A-6224-DD4F7EE70608}"/>
          </ac:grpSpMkLst>
        </pc:grpChg>
        <pc:graphicFrameChg chg="mod modGraphic">
          <ac:chgData name="Hashimoto, Chie / 橋本　知依" userId="d974ff01-1f92-419a-ba7c-6fd3fb8463af" providerId="ADAL" clId="{CEC69B72-61DE-432E-9045-BEB07D4FEFC8}" dt="2023-09-26T07:09:20.217" v="7073" actId="20577"/>
          <ac:graphicFrameMkLst>
            <pc:docMk/>
            <pc:sldMk cId="2241326893" sldId="333"/>
            <ac:graphicFrameMk id="8" creationId="{07219AAD-97A6-3628-5ADC-E4FDDF648FDB}"/>
          </ac:graphicFrameMkLst>
        </pc:graphicFrameChg>
        <pc:picChg chg="add mod modCrop">
          <ac:chgData name="Hashimoto, Chie / 橋本　知依" userId="d974ff01-1f92-419a-ba7c-6fd3fb8463af" providerId="ADAL" clId="{CEC69B72-61DE-432E-9045-BEB07D4FEFC8}" dt="2023-09-26T02:17:27.379" v="6194" actId="732"/>
          <ac:picMkLst>
            <pc:docMk/>
            <pc:sldMk cId="2241326893" sldId="333"/>
            <ac:picMk id="3" creationId="{A6AEAA01-E298-C2E5-D8E0-527315B1A56E}"/>
          </ac:picMkLst>
        </pc:picChg>
        <pc:picChg chg="del">
          <ac:chgData name="Hashimoto, Chie / 橋本　知依" userId="d974ff01-1f92-419a-ba7c-6fd3fb8463af" providerId="ADAL" clId="{CEC69B72-61DE-432E-9045-BEB07D4FEFC8}" dt="2023-09-26T02:14:28.680" v="6065" actId="478"/>
          <ac:picMkLst>
            <pc:docMk/>
            <pc:sldMk cId="2241326893" sldId="333"/>
            <ac:picMk id="4" creationId="{59CDC3D2-A17E-66FA-E2D8-7F315EB3A886}"/>
          </ac:picMkLst>
        </pc:picChg>
        <pc:picChg chg="del">
          <ac:chgData name="Hashimoto, Chie / 橋本　知依" userId="d974ff01-1f92-419a-ba7c-6fd3fb8463af" providerId="ADAL" clId="{CEC69B72-61DE-432E-9045-BEB07D4FEFC8}" dt="2023-09-26T02:14:29.328" v="6066" actId="478"/>
          <ac:picMkLst>
            <pc:docMk/>
            <pc:sldMk cId="2241326893" sldId="333"/>
            <ac:picMk id="10" creationId="{FA377643-1B22-6053-E889-3C024D5DF1E9}"/>
          </ac:picMkLst>
        </pc:picChg>
        <pc:picChg chg="del">
          <ac:chgData name="Hashimoto, Chie / 橋本　知依" userId="d974ff01-1f92-419a-ba7c-6fd3fb8463af" providerId="ADAL" clId="{CEC69B72-61DE-432E-9045-BEB07D4FEFC8}" dt="2023-09-26T02:14:30.084" v="6067" actId="478"/>
          <ac:picMkLst>
            <pc:docMk/>
            <pc:sldMk cId="2241326893" sldId="333"/>
            <ac:picMk id="12" creationId="{5C676528-979F-8D7C-96FF-BE0958571D49}"/>
          </ac:picMkLst>
        </pc:picChg>
        <pc:picChg chg="add mod modCrop">
          <ac:chgData name="Hashimoto, Chie / 橋本　知依" userId="d974ff01-1f92-419a-ba7c-6fd3fb8463af" providerId="ADAL" clId="{CEC69B72-61DE-432E-9045-BEB07D4FEFC8}" dt="2023-09-26T02:22:28.282" v="6338" actId="164"/>
          <ac:picMkLst>
            <pc:docMk/>
            <pc:sldMk cId="2241326893" sldId="333"/>
            <ac:picMk id="17" creationId="{275BD719-ECB0-5BA1-1E06-960AA2CA31E2}"/>
          </ac:picMkLst>
        </pc:picChg>
        <pc:picChg chg="add mod modCrop">
          <ac:chgData name="Hashimoto, Chie / 橋本　知依" userId="d974ff01-1f92-419a-ba7c-6fd3fb8463af" providerId="ADAL" clId="{CEC69B72-61DE-432E-9045-BEB07D4FEFC8}" dt="2023-09-26T02:22:28.282" v="6338" actId="164"/>
          <ac:picMkLst>
            <pc:docMk/>
            <pc:sldMk cId="2241326893" sldId="333"/>
            <ac:picMk id="19" creationId="{D966E4CE-416C-3A65-D452-0EC7C1A76FE9}"/>
          </ac:picMkLst>
        </pc:picChg>
        <pc:picChg chg="add mod modCrop">
          <ac:chgData name="Hashimoto, Chie / 橋本　知依" userId="d974ff01-1f92-419a-ba7c-6fd3fb8463af" providerId="ADAL" clId="{CEC69B72-61DE-432E-9045-BEB07D4FEFC8}" dt="2023-09-26T02:27:23.491" v="6528" actId="1076"/>
          <ac:picMkLst>
            <pc:docMk/>
            <pc:sldMk cId="2241326893" sldId="333"/>
            <ac:picMk id="30" creationId="{E59F192A-5128-DC06-0A11-20A83D349909}"/>
          </ac:picMkLst>
        </pc:picChg>
        <pc:cxnChg chg="add mod">
          <ac:chgData name="Hashimoto, Chie / 橋本　知依" userId="d974ff01-1f92-419a-ba7c-6fd3fb8463af" providerId="ADAL" clId="{CEC69B72-61DE-432E-9045-BEB07D4FEFC8}" dt="2023-09-26T02:17:30.274" v="6195" actId="1076"/>
          <ac:cxnSpMkLst>
            <pc:docMk/>
            <pc:sldMk cId="2241326893" sldId="333"/>
            <ac:cxnSpMk id="11" creationId="{88A686F5-3CA9-743A-FEA1-11D3C1C514BD}"/>
          </ac:cxnSpMkLst>
        </pc:cxnChg>
        <pc:cxnChg chg="add mod">
          <ac:chgData name="Hashimoto, Chie / 橋本　知依" userId="d974ff01-1f92-419a-ba7c-6fd3fb8463af" providerId="ADAL" clId="{CEC69B72-61DE-432E-9045-BEB07D4FEFC8}" dt="2023-09-26T02:22:28.282" v="6338" actId="164"/>
          <ac:cxnSpMkLst>
            <pc:docMk/>
            <pc:sldMk cId="2241326893" sldId="333"/>
            <ac:cxnSpMk id="20" creationId="{6D995B42-B281-1EF1-4494-5F00254D67D1}"/>
          </ac:cxnSpMkLst>
        </pc:cxnChg>
        <pc:cxnChg chg="add mod">
          <ac:chgData name="Hashimoto, Chie / 橋本　知依" userId="d974ff01-1f92-419a-ba7c-6fd3fb8463af" providerId="ADAL" clId="{CEC69B72-61DE-432E-9045-BEB07D4FEFC8}" dt="2023-09-26T02:30:22.414" v="6534" actId="14100"/>
          <ac:cxnSpMkLst>
            <pc:docMk/>
            <pc:sldMk cId="2241326893" sldId="333"/>
            <ac:cxnSpMk id="32" creationId="{AFC21C73-0566-BCB4-F8F8-A3206C1DB208}"/>
          </ac:cxnSpMkLst>
        </pc:cxnChg>
      </pc:sldChg>
      <pc:sldChg chg="addSp delSp new del mod">
        <pc:chgData name="Hashimoto, Chie / 橋本　知依" userId="d974ff01-1f92-419a-ba7c-6fd3fb8463af" providerId="ADAL" clId="{CEC69B72-61DE-432E-9045-BEB07D4FEFC8}" dt="2023-09-26T05:52:10.193" v="6598" actId="47"/>
        <pc:sldMkLst>
          <pc:docMk/>
          <pc:sldMk cId="2862120742" sldId="334"/>
        </pc:sldMkLst>
        <pc:picChg chg="add del">
          <ac:chgData name="Hashimoto, Chie / 橋本　知依" userId="d974ff01-1f92-419a-ba7c-6fd3fb8463af" providerId="ADAL" clId="{CEC69B72-61DE-432E-9045-BEB07D4FEFC8}" dt="2023-09-26T05:52:02.059" v="6596" actId="21"/>
          <ac:picMkLst>
            <pc:docMk/>
            <pc:sldMk cId="2862120742" sldId="334"/>
            <ac:picMk id="7" creationId="{34F23AB4-4668-0125-3E89-B9E973128062}"/>
          </ac:picMkLst>
        </pc:picChg>
      </pc:sldChg>
      <pc:sldChg chg="addSp delSp modSp add mod">
        <pc:chgData name="Hashimoto, Chie / 橋本　知依" userId="d974ff01-1f92-419a-ba7c-6fd3fb8463af" providerId="ADAL" clId="{CEC69B72-61DE-432E-9045-BEB07D4FEFC8}" dt="2023-09-26T05:58:15.272" v="6950" actId="14100"/>
        <pc:sldMkLst>
          <pc:docMk/>
          <pc:sldMk cId="2257314426" sldId="335"/>
        </pc:sldMkLst>
        <pc:spChg chg="del">
          <ac:chgData name="Hashimoto, Chie / 橋本　知依" userId="d974ff01-1f92-419a-ba7c-6fd3fb8463af" providerId="ADAL" clId="{CEC69B72-61DE-432E-9045-BEB07D4FEFC8}" dt="2023-09-26T05:51:58.023" v="6595" actId="478"/>
          <ac:spMkLst>
            <pc:docMk/>
            <pc:sldMk cId="2257314426" sldId="335"/>
            <ac:spMk id="4" creationId="{DB7DA942-83B7-7330-1696-CA5120615363}"/>
          </ac:spMkLst>
        </pc:spChg>
        <pc:spChg chg="add mod">
          <ac:chgData name="Hashimoto, Chie / 橋本　知依" userId="d974ff01-1f92-419a-ba7c-6fd3fb8463af" providerId="ADAL" clId="{CEC69B72-61DE-432E-9045-BEB07D4FEFC8}" dt="2023-09-26T05:52:48.768" v="6646" actId="1076"/>
          <ac:spMkLst>
            <pc:docMk/>
            <pc:sldMk cId="2257314426" sldId="335"/>
            <ac:spMk id="13" creationId="{27DBB4F9-E8FD-A842-1319-C185B88AA9C0}"/>
          </ac:spMkLst>
        </pc:spChg>
        <pc:spChg chg="add mod">
          <ac:chgData name="Hashimoto, Chie / 橋本　知依" userId="d974ff01-1f92-419a-ba7c-6fd3fb8463af" providerId="ADAL" clId="{CEC69B72-61DE-432E-9045-BEB07D4FEFC8}" dt="2023-09-26T05:54:44.560" v="6765" actId="164"/>
          <ac:spMkLst>
            <pc:docMk/>
            <pc:sldMk cId="2257314426" sldId="335"/>
            <ac:spMk id="14" creationId="{79EC39AA-6C61-466A-40AC-37A276BAE84B}"/>
          </ac:spMkLst>
        </pc:spChg>
        <pc:spChg chg="add mod">
          <ac:chgData name="Hashimoto, Chie / 橋本　知依" userId="d974ff01-1f92-419a-ba7c-6fd3fb8463af" providerId="ADAL" clId="{CEC69B72-61DE-432E-9045-BEB07D4FEFC8}" dt="2023-09-26T05:58:15.272" v="6950" actId="14100"/>
          <ac:spMkLst>
            <pc:docMk/>
            <pc:sldMk cId="2257314426" sldId="335"/>
            <ac:spMk id="16" creationId="{5A52FFA9-A931-77C3-3820-4365CA337CC5}"/>
          </ac:spMkLst>
        </pc:spChg>
        <pc:spChg chg="add mod">
          <ac:chgData name="Hashimoto, Chie / 橋本　知依" userId="d974ff01-1f92-419a-ba7c-6fd3fb8463af" providerId="ADAL" clId="{CEC69B72-61DE-432E-9045-BEB07D4FEFC8}" dt="2023-09-26T05:57:18.436" v="6887" actId="164"/>
          <ac:spMkLst>
            <pc:docMk/>
            <pc:sldMk cId="2257314426" sldId="335"/>
            <ac:spMk id="21" creationId="{0048B84F-2535-CE80-245B-77FC25AEBA87}"/>
          </ac:spMkLst>
        </pc:spChg>
        <pc:spChg chg="del">
          <ac:chgData name="Hashimoto, Chie / 橋本　知依" userId="d974ff01-1f92-419a-ba7c-6fd3fb8463af" providerId="ADAL" clId="{CEC69B72-61DE-432E-9045-BEB07D4FEFC8}" dt="2023-09-26T05:51:58.023" v="6595" actId="478"/>
          <ac:spMkLst>
            <pc:docMk/>
            <pc:sldMk cId="2257314426" sldId="335"/>
            <ac:spMk id="27" creationId="{BEA0EE62-0582-B3F7-F03C-911F97C78A7B}"/>
          </ac:spMkLst>
        </pc:spChg>
        <pc:grpChg chg="del">
          <ac:chgData name="Hashimoto, Chie / 橋本　知依" userId="d974ff01-1f92-419a-ba7c-6fd3fb8463af" providerId="ADAL" clId="{CEC69B72-61DE-432E-9045-BEB07D4FEFC8}" dt="2023-09-26T05:51:58.023" v="6595" actId="478"/>
          <ac:grpSpMkLst>
            <pc:docMk/>
            <pc:sldMk cId="2257314426" sldId="335"/>
            <ac:grpSpMk id="2" creationId="{C03D44D3-B51E-7D67-8175-4CBB490D3B70}"/>
          </ac:grpSpMkLst>
        </pc:grpChg>
        <pc:grpChg chg="add mod">
          <ac:chgData name="Hashimoto, Chie / 橋本　知依" userId="d974ff01-1f92-419a-ba7c-6fd3fb8463af" providerId="ADAL" clId="{CEC69B72-61DE-432E-9045-BEB07D4FEFC8}" dt="2023-09-26T05:57:18.436" v="6887" actId="164"/>
          <ac:grpSpMkLst>
            <pc:docMk/>
            <pc:sldMk cId="2257314426" sldId="335"/>
            <ac:grpSpMk id="20" creationId="{BC768BCF-39F3-EBFD-ACDA-7FE538B814CF}"/>
          </ac:grpSpMkLst>
        </pc:grpChg>
        <pc:grpChg chg="add mod">
          <ac:chgData name="Hashimoto, Chie / 橋本　知依" userId="d974ff01-1f92-419a-ba7c-6fd3fb8463af" providerId="ADAL" clId="{CEC69B72-61DE-432E-9045-BEB07D4FEFC8}" dt="2023-09-26T05:57:20.671" v="6888" actId="14100"/>
          <ac:grpSpMkLst>
            <pc:docMk/>
            <pc:sldMk cId="2257314426" sldId="335"/>
            <ac:grpSpMk id="29" creationId="{344D974C-7DFA-20DD-1BCB-E28015C6F2E7}"/>
          </ac:grpSpMkLst>
        </pc:grpChg>
        <pc:graphicFrameChg chg="del">
          <ac:chgData name="Hashimoto, Chie / 橋本　知依" userId="d974ff01-1f92-419a-ba7c-6fd3fb8463af" providerId="ADAL" clId="{CEC69B72-61DE-432E-9045-BEB07D4FEFC8}" dt="2023-09-26T05:51:58.023" v="6595" actId="478"/>
          <ac:graphicFrameMkLst>
            <pc:docMk/>
            <pc:sldMk cId="2257314426" sldId="335"/>
            <ac:graphicFrameMk id="8" creationId="{07219AAD-97A6-3628-5ADC-E4FDDF648FDB}"/>
          </ac:graphicFrameMkLst>
        </pc:graphicFrameChg>
        <pc:picChg chg="add mod modCrop">
          <ac:chgData name="Hashimoto, Chie / 橋本　知依" userId="d974ff01-1f92-419a-ba7c-6fd3fb8463af" providerId="ADAL" clId="{CEC69B72-61DE-432E-9045-BEB07D4FEFC8}" dt="2023-09-26T05:54:44.560" v="6765" actId="164"/>
          <ac:picMkLst>
            <pc:docMk/>
            <pc:sldMk cId="2257314426" sldId="335"/>
            <ac:picMk id="7" creationId="{CFCF2DEB-772A-2411-5DFE-7E7E6DB488C5}"/>
          </ac:picMkLst>
        </pc:picChg>
        <pc:cxnChg chg="mod">
          <ac:chgData name="Hashimoto, Chie / 橋本　知依" userId="d974ff01-1f92-419a-ba7c-6fd3fb8463af" providerId="ADAL" clId="{CEC69B72-61DE-432E-9045-BEB07D4FEFC8}" dt="2023-09-26T05:51:58.023" v="6595" actId="478"/>
          <ac:cxnSpMkLst>
            <pc:docMk/>
            <pc:sldMk cId="2257314426" sldId="335"/>
            <ac:cxnSpMk id="11" creationId="{95A6F4A9-6B95-0BC8-08B0-EC9E4CC00159}"/>
          </ac:cxnSpMkLst>
        </pc:cxnChg>
        <pc:cxnChg chg="mod">
          <ac:chgData name="Hashimoto, Chie / 橋本　知依" userId="d974ff01-1f92-419a-ba7c-6fd3fb8463af" providerId="ADAL" clId="{CEC69B72-61DE-432E-9045-BEB07D4FEFC8}" dt="2023-09-26T05:51:58.023" v="6595" actId="478"/>
          <ac:cxnSpMkLst>
            <pc:docMk/>
            <pc:sldMk cId="2257314426" sldId="335"/>
            <ac:cxnSpMk id="19" creationId="{23CF319B-769A-909C-EDAA-50B390F19F99}"/>
          </ac:cxnSpMkLst>
        </pc:cxnChg>
        <pc:cxnChg chg="add del mod">
          <ac:chgData name="Hashimoto, Chie / 橋本　知依" userId="d974ff01-1f92-419a-ba7c-6fd3fb8463af" providerId="ADAL" clId="{CEC69B72-61DE-432E-9045-BEB07D4FEFC8}" dt="2023-09-26T05:55:34.691" v="6786" actId="478"/>
          <ac:cxnSpMkLst>
            <pc:docMk/>
            <pc:sldMk cId="2257314426" sldId="335"/>
            <ac:cxnSpMk id="23" creationId="{77BBA053-986B-A4C0-EE10-00023E246795}"/>
          </ac:cxnSpMkLst>
        </pc:cxnChg>
        <pc:cxnChg chg="mod">
          <ac:chgData name="Hashimoto, Chie / 橋本　知依" userId="d974ff01-1f92-419a-ba7c-6fd3fb8463af" providerId="ADAL" clId="{CEC69B72-61DE-432E-9045-BEB07D4FEFC8}" dt="2023-09-26T05:51:58.023" v="6595" actId="478"/>
          <ac:cxnSpMkLst>
            <pc:docMk/>
            <pc:sldMk cId="2257314426" sldId="335"/>
            <ac:cxnSpMk id="24" creationId="{8E8BC20D-D2FA-79D9-AB2A-AA571A0EE371}"/>
          </ac:cxnSpMkLst>
        </pc:cxnChg>
      </pc:sldChg>
    </pc:docChg>
  </pc:docChgLst>
  <pc:docChgLst>
    <pc:chgData name="Hashimoto, Chie / 橋本　知依" userId="d974ff01-1f92-419a-ba7c-6fd3fb8463af" providerId="ADAL" clId="{64D22CCA-7D78-404F-8213-FF1CC9D26D89}"/>
    <pc:docChg chg="undo redo custSel addSld delSld modSld sldOrd">
      <pc:chgData name="Hashimoto, Chie / 橋本　知依" userId="d974ff01-1f92-419a-ba7c-6fd3fb8463af" providerId="ADAL" clId="{64D22CCA-7D78-404F-8213-FF1CC9D26D89}" dt="2023-11-07T05:41:52.820" v="3793" actId="20577"/>
      <pc:docMkLst>
        <pc:docMk/>
      </pc:docMkLst>
      <pc:sldChg chg="modSp mod">
        <pc:chgData name="Hashimoto, Chie / 橋本　知依" userId="d974ff01-1f92-419a-ba7c-6fd3fb8463af" providerId="ADAL" clId="{64D22CCA-7D78-404F-8213-FF1CC9D26D89}" dt="2023-11-07T00:06:15.018" v="10" actId="20577"/>
        <pc:sldMkLst>
          <pc:docMk/>
          <pc:sldMk cId="3840699567" sldId="303"/>
        </pc:sldMkLst>
        <pc:spChg chg="mod">
          <ac:chgData name="Hashimoto, Chie / 橋本　知依" userId="d974ff01-1f92-419a-ba7c-6fd3fb8463af" providerId="ADAL" clId="{64D22CCA-7D78-404F-8213-FF1CC9D26D89}" dt="2023-11-07T00:06:15.018" v="10" actId="20577"/>
          <ac:spMkLst>
            <pc:docMk/>
            <pc:sldMk cId="3840699567" sldId="303"/>
            <ac:spMk id="3" creationId="{530A82E1-8E0D-434A-9DF4-7C2ABD1A07A1}"/>
          </ac:spMkLst>
        </pc:spChg>
      </pc:sldChg>
      <pc:sldChg chg="addSp delSp modSp mod">
        <pc:chgData name="Hashimoto, Chie / 橋本　知依" userId="d974ff01-1f92-419a-ba7c-6fd3fb8463af" providerId="ADAL" clId="{64D22CCA-7D78-404F-8213-FF1CC9D26D89}" dt="2023-11-07T00:13:55.485" v="392" actId="20577"/>
        <pc:sldMkLst>
          <pc:docMk/>
          <pc:sldMk cId="509033882" sldId="305"/>
        </pc:sldMkLst>
        <pc:spChg chg="mod">
          <ac:chgData name="Hashimoto, Chie / 橋本　知依" userId="d974ff01-1f92-419a-ba7c-6fd3fb8463af" providerId="ADAL" clId="{64D22CCA-7D78-404F-8213-FF1CC9D26D89}" dt="2023-11-07T00:06:23.949" v="22" actId="20577"/>
          <ac:spMkLst>
            <pc:docMk/>
            <pc:sldMk cId="509033882" sldId="305"/>
            <ac:spMk id="6" creationId="{531B4B9D-12EA-4BC5-4859-8E23CDDB1A22}"/>
          </ac:spMkLst>
        </pc:spChg>
        <pc:spChg chg="del">
          <ac:chgData name="Hashimoto, Chie / 橋本　知依" userId="d974ff01-1f92-419a-ba7c-6fd3fb8463af" providerId="ADAL" clId="{64D22CCA-7D78-404F-8213-FF1CC9D26D89}" dt="2023-11-07T00:06:36.814" v="24" actId="478"/>
          <ac:spMkLst>
            <pc:docMk/>
            <pc:sldMk cId="509033882" sldId="305"/>
            <ac:spMk id="7" creationId="{DB462E19-2AD4-6A23-1FAF-F7BF8087DC23}"/>
          </ac:spMkLst>
        </pc:spChg>
        <pc:spChg chg="del">
          <ac:chgData name="Hashimoto, Chie / 橋本　知依" userId="d974ff01-1f92-419a-ba7c-6fd3fb8463af" providerId="ADAL" clId="{64D22CCA-7D78-404F-8213-FF1CC9D26D89}" dt="2023-11-07T00:06:35.001" v="23" actId="478"/>
          <ac:spMkLst>
            <pc:docMk/>
            <pc:sldMk cId="509033882" sldId="305"/>
            <ac:spMk id="8" creationId="{060EFA88-1D8D-D8A8-2766-30DFABE47B40}"/>
          </ac:spMkLst>
        </pc:spChg>
        <pc:spChg chg="del">
          <ac:chgData name="Hashimoto, Chie / 橋本　知依" userId="d974ff01-1f92-419a-ba7c-6fd3fb8463af" providerId="ADAL" clId="{64D22CCA-7D78-404F-8213-FF1CC9D26D89}" dt="2023-11-07T00:06:35.001" v="23" actId="478"/>
          <ac:spMkLst>
            <pc:docMk/>
            <pc:sldMk cId="509033882" sldId="305"/>
            <ac:spMk id="9" creationId="{3FD80B45-95D0-6766-6080-C0EB58642D3F}"/>
          </ac:spMkLst>
        </pc:spChg>
        <pc:spChg chg="del">
          <ac:chgData name="Hashimoto, Chie / 橋本　知依" userId="d974ff01-1f92-419a-ba7c-6fd3fb8463af" providerId="ADAL" clId="{64D22CCA-7D78-404F-8213-FF1CC9D26D89}" dt="2023-11-07T00:06:35.001" v="23" actId="478"/>
          <ac:spMkLst>
            <pc:docMk/>
            <pc:sldMk cId="509033882" sldId="305"/>
            <ac:spMk id="10" creationId="{9AB43444-53DB-6BBC-AD6C-9D23C75023D8}"/>
          </ac:spMkLst>
        </pc:spChg>
        <pc:spChg chg="add mod">
          <ac:chgData name="Hashimoto, Chie / 橋本　知依" userId="d974ff01-1f92-419a-ba7c-6fd3fb8463af" providerId="ADAL" clId="{64D22CCA-7D78-404F-8213-FF1CC9D26D89}" dt="2023-11-07T00:13:20.389" v="358" actId="164"/>
          <ac:spMkLst>
            <pc:docMk/>
            <pc:sldMk cId="509033882" sldId="305"/>
            <ac:spMk id="13" creationId="{CC435B36-838C-6019-1207-2698C735358C}"/>
          </ac:spMkLst>
        </pc:spChg>
        <pc:spChg chg="del">
          <ac:chgData name="Hashimoto, Chie / 橋本　知依" userId="d974ff01-1f92-419a-ba7c-6fd3fb8463af" providerId="ADAL" clId="{64D22CCA-7D78-404F-8213-FF1CC9D26D89}" dt="2023-11-07T00:06:41.653" v="28" actId="478"/>
          <ac:spMkLst>
            <pc:docMk/>
            <pc:sldMk cId="509033882" sldId="305"/>
            <ac:spMk id="15" creationId="{1BA45130-5008-5B6D-5E0A-D7511ABAAFEC}"/>
          </ac:spMkLst>
        </pc:spChg>
        <pc:spChg chg="del">
          <ac:chgData name="Hashimoto, Chie / 橋本　知依" userId="d974ff01-1f92-419a-ba7c-6fd3fb8463af" providerId="ADAL" clId="{64D22CCA-7D78-404F-8213-FF1CC9D26D89}" dt="2023-11-07T00:06:39.725" v="26" actId="478"/>
          <ac:spMkLst>
            <pc:docMk/>
            <pc:sldMk cId="509033882" sldId="305"/>
            <ac:spMk id="16" creationId="{F98D9867-26FC-CE13-BF7E-83BF0BE2F750}"/>
          </ac:spMkLst>
        </pc:spChg>
        <pc:spChg chg="del">
          <ac:chgData name="Hashimoto, Chie / 橋本　知依" userId="d974ff01-1f92-419a-ba7c-6fd3fb8463af" providerId="ADAL" clId="{64D22CCA-7D78-404F-8213-FF1CC9D26D89}" dt="2023-11-07T00:06:40.480" v="27" actId="478"/>
          <ac:spMkLst>
            <pc:docMk/>
            <pc:sldMk cId="509033882" sldId="305"/>
            <ac:spMk id="17" creationId="{D6F23847-5F51-9D6D-F67C-E132E46F5139}"/>
          </ac:spMkLst>
        </pc:spChg>
        <pc:spChg chg="del">
          <ac:chgData name="Hashimoto, Chie / 橋本　知依" userId="d974ff01-1f92-419a-ba7c-6fd3fb8463af" providerId="ADAL" clId="{64D22CCA-7D78-404F-8213-FF1CC9D26D89}" dt="2023-11-07T00:06:38.259" v="25" actId="478"/>
          <ac:spMkLst>
            <pc:docMk/>
            <pc:sldMk cId="509033882" sldId="305"/>
            <ac:spMk id="18" creationId="{BFBDD624-2EFF-97DA-F192-A8619B02AE06}"/>
          </ac:spMkLst>
        </pc:spChg>
        <pc:grpChg chg="add mod">
          <ac:chgData name="Hashimoto, Chie / 橋本　知依" userId="d974ff01-1f92-419a-ba7c-6fd3fb8463af" providerId="ADAL" clId="{64D22CCA-7D78-404F-8213-FF1CC9D26D89}" dt="2023-11-07T00:13:20.389" v="358" actId="164"/>
          <ac:grpSpMkLst>
            <pc:docMk/>
            <pc:sldMk cId="509033882" sldId="305"/>
            <ac:grpSpMk id="19" creationId="{44479F1D-A371-0544-96DF-B353C7B18B78}"/>
          </ac:grpSpMkLst>
        </pc:grpChg>
        <pc:graphicFrameChg chg="mod modGraphic">
          <ac:chgData name="Hashimoto, Chie / 橋本　知依" userId="d974ff01-1f92-419a-ba7c-6fd3fb8463af" providerId="ADAL" clId="{64D22CCA-7D78-404F-8213-FF1CC9D26D89}" dt="2023-11-07T00:13:55.485" v="392" actId="20577"/>
          <ac:graphicFrameMkLst>
            <pc:docMk/>
            <pc:sldMk cId="509033882" sldId="305"/>
            <ac:graphicFrameMk id="28" creationId="{99FA9CBE-D388-811D-E0C2-694E6E6CE91B}"/>
          </ac:graphicFrameMkLst>
        </pc:graphicFrameChg>
        <pc:picChg chg="del">
          <ac:chgData name="Hashimoto, Chie / 橋本　知依" userId="d974ff01-1f92-419a-ba7c-6fd3fb8463af" providerId="ADAL" clId="{64D22CCA-7D78-404F-8213-FF1CC9D26D89}" dt="2023-11-07T00:06:35.001" v="23" actId="478"/>
          <ac:picMkLst>
            <pc:docMk/>
            <pc:sldMk cId="509033882" sldId="305"/>
            <ac:picMk id="5" creationId="{F4681FF7-250C-91CB-5F6B-B0D480BB087B}"/>
          </ac:picMkLst>
        </pc:picChg>
        <pc:picChg chg="add mod">
          <ac:chgData name="Hashimoto, Chie / 橋本　知依" userId="d974ff01-1f92-419a-ba7c-6fd3fb8463af" providerId="ADAL" clId="{64D22CCA-7D78-404F-8213-FF1CC9D26D89}" dt="2023-11-07T00:13:20.389" v="358" actId="164"/>
          <ac:picMkLst>
            <pc:docMk/>
            <pc:sldMk cId="509033882" sldId="305"/>
            <ac:picMk id="11" creationId="{5F677DC7-6FDD-E65E-D825-2910881FE004}"/>
          </ac:picMkLst>
        </pc:picChg>
        <pc:picChg chg="del">
          <ac:chgData name="Hashimoto, Chie / 橋本　知依" userId="d974ff01-1f92-419a-ba7c-6fd3fb8463af" providerId="ADAL" clId="{64D22CCA-7D78-404F-8213-FF1CC9D26D89}" dt="2023-11-07T00:06:35.001" v="23" actId="478"/>
          <ac:picMkLst>
            <pc:docMk/>
            <pc:sldMk cId="509033882" sldId="305"/>
            <ac:picMk id="12" creationId="{E13259DC-C80C-8F02-7B0E-353663BBCD48}"/>
          </ac:picMkLst>
        </pc:picChg>
        <pc:picChg chg="del">
          <ac:chgData name="Hashimoto, Chie / 橋本　知依" userId="d974ff01-1f92-419a-ba7c-6fd3fb8463af" providerId="ADAL" clId="{64D22CCA-7D78-404F-8213-FF1CC9D26D89}" dt="2023-11-07T00:06:35.001" v="23" actId="478"/>
          <ac:picMkLst>
            <pc:docMk/>
            <pc:sldMk cId="509033882" sldId="305"/>
            <ac:picMk id="14" creationId="{93A3E691-10C2-263E-A2F8-EACCB5C2E6D8}"/>
          </ac:picMkLst>
        </pc:picChg>
      </pc:sldChg>
      <pc:sldChg chg="del ord">
        <pc:chgData name="Hashimoto, Chie / 橋本　知依" userId="d974ff01-1f92-419a-ba7c-6fd3fb8463af" providerId="ADAL" clId="{64D22CCA-7D78-404F-8213-FF1CC9D26D89}" dt="2023-11-07T00:59:48.053" v="2028" actId="47"/>
        <pc:sldMkLst>
          <pc:docMk/>
          <pc:sldMk cId="1571775979" sldId="325"/>
        </pc:sldMkLst>
      </pc:sldChg>
      <pc:sldChg chg="del ord">
        <pc:chgData name="Hashimoto, Chie / 橋本　知依" userId="d974ff01-1f92-419a-ba7c-6fd3fb8463af" providerId="ADAL" clId="{64D22CCA-7D78-404F-8213-FF1CC9D26D89}" dt="2023-11-07T00:59:48.053" v="2028" actId="47"/>
        <pc:sldMkLst>
          <pc:docMk/>
          <pc:sldMk cId="3792151018" sldId="331"/>
        </pc:sldMkLst>
      </pc:sldChg>
      <pc:sldChg chg="del ord">
        <pc:chgData name="Hashimoto, Chie / 橋本　知依" userId="d974ff01-1f92-419a-ba7c-6fd3fb8463af" providerId="ADAL" clId="{64D22CCA-7D78-404F-8213-FF1CC9D26D89}" dt="2023-11-07T00:59:48.053" v="2028" actId="47"/>
        <pc:sldMkLst>
          <pc:docMk/>
          <pc:sldMk cId="894165318" sldId="335"/>
        </pc:sldMkLst>
      </pc:sldChg>
      <pc:sldChg chg="addSp delSp modSp mod">
        <pc:chgData name="Hashimoto, Chie / 橋本　知依" userId="d974ff01-1f92-419a-ba7c-6fd3fb8463af" providerId="ADAL" clId="{64D22CCA-7D78-404F-8213-FF1CC9D26D89}" dt="2023-11-07T05:37:56.683" v="3673" actId="1076"/>
        <pc:sldMkLst>
          <pc:docMk/>
          <pc:sldMk cId="387756159" sldId="336"/>
        </pc:sldMkLst>
        <pc:spChg chg="add mod">
          <ac:chgData name="Hashimoto, Chie / 橋本　知依" userId="d974ff01-1f92-419a-ba7c-6fd3fb8463af" providerId="ADAL" clId="{64D22CCA-7D78-404F-8213-FF1CC9D26D89}" dt="2023-11-07T00:26:45.706" v="588" actId="164"/>
          <ac:spMkLst>
            <pc:docMk/>
            <pc:sldMk cId="387756159" sldId="336"/>
            <ac:spMk id="9" creationId="{811F1FE2-0E40-01DB-B88D-4530FEF6D3DB}"/>
          </ac:spMkLst>
        </pc:spChg>
        <pc:spChg chg="add mod">
          <ac:chgData name="Hashimoto, Chie / 橋本　知依" userId="d974ff01-1f92-419a-ba7c-6fd3fb8463af" providerId="ADAL" clId="{64D22CCA-7D78-404F-8213-FF1CC9D26D89}" dt="2023-11-07T05:37:33.213" v="3629" actId="1076"/>
          <ac:spMkLst>
            <pc:docMk/>
            <pc:sldMk cId="387756159" sldId="336"/>
            <ac:spMk id="11" creationId="{17F3C417-98F1-75DB-7B9A-B9EEB2D9DE65}"/>
          </ac:spMkLst>
        </pc:spChg>
        <pc:spChg chg="add mod">
          <ac:chgData name="Hashimoto, Chie / 橋本　知依" userId="d974ff01-1f92-419a-ba7c-6fd3fb8463af" providerId="ADAL" clId="{64D22CCA-7D78-404F-8213-FF1CC9D26D89}" dt="2023-11-07T05:37:56.683" v="3673" actId="1076"/>
          <ac:spMkLst>
            <pc:docMk/>
            <pc:sldMk cId="387756159" sldId="336"/>
            <ac:spMk id="13" creationId="{8342F61E-C0C4-6534-3734-912CA0D31E0B}"/>
          </ac:spMkLst>
        </pc:spChg>
        <pc:grpChg chg="add mod">
          <ac:chgData name="Hashimoto, Chie / 橋本　知依" userId="d974ff01-1f92-419a-ba7c-6fd3fb8463af" providerId="ADAL" clId="{64D22CCA-7D78-404F-8213-FF1CC9D26D89}" dt="2023-11-07T00:27:56.387" v="697" actId="1076"/>
          <ac:grpSpMkLst>
            <pc:docMk/>
            <pc:sldMk cId="387756159" sldId="336"/>
            <ac:grpSpMk id="10" creationId="{F5802DB7-7568-5BB7-04DF-54385FA05473}"/>
          </ac:grpSpMkLst>
        </pc:grpChg>
        <pc:grpChg chg="del">
          <ac:chgData name="Hashimoto, Chie / 橋本　知依" userId="d974ff01-1f92-419a-ba7c-6fd3fb8463af" providerId="ADAL" clId="{64D22CCA-7D78-404F-8213-FF1CC9D26D89}" dt="2023-11-07T00:20:01.883" v="398" actId="478"/>
          <ac:grpSpMkLst>
            <pc:docMk/>
            <pc:sldMk cId="387756159" sldId="336"/>
            <ac:grpSpMk id="14" creationId="{DA085CA0-6BAC-66E4-1C86-74D44E378D03}"/>
          </ac:grpSpMkLst>
        </pc:grpChg>
        <pc:graphicFrameChg chg="add del mod">
          <ac:chgData name="Hashimoto, Chie / 橋本　知依" userId="d974ff01-1f92-419a-ba7c-6fd3fb8463af" providerId="ADAL" clId="{64D22CCA-7D78-404F-8213-FF1CC9D26D89}" dt="2023-11-07T00:25:48.472" v="579" actId="478"/>
          <ac:graphicFrameMkLst>
            <pc:docMk/>
            <pc:sldMk cId="387756159" sldId="336"/>
            <ac:graphicFrameMk id="2" creationId="{05E901C0-59BA-FD9D-D0CF-856F22ED9167}"/>
          </ac:graphicFrameMkLst>
        </pc:graphicFrameChg>
        <pc:graphicFrameChg chg="mod modGraphic">
          <ac:chgData name="Hashimoto, Chie / 橋本　知依" userId="d974ff01-1f92-419a-ba7c-6fd3fb8463af" providerId="ADAL" clId="{64D22CCA-7D78-404F-8213-FF1CC9D26D89}" dt="2023-11-07T05:04:56.756" v="2851" actId="20577"/>
          <ac:graphicFrameMkLst>
            <pc:docMk/>
            <pc:sldMk cId="387756159" sldId="336"/>
            <ac:graphicFrameMk id="8" creationId="{07219AAD-97A6-3628-5ADC-E4FDDF648FDB}"/>
          </ac:graphicFrameMkLst>
        </pc:graphicFrameChg>
        <pc:picChg chg="add mod modCrop">
          <ac:chgData name="Hashimoto, Chie / 橋本　知依" userId="d974ff01-1f92-419a-ba7c-6fd3fb8463af" providerId="ADAL" clId="{64D22CCA-7D78-404F-8213-FF1CC9D26D89}" dt="2023-11-07T00:26:54.877" v="591" actId="732"/>
          <ac:picMkLst>
            <pc:docMk/>
            <pc:sldMk cId="387756159" sldId="336"/>
            <ac:picMk id="7" creationId="{F2B2FBA9-F862-7196-DE48-200259DFCE0A}"/>
          </ac:picMkLst>
        </pc:picChg>
      </pc:sldChg>
      <pc:sldChg chg="addSp delSp modSp add mod">
        <pc:chgData name="Hashimoto, Chie / 橋本　知依" userId="d974ff01-1f92-419a-ba7c-6fd3fb8463af" providerId="ADAL" clId="{64D22CCA-7D78-404F-8213-FF1CC9D26D89}" dt="2023-11-07T04:59:19.708" v="2820" actId="20577"/>
        <pc:sldMkLst>
          <pc:docMk/>
          <pc:sldMk cId="2278173" sldId="337"/>
        </pc:sldMkLst>
        <pc:spChg chg="del">
          <ac:chgData name="Hashimoto, Chie / 橋本　知依" userId="d974ff01-1f92-419a-ba7c-6fd3fb8463af" providerId="ADAL" clId="{64D22CCA-7D78-404F-8213-FF1CC9D26D89}" dt="2023-11-07T00:35:01.209" v="967" actId="478"/>
          <ac:spMkLst>
            <pc:docMk/>
            <pc:sldMk cId="2278173" sldId="337"/>
            <ac:spMk id="11" creationId="{17F3C417-98F1-75DB-7B9A-B9EEB2D9DE65}"/>
          </ac:spMkLst>
        </pc:spChg>
        <pc:spChg chg="del">
          <ac:chgData name="Hashimoto, Chie / 橋本　知依" userId="d974ff01-1f92-419a-ba7c-6fd3fb8463af" providerId="ADAL" clId="{64D22CCA-7D78-404F-8213-FF1CC9D26D89}" dt="2023-11-07T00:35:02.877" v="969" actId="478"/>
          <ac:spMkLst>
            <pc:docMk/>
            <pc:sldMk cId="2278173" sldId="337"/>
            <ac:spMk id="13" creationId="{8342F61E-C0C4-6534-3734-912CA0D31E0B}"/>
          </ac:spMkLst>
        </pc:spChg>
        <pc:spChg chg="add mod">
          <ac:chgData name="Hashimoto, Chie / 橋本　知依" userId="d974ff01-1f92-419a-ba7c-6fd3fb8463af" providerId="ADAL" clId="{64D22CCA-7D78-404F-8213-FF1CC9D26D89}" dt="2023-11-07T02:00:35.436" v="2623" actId="1076"/>
          <ac:spMkLst>
            <pc:docMk/>
            <pc:sldMk cId="2278173" sldId="337"/>
            <ac:spMk id="16" creationId="{1D6AB47F-A32B-EAB7-B773-F88AB17A67AA}"/>
          </ac:spMkLst>
        </pc:spChg>
        <pc:grpChg chg="del">
          <ac:chgData name="Hashimoto, Chie / 橋本　知依" userId="d974ff01-1f92-419a-ba7c-6fd3fb8463af" providerId="ADAL" clId="{64D22CCA-7D78-404F-8213-FF1CC9D26D89}" dt="2023-11-07T00:35:01.661" v="968" actId="478"/>
          <ac:grpSpMkLst>
            <pc:docMk/>
            <pc:sldMk cId="2278173" sldId="337"/>
            <ac:grpSpMk id="10" creationId="{F5802DB7-7568-5BB7-04DF-54385FA05473}"/>
          </ac:grpSpMkLst>
        </pc:grpChg>
        <pc:graphicFrameChg chg="mod modGraphic">
          <ac:chgData name="Hashimoto, Chie / 橋本　知依" userId="d974ff01-1f92-419a-ba7c-6fd3fb8463af" providerId="ADAL" clId="{64D22CCA-7D78-404F-8213-FF1CC9D26D89}" dt="2023-11-07T04:59:19.708" v="2820" actId="20577"/>
          <ac:graphicFrameMkLst>
            <pc:docMk/>
            <pc:sldMk cId="2278173" sldId="337"/>
            <ac:graphicFrameMk id="8" creationId="{07219AAD-97A6-3628-5ADC-E4FDDF648FDB}"/>
          </ac:graphicFrameMkLst>
        </pc:graphicFrameChg>
        <pc:picChg chg="add mod modCrop">
          <ac:chgData name="Hashimoto, Chie / 橋本　知依" userId="d974ff01-1f92-419a-ba7c-6fd3fb8463af" providerId="ADAL" clId="{64D22CCA-7D78-404F-8213-FF1CC9D26D89}" dt="2023-11-07T00:40:17.160" v="1171" actId="1076"/>
          <ac:picMkLst>
            <pc:docMk/>
            <pc:sldMk cId="2278173" sldId="337"/>
            <ac:picMk id="3" creationId="{EE0D1071-8D17-D21A-5925-7C3330F63B46}"/>
          </ac:picMkLst>
        </pc:picChg>
        <pc:picChg chg="add mod modCrop">
          <ac:chgData name="Hashimoto, Chie / 橋本　知依" userId="d974ff01-1f92-419a-ba7c-6fd3fb8463af" providerId="ADAL" clId="{64D22CCA-7D78-404F-8213-FF1CC9D26D89}" dt="2023-11-07T00:40:23.108" v="1173" actId="1076"/>
          <ac:picMkLst>
            <pc:docMk/>
            <pc:sldMk cId="2278173" sldId="337"/>
            <ac:picMk id="4" creationId="{AE1ECFEA-D277-F4DC-F479-946FA641F5C0}"/>
          </ac:picMkLst>
        </pc:picChg>
        <pc:picChg chg="add del mod">
          <ac:chgData name="Hashimoto, Chie / 橋本　知依" userId="d974ff01-1f92-419a-ba7c-6fd3fb8463af" providerId="ADAL" clId="{64D22CCA-7D78-404F-8213-FF1CC9D26D89}" dt="2023-11-07T00:50:24.095" v="1526" actId="478"/>
          <ac:picMkLst>
            <pc:docMk/>
            <pc:sldMk cId="2278173" sldId="337"/>
            <ac:picMk id="12" creationId="{AA516C3E-1996-BAF3-EF24-70FF20EF940A}"/>
          </ac:picMkLst>
        </pc:picChg>
        <pc:picChg chg="add mod modCrop">
          <ac:chgData name="Hashimoto, Chie / 橋本　知依" userId="d974ff01-1f92-419a-ba7c-6fd3fb8463af" providerId="ADAL" clId="{64D22CCA-7D78-404F-8213-FF1CC9D26D89}" dt="2023-11-07T00:49:25.122" v="1395" actId="1076"/>
          <ac:picMkLst>
            <pc:docMk/>
            <pc:sldMk cId="2278173" sldId="337"/>
            <ac:picMk id="15" creationId="{294AA195-24F3-0130-EC97-16DDE17FD560}"/>
          </ac:picMkLst>
        </pc:picChg>
      </pc:sldChg>
      <pc:sldChg chg="addSp delSp modSp add mod">
        <pc:chgData name="Hashimoto, Chie / 橋本　知依" userId="d974ff01-1f92-419a-ba7c-6fd3fb8463af" providerId="ADAL" clId="{64D22CCA-7D78-404F-8213-FF1CC9D26D89}" dt="2023-11-07T05:04:34.792" v="2835" actId="20577"/>
        <pc:sldMkLst>
          <pc:docMk/>
          <pc:sldMk cId="610923321" sldId="338"/>
        </pc:sldMkLst>
        <pc:spChg chg="add mod">
          <ac:chgData name="Hashimoto, Chie / 橋本　知依" userId="d974ff01-1f92-419a-ba7c-6fd3fb8463af" providerId="ADAL" clId="{64D22CCA-7D78-404F-8213-FF1CC9D26D89}" dt="2023-11-07T01:59:07.978" v="2601" actId="14100"/>
          <ac:spMkLst>
            <pc:docMk/>
            <pc:sldMk cId="610923321" sldId="338"/>
            <ac:spMk id="18" creationId="{307DB1F0-2F02-CF93-B7EB-542767EA8462}"/>
          </ac:spMkLst>
        </pc:spChg>
        <pc:spChg chg="add mod">
          <ac:chgData name="Hashimoto, Chie / 橋本　知依" userId="d974ff01-1f92-419a-ba7c-6fd3fb8463af" providerId="ADAL" clId="{64D22CCA-7D78-404F-8213-FF1CC9D26D89}" dt="2023-11-07T01:59:17.757" v="2604" actId="14100"/>
          <ac:spMkLst>
            <pc:docMk/>
            <pc:sldMk cId="610923321" sldId="338"/>
            <ac:spMk id="21" creationId="{C5A8C477-CF3C-4992-3088-B267BD97FF1C}"/>
          </ac:spMkLst>
        </pc:spChg>
        <pc:spChg chg="add mod">
          <ac:chgData name="Hashimoto, Chie / 橋本　知依" userId="d974ff01-1f92-419a-ba7c-6fd3fb8463af" providerId="ADAL" clId="{64D22CCA-7D78-404F-8213-FF1CC9D26D89}" dt="2023-11-07T01:59:26.293" v="2607" actId="14100"/>
          <ac:spMkLst>
            <pc:docMk/>
            <pc:sldMk cId="610923321" sldId="338"/>
            <ac:spMk id="22" creationId="{858F98AD-9B33-0FFD-F3D9-18BBC52A8608}"/>
          </ac:spMkLst>
        </pc:spChg>
        <pc:spChg chg="add mod">
          <ac:chgData name="Hashimoto, Chie / 橋本　知依" userId="d974ff01-1f92-419a-ba7c-6fd3fb8463af" providerId="ADAL" clId="{64D22CCA-7D78-404F-8213-FF1CC9D26D89}" dt="2023-11-07T01:59:38.060" v="2610" actId="14100"/>
          <ac:spMkLst>
            <pc:docMk/>
            <pc:sldMk cId="610923321" sldId="338"/>
            <ac:spMk id="23" creationId="{982683EC-25B4-16BF-75B6-FA9BFFD7E417}"/>
          </ac:spMkLst>
        </pc:spChg>
        <pc:spChg chg="add mod">
          <ac:chgData name="Hashimoto, Chie / 橋本　知依" userId="d974ff01-1f92-419a-ba7c-6fd3fb8463af" providerId="ADAL" clId="{64D22CCA-7D78-404F-8213-FF1CC9D26D89}" dt="2023-11-07T02:00:57.801" v="2677" actId="1076"/>
          <ac:spMkLst>
            <pc:docMk/>
            <pc:sldMk cId="610923321" sldId="338"/>
            <ac:spMk id="32" creationId="{5C88F65E-85F9-6DD7-ABD4-0691C200786B}"/>
          </ac:spMkLst>
        </pc:spChg>
        <pc:spChg chg="add mod">
          <ac:chgData name="Hashimoto, Chie / 橋本　知依" userId="d974ff01-1f92-419a-ba7c-6fd3fb8463af" providerId="ADAL" clId="{64D22CCA-7D78-404F-8213-FF1CC9D26D89}" dt="2023-11-07T02:03:07.201" v="2812" actId="1076"/>
          <ac:spMkLst>
            <pc:docMk/>
            <pc:sldMk cId="610923321" sldId="338"/>
            <ac:spMk id="33" creationId="{018F122D-8CF7-51FB-0217-111C1BFF5EBB}"/>
          </ac:spMkLst>
        </pc:spChg>
        <pc:spChg chg="add mod">
          <ac:chgData name="Hashimoto, Chie / 橋本　知依" userId="d974ff01-1f92-419a-ba7c-6fd3fb8463af" providerId="ADAL" clId="{64D22CCA-7D78-404F-8213-FF1CC9D26D89}" dt="2023-11-07T02:02:54.264" v="2782" actId="1076"/>
          <ac:spMkLst>
            <pc:docMk/>
            <pc:sldMk cId="610923321" sldId="338"/>
            <ac:spMk id="34" creationId="{7410680A-0B2C-3597-0011-0B36726D3E5E}"/>
          </ac:spMkLst>
        </pc:spChg>
        <pc:graphicFrameChg chg="add del mod modGraphic">
          <ac:chgData name="Hashimoto, Chie / 橋本　知依" userId="d974ff01-1f92-419a-ba7c-6fd3fb8463af" providerId="ADAL" clId="{64D22CCA-7D78-404F-8213-FF1CC9D26D89}" dt="2023-11-07T05:04:34.792" v="2835" actId="20577"/>
          <ac:graphicFrameMkLst>
            <pc:docMk/>
            <pc:sldMk cId="610923321" sldId="338"/>
            <ac:graphicFrameMk id="8" creationId="{07219AAD-97A6-3628-5ADC-E4FDDF648FDB}"/>
          </ac:graphicFrameMkLst>
        </pc:graphicFrameChg>
        <pc:picChg chg="del">
          <ac:chgData name="Hashimoto, Chie / 橋本　知依" userId="d974ff01-1f92-419a-ba7c-6fd3fb8463af" providerId="ADAL" clId="{64D22CCA-7D78-404F-8213-FF1CC9D26D89}" dt="2023-11-07T00:41:14.164" v="1177" actId="478"/>
          <ac:picMkLst>
            <pc:docMk/>
            <pc:sldMk cId="610923321" sldId="338"/>
            <ac:picMk id="3" creationId="{EE0D1071-8D17-D21A-5925-7C3330F63B46}"/>
          </ac:picMkLst>
        </pc:picChg>
        <pc:picChg chg="del">
          <ac:chgData name="Hashimoto, Chie / 橋本　知依" userId="d974ff01-1f92-419a-ba7c-6fd3fb8463af" providerId="ADAL" clId="{64D22CCA-7D78-404F-8213-FF1CC9D26D89}" dt="2023-11-07T00:41:16.730" v="1180" actId="478"/>
          <ac:picMkLst>
            <pc:docMk/>
            <pc:sldMk cId="610923321" sldId="338"/>
            <ac:picMk id="4" creationId="{AE1ECFEA-D277-F4DC-F479-946FA641F5C0}"/>
          </ac:picMkLst>
        </pc:picChg>
        <pc:picChg chg="add del mod modCrop">
          <ac:chgData name="Hashimoto, Chie / 橋本　知依" userId="d974ff01-1f92-419a-ba7c-6fd3fb8463af" providerId="ADAL" clId="{64D22CCA-7D78-404F-8213-FF1CC9D26D89}" dt="2023-11-07T01:55:07.310" v="2555" actId="478"/>
          <ac:picMkLst>
            <pc:docMk/>
            <pc:sldMk cId="610923321" sldId="338"/>
            <ac:picMk id="5" creationId="{BDC96992-699D-1ADA-35B3-C90BB761FA6D}"/>
          </ac:picMkLst>
        </pc:picChg>
        <pc:picChg chg="add del mod modCrop">
          <ac:chgData name="Hashimoto, Chie / 橋本　知依" userId="d974ff01-1f92-419a-ba7c-6fd3fb8463af" providerId="ADAL" clId="{64D22CCA-7D78-404F-8213-FF1CC9D26D89}" dt="2023-11-07T01:55:06.649" v="2554" actId="478"/>
          <ac:picMkLst>
            <pc:docMk/>
            <pc:sldMk cId="610923321" sldId="338"/>
            <ac:picMk id="9" creationId="{379CD31C-5E6B-707C-9C01-F723E0C81B8D}"/>
          </ac:picMkLst>
        </pc:picChg>
        <pc:picChg chg="add del mod modCrop">
          <ac:chgData name="Hashimoto, Chie / 橋本　知依" userId="d974ff01-1f92-419a-ba7c-6fd3fb8463af" providerId="ADAL" clId="{64D22CCA-7D78-404F-8213-FF1CC9D26D89}" dt="2023-11-07T01:55:06.154" v="2553" actId="478"/>
          <ac:picMkLst>
            <pc:docMk/>
            <pc:sldMk cId="610923321" sldId="338"/>
            <ac:picMk id="11" creationId="{2709B741-767D-3A39-D378-A9CAADF91C0A}"/>
          </ac:picMkLst>
        </pc:picChg>
        <pc:picChg chg="add mod modCrop">
          <ac:chgData name="Hashimoto, Chie / 橋本　知依" userId="d974ff01-1f92-419a-ba7c-6fd3fb8463af" providerId="ADAL" clId="{64D22CCA-7D78-404F-8213-FF1CC9D26D89}" dt="2023-11-07T01:58:22.684" v="2593" actId="14100"/>
          <ac:picMkLst>
            <pc:docMk/>
            <pc:sldMk cId="610923321" sldId="338"/>
            <ac:picMk id="13" creationId="{4040D342-3336-FB98-84B8-91E0DC679587}"/>
          </ac:picMkLst>
        </pc:picChg>
        <pc:picChg chg="add mod modCrop">
          <ac:chgData name="Hashimoto, Chie / 橋本　知依" userId="d974ff01-1f92-419a-ba7c-6fd3fb8463af" providerId="ADAL" clId="{64D22CCA-7D78-404F-8213-FF1CC9D26D89}" dt="2023-11-07T01:58:25.024" v="2594" actId="1076"/>
          <ac:picMkLst>
            <pc:docMk/>
            <pc:sldMk cId="610923321" sldId="338"/>
            <ac:picMk id="15" creationId="{5206A7F9-DB09-1AED-E29E-08D96F3E3855}"/>
          </ac:picMkLst>
        </pc:picChg>
        <pc:picChg chg="add mod modCrop">
          <ac:chgData name="Hashimoto, Chie / 橋本　知依" userId="d974ff01-1f92-419a-ba7c-6fd3fb8463af" providerId="ADAL" clId="{64D22CCA-7D78-404F-8213-FF1CC9D26D89}" dt="2023-11-07T01:58:26.043" v="2595" actId="1076"/>
          <ac:picMkLst>
            <pc:docMk/>
            <pc:sldMk cId="610923321" sldId="338"/>
            <ac:picMk id="17" creationId="{BCE6D3D1-449C-3370-7F87-C8E1B6D18D8F}"/>
          </ac:picMkLst>
        </pc:picChg>
        <pc:cxnChg chg="add mod">
          <ac:chgData name="Hashimoto, Chie / 橋本　知依" userId="d974ff01-1f92-419a-ba7c-6fd3fb8463af" providerId="ADAL" clId="{64D22CCA-7D78-404F-8213-FF1CC9D26D89}" dt="2023-11-07T01:59:59.923" v="2618" actId="14100"/>
          <ac:cxnSpMkLst>
            <pc:docMk/>
            <pc:sldMk cId="610923321" sldId="338"/>
            <ac:cxnSpMk id="19" creationId="{364DF187-B46B-1C9A-172D-7FE9175F7158}"/>
          </ac:cxnSpMkLst>
        </pc:cxnChg>
        <pc:cxnChg chg="add mod">
          <ac:chgData name="Hashimoto, Chie / 橋本　知依" userId="d974ff01-1f92-419a-ba7c-6fd3fb8463af" providerId="ADAL" clId="{64D22CCA-7D78-404F-8213-FF1CC9D26D89}" dt="2023-11-07T01:59:48.914" v="2614" actId="14100"/>
          <ac:cxnSpMkLst>
            <pc:docMk/>
            <pc:sldMk cId="610923321" sldId="338"/>
            <ac:cxnSpMk id="25" creationId="{CF92C02B-BFD6-51F0-0482-BBFF8E509394}"/>
          </ac:cxnSpMkLst>
        </pc:cxnChg>
        <pc:cxnChg chg="add mod">
          <ac:chgData name="Hashimoto, Chie / 橋本　知依" userId="d974ff01-1f92-419a-ba7c-6fd3fb8463af" providerId="ADAL" clId="{64D22CCA-7D78-404F-8213-FF1CC9D26D89}" dt="2023-11-07T01:59:57.704" v="2617" actId="14100"/>
          <ac:cxnSpMkLst>
            <pc:docMk/>
            <pc:sldMk cId="610923321" sldId="338"/>
            <ac:cxnSpMk id="28" creationId="{629D97A2-5F32-EC5C-0358-F45E5CEC8545}"/>
          </ac:cxnSpMkLst>
        </pc:cxnChg>
      </pc:sldChg>
      <pc:sldChg chg="addSp delSp modSp add mod">
        <pc:chgData name="Hashimoto, Chie / 橋本　知依" userId="d974ff01-1f92-419a-ba7c-6fd3fb8463af" providerId="ADAL" clId="{64D22CCA-7D78-404F-8213-FF1CC9D26D89}" dt="2023-11-07T05:05:48.414" v="2890" actId="1076"/>
        <pc:sldMkLst>
          <pc:docMk/>
          <pc:sldMk cId="546968355" sldId="339"/>
        </pc:sldMkLst>
        <pc:spChg chg="add mod">
          <ac:chgData name="Hashimoto, Chie / 橋本　知依" userId="d974ff01-1f92-419a-ba7c-6fd3fb8463af" providerId="ADAL" clId="{64D22CCA-7D78-404F-8213-FF1CC9D26D89}" dt="2023-11-07T00:56:28.256" v="1976" actId="207"/>
          <ac:spMkLst>
            <pc:docMk/>
            <pc:sldMk cId="546968355" sldId="339"/>
            <ac:spMk id="7" creationId="{05209458-C285-177E-C095-2B223253721A}"/>
          </ac:spMkLst>
        </pc:spChg>
        <pc:spChg chg="add mod">
          <ac:chgData name="Hashimoto, Chie / 橋本　知依" userId="d974ff01-1f92-419a-ba7c-6fd3fb8463af" providerId="ADAL" clId="{64D22CCA-7D78-404F-8213-FF1CC9D26D89}" dt="2023-11-07T00:55:48.905" v="1829" actId="14100"/>
          <ac:spMkLst>
            <pc:docMk/>
            <pc:sldMk cId="546968355" sldId="339"/>
            <ac:spMk id="9" creationId="{54D4575D-D83B-43BD-D68C-2FE8CE86271A}"/>
          </ac:spMkLst>
        </pc:spChg>
        <pc:spChg chg="add mod">
          <ac:chgData name="Hashimoto, Chie / 橋本　知依" userId="d974ff01-1f92-419a-ba7c-6fd3fb8463af" providerId="ADAL" clId="{64D22CCA-7D78-404F-8213-FF1CC9D26D89}" dt="2023-11-07T01:03:40.459" v="2142" actId="14100"/>
          <ac:spMkLst>
            <pc:docMk/>
            <pc:sldMk cId="546968355" sldId="339"/>
            <ac:spMk id="12" creationId="{377D1707-6B3C-59F9-E35C-C59F4BB026F1}"/>
          </ac:spMkLst>
        </pc:spChg>
        <pc:spChg chg="add mod">
          <ac:chgData name="Hashimoto, Chie / 橋本　知依" userId="d974ff01-1f92-419a-ba7c-6fd3fb8463af" providerId="ADAL" clId="{64D22CCA-7D78-404F-8213-FF1CC9D26D89}" dt="2023-11-07T01:03:44.047" v="2144" actId="1076"/>
          <ac:spMkLst>
            <pc:docMk/>
            <pc:sldMk cId="546968355" sldId="339"/>
            <ac:spMk id="13" creationId="{284CFCF2-8D45-4F66-3A3C-8A8F2487F72F}"/>
          </ac:spMkLst>
        </pc:spChg>
        <pc:spChg chg="del mod">
          <ac:chgData name="Hashimoto, Chie / 橋本　知依" userId="d974ff01-1f92-419a-ba7c-6fd3fb8463af" providerId="ADAL" clId="{64D22CCA-7D78-404F-8213-FF1CC9D26D89}" dt="2023-11-07T00:51:25.881" v="1530" actId="478"/>
          <ac:spMkLst>
            <pc:docMk/>
            <pc:sldMk cId="546968355" sldId="339"/>
            <ac:spMk id="16" creationId="{1D6AB47F-A32B-EAB7-B773-F88AB17A67AA}"/>
          </ac:spMkLst>
        </pc:spChg>
        <pc:spChg chg="add mod">
          <ac:chgData name="Hashimoto, Chie / 橋本　知依" userId="d974ff01-1f92-419a-ba7c-6fd3fb8463af" providerId="ADAL" clId="{64D22CCA-7D78-404F-8213-FF1CC9D26D89}" dt="2023-11-07T05:05:48.414" v="2890" actId="1076"/>
          <ac:spMkLst>
            <pc:docMk/>
            <pc:sldMk cId="546968355" sldId="339"/>
            <ac:spMk id="20" creationId="{FDD276AB-A831-001B-23E9-B5B194AB64F0}"/>
          </ac:spMkLst>
        </pc:spChg>
        <pc:graphicFrameChg chg="mod modGraphic">
          <ac:chgData name="Hashimoto, Chie / 橋本　知依" userId="d974ff01-1f92-419a-ba7c-6fd3fb8463af" providerId="ADAL" clId="{64D22CCA-7D78-404F-8213-FF1CC9D26D89}" dt="2023-11-07T04:59:21.538" v="2822" actId="20577"/>
          <ac:graphicFrameMkLst>
            <pc:docMk/>
            <pc:sldMk cId="546968355" sldId="339"/>
            <ac:graphicFrameMk id="8" creationId="{07219AAD-97A6-3628-5ADC-E4FDDF648FDB}"/>
          </ac:graphicFrameMkLst>
        </pc:graphicFrameChg>
        <pc:picChg chg="del">
          <ac:chgData name="Hashimoto, Chie / 橋本　知依" userId="d974ff01-1f92-419a-ba7c-6fd3fb8463af" providerId="ADAL" clId="{64D22CCA-7D78-404F-8213-FF1CC9D26D89}" dt="2023-11-07T00:51:26.772" v="1532" actId="478"/>
          <ac:picMkLst>
            <pc:docMk/>
            <pc:sldMk cId="546968355" sldId="339"/>
            <ac:picMk id="3" creationId="{EE0D1071-8D17-D21A-5925-7C3330F63B46}"/>
          </ac:picMkLst>
        </pc:picChg>
        <pc:picChg chg="del">
          <ac:chgData name="Hashimoto, Chie / 橋本　知依" userId="d974ff01-1f92-419a-ba7c-6fd3fb8463af" providerId="ADAL" clId="{64D22CCA-7D78-404F-8213-FF1CC9D26D89}" dt="2023-11-07T00:51:26.476" v="1531" actId="478"/>
          <ac:picMkLst>
            <pc:docMk/>
            <pc:sldMk cId="546968355" sldId="339"/>
            <ac:picMk id="4" creationId="{AE1ECFEA-D277-F4DC-F479-946FA641F5C0}"/>
          </ac:picMkLst>
        </pc:picChg>
        <pc:picChg chg="add mod modCrop">
          <ac:chgData name="Hashimoto, Chie / 橋本　知依" userId="d974ff01-1f92-419a-ba7c-6fd3fb8463af" providerId="ADAL" clId="{64D22CCA-7D78-404F-8213-FF1CC9D26D89}" dt="2023-11-07T00:55:36.822" v="1826" actId="14100"/>
          <ac:picMkLst>
            <pc:docMk/>
            <pc:sldMk cId="546968355" sldId="339"/>
            <ac:picMk id="5" creationId="{9159B025-1850-6DBE-CB75-386D65BB8FCC}"/>
          </ac:picMkLst>
        </pc:picChg>
        <pc:picChg chg="add mod">
          <ac:chgData name="Hashimoto, Chie / 橋本　知依" userId="d974ff01-1f92-419a-ba7c-6fd3fb8463af" providerId="ADAL" clId="{64D22CCA-7D78-404F-8213-FF1CC9D26D89}" dt="2023-11-07T01:03:26.090" v="2137" actId="14100"/>
          <ac:picMkLst>
            <pc:docMk/>
            <pc:sldMk cId="546968355" sldId="339"/>
            <ac:picMk id="11" creationId="{2E770F2D-0C15-FDF8-BF9C-A6DD016AE5E1}"/>
          </ac:picMkLst>
        </pc:picChg>
        <pc:picChg chg="del">
          <ac:chgData name="Hashimoto, Chie / 橋本　知依" userId="d974ff01-1f92-419a-ba7c-6fd3fb8463af" providerId="ADAL" clId="{64D22CCA-7D78-404F-8213-FF1CC9D26D89}" dt="2023-11-07T00:51:23.454" v="1528" actId="478"/>
          <ac:picMkLst>
            <pc:docMk/>
            <pc:sldMk cId="546968355" sldId="339"/>
            <ac:picMk id="15" creationId="{294AA195-24F3-0130-EC97-16DDE17FD560}"/>
          </ac:picMkLst>
        </pc:picChg>
        <pc:cxnChg chg="add mod">
          <ac:chgData name="Hashimoto, Chie / 橋本　知依" userId="d974ff01-1f92-419a-ba7c-6fd3fb8463af" providerId="ADAL" clId="{64D22CCA-7D78-404F-8213-FF1CC9D26D89}" dt="2023-11-07T01:04:08.525" v="2150" actId="14100"/>
          <ac:cxnSpMkLst>
            <pc:docMk/>
            <pc:sldMk cId="546968355" sldId="339"/>
            <ac:cxnSpMk id="17" creationId="{AD54498D-1391-0A62-3BB1-F45DB08DE994}"/>
          </ac:cxnSpMkLst>
        </pc:cxnChg>
      </pc:sldChg>
      <pc:sldChg chg="addSp delSp modSp new mod ord">
        <pc:chgData name="Hashimoto, Chie / 橋本　知依" userId="d974ff01-1f92-419a-ba7c-6fd3fb8463af" providerId="ADAL" clId="{64D22CCA-7D78-404F-8213-FF1CC9D26D89}" dt="2023-11-07T05:41:52.820" v="3793" actId="20577"/>
        <pc:sldMkLst>
          <pc:docMk/>
          <pc:sldMk cId="2875237215" sldId="340"/>
        </pc:sldMkLst>
        <pc:spChg chg="del">
          <ac:chgData name="Hashimoto, Chie / 橋本　知依" userId="d974ff01-1f92-419a-ba7c-6fd3fb8463af" providerId="ADAL" clId="{64D22CCA-7D78-404F-8213-FF1CC9D26D89}" dt="2023-11-07T05:26:20.638" v="2892" actId="478"/>
          <ac:spMkLst>
            <pc:docMk/>
            <pc:sldMk cId="2875237215" sldId="340"/>
            <ac:spMk id="2" creationId="{C040E46C-0841-3F92-CCA4-AE116664BCAC}"/>
          </ac:spMkLst>
        </pc:spChg>
        <pc:spChg chg="del">
          <ac:chgData name="Hashimoto, Chie / 橋本　知依" userId="d974ff01-1f92-419a-ba7c-6fd3fb8463af" providerId="ADAL" clId="{64D22CCA-7D78-404F-8213-FF1CC9D26D89}" dt="2023-11-07T05:26:20.638" v="2892" actId="478"/>
          <ac:spMkLst>
            <pc:docMk/>
            <pc:sldMk cId="2875237215" sldId="340"/>
            <ac:spMk id="3" creationId="{A97A7687-8602-0EB6-478D-721D101185F6}"/>
          </ac:spMkLst>
        </pc:spChg>
        <pc:spChg chg="del">
          <ac:chgData name="Hashimoto, Chie / 橋本　知依" userId="d974ff01-1f92-419a-ba7c-6fd3fb8463af" providerId="ADAL" clId="{64D22CCA-7D78-404F-8213-FF1CC9D26D89}" dt="2023-11-07T05:26:20.638" v="2892" actId="478"/>
          <ac:spMkLst>
            <pc:docMk/>
            <pc:sldMk cId="2875237215" sldId="340"/>
            <ac:spMk id="4" creationId="{802C7A22-7CC1-4C86-99D0-17550744A449}"/>
          </ac:spMkLst>
        </pc:spChg>
        <pc:spChg chg="del">
          <ac:chgData name="Hashimoto, Chie / 橋本　知依" userId="d974ff01-1f92-419a-ba7c-6fd3fb8463af" providerId="ADAL" clId="{64D22CCA-7D78-404F-8213-FF1CC9D26D89}" dt="2023-11-07T05:26:20.638" v="2892" actId="478"/>
          <ac:spMkLst>
            <pc:docMk/>
            <pc:sldMk cId="2875237215" sldId="340"/>
            <ac:spMk id="5" creationId="{0197DF99-ECC5-006D-1EDA-C663589D124A}"/>
          </ac:spMkLst>
        </pc:spChg>
        <pc:spChg chg="add mod">
          <ac:chgData name="Hashimoto, Chie / 橋本　知依" userId="d974ff01-1f92-419a-ba7c-6fd3fb8463af" providerId="ADAL" clId="{64D22CCA-7D78-404F-8213-FF1CC9D26D89}" dt="2023-11-07T05:28:07.075" v="2895"/>
          <ac:spMkLst>
            <pc:docMk/>
            <pc:sldMk cId="2875237215" sldId="340"/>
            <ac:spMk id="6" creationId="{8DFB1044-C011-B5E9-E5B9-7BBB585B9522}"/>
          </ac:spMkLst>
        </pc:spChg>
        <pc:spChg chg="add mod">
          <ac:chgData name="Hashimoto, Chie / 橋本　知依" userId="d974ff01-1f92-419a-ba7c-6fd3fb8463af" providerId="ADAL" clId="{64D22CCA-7D78-404F-8213-FF1CC9D26D89}" dt="2023-11-07T05:28:40.752" v="2923" actId="113"/>
          <ac:spMkLst>
            <pc:docMk/>
            <pc:sldMk cId="2875237215" sldId="340"/>
            <ac:spMk id="7" creationId="{BA736436-5633-2A32-1577-A1CFEFBE9E3C}"/>
          </ac:spMkLst>
        </pc:spChg>
        <pc:spChg chg="add mod">
          <ac:chgData name="Hashimoto, Chie / 橋本　知依" userId="d974ff01-1f92-419a-ba7c-6fd3fb8463af" providerId="ADAL" clId="{64D22CCA-7D78-404F-8213-FF1CC9D26D89}" dt="2023-11-07T05:41:52.820" v="3793" actId="20577"/>
          <ac:spMkLst>
            <pc:docMk/>
            <pc:sldMk cId="2875237215" sldId="340"/>
            <ac:spMk id="8" creationId="{4D8BC9A6-057F-9D12-6ABE-134908070534}"/>
          </ac:spMkLst>
        </pc:spChg>
        <pc:spChg chg="add mod">
          <ac:chgData name="Hashimoto, Chie / 橋本　知依" userId="d974ff01-1f92-419a-ba7c-6fd3fb8463af" providerId="ADAL" clId="{64D22CCA-7D78-404F-8213-FF1CC9D26D89}" dt="2023-11-07T05:37:26.863" v="3627" actId="1076"/>
          <ac:spMkLst>
            <pc:docMk/>
            <pc:sldMk cId="2875237215" sldId="340"/>
            <ac:spMk id="13" creationId="{A179E69F-46C0-487F-DA2D-8536323E3A3A}"/>
          </ac:spMkLst>
        </pc:spChg>
        <pc:spChg chg="add mod">
          <ac:chgData name="Hashimoto, Chie / 橋本　知依" userId="d974ff01-1f92-419a-ba7c-6fd3fb8463af" providerId="ADAL" clId="{64D22CCA-7D78-404F-8213-FF1CC9D26D89}" dt="2023-11-07T05:37:53.736" v="3672" actId="403"/>
          <ac:spMkLst>
            <pc:docMk/>
            <pc:sldMk cId="2875237215" sldId="340"/>
            <ac:spMk id="14" creationId="{A3724F2C-D34A-DA14-383F-90D0B390ED93}"/>
          </ac:spMkLst>
        </pc:spChg>
        <pc:spChg chg="add mod">
          <ac:chgData name="Hashimoto, Chie / 橋本　知依" userId="d974ff01-1f92-419a-ba7c-6fd3fb8463af" providerId="ADAL" clId="{64D22CCA-7D78-404F-8213-FF1CC9D26D89}" dt="2023-11-07T05:38:03.988" v="3677" actId="14100"/>
          <ac:spMkLst>
            <pc:docMk/>
            <pc:sldMk cId="2875237215" sldId="340"/>
            <ac:spMk id="15" creationId="{68D9CCA4-7857-C3D2-3E0D-4E0F4FF431E7}"/>
          </ac:spMkLst>
        </pc:spChg>
        <pc:spChg chg="add mod">
          <ac:chgData name="Hashimoto, Chie / 橋本　知依" userId="d974ff01-1f92-419a-ba7c-6fd3fb8463af" providerId="ADAL" clId="{64D22CCA-7D78-404F-8213-FF1CC9D26D89}" dt="2023-11-07T05:38:09.794" v="3680" actId="14100"/>
          <ac:spMkLst>
            <pc:docMk/>
            <pc:sldMk cId="2875237215" sldId="340"/>
            <ac:spMk id="16" creationId="{AF7915F4-A44F-8B29-F90A-DF94CE30C546}"/>
          </ac:spMkLst>
        </pc:spChg>
        <pc:spChg chg="add mod">
          <ac:chgData name="Hashimoto, Chie / 橋本　知依" userId="d974ff01-1f92-419a-ba7c-6fd3fb8463af" providerId="ADAL" clId="{64D22CCA-7D78-404F-8213-FF1CC9D26D89}" dt="2023-11-07T05:38:43.986" v="3792" actId="1076"/>
          <ac:spMkLst>
            <pc:docMk/>
            <pc:sldMk cId="2875237215" sldId="340"/>
            <ac:spMk id="17" creationId="{219F81E7-A03B-0240-2CA4-34A759C6EA54}"/>
          </ac:spMkLst>
        </pc:spChg>
        <pc:picChg chg="add mod modCrop">
          <ac:chgData name="Hashimoto, Chie / 橋本　知依" userId="d974ff01-1f92-419a-ba7c-6fd3fb8463af" providerId="ADAL" clId="{64D22CCA-7D78-404F-8213-FF1CC9D26D89}" dt="2023-11-07T05:37:06.258" v="3620" actId="732"/>
          <ac:picMkLst>
            <pc:docMk/>
            <pc:sldMk cId="2875237215" sldId="340"/>
            <ac:picMk id="10" creationId="{0856A42C-FE6A-AFE4-7589-6846EE0AF13E}"/>
          </ac:picMkLst>
        </pc:picChg>
        <pc:picChg chg="add mod modCrop">
          <ac:chgData name="Hashimoto, Chie / 橋本　知依" userId="d974ff01-1f92-419a-ba7c-6fd3fb8463af" providerId="ADAL" clId="{64D22CCA-7D78-404F-8213-FF1CC9D26D89}" dt="2023-11-07T05:37:12.935" v="3623" actId="1076"/>
          <ac:picMkLst>
            <pc:docMk/>
            <pc:sldMk cId="2875237215" sldId="340"/>
            <ac:picMk id="12" creationId="{69F5724E-3F65-B5B0-C011-4BD938262323}"/>
          </ac:picMkLst>
        </pc:picChg>
      </pc:sldChg>
    </pc:docChg>
  </pc:docChgLst>
  <pc:docChgLst>
    <pc:chgData name="Hashimoto, Chie / 橋本　知依" userId="d974ff01-1f92-419a-ba7c-6fd3fb8463af" providerId="ADAL" clId="{7F04EDCE-C26F-46C3-AF95-5F1C26B1EFE5}"/>
    <pc:docChg chg="undo custSel addSld delSld">
      <pc:chgData name="Hashimoto, Chie / 橋本　知依" userId="d974ff01-1f92-419a-ba7c-6fd3fb8463af" providerId="ADAL" clId="{7F04EDCE-C26F-46C3-AF95-5F1C26B1EFE5}" dt="2023-07-26T01:11:59.176" v="6" actId="47"/>
      <pc:docMkLst>
        <pc:docMk/>
      </pc:docMkLst>
      <pc:sldChg chg="add del">
        <pc:chgData name="Hashimoto, Chie / 橋本　知依" userId="d974ff01-1f92-419a-ba7c-6fd3fb8463af" providerId="ADAL" clId="{7F04EDCE-C26F-46C3-AF95-5F1C26B1EFE5}" dt="2023-07-26T01:11:50.125" v="2" actId="47"/>
        <pc:sldMkLst>
          <pc:docMk/>
          <pc:sldMk cId="3347866703" sldId="301"/>
        </pc:sldMkLst>
      </pc:sldChg>
      <pc:sldChg chg="add del">
        <pc:chgData name="Hashimoto, Chie / 橋本　知依" userId="d974ff01-1f92-419a-ba7c-6fd3fb8463af" providerId="ADAL" clId="{7F04EDCE-C26F-46C3-AF95-5F1C26B1EFE5}" dt="2023-07-26T01:11:59.176" v="6" actId="47"/>
        <pc:sldMkLst>
          <pc:docMk/>
          <pc:sldMk cId="2554591567" sldId="316"/>
        </pc:sldMkLst>
      </pc:sldChg>
    </pc:docChg>
  </pc:docChgLst>
  <pc:docChgLst>
    <pc:chgData name="Hashimoto, Chie / 橋本　知依" userId="d974ff01-1f92-419a-ba7c-6fd3fb8463af" providerId="ADAL" clId="{A3CCF48D-4367-40F2-8661-DD8B18CF18A2}"/>
    <pc:docChg chg="undo redo custSel addSld delSld modSld sldOrd">
      <pc:chgData name="Hashimoto, Chie / 橋本　知依" userId="d974ff01-1f92-419a-ba7c-6fd3fb8463af" providerId="ADAL" clId="{A3CCF48D-4367-40F2-8661-DD8B18CF18A2}" dt="2023-12-19T05:53:16.651" v="5880" actId="13926"/>
      <pc:docMkLst>
        <pc:docMk/>
      </pc:docMkLst>
      <pc:sldChg chg="modSp mod">
        <pc:chgData name="Hashimoto, Chie / 橋本　知依" userId="d974ff01-1f92-419a-ba7c-6fd3fb8463af" providerId="ADAL" clId="{A3CCF48D-4367-40F2-8661-DD8B18CF18A2}" dt="2023-12-18T06:47:37.555" v="5784" actId="20577"/>
        <pc:sldMkLst>
          <pc:docMk/>
          <pc:sldMk cId="3840699567" sldId="303"/>
        </pc:sldMkLst>
        <pc:spChg chg="mod">
          <ac:chgData name="Hashimoto, Chie / 橋本　知依" userId="d974ff01-1f92-419a-ba7c-6fd3fb8463af" providerId="ADAL" clId="{A3CCF48D-4367-40F2-8661-DD8B18CF18A2}" dt="2023-12-18T06:47:37.555" v="5784" actId="20577"/>
          <ac:spMkLst>
            <pc:docMk/>
            <pc:sldMk cId="3840699567" sldId="303"/>
            <ac:spMk id="3" creationId="{530A82E1-8E0D-434A-9DF4-7C2ABD1A07A1}"/>
          </ac:spMkLst>
        </pc:spChg>
      </pc:sldChg>
      <pc:sldChg chg="addSp delSp modSp mod">
        <pc:chgData name="Hashimoto, Chie / 橋本　知依" userId="d974ff01-1f92-419a-ba7c-6fd3fb8463af" providerId="ADAL" clId="{A3CCF48D-4367-40F2-8661-DD8B18CF18A2}" dt="2023-12-18T06:51:58.100" v="5798" actId="20577"/>
        <pc:sldMkLst>
          <pc:docMk/>
          <pc:sldMk cId="509033882" sldId="305"/>
        </pc:sldMkLst>
        <pc:spChg chg="add del mod">
          <ac:chgData name="Hashimoto, Chie / 橋本　知依" userId="d974ff01-1f92-419a-ba7c-6fd3fb8463af" providerId="ADAL" clId="{A3CCF48D-4367-40F2-8661-DD8B18CF18A2}" dt="2023-11-22T05:51:23.325" v="787"/>
          <ac:spMkLst>
            <pc:docMk/>
            <pc:sldMk cId="509033882" sldId="305"/>
            <ac:spMk id="4" creationId="{E14055C1-E5D4-CC8F-D57F-87893F4ED232}"/>
          </ac:spMkLst>
        </pc:spChg>
        <pc:spChg chg="mod">
          <ac:chgData name="Hashimoto, Chie / 橋本　知依" userId="d974ff01-1f92-419a-ba7c-6fd3fb8463af" providerId="ADAL" clId="{A3CCF48D-4367-40F2-8661-DD8B18CF18A2}" dt="2023-12-18T06:47:42.981" v="5787" actId="20577"/>
          <ac:spMkLst>
            <pc:docMk/>
            <pc:sldMk cId="509033882" sldId="305"/>
            <ac:spMk id="6" creationId="{531B4B9D-12EA-4BC5-4859-8E23CDDB1A22}"/>
          </ac:spMkLst>
        </pc:spChg>
        <pc:spChg chg="add mod">
          <ac:chgData name="Hashimoto, Chie / 橋本　知依" userId="d974ff01-1f92-419a-ba7c-6fd3fb8463af" providerId="ADAL" clId="{A3CCF48D-4367-40F2-8661-DD8B18CF18A2}" dt="2023-12-01T00:09:07.453" v="5446" actId="164"/>
          <ac:spMkLst>
            <pc:docMk/>
            <pc:sldMk cId="509033882" sldId="305"/>
            <ac:spMk id="8" creationId="{E6BD9E3F-3555-EA5F-12BA-7CFC196F819B}"/>
          </ac:spMkLst>
        </pc:spChg>
        <pc:spChg chg="add mod">
          <ac:chgData name="Hashimoto, Chie / 橋本　知依" userId="d974ff01-1f92-419a-ba7c-6fd3fb8463af" providerId="ADAL" clId="{A3CCF48D-4367-40F2-8661-DD8B18CF18A2}" dt="2023-12-01T00:09:07.453" v="5446" actId="164"/>
          <ac:spMkLst>
            <pc:docMk/>
            <pc:sldMk cId="509033882" sldId="305"/>
            <ac:spMk id="10" creationId="{6E859152-A6E9-3A48-ABD7-50EF2D988F4F}"/>
          </ac:spMkLst>
        </pc:spChg>
        <pc:spChg chg="add del mod">
          <ac:chgData name="Hashimoto, Chie / 橋本　知依" userId="d974ff01-1f92-419a-ba7c-6fd3fb8463af" providerId="ADAL" clId="{A3CCF48D-4367-40F2-8661-DD8B18CF18A2}" dt="2023-12-18T06:51:04.579" v="5796" actId="478"/>
          <ac:spMkLst>
            <pc:docMk/>
            <pc:sldMk cId="509033882" sldId="305"/>
            <ac:spMk id="11" creationId="{03BFC216-E09A-6488-BC76-FA58807B61E9}"/>
          </ac:spMkLst>
        </pc:spChg>
        <pc:spChg chg="add del mod">
          <ac:chgData name="Hashimoto, Chie / 橋本　知依" userId="d974ff01-1f92-419a-ba7c-6fd3fb8463af" providerId="ADAL" clId="{A3CCF48D-4367-40F2-8661-DD8B18CF18A2}" dt="2023-12-18T06:50:56.973" v="5790" actId="478"/>
          <ac:spMkLst>
            <pc:docMk/>
            <pc:sldMk cId="509033882" sldId="305"/>
            <ac:spMk id="12" creationId="{C8392B9E-6713-4F3F-44E3-28DCCF22E592}"/>
          </ac:spMkLst>
        </pc:spChg>
        <pc:spChg chg="add del mod">
          <ac:chgData name="Hashimoto, Chie / 橋本　知依" userId="d974ff01-1f92-419a-ba7c-6fd3fb8463af" providerId="ADAL" clId="{A3CCF48D-4367-40F2-8661-DD8B18CF18A2}" dt="2023-12-18T06:50:55.432" v="5789" actId="478"/>
          <ac:spMkLst>
            <pc:docMk/>
            <pc:sldMk cId="509033882" sldId="305"/>
            <ac:spMk id="13" creationId="{B3040322-A0BB-AA1B-AA59-4CBA482F200B}"/>
          </ac:spMkLst>
        </pc:spChg>
        <pc:spChg chg="add mod">
          <ac:chgData name="Hashimoto, Chie / 橋本　知依" userId="d974ff01-1f92-419a-ba7c-6fd3fb8463af" providerId="ADAL" clId="{A3CCF48D-4367-40F2-8661-DD8B18CF18A2}" dt="2023-12-01T00:09:23.386" v="5452" actId="1076"/>
          <ac:spMkLst>
            <pc:docMk/>
            <pc:sldMk cId="509033882" sldId="305"/>
            <ac:spMk id="15" creationId="{6697A4E2-EEA6-DC6C-11B5-EFD34FBE5612}"/>
          </ac:spMkLst>
        </pc:spChg>
        <pc:spChg chg="add del mod">
          <ac:chgData name="Hashimoto, Chie / 橋本　知依" userId="d974ff01-1f92-419a-ba7c-6fd3fb8463af" providerId="ADAL" clId="{A3CCF48D-4367-40F2-8661-DD8B18CF18A2}" dt="2023-12-18T06:50:52.832" v="5788" actId="478"/>
          <ac:spMkLst>
            <pc:docMk/>
            <pc:sldMk cId="509033882" sldId="305"/>
            <ac:spMk id="16" creationId="{368C37C1-1733-685D-D8AF-C32711F1C4AA}"/>
          </ac:spMkLst>
        </pc:spChg>
        <pc:spChg chg="mod">
          <ac:chgData name="Hashimoto, Chie / 橋本　知依" userId="d974ff01-1f92-419a-ba7c-6fd3fb8463af" providerId="ADAL" clId="{A3CCF48D-4367-40F2-8661-DD8B18CF18A2}" dt="2023-11-22T08:00:36.777" v="2913"/>
          <ac:spMkLst>
            <pc:docMk/>
            <pc:sldMk cId="509033882" sldId="305"/>
            <ac:spMk id="17" creationId="{C19FD6EC-C482-8F3D-3236-C0221AB6920F}"/>
          </ac:spMkLst>
        </pc:spChg>
        <pc:spChg chg="add del mod">
          <ac:chgData name="Hashimoto, Chie / 橋本　知依" userId="d974ff01-1f92-419a-ba7c-6fd3fb8463af" providerId="ADAL" clId="{A3CCF48D-4367-40F2-8661-DD8B18CF18A2}" dt="2023-12-18T06:50:58.254" v="5791" actId="478"/>
          <ac:spMkLst>
            <pc:docMk/>
            <pc:sldMk cId="509033882" sldId="305"/>
            <ac:spMk id="18" creationId="{284335DF-96DE-B247-D08D-8A75D853C042}"/>
          </ac:spMkLst>
        </pc:spChg>
        <pc:spChg chg="mod">
          <ac:chgData name="Hashimoto, Chie / 橋本　知依" userId="d974ff01-1f92-419a-ba7c-6fd3fb8463af" providerId="ADAL" clId="{A3CCF48D-4367-40F2-8661-DD8B18CF18A2}" dt="2023-11-22T08:00:36.777" v="2913"/>
          <ac:spMkLst>
            <pc:docMk/>
            <pc:sldMk cId="509033882" sldId="305"/>
            <ac:spMk id="20" creationId="{84CCDC73-2075-2510-DC18-6243FD83CC7A}"/>
          </ac:spMkLst>
        </pc:spChg>
        <pc:spChg chg="mod">
          <ac:chgData name="Hashimoto, Chie / 橋本　知依" userId="d974ff01-1f92-419a-ba7c-6fd3fb8463af" providerId="ADAL" clId="{A3CCF48D-4367-40F2-8661-DD8B18CF18A2}" dt="2023-11-22T08:10:49.240" v="3225"/>
          <ac:spMkLst>
            <pc:docMk/>
            <pc:sldMk cId="509033882" sldId="305"/>
            <ac:spMk id="25" creationId="{4BB89B78-D7F5-A6A6-69B0-3344C6CA1765}"/>
          </ac:spMkLst>
        </pc:spChg>
        <pc:spChg chg="mod">
          <ac:chgData name="Hashimoto, Chie / 橋本　知依" userId="d974ff01-1f92-419a-ba7c-6fd3fb8463af" providerId="ADAL" clId="{A3CCF48D-4367-40F2-8661-DD8B18CF18A2}" dt="2023-11-22T08:10:49.240" v="3225"/>
          <ac:spMkLst>
            <pc:docMk/>
            <pc:sldMk cId="509033882" sldId="305"/>
            <ac:spMk id="27" creationId="{18E3CC33-FA3D-F8A0-70E7-3A6196AFC79F}"/>
          </ac:spMkLst>
        </pc:spChg>
        <pc:spChg chg="add del mod">
          <ac:chgData name="Hashimoto, Chie / 橋本　知依" userId="d974ff01-1f92-419a-ba7c-6fd3fb8463af" providerId="ADAL" clId="{A3CCF48D-4367-40F2-8661-DD8B18CF18A2}" dt="2023-12-01T00:07:43.884" v="5430" actId="478"/>
          <ac:spMkLst>
            <pc:docMk/>
            <pc:sldMk cId="509033882" sldId="305"/>
            <ac:spMk id="33" creationId="{F0166648-493E-8FBD-8003-8DECF8341BC6}"/>
          </ac:spMkLst>
        </pc:spChg>
        <pc:spChg chg="add del mod">
          <ac:chgData name="Hashimoto, Chie / 橋本　知依" userId="d974ff01-1f92-419a-ba7c-6fd3fb8463af" providerId="ADAL" clId="{A3CCF48D-4367-40F2-8661-DD8B18CF18A2}" dt="2023-12-01T00:07:43.884" v="5430" actId="478"/>
          <ac:spMkLst>
            <pc:docMk/>
            <pc:sldMk cId="509033882" sldId="305"/>
            <ac:spMk id="34" creationId="{31CFA8F3-865C-A1DC-AB41-763DF8558E99}"/>
          </ac:spMkLst>
        </pc:spChg>
        <pc:spChg chg="add del mod">
          <ac:chgData name="Hashimoto, Chie / 橋本　知依" userId="d974ff01-1f92-419a-ba7c-6fd3fb8463af" providerId="ADAL" clId="{A3CCF48D-4367-40F2-8661-DD8B18CF18A2}" dt="2023-12-01T00:07:43.884" v="5430" actId="478"/>
          <ac:spMkLst>
            <pc:docMk/>
            <pc:sldMk cId="509033882" sldId="305"/>
            <ac:spMk id="35" creationId="{DB854557-93B7-45B0-E634-6B24932F3A14}"/>
          </ac:spMkLst>
        </pc:spChg>
        <pc:spChg chg="add del mod">
          <ac:chgData name="Hashimoto, Chie / 橋本　知依" userId="d974ff01-1f92-419a-ba7c-6fd3fb8463af" providerId="ADAL" clId="{A3CCF48D-4367-40F2-8661-DD8B18CF18A2}" dt="2023-12-01T00:07:43.884" v="5430" actId="478"/>
          <ac:spMkLst>
            <pc:docMk/>
            <pc:sldMk cId="509033882" sldId="305"/>
            <ac:spMk id="36" creationId="{AE49D867-EA51-470C-82B9-972C5C89B3EB}"/>
          </ac:spMkLst>
        </pc:spChg>
        <pc:spChg chg="add del mod">
          <ac:chgData name="Hashimoto, Chie / 橋本　知依" userId="d974ff01-1f92-419a-ba7c-6fd3fb8463af" providerId="ADAL" clId="{A3CCF48D-4367-40F2-8661-DD8B18CF18A2}" dt="2023-12-01T00:07:43.884" v="5430" actId="478"/>
          <ac:spMkLst>
            <pc:docMk/>
            <pc:sldMk cId="509033882" sldId="305"/>
            <ac:spMk id="37" creationId="{14F59490-E9B2-157D-37CA-5B642D1BC9FA}"/>
          </ac:spMkLst>
        </pc:spChg>
        <pc:spChg chg="add del mod">
          <ac:chgData name="Hashimoto, Chie / 橋本　知依" userId="d974ff01-1f92-419a-ba7c-6fd3fb8463af" providerId="ADAL" clId="{A3CCF48D-4367-40F2-8661-DD8B18CF18A2}" dt="2023-12-01T00:07:43.884" v="5430" actId="478"/>
          <ac:spMkLst>
            <pc:docMk/>
            <pc:sldMk cId="509033882" sldId="305"/>
            <ac:spMk id="38" creationId="{B4FE89D4-E3F3-F7A4-497D-DB59A71D561C}"/>
          </ac:spMkLst>
        </pc:spChg>
        <pc:grpChg chg="add mod">
          <ac:chgData name="Hashimoto, Chie / 橋本　知依" userId="d974ff01-1f92-419a-ba7c-6fd3fb8463af" providerId="ADAL" clId="{A3CCF48D-4367-40F2-8661-DD8B18CF18A2}" dt="2023-12-01T00:09:07.453" v="5446" actId="164"/>
          <ac:grpSpMkLst>
            <pc:docMk/>
            <pc:sldMk cId="509033882" sldId="305"/>
            <ac:grpSpMk id="4" creationId="{E08214B0-4956-2625-7840-F0481031DE70}"/>
          </ac:grpSpMkLst>
        </pc:grpChg>
        <pc:grpChg chg="add del mod">
          <ac:chgData name="Hashimoto, Chie / 橋本　知依" userId="d974ff01-1f92-419a-ba7c-6fd3fb8463af" providerId="ADAL" clId="{A3CCF48D-4367-40F2-8661-DD8B18CF18A2}" dt="2023-11-22T07:50:22.139" v="2642" actId="21"/>
          <ac:grpSpMkLst>
            <pc:docMk/>
            <pc:sldMk cId="509033882" sldId="305"/>
            <ac:grpSpMk id="12" creationId="{C53AA05C-2436-C502-2116-8E900DBD1259}"/>
          </ac:grpSpMkLst>
        </pc:grpChg>
        <pc:grpChg chg="add del mod">
          <ac:chgData name="Hashimoto, Chie / 橋本　知依" userId="d974ff01-1f92-419a-ba7c-6fd3fb8463af" providerId="ADAL" clId="{A3CCF48D-4367-40F2-8661-DD8B18CF18A2}" dt="2023-11-27T23:17:55.022" v="3872" actId="478"/>
          <ac:grpSpMkLst>
            <pc:docMk/>
            <pc:sldMk cId="509033882" sldId="305"/>
            <ac:grpSpMk id="15" creationId="{DDAE6435-985F-EA86-3ACE-B9EA055A91A1}"/>
          </ac:grpSpMkLst>
        </pc:grpChg>
        <pc:grpChg chg="mod">
          <ac:chgData name="Hashimoto, Chie / 橋本　知依" userId="d974ff01-1f92-419a-ba7c-6fd3fb8463af" providerId="ADAL" clId="{A3CCF48D-4367-40F2-8661-DD8B18CF18A2}" dt="2023-11-22T08:00:36.777" v="2913"/>
          <ac:grpSpMkLst>
            <pc:docMk/>
            <pc:sldMk cId="509033882" sldId="305"/>
            <ac:grpSpMk id="16" creationId="{8C506E74-19A3-26FA-536B-78ECB6149E6F}"/>
          </ac:grpSpMkLst>
        </pc:grpChg>
        <pc:grpChg chg="del">
          <ac:chgData name="Hashimoto, Chie / 橋本　知依" userId="d974ff01-1f92-419a-ba7c-6fd3fb8463af" providerId="ADAL" clId="{A3CCF48D-4367-40F2-8661-DD8B18CF18A2}" dt="2023-11-22T05:12:21.298" v="65" actId="478"/>
          <ac:grpSpMkLst>
            <pc:docMk/>
            <pc:sldMk cId="509033882" sldId="305"/>
            <ac:grpSpMk id="19" creationId="{44479F1D-A371-0544-96DF-B353C7B18B78}"/>
          </ac:grpSpMkLst>
        </pc:grpChg>
        <pc:grpChg chg="add del mod">
          <ac:chgData name="Hashimoto, Chie / 橋本　知依" userId="d974ff01-1f92-419a-ba7c-6fd3fb8463af" providerId="ADAL" clId="{A3CCF48D-4367-40F2-8661-DD8B18CF18A2}" dt="2023-12-18T06:51:00.040" v="5793" actId="478"/>
          <ac:grpSpMkLst>
            <pc:docMk/>
            <pc:sldMk cId="509033882" sldId="305"/>
            <ac:grpSpMk id="19" creationId="{4F2C6061-74C5-632C-7C1E-BBB41DC51DD0}"/>
          </ac:grpSpMkLst>
        </pc:grpChg>
        <pc:grpChg chg="add del mod">
          <ac:chgData name="Hashimoto, Chie / 橋本　知依" userId="d974ff01-1f92-419a-ba7c-6fd3fb8463af" providerId="ADAL" clId="{A3CCF48D-4367-40F2-8661-DD8B18CF18A2}" dt="2023-12-01T00:07:43.884" v="5430" actId="478"/>
          <ac:grpSpMkLst>
            <pc:docMk/>
            <pc:sldMk cId="509033882" sldId="305"/>
            <ac:grpSpMk id="23" creationId="{3AB43811-8888-38A4-8C63-80B04145E014}"/>
          </ac:grpSpMkLst>
        </pc:grpChg>
        <pc:grpChg chg="mod">
          <ac:chgData name="Hashimoto, Chie / 橋本　知依" userId="d974ff01-1f92-419a-ba7c-6fd3fb8463af" providerId="ADAL" clId="{A3CCF48D-4367-40F2-8661-DD8B18CF18A2}" dt="2023-11-22T08:10:49.240" v="3225"/>
          <ac:grpSpMkLst>
            <pc:docMk/>
            <pc:sldMk cId="509033882" sldId="305"/>
            <ac:grpSpMk id="24" creationId="{41A9BFF2-79C3-1675-9099-942CB57EB2E5}"/>
          </ac:grpSpMkLst>
        </pc:grpChg>
        <pc:graphicFrameChg chg="add mod modGraphic">
          <ac:chgData name="Hashimoto, Chie / 橋本　知依" userId="d974ff01-1f92-419a-ba7c-6fd3fb8463af" providerId="ADAL" clId="{A3CCF48D-4367-40F2-8661-DD8B18CF18A2}" dt="2023-12-18T06:51:58.100" v="5798" actId="20577"/>
          <ac:graphicFrameMkLst>
            <pc:docMk/>
            <pc:sldMk cId="509033882" sldId="305"/>
            <ac:graphicFrameMk id="14" creationId="{BAB5485D-46A9-1795-D8EB-5412EF3D411B}"/>
          </ac:graphicFrameMkLst>
        </pc:graphicFrameChg>
        <pc:graphicFrameChg chg="del mod modGraphic">
          <ac:chgData name="Hashimoto, Chie / 橋本　知依" userId="d974ff01-1f92-419a-ba7c-6fd3fb8463af" providerId="ADAL" clId="{A3CCF48D-4367-40F2-8661-DD8B18CF18A2}" dt="2023-11-22T07:50:22.139" v="2642" actId="21"/>
          <ac:graphicFrameMkLst>
            <pc:docMk/>
            <pc:sldMk cId="509033882" sldId="305"/>
            <ac:graphicFrameMk id="28" creationId="{99FA9CBE-D388-811D-E0C2-694E6E6CE91B}"/>
          </ac:graphicFrameMkLst>
        </pc:graphicFrameChg>
        <pc:picChg chg="mod">
          <ac:chgData name="Hashimoto, Chie / 橋本　知依" userId="d974ff01-1f92-419a-ba7c-6fd3fb8463af" providerId="ADAL" clId="{A3CCF48D-4367-40F2-8661-DD8B18CF18A2}" dt="2023-12-01T00:09:13.680" v="5449" actId="1076"/>
          <ac:picMkLst>
            <pc:docMk/>
            <pc:sldMk cId="509033882" sldId="305"/>
            <ac:picMk id="5" creationId="{E42FB362-FC95-4DCC-E52D-00ACB13FE828}"/>
          </ac:picMkLst>
        </pc:picChg>
        <pc:picChg chg="add del mod ord modCrop">
          <ac:chgData name="Hashimoto, Chie / 橋本　知依" userId="d974ff01-1f92-419a-ba7c-6fd3fb8463af" providerId="ADAL" clId="{A3CCF48D-4367-40F2-8661-DD8B18CF18A2}" dt="2023-11-22T08:01:29.507" v="2927" actId="478"/>
          <ac:picMkLst>
            <pc:docMk/>
            <pc:sldMk cId="509033882" sldId="305"/>
            <ac:picMk id="7" creationId="{2D6E20FB-A992-D668-54ED-91F857E1EC7E}"/>
          </ac:picMkLst>
        </pc:picChg>
        <pc:picChg chg="mod">
          <ac:chgData name="Hashimoto, Chie / 橋本　知依" userId="d974ff01-1f92-419a-ba7c-6fd3fb8463af" providerId="ADAL" clId="{A3CCF48D-4367-40F2-8661-DD8B18CF18A2}" dt="2023-12-01T00:09:05.190" v="5445"/>
          <ac:picMkLst>
            <pc:docMk/>
            <pc:sldMk cId="509033882" sldId="305"/>
            <ac:picMk id="7" creationId="{6B97E5C7-F49C-9970-5E65-CBF3DA180D7D}"/>
          </ac:picMkLst>
        </pc:picChg>
        <pc:picChg chg="add mod modCrop">
          <ac:chgData name="Hashimoto, Chie / 橋本　知依" userId="d974ff01-1f92-419a-ba7c-6fd3fb8463af" providerId="ADAL" clId="{A3CCF48D-4367-40F2-8661-DD8B18CF18A2}" dt="2023-11-22T07:49:34.085" v="2633" actId="732"/>
          <ac:picMkLst>
            <pc:docMk/>
            <pc:sldMk cId="509033882" sldId="305"/>
            <ac:picMk id="9" creationId="{5C078706-14FE-8EDD-BAEE-9B2A0CD3DA11}"/>
          </ac:picMkLst>
        </pc:picChg>
        <pc:picChg chg="add mod modCrop">
          <ac:chgData name="Hashimoto, Chie / 橋本　知依" userId="d974ff01-1f92-419a-ba7c-6fd3fb8463af" providerId="ADAL" clId="{A3CCF48D-4367-40F2-8661-DD8B18CF18A2}" dt="2023-11-22T07:49:07.524" v="2626" actId="164"/>
          <ac:picMkLst>
            <pc:docMk/>
            <pc:sldMk cId="509033882" sldId="305"/>
            <ac:picMk id="10" creationId="{B728BCF3-FFD6-F7AB-AA77-8E6CA471BC38}"/>
          </ac:picMkLst>
        </pc:picChg>
        <pc:picChg chg="mod modCrop">
          <ac:chgData name="Hashimoto, Chie / 橋本　知依" userId="d974ff01-1f92-419a-ba7c-6fd3fb8463af" providerId="ADAL" clId="{A3CCF48D-4367-40F2-8661-DD8B18CF18A2}" dt="2023-11-22T08:00:44.902" v="2914" actId="732"/>
          <ac:picMkLst>
            <pc:docMk/>
            <pc:sldMk cId="509033882" sldId="305"/>
            <ac:picMk id="21" creationId="{1F02DE2E-B338-1D02-DBD9-0F8763A031A1}"/>
          </ac:picMkLst>
        </pc:picChg>
        <pc:picChg chg="mod modCrop">
          <ac:chgData name="Hashimoto, Chie / 橋本　知依" userId="d974ff01-1f92-419a-ba7c-6fd3fb8463af" providerId="ADAL" clId="{A3CCF48D-4367-40F2-8661-DD8B18CF18A2}" dt="2023-11-22T08:00:49.140" v="2915" actId="732"/>
          <ac:picMkLst>
            <pc:docMk/>
            <pc:sldMk cId="509033882" sldId="305"/>
            <ac:picMk id="22" creationId="{82801E8C-720C-9745-2744-A7D6D532EF6A}"/>
          </ac:picMkLst>
        </pc:picChg>
        <pc:picChg chg="mod">
          <ac:chgData name="Hashimoto, Chie / 橋本　知依" userId="d974ff01-1f92-419a-ba7c-6fd3fb8463af" providerId="ADAL" clId="{A3CCF48D-4367-40F2-8661-DD8B18CF18A2}" dt="2023-11-22T08:10:49.240" v="3225"/>
          <ac:picMkLst>
            <pc:docMk/>
            <pc:sldMk cId="509033882" sldId="305"/>
            <ac:picMk id="29" creationId="{EB8A76E1-496A-6CBC-E7EF-64F4D14C78BE}"/>
          </ac:picMkLst>
        </pc:picChg>
        <pc:picChg chg="mod">
          <ac:chgData name="Hashimoto, Chie / 橋本　知依" userId="d974ff01-1f92-419a-ba7c-6fd3fb8463af" providerId="ADAL" clId="{A3CCF48D-4367-40F2-8661-DD8B18CF18A2}" dt="2023-11-22T08:10:49.240" v="3225"/>
          <ac:picMkLst>
            <pc:docMk/>
            <pc:sldMk cId="509033882" sldId="305"/>
            <ac:picMk id="30" creationId="{4234EE21-EAC2-DA50-DB3B-BB508B7D9895}"/>
          </ac:picMkLst>
        </pc:picChg>
        <pc:picChg chg="add del mod">
          <ac:chgData name="Hashimoto, Chie / 橋本　知依" userId="d974ff01-1f92-419a-ba7c-6fd3fb8463af" providerId="ADAL" clId="{A3CCF48D-4367-40F2-8661-DD8B18CF18A2}" dt="2023-12-01T00:07:43.884" v="5430" actId="478"/>
          <ac:picMkLst>
            <pc:docMk/>
            <pc:sldMk cId="509033882" sldId="305"/>
            <ac:picMk id="31" creationId="{B974415E-9844-5778-E84C-5A4618806D52}"/>
          </ac:picMkLst>
        </pc:picChg>
        <pc:picChg chg="add del mod">
          <ac:chgData name="Hashimoto, Chie / 橋本　知依" userId="d974ff01-1f92-419a-ba7c-6fd3fb8463af" providerId="ADAL" clId="{A3CCF48D-4367-40F2-8661-DD8B18CF18A2}" dt="2023-12-01T00:07:43.884" v="5430" actId="478"/>
          <ac:picMkLst>
            <pc:docMk/>
            <pc:sldMk cId="509033882" sldId="305"/>
            <ac:picMk id="32" creationId="{65C8279F-FFB1-48FB-3B5C-93CE9426A6CB}"/>
          </ac:picMkLst>
        </pc:picChg>
        <pc:cxnChg chg="add mod">
          <ac:chgData name="Hashimoto, Chie / 橋本　知依" userId="d974ff01-1f92-419a-ba7c-6fd3fb8463af" providerId="ADAL" clId="{A3CCF48D-4367-40F2-8661-DD8B18CF18A2}" dt="2023-12-18T06:51:00.040" v="5793" actId="478"/>
          <ac:cxnSpMkLst>
            <pc:docMk/>
            <pc:sldMk cId="509033882" sldId="305"/>
            <ac:cxnSpMk id="9" creationId="{524725B6-0CD2-4181-434D-54B40491F7E6}"/>
          </ac:cxnSpMkLst>
        </pc:cxnChg>
        <pc:cxnChg chg="add del mod">
          <ac:chgData name="Hashimoto, Chie / 橋本　知依" userId="d974ff01-1f92-419a-ba7c-6fd3fb8463af" providerId="ADAL" clId="{A3CCF48D-4367-40F2-8661-DD8B18CF18A2}" dt="2023-12-18T06:51:01.294" v="5794" actId="478"/>
          <ac:cxnSpMkLst>
            <pc:docMk/>
            <pc:sldMk cId="509033882" sldId="305"/>
            <ac:cxnSpMk id="17" creationId="{1007BD8A-C07D-8E59-C8AB-2A433832B6FA}"/>
          </ac:cxnSpMkLst>
        </pc:cxnChg>
        <pc:cxnChg chg="mod">
          <ac:chgData name="Hashimoto, Chie / 橋本　知依" userId="d974ff01-1f92-419a-ba7c-6fd3fb8463af" providerId="ADAL" clId="{A3CCF48D-4367-40F2-8661-DD8B18CF18A2}" dt="2023-11-27T23:17:55.022" v="3872" actId="478"/>
          <ac:cxnSpMkLst>
            <pc:docMk/>
            <pc:sldMk cId="509033882" sldId="305"/>
            <ac:cxnSpMk id="18" creationId="{82F3933E-30BC-5F88-BE92-C1349080DD1D}"/>
          </ac:cxnSpMkLst>
        </pc:cxnChg>
        <pc:cxnChg chg="mod">
          <ac:chgData name="Hashimoto, Chie / 橋本　知依" userId="d974ff01-1f92-419a-ba7c-6fd3fb8463af" providerId="ADAL" clId="{A3CCF48D-4367-40F2-8661-DD8B18CF18A2}" dt="2023-12-01T00:07:43.884" v="5430" actId="478"/>
          <ac:cxnSpMkLst>
            <pc:docMk/>
            <pc:sldMk cId="509033882" sldId="305"/>
            <ac:cxnSpMk id="26" creationId="{13BE418A-1096-1CEC-2DD7-096EF91F77EF}"/>
          </ac:cxnSpMkLst>
        </pc:cxnChg>
      </pc:sldChg>
      <pc:sldChg chg="del">
        <pc:chgData name="Hashimoto, Chie / 橋本　知依" userId="d974ff01-1f92-419a-ba7c-6fd3fb8463af" providerId="ADAL" clId="{A3CCF48D-4367-40F2-8661-DD8B18CF18A2}" dt="2023-11-22T05:08:01.070" v="53" actId="47"/>
        <pc:sldMkLst>
          <pc:docMk/>
          <pc:sldMk cId="387756159" sldId="336"/>
        </pc:sldMkLst>
      </pc:sldChg>
      <pc:sldChg chg="del">
        <pc:chgData name="Hashimoto, Chie / 橋本　知依" userId="d974ff01-1f92-419a-ba7c-6fd3fb8463af" providerId="ADAL" clId="{A3CCF48D-4367-40F2-8661-DD8B18CF18A2}" dt="2023-11-22T05:08:01.828" v="54" actId="47"/>
        <pc:sldMkLst>
          <pc:docMk/>
          <pc:sldMk cId="2278173" sldId="337"/>
        </pc:sldMkLst>
      </pc:sldChg>
      <pc:sldChg chg="addSp delSp modSp del mod">
        <pc:chgData name="Hashimoto, Chie / 橋本　知依" userId="d974ff01-1f92-419a-ba7c-6fd3fb8463af" providerId="ADAL" clId="{A3CCF48D-4367-40F2-8661-DD8B18CF18A2}" dt="2023-12-01T00:07:33.043" v="5429" actId="47"/>
        <pc:sldMkLst>
          <pc:docMk/>
          <pc:sldMk cId="610923321" sldId="338"/>
        </pc:sldMkLst>
        <pc:spChg chg="add mod">
          <ac:chgData name="Hashimoto, Chie / 橋本　知依" userId="d974ff01-1f92-419a-ba7c-6fd3fb8463af" providerId="ADAL" clId="{A3CCF48D-4367-40F2-8661-DD8B18CF18A2}" dt="2023-11-22T07:59:59.863" v="2903" actId="164"/>
          <ac:spMkLst>
            <pc:docMk/>
            <pc:sldMk cId="610923321" sldId="338"/>
            <ac:spMk id="12" creationId="{E53240E8-B674-002B-E681-D5685D02434B}"/>
          </ac:spMkLst>
        </pc:spChg>
        <pc:spChg chg="mod ord">
          <ac:chgData name="Hashimoto, Chie / 橋本　知依" userId="d974ff01-1f92-419a-ba7c-6fd3fb8463af" providerId="ADAL" clId="{A3CCF48D-4367-40F2-8661-DD8B18CF18A2}" dt="2023-11-22T07:59:59.863" v="2903" actId="164"/>
          <ac:spMkLst>
            <pc:docMk/>
            <pc:sldMk cId="610923321" sldId="338"/>
            <ac:spMk id="18" creationId="{307DB1F0-2F02-CF93-B7EB-542767EA8462}"/>
          </ac:spMkLst>
        </pc:spChg>
        <pc:spChg chg="del">
          <ac:chgData name="Hashimoto, Chie / 橋本　知依" userId="d974ff01-1f92-419a-ba7c-6fd3fb8463af" providerId="ADAL" clId="{A3CCF48D-4367-40F2-8661-DD8B18CF18A2}" dt="2023-11-22T07:59:09.491" v="2887" actId="478"/>
          <ac:spMkLst>
            <pc:docMk/>
            <pc:sldMk cId="610923321" sldId="338"/>
            <ac:spMk id="21" creationId="{C5A8C477-CF3C-4992-3088-B267BD97FF1C}"/>
          </ac:spMkLst>
        </pc:spChg>
        <pc:spChg chg="del">
          <ac:chgData name="Hashimoto, Chie / 橋本　知依" userId="d974ff01-1f92-419a-ba7c-6fd3fb8463af" providerId="ADAL" clId="{A3CCF48D-4367-40F2-8661-DD8B18CF18A2}" dt="2023-11-22T07:59:09.491" v="2887" actId="478"/>
          <ac:spMkLst>
            <pc:docMk/>
            <pc:sldMk cId="610923321" sldId="338"/>
            <ac:spMk id="22" creationId="{858F98AD-9B33-0FFD-F3D9-18BBC52A8608}"/>
          </ac:spMkLst>
        </pc:spChg>
        <pc:spChg chg="del">
          <ac:chgData name="Hashimoto, Chie / 橋本　知依" userId="d974ff01-1f92-419a-ba7c-6fd3fb8463af" providerId="ADAL" clId="{A3CCF48D-4367-40F2-8661-DD8B18CF18A2}" dt="2023-11-22T07:59:09.491" v="2887" actId="478"/>
          <ac:spMkLst>
            <pc:docMk/>
            <pc:sldMk cId="610923321" sldId="338"/>
            <ac:spMk id="23" creationId="{982683EC-25B4-16BF-75B6-FA9BFFD7E417}"/>
          </ac:spMkLst>
        </pc:spChg>
        <pc:spChg chg="mod">
          <ac:chgData name="Hashimoto, Chie / 橋本　知依" userId="d974ff01-1f92-419a-ba7c-6fd3fb8463af" providerId="ADAL" clId="{A3CCF48D-4367-40F2-8661-DD8B18CF18A2}" dt="2023-11-22T08:01:31.020" v="2928"/>
          <ac:spMkLst>
            <pc:docMk/>
            <pc:sldMk cId="610923321" sldId="338"/>
            <ac:spMk id="26" creationId="{AF7F0789-E843-4C5F-9B1C-AB81EAF8AF84}"/>
          </ac:spMkLst>
        </pc:spChg>
        <pc:spChg chg="mod">
          <ac:chgData name="Hashimoto, Chie / 橋本　知依" userId="d974ff01-1f92-419a-ba7c-6fd3fb8463af" providerId="ADAL" clId="{A3CCF48D-4367-40F2-8661-DD8B18CF18A2}" dt="2023-11-22T08:01:31.020" v="2928"/>
          <ac:spMkLst>
            <pc:docMk/>
            <pc:sldMk cId="610923321" sldId="338"/>
            <ac:spMk id="29" creationId="{78ECDE49-7552-93BD-6B3E-80BA613A1242}"/>
          </ac:spMkLst>
        </pc:spChg>
        <pc:spChg chg="del">
          <ac:chgData name="Hashimoto, Chie / 橋本　知依" userId="d974ff01-1f92-419a-ba7c-6fd3fb8463af" providerId="ADAL" clId="{A3CCF48D-4367-40F2-8661-DD8B18CF18A2}" dt="2023-11-22T07:32:15.850" v="1668" actId="478"/>
          <ac:spMkLst>
            <pc:docMk/>
            <pc:sldMk cId="610923321" sldId="338"/>
            <ac:spMk id="32" creationId="{5C88F65E-85F9-6DD7-ABD4-0691C200786B}"/>
          </ac:spMkLst>
        </pc:spChg>
        <pc:spChg chg="del">
          <ac:chgData name="Hashimoto, Chie / 橋本　知依" userId="d974ff01-1f92-419a-ba7c-6fd3fb8463af" providerId="ADAL" clId="{A3CCF48D-4367-40F2-8661-DD8B18CF18A2}" dt="2023-11-22T07:32:17.922" v="1669" actId="478"/>
          <ac:spMkLst>
            <pc:docMk/>
            <pc:sldMk cId="610923321" sldId="338"/>
            <ac:spMk id="33" creationId="{018F122D-8CF7-51FB-0217-111C1BFF5EBB}"/>
          </ac:spMkLst>
        </pc:spChg>
        <pc:spChg chg="mod">
          <ac:chgData name="Hashimoto, Chie / 橋本　知依" userId="d974ff01-1f92-419a-ba7c-6fd3fb8463af" providerId="ADAL" clId="{A3CCF48D-4367-40F2-8661-DD8B18CF18A2}" dt="2023-11-27T23:23:49.703" v="3911" actId="20577"/>
          <ac:spMkLst>
            <pc:docMk/>
            <pc:sldMk cId="610923321" sldId="338"/>
            <ac:spMk id="34" creationId="{7410680A-0B2C-3597-0011-0B36726D3E5E}"/>
          </ac:spMkLst>
        </pc:spChg>
        <pc:spChg chg="add del mod">
          <ac:chgData name="Hashimoto, Chie / 橋本　知依" userId="d974ff01-1f92-419a-ba7c-6fd3fb8463af" providerId="ADAL" clId="{A3CCF48D-4367-40F2-8661-DD8B18CF18A2}" dt="2023-11-22T08:16:42.361" v="3614"/>
          <ac:spMkLst>
            <pc:docMk/>
            <pc:sldMk cId="610923321" sldId="338"/>
            <ac:spMk id="42" creationId="{E485E9E6-ED5B-D4CF-1958-F8669266F107}"/>
          </ac:spMkLst>
        </pc:spChg>
        <pc:spChg chg="add mod">
          <ac:chgData name="Hashimoto, Chie / 橋本　知依" userId="d974ff01-1f92-419a-ba7c-6fd3fb8463af" providerId="ADAL" clId="{A3CCF48D-4367-40F2-8661-DD8B18CF18A2}" dt="2023-11-27T23:24:14.316" v="3937" actId="1076"/>
          <ac:spMkLst>
            <pc:docMk/>
            <pc:sldMk cId="610923321" sldId="338"/>
            <ac:spMk id="43" creationId="{139945DF-E901-C60E-0217-F3C5CE044245}"/>
          </ac:spMkLst>
        </pc:spChg>
        <pc:spChg chg="add mod">
          <ac:chgData name="Hashimoto, Chie / 橋本　知依" userId="d974ff01-1f92-419a-ba7c-6fd3fb8463af" providerId="ADAL" clId="{A3CCF48D-4367-40F2-8661-DD8B18CF18A2}" dt="2023-11-27T23:24:15.811" v="3938" actId="1076"/>
          <ac:spMkLst>
            <pc:docMk/>
            <pc:sldMk cId="610923321" sldId="338"/>
            <ac:spMk id="44" creationId="{A82CC481-661B-8A88-B871-B04076887C6C}"/>
          </ac:spMkLst>
        </pc:spChg>
        <pc:spChg chg="add mod">
          <ac:chgData name="Hashimoto, Chie / 橋本　知依" userId="d974ff01-1f92-419a-ba7c-6fd3fb8463af" providerId="ADAL" clId="{A3CCF48D-4367-40F2-8661-DD8B18CF18A2}" dt="2023-11-27T23:24:31.203" v="3998" actId="20577"/>
          <ac:spMkLst>
            <pc:docMk/>
            <pc:sldMk cId="610923321" sldId="338"/>
            <ac:spMk id="45" creationId="{62DE7DF6-C460-EAC7-06CE-B5F4D24FE547}"/>
          </ac:spMkLst>
        </pc:spChg>
        <pc:grpChg chg="add del mod">
          <ac:chgData name="Hashimoto, Chie / 橋本　知依" userId="d974ff01-1f92-419a-ba7c-6fd3fb8463af" providerId="ADAL" clId="{A3CCF48D-4367-40F2-8661-DD8B18CF18A2}" dt="2023-11-22T07:59:04.192" v="2886"/>
          <ac:grpSpMkLst>
            <pc:docMk/>
            <pc:sldMk cId="610923321" sldId="338"/>
            <ac:grpSpMk id="2" creationId="{F914B95A-F521-D2EB-72FF-20AE8151E797}"/>
          </ac:grpSpMkLst>
        </pc:grpChg>
        <pc:grpChg chg="add mod">
          <ac:chgData name="Hashimoto, Chie / 橋本　知依" userId="d974ff01-1f92-419a-ba7c-6fd3fb8463af" providerId="ADAL" clId="{A3CCF48D-4367-40F2-8661-DD8B18CF18A2}" dt="2023-11-22T07:59:59.863" v="2903" actId="164"/>
          <ac:grpSpMkLst>
            <pc:docMk/>
            <pc:sldMk cId="610923321" sldId="338"/>
            <ac:grpSpMk id="5" creationId="{E3B0E92B-F3C3-47C6-ED38-ED90821EF8E0}"/>
          </ac:grpSpMkLst>
        </pc:grpChg>
        <pc:grpChg chg="add del mod">
          <ac:chgData name="Hashimoto, Chie / 橋本　知依" userId="d974ff01-1f92-419a-ba7c-6fd3fb8463af" providerId="ADAL" clId="{A3CCF48D-4367-40F2-8661-DD8B18CF18A2}" dt="2023-11-22T08:00:35.736" v="2912" actId="21"/>
          <ac:grpSpMkLst>
            <pc:docMk/>
            <pc:sldMk cId="610923321" sldId="338"/>
            <ac:grpSpMk id="16" creationId="{FAEE1274-BF16-F1F3-B013-6E8C7130D974}"/>
          </ac:grpSpMkLst>
        </pc:grpChg>
        <pc:grpChg chg="add del mod">
          <ac:chgData name="Hashimoto, Chie / 橋本　知依" userId="d974ff01-1f92-419a-ba7c-6fd3fb8463af" providerId="ADAL" clId="{A3CCF48D-4367-40F2-8661-DD8B18CF18A2}" dt="2023-11-22T08:10:48.144" v="3224" actId="21"/>
          <ac:grpSpMkLst>
            <pc:docMk/>
            <pc:sldMk cId="610923321" sldId="338"/>
            <ac:grpSpMk id="20" creationId="{4D7EA7A5-8DF6-7FED-8E5C-B350CE2A565C}"/>
          </ac:grpSpMkLst>
        </pc:grpChg>
        <pc:grpChg chg="mod">
          <ac:chgData name="Hashimoto, Chie / 橋本　知依" userId="d974ff01-1f92-419a-ba7c-6fd3fb8463af" providerId="ADAL" clId="{A3CCF48D-4367-40F2-8661-DD8B18CF18A2}" dt="2023-11-22T08:01:31.020" v="2928"/>
          <ac:grpSpMkLst>
            <pc:docMk/>
            <pc:sldMk cId="610923321" sldId="338"/>
            <ac:grpSpMk id="24" creationId="{BF1F080A-F76D-0B61-F205-ED650E3B6B4E}"/>
          </ac:grpSpMkLst>
        </pc:grpChg>
        <pc:graphicFrameChg chg="mod modGraphic">
          <ac:chgData name="Hashimoto, Chie / 橋本　知依" userId="d974ff01-1f92-419a-ba7c-6fd3fb8463af" providerId="ADAL" clId="{A3CCF48D-4367-40F2-8661-DD8B18CF18A2}" dt="2023-11-27T23:18:01.202" v="3874" actId="1076"/>
          <ac:graphicFrameMkLst>
            <pc:docMk/>
            <pc:sldMk cId="610923321" sldId="338"/>
            <ac:graphicFrameMk id="8" creationId="{07219AAD-97A6-3628-5ADC-E4FDDF648FDB}"/>
          </ac:graphicFrameMkLst>
        </pc:graphicFrameChg>
        <pc:picChg chg="mod">
          <ac:chgData name="Hashimoto, Chie / 橋本　知依" userId="d974ff01-1f92-419a-ba7c-6fd3fb8463af" providerId="ADAL" clId="{A3CCF48D-4367-40F2-8661-DD8B18CF18A2}" dt="2023-11-22T07:59:03.120" v="2885"/>
          <ac:picMkLst>
            <pc:docMk/>
            <pc:sldMk cId="610923321" sldId="338"/>
            <ac:picMk id="3" creationId="{12A6E3D1-7E69-B097-1E99-BA314914F931}"/>
          </ac:picMkLst>
        </pc:picChg>
        <pc:picChg chg="mod">
          <ac:chgData name="Hashimoto, Chie / 橋本　知依" userId="d974ff01-1f92-419a-ba7c-6fd3fb8463af" providerId="ADAL" clId="{A3CCF48D-4367-40F2-8661-DD8B18CF18A2}" dt="2023-11-22T07:59:03.120" v="2885"/>
          <ac:picMkLst>
            <pc:docMk/>
            <pc:sldMk cId="610923321" sldId="338"/>
            <ac:picMk id="4" creationId="{8CBAE1E8-299E-717B-9C81-9BDD229B9DF7}"/>
          </ac:picMkLst>
        </pc:picChg>
        <pc:picChg chg="mod">
          <ac:chgData name="Hashimoto, Chie / 橋本　知依" userId="d974ff01-1f92-419a-ba7c-6fd3fb8463af" providerId="ADAL" clId="{A3CCF48D-4367-40F2-8661-DD8B18CF18A2}" dt="2023-11-22T07:59:20.351" v="2892"/>
          <ac:picMkLst>
            <pc:docMk/>
            <pc:sldMk cId="610923321" sldId="338"/>
            <ac:picMk id="7" creationId="{42440BED-A85B-7E3A-6753-9624C53BA1D4}"/>
          </ac:picMkLst>
        </pc:picChg>
        <pc:picChg chg="mod">
          <ac:chgData name="Hashimoto, Chie / 橋本　知依" userId="d974ff01-1f92-419a-ba7c-6fd3fb8463af" providerId="ADAL" clId="{A3CCF48D-4367-40F2-8661-DD8B18CF18A2}" dt="2023-11-22T07:59:20.351" v="2892"/>
          <ac:picMkLst>
            <pc:docMk/>
            <pc:sldMk cId="610923321" sldId="338"/>
            <ac:picMk id="9" creationId="{7E4FCC8B-8012-9F3E-D549-E44BB9A9DAC9}"/>
          </ac:picMkLst>
        </pc:picChg>
        <pc:picChg chg="del">
          <ac:chgData name="Hashimoto, Chie / 橋本　知依" userId="d974ff01-1f92-419a-ba7c-6fd3fb8463af" providerId="ADAL" clId="{A3CCF48D-4367-40F2-8661-DD8B18CF18A2}" dt="2023-11-22T05:25:38.111" v="85" actId="478"/>
          <ac:picMkLst>
            <pc:docMk/>
            <pc:sldMk cId="610923321" sldId="338"/>
            <ac:picMk id="13" creationId="{4040D342-3336-FB98-84B8-91E0DC679587}"/>
          </ac:picMkLst>
        </pc:picChg>
        <pc:picChg chg="del">
          <ac:chgData name="Hashimoto, Chie / 橋本　知依" userId="d974ff01-1f92-419a-ba7c-6fd3fb8463af" providerId="ADAL" clId="{A3CCF48D-4367-40F2-8661-DD8B18CF18A2}" dt="2023-11-22T05:25:38.863" v="86" actId="478"/>
          <ac:picMkLst>
            <pc:docMk/>
            <pc:sldMk cId="610923321" sldId="338"/>
            <ac:picMk id="15" creationId="{5206A7F9-DB09-1AED-E29E-08D96F3E3855}"/>
          </ac:picMkLst>
        </pc:picChg>
        <pc:picChg chg="del">
          <ac:chgData name="Hashimoto, Chie / 橋本　知依" userId="d974ff01-1f92-419a-ba7c-6fd3fb8463af" providerId="ADAL" clId="{A3CCF48D-4367-40F2-8661-DD8B18CF18A2}" dt="2023-11-22T05:25:39.146" v="87" actId="478"/>
          <ac:picMkLst>
            <pc:docMk/>
            <pc:sldMk cId="610923321" sldId="338"/>
            <ac:picMk id="17" creationId="{BCE6D3D1-449C-3370-7F87-C8E1B6D18D8F}"/>
          </ac:picMkLst>
        </pc:picChg>
        <pc:picChg chg="mod modCrop">
          <ac:chgData name="Hashimoto, Chie / 橋本　知依" userId="d974ff01-1f92-419a-ba7c-6fd3fb8463af" providerId="ADAL" clId="{A3CCF48D-4367-40F2-8661-DD8B18CF18A2}" dt="2023-11-22T08:10:11.264" v="3214" actId="732"/>
          <ac:picMkLst>
            <pc:docMk/>
            <pc:sldMk cId="610923321" sldId="338"/>
            <ac:picMk id="30" creationId="{79AE3E73-78D8-ACE3-E27A-90857A7C1B11}"/>
          </ac:picMkLst>
        </pc:picChg>
        <pc:picChg chg="mod modCrop">
          <ac:chgData name="Hashimoto, Chie / 橋本　知依" userId="d974ff01-1f92-419a-ba7c-6fd3fb8463af" providerId="ADAL" clId="{A3CCF48D-4367-40F2-8661-DD8B18CF18A2}" dt="2023-11-22T08:10:26.804" v="3217" actId="732"/>
          <ac:picMkLst>
            <pc:docMk/>
            <pc:sldMk cId="610923321" sldId="338"/>
            <ac:picMk id="31" creationId="{5D254365-4FC0-558E-BFF9-6338C295CEE9}"/>
          </ac:picMkLst>
        </pc:picChg>
        <pc:picChg chg="add del mod modCrop">
          <ac:chgData name="Hashimoto, Chie / 橋本　知依" userId="d974ff01-1f92-419a-ba7c-6fd3fb8463af" providerId="ADAL" clId="{A3CCF48D-4367-40F2-8661-DD8B18CF18A2}" dt="2023-11-22T08:10:48.144" v="3224" actId="21"/>
          <ac:picMkLst>
            <pc:docMk/>
            <pc:sldMk cId="610923321" sldId="338"/>
            <ac:picMk id="36" creationId="{4E73ACD7-F1B7-8C73-6185-03CE33104D5C}"/>
          </ac:picMkLst>
        </pc:picChg>
        <pc:picChg chg="add del mod modCrop">
          <ac:chgData name="Hashimoto, Chie / 橋本　知依" userId="d974ff01-1f92-419a-ba7c-6fd3fb8463af" providerId="ADAL" clId="{A3CCF48D-4367-40F2-8661-DD8B18CF18A2}" dt="2023-11-22T08:10:48.144" v="3224" actId="21"/>
          <ac:picMkLst>
            <pc:docMk/>
            <pc:sldMk cId="610923321" sldId="338"/>
            <ac:picMk id="38" creationId="{88AB8481-C436-6EE9-242F-BC51FBC27E03}"/>
          </ac:picMkLst>
        </pc:picChg>
        <pc:picChg chg="add mod modCrop">
          <ac:chgData name="Hashimoto, Chie / 橋本　知依" userId="d974ff01-1f92-419a-ba7c-6fd3fb8463af" providerId="ADAL" clId="{A3CCF48D-4367-40F2-8661-DD8B18CF18A2}" dt="2023-11-22T08:09:39.283" v="3203" actId="1076"/>
          <ac:picMkLst>
            <pc:docMk/>
            <pc:sldMk cId="610923321" sldId="338"/>
            <ac:picMk id="40" creationId="{B9474DDB-90E1-301D-EBE1-EDE2AAFAE9E4}"/>
          </ac:picMkLst>
        </pc:picChg>
        <pc:picChg chg="add mod modCrop">
          <ac:chgData name="Hashimoto, Chie / 橋本　知依" userId="d974ff01-1f92-419a-ba7c-6fd3fb8463af" providerId="ADAL" clId="{A3CCF48D-4367-40F2-8661-DD8B18CF18A2}" dt="2023-11-27T23:23:08.622" v="3878" actId="14100"/>
          <ac:picMkLst>
            <pc:docMk/>
            <pc:sldMk cId="610923321" sldId="338"/>
            <ac:picMk id="41" creationId="{846DB5E9-3728-C611-BFAE-2D83F8B5BADC}"/>
          </ac:picMkLst>
        </pc:picChg>
        <pc:cxnChg chg="mod ord">
          <ac:chgData name="Hashimoto, Chie / 橋本　知依" userId="d974ff01-1f92-419a-ba7c-6fd3fb8463af" providerId="ADAL" clId="{A3CCF48D-4367-40F2-8661-DD8B18CF18A2}" dt="2023-11-22T08:00:35.736" v="2912" actId="21"/>
          <ac:cxnSpMkLst>
            <pc:docMk/>
            <pc:sldMk cId="610923321" sldId="338"/>
            <ac:cxnSpMk id="19" creationId="{364DF187-B46B-1C9A-172D-7FE9175F7158}"/>
          </ac:cxnSpMkLst>
        </pc:cxnChg>
        <pc:cxnChg chg="del mod">
          <ac:chgData name="Hashimoto, Chie / 橋本　知依" userId="d974ff01-1f92-419a-ba7c-6fd3fb8463af" providerId="ADAL" clId="{A3CCF48D-4367-40F2-8661-DD8B18CF18A2}" dt="2023-11-22T07:59:09.491" v="2887" actId="478"/>
          <ac:cxnSpMkLst>
            <pc:docMk/>
            <pc:sldMk cId="610923321" sldId="338"/>
            <ac:cxnSpMk id="25" creationId="{CF92C02B-BFD6-51F0-0482-BBFF8E509394}"/>
          </ac:cxnSpMkLst>
        </pc:cxnChg>
        <pc:cxnChg chg="mod">
          <ac:chgData name="Hashimoto, Chie / 橋本　知依" userId="d974ff01-1f92-419a-ba7c-6fd3fb8463af" providerId="ADAL" clId="{A3CCF48D-4367-40F2-8661-DD8B18CF18A2}" dt="2023-11-22T08:10:48.144" v="3224" actId="21"/>
          <ac:cxnSpMkLst>
            <pc:docMk/>
            <pc:sldMk cId="610923321" sldId="338"/>
            <ac:cxnSpMk id="27" creationId="{558F643F-88BF-461D-1AED-E3A8F237C052}"/>
          </ac:cxnSpMkLst>
        </pc:cxnChg>
        <pc:cxnChg chg="del mod">
          <ac:chgData name="Hashimoto, Chie / 橋本　知依" userId="d974ff01-1f92-419a-ba7c-6fd3fb8463af" providerId="ADAL" clId="{A3CCF48D-4367-40F2-8661-DD8B18CF18A2}" dt="2023-11-22T07:59:09.491" v="2887" actId="478"/>
          <ac:cxnSpMkLst>
            <pc:docMk/>
            <pc:sldMk cId="610923321" sldId="338"/>
            <ac:cxnSpMk id="28" creationId="{629D97A2-5F32-EC5C-0358-F45E5CEC8545}"/>
          </ac:cxnSpMkLst>
        </pc:cxnChg>
      </pc:sldChg>
      <pc:sldChg chg="addSp delSp modSp add mod">
        <pc:chgData name="Hashimoto, Chie / 橋本　知依" userId="d974ff01-1f92-419a-ba7c-6fd3fb8463af" providerId="ADAL" clId="{A3CCF48D-4367-40F2-8661-DD8B18CF18A2}" dt="2023-12-18T06:58:37.994" v="5807" actId="20577"/>
        <pc:sldMkLst>
          <pc:docMk/>
          <pc:sldMk cId="546968355" sldId="339"/>
        </pc:sldMkLst>
        <pc:spChg chg="add del mod">
          <ac:chgData name="Hashimoto, Chie / 橋本　知依" userId="d974ff01-1f92-419a-ba7c-6fd3fb8463af" providerId="ADAL" clId="{A3CCF48D-4367-40F2-8661-DD8B18CF18A2}" dt="2023-12-01T00:04:51.040" v="5418" actId="478"/>
          <ac:spMkLst>
            <pc:docMk/>
            <pc:sldMk cId="546968355" sldId="339"/>
            <ac:spMk id="10" creationId="{D2A9B741-CB6F-2C80-7682-31D5871E71E8}"/>
          </ac:spMkLst>
        </pc:spChg>
        <pc:spChg chg="del">
          <ac:chgData name="Hashimoto, Chie / 橋本　知依" userId="d974ff01-1f92-419a-ba7c-6fd3fb8463af" providerId="ADAL" clId="{A3CCF48D-4367-40F2-8661-DD8B18CF18A2}" dt="2023-11-22T05:08:11.329" v="58" actId="478"/>
          <ac:spMkLst>
            <pc:docMk/>
            <pc:sldMk cId="546968355" sldId="339"/>
            <ac:spMk id="12" creationId="{377D1707-6B3C-59F9-E35C-C59F4BB026F1}"/>
          </ac:spMkLst>
        </pc:spChg>
        <pc:spChg chg="del">
          <ac:chgData name="Hashimoto, Chie / 橋本　知依" userId="d974ff01-1f92-419a-ba7c-6fd3fb8463af" providerId="ADAL" clId="{A3CCF48D-4367-40F2-8661-DD8B18CF18A2}" dt="2023-11-22T05:08:12.121" v="59" actId="478"/>
          <ac:spMkLst>
            <pc:docMk/>
            <pc:sldMk cId="546968355" sldId="339"/>
            <ac:spMk id="13" creationId="{284CFCF2-8D45-4F66-3A3C-8A8F2487F72F}"/>
          </ac:spMkLst>
        </pc:spChg>
        <pc:spChg chg="add del mod">
          <ac:chgData name="Hashimoto, Chie / 橋本　知依" userId="d974ff01-1f92-419a-ba7c-6fd3fb8463af" providerId="ADAL" clId="{A3CCF48D-4367-40F2-8661-DD8B18CF18A2}" dt="2023-12-01T00:04:52.208" v="5420" actId="478"/>
          <ac:spMkLst>
            <pc:docMk/>
            <pc:sldMk cId="546968355" sldId="339"/>
            <ac:spMk id="14" creationId="{CEF86891-F134-8EBF-5C96-2F46927EFD4D}"/>
          </ac:spMkLst>
        </pc:spChg>
        <pc:spChg chg="del">
          <ac:chgData name="Hashimoto, Chie / 橋本　知依" userId="d974ff01-1f92-419a-ba7c-6fd3fb8463af" providerId="ADAL" clId="{A3CCF48D-4367-40F2-8661-DD8B18CF18A2}" dt="2023-11-22T05:08:09.655" v="55" actId="478"/>
          <ac:spMkLst>
            <pc:docMk/>
            <pc:sldMk cId="546968355" sldId="339"/>
            <ac:spMk id="20" creationId="{FDD276AB-A831-001B-23E9-B5B194AB64F0}"/>
          </ac:spMkLst>
        </pc:spChg>
        <pc:graphicFrameChg chg="modGraphic">
          <ac:chgData name="Hashimoto, Chie / 橋本　知依" userId="d974ff01-1f92-419a-ba7c-6fd3fb8463af" providerId="ADAL" clId="{A3CCF48D-4367-40F2-8661-DD8B18CF18A2}" dt="2023-12-18T06:58:37.994" v="5807" actId="20577"/>
          <ac:graphicFrameMkLst>
            <pc:docMk/>
            <pc:sldMk cId="546968355" sldId="339"/>
            <ac:graphicFrameMk id="8" creationId="{07219AAD-97A6-3628-5ADC-E4FDDF648FDB}"/>
          </ac:graphicFrameMkLst>
        </pc:graphicFrameChg>
        <pc:picChg chg="add mod modCrop">
          <ac:chgData name="Hashimoto, Chie / 橋本　知依" userId="d974ff01-1f92-419a-ba7c-6fd3fb8463af" providerId="ADAL" clId="{A3CCF48D-4367-40F2-8661-DD8B18CF18A2}" dt="2023-11-22T07:41:26.449" v="2178" actId="1076"/>
          <ac:picMkLst>
            <pc:docMk/>
            <pc:sldMk cId="546968355" sldId="339"/>
            <ac:picMk id="3" creationId="{C5F51554-C552-DD9E-3BA6-8FCCD1C33C15}"/>
          </ac:picMkLst>
        </pc:picChg>
        <pc:picChg chg="add mod modCrop">
          <ac:chgData name="Hashimoto, Chie / 橋本　知依" userId="d974ff01-1f92-419a-ba7c-6fd3fb8463af" providerId="ADAL" clId="{A3CCF48D-4367-40F2-8661-DD8B18CF18A2}" dt="2023-11-22T07:41:26.449" v="2178" actId="1076"/>
          <ac:picMkLst>
            <pc:docMk/>
            <pc:sldMk cId="546968355" sldId="339"/>
            <ac:picMk id="4" creationId="{EEB29687-41F4-AD3D-B8D4-2F66232A04C9}"/>
          </ac:picMkLst>
        </pc:picChg>
        <pc:picChg chg="del">
          <ac:chgData name="Hashimoto, Chie / 橋本　知依" userId="d974ff01-1f92-419a-ba7c-6fd3fb8463af" providerId="ADAL" clId="{A3CCF48D-4367-40F2-8661-DD8B18CF18A2}" dt="2023-11-22T05:08:10.049" v="56" actId="478"/>
          <ac:picMkLst>
            <pc:docMk/>
            <pc:sldMk cId="546968355" sldId="339"/>
            <ac:picMk id="11" creationId="{2E770F2D-0C15-FDF8-BF9C-A6DD016AE5E1}"/>
          </ac:picMkLst>
        </pc:picChg>
        <pc:cxnChg chg="del mod">
          <ac:chgData name="Hashimoto, Chie / 橋本　知依" userId="d974ff01-1f92-419a-ba7c-6fd3fb8463af" providerId="ADAL" clId="{A3CCF48D-4367-40F2-8661-DD8B18CF18A2}" dt="2023-11-22T05:08:10.636" v="57" actId="478"/>
          <ac:cxnSpMkLst>
            <pc:docMk/>
            <pc:sldMk cId="546968355" sldId="339"/>
            <ac:cxnSpMk id="17" creationId="{AD54498D-1391-0A62-3BB1-F45DB08DE994}"/>
          </ac:cxnSpMkLst>
        </pc:cxnChg>
      </pc:sldChg>
      <pc:sldChg chg="addSp delSp modSp add del mod ord">
        <pc:chgData name="Hashimoto, Chie / 橋本　知依" userId="d974ff01-1f92-419a-ba7c-6fd3fb8463af" providerId="ADAL" clId="{A3CCF48D-4367-40F2-8661-DD8B18CF18A2}" dt="2023-12-18T06:53:21.649" v="5799" actId="47"/>
        <pc:sldMkLst>
          <pc:docMk/>
          <pc:sldMk cId="2808810551" sldId="340"/>
        </pc:sldMkLst>
        <pc:spChg chg="add del mod ord">
          <ac:chgData name="Hashimoto, Chie / 橋本　知依" userId="d974ff01-1f92-419a-ba7c-6fd3fb8463af" providerId="ADAL" clId="{A3CCF48D-4367-40F2-8661-DD8B18CF18A2}" dt="2023-12-01T04:48:18.940" v="5489" actId="478"/>
          <ac:spMkLst>
            <pc:docMk/>
            <pc:sldMk cId="2808810551" sldId="340"/>
            <ac:spMk id="2" creationId="{C4BE7B7A-D668-A1DD-2B3E-7DC3A9E09878}"/>
          </ac:spMkLst>
        </pc:spChg>
        <pc:spChg chg="add del mod">
          <ac:chgData name="Hashimoto, Chie / 橋本　知依" userId="d974ff01-1f92-419a-ba7c-6fd3fb8463af" providerId="ADAL" clId="{A3CCF48D-4367-40F2-8661-DD8B18CF18A2}" dt="2023-12-01T04:48:05.977" v="5488" actId="478"/>
          <ac:spMkLst>
            <pc:docMk/>
            <pc:sldMk cId="2808810551" sldId="340"/>
            <ac:spMk id="3" creationId="{E41A0F54-A3E1-BF22-F06F-452B3C5000B0}"/>
          </ac:spMkLst>
        </pc:spChg>
        <pc:spChg chg="add del mod">
          <ac:chgData name="Hashimoto, Chie / 橋本　知依" userId="d974ff01-1f92-419a-ba7c-6fd3fb8463af" providerId="ADAL" clId="{A3CCF48D-4367-40F2-8661-DD8B18CF18A2}" dt="2023-11-27T23:36:15.637" v="4674" actId="478"/>
          <ac:spMkLst>
            <pc:docMk/>
            <pc:sldMk cId="2808810551" sldId="340"/>
            <ac:spMk id="4" creationId="{C21FB2CC-5C7A-C609-F9FD-402E7B4EC9C2}"/>
          </ac:spMkLst>
        </pc:spChg>
        <pc:spChg chg="del">
          <ac:chgData name="Hashimoto, Chie / 橋本　知依" userId="d974ff01-1f92-419a-ba7c-6fd3fb8463af" providerId="ADAL" clId="{A3CCF48D-4367-40F2-8661-DD8B18CF18A2}" dt="2023-11-22T05:26:47.490" v="93" actId="478"/>
          <ac:spMkLst>
            <pc:docMk/>
            <pc:sldMk cId="2808810551" sldId="340"/>
            <ac:spMk id="7" creationId="{05209458-C285-177E-C095-2B223253721A}"/>
          </ac:spMkLst>
        </pc:spChg>
        <pc:spChg chg="del">
          <ac:chgData name="Hashimoto, Chie / 橋本　知依" userId="d974ff01-1f92-419a-ba7c-6fd3fb8463af" providerId="ADAL" clId="{A3CCF48D-4367-40F2-8661-DD8B18CF18A2}" dt="2023-11-22T05:26:48.865" v="94" actId="478"/>
          <ac:spMkLst>
            <pc:docMk/>
            <pc:sldMk cId="2808810551" sldId="340"/>
            <ac:spMk id="9" creationId="{54D4575D-D83B-43BD-D68C-2FE8CE86271A}"/>
          </ac:spMkLst>
        </pc:spChg>
        <pc:spChg chg="add mod">
          <ac:chgData name="Hashimoto, Chie / 橋本　知依" userId="d974ff01-1f92-419a-ba7c-6fd3fb8463af" providerId="ADAL" clId="{A3CCF48D-4367-40F2-8661-DD8B18CF18A2}" dt="2023-11-27T23:45:42.972" v="4832" actId="1035"/>
          <ac:spMkLst>
            <pc:docMk/>
            <pc:sldMk cId="2808810551" sldId="340"/>
            <ac:spMk id="10" creationId="{84E67B02-7CEA-4D8C-A095-B8E7EFEB3B7C}"/>
          </ac:spMkLst>
        </pc:spChg>
        <pc:spChg chg="add mod">
          <ac:chgData name="Hashimoto, Chie / 橋本　知依" userId="d974ff01-1f92-419a-ba7c-6fd3fb8463af" providerId="ADAL" clId="{A3CCF48D-4367-40F2-8661-DD8B18CF18A2}" dt="2023-11-27T23:47:36.518" v="4858" actId="1076"/>
          <ac:spMkLst>
            <pc:docMk/>
            <pc:sldMk cId="2808810551" sldId="340"/>
            <ac:spMk id="11" creationId="{45956B42-914C-F708-53DD-65AF10E31B8D}"/>
          </ac:spMkLst>
        </pc:spChg>
        <pc:spChg chg="add mod">
          <ac:chgData name="Hashimoto, Chie / 橋本　知依" userId="d974ff01-1f92-419a-ba7c-6fd3fb8463af" providerId="ADAL" clId="{A3CCF48D-4367-40F2-8661-DD8B18CF18A2}" dt="2023-11-27T23:46:34.301" v="4841" actId="20577"/>
          <ac:spMkLst>
            <pc:docMk/>
            <pc:sldMk cId="2808810551" sldId="340"/>
            <ac:spMk id="12" creationId="{63A99A72-DEA7-70DF-626E-FCDC7574B918}"/>
          </ac:spMkLst>
        </pc:spChg>
        <pc:spChg chg="add mod">
          <ac:chgData name="Hashimoto, Chie / 橋本　知依" userId="d974ff01-1f92-419a-ba7c-6fd3fb8463af" providerId="ADAL" clId="{A3CCF48D-4367-40F2-8661-DD8B18CF18A2}" dt="2023-11-27T23:40:12.990" v="4736" actId="164"/>
          <ac:spMkLst>
            <pc:docMk/>
            <pc:sldMk cId="2808810551" sldId="340"/>
            <ac:spMk id="18" creationId="{079C5488-42C2-2DCD-B426-F625DDD4549F}"/>
          </ac:spMkLst>
        </pc:spChg>
        <pc:spChg chg="add mod">
          <ac:chgData name="Hashimoto, Chie / 橋本　知依" userId="d974ff01-1f92-419a-ba7c-6fd3fb8463af" providerId="ADAL" clId="{A3CCF48D-4367-40F2-8661-DD8B18CF18A2}" dt="2023-11-27T23:40:12.990" v="4736" actId="164"/>
          <ac:spMkLst>
            <pc:docMk/>
            <pc:sldMk cId="2808810551" sldId="340"/>
            <ac:spMk id="21" creationId="{3C00BC73-75C4-2465-5D7B-6BA742F1BA64}"/>
          </ac:spMkLst>
        </pc:spChg>
        <pc:spChg chg="add del mod">
          <ac:chgData name="Hashimoto, Chie / 橋本　知依" userId="d974ff01-1f92-419a-ba7c-6fd3fb8463af" providerId="ADAL" clId="{A3CCF48D-4367-40F2-8661-DD8B18CF18A2}" dt="2023-11-27T23:39:19.075" v="4710"/>
          <ac:spMkLst>
            <pc:docMk/>
            <pc:sldMk cId="2808810551" sldId="340"/>
            <ac:spMk id="23" creationId="{DD4F0CE1-885D-C97F-6D9D-1503FB7B89D6}"/>
          </ac:spMkLst>
        </pc:spChg>
        <pc:spChg chg="add mod">
          <ac:chgData name="Hashimoto, Chie / 橋本　知依" userId="d974ff01-1f92-419a-ba7c-6fd3fb8463af" providerId="ADAL" clId="{A3CCF48D-4367-40F2-8661-DD8B18CF18A2}" dt="2023-11-27T23:45:42.972" v="4832" actId="1035"/>
          <ac:spMkLst>
            <pc:docMk/>
            <pc:sldMk cId="2808810551" sldId="340"/>
            <ac:spMk id="27" creationId="{6E85C479-9EEF-15A5-1E95-0973942A532C}"/>
          </ac:spMkLst>
        </pc:spChg>
        <pc:spChg chg="add mod">
          <ac:chgData name="Hashimoto, Chie / 橋本　知依" userId="d974ff01-1f92-419a-ba7c-6fd3fb8463af" providerId="ADAL" clId="{A3CCF48D-4367-40F2-8661-DD8B18CF18A2}" dt="2023-11-27T23:45:42.972" v="4832" actId="1035"/>
          <ac:spMkLst>
            <pc:docMk/>
            <pc:sldMk cId="2808810551" sldId="340"/>
            <ac:spMk id="28" creationId="{7D526B0A-4B52-BCA8-12DA-74350C952483}"/>
          </ac:spMkLst>
        </pc:spChg>
        <pc:spChg chg="add mod">
          <ac:chgData name="Hashimoto, Chie / 橋本　知依" userId="d974ff01-1f92-419a-ba7c-6fd3fb8463af" providerId="ADAL" clId="{A3CCF48D-4367-40F2-8661-DD8B18CF18A2}" dt="2023-11-27T23:45:42.972" v="4832" actId="1035"/>
          <ac:spMkLst>
            <pc:docMk/>
            <pc:sldMk cId="2808810551" sldId="340"/>
            <ac:spMk id="31" creationId="{AD76C302-457D-0C64-937B-4225DE174A66}"/>
          </ac:spMkLst>
        </pc:spChg>
        <pc:spChg chg="mod">
          <ac:chgData name="Hashimoto, Chie / 橋本　知依" userId="d974ff01-1f92-419a-ba7c-6fd3fb8463af" providerId="ADAL" clId="{A3CCF48D-4367-40F2-8661-DD8B18CF18A2}" dt="2023-11-27T23:41:50.680" v="4754"/>
          <ac:spMkLst>
            <pc:docMk/>
            <pc:sldMk cId="2808810551" sldId="340"/>
            <ac:spMk id="35" creationId="{4815C5BD-CF25-2EF1-62C8-694CFB8C9CBD}"/>
          </ac:spMkLst>
        </pc:spChg>
        <pc:spChg chg="mod">
          <ac:chgData name="Hashimoto, Chie / 橋本　知依" userId="d974ff01-1f92-419a-ba7c-6fd3fb8463af" providerId="ADAL" clId="{A3CCF48D-4367-40F2-8661-DD8B18CF18A2}" dt="2023-11-27T23:41:50.680" v="4754"/>
          <ac:spMkLst>
            <pc:docMk/>
            <pc:sldMk cId="2808810551" sldId="340"/>
            <ac:spMk id="36" creationId="{38B43AA6-6DCE-5AFA-AE5B-A7F64DA9A2E0}"/>
          </ac:spMkLst>
        </pc:spChg>
        <pc:spChg chg="add mod">
          <ac:chgData name="Hashimoto, Chie / 橋本　知依" userId="d974ff01-1f92-419a-ba7c-6fd3fb8463af" providerId="ADAL" clId="{A3CCF48D-4367-40F2-8661-DD8B18CF18A2}" dt="2023-11-27T23:47:46.930" v="4877" actId="1038"/>
          <ac:spMkLst>
            <pc:docMk/>
            <pc:sldMk cId="2808810551" sldId="340"/>
            <ac:spMk id="39" creationId="{E90F161E-54DB-A6D5-2FD2-FBFA892E770D}"/>
          </ac:spMkLst>
        </pc:spChg>
        <pc:spChg chg="add del mod">
          <ac:chgData name="Hashimoto, Chie / 橋本　知依" userId="d974ff01-1f92-419a-ba7c-6fd3fb8463af" providerId="ADAL" clId="{A3CCF48D-4367-40F2-8661-DD8B18CF18A2}" dt="2023-11-27T23:42:37.017" v="4774" actId="478"/>
          <ac:spMkLst>
            <pc:docMk/>
            <pc:sldMk cId="2808810551" sldId="340"/>
            <ac:spMk id="40" creationId="{82726A78-0E4D-7D64-6F64-37D93F53A374}"/>
          </ac:spMkLst>
        </pc:spChg>
        <pc:spChg chg="add mod">
          <ac:chgData name="Hashimoto, Chie / 橋本　知依" userId="d974ff01-1f92-419a-ba7c-6fd3fb8463af" providerId="ADAL" clId="{A3CCF48D-4367-40F2-8661-DD8B18CF18A2}" dt="2023-11-27T23:42:32.769" v="4771" actId="164"/>
          <ac:spMkLst>
            <pc:docMk/>
            <pc:sldMk cId="2808810551" sldId="340"/>
            <ac:spMk id="41" creationId="{233D0301-8056-27F9-0ED3-84FBD4BCF7AB}"/>
          </ac:spMkLst>
        </pc:spChg>
        <pc:spChg chg="add mod">
          <ac:chgData name="Hashimoto, Chie / 橋本　知依" userId="d974ff01-1f92-419a-ba7c-6fd3fb8463af" providerId="ADAL" clId="{A3CCF48D-4367-40F2-8661-DD8B18CF18A2}" dt="2023-11-27T23:42:32.769" v="4771" actId="164"/>
          <ac:spMkLst>
            <pc:docMk/>
            <pc:sldMk cId="2808810551" sldId="340"/>
            <ac:spMk id="42" creationId="{3E44C54E-ED5B-9021-F800-D2646905FB0B}"/>
          </ac:spMkLst>
        </pc:spChg>
        <pc:spChg chg="add del mod">
          <ac:chgData name="Hashimoto, Chie / 橋本　知依" userId="d974ff01-1f92-419a-ba7c-6fd3fb8463af" providerId="ADAL" clId="{A3CCF48D-4367-40F2-8661-DD8B18CF18A2}" dt="2023-11-27T23:42:41.870" v="4776"/>
          <ac:spMkLst>
            <pc:docMk/>
            <pc:sldMk cId="2808810551" sldId="340"/>
            <ac:spMk id="50" creationId="{DF9076E0-BA2A-5CA4-2425-AFB7D84C0397}"/>
          </ac:spMkLst>
        </pc:spChg>
        <pc:spChg chg="add mod">
          <ac:chgData name="Hashimoto, Chie / 橋本　知依" userId="d974ff01-1f92-419a-ba7c-6fd3fb8463af" providerId="ADAL" clId="{A3CCF48D-4367-40F2-8661-DD8B18CF18A2}" dt="2023-11-27T23:47:46.930" v="4877" actId="1038"/>
          <ac:spMkLst>
            <pc:docMk/>
            <pc:sldMk cId="2808810551" sldId="340"/>
            <ac:spMk id="52" creationId="{24B5C4E8-90F6-E9BD-DBFA-85D4430F6773}"/>
          </ac:spMkLst>
        </pc:spChg>
        <pc:spChg chg="add mod">
          <ac:chgData name="Hashimoto, Chie / 橋本　知依" userId="d974ff01-1f92-419a-ba7c-6fd3fb8463af" providerId="ADAL" clId="{A3CCF48D-4367-40F2-8661-DD8B18CF18A2}" dt="2023-11-27T23:47:46.930" v="4877" actId="1038"/>
          <ac:spMkLst>
            <pc:docMk/>
            <pc:sldMk cId="2808810551" sldId="340"/>
            <ac:spMk id="53" creationId="{6BE8104A-C6A7-8BA4-D7D4-67CBC4AB5128}"/>
          </ac:spMkLst>
        </pc:spChg>
        <pc:spChg chg="add mod">
          <ac:chgData name="Hashimoto, Chie / 橋本　知依" userId="d974ff01-1f92-419a-ba7c-6fd3fb8463af" providerId="ADAL" clId="{A3CCF48D-4367-40F2-8661-DD8B18CF18A2}" dt="2023-11-27T23:49:29.066" v="4906" actId="1076"/>
          <ac:spMkLst>
            <pc:docMk/>
            <pc:sldMk cId="2808810551" sldId="340"/>
            <ac:spMk id="68" creationId="{0AB1FB5A-8196-E73B-0FA9-01CA70DB0468}"/>
          </ac:spMkLst>
        </pc:spChg>
        <pc:spChg chg="add mod">
          <ac:chgData name="Hashimoto, Chie / 橋本　知依" userId="d974ff01-1f92-419a-ba7c-6fd3fb8463af" providerId="ADAL" clId="{A3CCF48D-4367-40F2-8661-DD8B18CF18A2}" dt="2023-11-27T23:48:41.793" v="4891" actId="1076"/>
          <ac:spMkLst>
            <pc:docMk/>
            <pc:sldMk cId="2808810551" sldId="340"/>
            <ac:spMk id="69" creationId="{254EE420-4629-3D79-C216-06C2BAE3B766}"/>
          </ac:spMkLst>
        </pc:spChg>
        <pc:spChg chg="add mod">
          <ac:chgData name="Hashimoto, Chie / 橋本　知依" userId="d974ff01-1f92-419a-ba7c-6fd3fb8463af" providerId="ADAL" clId="{A3CCF48D-4367-40F2-8661-DD8B18CF18A2}" dt="2023-11-27T23:49:10.455" v="4898" actId="1076"/>
          <ac:spMkLst>
            <pc:docMk/>
            <pc:sldMk cId="2808810551" sldId="340"/>
            <ac:spMk id="70" creationId="{D80073A2-9157-A61F-26A8-5F087F67D387}"/>
          </ac:spMkLst>
        </pc:spChg>
        <pc:spChg chg="add mod">
          <ac:chgData name="Hashimoto, Chie / 橋本　知依" userId="d974ff01-1f92-419a-ba7c-6fd3fb8463af" providerId="ADAL" clId="{A3CCF48D-4367-40F2-8661-DD8B18CF18A2}" dt="2023-11-27T23:49:22.218" v="4903" actId="1076"/>
          <ac:spMkLst>
            <pc:docMk/>
            <pc:sldMk cId="2808810551" sldId="340"/>
            <ac:spMk id="71" creationId="{D3BF049B-5BE1-808F-AB72-123FE0707121}"/>
          </ac:spMkLst>
        </pc:spChg>
        <pc:spChg chg="add mod">
          <ac:chgData name="Hashimoto, Chie / 橋本　知依" userId="d974ff01-1f92-419a-ba7c-6fd3fb8463af" providerId="ADAL" clId="{A3CCF48D-4367-40F2-8661-DD8B18CF18A2}" dt="2023-11-27T23:49:39.866" v="4908" actId="1076"/>
          <ac:spMkLst>
            <pc:docMk/>
            <pc:sldMk cId="2808810551" sldId="340"/>
            <ac:spMk id="79" creationId="{C19BCF65-A025-483D-8662-9544C32157CE}"/>
          </ac:spMkLst>
        </pc:spChg>
        <pc:grpChg chg="add mod">
          <ac:chgData name="Hashimoto, Chie / 橋本　知依" userId="d974ff01-1f92-419a-ba7c-6fd3fb8463af" providerId="ADAL" clId="{A3CCF48D-4367-40F2-8661-DD8B18CF18A2}" dt="2023-11-27T23:45:42.972" v="4832" actId="1035"/>
          <ac:grpSpMkLst>
            <pc:docMk/>
            <pc:sldMk cId="2808810551" sldId="340"/>
            <ac:grpSpMk id="29" creationId="{F8277547-3B88-69F0-61F1-B6B365002C40}"/>
          </ac:grpSpMkLst>
        </pc:grpChg>
        <pc:grpChg chg="add mod">
          <ac:chgData name="Hashimoto, Chie / 橋本　知依" userId="d974ff01-1f92-419a-ba7c-6fd3fb8463af" providerId="ADAL" clId="{A3CCF48D-4367-40F2-8661-DD8B18CF18A2}" dt="2023-11-27T23:45:42.972" v="4832" actId="1035"/>
          <ac:grpSpMkLst>
            <pc:docMk/>
            <pc:sldMk cId="2808810551" sldId="340"/>
            <ac:grpSpMk id="30" creationId="{3AA55B51-F8B4-51B9-B5AB-464E15A99A5F}"/>
          </ac:grpSpMkLst>
        </pc:grpChg>
        <pc:grpChg chg="add del mod">
          <ac:chgData name="Hashimoto, Chie / 橋本　知依" userId="d974ff01-1f92-419a-ba7c-6fd3fb8463af" providerId="ADAL" clId="{A3CCF48D-4367-40F2-8661-DD8B18CF18A2}" dt="2023-11-27T23:41:51.215" v="4755"/>
          <ac:grpSpMkLst>
            <pc:docMk/>
            <pc:sldMk cId="2808810551" sldId="340"/>
            <ac:grpSpMk id="32" creationId="{81DB1ADB-17BF-A13D-0053-64E2583E46C5}"/>
          </ac:grpSpMkLst>
        </pc:grpChg>
        <pc:grpChg chg="add mod">
          <ac:chgData name="Hashimoto, Chie / 橋本　知依" userId="d974ff01-1f92-419a-ba7c-6fd3fb8463af" providerId="ADAL" clId="{A3CCF48D-4367-40F2-8661-DD8B18CF18A2}" dt="2023-11-27T23:47:46.930" v="4877" actId="1038"/>
          <ac:grpSpMkLst>
            <pc:docMk/>
            <pc:sldMk cId="2808810551" sldId="340"/>
            <ac:grpSpMk id="46" creationId="{51526E1A-CD5C-2DDA-C47B-3ADD258A9AF1}"/>
          </ac:grpSpMkLst>
        </pc:grpChg>
        <pc:grpChg chg="add del mod">
          <ac:chgData name="Hashimoto, Chie / 橋本　知依" userId="d974ff01-1f92-419a-ba7c-6fd3fb8463af" providerId="ADAL" clId="{A3CCF48D-4367-40F2-8661-DD8B18CF18A2}" dt="2023-11-27T23:42:41.870" v="4776"/>
          <ac:grpSpMkLst>
            <pc:docMk/>
            <pc:sldMk cId="2808810551" sldId="340"/>
            <ac:grpSpMk id="47" creationId="{25A773FF-DC2C-C516-216A-BA25CF133289}"/>
          </ac:grpSpMkLst>
        </pc:grpChg>
        <pc:graphicFrameChg chg="mod modGraphic">
          <ac:chgData name="Hashimoto, Chie / 橋本　知依" userId="d974ff01-1f92-419a-ba7c-6fd3fb8463af" providerId="ADAL" clId="{A3CCF48D-4367-40F2-8661-DD8B18CF18A2}" dt="2023-12-01T04:48:28.315" v="5493" actId="20577"/>
          <ac:graphicFrameMkLst>
            <pc:docMk/>
            <pc:sldMk cId="2808810551" sldId="340"/>
            <ac:graphicFrameMk id="8" creationId="{07219AAD-97A6-3628-5ADC-E4FDDF648FDB}"/>
          </ac:graphicFrameMkLst>
        </pc:graphicFrameChg>
        <pc:picChg chg="del">
          <ac:chgData name="Hashimoto, Chie / 橋本　知依" userId="d974ff01-1f92-419a-ba7c-6fd3fb8463af" providerId="ADAL" clId="{A3CCF48D-4367-40F2-8661-DD8B18CF18A2}" dt="2023-11-22T05:26:46.356" v="92" actId="478"/>
          <ac:picMkLst>
            <pc:docMk/>
            <pc:sldMk cId="2808810551" sldId="340"/>
            <ac:picMk id="5" creationId="{9159B025-1850-6DBE-CB75-386D65BB8FCC}"/>
          </ac:picMkLst>
        </pc:picChg>
        <pc:picChg chg="add mod modCrop">
          <ac:chgData name="Hashimoto, Chie / 橋本　知依" userId="d974ff01-1f92-419a-ba7c-6fd3fb8463af" providerId="ADAL" clId="{A3CCF48D-4367-40F2-8661-DD8B18CF18A2}" dt="2023-11-27T23:40:03.559" v="4734" actId="164"/>
          <ac:picMkLst>
            <pc:docMk/>
            <pc:sldMk cId="2808810551" sldId="340"/>
            <ac:picMk id="14" creationId="{ECB7ED6A-13E8-420E-E086-36E792FC189E}"/>
          </ac:picMkLst>
        </pc:picChg>
        <pc:picChg chg="add mod modCrop">
          <ac:chgData name="Hashimoto, Chie / 橋本　知依" userId="d974ff01-1f92-419a-ba7c-6fd3fb8463af" providerId="ADAL" clId="{A3CCF48D-4367-40F2-8661-DD8B18CF18A2}" dt="2023-11-27T23:40:12.990" v="4736" actId="164"/>
          <ac:picMkLst>
            <pc:docMk/>
            <pc:sldMk cId="2808810551" sldId="340"/>
            <ac:picMk id="16" creationId="{CFA00811-D511-0336-F6E9-A30CA85FEF76}"/>
          </ac:picMkLst>
        </pc:picChg>
        <pc:picChg chg="mod">
          <ac:chgData name="Hashimoto, Chie / 橋本　知依" userId="d974ff01-1f92-419a-ba7c-6fd3fb8463af" providerId="ADAL" clId="{A3CCF48D-4367-40F2-8661-DD8B18CF18A2}" dt="2023-11-27T23:41:50.680" v="4754"/>
          <ac:picMkLst>
            <pc:docMk/>
            <pc:sldMk cId="2808810551" sldId="340"/>
            <ac:picMk id="33" creationId="{114DC429-E4F4-D2F0-9B5B-AD90FA5AAA5C}"/>
          </ac:picMkLst>
        </pc:picChg>
        <pc:picChg chg="add mod">
          <ac:chgData name="Hashimoto, Chie / 橋本　知依" userId="d974ff01-1f92-419a-ba7c-6fd3fb8463af" providerId="ADAL" clId="{A3CCF48D-4367-40F2-8661-DD8B18CF18A2}" dt="2023-11-27T23:47:46.930" v="4877" actId="1038"/>
          <ac:picMkLst>
            <pc:docMk/>
            <pc:sldMk cId="2808810551" sldId="340"/>
            <ac:picMk id="37" creationId="{1680B4B7-EFB4-7D15-1023-4168CFF35DA9}"/>
          </ac:picMkLst>
        </pc:picChg>
        <pc:picChg chg="add mod">
          <ac:chgData name="Hashimoto, Chie / 橋本　知依" userId="d974ff01-1f92-419a-ba7c-6fd3fb8463af" providerId="ADAL" clId="{A3CCF48D-4367-40F2-8661-DD8B18CF18A2}" dt="2023-11-27T23:42:32.769" v="4771" actId="164"/>
          <ac:picMkLst>
            <pc:docMk/>
            <pc:sldMk cId="2808810551" sldId="340"/>
            <ac:picMk id="38" creationId="{C452BC98-0C35-0F86-D9AB-A81E3A20F465}"/>
          </ac:picMkLst>
        </pc:picChg>
        <pc:picChg chg="mod">
          <ac:chgData name="Hashimoto, Chie / 橋本　知依" userId="d974ff01-1f92-419a-ba7c-6fd3fb8463af" providerId="ADAL" clId="{A3CCF48D-4367-40F2-8661-DD8B18CF18A2}" dt="2023-11-27T23:42:41.280" v="4775"/>
          <ac:picMkLst>
            <pc:docMk/>
            <pc:sldMk cId="2808810551" sldId="340"/>
            <ac:picMk id="48" creationId="{26214202-29C0-348B-7FF0-B112BDD643D7}"/>
          </ac:picMkLst>
        </pc:picChg>
        <pc:picChg chg="add mod modCrop">
          <ac:chgData name="Hashimoto, Chie / 橋本　知依" userId="d974ff01-1f92-419a-ba7c-6fd3fb8463af" providerId="ADAL" clId="{A3CCF48D-4367-40F2-8661-DD8B18CF18A2}" dt="2023-11-27T23:48:27.684" v="4886" actId="1076"/>
          <ac:picMkLst>
            <pc:docMk/>
            <pc:sldMk cId="2808810551" sldId="340"/>
            <ac:picMk id="55" creationId="{704E5854-F0B9-8028-AE63-1D84D576B36C}"/>
          </ac:picMkLst>
        </pc:picChg>
        <pc:picChg chg="add mod modCrop">
          <ac:chgData name="Hashimoto, Chie / 橋本　知依" userId="d974ff01-1f92-419a-ba7c-6fd3fb8463af" providerId="ADAL" clId="{A3CCF48D-4367-40F2-8661-DD8B18CF18A2}" dt="2023-11-27T23:48:25.623" v="4885" actId="1076"/>
          <ac:picMkLst>
            <pc:docMk/>
            <pc:sldMk cId="2808810551" sldId="340"/>
            <ac:picMk id="57" creationId="{BAB5C03E-0D2F-D43F-E61C-1B42A5B65B0C}"/>
          </ac:picMkLst>
        </pc:picChg>
        <pc:cxnChg chg="add mod">
          <ac:chgData name="Hashimoto, Chie / 橋本　知依" userId="d974ff01-1f92-419a-ba7c-6fd3fb8463af" providerId="ADAL" clId="{A3CCF48D-4367-40F2-8661-DD8B18CF18A2}" dt="2023-11-27T23:40:12.990" v="4736" actId="164"/>
          <ac:cxnSpMkLst>
            <pc:docMk/>
            <pc:sldMk cId="2808810551" sldId="340"/>
            <ac:cxnSpMk id="17" creationId="{A1667FA5-F3B7-13FB-E389-9CFFE2313D43}"/>
          </ac:cxnSpMkLst>
        </pc:cxnChg>
        <pc:cxnChg chg="add mod">
          <ac:chgData name="Hashimoto, Chie / 橋本　知依" userId="d974ff01-1f92-419a-ba7c-6fd3fb8463af" providerId="ADAL" clId="{A3CCF48D-4367-40F2-8661-DD8B18CF18A2}" dt="2023-11-27T23:40:03.559" v="4734" actId="164"/>
          <ac:cxnSpMkLst>
            <pc:docMk/>
            <pc:sldMk cId="2808810551" sldId="340"/>
            <ac:cxnSpMk id="25" creationId="{764DA2B0-4D8B-1F80-B4F7-423EBC74D501}"/>
          </ac:cxnSpMkLst>
        </pc:cxnChg>
        <pc:cxnChg chg="mod">
          <ac:chgData name="Hashimoto, Chie / 橋本　知依" userId="d974ff01-1f92-419a-ba7c-6fd3fb8463af" providerId="ADAL" clId="{A3CCF48D-4367-40F2-8661-DD8B18CF18A2}" dt="2023-11-27T23:41:50.680" v="4754"/>
          <ac:cxnSpMkLst>
            <pc:docMk/>
            <pc:sldMk cId="2808810551" sldId="340"/>
            <ac:cxnSpMk id="34" creationId="{D71E4BD9-9BC6-F8B2-DB04-E1A73D444F6B}"/>
          </ac:cxnSpMkLst>
        </pc:cxnChg>
        <pc:cxnChg chg="add mod">
          <ac:chgData name="Hashimoto, Chie / 橋本　知依" userId="d974ff01-1f92-419a-ba7c-6fd3fb8463af" providerId="ADAL" clId="{A3CCF48D-4367-40F2-8661-DD8B18CF18A2}" dt="2023-11-27T23:42:32.769" v="4771" actId="164"/>
          <ac:cxnSpMkLst>
            <pc:docMk/>
            <pc:sldMk cId="2808810551" sldId="340"/>
            <ac:cxnSpMk id="43" creationId="{F2AAA7B2-21E7-FCC0-21F0-5818CA6C614A}"/>
          </ac:cxnSpMkLst>
        </pc:cxnChg>
        <pc:cxnChg chg="mod">
          <ac:chgData name="Hashimoto, Chie / 橋本　知依" userId="d974ff01-1f92-419a-ba7c-6fd3fb8463af" providerId="ADAL" clId="{A3CCF48D-4367-40F2-8661-DD8B18CF18A2}" dt="2023-11-27T23:42:41.280" v="4775"/>
          <ac:cxnSpMkLst>
            <pc:docMk/>
            <pc:sldMk cId="2808810551" sldId="340"/>
            <ac:cxnSpMk id="49" creationId="{1FC59E0D-AB03-7499-DC98-BE20FB573A14}"/>
          </ac:cxnSpMkLst>
        </pc:cxnChg>
        <pc:cxnChg chg="add mod">
          <ac:chgData name="Hashimoto, Chie / 橋本　知依" userId="d974ff01-1f92-419a-ba7c-6fd3fb8463af" providerId="ADAL" clId="{A3CCF48D-4367-40F2-8661-DD8B18CF18A2}" dt="2023-11-27T23:47:46.930" v="4877" actId="1038"/>
          <ac:cxnSpMkLst>
            <pc:docMk/>
            <pc:sldMk cId="2808810551" sldId="340"/>
            <ac:cxnSpMk id="51" creationId="{7C66E758-65C4-EF49-12E4-66FE7F451EC9}"/>
          </ac:cxnSpMkLst>
        </pc:cxnChg>
        <pc:cxnChg chg="add mod">
          <ac:chgData name="Hashimoto, Chie / 橋本　知依" userId="d974ff01-1f92-419a-ba7c-6fd3fb8463af" providerId="ADAL" clId="{A3CCF48D-4367-40F2-8661-DD8B18CF18A2}" dt="2023-11-27T23:47:07.756" v="4850" actId="14100"/>
          <ac:cxnSpMkLst>
            <pc:docMk/>
            <pc:sldMk cId="2808810551" sldId="340"/>
            <ac:cxnSpMk id="59" creationId="{73A79045-47FE-22D3-B100-EE7B254A5B69}"/>
          </ac:cxnSpMkLst>
        </pc:cxnChg>
        <pc:cxnChg chg="add mod">
          <ac:chgData name="Hashimoto, Chie / 橋本　知依" userId="d974ff01-1f92-419a-ba7c-6fd3fb8463af" providerId="ADAL" clId="{A3CCF48D-4367-40F2-8661-DD8B18CF18A2}" dt="2023-11-27T23:47:51.533" v="4879" actId="1037"/>
          <ac:cxnSpMkLst>
            <pc:docMk/>
            <pc:sldMk cId="2808810551" sldId="340"/>
            <ac:cxnSpMk id="63" creationId="{E4AFC687-CCD4-ACA1-28F0-6DE215940574}"/>
          </ac:cxnSpMkLst>
        </pc:cxnChg>
        <pc:cxnChg chg="add mod">
          <ac:chgData name="Hashimoto, Chie / 橋本　知依" userId="d974ff01-1f92-419a-ba7c-6fd3fb8463af" providerId="ADAL" clId="{A3CCF48D-4367-40F2-8661-DD8B18CF18A2}" dt="2023-11-27T23:47:41.104" v="4862" actId="1036"/>
          <ac:cxnSpMkLst>
            <pc:docMk/>
            <pc:sldMk cId="2808810551" sldId="340"/>
            <ac:cxnSpMk id="64" creationId="{EAEAC00E-BB25-2A2C-1D2F-EE842E288D1B}"/>
          </ac:cxnSpMkLst>
        </pc:cxnChg>
        <pc:cxnChg chg="add mod">
          <ac:chgData name="Hashimoto, Chie / 橋本　知依" userId="d974ff01-1f92-419a-ba7c-6fd3fb8463af" providerId="ADAL" clId="{A3CCF48D-4367-40F2-8661-DD8B18CF18A2}" dt="2023-11-27T23:49:27.333" v="4905" actId="1076"/>
          <ac:cxnSpMkLst>
            <pc:docMk/>
            <pc:sldMk cId="2808810551" sldId="340"/>
            <ac:cxnSpMk id="67" creationId="{BB6D314B-18BA-FA87-746A-1089C0AF749B}"/>
          </ac:cxnSpMkLst>
        </pc:cxnChg>
        <pc:cxnChg chg="add mod">
          <ac:chgData name="Hashimoto, Chie / 橋本　知依" userId="d974ff01-1f92-419a-ba7c-6fd3fb8463af" providerId="ADAL" clId="{A3CCF48D-4367-40F2-8661-DD8B18CF18A2}" dt="2023-11-27T23:49:22.218" v="4903" actId="1076"/>
          <ac:cxnSpMkLst>
            <pc:docMk/>
            <pc:sldMk cId="2808810551" sldId="340"/>
            <ac:cxnSpMk id="72" creationId="{1929AD94-07B7-B1C8-40DF-14AC7A5986F7}"/>
          </ac:cxnSpMkLst>
        </pc:cxnChg>
      </pc:sldChg>
      <pc:sldChg chg="delSp modSp add mod ord">
        <pc:chgData name="Hashimoto, Chie / 橋本　知依" userId="d974ff01-1f92-419a-ba7c-6fd3fb8463af" providerId="ADAL" clId="{A3CCF48D-4367-40F2-8661-DD8B18CF18A2}" dt="2023-12-19T05:53:16.651" v="5880" actId="13926"/>
        <pc:sldMkLst>
          <pc:docMk/>
          <pc:sldMk cId="2875237215" sldId="340"/>
        </pc:sldMkLst>
        <pc:spChg chg="del">
          <ac:chgData name="Hashimoto, Chie / 橋本　知依" userId="d974ff01-1f92-419a-ba7c-6fd3fb8463af" providerId="ADAL" clId="{A3CCF48D-4367-40F2-8661-DD8B18CF18A2}" dt="2023-12-19T05:49:53.649" v="5809" actId="478"/>
          <ac:spMkLst>
            <pc:docMk/>
            <pc:sldMk cId="2875237215" sldId="340"/>
            <ac:spMk id="2" creationId="{AC4C1858-E2C7-C15F-6EC5-F05382B5B027}"/>
          </ac:spMkLst>
        </pc:spChg>
        <pc:spChg chg="mod">
          <ac:chgData name="Hashimoto, Chie / 橋本　知依" userId="d974ff01-1f92-419a-ba7c-6fd3fb8463af" providerId="ADAL" clId="{A3CCF48D-4367-40F2-8661-DD8B18CF18A2}" dt="2023-12-19T05:53:16.651" v="5880" actId="13926"/>
          <ac:spMkLst>
            <pc:docMk/>
            <pc:sldMk cId="2875237215" sldId="340"/>
            <ac:spMk id="7" creationId="{BA736436-5633-2A32-1577-A1CFEFBE9E3C}"/>
          </ac:spMkLst>
        </pc:spChg>
        <pc:spChg chg="mod">
          <ac:chgData name="Hashimoto, Chie / 橋本　知依" userId="d974ff01-1f92-419a-ba7c-6fd3fb8463af" providerId="ADAL" clId="{A3CCF48D-4367-40F2-8661-DD8B18CF18A2}" dt="2023-12-19T05:53:10.954" v="5879" actId="20577"/>
          <ac:spMkLst>
            <pc:docMk/>
            <pc:sldMk cId="2875237215" sldId="340"/>
            <ac:spMk id="8" creationId="{4D8BC9A6-057F-9D12-6ABE-134908070534}"/>
          </ac:spMkLst>
        </pc:spChg>
      </pc:sldChg>
      <pc:sldChg chg="addSp delSp modSp add del mod ord">
        <pc:chgData name="Hashimoto, Chie / 橋本　知依" userId="d974ff01-1f92-419a-ba7c-6fd3fb8463af" providerId="ADAL" clId="{A3CCF48D-4367-40F2-8661-DD8B18CF18A2}" dt="2023-11-28T01:13:09.491" v="5391" actId="47"/>
        <pc:sldMkLst>
          <pc:docMk/>
          <pc:sldMk cId="4122704595" sldId="341"/>
        </pc:sldMkLst>
        <pc:spChg chg="del">
          <ac:chgData name="Hashimoto, Chie / 橋本　知依" userId="d974ff01-1f92-419a-ba7c-6fd3fb8463af" providerId="ADAL" clId="{A3CCF48D-4367-40F2-8661-DD8B18CF18A2}" dt="2023-11-22T05:52:55.590" v="847" actId="478"/>
          <ac:spMkLst>
            <pc:docMk/>
            <pc:sldMk cId="4122704595" sldId="341"/>
            <ac:spMk id="2" creationId="{C4BE7B7A-D668-A1DD-2B3E-7DC3A9E09878}"/>
          </ac:spMkLst>
        </pc:spChg>
        <pc:spChg chg="add mod">
          <ac:chgData name="Hashimoto, Chie / 橋本　知依" userId="d974ff01-1f92-419a-ba7c-6fd3fb8463af" providerId="ADAL" clId="{A3CCF48D-4367-40F2-8661-DD8B18CF18A2}" dt="2023-11-27T10:51:27.760" v="3861"/>
          <ac:spMkLst>
            <pc:docMk/>
            <pc:sldMk cId="4122704595" sldId="341"/>
            <ac:spMk id="3" creationId="{8FBC35BC-4500-8178-D8F0-5E90681845BA}"/>
          </ac:spMkLst>
        </pc:spChg>
        <pc:graphicFrameChg chg="mod modGraphic">
          <ac:chgData name="Hashimoto, Chie / 橋本　知依" userId="d974ff01-1f92-419a-ba7c-6fd3fb8463af" providerId="ADAL" clId="{A3CCF48D-4367-40F2-8661-DD8B18CF18A2}" dt="2023-11-27T23:53:03.156" v="5084" actId="20577"/>
          <ac:graphicFrameMkLst>
            <pc:docMk/>
            <pc:sldMk cId="4122704595" sldId="341"/>
            <ac:graphicFrameMk id="8" creationId="{07219AAD-97A6-3628-5ADC-E4FDDF648FDB}"/>
          </ac:graphicFrameMkLst>
        </pc:graphicFrameChg>
      </pc:sldChg>
      <pc:sldChg chg="addSp delSp modSp add mod ord">
        <pc:chgData name="Hashimoto, Chie / 橋本　知依" userId="d974ff01-1f92-419a-ba7c-6fd3fb8463af" providerId="ADAL" clId="{A3CCF48D-4367-40F2-8661-DD8B18CF18A2}" dt="2023-12-18T06:58:34.406" v="5803" actId="20577"/>
        <pc:sldMkLst>
          <pc:docMk/>
          <pc:sldMk cId="736235912" sldId="342"/>
        </pc:sldMkLst>
        <pc:spChg chg="add del mod">
          <ac:chgData name="Hashimoto, Chie / 橋本　知依" userId="d974ff01-1f92-419a-ba7c-6fd3fb8463af" providerId="ADAL" clId="{A3CCF48D-4367-40F2-8661-DD8B18CF18A2}" dt="2023-12-01T04:48:32.460" v="5494" actId="478"/>
          <ac:spMkLst>
            <pc:docMk/>
            <pc:sldMk cId="736235912" sldId="342"/>
            <ac:spMk id="7" creationId="{2DF58143-B020-5AD0-9B37-131CFC20FAD1}"/>
          </ac:spMkLst>
        </pc:spChg>
        <pc:graphicFrameChg chg="mod modGraphic">
          <ac:chgData name="Hashimoto, Chie / 橋本　知依" userId="d974ff01-1f92-419a-ba7c-6fd3fb8463af" providerId="ADAL" clId="{A3CCF48D-4367-40F2-8661-DD8B18CF18A2}" dt="2023-12-18T06:58:34.406" v="5803" actId="20577"/>
          <ac:graphicFrameMkLst>
            <pc:docMk/>
            <pc:sldMk cId="736235912" sldId="342"/>
            <ac:graphicFrameMk id="8" creationId="{07219AAD-97A6-3628-5ADC-E4FDDF648FDB}"/>
          </ac:graphicFrameMkLst>
        </pc:graphicFrameChg>
        <pc:picChg chg="add mod">
          <ac:chgData name="Hashimoto, Chie / 橋本　知依" userId="d974ff01-1f92-419a-ba7c-6fd3fb8463af" providerId="ADAL" clId="{A3CCF48D-4367-40F2-8661-DD8B18CF18A2}" dt="2023-12-01T05:01:00.161" v="5681" actId="1076"/>
          <ac:picMkLst>
            <pc:docMk/>
            <pc:sldMk cId="736235912" sldId="342"/>
            <ac:picMk id="3" creationId="{64C27693-AA67-7626-E8DA-2A2765C2FC60}"/>
          </ac:picMkLst>
        </pc:picChg>
        <pc:picChg chg="add mod modCrop">
          <ac:chgData name="Hashimoto, Chie / 橋本　知依" userId="d974ff01-1f92-419a-ba7c-6fd3fb8463af" providerId="ADAL" clId="{A3CCF48D-4367-40F2-8661-DD8B18CF18A2}" dt="2023-12-01T05:01:00.161" v="5681" actId="1076"/>
          <ac:picMkLst>
            <pc:docMk/>
            <pc:sldMk cId="736235912" sldId="342"/>
            <ac:picMk id="5" creationId="{DDF1DCD2-CDA8-2596-2A0A-ECC62C2C94B5}"/>
          </ac:picMkLst>
        </pc:picChg>
      </pc:sldChg>
      <pc:sldChg chg="addSp delSp modSp add del mod ord">
        <pc:chgData name="Hashimoto, Chie / 橋本　知依" userId="d974ff01-1f92-419a-ba7c-6fd3fb8463af" providerId="ADAL" clId="{A3CCF48D-4367-40F2-8661-DD8B18CF18A2}" dt="2023-12-01T04:48:38.840" v="5495" actId="47"/>
        <pc:sldMkLst>
          <pc:docMk/>
          <pc:sldMk cId="2180131104" sldId="343"/>
        </pc:sldMkLst>
        <pc:spChg chg="add del mod">
          <ac:chgData name="Hashimoto, Chie / 橋本　知依" userId="d974ff01-1f92-419a-ba7c-6fd3fb8463af" providerId="ADAL" clId="{A3CCF48D-4367-40F2-8661-DD8B18CF18A2}" dt="2023-12-01T00:09:00.935" v="5444" actId="21"/>
          <ac:spMkLst>
            <pc:docMk/>
            <pc:sldMk cId="2180131104" sldId="343"/>
            <ac:spMk id="7" creationId="{AACAF891-D2D5-282C-8CD2-C73CC0FD6673}"/>
          </ac:spMkLst>
        </pc:spChg>
        <pc:spChg chg="add del mod">
          <ac:chgData name="Hashimoto, Chie / 橋本　知依" userId="d974ff01-1f92-419a-ba7c-6fd3fb8463af" providerId="ADAL" clId="{A3CCF48D-4367-40F2-8661-DD8B18CF18A2}" dt="2023-11-22T07:51:22.434" v="2667"/>
          <ac:spMkLst>
            <pc:docMk/>
            <pc:sldMk cId="2180131104" sldId="343"/>
            <ac:spMk id="12" creationId="{E3CDBCC6-65F2-35C4-6BFD-8B3758E2D183}"/>
          </ac:spMkLst>
        </pc:spChg>
        <pc:spChg chg="add del mod">
          <ac:chgData name="Hashimoto, Chie / 橋本　知依" userId="d974ff01-1f92-419a-ba7c-6fd3fb8463af" providerId="ADAL" clId="{A3CCF48D-4367-40F2-8661-DD8B18CF18A2}" dt="2023-11-22T07:51:23.909" v="2669"/>
          <ac:spMkLst>
            <pc:docMk/>
            <pc:sldMk cId="2180131104" sldId="343"/>
            <ac:spMk id="14" creationId="{CA99183D-FD5D-45C3-AF67-1A2A87C5108B}"/>
          </ac:spMkLst>
        </pc:spChg>
        <pc:spChg chg="add del mod">
          <ac:chgData name="Hashimoto, Chie / 橋本　知依" userId="d974ff01-1f92-419a-ba7c-6fd3fb8463af" providerId="ADAL" clId="{A3CCF48D-4367-40F2-8661-DD8B18CF18A2}" dt="2023-12-01T00:09:00.935" v="5444" actId="21"/>
          <ac:spMkLst>
            <pc:docMk/>
            <pc:sldMk cId="2180131104" sldId="343"/>
            <ac:spMk id="16" creationId="{B5BA9825-C594-90E4-9DDD-B1CA75235687}"/>
          </ac:spMkLst>
        </pc:spChg>
        <pc:spChg chg="del">
          <ac:chgData name="Hashimoto, Chie / 橋本　知依" userId="d974ff01-1f92-419a-ba7c-6fd3fb8463af" providerId="ADAL" clId="{A3CCF48D-4367-40F2-8661-DD8B18CF18A2}" dt="2023-11-22T07:50:18.907" v="2641" actId="478"/>
          <ac:spMkLst>
            <pc:docMk/>
            <pc:sldMk cId="2180131104" sldId="343"/>
            <ac:spMk id="18" creationId="{307DB1F0-2F02-CF93-B7EB-542767EA8462}"/>
          </ac:spMkLst>
        </pc:spChg>
        <pc:spChg chg="add del mod">
          <ac:chgData name="Hashimoto, Chie / 橋本　知依" userId="d974ff01-1f92-419a-ba7c-6fd3fb8463af" providerId="ADAL" clId="{A3CCF48D-4367-40F2-8661-DD8B18CF18A2}" dt="2023-11-22T07:51:47.764" v="2675"/>
          <ac:spMkLst>
            <pc:docMk/>
            <pc:sldMk cId="2180131104" sldId="343"/>
            <ac:spMk id="20" creationId="{27A873C9-157B-1EA5-8931-6831709FCDEF}"/>
          </ac:spMkLst>
        </pc:spChg>
        <pc:spChg chg="del">
          <ac:chgData name="Hashimoto, Chie / 橋本　知依" userId="d974ff01-1f92-419a-ba7c-6fd3fb8463af" providerId="ADAL" clId="{A3CCF48D-4367-40F2-8661-DD8B18CF18A2}" dt="2023-11-22T07:50:18.907" v="2641" actId="478"/>
          <ac:spMkLst>
            <pc:docMk/>
            <pc:sldMk cId="2180131104" sldId="343"/>
            <ac:spMk id="21" creationId="{C5A8C477-CF3C-4992-3088-B267BD97FF1C}"/>
          </ac:spMkLst>
        </pc:spChg>
        <pc:spChg chg="del">
          <ac:chgData name="Hashimoto, Chie / 橋本　知依" userId="d974ff01-1f92-419a-ba7c-6fd3fb8463af" providerId="ADAL" clId="{A3CCF48D-4367-40F2-8661-DD8B18CF18A2}" dt="2023-11-22T07:50:18.907" v="2641" actId="478"/>
          <ac:spMkLst>
            <pc:docMk/>
            <pc:sldMk cId="2180131104" sldId="343"/>
            <ac:spMk id="22" creationId="{858F98AD-9B33-0FFD-F3D9-18BBC52A8608}"/>
          </ac:spMkLst>
        </pc:spChg>
        <pc:spChg chg="del">
          <ac:chgData name="Hashimoto, Chie / 橋本　知依" userId="d974ff01-1f92-419a-ba7c-6fd3fb8463af" providerId="ADAL" clId="{A3CCF48D-4367-40F2-8661-DD8B18CF18A2}" dt="2023-11-22T07:50:18.907" v="2641" actId="478"/>
          <ac:spMkLst>
            <pc:docMk/>
            <pc:sldMk cId="2180131104" sldId="343"/>
            <ac:spMk id="23" creationId="{982683EC-25B4-16BF-75B6-FA9BFFD7E417}"/>
          </ac:spMkLst>
        </pc:spChg>
        <pc:spChg chg="add del mod">
          <ac:chgData name="Hashimoto, Chie / 橋本　知依" userId="d974ff01-1f92-419a-ba7c-6fd3fb8463af" providerId="ADAL" clId="{A3CCF48D-4367-40F2-8661-DD8B18CF18A2}" dt="2023-12-01T00:09:00.935" v="5444" actId="21"/>
          <ac:spMkLst>
            <pc:docMk/>
            <pc:sldMk cId="2180131104" sldId="343"/>
            <ac:spMk id="24" creationId="{66DAA7A1-4E7B-986A-73E3-FB09ABF1A83E}"/>
          </ac:spMkLst>
        </pc:spChg>
        <pc:spChg chg="add del mod ord">
          <ac:chgData name="Hashimoto, Chie / 橋本　知依" userId="d974ff01-1f92-419a-ba7c-6fd3fb8463af" providerId="ADAL" clId="{A3CCF48D-4367-40F2-8661-DD8B18CF18A2}" dt="2023-12-01T00:07:22.128" v="5426" actId="478"/>
          <ac:spMkLst>
            <pc:docMk/>
            <pc:sldMk cId="2180131104" sldId="343"/>
            <ac:spMk id="26" creationId="{91010DA1-9019-9833-4F04-55E182AF1F46}"/>
          </ac:spMkLst>
        </pc:spChg>
        <pc:spChg chg="add del mod">
          <ac:chgData name="Hashimoto, Chie / 橋本　知依" userId="d974ff01-1f92-419a-ba7c-6fd3fb8463af" providerId="ADAL" clId="{A3CCF48D-4367-40F2-8661-DD8B18CF18A2}" dt="2023-12-01T00:09:00.935" v="5444" actId="21"/>
          <ac:spMkLst>
            <pc:docMk/>
            <pc:sldMk cId="2180131104" sldId="343"/>
            <ac:spMk id="27" creationId="{5DD49187-312E-2B7A-DE06-0AD2098FC659}"/>
          </ac:spMkLst>
        </pc:spChg>
        <pc:spChg chg="add del mod">
          <ac:chgData name="Hashimoto, Chie / 橋本　知依" userId="d974ff01-1f92-419a-ba7c-6fd3fb8463af" providerId="ADAL" clId="{A3CCF48D-4367-40F2-8661-DD8B18CF18A2}" dt="2023-12-01T00:09:00.935" v="5444" actId="21"/>
          <ac:spMkLst>
            <pc:docMk/>
            <pc:sldMk cId="2180131104" sldId="343"/>
            <ac:spMk id="29" creationId="{D2B66F4D-0219-D9EC-7646-91D9B68F61FE}"/>
          </ac:spMkLst>
        </pc:spChg>
        <pc:spChg chg="add del mod">
          <ac:chgData name="Hashimoto, Chie / 橋本　知依" userId="d974ff01-1f92-419a-ba7c-6fd3fb8463af" providerId="ADAL" clId="{A3CCF48D-4367-40F2-8661-DD8B18CF18A2}" dt="2023-11-22T07:55:13.755" v="2739" actId="478"/>
          <ac:spMkLst>
            <pc:docMk/>
            <pc:sldMk cId="2180131104" sldId="343"/>
            <ac:spMk id="30" creationId="{BE2A2F24-C674-91AD-5386-9984BB07BFA9}"/>
          </ac:spMkLst>
        </pc:spChg>
        <pc:spChg chg="del">
          <ac:chgData name="Hashimoto, Chie / 橋本　知依" userId="d974ff01-1f92-419a-ba7c-6fd3fb8463af" providerId="ADAL" clId="{A3CCF48D-4367-40F2-8661-DD8B18CF18A2}" dt="2023-11-22T07:50:12.502" v="2640" actId="478"/>
          <ac:spMkLst>
            <pc:docMk/>
            <pc:sldMk cId="2180131104" sldId="343"/>
            <ac:spMk id="34" creationId="{7410680A-0B2C-3597-0011-0B36726D3E5E}"/>
          </ac:spMkLst>
        </pc:spChg>
        <pc:spChg chg="add del mod">
          <ac:chgData name="Hashimoto, Chie / 橋本　知依" userId="d974ff01-1f92-419a-ba7c-6fd3fb8463af" providerId="ADAL" clId="{A3CCF48D-4367-40F2-8661-DD8B18CF18A2}" dt="2023-12-01T00:09:00.935" v="5444" actId="21"/>
          <ac:spMkLst>
            <pc:docMk/>
            <pc:sldMk cId="2180131104" sldId="343"/>
            <ac:spMk id="40" creationId="{1B2326C9-5804-CE2A-546E-34F68ED5510E}"/>
          </ac:spMkLst>
        </pc:spChg>
        <pc:spChg chg="add del mod">
          <ac:chgData name="Hashimoto, Chie / 橋本　知依" userId="d974ff01-1f92-419a-ba7c-6fd3fb8463af" providerId="ADAL" clId="{A3CCF48D-4367-40F2-8661-DD8B18CF18A2}" dt="2023-12-01T00:09:00.935" v="5444" actId="21"/>
          <ac:spMkLst>
            <pc:docMk/>
            <pc:sldMk cId="2180131104" sldId="343"/>
            <ac:spMk id="41" creationId="{28B3C7AA-305F-8E6E-1408-837E21BD29F2}"/>
          </ac:spMkLst>
        </pc:spChg>
        <pc:spChg chg="add del mod">
          <ac:chgData name="Hashimoto, Chie / 橋本　知依" userId="d974ff01-1f92-419a-ba7c-6fd3fb8463af" providerId="ADAL" clId="{A3CCF48D-4367-40F2-8661-DD8B18CF18A2}" dt="2023-12-01T00:09:00.935" v="5444" actId="21"/>
          <ac:spMkLst>
            <pc:docMk/>
            <pc:sldMk cId="2180131104" sldId="343"/>
            <ac:spMk id="45" creationId="{950C26F3-FE99-E793-0035-7FFBEFDCB373}"/>
          </ac:spMkLst>
        </pc:spChg>
        <pc:spChg chg="add mod">
          <ac:chgData name="Hashimoto, Chie / 橋本　知依" userId="d974ff01-1f92-419a-ba7c-6fd3fb8463af" providerId="ADAL" clId="{A3CCF48D-4367-40F2-8661-DD8B18CF18A2}" dt="2023-11-27T10:51:31.125" v="3862"/>
          <ac:spMkLst>
            <pc:docMk/>
            <pc:sldMk cId="2180131104" sldId="343"/>
            <ac:spMk id="49" creationId="{2117F25D-EC58-0BC2-D2F5-B20538615FE1}"/>
          </ac:spMkLst>
        </pc:spChg>
        <pc:grpChg chg="add del mod">
          <ac:chgData name="Hashimoto, Chie / 橋本　知依" userId="d974ff01-1f92-419a-ba7c-6fd3fb8463af" providerId="ADAL" clId="{A3CCF48D-4367-40F2-8661-DD8B18CF18A2}" dt="2023-12-01T00:09:00.935" v="5444" actId="21"/>
          <ac:grpSpMkLst>
            <pc:docMk/>
            <pc:sldMk cId="2180131104" sldId="343"/>
            <ac:grpSpMk id="3" creationId="{8B89D00C-5771-E493-F5FB-A96CED56FB94}"/>
          </ac:grpSpMkLst>
        </pc:grpChg>
        <pc:graphicFrameChg chg="add mod modGraphic">
          <ac:chgData name="Hashimoto, Chie / 橋本　知依" userId="d974ff01-1f92-419a-ba7c-6fd3fb8463af" providerId="ADAL" clId="{A3CCF48D-4367-40F2-8661-DD8B18CF18A2}" dt="2023-12-01T00:07:17.917" v="5424" actId="20577"/>
          <ac:graphicFrameMkLst>
            <pc:docMk/>
            <pc:sldMk cId="2180131104" sldId="343"/>
            <ac:graphicFrameMk id="2" creationId="{18101BB4-CDCD-8B3C-08E2-91557B46D246}"/>
          </ac:graphicFrameMkLst>
        </pc:graphicFrameChg>
        <pc:graphicFrameChg chg="del">
          <ac:chgData name="Hashimoto, Chie / 橋本　知依" userId="d974ff01-1f92-419a-ba7c-6fd3fb8463af" providerId="ADAL" clId="{A3CCF48D-4367-40F2-8661-DD8B18CF18A2}" dt="2023-11-22T07:50:18.907" v="2641" actId="478"/>
          <ac:graphicFrameMkLst>
            <pc:docMk/>
            <pc:sldMk cId="2180131104" sldId="343"/>
            <ac:graphicFrameMk id="8" creationId="{07219AAD-97A6-3628-5ADC-E4FDDF648FDB}"/>
          </ac:graphicFrameMkLst>
        </pc:graphicFrameChg>
        <pc:picChg chg="mod">
          <ac:chgData name="Hashimoto, Chie / 橋本　知依" userId="d974ff01-1f92-419a-ba7c-6fd3fb8463af" providerId="ADAL" clId="{A3CCF48D-4367-40F2-8661-DD8B18CF18A2}" dt="2023-11-22T07:50:24.678" v="2643"/>
          <ac:picMkLst>
            <pc:docMk/>
            <pc:sldMk cId="2180131104" sldId="343"/>
            <ac:picMk id="4" creationId="{145BE9AC-6111-0135-DCAE-7458764F9E9C}"/>
          </ac:picMkLst>
        </pc:picChg>
        <pc:picChg chg="mod modCrop">
          <ac:chgData name="Hashimoto, Chie / 橋本　知依" userId="d974ff01-1f92-419a-ba7c-6fd3fb8463af" providerId="ADAL" clId="{A3CCF48D-4367-40F2-8661-DD8B18CF18A2}" dt="2023-12-01T00:07:07.994" v="5421" actId="732"/>
          <ac:picMkLst>
            <pc:docMk/>
            <pc:sldMk cId="2180131104" sldId="343"/>
            <ac:picMk id="5" creationId="{6EF18C8E-0565-6B5B-C9D6-1EE247BAF7DF}"/>
          </ac:picMkLst>
        </pc:picChg>
        <pc:picChg chg="add del mod modCrop">
          <ac:chgData name="Hashimoto, Chie / 橋本　知依" userId="d974ff01-1f92-419a-ba7c-6fd3fb8463af" providerId="ADAL" clId="{A3CCF48D-4367-40F2-8661-DD8B18CF18A2}" dt="2023-11-22T07:54:50.264" v="2733" actId="478"/>
          <ac:picMkLst>
            <pc:docMk/>
            <pc:sldMk cId="2180131104" sldId="343"/>
            <ac:picMk id="33" creationId="{F6C553B2-D0C8-058E-B19C-63F752CE0365}"/>
          </ac:picMkLst>
        </pc:picChg>
        <pc:picChg chg="add del mod modCrop">
          <ac:chgData name="Hashimoto, Chie / 橋本　知依" userId="d974ff01-1f92-419a-ba7c-6fd3fb8463af" providerId="ADAL" clId="{A3CCF48D-4367-40F2-8661-DD8B18CF18A2}" dt="2023-12-01T00:07:21.148" v="5425" actId="478"/>
          <ac:picMkLst>
            <pc:docMk/>
            <pc:sldMk cId="2180131104" sldId="343"/>
            <ac:picMk id="39" creationId="{5C82DB2E-91CF-79E5-267B-1E78859C946E}"/>
          </ac:picMkLst>
        </pc:picChg>
        <pc:cxnChg chg="add del mod">
          <ac:chgData name="Hashimoto, Chie / 橋本　知依" userId="d974ff01-1f92-419a-ba7c-6fd3fb8463af" providerId="ADAL" clId="{A3CCF48D-4367-40F2-8661-DD8B18CF18A2}" dt="2023-12-01T00:09:00.935" v="5444" actId="21"/>
          <ac:cxnSpMkLst>
            <pc:docMk/>
            <pc:sldMk cId="2180131104" sldId="343"/>
            <ac:cxnSpMk id="9" creationId="{453B9A23-9ADA-A7F8-69BE-C05AC1D76A5E}"/>
          </ac:cxnSpMkLst>
        </pc:cxnChg>
        <pc:cxnChg chg="add del mod">
          <ac:chgData name="Hashimoto, Chie / 橋本　知依" userId="d974ff01-1f92-419a-ba7c-6fd3fb8463af" providerId="ADAL" clId="{A3CCF48D-4367-40F2-8661-DD8B18CF18A2}" dt="2023-11-22T07:51:22.434" v="2667"/>
          <ac:cxnSpMkLst>
            <pc:docMk/>
            <pc:sldMk cId="2180131104" sldId="343"/>
            <ac:cxnSpMk id="13" creationId="{E0914D80-6207-479C-AC9E-7AFE59BC4C5D}"/>
          </ac:cxnSpMkLst>
        </pc:cxnChg>
        <pc:cxnChg chg="add del mod">
          <ac:chgData name="Hashimoto, Chie / 橋本　知依" userId="d974ff01-1f92-419a-ba7c-6fd3fb8463af" providerId="ADAL" clId="{A3CCF48D-4367-40F2-8661-DD8B18CF18A2}" dt="2023-11-22T07:51:23.909" v="2669"/>
          <ac:cxnSpMkLst>
            <pc:docMk/>
            <pc:sldMk cId="2180131104" sldId="343"/>
            <ac:cxnSpMk id="15" creationId="{B76699E5-4EA7-44BD-EA24-8CE6B820B79C}"/>
          </ac:cxnSpMkLst>
        </pc:cxnChg>
        <pc:cxnChg chg="del mod">
          <ac:chgData name="Hashimoto, Chie / 橋本　知依" userId="d974ff01-1f92-419a-ba7c-6fd3fb8463af" providerId="ADAL" clId="{A3CCF48D-4367-40F2-8661-DD8B18CF18A2}" dt="2023-11-22T07:50:18.907" v="2641" actId="478"/>
          <ac:cxnSpMkLst>
            <pc:docMk/>
            <pc:sldMk cId="2180131104" sldId="343"/>
            <ac:cxnSpMk id="19" creationId="{364DF187-B46B-1C9A-172D-7FE9175F7158}"/>
          </ac:cxnSpMkLst>
        </pc:cxnChg>
        <pc:cxnChg chg="del mod">
          <ac:chgData name="Hashimoto, Chie / 橋本　知依" userId="d974ff01-1f92-419a-ba7c-6fd3fb8463af" providerId="ADAL" clId="{A3CCF48D-4367-40F2-8661-DD8B18CF18A2}" dt="2023-11-22T07:50:18.907" v="2641" actId="478"/>
          <ac:cxnSpMkLst>
            <pc:docMk/>
            <pc:sldMk cId="2180131104" sldId="343"/>
            <ac:cxnSpMk id="25" creationId="{CF92C02B-BFD6-51F0-0482-BBFF8E509394}"/>
          </ac:cxnSpMkLst>
        </pc:cxnChg>
        <pc:cxnChg chg="del mod">
          <ac:chgData name="Hashimoto, Chie / 橋本　知依" userId="d974ff01-1f92-419a-ba7c-6fd3fb8463af" providerId="ADAL" clId="{A3CCF48D-4367-40F2-8661-DD8B18CF18A2}" dt="2023-11-22T07:50:18.907" v="2641" actId="478"/>
          <ac:cxnSpMkLst>
            <pc:docMk/>
            <pc:sldMk cId="2180131104" sldId="343"/>
            <ac:cxnSpMk id="28" creationId="{629D97A2-5F32-EC5C-0358-F45E5CEC8545}"/>
          </ac:cxnSpMkLst>
        </pc:cxnChg>
        <pc:cxnChg chg="add del mod">
          <ac:chgData name="Hashimoto, Chie / 橋本　知依" userId="d974ff01-1f92-419a-ba7c-6fd3fb8463af" providerId="ADAL" clId="{A3CCF48D-4367-40F2-8661-DD8B18CF18A2}" dt="2023-12-01T00:07:22.973" v="5427" actId="478"/>
          <ac:cxnSpMkLst>
            <pc:docMk/>
            <pc:sldMk cId="2180131104" sldId="343"/>
            <ac:cxnSpMk id="31" creationId="{3FC6D397-29CD-6174-F446-E95C2FBA477F}"/>
          </ac:cxnSpMkLst>
        </pc:cxnChg>
        <pc:cxnChg chg="add del mod">
          <ac:chgData name="Hashimoto, Chie / 橋本　知依" userId="d974ff01-1f92-419a-ba7c-6fd3fb8463af" providerId="ADAL" clId="{A3CCF48D-4367-40F2-8661-DD8B18CF18A2}" dt="2023-12-01T00:09:00.935" v="5444" actId="21"/>
          <ac:cxnSpMkLst>
            <pc:docMk/>
            <pc:sldMk cId="2180131104" sldId="343"/>
            <ac:cxnSpMk id="42" creationId="{85511D59-9EDA-AEBF-1A06-F87FAAC90A14}"/>
          </ac:cxnSpMkLst>
        </pc:cxnChg>
      </pc:sldChg>
      <pc:sldChg chg="addSp delSp modSp add del mod">
        <pc:chgData name="Hashimoto, Chie / 橋本　知依" userId="d974ff01-1f92-419a-ba7c-6fd3fb8463af" providerId="ADAL" clId="{A3CCF48D-4367-40F2-8661-DD8B18CF18A2}" dt="2023-12-01T00:04:48.232" v="5417" actId="47"/>
        <pc:sldMkLst>
          <pc:docMk/>
          <pc:sldMk cId="3990963304" sldId="344"/>
        </pc:sldMkLst>
        <pc:spChg chg="add mod">
          <ac:chgData name="Hashimoto, Chie / 橋本　知依" userId="d974ff01-1f92-419a-ba7c-6fd3fb8463af" providerId="ADAL" clId="{A3CCF48D-4367-40F2-8661-DD8B18CF18A2}" dt="2023-11-27T10:51:22.766" v="3860" actId="1076"/>
          <ac:spMkLst>
            <pc:docMk/>
            <pc:sldMk cId="3990963304" sldId="344"/>
            <ac:spMk id="4" creationId="{8C672791-A548-E251-9272-2AB9E1958B3A}"/>
          </ac:spMkLst>
        </pc:spChg>
        <pc:spChg chg="add mod">
          <ac:chgData name="Hashimoto, Chie / 橋本　知依" userId="d974ff01-1f92-419a-ba7c-6fd3fb8463af" providerId="ADAL" clId="{A3CCF48D-4367-40F2-8661-DD8B18CF18A2}" dt="2023-11-27T10:21:55.879" v="3856" actId="164"/>
          <ac:spMkLst>
            <pc:docMk/>
            <pc:sldMk cId="3990963304" sldId="344"/>
            <ac:spMk id="9" creationId="{B7E32241-7F9D-71C9-848B-D917203CE1E9}"/>
          </ac:spMkLst>
        </pc:spChg>
        <pc:spChg chg="add mod">
          <ac:chgData name="Hashimoto, Chie / 橋本　知依" userId="d974ff01-1f92-419a-ba7c-6fd3fb8463af" providerId="ADAL" clId="{A3CCF48D-4367-40F2-8661-DD8B18CF18A2}" dt="2023-11-27T10:21:55.879" v="3856" actId="164"/>
          <ac:spMkLst>
            <pc:docMk/>
            <pc:sldMk cId="3990963304" sldId="344"/>
            <ac:spMk id="10" creationId="{94B9B348-5A80-2DD3-E155-02DE4C3CE947}"/>
          </ac:spMkLst>
        </pc:spChg>
        <pc:grpChg chg="add mod">
          <ac:chgData name="Hashimoto, Chie / 橋本　知依" userId="d974ff01-1f92-419a-ba7c-6fd3fb8463af" providerId="ADAL" clId="{A3CCF48D-4367-40F2-8661-DD8B18CF18A2}" dt="2023-11-27T10:29:25.701" v="3858" actId="14100"/>
          <ac:grpSpMkLst>
            <pc:docMk/>
            <pc:sldMk cId="3990963304" sldId="344"/>
            <ac:grpSpMk id="14" creationId="{C739968F-D92F-CD85-9831-4D939ACEFC35}"/>
          </ac:grpSpMkLst>
        </pc:grpChg>
        <pc:graphicFrameChg chg="mod modGraphic">
          <ac:chgData name="Hashimoto, Chie / 橋本　知依" userId="d974ff01-1f92-419a-ba7c-6fd3fb8463af" providerId="ADAL" clId="{A3CCF48D-4367-40F2-8661-DD8B18CF18A2}" dt="2023-11-27T10:29:28.467" v="3859" actId="14734"/>
          <ac:graphicFrameMkLst>
            <pc:docMk/>
            <pc:sldMk cId="3990963304" sldId="344"/>
            <ac:graphicFrameMk id="8" creationId="{07219AAD-97A6-3628-5ADC-E4FDDF648FDB}"/>
          </ac:graphicFrameMkLst>
        </pc:graphicFrameChg>
        <pc:picChg chg="add del">
          <ac:chgData name="Hashimoto, Chie / 橋本　知依" userId="d974ff01-1f92-419a-ba7c-6fd3fb8463af" providerId="ADAL" clId="{A3CCF48D-4367-40F2-8661-DD8B18CF18A2}" dt="2023-11-27T10:18:39.500" v="3775" actId="22"/>
          <ac:picMkLst>
            <pc:docMk/>
            <pc:sldMk cId="3990963304" sldId="344"/>
            <ac:picMk id="3" creationId="{1951F10F-EE8A-3BA8-8447-C36199B9EEF7}"/>
          </ac:picMkLst>
        </pc:picChg>
        <pc:picChg chg="add mod modCrop">
          <ac:chgData name="Hashimoto, Chie / 橋本　知依" userId="d974ff01-1f92-419a-ba7c-6fd3fb8463af" providerId="ADAL" clId="{A3CCF48D-4367-40F2-8661-DD8B18CF18A2}" dt="2023-11-27T10:21:55.879" v="3856" actId="164"/>
          <ac:picMkLst>
            <pc:docMk/>
            <pc:sldMk cId="3990963304" sldId="344"/>
            <ac:picMk id="7" creationId="{40B7963A-815F-C19D-91BA-6BFD7DABB064}"/>
          </ac:picMkLst>
        </pc:picChg>
        <pc:cxnChg chg="add mod">
          <ac:chgData name="Hashimoto, Chie / 橋本　知依" userId="d974ff01-1f92-419a-ba7c-6fd3fb8463af" providerId="ADAL" clId="{A3CCF48D-4367-40F2-8661-DD8B18CF18A2}" dt="2023-11-27T10:21:55.879" v="3856" actId="164"/>
          <ac:cxnSpMkLst>
            <pc:docMk/>
            <pc:sldMk cId="3990963304" sldId="344"/>
            <ac:cxnSpMk id="11" creationId="{FB60FF4A-52E9-477A-3085-6AC1F6AE4858}"/>
          </ac:cxnSpMkLst>
        </pc:cxnChg>
      </pc:sldChg>
    </pc:docChg>
  </pc:docChgLst>
  <pc:docChgLst>
    <pc:chgData name="Hashimoto, Chie / 橋本　知依" userId="d974ff01-1f92-419a-ba7c-6fd3fb8463af" providerId="ADAL" clId="{F7776893-6379-4981-A040-D340070C0D12}"/>
    <pc:docChg chg="undo redo custSel addSld delSld modSld">
      <pc:chgData name="Hashimoto, Chie / 橋本　知依" userId="d974ff01-1f92-419a-ba7c-6fd3fb8463af" providerId="ADAL" clId="{F7776893-6379-4981-A040-D340070C0D12}" dt="2023-10-10T08:50:18.285" v="3403" actId="20577"/>
      <pc:docMkLst>
        <pc:docMk/>
      </pc:docMkLst>
      <pc:sldChg chg="modSp mod">
        <pc:chgData name="Hashimoto, Chie / 橋本　知依" userId="d974ff01-1f92-419a-ba7c-6fd3fb8463af" providerId="ADAL" clId="{F7776893-6379-4981-A040-D340070C0D12}" dt="2023-10-10T05:03:13.073" v="14" actId="20577"/>
        <pc:sldMkLst>
          <pc:docMk/>
          <pc:sldMk cId="3840699567" sldId="303"/>
        </pc:sldMkLst>
        <pc:spChg chg="mod">
          <ac:chgData name="Hashimoto, Chie / 橋本　知依" userId="d974ff01-1f92-419a-ba7c-6fd3fb8463af" providerId="ADAL" clId="{F7776893-6379-4981-A040-D340070C0D12}" dt="2023-10-10T05:03:13.073" v="14" actId="20577"/>
          <ac:spMkLst>
            <pc:docMk/>
            <pc:sldMk cId="3840699567" sldId="303"/>
            <ac:spMk id="3" creationId="{530A82E1-8E0D-434A-9DF4-7C2ABD1A07A1}"/>
          </ac:spMkLst>
        </pc:spChg>
      </pc:sldChg>
      <pc:sldChg chg="addSp delSp modSp mod">
        <pc:chgData name="Hashimoto, Chie / 橋本　知依" userId="d974ff01-1f92-419a-ba7c-6fd3fb8463af" providerId="ADAL" clId="{F7776893-6379-4981-A040-D340070C0D12}" dt="2023-10-10T08:48:12.730" v="3130" actId="20577"/>
        <pc:sldMkLst>
          <pc:docMk/>
          <pc:sldMk cId="509033882" sldId="305"/>
        </pc:sldMkLst>
        <pc:spChg chg="mod">
          <ac:chgData name="Hashimoto, Chie / 橋本　知依" userId="d974ff01-1f92-419a-ba7c-6fd3fb8463af" providerId="ADAL" clId="{F7776893-6379-4981-A040-D340070C0D12}" dt="2023-10-10T05:03:18.055" v="21" actId="20577"/>
          <ac:spMkLst>
            <pc:docMk/>
            <pc:sldMk cId="509033882" sldId="305"/>
            <ac:spMk id="6" creationId="{531B4B9D-12EA-4BC5-4859-8E23CDDB1A22}"/>
          </ac:spMkLst>
        </pc:spChg>
        <pc:spChg chg="del">
          <ac:chgData name="Hashimoto, Chie / 橋本　知依" userId="d974ff01-1f92-419a-ba7c-6fd3fb8463af" providerId="ADAL" clId="{F7776893-6379-4981-A040-D340070C0D12}" dt="2023-10-10T05:38:19.414" v="80" actId="478"/>
          <ac:spMkLst>
            <pc:docMk/>
            <pc:sldMk cId="509033882" sldId="305"/>
            <ac:spMk id="9" creationId="{47E91424-5FE7-6556-52E8-365034950C29}"/>
          </ac:spMkLst>
        </pc:spChg>
        <pc:spChg chg="del">
          <ac:chgData name="Hashimoto, Chie / 橋本　知依" userId="d974ff01-1f92-419a-ba7c-6fd3fb8463af" providerId="ADAL" clId="{F7776893-6379-4981-A040-D340070C0D12}" dt="2023-10-10T05:38:19.414" v="80" actId="478"/>
          <ac:spMkLst>
            <pc:docMk/>
            <pc:sldMk cId="509033882" sldId="305"/>
            <ac:spMk id="10" creationId="{0940D357-D167-2D37-484C-EF8D5553AF55}"/>
          </ac:spMkLst>
        </pc:spChg>
        <pc:spChg chg="add mod">
          <ac:chgData name="Hashimoto, Chie / 橋本　知依" userId="d974ff01-1f92-419a-ba7c-6fd3fb8463af" providerId="ADAL" clId="{F7776893-6379-4981-A040-D340070C0D12}" dt="2023-10-10T05:49:15.008" v="239" actId="1076"/>
          <ac:spMkLst>
            <pc:docMk/>
            <pc:sldMk cId="509033882" sldId="305"/>
            <ac:spMk id="14" creationId="{2F1F5D93-3A64-BF85-7FE5-DEB5015267C9}"/>
          </ac:spMkLst>
        </pc:spChg>
        <pc:spChg chg="add mod">
          <ac:chgData name="Hashimoto, Chie / 橋本　知依" userId="d974ff01-1f92-419a-ba7c-6fd3fb8463af" providerId="ADAL" clId="{F7776893-6379-4981-A040-D340070C0D12}" dt="2023-10-10T05:49:37.417" v="263" actId="1076"/>
          <ac:spMkLst>
            <pc:docMk/>
            <pc:sldMk cId="509033882" sldId="305"/>
            <ac:spMk id="15" creationId="{9AE51388-2457-6B2E-3642-01861993E9D2}"/>
          </ac:spMkLst>
        </pc:spChg>
        <pc:spChg chg="add mod">
          <ac:chgData name="Hashimoto, Chie / 橋本　知依" userId="d974ff01-1f92-419a-ba7c-6fd3fb8463af" providerId="ADAL" clId="{F7776893-6379-4981-A040-D340070C0D12}" dt="2023-10-10T05:49:44.197" v="267" actId="1076"/>
          <ac:spMkLst>
            <pc:docMk/>
            <pc:sldMk cId="509033882" sldId="305"/>
            <ac:spMk id="16" creationId="{FA551613-80C7-9002-39C4-A8DC97E4A457}"/>
          </ac:spMkLst>
        </pc:spChg>
        <pc:graphicFrameChg chg="mod modGraphic">
          <ac:chgData name="Hashimoto, Chie / 橋本　知依" userId="d974ff01-1f92-419a-ba7c-6fd3fb8463af" providerId="ADAL" clId="{F7776893-6379-4981-A040-D340070C0D12}" dt="2023-10-10T08:48:12.730" v="3130" actId="20577"/>
          <ac:graphicFrameMkLst>
            <pc:docMk/>
            <pc:sldMk cId="509033882" sldId="305"/>
            <ac:graphicFrameMk id="28" creationId="{99FA9CBE-D388-811D-E0C2-694E6E6CE91B}"/>
          </ac:graphicFrameMkLst>
        </pc:graphicFrameChg>
        <pc:picChg chg="del">
          <ac:chgData name="Hashimoto, Chie / 橋本　知依" userId="d974ff01-1f92-419a-ba7c-6fd3fb8463af" providerId="ADAL" clId="{F7776893-6379-4981-A040-D340070C0D12}" dt="2023-10-10T05:38:19.414" v="80" actId="478"/>
          <ac:picMkLst>
            <pc:docMk/>
            <pc:sldMk cId="509033882" sldId="305"/>
            <ac:picMk id="5" creationId="{7BBC5EE6-06C7-0578-1EA5-3D9A849C07E8}"/>
          </ac:picMkLst>
        </pc:picChg>
        <pc:picChg chg="add mod modCrop">
          <ac:chgData name="Hashimoto, Chie / 橋本　知依" userId="d974ff01-1f92-419a-ba7c-6fd3fb8463af" providerId="ADAL" clId="{F7776893-6379-4981-A040-D340070C0D12}" dt="2023-10-10T05:49:03.538" v="236" actId="14100"/>
          <ac:picMkLst>
            <pc:docMk/>
            <pc:sldMk cId="509033882" sldId="305"/>
            <ac:picMk id="7" creationId="{4A5533C5-8F36-3D3B-B3F2-6340BF6FF027}"/>
          </ac:picMkLst>
        </pc:picChg>
        <pc:picChg chg="del">
          <ac:chgData name="Hashimoto, Chie / 橋本　知依" userId="d974ff01-1f92-419a-ba7c-6fd3fb8463af" providerId="ADAL" clId="{F7776893-6379-4981-A040-D340070C0D12}" dt="2023-10-10T05:38:19.414" v="80" actId="478"/>
          <ac:picMkLst>
            <pc:docMk/>
            <pc:sldMk cId="509033882" sldId="305"/>
            <ac:picMk id="8" creationId="{14D7C085-1AE1-CD11-40AB-EA9F677BEC1B}"/>
          </ac:picMkLst>
        </pc:picChg>
        <pc:picChg chg="add mod modCrop">
          <ac:chgData name="Hashimoto, Chie / 橋本　知依" userId="d974ff01-1f92-419a-ba7c-6fd3fb8463af" providerId="ADAL" clId="{F7776893-6379-4981-A040-D340070C0D12}" dt="2023-10-10T05:49:44.197" v="267" actId="1076"/>
          <ac:picMkLst>
            <pc:docMk/>
            <pc:sldMk cId="509033882" sldId="305"/>
            <ac:picMk id="12" creationId="{2F060B4F-C837-0902-555C-F84674E1C497}"/>
          </ac:picMkLst>
        </pc:picChg>
        <pc:cxnChg chg="add mod">
          <ac:chgData name="Hashimoto, Chie / 橋本　知依" userId="d974ff01-1f92-419a-ba7c-6fd3fb8463af" providerId="ADAL" clId="{F7776893-6379-4981-A040-D340070C0D12}" dt="2023-10-10T05:57:17.395" v="654" actId="1076"/>
          <ac:cxnSpMkLst>
            <pc:docMk/>
            <pc:sldMk cId="509033882" sldId="305"/>
            <ac:cxnSpMk id="13" creationId="{753534E4-5818-6C49-544E-C2C42864BEF9}"/>
          </ac:cxnSpMkLst>
        </pc:cxnChg>
      </pc:sldChg>
      <pc:sldChg chg="addSp delSp modSp add del mod">
        <pc:chgData name="Hashimoto, Chie / 橋本　知依" userId="d974ff01-1f92-419a-ba7c-6fd3fb8463af" providerId="ADAL" clId="{F7776893-6379-4981-A040-D340070C0D12}" dt="2023-10-10T08:50:13.618" v="3395" actId="20577"/>
        <pc:sldMkLst>
          <pc:docMk/>
          <pc:sldMk cId="1571775979" sldId="325"/>
        </pc:sldMkLst>
        <pc:spChg chg="del mod">
          <ac:chgData name="Hashimoto, Chie / 橋本　知依" userId="d974ff01-1f92-419a-ba7c-6fd3fb8463af" providerId="ADAL" clId="{F7776893-6379-4981-A040-D340070C0D12}" dt="2023-10-10T06:52:34.868" v="1175" actId="478"/>
          <ac:spMkLst>
            <pc:docMk/>
            <pc:sldMk cId="1571775979" sldId="325"/>
            <ac:spMk id="4" creationId="{923911F4-8179-E05C-CC03-65275EFBA3AA}"/>
          </ac:spMkLst>
        </pc:spChg>
        <pc:spChg chg="add mod">
          <ac:chgData name="Hashimoto, Chie / 橋本　知依" userId="d974ff01-1f92-419a-ba7c-6fd3fb8463af" providerId="ADAL" clId="{F7776893-6379-4981-A040-D340070C0D12}" dt="2023-10-10T06:57:32.155" v="1540" actId="164"/>
          <ac:spMkLst>
            <pc:docMk/>
            <pc:sldMk cId="1571775979" sldId="325"/>
            <ac:spMk id="11" creationId="{45D55979-507C-CEAA-4442-E004EB5683F0}"/>
          </ac:spMkLst>
        </pc:spChg>
        <pc:spChg chg="add mod">
          <ac:chgData name="Hashimoto, Chie / 橋本　知依" userId="d974ff01-1f92-419a-ba7c-6fd3fb8463af" providerId="ADAL" clId="{F7776893-6379-4981-A040-D340070C0D12}" dt="2023-10-10T07:02:25" v="1592" actId="1076"/>
          <ac:spMkLst>
            <pc:docMk/>
            <pc:sldMk cId="1571775979" sldId="325"/>
            <ac:spMk id="13" creationId="{DDE09D2E-4A8A-84BC-E4B2-1713D0FFDC89}"/>
          </ac:spMkLst>
        </pc:spChg>
        <pc:grpChg chg="add mod">
          <ac:chgData name="Hashimoto, Chie / 橋本　知依" userId="d974ff01-1f92-419a-ba7c-6fd3fb8463af" providerId="ADAL" clId="{F7776893-6379-4981-A040-D340070C0D12}" dt="2023-10-10T06:57:49.261" v="1545" actId="1076"/>
          <ac:grpSpMkLst>
            <pc:docMk/>
            <pc:sldMk cId="1571775979" sldId="325"/>
            <ac:grpSpMk id="12" creationId="{55A0E706-53AB-EAC4-F39B-61DC56C2E124}"/>
          </ac:grpSpMkLst>
        </pc:grpChg>
        <pc:graphicFrameChg chg="mod modGraphic">
          <ac:chgData name="Hashimoto, Chie / 橋本　知依" userId="d974ff01-1f92-419a-ba7c-6fd3fb8463af" providerId="ADAL" clId="{F7776893-6379-4981-A040-D340070C0D12}" dt="2023-10-10T08:50:13.618" v="3395" actId="20577"/>
          <ac:graphicFrameMkLst>
            <pc:docMk/>
            <pc:sldMk cId="1571775979" sldId="325"/>
            <ac:graphicFrameMk id="8" creationId="{07219AAD-97A6-3628-5ADC-E4FDDF648FDB}"/>
          </ac:graphicFrameMkLst>
        </pc:graphicFrameChg>
        <pc:picChg chg="del">
          <ac:chgData name="Hashimoto, Chie / 橋本　知依" userId="d974ff01-1f92-419a-ba7c-6fd3fb8463af" providerId="ADAL" clId="{F7776893-6379-4981-A040-D340070C0D12}" dt="2023-10-10T06:52:32.345" v="1171" actId="478"/>
          <ac:picMkLst>
            <pc:docMk/>
            <pc:sldMk cId="1571775979" sldId="325"/>
            <ac:picMk id="3" creationId="{541A6200-B81A-2A4A-AE98-2A6F5414F2D2}"/>
          </ac:picMkLst>
        </pc:picChg>
        <pc:picChg chg="add mod modCrop">
          <ac:chgData name="Hashimoto, Chie / 橋本　知依" userId="d974ff01-1f92-419a-ba7c-6fd3fb8463af" providerId="ADAL" clId="{F7776893-6379-4981-A040-D340070C0D12}" dt="2023-10-10T06:57:32.155" v="1540" actId="164"/>
          <ac:picMkLst>
            <pc:docMk/>
            <pc:sldMk cId="1571775979" sldId="325"/>
            <ac:picMk id="5" creationId="{64B1EE1C-5C9E-4E94-0F46-EBB51C5E3133}"/>
          </ac:picMkLst>
        </pc:picChg>
        <pc:picChg chg="add del">
          <ac:chgData name="Hashimoto, Chie / 橋本　知依" userId="d974ff01-1f92-419a-ba7c-6fd3fb8463af" providerId="ADAL" clId="{F7776893-6379-4981-A040-D340070C0D12}" dt="2023-10-10T06:57:10.209" v="1535" actId="22"/>
          <ac:picMkLst>
            <pc:docMk/>
            <pc:sldMk cId="1571775979" sldId="325"/>
            <ac:picMk id="10" creationId="{59661717-F1D1-DADE-E7B5-1FE6B8DA27AE}"/>
          </ac:picMkLst>
        </pc:picChg>
        <pc:cxnChg chg="del">
          <ac:chgData name="Hashimoto, Chie / 橋本　知依" userId="d974ff01-1f92-419a-ba7c-6fd3fb8463af" providerId="ADAL" clId="{F7776893-6379-4981-A040-D340070C0D12}" dt="2023-10-10T06:52:33.729" v="1173" actId="478"/>
          <ac:cxnSpMkLst>
            <pc:docMk/>
            <pc:sldMk cId="1571775979" sldId="325"/>
            <ac:cxnSpMk id="7" creationId="{EA51A57F-D599-4C1A-E0C7-B686E874640A}"/>
          </ac:cxnSpMkLst>
        </pc:cxnChg>
        <pc:cxnChg chg="add mod">
          <ac:chgData name="Hashimoto, Chie / 橋本　知依" userId="d974ff01-1f92-419a-ba7c-6fd3fb8463af" providerId="ADAL" clId="{F7776893-6379-4981-A040-D340070C0D12}" dt="2023-10-10T07:02:22.752" v="1591" actId="1076"/>
          <ac:cxnSpMkLst>
            <pc:docMk/>
            <pc:sldMk cId="1571775979" sldId="325"/>
            <ac:cxnSpMk id="14" creationId="{C99906DE-8F6B-A3F6-DB30-468DBDD27E89}"/>
          </ac:cxnSpMkLst>
        </pc:cxnChg>
      </pc:sldChg>
      <pc:sldChg chg="del">
        <pc:chgData name="Hashimoto, Chie / 橋本　知依" userId="d974ff01-1f92-419a-ba7c-6fd3fb8463af" providerId="ADAL" clId="{F7776893-6379-4981-A040-D340070C0D12}" dt="2023-10-10T05:51:59.996" v="271" actId="47"/>
        <pc:sldMkLst>
          <pc:docMk/>
          <pc:sldMk cId="2150662362" sldId="326"/>
        </pc:sldMkLst>
      </pc:sldChg>
      <pc:sldChg chg="add del">
        <pc:chgData name="Hashimoto, Chie / 橋本　知依" userId="d974ff01-1f92-419a-ba7c-6fd3fb8463af" providerId="ADAL" clId="{F7776893-6379-4981-A040-D340070C0D12}" dt="2023-10-10T06:58:01.263" v="1548" actId="47"/>
        <pc:sldMkLst>
          <pc:docMk/>
          <pc:sldMk cId="3001792241" sldId="327"/>
        </pc:sldMkLst>
      </pc:sldChg>
      <pc:sldChg chg="del">
        <pc:chgData name="Hashimoto, Chie / 橋本　知依" userId="d974ff01-1f92-419a-ba7c-6fd3fb8463af" providerId="ADAL" clId="{F7776893-6379-4981-A040-D340070C0D12}" dt="2023-10-10T05:52:01.353" v="272" actId="47"/>
        <pc:sldMkLst>
          <pc:docMk/>
          <pc:sldMk cId="3855689316" sldId="328"/>
        </pc:sldMkLst>
      </pc:sldChg>
      <pc:sldChg chg="addSp delSp modSp add del mod">
        <pc:chgData name="Hashimoto, Chie / 橋本　知依" userId="d974ff01-1f92-419a-ba7c-6fd3fb8463af" providerId="ADAL" clId="{F7776893-6379-4981-A040-D340070C0D12}" dt="2023-10-10T08:50:18.285" v="3403" actId="20577"/>
        <pc:sldMkLst>
          <pc:docMk/>
          <pc:sldMk cId="3792151018" sldId="331"/>
        </pc:sldMkLst>
        <pc:spChg chg="add del mod">
          <ac:chgData name="Hashimoto, Chie / 橋本　知依" userId="d974ff01-1f92-419a-ba7c-6fd3fb8463af" providerId="ADAL" clId="{F7776893-6379-4981-A040-D340070C0D12}" dt="2023-10-10T07:40:59.352" v="2804" actId="478"/>
          <ac:spMkLst>
            <pc:docMk/>
            <pc:sldMk cId="3792151018" sldId="331"/>
            <ac:spMk id="4" creationId="{C108082E-AAF4-AD0D-078A-9B27F9AF0DD9}"/>
          </ac:spMkLst>
        </pc:spChg>
        <pc:spChg chg="add del mod">
          <ac:chgData name="Hashimoto, Chie / 橋本　知依" userId="d974ff01-1f92-419a-ba7c-6fd3fb8463af" providerId="ADAL" clId="{F7776893-6379-4981-A040-D340070C0D12}" dt="2023-10-10T07:44:31.748" v="2834" actId="478"/>
          <ac:spMkLst>
            <pc:docMk/>
            <pc:sldMk cId="3792151018" sldId="331"/>
            <ac:spMk id="9" creationId="{61B461E3-0179-608D-1B7F-F05A278D1317}"/>
          </ac:spMkLst>
        </pc:spChg>
        <pc:spChg chg="add del mod">
          <ac:chgData name="Hashimoto, Chie / 橋本　知依" userId="d974ff01-1f92-419a-ba7c-6fd3fb8463af" providerId="ADAL" clId="{F7776893-6379-4981-A040-D340070C0D12}" dt="2023-10-10T07:44:29.936" v="2833" actId="478"/>
          <ac:spMkLst>
            <pc:docMk/>
            <pc:sldMk cId="3792151018" sldId="331"/>
            <ac:spMk id="10" creationId="{72D6D97A-7622-8997-D3B7-590E2C852D2D}"/>
          </ac:spMkLst>
        </pc:spChg>
        <pc:spChg chg="add del mod">
          <ac:chgData name="Hashimoto, Chie / 橋本　知依" userId="d974ff01-1f92-419a-ba7c-6fd3fb8463af" providerId="ADAL" clId="{F7776893-6379-4981-A040-D340070C0D12}" dt="2023-10-10T08:47:40.715" v="3108" actId="478"/>
          <ac:spMkLst>
            <pc:docMk/>
            <pc:sldMk cId="3792151018" sldId="331"/>
            <ac:spMk id="23" creationId="{03CF903F-B406-E17D-EADD-203EF9FBBCE9}"/>
          </ac:spMkLst>
        </pc:spChg>
        <pc:spChg chg="add del mod">
          <ac:chgData name="Hashimoto, Chie / 橋本　知依" userId="d974ff01-1f92-419a-ba7c-6fd3fb8463af" providerId="ADAL" clId="{F7776893-6379-4981-A040-D340070C0D12}" dt="2023-10-10T08:47:39.905" v="3107" actId="478"/>
          <ac:spMkLst>
            <pc:docMk/>
            <pc:sldMk cId="3792151018" sldId="331"/>
            <ac:spMk id="24" creationId="{DD0290B0-C862-D345-6642-EFEEE67B39D3}"/>
          </ac:spMkLst>
        </pc:spChg>
        <pc:spChg chg="add del mod">
          <ac:chgData name="Hashimoto, Chie / 橋本　知依" userId="d974ff01-1f92-419a-ba7c-6fd3fb8463af" providerId="ADAL" clId="{F7776893-6379-4981-A040-D340070C0D12}" dt="2023-10-10T07:53:23.972" v="2929" actId="478"/>
          <ac:spMkLst>
            <pc:docMk/>
            <pc:sldMk cId="3792151018" sldId="331"/>
            <ac:spMk id="25" creationId="{061BA6CA-4173-DB43-0F45-655B97B48BE1}"/>
          </ac:spMkLst>
        </pc:spChg>
        <pc:grpChg chg="add del mod">
          <ac:chgData name="Hashimoto, Chie / 橋本　知依" userId="d974ff01-1f92-419a-ba7c-6fd3fb8463af" providerId="ADAL" clId="{F7776893-6379-4981-A040-D340070C0D12}" dt="2023-10-10T08:47:38.939" v="3106" actId="478"/>
          <ac:grpSpMkLst>
            <pc:docMk/>
            <pc:sldMk cId="3792151018" sldId="331"/>
            <ac:grpSpMk id="22" creationId="{1B25ABE0-58AB-A5D2-3070-7C6A6CD19989}"/>
          </ac:grpSpMkLst>
        </pc:grpChg>
        <pc:graphicFrameChg chg="mod modGraphic">
          <ac:chgData name="Hashimoto, Chie / 橋本　知依" userId="d974ff01-1f92-419a-ba7c-6fd3fb8463af" providerId="ADAL" clId="{F7776893-6379-4981-A040-D340070C0D12}" dt="2023-10-10T08:50:18.285" v="3403" actId="20577"/>
          <ac:graphicFrameMkLst>
            <pc:docMk/>
            <pc:sldMk cId="3792151018" sldId="331"/>
            <ac:graphicFrameMk id="8" creationId="{07219AAD-97A6-3628-5ADC-E4FDDF648FDB}"/>
          </ac:graphicFrameMkLst>
        </pc:graphicFrameChg>
        <pc:picChg chg="add mod">
          <ac:chgData name="Hashimoto, Chie / 橋本　知依" userId="d974ff01-1f92-419a-ba7c-6fd3fb8463af" providerId="ADAL" clId="{F7776893-6379-4981-A040-D340070C0D12}" dt="2023-10-10T07:47:14.592" v="2921" actId="1076"/>
          <ac:picMkLst>
            <pc:docMk/>
            <pc:sldMk cId="3792151018" sldId="331"/>
            <ac:picMk id="3" creationId="{6C54269A-B009-4557-ED31-07AB8F61A815}"/>
          </ac:picMkLst>
        </pc:picChg>
        <pc:picChg chg="add mod">
          <ac:chgData name="Hashimoto, Chie / 橋本　知依" userId="d974ff01-1f92-419a-ba7c-6fd3fb8463af" providerId="ADAL" clId="{F7776893-6379-4981-A040-D340070C0D12}" dt="2023-10-10T07:45:18.804" v="2843" actId="164"/>
          <ac:picMkLst>
            <pc:docMk/>
            <pc:sldMk cId="3792151018" sldId="331"/>
            <ac:picMk id="5" creationId="{F41D1E3D-90CF-A180-33D8-CA43279F6EA4}"/>
          </ac:picMkLst>
        </pc:picChg>
        <pc:picChg chg="add del mod">
          <ac:chgData name="Hashimoto, Chie / 橋本　知依" userId="d974ff01-1f92-419a-ba7c-6fd3fb8463af" providerId="ADAL" clId="{F7776893-6379-4981-A040-D340070C0D12}" dt="2023-10-10T07:54:12.902" v="3071" actId="478"/>
          <ac:picMkLst>
            <pc:docMk/>
            <pc:sldMk cId="3792151018" sldId="331"/>
            <ac:picMk id="27" creationId="{82E870B9-314F-E087-7F09-AE82498FC5B6}"/>
          </ac:picMkLst>
        </pc:picChg>
        <pc:cxnChg chg="add mod ord">
          <ac:chgData name="Hashimoto, Chie / 橋本　知依" userId="d974ff01-1f92-419a-ba7c-6fd3fb8463af" providerId="ADAL" clId="{F7776893-6379-4981-A040-D340070C0D12}" dt="2023-10-10T07:46:28.885" v="2880" actId="166"/>
          <ac:cxnSpMkLst>
            <pc:docMk/>
            <pc:sldMk cId="3792151018" sldId="331"/>
            <ac:cxnSpMk id="7" creationId="{9C3AC6C6-F4D5-B73D-3634-A1CAC46071C3}"/>
          </ac:cxnSpMkLst>
        </pc:cxnChg>
      </pc:sldChg>
      <pc:sldChg chg="addSp delSp modSp add del mod">
        <pc:chgData name="Hashimoto, Chie / 橋本　知依" userId="d974ff01-1f92-419a-ba7c-6fd3fb8463af" providerId="ADAL" clId="{F7776893-6379-4981-A040-D340070C0D12}" dt="2023-10-10T08:50:01.266" v="3379" actId="20577"/>
        <pc:sldMkLst>
          <pc:docMk/>
          <pc:sldMk cId="2146032486" sldId="332"/>
        </pc:sldMkLst>
        <pc:spChg chg="add del">
          <ac:chgData name="Hashimoto, Chie / 橋本　知依" userId="d974ff01-1f92-419a-ba7c-6fd3fb8463af" providerId="ADAL" clId="{F7776893-6379-4981-A040-D340070C0D12}" dt="2023-10-10T05:55:55.025" v="624"/>
          <ac:spMkLst>
            <pc:docMk/>
            <pc:sldMk cId="2146032486" sldId="332"/>
            <ac:spMk id="2" creationId="{2C15CB32-CD7F-A5C1-721B-941C59DABE70}"/>
          </ac:spMkLst>
        </pc:spChg>
        <pc:spChg chg="del">
          <ac:chgData name="Hashimoto, Chie / 橋本　知依" userId="d974ff01-1f92-419a-ba7c-6fd3fb8463af" providerId="ADAL" clId="{F7776893-6379-4981-A040-D340070C0D12}" dt="2023-10-10T05:52:34.238" v="274" actId="478"/>
          <ac:spMkLst>
            <pc:docMk/>
            <pc:sldMk cId="2146032486" sldId="332"/>
            <ac:spMk id="5" creationId="{9B965895-68D2-9B52-9DBA-1F45A673C88E}"/>
          </ac:spMkLst>
        </pc:spChg>
        <pc:spChg chg="mod ord">
          <ac:chgData name="Hashimoto, Chie / 橋本　知依" userId="d974ff01-1f92-419a-ba7c-6fd3fb8463af" providerId="ADAL" clId="{F7776893-6379-4981-A040-D340070C0D12}" dt="2023-10-10T05:58:19.665" v="759" actId="1076"/>
          <ac:spMkLst>
            <pc:docMk/>
            <pc:sldMk cId="2146032486" sldId="332"/>
            <ac:spMk id="7" creationId="{FEF36CF5-FFB4-CDD6-80B7-CF2960CD1E4F}"/>
          </ac:spMkLst>
        </pc:spChg>
        <pc:spChg chg="add mod">
          <ac:chgData name="Hashimoto, Chie / 橋本　知依" userId="d974ff01-1f92-419a-ba7c-6fd3fb8463af" providerId="ADAL" clId="{F7776893-6379-4981-A040-D340070C0D12}" dt="2023-10-10T05:56:38.850" v="643" actId="164"/>
          <ac:spMkLst>
            <pc:docMk/>
            <pc:sldMk cId="2146032486" sldId="332"/>
            <ac:spMk id="9" creationId="{B227115E-A643-7C1C-85B2-4AF7D0FEB146}"/>
          </ac:spMkLst>
        </pc:spChg>
        <pc:spChg chg="add mod">
          <ac:chgData name="Hashimoto, Chie / 橋本　知依" userId="d974ff01-1f92-419a-ba7c-6fd3fb8463af" providerId="ADAL" clId="{F7776893-6379-4981-A040-D340070C0D12}" dt="2023-10-10T05:56:38.850" v="643" actId="164"/>
          <ac:spMkLst>
            <pc:docMk/>
            <pc:sldMk cId="2146032486" sldId="332"/>
            <ac:spMk id="11" creationId="{7BE1BF61-3486-C963-70CB-33E1AF7AEE35}"/>
          </ac:spMkLst>
        </pc:spChg>
        <pc:spChg chg="del">
          <ac:chgData name="Hashimoto, Chie / 橋本　知依" userId="d974ff01-1f92-419a-ba7c-6fd3fb8463af" providerId="ADAL" clId="{F7776893-6379-4981-A040-D340070C0D12}" dt="2023-10-10T05:52:49.848" v="282" actId="478"/>
          <ac:spMkLst>
            <pc:docMk/>
            <pc:sldMk cId="2146032486" sldId="332"/>
            <ac:spMk id="13" creationId="{6D0E5B90-2C7E-A916-8BDF-2AFAB97AF93C}"/>
          </ac:spMkLst>
        </pc:spChg>
        <pc:spChg chg="add mod">
          <ac:chgData name="Hashimoto, Chie / 橋本　知依" userId="d974ff01-1f92-419a-ba7c-6fd3fb8463af" providerId="ADAL" clId="{F7776893-6379-4981-A040-D340070C0D12}" dt="2023-10-10T05:58:34.177" v="777" actId="1076"/>
          <ac:spMkLst>
            <pc:docMk/>
            <pc:sldMk cId="2146032486" sldId="332"/>
            <ac:spMk id="20" creationId="{39ACF685-4E05-793D-A2AB-0E92345F76C2}"/>
          </ac:spMkLst>
        </pc:spChg>
        <pc:spChg chg="add mod">
          <ac:chgData name="Hashimoto, Chie / 橋本　知依" userId="d974ff01-1f92-419a-ba7c-6fd3fb8463af" providerId="ADAL" clId="{F7776893-6379-4981-A040-D340070C0D12}" dt="2023-10-10T05:58:41.408" v="790" actId="1076"/>
          <ac:spMkLst>
            <pc:docMk/>
            <pc:sldMk cId="2146032486" sldId="332"/>
            <ac:spMk id="21" creationId="{B5CCBA87-62C0-319F-CF5B-BF1CDDCD3F3D}"/>
          </ac:spMkLst>
        </pc:spChg>
        <pc:spChg chg="add mod">
          <ac:chgData name="Hashimoto, Chie / 橋本　知依" userId="d974ff01-1f92-419a-ba7c-6fd3fb8463af" providerId="ADAL" clId="{F7776893-6379-4981-A040-D340070C0D12}" dt="2023-10-10T06:48:56.367" v="1105" actId="1076"/>
          <ac:spMkLst>
            <pc:docMk/>
            <pc:sldMk cId="2146032486" sldId="332"/>
            <ac:spMk id="26" creationId="{7167C6EC-E094-F9D3-CAB5-CDF84E141B13}"/>
          </ac:spMkLst>
        </pc:spChg>
        <pc:spChg chg="add mod">
          <ac:chgData name="Hashimoto, Chie / 橋本　知依" userId="d974ff01-1f92-419a-ba7c-6fd3fb8463af" providerId="ADAL" clId="{F7776893-6379-4981-A040-D340070C0D12}" dt="2023-10-10T06:48:54.499" v="1104" actId="1076"/>
          <ac:spMkLst>
            <pc:docMk/>
            <pc:sldMk cId="2146032486" sldId="332"/>
            <ac:spMk id="27" creationId="{D178B52D-F11F-DA95-8265-2EF3D0AB4D7D}"/>
          </ac:spMkLst>
        </pc:spChg>
        <pc:spChg chg="add del mod">
          <ac:chgData name="Hashimoto, Chie / 橋本　知依" userId="d974ff01-1f92-419a-ba7c-6fd3fb8463af" providerId="ADAL" clId="{F7776893-6379-4981-A040-D340070C0D12}" dt="2023-10-10T06:49:20.592" v="1113" actId="478"/>
          <ac:spMkLst>
            <pc:docMk/>
            <pc:sldMk cId="2146032486" sldId="332"/>
            <ac:spMk id="28" creationId="{FCE13713-D91D-9C24-FB1F-B167D1BFDA03}"/>
          </ac:spMkLst>
        </pc:spChg>
        <pc:spChg chg="add mod">
          <ac:chgData name="Hashimoto, Chie / 橋本　知依" userId="d974ff01-1f92-419a-ba7c-6fd3fb8463af" providerId="ADAL" clId="{F7776893-6379-4981-A040-D340070C0D12}" dt="2023-10-10T06:49:18.941" v="1112" actId="14100"/>
          <ac:spMkLst>
            <pc:docMk/>
            <pc:sldMk cId="2146032486" sldId="332"/>
            <ac:spMk id="29" creationId="{98D206A0-19B4-B7DE-DEC9-E1905F1641FF}"/>
          </ac:spMkLst>
        </pc:spChg>
        <pc:spChg chg="add mod">
          <ac:chgData name="Hashimoto, Chie / 橋本　知依" userId="d974ff01-1f92-419a-ba7c-6fd3fb8463af" providerId="ADAL" clId="{F7776893-6379-4981-A040-D340070C0D12}" dt="2023-10-10T06:49:35.405" v="1160" actId="1076"/>
          <ac:spMkLst>
            <pc:docMk/>
            <pc:sldMk cId="2146032486" sldId="332"/>
            <ac:spMk id="30" creationId="{7BBB140E-AC8D-D15E-721B-C4D1D417D976}"/>
          </ac:spMkLst>
        </pc:spChg>
        <pc:grpChg chg="add mod">
          <ac:chgData name="Hashimoto, Chie / 橋本　知依" userId="d974ff01-1f92-419a-ba7c-6fd3fb8463af" providerId="ADAL" clId="{F7776893-6379-4981-A040-D340070C0D12}" dt="2023-10-10T05:57:13.451" v="652" actId="1076"/>
          <ac:grpSpMkLst>
            <pc:docMk/>
            <pc:sldMk cId="2146032486" sldId="332"/>
            <ac:grpSpMk id="14" creationId="{2464F834-EAE7-EE55-0416-AE33706F4A1E}"/>
          </ac:grpSpMkLst>
        </pc:grpChg>
        <pc:graphicFrameChg chg="mod modGraphic">
          <ac:chgData name="Hashimoto, Chie / 橋本　知依" userId="d974ff01-1f92-419a-ba7c-6fd3fb8463af" providerId="ADAL" clId="{F7776893-6379-4981-A040-D340070C0D12}" dt="2023-10-10T08:50:01.266" v="3379" actId="20577"/>
          <ac:graphicFrameMkLst>
            <pc:docMk/>
            <pc:sldMk cId="2146032486" sldId="332"/>
            <ac:graphicFrameMk id="8" creationId="{07219AAD-97A6-3628-5ADC-E4FDDF648FDB}"/>
          </ac:graphicFrameMkLst>
        </pc:graphicFrameChg>
        <pc:picChg chg="add mod modCrop">
          <ac:chgData name="Hashimoto, Chie / 橋本　知依" userId="d974ff01-1f92-419a-ba7c-6fd3fb8463af" providerId="ADAL" clId="{F7776893-6379-4981-A040-D340070C0D12}" dt="2023-10-10T05:56:38.850" v="643" actId="164"/>
          <ac:picMkLst>
            <pc:docMk/>
            <pc:sldMk cId="2146032486" sldId="332"/>
            <ac:picMk id="3" creationId="{CDEACF7E-E2BB-B35D-0EDD-46A7AAFD5C9C}"/>
          </ac:picMkLst>
        </pc:picChg>
        <pc:picChg chg="del">
          <ac:chgData name="Hashimoto, Chie / 橋本　知依" userId="d974ff01-1f92-419a-ba7c-6fd3fb8463af" providerId="ADAL" clId="{F7776893-6379-4981-A040-D340070C0D12}" dt="2023-10-10T05:52:34.238" v="274" actId="478"/>
          <ac:picMkLst>
            <pc:docMk/>
            <pc:sldMk cId="2146032486" sldId="332"/>
            <ac:picMk id="4" creationId="{59CDC3D2-A17E-66FA-E2D8-7F315EB3A886}"/>
          </ac:picMkLst>
        </pc:picChg>
        <pc:picChg chg="del">
          <ac:chgData name="Hashimoto, Chie / 橋本　知依" userId="d974ff01-1f92-419a-ba7c-6fd3fb8463af" providerId="ADAL" clId="{F7776893-6379-4981-A040-D340070C0D12}" dt="2023-10-10T05:52:48.018" v="281" actId="478"/>
          <ac:picMkLst>
            <pc:docMk/>
            <pc:sldMk cId="2146032486" sldId="332"/>
            <ac:picMk id="10" creationId="{FA377643-1B22-6053-E889-3C024D5DF1E9}"/>
          </ac:picMkLst>
        </pc:picChg>
        <pc:picChg chg="del">
          <ac:chgData name="Hashimoto, Chie / 橋本　知依" userId="d974ff01-1f92-419a-ba7c-6fd3fb8463af" providerId="ADAL" clId="{F7776893-6379-4981-A040-D340070C0D12}" dt="2023-10-10T05:52:50.176" v="283" actId="478"/>
          <ac:picMkLst>
            <pc:docMk/>
            <pc:sldMk cId="2146032486" sldId="332"/>
            <ac:picMk id="12" creationId="{5C676528-979F-8D7C-96FF-BE0958571D49}"/>
          </ac:picMkLst>
        </pc:picChg>
        <pc:picChg chg="add mod modCrop">
          <ac:chgData name="Hashimoto, Chie / 橋本　知依" userId="d974ff01-1f92-419a-ba7c-6fd3fb8463af" providerId="ADAL" clId="{F7776893-6379-4981-A040-D340070C0D12}" dt="2023-10-10T06:48:47.098" v="1099" actId="1076"/>
          <ac:picMkLst>
            <pc:docMk/>
            <pc:sldMk cId="2146032486" sldId="332"/>
            <ac:picMk id="23" creationId="{6D9CD58E-2AC9-18E3-5622-9B229544BA47}"/>
          </ac:picMkLst>
        </pc:picChg>
        <pc:picChg chg="add mod">
          <ac:chgData name="Hashimoto, Chie / 橋本　知依" userId="d974ff01-1f92-419a-ba7c-6fd3fb8463af" providerId="ADAL" clId="{F7776893-6379-4981-A040-D340070C0D12}" dt="2023-10-10T06:48:59.186" v="1106" actId="1076"/>
          <ac:picMkLst>
            <pc:docMk/>
            <pc:sldMk cId="2146032486" sldId="332"/>
            <ac:picMk id="25" creationId="{F2D2BA14-E6E4-C1F5-FF3A-0CC9A36E019D}"/>
          </ac:picMkLst>
        </pc:picChg>
        <pc:cxnChg chg="add mod">
          <ac:chgData name="Hashimoto, Chie / 橋本　知依" userId="d974ff01-1f92-419a-ba7c-6fd3fb8463af" providerId="ADAL" clId="{F7776893-6379-4981-A040-D340070C0D12}" dt="2023-10-10T05:57:35.267" v="660" actId="692"/>
          <ac:cxnSpMkLst>
            <pc:docMk/>
            <pc:sldMk cId="2146032486" sldId="332"/>
            <ac:cxnSpMk id="15" creationId="{9291AB0C-EF23-B80E-8B1D-DA22E45720E5}"/>
          </ac:cxnSpMkLst>
        </pc:cxnChg>
        <pc:cxnChg chg="add mod">
          <ac:chgData name="Hashimoto, Chie / 橋本　知依" userId="d974ff01-1f92-419a-ba7c-6fd3fb8463af" providerId="ADAL" clId="{F7776893-6379-4981-A040-D340070C0D12}" dt="2023-10-10T06:49:50.398" v="1165" actId="14100"/>
          <ac:cxnSpMkLst>
            <pc:docMk/>
            <pc:sldMk cId="2146032486" sldId="332"/>
            <ac:cxnSpMk id="32" creationId="{E47DBAF4-12A4-FC7F-CE27-2860F5FD2385}"/>
          </ac:cxnSpMkLst>
        </pc:cxnChg>
      </pc:sldChg>
      <pc:sldChg chg="add del">
        <pc:chgData name="Hashimoto, Chie / 橋本　知依" userId="d974ff01-1f92-419a-ba7c-6fd3fb8463af" providerId="ADAL" clId="{F7776893-6379-4981-A040-D340070C0D12}" dt="2023-10-10T05:52:58.209" v="284" actId="47"/>
        <pc:sldMkLst>
          <pc:docMk/>
          <pc:sldMk cId="2241326893" sldId="333"/>
        </pc:sldMkLst>
      </pc:sldChg>
      <pc:sldChg chg="addSp delSp modSp add mod">
        <pc:chgData name="Hashimoto, Chie / 橋本　知依" userId="d974ff01-1f92-419a-ba7c-6fd3fb8463af" providerId="ADAL" clId="{F7776893-6379-4981-A040-D340070C0D12}" dt="2023-10-10T08:49:47.184" v="3363" actId="20577"/>
        <pc:sldMkLst>
          <pc:docMk/>
          <pc:sldMk cId="3374351889" sldId="333"/>
        </pc:sldMkLst>
        <pc:spChg chg="add del mod">
          <ac:chgData name="Hashimoto, Chie / 橋本　知依" userId="d974ff01-1f92-419a-ba7c-6fd3fb8463af" providerId="ADAL" clId="{F7776893-6379-4981-A040-D340070C0D12}" dt="2023-10-10T07:36:44.999" v="2559" actId="1076"/>
          <ac:spMkLst>
            <pc:docMk/>
            <pc:sldMk cId="3374351889" sldId="333"/>
            <ac:spMk id="13" creationId="{DDE09D2E-4A8A-84BC-E4B2-1713D0FFDC89}"/>
          </ac:spMkLst>
        </pc:spChg>
        <pc:spChg chg="add mod">
          <ac:chgData name="Hashimoto, Chie / 橋本　知依" userId="d974ff01-1f92-419a-ba7c-6fd3fb8463af" providerId="ADAL" clId="{F7776893-6379-4981-A040-D340070C0D12}" dt="2023-10-10T07:36:01.837" v="2508" actId="14100"/>
          <ac:spMkLst>
            <pc:docMk/>
            <pc:sldMk cId="3374351889" sldId="333"/>
            <ac:spMk id="16" creationId="{C2FF2085-13F4-4C4B-ECB8-AE081AA50D72}"/>
          </ac:spMkLst>
        </pc:spChg>
        <pc:spChg chg="add mod">
          <ac:chgData name="Hashimoto, Chie / 橋本　知依" userId="d974ff01-1f92-419a-ba7c-6fd3fb8463af" providerId="ADAL" clId="{F7776893-6379-4981-A040-D340070C0D12}" dt="2023-10-10T07:36:09.958" v="2512" actId="1076"/>
          <ac:spMkLst>
            <pc:docMk/>
            <pc:sldMk cId="3374351889" sldId="333"/>
            <ac:spMk id="18" creationId="{A0674FF8-D17B-20BE-2CC6-19BE2F198957}"/>
          </ac:spMkLst>
        </pc:spChg>
        <pc:spChg chg="add mod">
          <ac:chgData name="Hashimoto, Chie / 橋本　知依" userId="d974ff01-1f92-419a-ba7c-6fd3fb8463af" providerId="ADAL" clId="{F7776893-6379-4981-A040-D340070C0D12}" dt="2023-10-10T07:37:05.587" v="2601" actId="20577"/>
          <ac:spMkLst>
            <pc:docMk/>
            <pc:sldMk cId="3374351889" sldId="333"/>
            <ac:spMk id="20" creationId="{AD3ABFAB-D18B-CB5B-C338-A7A12D1DFF6A}"/>
          </ac:spMkLst>
        </pc:spChg>
        <pc:spChg chg="add mod">
          <ac:chgData name="Hashimoto, Chie / 橋本　知依" userId="d974ff01-1f92-419a-ba7c-6fd3fb8463af" providerId="ADAL" clId="{F7776893-6379-4981-A040-D340070C0D12}" dt="2023-10-10T07:38:14.812" v="2689" actId="1076"/>
          <ac:spMkLst>
            <pc:docMk/>
            <pc:sldMk cId="3374351889" sldId="333"/>
            <ac:spMk id="21" creationId="{E1DB82C0-1774-96A6-BC3C-F05835CB3E17}"/>
          </ac:spMkLst>
        </pc:spChg>
        <pc:spChg chg="add mod">
          <ac:chgData name="Hashimoto, Chie / 橋本　知依" userId="d974ff01-1f92-419a-ba7c-6fd3fb8463af" providerId="ADAL" clId="{F7776893-6379-4981-A040-D340070C0D12}" dt="2023-10-10T07:37:36.637" v="2610" actId="14100"/>
          <ac:spMkLst>
            <pc:docMk/>
            <pc:sldMk cId="3374351889" sldId="333"/>
            <ac:spMk id="22" creationId="{8C2811FA-F4F2-DCE5-0829-99497048A4A6}"/>
          </ac:spMkLst>
        </pc:spChg>
        <pc:grpChg chg="del">
          <ac:chgData name="Hashimoto, Chie / 橋本　知依" userId="d974ff01-1f92-419a-ba7c-6fd3fb8463af" providerId="ADAL" clId="{F7776893-6379-4981-A040-D340070C0D12}" dt="2023-10-10T07:13:57.971" v="1979" actId="478"/>
          <ac:grpSpMkLst>
            <pc:docMk/>
            <pc:sldMk cId="3374351889" sldId="333"/>
            <ac:grpSpMk id="12" creationId="{55A0E706-53AB-EAC4-F39B-61DC56C2E124}"/>
          </ac:grpSpMkLst>
        </pc:grpChg>
        <pc:graphicFrameChg chg="mod modGraphic">
          <ac:chgData name="Hashimoto, Chie / 橋本　知依" userId="d974ff01-1f92-419a-ba7c-6fd3fb8463af" providerId="ADAL" clId="{F7776893-6379-4981-A040-D340070C0D12}" dt="2023-10-10T08:49:47.184" v="3363" actId="20577"/>
          <ac:graphicFrameMkLst>
            <pc:docMk/>
            <pc:sldMk cId="3374351889" sldId="333"/>
            <ac:graphicFrameMk id="8" creationId="{07219AAD-97A6-3628-5ADC-E4FDDF648FDB}"/>
          </ac:graphicFrameMkLst>
        </pc:graphicFrameChg>
        <pc:picChg chg="add mod modCrop">
          <ac:chgData name="Hashimoto, Chie / 橋本　知依" userId="d974ff01-1f92-419a-ba7c-6fd3fb8463af" providerId="ADAL" clId="{F7776893-6379-4981-A040-D340070C0D12}" dt="2023-10-10T07:35:40.497" v="2503" actId="1076"/>
          <ac:picMkLst>
            <pc:docMk/>
            <pc:sldMk cId="3374351889" sldId="333"/>
            <ac:picMk id="3" creationId="{99ED7191-9484-E7B9-5503-847678F932BD}"/>
          </ac:picMkLst>
        </pc:picChg>
        <pc:picChg chg="add mod modCrop">
          <ac:chgData name="Hashimoto, Chie / 橋本　知依" userId="d974ff01-1f92-419a-ba7c-6fd3fb8463af" providerId="ADAL" clId="{F7776893-6379-4981-A040-D340070C0D12}" dt="2023-10-10T07:36:04.248" v="2511" actId="1076"/>
          <ac:picMkLst>
            <pc:docMk/>
            <pc:sldMk cId="3374351889" sldId="333"/>
            <ac:picMk id="7" creationId="{FF23F3EA-2DF4-D544-EF6F-A7C856F516C0}"/>
          </ac:picMkLst>
        </pc:picChg>
        <pc:picChg chg="add mod modCrop">
          <ac:chgData name="Hashimoto, Chie / 橋本　知依" userId="d974ff01-1f92-419a-ba7c-6fd3fb8463af" providerId="ADAL" clId="{F7776893-6379-4981-A040-D340070C0D12}" dt="2023-10-10T07:35:44.112" v="2505" actId="1076"/>
          <ac:picMkLst>
            <pc:docMk/>
            <pc:sldMk cId="3374351889" sldId="333"/>
            <ac:picMk id="10" creationId="{9B06EB45-5171-13A5-62CF-31E5886063D6}"/>
          </ac:picMkLst>
        </pc:picChg>
        <pc:cxnChg chg="del">
          <ac:chgData name="Hashimoto, Chie / 橋本　知依" userId="d974ff01-1f92-419a-ba7c-6fd3fb8463af" providerId="ADAL" clId="{F7776893-6379-4981-A040-D340070C0D12}" dt="2023-10-10T07:13:58.787" v="1980" actId="478"/>
          <ac:cxnSpMkLst>
            <pc:docMk/>
            <pc:sldMk cId="3374351889" sldId="333"/>
            <ac:cxnSpMk id="14" creationId="{C99906DE-8F6B-A3F6-DB30-468DBDD27E89}"/>
          </ac:cxnSpMkLst>
        </pc:cxnChg>
        <pc:cxnChg chg="add mod">
          <ac:chgData name="Hashimoto, Chie / 橋本　知依" userId="d974ff01-1f92-419a-ba7c-6fd3fb8463af" providerId="ADAL" clId="{F7776893-6379-4981-A040-D340070C0D12}" dt="2023-10-10T07:36:13.551" v="2513" actId="14100"/>
          <ac:cxnSpMkLst>
            <pc:docMk/>
            <pc:sldMk cId="3374351889" sldId="333"/>
            <ac:cxnSpMk id="15" creationId="{ECCBBB75-C053-AEE7-40DD-0CBE2A2AA634}"/>
          </ac:cxnSpMkLst>
        </pc:cxnChg>
        <pc:cxnChg chg="add mod">
          <ac:chgData name="Hashimoto, Chie / 橋本　知依" userId="d974ff01-1f92-419a-ba7c-6fd3fb8463af" providerId="ADAL" clId="{F7776893-6379-4981-A040-D340070C0D12}" dt="2023-10-10T07:37:43.117" v="2613" actId="14100"/>
          <ac:cxnSpMkLst>
            <pc:docMk/>
            <pc:sldMk cId="3374351889" sldId="333"/>
            <ac:cxnSpMk id="23" creationId="{77C21C50-6907-5F51-6284-7CB0690BAE86}"/>
          </ac:cxnSpMkLst>
        </pc:cxnChg>
      </pc:sldChg>
      <pc:sldChg chg="add del">
        <pc:chgData name="Hashimoto, Chie / 橋本　知依" userId="d974ff01-1f92-419a-ba7c-6fd3fb8463af" providerId="ADAL" clId="{F7776893-6379-4981-A040-D340070C0D12}" dt="2023-10-10T07:27:10.816" v="1988" actId="47"/>
        <pc:sldMkLst>
          <pc:docMk/>
          <pc:sldMk cId="1091226445" sldId="334"/>
        </pc:sldMkLst>
      </pc:sldChg>
      <pc:sldChg chg="del">
        <pc:chgData name="Hashimoto, Chie / 橋本　知依" userId="d974ff01-1f92-419a-ba7c-6fd3fb8463af" providerId="ADAL" clId="{F7776893-6379-4981-A040-D340070C0D12}" dt="2023-10-10T05:52:02.432" v="273" actId="47"/>
        <pc:sldMkLst>
          <pc:docMk/>
          <pc:sldMk cId="2257314426" sldId="335"/>
        </pc:sldMkLst>
      </pc:sldChg>
    </pc:docChg>
  </pc:docChgLst>
  <pc:docChgLst>
    <pc:chgData name="Hashimoto, Chie / 橋本　知依" userId="d974ff01-1f92-419a-ba7c-6fd3fb8463af" providerId="ADAL" clId="{5C4F4213-B812-484D-A676-5F72C72A1EAB}"/>
    <pc:docChg chg="undo custSel addSld delSld modSld sldOrd">
      <pc:chgData name="Hashimoto, Chie / 橋本　知依" userId="d974ff01-1f92-419a-ba7c-6fd3fb8463af" providerId="ADAL" clId="{5C4F4213-B812-484D-A676-5F72C72A1EAB}" dt="2023-08-28T10:34:50.780" v="5150" actId="478"/>
      <pc:docMkLst>
        <pc:docMk/>
      </pc:docMkLst>
      <pc:sldChg chg="modSp mod">
        <pc:chgData name="Hashimoto, Chie / 橋本　知依" userId="d974ff01-1f92-419a-ba7c-6fd3fb8463af" providerId="ADAL" clId="{5C4F4213-B812-484D-A676-5F72C72A1EAB}" dt="2023-08-27T23:44:05.658" v="13" actId="20577"/>
        <pc:sldMkLst>
          <pc:docMk/>
          <pc:sldMk cId="3840699567" sldId="303"/>
        </pc:sldMkLst>
        <pc:spChg chg="mod">
          <ac:chgData name="Hashimoto, Chie / 橋本　知依" userId="d974ff01-1f92-419a-ba7c-6fd3fb8463af" providerId="ADAL" clId="{5C4F4213-B812-484D-A676-5F72C72A1EAB}" dt="2023-08-27T23:44:05.658" v="13" actId="20577"/>
          <ac:spMkLst>
            <pc:docMk/>
            <pc:sldMk cId="3840699567" sldId="303"/>
            <ac:spMk id="3" creationId="{530A82E1-8E0D-434A-9DF4-7C2ABD1A07A1}"/>
          </ac:spMkLst>
        </pc:spChg>
      </pc:sldChg>
      <pc:sldChg chg="addSp delSp modSp mod">
        <pc:chgData name="Hashimoto, Chie / 橋本　知依" userId="d974ff01-1f92-419a-ba7c-6fd3fb8463af" providerId="ADAL" clId="{5C4F4213-B812-484D-A676-5F72C72A1EAB}" dt="2023-08-28T10:34:50.780" v="5150" actId="478"/>
        <pc:sldMkLst>
          <pc:docMk/>
          <pc:sldMk cId="509033882" sldId="305"/>
        </pc:sldMkLst>
        <pc:spChg chg="add del mod">
          <ac:chgData name="Hashimoto, Chie / 橋本　知依" userId="d974ff01-1f92-419a-ba7c-6fd3fb8463af" providerId="ADAL" clId="{5C4F4213-B812-484D-A676-5F72C72A1EAB}" dt="2023-08-28T07:25:09.250" v="5030" actId="478"/>
          <ac:spMkLst>
            <pc:docMk/>
            <pc:sldMk cId="509033882" sldId="305"/>
            <ac:spMk id="4" creationId="{2893F8B6-07E5-5BED-F16C-3554711A8B77}"/>
          </ac:spMkLst>
        </pc:spChg>
        <pc:spChg chg="del">
          <ac:chgData name="Hashimoto, Chie / 橋本　知依" userId="d974ff01-1f92-419a-ba7c-6fd3fb8463af" providerId="ADAL" clId="{5C4F4213-B812-484D-A676-5F72C72A1EAB}" dt="2023-08-27T23:44:37.405" v="20" actId="478"/>
          <ac:spMkLst>
            <pc:docMk/>
            <pc:sldMk cId="509033882" sldId="305"/>
            <ac:spMk id="5" creationId="{3EE43486-DE40-1EFC-0DC1-295B3AA45A2F}"/>
          </ac:spMkLst>
        </pc:spChg>
        <pc:spChg chg="mod">
          <ac:chgData name="Hashimoto, Chie / 橋本　知依" userId="d974ff01-1f92-419a-ba7c-6fd3fb8463af" providerId="ADAL" clId="{5C4F4213-B812-484D-A676-5F72C72A1EAB}" dt="2023-08-27T23:44:31.158" v="19" actId="20577"/>
          <ac:spMkLst>
            <pc:docMk/>
            <pc:sldMk cId="509033882" sldId="305"/>
            <ac:spMk id="6" creationId="{531B4B9D-12EA-4BC5-4859-8E23CDDB1A22}"/>
          </ac:spMkLst>
        </pc:spChg>
        <pc:spChg chg="add mod">
          <ac:chgData name="Hashimoto, Chie / 橋本　知依" userId="d974ff01-1f92-419a-ba7c-6fd3fb8463af" providerId="ADAL" clId="{5C4F4213-B812-484D-A676-5F72C72A1EAB}" dt="2023-08-28T02:47:21.182" v="340" actId="164"/>
          <ac:spMkLst>
            <pc:docMk/>
            <pc:sldMk cId="509033882" sldId="305"/>
            <ac:spMk id="9" creationId="{13E0A669-95B1-A9A7-CC4C-237BF908364A}"/>
          </ac:spMkLst>
        </pc:spChg>
        <pc:spChg chg="add mod">
          <ac:chgData name="Hashimoto, Chie / 橋本　知依" userId="d974ff01-1f92-419a-ba7c-6fd3fb8463af" providerId="ADAL" clId="{5C4F4213-B812-484D-A676-5F72C72A1EAB}" dt="2023-08-28T02:47:21.182" v="340" actId="164"/>
          <ac:spMkLst>
            <pc:docMk/>
            <pc:sldMk cId="509033882" sldId="305"/>
            <ac:spMk id="10" creationId="{801BC435-6B3F-2E04-42D0-A363028AEB02}"/>
          </ac:spMkLst>
        </pc:spChg>
        <pc:spChg chg="add del mod">
          <ac:chgData name="Hashimoto, Chie / 橋本　知依" userId="d974ff01-1f92-419a-ba7c-6fd3fb8463af" providerId="ADAL" clId="{5C4F4213-B812-484D-A676-5F72C72A1EAB}" dt="2023-08-28T06:43:38.835" v="4419" actId="21"/>
          <ac:spMkLst>
            <pc:docMk/>
            <pc:sldMk cId="509033882" sldId="305"/>
            <ac:spMk id="23" creationId="{FC5576FE-782F-8C0F-B803-54D6474FF152}"/>
          </ac:spMkLst>
        </pc:spChg>
        <pc:spChg chg="mod">
          <ac:chgData name="Hashimoto, Chie / 橋本　知依" userId="d974ff01-1f92-419a-ba7c-6fd3fb8463af" providerId="ADAL" clId="{5C4F4213-B812-484D-A676-5F72C72A1EAB}" dt="2023-08-28T06:44:04.909" v="4428"/>
          <ac:spMkLst>
            <pc:docMk/>
            <pc:sldMk cId="509033882" sldId="305"/>
            <ac:spMk id="32" creationId="{D7C962DE-1BFA-7F8F-4A21-FF378BAC5544}"/>
          </ac:spMkLst>
        </pc:spChg>
        <pc:spChg chg="mod">
          <ac:chgData name="Hashimoto, Chie / 橋本　知依" userId="d974ff01-1f92-419a-ba7c-6fd3fb8463af" providerId="ADAL" clId="{5C4F4213-B812-484D-A676-5F72C72A1EAB}" dt="2023-08-28T06:44:04.909" v="4428"/>
          <ac:spMkLst>
            <pc:docMk/>
            <pc:sldMk cId="509033882" sldId="305"/>
            <ac:spMk id="33" creationId="{C163768F-A3F9-802F-15DB-34EA3FBA77B0}"/>
          </ac:spMkLst>
        </pc:spChg>
        <pc:grpChg chg="del">
          <ac:chgData name="Hashimoto, Chie / 橋本　知依" userId="d974ff01-1f92-419a-ba7c-6fd3fb8463af" providerId="ADAL" clId="{5C4F4213-B812-484D-A676-5F72C72A1EAB}" dt="2023-08-28T02:35:41.276" v="22" actId="478"/>
          <ac:grpSpMkLst>
            <pc:docMk/>
            <pc:sldMk cId="509033882" sldId="305"/>
            <ac:grpSpMk id="12" creationId="{90E8B66D-0D87-E71A-B850-03AD144BF48C}"/>
          </ac:grpSpMkLst>
        </pc:grpChg>
        <pc:grpChg chg="add mod">
          <ac:chgData name="Hashimoto, Chie / 橋本　知依" userId="d974ff01-1f92-419a-ba7c-6fd3fb8463af" providerId="ADAL" clId="{5C4F4213-B812-484D-A676-5F72C72A1EAB}" dt="2023-08-28T06:43:36.298" v="4418" actId="164"/>
          <ac:grpSpMkLst>
            <pc:docMk/>
            <pc:sldMk cId="509033882" sldId="305"/>
            <ac:grpSpMk id="21" creationId="{8F7F7201-DF10-AFC5-EE45-B7A22CD01FFE}"/>
          </ac:grpSpMkLst>
        </pc:grpChg>
        <pc:grpChg chg="add del mod">
          <ac:chgData name="Hashimoto, Chie / 橋本　知依" userId="d974ff01-1f92-419a-ba7c-6fd3fb8463af" providerId="ADAL" clId="{5C4F4213-B812-484D-A676-5F72C72A1EAB}" dt="2023-08-28T06:43:38.835" v="4419" actId="21"/>
          <ac:grpSpMkLst>
            <pc:docMk/>
            <pc:sldMk cId="509033882" sldId="305"/>
            <ac:grpSpMk id="27" creationId="{AFA0B5A4-E24A-8793-7FA6-BB097124A210}"/>
          </ac:grpSpMkLst>
        </pc:grpChg>
        <pc:grpChg chg="add mod">
          <ac:chgData name="Hashimoto, Chie / 橋本　知依" userId="d974ff01-1f92-419a-ba7c-6fd3fb8463af" providerId="ADAL" clId="{5C4F4213-B812-484D-A676-5F72C72A1EAB}" dt="2023-08-28T10:25:40.832" v="5146" actId="1076"/>
          <ac:grpSpMkLst>
            <pc:docMk/>
            <pc:sldMk cId="509033882" sldId="305"/>
            <ac:grpSpMk id="29" creationId="{421FA4B3-76C7-5161-5388-BAEB4CCF1B3D}"/>
          </ac:grpSpMkLst>
        </pc:grpChg>
        <pc:graphicFrameChg chg="del modGraphic">
          <ac:chgData name="Hashimoto, Chie / 橋本　知依" userId="d974ff01-1f92-419a-ba7c-6fd3fb8463af" providerId="ADAL" clId="{5C4F4213-B812-484D-A676-5F72C72A1EAB}" dt="2023-08-28T06:43:38.835" v="4419" actId="21"/>
          <ac:graphicFrameMkLst>
            <pc:docMk/>
            <pc:sldMk cId="509033882" sldId="305"/>
            <ac:graphicFrameMk id="4" creationId="{77E67DA5-8374-CDFF-34EB-DA790B4266D9}"/>
          </ac:graphicFrameMkLst>
        </pc:graphicFrameChg>
        <pc:graphicFrameChg chg="add mod modGraphic">
          <ac:chgData name="Hashimoto, Chie / 橋本　知依" userId="d974ff01-1f92-419a-ba7c-6fd3fb8463af" providerId="ADAL" clId="{5C4F4213-B812-484D-A676-5F72C72A1EAB}" dt="2023-08-28T07:25:13.078" v="5031" actId="1076"/>
          <ac:graphicFrameMkLst>
            <pc:docMk/>
            <pc:sldMk cId="509033882" sldId="305"/>
            <ac:graphicFrameMk id="28" creationId="{99FA9CBE-D388-811D-E0C2-694E6E6CE91B}"/>
          </ac:graphicFrameMkLst>
        </pc:graphicFrameChg>
        <pc:picChg chg="add del mod modCrop">
          <ac:chgData name="Hashimoto, Chie / 橋本　知依" userId="d974ff01-1f92-419a-ba7c-6fd3fb8463af" providerId="ADAL" clId="{5C4F4213-B812-484D-A676-5F72C72A1EAB}" dt="2023-08-28T10:34:50.780" v="5150" actId="478"/>
          <ac:picMkLst>
            <pc:docMk/>
            <pc:sldMk cId="509033882" sldId="305"/>
            <ac:picMk id="5" creationId="{0D60CFDF-BC3E-E29F-8094-67B6D3894C44}"/>
          </ac:picMkLst>
        </pc:picChg>
        <pc:picChg chg="add mod modCrop">
          <ac:chgData name="Hashimoto, Chie / 橋本　知依" userId="d974ff01-1f92-419a-ba7c-6fd3fb8463af" providerId="ADAL" clId="{5C4F4213-B812-484D-A676-5F72C72A1EAB}" dt="2023-08-28T02:47:21.182" v="340" actId="164"/>
          <ac:picMkLst>
            <pc:docMk/>
            <pc:sldMk cId="509033882" sldId="305"/>
            <ac:picMk id="8" creationId="{4F752ABE-13C5-E44F-51F5-284060CC06E0}"/>
          </ac:picMkLst>
        </pc:picChg>
        <pc:picChg chg="add del mod modCrop">
          <ac:chgData name="Hashimoto, Chie / 橋本　知依" userId="d974ff01-1f92-419a-ba7c-6fd3fb8463af" providerId="ADAL" clId="{5C4F4213-B812-484D-A676-5F72C72A1EAB}" dt="2023-08-28T06:43:38.835" v="4419" actId="21"/>
          <ac:picMkLst>
            <pc:docMk/>
            <pc:sldMk cId="509033882" sldId="305"/>
            <ac:picMk id="22" creationId="{101A4177-F598-2F99-B02B-A8DF9EE9E5D2}"/>
          </ac:picMkLst>
        </pc:picChg>
        <pc:picChg chg="mod">
          <ac:chgData name="Hashimoto, Chie / 橋本　知依" userId="d974ff01-1f92-419a-ba7c-6fd3fb8463af" providerId="ADAL" clId="{5C4F4213-B812-484D-A676-5F72C72A1EAB}" dt="2023-08-28T06:44:04.909" v="4428"/>
          <ac:picMkLst>
            <pc:docMk/>
            <pc:sldMk cId="509033882" sldId="305"/>
            <ac:picMk id="30" creationId="{A1360C85-F7D5-072D-1ED2-69D4E9C8DAF2}"/>
          </ac:picMkLst>
        </pc:picChg>
        <pc:picChg chg="mod">
          <ac:chgData name="Hashimoto, Chie / 橋本　知依" userId="d974ff01-1f92-419a-ba7c-6fd3fb8463af" providerId="ADAL" clId="{5C4F4213-B812-484D-A676-5F72C72A1EAB}" dt="2023-08-28T06:44:04.909" v="4428"/>
          <ac:picMkLst>
            <pc:docMk/>
            <pc:sldMk cId="509033882" sldId="305"/>
            <ac:picMk id="31" creationId="{86D4F6A4-C8F6-625A-87ED-7A490D203C00}"/>
          </ac:picMkLst>
        </pc:picChg>
        <pc:cxnChg chg="add mod">
          <ac:chgData name="Hashimoto, Chie / 橋本　知依" userId="d974ff01-1f92-419a-ba7c-6fd3fb8463af" providerId="ADAL" clId="{5C4F4213-B812-484D-A676-5F72C72A1EAB}" dt="2023-08-28T06:43:38.835" v="4419" actId="21"/>
          <ac:cxnSpMkLst>
            <pc:docMk/>
            <pc:sldMk cId="509033882" sldId="305"/>
            <ac:cxnSpMk id="17" creationId="{B6676A22-EE92-A95C-6EC2-434B9E3675B3}"/>
          </ac:cxnSpMkLst>
        </pc:cxnChg>
        <pc:cxnChg chg="add mod">
          <ac:chgData name="Hashimoto, Chie / 橋本　知依" userId="d974ff01-1f92-419a-ba7c-6fd3fb8463af" providerId="ADAL" clId="{5C4F4213-B812-484D-A676-5F72C72A1EAB}" dt="2023-08-28T06:43:38.835" v="4419" actId="21"/>
          <ac:cxnSpMkLst>
            <pc:docMk/>
            <pc:sldMk cId="509033882" sldId="305"/>
            <ac:cxnSpMk id="24" creationId="{F5C737C8-C59B-49C8-3BBD-263BF22A16D7}"/>
          </ac:cxnSpMkLst>
        </pc:cxnChg>
      </pc:sldChg>
      <pc:sldChg chg="del ord">
        <pc:chgData name="Hashimoto, Chie / 橋本　知依" userId="d974ff01-1f92-419a-ba7c-6fd3fb8463af" providerId="ADAL" clId="{5C4F4213-B812-484D-A676-5F72C72A1EAB}" dt="2023-08-28T06:47:05.568" v="4741" actId="47"/>
        <pc:sldMkLst>
          <pc:docMk/>
          <pc:sldMk cId="4088686920" sldId="310"/>
        </pc:sldMkLst>
      </pc:sldChg>
      <pc:sldChg chg="del ord">
        <pc:chgData name="Hashimoto, Chie / 橋本　知依" userId="d974ff01-1f92-419a-ba7c-6fd3fb8463af" providerId="ADAL" clId="{5C4F4213-B812-484D-A676-5F72C72A1EAB}" dt="2023-08-28T06:47:05.568" v="4741" actId="47"/>
        <pc:sldMkLst>
          <pc:docMk/>
          <pc:sldMk cId="2280984839" sldId="315"/>
        </pc:sldMkLst>
      </pc:sldChg>
      <pc:sldChg chg="add del ord">
        <pc:chgData name="Hashimoto, Chie / 橋本　知依" userId="d974ff01-1f92-419a-ba7c-6fd3fb8463af" providerId="ADAL" clId="{5C4F4213-B812-484D-A676-5F72C72A1EAB}" dt="2023-08-28T06:47:05.568" v="4741" actId="47"/>
        <pc:sldMkLst>
          <pc:docMk/>
          <pc:sldMk cId="3219491497" sldId="316"/>
        </pc:sldMkLst>
      </pc:sldChg>
      <pc:sldChg chg="addSp delSp modSp add mod">
        <pc:chgData name="Hashimoto, Chie / 橋本　知依" userId="d974ff01-1f92-419a-ba7c-6fd3fb8463af" providerId="ADAL" clId="{5C4F4213-B812-484D-A676-5F72C72A1EAB}" dt="2023-08-28T07:29:37.876" v="5115" actId="20577"/>
        <pc:sldMkLst>
          <pc:docMk/>
          <pc:sldMk cId="447668987" sldId="317"/>
        </pc:sldMkLst>
        <pc:spChg chg="add del mod">
          <ac:chgData name="Hashimoto, Chie / 橋本　知依" userId="d974ff01-1f92-419a-ba7c-6fd3fb8463af" providerId="ADAL" clId="{5C4F4213-B812-484D-A676-5F72C72A1EAB}" dt="2023-08-28T03:33:27.432" v="1302" actId="478"/>
          <ac:spMkLst>
            <pc:docMk/>
            <pc:sldMk cId="447668987" sldId="317"/>
            <ac:spMk id="3" creationId="{AC46A0D6-8400-580D-951B-F5638A00B53D}"/>
          </ac:spMkLst>
        </pc:spChg>
        <pc:spChg chg="add del">
          <ac:chgData name="Hashimoto, Chie / 橋本　知依" userId="d974ff01-1f92-419a-ba7c-6fd3fb8463af" providerId="ADAL" clId="{5C4F4213-B812-484D-A676-5F72C72A1EAB}" dt="2023-08-28T03:26:25.858" v="1212" actId="22"/>
          <ac:spMkLst>
            <pc:docMk/>
            <pc:sldMk cId="447668987" sldId="317"/>
            <ac:spMk id="6" creationId="{C46B7797-6861-E503-0AB9-D1A4C84EFE73}"/>
          </ac:spMkLst>
        </pc:spChg>
        <pc:spChg chg="add del mod">
          <ac:chgData name="Hashimoto, Chie / 橋本　知依" userId="d974ff01-1f92-419a-ba7c-6fd3fb8463af" providerId="ADAL" clId="{5C4F4213-B812-484D-A676-5F72C72A1EAB}" dt="2023-08-28T05:30:48.495" v="4226" actId="478"/>
          <ac:spMkLst>
            <pc:docMk/>
            <pc:sldMk cId="447668987" sldId="317"/>
            <ac:spMk id="7" creationId="{E45F18EF-21A8-5E27-C2E4-89CC095CFD99}"/>
          </ac:spMkLst>
        </pc:spChg>
        <pc:spChg chg="add del mod">
          <ac:chgData name="Hashimoto, Chie / 橋本　知依" userId="d974ff01-1f92-419a-ba7c-6fd3fb8463af" providerId="ADAL" clId="{5C4F4213-B812-484D-A676-5F72C72A1EAB}" dt="2023-08-28T05:57:58.557" v="4313" actId="478"/>
          <ac:spMkLst>
            <pc:docMk/>
            <pc:sldMk cId="447668987" sldId="317"/>
            <ac:spMk id="8" creationId="{09C01F0C-E74C-6AB1-CA69-AC7F51DA5C1D}"/>
          </ac:spMkLst>
        </pc:spChg>
        <pc:spChg chg="mod">
          <ac:chgData name="Hashimoto, Chie / 橋本　知依" userId="d974ff01-1f92-419a-ba7c-6fd3fb8463af" providerId="ADAL" clId="{5C4F4213-B812-484D-A676-5F72C72A1EAB}" dt="2023-08-28T04:25:36.382" v="2440"/>
          <ac:spMkLst>
            <pc:docMk/>
            <pc:sldMk cId="447668987" sldId="317"/>
            <ac:spMk id="12" creationId="{24603ADF-6F29-443B-ADCA-EA29FD73E44D}"/>
          </ac:spMkLst>
        </pc:spChg>
        <pc:spChg chg="mod">
          <ac:chgData name="Hashimoto, Chie / 橋本　知依" userId="d974ff01-1f92-419a-ba7c-6fd3fb8463af" providerId="ADAL" clId="{5C4F4213-B812-484D-A676-5F72C72A1EAB}" dt="2023-08-28T04:25:36.382" v="2440"/>
          <ac:spMkLst>
            <pc:docMk/>
            <pc:sldMk cId="447668987" sldId="317"/>
            <ac:spMk id="13" creationId="{BF0896E9-F8E6-EBA8-A198-F176388FD023}"/>
          </ac:spMkLst>
        </pc:spChg>
        <pc:spChg chg="add del mod">
          <ac:chgData name="Hashimoto, Chie / 橋本　知依" userId="d974ff01-1f92-419a-ba7c-6fd3fb8463af" providerId="ADAL" clId="{5C4F4213-B812-484D-A676-5F72C72A1EAB}" dt="2023-08-28T06:46:39.118" v="4720" actId="478"/>
          <ac:spMkLst>
            <pc:docMk/>
            <pc:sldMk cId="447668987" sldId="317"/>
            <ac:spMk id="14" creationId="{136CF1EB-58EC-C013-1780-9E59595AE745}"/>
          </ac:spMkLst>
        </pc:spChg>
        <pc:spChg chg="add mod">
          <ac:chgData name="Hashimoto, Chie / 橋本　知依" userId="d974ff01-1f92-419a-ba7c-6fd3fb8463af" providerId="ADAL" clId="{5C4F4213-B812-484D-A676-5F72C72A1EAB}" dt="2023-08-28T05:57:52.647" v="4310" actId="164"/>
          <ac:spMkLst>
            <pc:docMk/>
            <pc:sldMk cId="447668987" sldId="317"/>
            <ac:spMk id="21" creationId="{7FA96AE7-7579-0B20-F789-0ACD4E003064}"/>
          </ac:spMkLst>
        </pc:spChg>
        <pc:spChg chg="add mod">
          <ac:chgData name="Hashimoto, Chie / 橋本　知依" userId="d974ff01-1f92-419a-ba7c-6fd3fb8463af" providerId="ADAL" clId="{5C4F4213-B812-484D-A676-5F72C72A1EAB}" dt="2023-08-28T05:57:52.647" v="4310" actId="164"/>
          <ac:spMkLst>
            <pc:docMk/>
            <pc:sldMk cId="447668987" sldId="317"/>
            <ac:spMk id="22" creationId="{ED43106A-9961-1A85-54B7-52E9D9D25156}"/>
          </ac:spMkLst>
        </pc:spChg>
        <pc:grpChg chg="add del mod">
          <ac:chgData name="Hashimoto, Chie / 橋本　知依" userId="d974ff01-1f92-419a-ba7c-6fd3fb8463af" providerId="ADAL" clId="{5C4F4213-B812-484D-A676-5F72C72A1EAB}" dt="2023-08-28T06:46:36.697" v="4719" actId="478"/>
          <ac:grpSpMkLst>
            <pc:docMk/>
            <pc:sldMk cId="447668987" sldId="317"/>
            <ac:grpSpMk id="9" creationId="{E02F35F6-EDD8-C78F-091F-2E2FB970D8A6}"/>
          </ac:grpSpMkLst>
        </pc:grpChg>
        <pc:grpChg chg="add mod">
          <ac:chgData name="Hashimoto, Chie / 橋本　知依" userId="d974ff01-1f92-419a-ba7c-6fd3fb8463af" providerId="ADAL" clId="{5C4F4213-B812-484D-A676-5F72C72A1EAB}" dt="2023-08-28T05:58:50.016" v="4314" actId="1076"/>
          <ac:grpSpMkLst>
            <pc:docMk/>
            <pc:sldMk cId="447668987" sldId="317"/>
            <ac:grpSpMk id="23" creationId="{9B502177-AC1D-0860-E60B-AD6F8C805011}"/>
          </ac:grpSpMkLst>
        </pc:grpChg>
        <pc:graphicFrameChg chg="mod modGraphic">
          <ac:chgData name="Hashimoto, Chie / 橋本　知依" userId="d974ff01-1f92-419a-ba7c-6fd3fb8463af" providerId="ADAL" clId="{5C4F4213-B812-484D-A676-5F72C72A1EAB}" dt="2023-08-28T07:29:37.876" v="5115" actId="20577"/>
          <ac:graphicFrameMkLst>
            <pc:docMk/>
            <pc:sldMk cId="447668987" sldId="317"/>
            <ac:graphicFrameMk id="5" creationId="{A43B3B8F-0507-A5A7-E202-0B8B6E55E5E8}"/>
          </ac:graphicFrameMkLst>
        </pc:graphicFrameChg>
        <pc:picChg chg="mod">
          <ac:chgData name="Hashimoto, Chie / 橋本　知依" userId="d974ff01-1f92-419a-ba7c-6fd3fb8463af" providerId="ADAL" clId="{5C4F4213-B812-484D-A676-5F72C72A1EAB}" dt="2023-08-28T04:25:36.382" v="2440"/>
          <ac:picMkLst>
            <pc:docMk/>
            <pc:sldMk cId="447668987" sldId="317"/>
            <ac:picMk id="10" creationId="{B17A4DC0-E6A8-12D7-15C4-123F791573CD}"/>
          </ac:picMkLst>
        </pc:picChg>
        <pc:picChg chg="mod">
          <ac:chgData name="Hashimoto, Chie / 橋本　知依" userId="d974ff01-1f92-419a-ba7c-6fd3fb8463af" providerId="ADAL" clId="{5C4F4213-B812-484D-A676-5F72C72A1EAB}" dt="2023-08-28T04:25:36.382" v="2440"/>
          <ac:picMkLst>
            <pc:docMk/>
            <pc:sldMk cId="447668987" sldId="317"/>
            <ac:picMk id="11" creationId="{4F28691C-47C7-12C8-1CDF-77D82AF8850D}"/>
          </ac:picMkLst>
        </pc:picChg>
        <pc:picChg chg="add del mod">
          <ac:chgData name="Hashimoto, Chie / 橋本　知依" userId="d974ff01-1f92-419a-ba7c-6fd3fb8463af" providerId="ADAL" clId="{5C4F4213-B812-484D-A676-5F72C72A1EAB}" dt="2023-08-28T05:34:03.995" v="4275" actId="478"/>
          <ac:picMkLst>
            <pc:docMk/>
            <pc:sldMk cId="447668987" sldId="317"/>
            <ac:picMk id="16" creationId="{C969C0DF-2533-3532-8F72-C1F79CAEEA61}"/>
          </ac:picMkLst>
        </pc:picChg>
        <pc:picChg chg="add mod">
          <ac:chgData name="Hashimoto, Chie / 橋本　知依" userId="d974ff01-1f92-419a-ba7c-6fd3fb8463af" providerId="ADAL" clId="{5C4F4213-B812-484D-A676-5F72C72A1EAB}" dt="2023-08-28T06:47:32.345" v="4756" actId="14100"/>
          <ac:picMkLst>
            <pc:docMk/>
            <pc:sldMk cId="447668987" sldId="317"/>
            <ac:picMk id="18" creationId="{B83286FE-F1C3-530A-CE82-1A9C266631FD}"/>
          </ac:picMkLst>
        </pc:picChg>
        <pc:picChg chg="add mod modCrop">
          <ac:chgData name="Hashimoto, Chie / 橋本　知依" userId="d974ff01-1f92-419a-ba7c-6fd3fb8463af" providerId="ADAL" clId="{5C4F4213-B812-484D-A676-5F72C72A1EAB}" dt="2023-08-28T05:57:52.647" v="4310" actId="164"/>
          <ac:picMkLst>
            <pc:docMk/>
            <pc:sldMk cId="447668987" sldId="317"/>
            <ac:picMk id="20" creationId="{3607B30C-3731-9924-BB38-8A15C9BD1D6D}"/>
          </ac:picMkLst>
        </pc:picChg>
      </pc:sldChg>
      <pc:sldChg chg="addSp delSp modSp add mod ord">
        <pc:chgData name="Hashimoto, Chie / 橋本　知依" userId="d974ff01-1f92-419a-ba7c-6fd3fb8463af" providerId="ADAL" clId="{5C4F4213-B812-484D-A676-5F72C72A1EAB}" dt="2023-08-28T08:49:29.902" v="5127" actId="20577"/>
        <pc:sldMkLst>
          <pc:docMk/>
          <pc:sldMk cId="1313864603" sldId="318"/>
        </pc:sldMkLst>
        <pc:spChg chg="del">
          <ac:chgData name="Hashimoto, Chie / 橋本　知依" userId="d974ff01-1f92-419a-ba7c-6fd3fb8463af" providerId="ADAL" clId="{5C4F4213-B812-484D-A676-5F72C72A1EAB}" dt="2023-08-28T03:28:20.985" v="1216" actId="478"/>
          <ac:spMkLst>
            <pc:docMk/>
            <pc:sldMk cId="1313864603" sldId="318"/>
            <ac:spMk id="3" creationId="{AC46A0D6-8400-580D-951B-F5638A00B53D}"/>
          </ac:spMkLst>
        </pc:spChg>
        <pc:spChg chg="add del mod">
          <ac:chgData name="Hashimoto, Chie / 橋本　知依" userId="d974ff01-1f92-419a-ba7c-6fd3fb8463af" providerId="ADAL" clId="{5C4F4213-B812-484D-A676-5F72C72A1EAB}" dt="2023-08-28T07:21:19.574" v="4998" actId="478"/>
          <ac:spMkLst>
            <pc:docMk/>
            <pc:sldMk cId="1313864603" sldId="318"/>
            <ac:spMk id="7" creationId="{9EE82B9E-0CE7-E06A-329A-9B3D74FBFDA9}"/>
          </ac:spMkLst>
        </pc:spChg>
        <pc:spChg chg="mod">
          <ac:chgData name="Hashimoto, Chie / 橋本　知依" userId="d974ff01-1f92-419a-ba7c-6fd3fb8463af" providerId="ADAL" clId="{5C4F4213-B812-484D-A676-5F72C72A1EAB}" dt="2023-08-28T06:43:40.821" v="4420"/>
          <ac:spMkLst>
            <pc:docMk/>
            <pc:sldMk cId="1313864603" sldId="318"/>
            <ac:spMk id="12" creationId="{5F87F10C-9C02-C374-A2BC-6E4A2F9B2CD3}"/>
          </ac:spMkLst>
        </pc:spChg>
        <pc:spChg chg="mod">
          <ac:chgData name="Hashimoto, Chie / 橋本　知依" userId="d974ff01-1f92-419a-ba7c-6fd3fb8463af" providerId="ADAL" clId="{5C4F4213-B812-484D-A676-5F72C72A1EAB}" dt="2023-08-28T06:43:40.821" v="4420"/>
          <ac:spMkLst>
            <pc:docMk/>
            <pc:sldMk cId="1313864603" sldId="318"/>
            <ac:spMk id="13" creationId="{D5F89312-44B4-6D73-8C4A-7D986BBCE6B5}"/>
          </ac:spMkLst>
        </pc:spChg>
        <pc:spChg chg="mod">
          <ac:chgData name="Hashimoto, Chie / 橋本　知依" userId="d974ff01-1f92-419a-ba7c-6fd3fb8463af" providerId="ADAL" clId="{5C4F4213-B812-484D-A676-5F72C72A1EAB}" dt="2023-08-28T07:20:32.806" v="4983"/>
          <ac:spMkLst>
            <pc:docMk/>
            <pc:sldMk cId="1313864603" sldId="318"/>
            <ac:spMk id="15" creationId="{9F1E0936-4252-D8E3-39CD-E88FD4A592C9}"/>
          </ac:spMkLst>
        </pc:spChg>
        <pc:spChg chg="mod">
          <ac:chgData name="Hashimoto, Chie / 橋本　知依" userId="d974ff01-1f92-419a-ba7c-6fd3fb8463af" providerId="ADAL" clId="{5C4F4213-B812-484D-A676-5F72C72A1EAB}" dt="2023-08-28T07:20:32.806" v="4983"/>
          <ac:spMkLst>
            <pc:docMk/>
            <pc:sldMk cId="1313864603" sldId="318"/>
            <ac:spMk id="17" creationId="{6DD5863C-F869-64C8-7857-4833714AEC60}"/>
          </ac:spMkLst>
        </pc:spChg>
        <pc:spChg chg="add mod">
          <ac:chgData name="Hashimoto, Chie / 橋本　知依" userId="d974ff01-1f92-419a-ba7c-6fd3fb8463af" providerId="ADAL" clId="{5C4F4213-B812-484D-A676-5F72C72A1EAB}" dt="2023-08-28T07:21:02.569" v="4989" actId="164"/>
          <ac:spMkLst>
            <pc:docMk/>
            <pc:sldMk cId="1313864603" sldId="318"/>
            <ac:spMk id="22" creationId="{F5F1D904-EFFB-4A52-5444-1803C4C479F1}"/>
          </ac:spMkLst>
        </pc:spChg>
        <pc:grpChg chg="add mod">
          <ac:chgData name="Hashimoto, Chie / 橋本　知依" userId="d974ff01-1f92-419a-ba7c-6fd3fb8463af" providerId="ADAL" clId="{5C4F4213-B812-484D-A676-5F72C72A1EAB}" dt="2023-08-28T07:24:04.128" v="5018" actId="1076"/>
          <ac:grpSpMkLst>
            <pc:docMk/>
            <pc:sldMk cId="1313864603" sldId="318"/>
            <ac:grpSpMk id="3" creationId="{10877F83-DCA5-5B30-BB8F-FA06457F6042}"/>
          </ac:grpSpMkLst>
        </pc:grpChg>
        <pc:grpChg chg="add mod">
          <ac:chgData name="Hashimoto, Chie / 橋本　知依" userId="d974ff01-1f92-419a-ba7c-6fd3fb8463af" providerId="ADAL" clId="{5C4F4213-B812-484D-A676-5F72C72A1EAB}" dt="2023-08-28T07:21:02.569" v="4989" actId="164"/>
          <ac:grpSpMkLst>
            <pc:docMk/>
            <pc:sldMk cId="1313864603" sldId="318"/>
            <ac:grpSpMk id="8" creationId="{C9FD9B6B-B055-6AEF-E356-33A620B32A7B}"/>
          </ac:grpSpMkLst>
        </pc:grpChg>
        <pc:grpChg chg="mod">
          <ac:chgData name="Hashimoto, Chie / 橋本　知依" userId="d974ff01-1f92-419a-ba7c-6fd3fb8463af" providerId="ADAL" clId="{5C4F4213-B812-484D-A676-5F72C72A1EAB}" dt="2023-08-28T06:43:40.821" v="4420"/>
          <ac:grpSpMkLst>
            <pc:docMk/>
            <pc:sldMk cId="1313864603" sldId="318"/>
            <ac:grpSpMk id="9" creationId="{49C799C4-D711-5285-BBD5-32264C2A80D2}"/>
          </ac:grpSpMkLst>
        </pc:grpChg>
        <pc:grpChg chg="add mod ord">
          <ac:chgData name="Hashimoto, Chie / 橋本　知依" userId="d974ff01-1f92-419a-ba7c-6fd3fb8463af" providerId="ADAL" clId="{5C4F4213-B812-484D-A676-5F72C72A1EAB}" dt="2023-08-28T07:24:03.079" v="5017" actId="1076"/>
          <ac:grpSpMkLst>
            <pc:docMk/>
            <pc:sldMk cId="1313864603" sldId="318"/>
            <ac:grpSpMk id="19" creationId="{9EC3F801-BFD4-AF30-4695-544DB655D5EB}"/>
          </ac:grpSpMkLst>
        </pc:grpChg>
        <pc:graphicFrameChg chg="add mod ord modGraphic">
          <ac:chgData name="Hashimoto, Chie / 橋本　知依" userId="d974ff01-1f92-419a-ba7c-6fd3fb8463af" providerId="ADAL" clId="{5C4F4213-B812-484D-A676-5F72C72A1EAB}" dt="2023-08-28T08:49:29.902" v="5127" actId="20577"/>
          <ac:graphicFrameMkLst>
            <pc:docMk/>
            <pc:sldMk cId="1313864603" sldId="318"/>
            <ac:graphicFrameMk id="4" creationId="{EB3BA6E4-31DC-DD5C-9A01-1D2938F4179E}"/>
          </ac:graphicFrameMkLst>
        </pc:graphicFrameChg>
        <pc:graphicFrameChg chg="del mod modGraphic">
          <ac:chgData name="Hashimoto, Chie / 橋本　知依" userId="d974ff01-1f92-419a-ba7c-6fd3fb8463af" providerId="ADAL" clId="{5C4F4213-B812-484D-A676-5F72C72A1EAB}" dt="2023-08-28T06:45:28.697" v="4628" actId="21"/>
          <ac:graphicFrameMkLst>
            <pc:docMk/>
            <pc:sldMk cId="1313864603" sldId="318"/>
            <ac:graphicFrameMk id="5" creationId="{A43B3B8F-0507-A5A7-E202-0B8B6E55E5E8}"/>
          </ac:graphicFrameMkLst>
        </pc:graphicFrameChg>
        <pc:picChg chg="mod">
          <ac:chgData name="Hashimoto, Chie / 橋本　知依" userId="d974ff01-1f92-419a-ba7c-6fd3fb8463af" providerId="ADAL" clId="{5C4F4213-B812-484D-A676-5F72C72A1EAB}" dt="2023-08-28T07:20:32.806" v="4983"/>
          <ac:picMkLst>
            <pc:docMk/>
            <pc:sldMk cId="1313864603" sldId="318"/>
            <ac:picMk id="5" creationId="{3B4E9A80-22FE-68FC-F201-E0C93EB6D080}"/>
          </ac:picMkLst>
        </pc:picChg>
        <pc:picChg chg="add mod">
          <ac:chgData name="Hashimoto, Chie / 橋本　知依" userId="d974ff01-1f92-419a-ba7c-6fd3fb8463af" providerId="ADAL" clId="{5C4F4213-B812-484D-A676-5F72C72A1EAB}" dt="2023-08-28T06:44:46.462" v="4569" actId="1035"/>
          <ac:picMkLst>
            <pc:docMk/>
            <pc:sldMk cId="1313864603" sldId="318"/>
            <ac:picMk id="6" creationId="{5D650373-84DA-D99C-6AB4-9CBC420C7B79}"/>
          </ac:picMkLst>
        </pc:picChg>
        <pc:picChg chg="mod">
          <ac:chgData name="Hashimoto, Chie / 橋本　知依" userId="d974ff01-1f92-419a-ba7c-6fd3fb8463af" providerId="ADAL" clId="{5C4F4213-B812-484D-A676-5F72C72A1EAB}" dt="2023-08-28T06:43:40.821" v="4420"/>
          <ac:picMkLst>
            <pc:docMk/>
            <pc:sldMk cId="1313864603" sldId="318"/>
            <ac:picMk id="11" creationId="{F14CAA5D-5B8C-FCEA-2621-B995F01E04DC}"/>
          </ac:picMkLst>
        </pc:picChg>
        <pc:picChg chg="mod">
          <ac:chgData name="Hashimoto, Chie / 橋本　知依" userId="d974ff01-1f92-419a-ba7c-6fd3fb8463af" providerId="ADAL" clId="{5C4F4213-B812-484D-A676-5F72C72A1EAB}" dt="2023-08-28T07:20:32.806" v="4983"/>
          <ac:picMkLst>
            <pc:docMk/>
            <pc:sldMk cId="1313864603" sldId="318"/>
            <ac:picMk id="16" creationId="{AB68BE6A-AFC8-48B3-F2D9-B182B808CA55}"/>
          </ac:picMkLst>
        </pc:picChg>
        <pc:cxnChg chg="mod">
          <ac:chgData name="Hashimoto, Chie / 橋本　知依" userId="d974ff01-1f92-419a-ba7c-6fd3fb8463af" providerId="ADAL" clId="{5C4F4213-B812-484D-A676-5F72C72A1EAB}" dt="2023-08-28T06:46:17.405" v="4709" actId="14100"/>
          <ac:cxnSpMkLst>
            <pc:docMk/>
            <pc:sldMk cId="1313864603" sldId="318"/>
            <ac:cxnSpMk id="10" creationId="{B44CCABD-A3D4-237E-DE36-C9393E37C633}"/>
          </ac:cxnSpMkLst>
        </pc:cxnChg>
        <pc:cxnChg chg="mod">
          <ac:chgData name="Hashimoto, Chie / 橋本　知依" userId="d974ff01-1f92-419a-ba7c-6fd3fb8463af" providerId="ADAL" clId="{5C4F4213-B812-484D-A676-5F72C72A1EAB}" dt="2023-08-28T06:43:40.821" v="4420"/>
          <ac:cxnSpMkLst>
            <pc:docMk/>
            <pc:sldMk cId="1313864603" sldId="318"/>
            <ac:cxnSpMk id="14" creationId="{01ED9B2C-A657-BC83-3555-21EB5981231D}"/>
          </ac:cxnSpMkLst>
        </pc:cxnChg>
        <pc:cxnChg chg="mod">
          <ac:chgData name="Hashimoto, Chie / 橋本　知依" userId="d974ff01-1f92-419a-ba7c-6fd3fb8463af" providerId="ADAL" clId="{5C4F4213-B812-484D-A676-5F72C72A1EAB}" dt="2023-08-28T07:20:32.806" v="4983"/>
          <ac:cxnSpMkLst>
            <pc:docMk/>
            <pc:sldMk cId="1313864603" sldId="318"/>
            <ac:cxnSpMk id="18" creationId="{F2E83409-4617-0DF4-1465-05A8CD97AF5B}"/>
          </ac:cxnSpMkLst>
        </pc:cxnChg>
      </pc:sldChg>
      <pc:sldChg chg="addSp delSp modSp add mod">
        <pc:chgData name="Hashimoto, Chie / 橋本　知依" userId="d974ff01-1f92-419a-ba7c-6fd3fb8463af" providerId="ADAL" clId="{5C4F4213-B812-484D-A676-5F72C72A1EAB}" dt="2023-08-28T09:09:33.803" v="5132"/>
        <pc:sldMkLst>
          <pc:docMk/>
          <pc:sldMk cId="3501336745" sldId="319"/>
        </pc:sldMkLst>
        <pc:spChg chg="add del mod">
          <ac:chgData name="Hashimoto, Chie / 橋本　知依" userId="d974ff01-1f92-419a-ba7c-6fd3fb8463af" providerId="ADAL" clId="{5C4F4213-B812-484D-A676-5F72C72A1EAB}" dt="2023-08-28T04:24:48.305" v="2433" actId="478"/>
          <ac:spMkLst>
            <pc:docMk/>
            <pc:sldMk cId="3501336745" sldId="319"/>
            <ac:spMk id="3" creationId="{2B0EF90F-4767-02B4-F0D8-4774F4E82D0B}"/>
          </ac:spMkLst>
        </pc:spChg>
        <pc:spChg chg="mod">
          <ac:chgData name="Hashimoto, Chie / 橋本　知依" userId="d974ff01-1f92-419a-ba7c-6fd3fb8463af" providerId="ADAL" clId="{5C4F4213-B812-484D-A676-5F72C72A1EAB}" dt="2023-08-28T09:09:33.204" v="5131"/>
          <ac:spMkLst>
            <pc:docMk/>
            <pc:sldMk cId="3501336745" sldId="319"/>
            <ac:spMk id="7" creationId="{227D4ADA-61C5-46B0-4DD1-E557C2B6D698}"/>
          </ac:spMkLst>
        </pc:spChg>
        <pc:spChg chg="del">
          <ac:chgData name="Hashimoto, Chie / 橋本　知依" userId="d974ff01-1f92-419a-ba7c-6fd3fb8463af" providerId="ADAL" clId="{5C4F4213-B812-484D-A676-5F72C72A1EAB}" dt="2023-08-28T03:44:02.546" v="1701" actId="478"/>
          <ac:spMkLst>
            <pc:docMk/>
            <pc:sldMk cId="3501336745" sldId="319"/>
            <ac:spMk id="7" creationId="{E45F18EF-21A8-5E27-C2E4-89CC095CFD99}"/>
          </ac:spMkLst>
        </pc:spChg>
        <pc:spChg chg="del">
          <ac:chgData name="Hashimoto, Chie / 橋本　知依" userId="d974ff01-1f92-419a-ba7c-6fd3fb8463af" providerId="ADAL" clId="{5C4F4213-B812-484D-A676-5F72C72A1EAB}" dt="2023-08-28T03:44:02.546" v="1701" actId="478"/>
          <ac:spMkLst>
            <pc:docMk/>
            <pc:sldMk cId="3501336745" sldId="319"/>
            <ac:spMk id="8" creationId="{09C01F0C-E74C-6AB1-CA69-AC7F51DA5C1D}"/>
          </ac:spMkLst>
        </pc:spChg>
        <pc:spChg chg="add del mod">
          <ac:chgData name="Hashimoto, Chie / 橋本　知依" userId="d974ff01-1f92-419a-ba7c-6fd3fb8463af" providerId="ADAL" clId="{5C4F4213-B812-484D-A676-5F72C72A1EAB}" dt="2023-08-28T09:09:33.803" v="5132"/>
          <ac:spMkLst>
            <pc:docMk/>
            <pc:sldMk cId="3501336745" sldId="319"/>
            <ac:spMk id="9" creationId="{91A9F01A-8B10-0BA5-7F04-A60FD769BDB6}"/>
          </ac:spMkLst>
        </pc:spChg>
        <pc:spChg chg="add mod">
          <ac:chgData name="Hashimoto, Chie / 橋本　知依" userId="d974ff01-1f92-419a-ba7c-6fd3fb8463af" providerId="ADAL" clId="{5C4F4213-B812-484D-A676-5F72C72A1EAB}" dt="2023-08-28T04:20:06.648" v="2398" actId="164"/>
          <ac:spMkLst>
            <pc:docMk/>
            <pc:sldMk cId="3501336745" sldId="319"/>
            <ac:spMk id="11" creationId="{DCE90AF7-0A61-89CD-9BB5-2FB9705DDE3E}"/>
          </ac:spMkLst>
        </pc:spChg>
        <pc:spChg chg="add del mod">
          <ac:chgData name="Hashimoto, Chie / 橋本　知依" userId="d974ff01-1f92-419a-ba7c-6fd3fb8463af" providerId="ADAL" clId="{5C4F4213-B812-484D-A676-5F72C72A1EAB}" dt="2023-08-28T07:26:07.381" v="5054" actId="21"/>
          <ac:spMkLst>
            <pc:docMk/>
            <pc:sldMk cId="3501336745" sldId="319"/>
            <ac:spMk id="16" creationId="{5033ECD3-0249-4341-409E-C1E1EAECAE6D}"/>
          </ac:spMkLst>
        </pc:spChg>
        <pc:grpChg chg="add del mod">
          <ac:chgData name="Hashimoto, Chie / 橋本　知依" userId="d974ff01-1f92-419a-ba7c-6fd3fb8463af" providerId="ADAL" clId="{5C4F4213-B812-484D-A676-5F72C72A1EAB}" dt="2023-08-28T09:09:33.803" v="5132"/>
          <ac:grpSpMkLst>
            <pc:docMk/>
            <pc:sldMk cId="3501336745" sldId="319"/>
            <ac:grpSpMk id="3" creationId="{50840A8D-D134-B764-65A5-D39B66EABF6A}"/>
          </ac:grpSpMkLst>
        </pc:grpChg>
        <pc:grpChg chg="add del mod">
          <ac:chgData name="Hashimoto, Chie / 橋本　知依" userId="d974ff01-1f92-419a-ba7c-6fd3fb8463af" providerId="ADAL" clId="{5C4F4213-B812-484D-A676-5F72C72A1EAB}" dt="2023-08-28T07:26:07.381" v="5054" actId="21"/>
          <ac:grpSpMkLst>
            <pc:docMk/>
            <pc:sldMk cId="3501336745" sldId="319"/>
            <ac:grpSpMk id="17" creationId="{3AC17B02-DFD8-724B-02BF-8E147094DCD4}"/>
          </ac:grpSpMkLst>
        </pc:grpChg>
        <pc:graphicFrameChg chg="mod modGraphic">
          <ac:chgData name="Hashimoto, Chie / 橋本　知依" userId="d974ff01-1f92-419a-ba7c-6fd3fb8463af" providerId="ADAL" clId="{5C4F4213-B812-484D-A676-5F72C72A1EAB}" dt="2023-08-28T07:29:42.531" v="5120" actId="20577"/>
          <ac:graphicFrameMkLst>
            <pc:docMk/>
            <pc:sldMk cId="3501336745" sldId="319"/>
            <ac:graphicFrameMk id="5" creationId="{A43B3B8F-0507-A5A7-E202-0B8B6E55E5E8}"/>
          </ac:graphicFrameMkLst>
        </pc:graphicFrameChg>
        <pc:picChg chg="mod">
          <ac:chgData name="Hashimoto, Chie / 橋本　知依" userId="d974ff01-1f92-419a-ba7c-6fd3fb8463af" providerId="ADAL" clId="{5C4F4213-B812-484D-A676-5F72C72A1EAB}" dt="2023-08-28T09:09:33.204" v="5131"/>
          <ac:picMkLst>
            <pc:docMk/>
            <pc:sldMk cId="3501336745" sldId="319"/>
            <ac:picMk id="4" creationId="{814A3702-31DF-F689-ED41-6E78D3ABCD58}"/>
          </ac:picMkLst>
        </pc:picChg>
        <pc:picChg chg="add mod">
          <ac:chgData name="Hashimoto, Chie / 橋本　知依" userId="d974ff01-1f92-419a-ba7c-6fd3fb8463af" providerId="ADAL" clId="{5C4F4213-B812-484D-A676-5F72C72A1EAB}" dt="2023-08-28T04:20:06.648" v="2398" actId="164"/>
          <ac:picMkLst>
            <pc:docMk/>
            <pc:sldMk cId="3501336745" sldId="319"/>
            <ac:picMk id="6" creationId="{2FEF1CCF-E96B-3B4F-B6A1-7CBA67FC6962}"/>
          </ac:picMkLst>
        </pc:picChg>
        <pc:picChg chg="mod">
          <ac:chgData name="Hashimoto, Chie / 橋本　知依" userId="d974ff01-1f92-419a-ba7c-6fd3fb8463af" providerId="ADAL" clId="{5C4F4213-B812-484D-A676-5F72C72A1EAB}" dt="2023-08-28T09:09:33.204" v="5131"/>
          <ac:picMkLst>
            <pc:docMk/>
            <pc:sldMk cId="3501336745" sldId="319"/>
            <ac:picMk id="6" creationId="{E6C071DF-8CC5-4396-03D6-50D04769259B}"/>
          </ac:picMkLst>
        </pc:picChg>
        <pc:picChg chg="add mod modCrop">
          <ac:chgData name="Hashimoto, Chie / 橋本　知依" userId="d974ff01-1f92-419a-ba7c-6fd3fb8463af" providerId="ADAL" clId="{5C4F4213-B812-484D-A676-5F72C72A1EAB}" dt="2023-08-28T04:20:06.648" v="2398" actId="164"/>
          <ac:picMkLst>
            <pc:docMk/>
            <pc:sldMk cId="3501336745" sldId="319"/>
            <ac:picMk id="10" creationId="{4E68A77F-6A08-D36E-E884-D6E9BA323EE7}"/>
          </ac:picMkLst>
        </pc:picChg>
        <pc:cxnChg chg="mod">
          <ac:chgData name="Hashimoto, Chie / 橋本　知依" userId="d974ff01-1f92-419a-ba7c-6fd3fb8463af" providerId="ADAL" clId="{5C4F4213-B812-484D-A676-5F72C72A1EAB}" dt="2023-08-28T09:09:33.204" v="5131"/>
          <ac:cxnSpMkLst>
            <pc:docMk/>
            <pc:sldMk cId="3501336745" sldId="319"/>
            <ac:cxnSpMk id="8" creationId="{CC6995E6-356C-65F0-C8D1-58A20625D78E}"/>
          </ac:cxnSpMkLst>
        </pc:cxnChg>
        <pc:cxnChg chg="add mod">
          <ac:chgData name="Hashimoto, Chie / 橋本　知依" userId="d974ff01-1f92-419a-ba7c-6fd3fb8463af" providerId="ADAL" clId="{5C4F4213-B812-484D-A676-5F72C72A1EAB}" dt="2023-08-28T07:26:07.381" v="5054" actId="21"/>
          <ac:cxnSpMkLst>
            <pc:docMk/>
            <pc:sldMk cId="3501336745" sldId="319"/>
            <ac:cxnSpMk id="13" creationId="{9D7A04D6-270F-9B93-5964-F78431F858D0}"/>
          </ac:cxnSpMkLst>
        </pc:cxnChg>
      </pc:sldChg>
      <pc:sldChg chg="addSp delSp modSp add mod">
        <pc:chgData name="Hashimoto, Chie / 橋本　知依" userId="d974ff01-1f92-419a-ba7c-6fd3fb8463af" providerId="ADAL" clId="{5C4F4213-B812-484D-A676-5F72C72A1EAB}" dt="2023-08-28T09:10:07.349" v="5143" actId="14734"/>
        <pc:sldMkLst>
          <pc:docMk/>
          <pc:sldMk cId="1885235102" sldId="320"/>
        </pc:sldMkLst>
        <pc:spChg chg="add del mod">
          <ac:chgData name="Hashimoto, Chie / 橋本　知依" userId="d974ff01-1f92-419a-ba7c-6fd3fb8463af" providerId="ADAL" clId="{5C4F4213-B812-484D-A676-5F72C72A1EAB}" dt="2023-08-28T07:19:12.424" v="4965"/>
          <ac:spMkLst>
            <pc:docMk/>
            <pc:sldMk cId="1885235102" sldId="320"/>
            <ac:spMk id="3" creationId="{1ADFA94B-EC74-D17D-8FCA-3A660D7E9F9B}"/>
          </ac:spMkLst>
        </pc:spChg>
        <pc:spChg chg="del">
          <ac:chgData name="Hashimoto, Chie / 橋本　知依" userId="d974ff01-1f92-419a-ba7c-6fd3fb8463af" providerId="ADAL" clId="{5C4F4213-B812-484D-A676-5F72C72A1EAB}" dt="2023-08-28T04:25:54.712" v="2447" actId="478"/>
          <ac:spMkLst>
            <pc:docMk/>
            <pc:sldMk cId="1885235102" sldId="320"/>
            <ac:spMk id="3" creationId="{2B0EF90F-4767-02B4-F0D8-4774F4E82D0B}"/>
          </ac:spMkLst>
        </pc:spChg>
        <pc:spChg chg="add mod">
          <ac:chgData name="Hashimoto, Chie / 橋本　知依" userId="d974ff01-1f92-419a-ba7c-6fd3fb8463af" providerId="ADAL" clId="{5C4F4213-B812-484D-A676-5F72C72A1EAB}" dt="2023-08-28T04:34:19.493" v="2639" actId="1076"/>
          <ac:spMkLst>
            <pc:docMk/>
            <pc:sldMk cId="1885235102" sldId="320"/>
            <ac:spMk id="8" creationId="{BC2DD3F8-A0CE-5119-E79F-BA065ADF1B79}"/>
          </ac:spMkLst>
        </pc:spChg>
        <pc:spChg chg="mod">
          <ac:chgData name="Hashimoto, Chie / 橋本　知依" userId="d974ff01-1f92-419a-ba7c-6fd3fb8463af" providerId="ADAL" clId="{5C4F4213-B812-484D-A676-5F72C72A1EAB}" dt="2023-08-28T09:09:34.829" v="5133"/>
          <ac:spMkLst>
            <pc:docMk/>
            <pc:sldMk cId="1885235102" sldId="320"/>
            <ac:spMk id="10" creationId="{798D7FD0-330A-7D86-6F2B-AE0C65F77C50}"/>
          </ac:spMkLst>
        </pc:spChg>
        <pc:spChg chg="add mod">
          <ac:chgData name="Hashimoto, Chie / 橋本　知依" userId="d974ff01-1f92-419a-ba7c-6fd3fb8463af" providerId="ADAL" clId="{5C4F4213-B812-484D-A676-5F72C72A1EAB}" dt="2023-08-28T09:09:36.809" v="5134" actId="1076"/>
          <ac:spMkLst>
            <pc:docMk/>
            <pc:sldMk cId="1885235102" sldId="320"/>
            <ac:spMk id="13" creationId="{93DE4DC7-8C69-BC5C-66BF-AF60C584E3D5}"/>
          </ac:spMkLst>
        </pc:spChg>
        <pc:spChg chg="add mod">
          <ac:chgData name="Hashimoto, Chie / 橋本　知依" userId="d974ff01-1f92-419a-ba7c-6fd3fb8463af" providerId="ADAL" clId="{5C4F4213-B812-484D-A676-5F72C72A1EAB}" dt="2023-08-28T07:20:29.902" v="4982" actId="164"/>
          <ac:spMkLst>
            <pc:docMk/>
            <pc:sldMk cId="1885235102" sldId="320"/>
            <ac:spMk id="14" creationId="{A5C19B87-B718-1BA5-A348-45E0399E63FE}"/>
          </ac:spMkLst>
        </pc:spChg>
        <pc:spChg chg="del">
          <ac:chgData name="Hashimoto, Chie / 橋本　知依" userId="d974ff01-1f92-419a-ba7c-6fd3fb8463af" providerId="ADAL" clId="{5C4F4213-B812-484D-A676-5F72C72A1EAB}" dt="2023-08-28T04:21:07.815" v="2432" actId="478"/>
          <ac:spMkLst>
            <pc:docMk/>
            <pc:sldMk cId="1885235102" sldId="320"/>
            <ac:spMk id="16" creationId="{5033ECD3-0249-4341-409E-C1E1EAECAE6D}"/>
          </ac:spMkLst>
        </pc:spChg>
        <pc:spChg chg="add mod">
          <ac:chgData name="Hashimoto, Chie / 橋本　知依" userId="d974ff01-1f92-419a-ba7c-6fd3fb8463af" providerId="ADAL" clId="{5C4F4213-B812-484D-A676-5F72C72A1EAB}" dt="2023-08-28T07:20:29.902" v="4982" actId="164"/>
          <ac:spMkLst>
            <pc:docMk/>
            <pc:sldMk cId="1885235102" sldId="320"/>
            <ac:spMk id="19" creationId="{6BED3AB0-FF65-42E9-F3C2-6C07A320690F}"/>
          </ac:spMkLst>
        </pc:spChg>
        <pc:grpChg chg="add mod">
          <ac:chgData name="Hashimoto, Chie / 橋本　知依" userId="d974ff01-1f92-419a-ba7c-6fd3fb8463af" providerId="ADAL" clId="{5C4F4213-B812-484D-A676-5F72C72A1EAB}" dt="2023-08-28T09:09:36.809" v="5134" actId="1076"/>
          <ac:grpSpMkLst>
            <pc:docMk/>
            <pc:sldMk cId="1885235102" sldId="320"/>
            <ac:grpSpMk id="3" creationId="{2F3E70C7-56EC-9BEC-B14F-D829B3961C18}"/>
          </ac:grpSpMkLst>
        </pc:grpChg>
        <pc:grpChg chg="add del mod">
          <ac:chgData name="Hashimoto, Chie / 橋本　知依" userId="d974ff01-1f92-419a-ba7c-6fd3fb8463af" providerId="ADAL" clId="{5C4F4213-B812-484D-A676-5F72C72A1EAB}" dt="2023-08-28T09:09:18.556" v="5128" actId="478"/>
          <ac:grpSpMkLst>
            <pc:docMk/>
            <pc:sldMk cId="1885235102" sldId="320"/>
            <ac:grpSpMk id="4" creationId="{D85D58E5-AD74-8D93-AABA-B9A476A66C8A}"/>
          </ac:grpSpMkLst>
        </pc:grpChg>
        <pc:grpChg chg="del">
          <ac:chgData name="Hashimoto, Chie / 橋本　知依" userId="d974ff01-1f92-419a-ba7c-6fd3fb8463af" providerId="ADAL" clId="{5C4F4213-B812-484D-A676-5F72C72A1EAB}" dt="2023-08-28T04:21:06.528" v="2431" actId="478"/>
          <ac:grpSpMkLst>
            <pc:docMk/>
            <pc:sldMk cId="1885235102" sldId="320"/>
            <ac:grpSpMk id="17" creationId="{3AC17B02-DFD8-724B-02BF-8E147094DCD4}"/>
          </ac:grpSpMkLst>
        </pc:grpChg>
        <pc:graphicFrameChg chg="mod modGraphic">
          <ac:chgData name="Hashimoto, Chie / 橋本　知依" userId="d974ff01-1f92-419a-ba7c-6fd3fb8463af" providerId="ADAL" clId="{5C4F4213-B812-484D-A676-5F72C72A1EAB}" dt="2023-08-28T09:10:07.349" v="5143" actId="14734"/>
          <ac:graphicFrameMkLst>
            <pc:docMk/>
            <pc:sldMk cId="1885235102" sldId="320"/>
            <ac:graphicFrameMk id="5" creationId="{A43B3B8F-0507-A5A7-E202-0B8B6E55E5E8}"/>
          </ac:graphicFrameMkLst>
        </pc:graphicFrameChg>
        <pc:picChg chg="mod">
          <ac:chgData name="Hashimoto, Chie / 橋本　知依" userId="d974ff01-1f92-419a-ba7c-6fd3fb8463af" providerId="ADAL" clId="{5C4F4213-B812-484D-A676-5F72C72A1EAB}" dt="2023-08-28T09:09:34.829" v="5133"/>
          <ac:picMkLst>
            <pc:docMk/>
            <pc:sldMk cId="1885235102" sldId="320"/>
            <ac:picMk id="6" creationId="{ADA32BBC-9D3F-95E2-97B9-DB202A2BA851}"/>
          </ac:picMkLst>
        </pc:picChg>
        <pc:picChg chg="add mod">
          <ac:chgData name="Hashimoto, Chie / 橋本　知依" userId="d974ff01-1f92-419a-ba7c-6fd3fb8463af" providerId="ADAL" clId="{5C4F4213-B812-484D-A676-5F72C72A1EAB}" dt="2023-08-28T04:34:25.544" v="2643" actId="1076"/>
          <ac:picMkLst>
            <pc:docMk/>
            <pc:sldMk cId="1885235102" sldId="320"/>
            <ac:picMk id="7" creationId="{EA43269E-FE79-1E79-A032-D0F1C8145E41}"/>
          </ac:picMkLst>
        </pc:picChg>
        <pc:picChg chg="mod">
          <ac:chgData name="Hashimoto, Chie / 橋本　知依" userId="d974ff01-1f92-419a-ba7c-6fd3fb8463af" providerId="ADAL" clId="{5C4F4213-B812-484D-A676-5F72C72A1EAB}" dt="2023-08-28T09:09:34.829" v="5133"/>
          <ac:picMkLst>
            <pc:docMk/>
            <pc:sldMk cId="1885235102" sldId="320"/>
            <ac:picMk id="9" creationId="{49E9F55D-55EF-AE8C-049D-90B21557FBCF}"/>
          </ac:picMkLst>
        </pc:picChg>
        <pc:picChg chg="add mod modCrop">
          <ac:chgData name="Hashimoto, Chie / 橋本　知依" userId="d974ff01-1f92-419a-ba7c-6fd3fb8463af" providerId="ADAL" clId="{5C4F4213-B812-484D-A676-5F72C72A1EAB}" dt="2023-08-28T07:20:29.902" v="4982" actId="164"/>
          <ac:picMkLst>
            <pc:docMk/>
            <pc:sldMk cId="1885235102" sldId="320"/>
            <ac:picMk id="12" creationId="{4F0E5E4F-5822-01AD-0A59-B4A35CC3B455}"/>
          </ac:picMkLst>
        </pc:picChg>
        <pc:picChg chg="add mod modCrop">
          <ac:chgData name="Hashimoto, Chie / 橋本　知依" userId="d974ff01-1f92-419a-ba7c-6fd3fb8463af" providerId="ADAL" clId="{5C4F4213-B812-484D-A676-5F72C72A1EAB}" dt="2023-08-28T07:20:29.902" v="4982" actId="164"/>
          <ac:picMkLst>
            <pc:docMk/>
            <pc:sldMk cId="1885235102" sldId="320"/>
            <ac:picMk id="18" creationId="{551642C3-699A-1D15-35F8-6EAB35767B8E}"/>
          </ac:picMkLst>
        </pc:picChg>
        <pc:cxnChg chg="mod">
          <ac:chgData name="Hashimoto, Chie / 橋本　知依" userId="d974ff01-1f92-419a-ba7c-6fd3fb8463af" providerId="ADAL" clId="{5C4F4213-B812-484D-A676-5F72C72A1EAB}" dt="2023-08-28T09:09:34.829" v="5133"/>
          <ac:cxnSpMkLst>
            <pc:docMk/>
            <pc:sldMk cId="1885235102" sldId="320"/>
            <ac:cxnSpMk id="11" creationId="{B6656E54-4041-4A92-547E-5075F55D6632}"/>
          </ac:cxnSpMkLst>
        </pc:cxnChg>
        <pc:cxnChg chg="mod">
          <ac:chgData name="Hashimoto, Chie / 橋本　知依" userId="d974ff01-1f92-419a-ba7c-6fd3fb8463af" providerId="ADAL" clId="{5C4F4213-B812-484D-A676-5F72C72A1EAB}" dt="2023-08-28T04:21:06.528" v="2431" actId="478"/>
          <ac:cxnSpMkLst>
            <pc:docMk/>
            <pc:sldMk cId="1885235102" sldId="320"/>
            <ac:cxnSpMk id="13" creationId="{9D7A04D6-270F-9B93-5964-F78431F858D0}"/>
          </ac:cxnSpMkLst>
        </pc:cxnChg>
        <pc:cxnChg chg="add mod">
          <ac:chgData name="Hashimoto, Chie / 橋本　知依" userId="d974ff01-1f92-419a-ba7c-6fd3fb8463af" providerId="ADAL" clId="{5C4F4213-B812-484D-A676-5F72C72A1EAB}" dt="2023-08-28T09:09:18.556" v="5128" actId="478"/>
          <ac:cxnSpMkLst>
            <pc:docMk/>
            <pc:sldMk cId="1885235102" sldId="320"/>
            <ac:cxnSpMk id="20" creationId="{0D533B25-35E0-3339-057A-D5E2679EB1AC}"/>
          </ac:cxnSpMkLst>
        </pc:cxnChg>
      </pc:sldChg>
      <pc:sldChg chg="addSp delSp modSp add mod">
        <pc:chgData name="Hashimoto, Chie / 橋本　知依" userId="d974ff01-1f92-419a-ba7c-6fd3fb8463af" providerId="ADAL" clId="{5C4F4213-B812-484D-A676-5F72C72A1EAB}" dt="2023-08-28T07:28:59.455" v="5085" actId="20577"/>
        <pc:sldMkLst>
          <pc:docMk/>
          <pc:sldMk cId="3692902404" sldId="321"/>
        </pc:sldMkLst>
        <pc:spChg chg="add mod">
          <ac:chgData name="Hashimoto, Chie / 橋本　知依" userId="d974ff01-1f92-419a-ba7c-6fd3fb8463af" providerId="ADAL" clId="{5C4F4213-B812-484D-A676-5F72C72A1EAB}" dt="2023-08-28T04:47:15.109" v="3280" actId="164"/>
          <ac:spMkLst>
            <pc:docMk/>
            <pc:sldMk cId="3692902404" sldId="321"/>
            <ac:spMk id="4" creationId="{AF0BBC08-AC22-90D8-5476-125DCE721C25}"/>
          </ac:spMkLst>
        </pc:spChg>
        <pc:spChg chg="add mod">
          <ac:chgData name="Hashimoto, Chie / 橋本　知依" userId="d974ff01-1f92-419a-ba7c-6fd3fb8463af" providerId="ADAL" clId="{5C4F4213-B812-484D-A676-5F72C72A1EAB}" dt="2023-08-28T04:47:04.172" v="3278" actId="20577"/>
          <ac:spMkLst>
            <pc:docMk/>
            <pc:sldMk cId="3692902404" sldId="321"/>
            <ac:spMk id="6" creationId="{04900F35-C4C3-164B-16EE-BC6BAD18DC04}"/>
          </ac:spMkLst>
        </pc:spChg>
        <pc:spChg chg="add mod">
          <ac:chgData name="Hashimoto, Chie / 橋本　知依" userId="d974ff01-1f92-419a-ba7c-6fd3fb8463af" providerId="ADAL" clId="{5C4F4213-B812-484D-A676-5F72C72A1EAB}" dt="2023-08-28T04:48:58.332" v="3415" actId="20577"/>
          <ac:spMkLst>
            <pc:docMk/>
            <pc:sldMk cId="3692902404" sldId="321"/>
            <ac:spMk id="8" creationId="{0A09BB07-25DE-29D6-024B-3BF03C676532}"/>
          </ac:spMkLst>
        </pc:spChg>
        <pc:spChg chg="add mod">
          <ac:chgData name="Hashimoto, Chie / 橋本　知依" userId="d974ff01-1f92-419a-ba7c-6fd3fb8463af" providerId="ADAL" clId="{5C4F4213-B812-484D-A676-5F72C72A1EAB}" dt="2023-08-28T05:12:02.286" v="3855" actId="403"/>
          <ac:spMkLst>
            <pc:docMk/>
            <pc:sldMk cId="3692902404" sldId="321"/>
            <ac:spMk id="9" creationId="{43A48585-2363-3DEC-844A-3B1A7627495D}"/>
          </ac:spMkLst>
        </pc:spChg>
        <pc:spChg chg="add mod">
          <ac:chgData name="Hashimoto, Chie / 橋本　知依" userId="d974ff01-1f92-419a-ba7c-6fd3fb8463af" providerId="ADAL" clId="{5C4F4213-B812-484D-A676-5F72C72A1EAB}" dt="2023-08-28T04:49:47.834" v="3430" actId="1076"/>
          <ac:spMkLst>
            <pc:docMk/>
            <pc:sldMk cId="3692902404" sldId="321"/>
            <ac:spMk id="10" creationId="{926581FD-79CD-8A9B-22B2-9986A7A9D20B}"/>
          </ac:spMkLst>
        </pc:spChg>
        <pc:spChg chg="add del mod">
          <ac:chgData name="Hashimoto, Chie / 橋本　知依" userId="d974ff01-1f92-419a-ba7c-6fd3fb8463af" providerId="ADAL" clId="{5C4F4213-B812-484D-A676-5F72C72A1EAB}" dt="2023-08-28T04:49:25.415" v="3420"/>
          <ac:spMkLst>
            <pc:docMk/>
            <pc:sldMk cId="3692902404" sldId="321"/>
            <ac:spMk id="13" creationId="{96CC4113-1666-F09A-531C-17A04E8F3E6B}"/>
          </ac:spMkLst>
        </pc:spChg>
        <pc:spChg chg="add mod">
          <ac:chgData name="Hashimoto, Chie / 橋本　知依" userId="d974ff01-1f92-419a-ba7c-6fd3fb8463af" providerId="ADAL" clId="{5C4F4213-B812-484D-A676-5F72C72A1EAB}" dt="2023-08-28T04:49:39.069" v="3425" actId="164"/>
          <ac:spMkLst>
            <pc:docMk/>
            <pc:sldMk cId="3692902404" sldId="321"/>
            <ac:spMk id="14" creationId="{F0B1C285-3725-CC4E-3F5A-8A2AB48B95F6}"/>
          </ac:spMkLst>
        </pc:spChg>
        <pc:grpChg chg="add mod">
          <ac:chgData name="Hashimoto, Chie / 橋本　知依" userId="d974ff01-1f92-419a-ba7c-6fd3fb8463af" providerId="ADAL" clId="{5C4F4213-B812-484D-A676-5F72C72A1EAB}" dt="2023-08-28T04:47:18.003" v="3282" actId="1076"/>
          <ac:grpSpMkLst>
            <pc:docMk/>
            <pc:sldMk cId="3692902404" sldId="321"/>
            <ac:grpSpMk id="7" creationId="{4647CFDD-F8BD-F39B-E543-AF6D9B4CB878}"/>
          </ac:grpSpMkLst>
        </pc:grpChg>
        <pc:grpChg chg="add mod">
          <ac:chgData name="Hashimoto, Chie / 橋本　知依" userId="d974ff01-1f92-419a-ba7c-6fd3fb8463af" providerId="ADAL" clId="{5C4F4213-B812-484D-A676-5F72C72A1EAB}" dt="2023-08-28T04:49:42.777" v="3427" actId="1076"/>
          <ac:grpSpMkLst>
            <pc:docMk/>
            <pc:sldMk cId="3692902404" sldId="321"/>
            <ac:grpSpMk id="15" creationId="{827A0EAD-F22C-B3E0-CAAE-6DBF3B823A78}"/>
          </ac:grpSpMkLst>
        </pc:grpChg>
        <pc:graphicFrameChg chg="add del mod modGraphic">
          <ac:chgData name="Hashimoto, Chie / 橋本　知依" userId="d974ff01-1f92-419a-ba7c-6fd3fb8463af" providerId="ADAL" clId="{5C4F4213-B812-484D-A676-5F72C72A1EAB}" dt="2023-08-28T07:28:59.455" v="5085" actId="20577"/>
          <ac:graphicFrameMkLst>
            <pc:docMk/>
            <pc:sldMk cId="3692902404" sldId="321"/>
            <ac:graphicFrameMk id="5" creationId="{A43B3B8F-0507-A5A7-E202-0B8B6E55E5E8}"/>
          </ac:graphicFrameMkLst>
        </pc:graphicFrameChg>
        <pc:picChg chg="add mod modCrop">
          <ac:chgData name="Hashimoto, Chie / 橋本　知依" userId="d974ff01-1f92-419a-ba7c-6fd3fb8463af" providerId="ADAL" clId="{5C4F4213-B812-484D-A676-5F72C72A1EAB}" dt="2023-08-28T04:47:15.109" v="3280" actId="164"/>
          <ac:picMkLst>
            <pc:docMk/>
            <pc:sldMk cId="3692902404" sldId="321"/>
            <ac:picMk id="3" creationId="{39041E72-229E-F617-5800-DD8D613FEB7E}"/>
          </ac:picMkLst>
        </pc:picChg>
        <pc:picChg chg="add mod modCrop">
          <ac:chgData name="Hashimoto, Chie / 橋本　知依" userId="d974ff01-1f92-419a-ba7c-6fd3fb8463af" providerId="ADAL" clId="{5C4F4213-B812-484D-A676-5F72C72A1EAB}" dt="2023-08-28T04:49:39.069" v="3425" actId="164"/>
          <ac:picMkLst>
            <pc:docMk/>
            <pc:sldMk cId="3692902404" sldId="321"/>
            <ac:picMk id="12" creationId="{A224A058-3649-388B-E6FF-7466A19D228D}"/>
          </ac:picMkLst>
        </pc:picChg>
      </pc:sldChg>
      <pc:sldChg chg="addSp delSp modSp add mod">
        <pc:chgData name="Hashimoto, Chie / 橋本　知依" userId="d974ff01-1f92-419a-ba7c-6fd3fb8463af" providerId="ADAL" clId="{5C4F4213-B812-484D-A676-5F72C72A1EAB}" dt="2023-08-28T09:10:15.669" v="5145" actId="20577"/>
        <pc:sldMkLst>
          <pc:docMk/>
          <pc:sldMk cId="1151300994" sldId="322"/>
        </pc:sldMkLst>
        <pc:spChg chg="del">
          <ac:chgData name="Hashimoto, Chie / 橋本　知依" userId="d974ff01-1f92-419a-ba7c-6fd3fb8463af" providerId="ADAL" clId="{5C4F4213-B812-484D-A676-5F72C72A1EAB}" dt="2023-08-28T05:14:01.425" v="3913" actId="478"/>
          <ac:spMkLst>
            <pc:docMk/>
            <pc:sldMk cId="1151300994" sldId="322"/>
            <ac:spMk id="6" creationId="{04900F35-C4C3-164B-16EE-BC6BAD18DC04}"/>
          </ac:spMkLst>
        </pc:spChg>
        <pc:spChg chg="mod">
          <ac:chgData name="Hashimoto, Chie / 橋本　知依" userId="d974ff01-1f92-419a-ba7c-6fd3fb8463af" providerId="ADAL" clId="{5C4F4213-B812-484D-A676-5F72C72A1EAB}" dt="2023-08-28T07:26:12.565" v="5055"/>
          <ac:spMkLst>
            <pc:docMk/>
            <pc:sldMk cId="1151300994" sldId="322"/>
            <ac:spMk id="7" creationId="{89A31B6F-3F67-AFD2-7B06-D948CF08787A}"/>
          </ac:spMkLst>
        </pc:spChg>
        <pc:spChg chg="del">
          <ac:chgData name="Hashimoto, Chie / 橋本　知依" userId="d974ff01-1f92-419a-ba7c-6fd3fb8463af" providerId="ADAL" clId="{5C4F4213-B812-484D-A676-5F72C72A1EAB}" dt="2023-08-28T05:14:01.425" v="3913" actId="478"/>
          <ac:spMkLst>
            <pc:docMk/>
            <pc:sldMk cId="1151300994" sldId="322"/>
            <ac:spMk id="8" creationId="{0A09BB07-25DE-29D6-024B-3BF03C676532}"/>
          </ac:spMkLst>
        </pc:spChg>
        <pc:spChg chg="del">
          <ac:chgData name="Hashimoto, Chie / 橋本　知依" userId="d974ff01-1f92-419a-ba7c-6fd3fb8463af" providerId="ADAL" clId="{5C4F4213-B812-484D-A676-5F72C72A1EAB}" dt="2023-08-28T05:12:37.254" v="3882" actId="478"/>
          <ac:spMkLst>
            <pc:docMk/>
            <pc:sldMk cId="1151300994" sldId="322"/>
            <ac:spMk id="9" creationId="{43A48585-2363-3DEC-844A-3B1A7627495D}"/>
          </ac:spMkLst>
        </pc:spChg>
        <pc:spChg chg="add del mod">
          <ac:chgData name="Hashimoto, Chie / 橋本　知依" userId="d974ff01-1f92-419a-ba7c-6fd3fb8463af" providerId="ADAL" clId="{5C4F4213-B812-484D-A676-5F72C72A1EAB}" dt="2023-08-28T09:09:42.526" v="5137" actId="478"/>
          <ac:spMkLst>
            <pc:docMk/>
            <pc:sldMk cId="1151300994" sldId="322"/>
            <ac:spMk id="9" creationId="{4DC5C7D9-54A1-CB7C-20DA-B25A1FF134FC}"/>
          </ac:spMkLst>
        </pc:spChg>
        <pc:spChg chg="del">
          <ac:chgData name="Hashimoto, Chie / 橋本　知依" userId="d974ff01-1f92-419a-ba7c-6fd3fb8463af" providerId="ADAL" clId="{5C4F4213-B812-484D-A676-5F72C72A1EAB}" dt="2023-08-28T05:12:42.399" v="3884" actId="478"/>
          <ac:spMkLst>
            <pc:docMk/>
            <pc:sldMk cId="1151300994" sldId="322"/>
            <ac:spMk id="10" creationId="{926581FD-79CD-8A9B-22B2-9986A7A9D20B}"/>
          </ac:spMkLst>
        </pc:spChg>
        <pc:grpChg chg="add del mod">
          <ac:chgData name="Hashimoto, Chie / 橋本　知依" userId="d974ff01-1f92-419a-ba7c-6fd3fb8463af" providerId="ADAL" clId="{5C4F4213-B812-484D-A676-5F72C72A1EAB}" dt="2023-08-28T09:09:41.175" v="5136" actId="478"/>
          <ac:grpSpMkLst>
            <pc:docMk/>
            <pc:sldMk cId="1151300994" sldId="322"/>
            <ac:grpSpMk id="3" creationId="{A37E557D-75D3-8E3E-83E9-4DE2E278E2C2}"/>
          </ac:grpSpMkLst>
        </pc:grpChg>
        <pc:grpChg chg="del">
          <ac:chgData name="Hashimoto, Chie / 橋本　知依" userId="d974ff01-1f92-419a-ba7c-6fd3fb8463af" providerId="ADAL" clId="{5C4F4213-B812-484D-A676-5F72C72A1EAB}" dt="2023-08-28T05:12:37.254" v="3882" actId="478"/>
          <ac:grpSpMkLst>
            <pc:docMk/>
            <pc:sldMk cId="1151300994" sldId="322"/>
            <ac:grpSpMk id="7" creationId="{4647CFDD-F8BD-F39B-E543-AF6D9B4CB878}"/>
          </ac:grpSpMkLst>
        </pc:grpChg>
        <pc:grpChg chg="del">
          <ac:chgData name="Hashimoto, Chie / 橋本　知依" userId="d974ff01-1f92-419a-ba7c-6fd3fb8463af" providerId="ADAL" clId="{5C4F4213-B812-484D-A676-5F72C72A1EAB}" dt="2023-08-28T05:12:37.254" v="3882" actId="478"/>
          <ac:grpSpMkLst>
            <pc:docMk/>
            <pc:sldMk cId="1151300994" sldId="322"/>
            <ac:grpSpMk id="15" creationId="{827A0EAD-F22C-B3E0-CAAE-6DBF3B823A78}"/>
          </ac:grpSpMkLst>
        </pc:grpChg>
        <pc:graphicFrameChg chg="mod modGraphic">
          <ac:chgData name="Hashimoto, Chie / 橋本　知依" userId="d974ff01-1f92-419a-ba7c-6fd3fb8463af" providerId="ADAL" clId="{5C4F4213-B812-484D-A676-5F72C72A1EAB}" dt="2023-08-28T09:10:15.669" v="5145" actId="20577"/>
          <ac:graphicFrameMkLst>
            <pc:docMk/>
            <pc:sldMk cId="1151300994" sldId="322"/>
            <ac:graphicFrameMk id="5" creationId="{A43B3B8F-0507-A5A7-E202-0B8B6E55E5E8}"/>
          </ac:graphicFrameMkLst>
        </pc:graphicFrameChg>
        <pc:picChg chg="mod">
          <ac:chgData name="Hashimoto, Chie / 橋本　知依" userId="d974ff01-1f92-419a-ba7c-6fd3fb8463af" providerId="ADAL" clId="{5C4F4213-B812-484D-A676-5F72C72A1EAB}" dt="2023-08-28T07:26:12.565" v="5055"/>
          <ac:picMkLst>
            <pc:docMk/>
            <pc:sldMk cId="1151300994" sldId="322"/>
            <ac:picMk id="4" creationId="{EC3B9A03-90FC-287D-E95E-68B36434577D}"/>
          </ac:picMkLst>
        </pc:picChg>
        <pc:picChg chg="mod">
          <ac:chgData name="Hashimoto, Chie / 橋本　知依" userId="d974ff01-1f92-419a-ba7c-6fd3fb8463af" providerId="ADAL" clId="{5C4F4213-B812-484D-A676-5F72C72A1EAB}" dt="2023-08-28T07:26:12.565" v="5055"/>
          <ac:picMkLst>
            <pc:docMk/>
            <pc:sldMk cId="1151300994" sldId="322"/>
            <ac:picMk id="6" creationId="{74008AE1-7FFE-141D-513B-E15F934C82E9}"/>
          </ac:picMkLst>
        </pc:picChg>
        <pc:cxnChg chg="mod">
          <ac:chgData name="Hashimoto, Chie / 橋本　知依" userId="d974ff01-1f92-419a-ba7c-6fd3fb8463af" providerId="ADAL" clId="{5C4F4213-B812-484D-A676-5F72C72A1EAB}" dt="2023-08-28T09:09:41.175" v="5136" actId="478"/>
          <ac:cxnSpMkLst>
            <pc:docMk/>
            <pc:sldMk cId="1151300994" sldId="322"/>
            <ac:cxnSpMk id="8" creationId="{ED906CEA-B438-2284-5C17-690989F9C1B0}"/>
          </ac:cxnSpMkLst>
        </pc:cxnChg>
      </pc:sldChg>
      <pc:sldChg chg="addSp delSp modSp add mod">
        <pc:chgData name="Hashimoto, Chie / 橋本　知依" userId="d974ff01-1f92-419a-ba7c-6fd3fb8463af" providerId="ADAL" clId="{5C4F4213-B812-484D-A676-5F72C72A1EAB}" dt="2023-08-28T07:29:33.908" v="5111" actId="20577"/>
        <pc:sldMkLst>
          <pc:docMk/>
          <pc:sldMk cId="2191921413" sldId="323"/>
        </pc:sldMkLst>
        <pc:spChg chg="add del mod">
          <ac:chgData name="Hashimoto, Chie / 橋本　知依" userId="d974ff01-1f92-419a-ba7c-6fd3fb8463af" providerId="ADAL" clId="{5C4F4213-B812-484D-A676-5F72C72A1EAB}" dt="2023-08-28T07:25:17.134" v="5032" actId="478"/>
          <ac:spMkLst>
            <pc:docMk/>
            <pc:sldMk cId="2191921413" sldId="323"/>
            <ac:spMk id="4" creationId="{5F6E79A6-CB58-2E86-13CD-0FE0139422AC}"/>
          </ac:spMkLst>
        </pc:spChg>
        <pc:graphicFrameChg chg="add mod modGraphic">
          <ac:chgData name="Hashimoto, Chie / 橋本　知依" userId="d974ff01-1f92-419a-ba7c-6fd3fb8463af" providerId="ADAL" clId="{5C4F4213-B812-484D-A676-5F72C72A1EAB}" dt="2023-08-28T07:29:33.908" v="5111" actId="20577"/>
          <ac:graphicFrameMkLst>
            <pc:docMk/>
            <pc:sldMk cId="2191921413" sldId="323"/>
            <ac:graphicFrameMk id="3" creationId="{12122E1E-386C-5C6E-1BEB-93831061FF8A}"/>
          </ac:graphicFrameMkLst>
        </pc:graphicFrameChg>
        <pc:graphicFrameChg chg="del">
          <ac:chgData name="Hashimoto, Chie / 橋本　知依" userId="d974ff01-1f92-419a-ba7c-6fd3fb8463af" providerId="ADAL" clId="{5C4F4213-B812-484D-A676-5F72C72A1EAB}" dt="2023-08-28T06:45:25.702" v="4627" actId="478"/>
          <ac:graphicFrameMkLst>
            <pc:docMk/>
            <pc:sldMk cId="2191921413" sldId="323"/>
            <ac:graphicFrameMk id="5" creationId="{A43B3B8F-0507-A5A7-E202-0B8B6E55E5E8}"/>
          </ac:graphicFrameMkLst>
        </pc:graphicFrameChg>
      </pc:sldChg>
      <pc:sldChg chg="addSp delSp modSp new mod ord">
        <pc:chgData name="Hashimoto, Chie / 橋本　知依" userId="d974ff01-1f92-419a-ba7c-6fd3fb8463af" providerId="ADAL" clId="{5C4F4213-B812-484D-A676-5F72C72A1EAB}" dt="2023-08-28T08:17:35.580" v="5125"/>
        <pc:sldMkLst>
          <pc:docMk/>
          <pc:sldMk cId="1149495715" sldId="324"/>
        </pc:sldMkLst>
        <pc:spChg chg="del">
          <ac:chgData name="Hashimoto, Chie / 橋本　知依" userId="d974ff01-1f92-419a-ba7c-6fd3fb8463af" providerId="ADAL" clId="{5C4F4213-B812-484D-A676-5F72C72A1EAB}" dt="2023-08-28T07:11:20.574" v="4811" actId="478"/>
          <ac:spMkLst>
            <pc:docMk/>
            <pc:sldMk cId="1149495715" sldId="324"/>
            <ac:spMk id="2" creationId="{25CCC840-927F-9904-2DE0-6F704C46DD4C}"/>
          </ac:spMkLst>
        </pc:spChg>
        <pc:spChg chg="add mod">
          <ac:chgData name="Hashimoto, Chie / 橋本　知依" userId="d974ff01-1f92-419a-ba7c-6fd3fb8463af" providerId="ADAL" clId="{5C4F4213-B812-484D-A676-5F72C72A1EAB}" dt="2023-08-28T08:17:35.580" v="5125"/>
          <ac:spMkLst>
            <pc:docMk/>
            <pc:sldMk cId="1149495715" sldId="324"/>
            <ac:spMk id="2" creationId="{A6A69237-E93B-DFFD-11F7-994168D502D6}"/>
          </ac:spMkLst>
        </pc:spChg>
        <pc:spChg chg="del">
          <ac:chgData name="Hashimoto, Chie / 橋本　知依" userId="d974ff01-1f92-419a-ba7c-6fd3fb8463af" providerId="ADAL" clId="{5C4F4213-B812-484D-A676-5F72C72A1EAB}" dt="2023-08-28T07:11:20.574" v="4811" actId="478"/>
          <ac:spMkLst>
            <pc:docMk/>
            <pc:sldMk cId="1149495715" sldId="324"/>
            <ac:spMk id="3" creationId="{E18BC27C-9FF0-439C-9892-33BE31523CEE}"/>
          </ac:spMkLst>
        </pc:spChg>
        <pc:spChg chg="del">
          <ac:chgData name="Hashimoto, Chie / 橋本　知依" userId="d974ff01-1f92-419a-ba7c-6fd3fb8463af" providerId="ADAL" clId="{5C4F4213-B812-484D-A676-5F72C72A1EAB}" dt="2023-08-28T07:11:20.574" v="4811" actId="478"/>
          <ac:spMkLst>
            <pc:docMk/>
            <pc:sldMk cId="1149495715" sldId="324"/>
            <ac:spMk id="4" creationId="{75B71A8B-565D-0505-D09E-BC9B28F06439}"/>
          </ac:spMkLst>
        </pc:spChg>
        <pc:spChg chg="del">
          <ac:chgData name="Hashimoto, Chie / 橋本　知依" userId="d974ff01-1f92-419a-ba7c-6fd3fb8463af" providerId="ADAL" clId="{5C4F4213-B812-484D-A676-5F72C72A1EAB}" dt="2023-08-28T07:11:20.574" v="4811" actId="478"/>
          <ac:spMkLst>
            <pc:docMk/>
            <pc:sldMk cId="1149495715" sldId="324"/>
            <ac:spMk id="5" creationId="{9CA9D8B2-A950-06EC-D2F5-BF9A692DD289}"/>
          </ac:spMkLst>
        </pc:spChg>
        <pc:spChg chg="add del mod">
          <ac:chgData name="Hashimoto, Chie / 橋本　知依" userId="d974ff01-1f92-419a-ba7c-6fd3fb8463af" providerId="ADAL" clId="{5C4F4213-B812-484D-A676-5F72C72A1EAB}" dt="2023-08-28T07:11:24.921" v="4813"/>
          <ac:spMkLst>
            <pc:docMk/>
            <pc:sldMk cId="1149495715" sldId="324"/>
            <ac:spMk id="6" creationId="{1C34658A-B6DB-DFA4-49FD-421624472D31}"/>
          </ac:spMkLst>
        </pc:spChg>
        <pc:spChg chg="mod">
          <ac:chgData name="Hashimoto, Chie / 橋本　知依" userId="d974ff01-1f92-419a-ba7c-6fd3fb8463af" providerId="ADAL" clId="{5C4F4213-B812-484D-A676-5F72C72A1EAB}" dt="2023-08-28T07:11:20.802" v="4812"/>
          <ac:spMkLst>
            <pc:docMk/>
            <pc:sldMk cId="1149495715" sldId="324"/>
            <ac:spMk id="9" creationId="{77CCD7EF-7C98-479D-A611-9BBAB7C732F4}"/>
          </ac:spMkLst>
        </pc:spChg>
        <pc:spChg chg="mod">
          <ac:chgData name="Hashimoto, Chie / 橋本　知依" userId="d974ff01-1f92-419a-ba7c-6fd3fb8463af" providerId="ADAL" clId="{5C4F4213-B812-484D-A676-5F72C72A1EAB}" dt="2023-08-28T07:11:20.802" v="4812"/>
          <ac:spMkLst>
            <pc:docMk/>
            <pc:sldMk cId="1149495715" sldId="324"/>
            <ac:spMk id="12" creationId="{2C553348-00B7-42BC-7667-2935C8C0B85E}"/>
          </ac:spMkLst>
        </pc:spChg>
        <pc:spChg chg="mod">
          <ac:chgData name="Hashimoto, Chie / 橋本　知依" userId="d974ff01-1f92-419a-ba7c-6fd3fb8463af" providerId="ADAL" clId="{5C4F4213-B812-484D-A676-5F72C72A1EAB}" dt="2023-08-28T07:11:20.802" v="4812"/>
          <ac:spMkLst>
            <pc:docMk/>
            <pc:sldMk cId="1149495715" sldId="324"/>
            <ac:spMk id="14" creationId="{CFBC7347-D830-D69C-B9CE-01940CE34764}"/>
          </ac:spMkLst>
        </pc:spChg>
        <pc:spChg chg="add del mod">
          <ac:chgData name="Hashimoto, Chie / 橋本　知依" userId="d974ff01-1f92-419a-ba7c-6fd3fb8463af" providerId="ADAL" clId="{5C4F4213-B812-484D-A676-5F72C72A1EAB}" dt="2023-08-28T07:11:24.921" v="4813"/>
          <ac:spMkLst>
            <pc:docMk/>
            <pc:sldMk cId="1149495715" sldId="324"/>
            <ac:spMk id="17" creationId="{92EB26D4-8881-84C4-EB2B-061B2D578B8F}"/>
          </ac:spMkLst>
        </pc:spChg>
        <pc:spChg chg="add del mod">
          <ac:chgData name="Hashimoto, Chie / 橋本　知依" userId="d974ff01-1f92-419a-ba7c-6fd3fb8463af" providerId="ADAL" clId="{5C4F4213-B812-484D-A676-5F72C72A1EAB}" dt="2023-08-28T07:11:24.921" v="4813"/>
          <ac:spMkLst>
            <pc:docMk/>
            <pc:sldMk cId="1149495715" sldId="324"/>
            <ac:spMk id="18" creationId="{5C4D3603-3D7B-1DD3-E32C-EFDDE7BE37C4}"/>
          </ac:spMkLst>
        </pc:spChg>
        <pc:spChg chg="mod">
          <ac:chgData name="Hashimoto, Chie / 橋本　知依" userId="d974ff01-1f92-419a-ba7c-6fd3fb8463af" providerId="ADAL" clId="{5C4F4213-B812-484D-A676-5F72C72A1EAB}" dt="2023-08-28T07:11:20.802" v="4812"/>
          <ac:spMkLst>
            <pc:docMk/>
            <pc:sldMk cId="1149495715" sldId="324"/>
            <ac:spMk id="22" creationId="{53CA5D80-7816-8603-25B4-656F9AEB5E94}"/>
          </ac:spMkLst>
        </pc:spChg>
        <pc:spChg chg="mod">
          <ac:chgData name="Hashimoto, Chie / 橋本　知依" userId="d974ff01-1f92-419a-ba7c-6fd3fb8463af" providerId="ADAL" clId="{5C4F4213-B812-484D-A676-5F72C72A1EAB}" dt="2023-08-28T07:11:20.802" v="4812"/>
          <ac:spMkLst>
            <pc:docMk/>
            <pc:sldMk cId="1149495715" sldId="324"/>
            <ac:spMk id="23" creationId="{40614A43-6923-F9A0-7514-96E218073A42}"/>
          </ac:spMkLst>
        </pc:spChg>
        <pc:spChg chg="add mod">
          <ac:chgData name="Hashimoto, Chie / 橋本　知依" userId="d974ff01-1f92-419a-ba7c-6fd3fb8463af" providerId="ADAL" clId="{5C4F4213-B812-484D-A676-5F72C72A1EAB}" dt="2023-08-28T07:11:25.780" v="4814"/>
          <ac:spMkLst>
            <pc:docMk/>
            <pc:sldMk cId="1149495715" sldId="324"/>
            <ac:spMk id="25" creationId="{0AD0C300-FB38-F40D-E2E3-653B9AC8BD70}"/>
          </ac:spMkLst>
        </pc:spChg>
        <pc:spChg chg="mod">
          <ac:chgData name="Hashimoto, Chie / 橋本　知依" userId="d974ff01-1f92-419a-ba7c-6fd3fb8463af" providerId="ADAL" clId="{5C4F4213-B812-484D-A676-5F72C72A1EAB}" dt="2023-08-28T07:11:25.780" v="4814"/>
          <ac:spMkLst>
            <pc:docMk/>
            <pc:sldMk cId="1149495715" sldId="324"/>
            <ac:spMk id="28" creationId="{415DA77F-260D-099F-2546-11373B018BE3}"/>
          </ac:spMkLst>
        </pc:spChg>
        <pc:spChg chg="mod">
          <ac:chgData name="Hashimoto, Chie / 橋本　知依" userId="d974ff01-1f92-419a-ba7c-6fd3fb8463af" providerId="ADAL" clId="{5C4F4213-B812-484D-A676-5F72C72A1EAB}" dt="2023-08-28T07:12:04.244" v="4827" actId="208"/>
          <ac:spMkLst>
            <pc:docMk/>
            <pc:sldMk cId="1149495715" sldId="324"/>
            <ac:spMk id="31" creationId="{2A593A9A-891B-055A-61E8-FEEFFCA8EC32}"/>
          </ac:spMkLst>
        </pc:spChg>
        <pc:spChg chg="mod">
          <ac:chgData name="Hashimoto, Chie / 橋本　知依" userId="d974ff01-1f92-419a-ba7c-6fd3fb8463af" providerId="ADAL" clId="{5C4F4213-B812-484D-A676-5F72C72A1EAB}" dt="2023-08-28T07:12:04.244" v="4827" actId="208"/>
          <ac:spMkLst>
            <pc:docMk/>
            <pc:sldMk cId="1149495715" sldId="324"/>
            <ac:spMk id="33" creationId="{42D99DD7-7372-E137-BCCF-3B5741181905}"/>
          </ac:spMkLst>
        </pc:spChg>
        <pc:spChg chg="add mod">
          <ac:chgData name="Hashimoto, Chie / 橋本　知依" userId="d974ff01-1f92-419a-ba7c-6fd3fb8463af" providerId="ADAL" clId="{5C4F4213-B812-484D-A676-5F72C72A1EAB}" dt="2023-08-28T07:11:25.780" v="4814"/>
          <ac:spMkLst>
            <pc:docMk/>
            <pc:sldMk cId="1149495715" sldId="324"/>
            <ac:spMk id="36" creationId="{4783783F-5B4E-4F4E-5498-B72C28283C22}"/>
          </ac:spMkLst>
        </pc:spChg>
        <pc:spChg chg="add mod">
          <ac:chgData name="Hashimoto, Chie / 橋本　知依" userId="d974ff01-1f92-419a-ba7c-6fd3fb8463af" providerId="ADAL" clId="{5C4F4213-B812-484D-A676-5F72C72A1EAB}" dt="2023-08-28T07:11:25.780" v="4814"/>
          <ac:spMkLst>
            <pc:docMk/>
            <pc:sldMk cId="1149495715" sldId="324"/>
            <ac:spMk id="37" creationId="{2E5468C2-489E-C138-98DB-3D774A7E3C02}"/>
          </ac:spMkLst>
        </pc:spChg>
        <pc:spChg chg="mod">
          <ac:chgData name="Hashimoto, Chie / 橋本　知依" userId="d974ff01-1f92-419a-ba7c-6fd3fb8463af" providerId="ADAL" clId="{5C4F4213-B812-484D-A676-5F72C72A1EAB}" dt="2023-08-28T07:11:59.879" v="4826" actId="208"/>
          <ac:spMkLst>
            <pc:docMk/>
            <pc:sldMk cId="1149495715" sldId="324"/>
            <ac:spMk id="41" creationId="{62D7789B-DFB4-0391-3C96-F1E674EE686A}"/>
          </ac:spMkLst>
        </pc:spChg>
        <pc:spChg chg="mod">
          <ac:chgData name="Hashimoto, Chie / 橋本　知依" userId="d974ff01-1f92-419a-ba7c-6fd3fb8463af" providerId="ADAL" clId="{5C4F4213-B812-484D-A676-5F72C72A1EAB}" dt="2023-08-28T07:11:59.879" v="4826" actId="208"/>
          <ac:spMkLst>
            <pc:docMk/>
            <pc:sldMk cId="1149495715" sldId="324"/>
            <ac:spMk id="42" creationId="{73C4DF71-C662-05A4-87E8-CD1C470894C5}"/>
          </ac:spMkLst>
        </pc:spChg>
        <pc:grpChg chg="add del mod">
          <ac:chgData name="Hashimoto, Chie / 橋本　知依" userId="d974ff01-1f92-419a-ba7c-6fd3fb8463af" providerId="ADAL" clId="{5C4F4213-B812-484D-A676-5F72C72A1EAB}" dt="2023-08-28T07:11:24.921" v="4813"/>
          <ac:grpSpMkLst>
            <pc:docMk/>
            <pc:sldMk cId="1149495715" sldId="324"/>
            <ac:grpSpMk id="8" creationId="{FEEBD403-C2CA-1381-2131-ECBD5FF79FBE}"/>
          </ac:grpSpMkLst>
        </pc:grpChg>
        <pc:grpChg chg="add del mod">
          <ac:chgData name="Hashimoto, Chie / 橋本　知依" userId="d974ff01-1f92-419a-ba7c-6fd3fb8463af" providerId="ADAL" clId="{5C4F4213-B812-484D-A676-5F72C72A1EAB}" dt="2023-08-28T07:11:24.921" v="4813"/>
          <ac:grpSpMkLst>
            <pc:docMk/>
            <pc:sldMk cId="1149495715" sldId="324"/>
            <ac:grpSpMk id="19" creationId="{354EC251-AEF9-3B08-CB89-BD98C7FB77DF}"/>
          </ac:grpSpMkLst>
        </pc:grpChg>
        <pc:grpChg chg="add mod">
          <ac:chgData name="Hashimoto, Chie / 橋本　知依" userId="d974ff01-1f92-419a-ba7c-6fd3fb8463af" providerId="ADAL" clId="{5C4F4213-B812-484D-A676-5F72C72A1EAB}" dt="2023-08-28T07:11:25.780" v="4814"/>
          <ac:grpSpMkLst>
            <pc:docMk/>
            <pc:sldMk cId="1149495715" sldId="324"/>
            <ac:grpSpMk id="27" creationId="{D9328948-2346-99C8-016E-6A5397EB2FA4}"/>
          </ac:grpSpMkLst>
        </pc:grpChg>
        <pc:grpChg chg="add mod">
          <ac:chgData name="Hashimoto, Chie / 橋本　知依" userId="d974ff01-1f92-419a-ba7c-6fd3fb8463af" providerId="ADAL" clId="{5C4F4213-B812-484D-A676-5F72C72A1EAB}" dt="2023-08-28T07:11:25.780" v="4814"/>
          <ac:grpSpMkLst>
            <pc:docMk/>
            <pc:sldMk cId="1149495715" sldId="324"/>
            <ac:grpSpMk id="38" creationId="{CA172B9B-90CE-4820-4BE3-674F80857EA8}"/>
          </ac:grpSpMkLst>
        </pc:grpChg>
        <pc:graphicFrameChg chg="add del mod">
          <ac:chgData name="Hashimoto, Chie / 橋本　知依" userId="d974ff01-1f92-419a-ba7c-6fd3fb8463af" providerId="ADAL" clId="{5C4F4213-B812-484D-A676-5F72C72A1EAB}" dt="2023-08-28T07:11:24.921" v="4813"/>
          <ac:graphicFrameMkLst>
            <pc:docMk/>
            <pc:sldMk cId="1149495715" sldId="324"/>
            <ac:graphicFrameMk id="7" creationId="{17464A2D-59F3-1C5F-59D6-C7C798AE1E4F}"/>
          </ac:graphicFrameMkLst>
        </pc:graphicFrameChg>
        <pc:graphicFrameChg chg="add mod modGraphic">
          <ac:chgData name="Hashimoto, Chie / 橋本　知依" userId="d974ff01-1f92-419a-ba7c-6fd3fb8463af" providerId="ADAL" clId="{5C4F4213-B812-484D-A676-5F72C72A1EAB}" dt="2023-08-28T07:12:24.709" v="4830" actId="20577"/>
          <ac:graphicFrameMkLst>
            <pc:docMk/>
            <pc:sldMk cId="1149495715" sldId="324"/>
            <ac:graphicFrameMk id="26" creationId="{A06F4236-B0CB-76C7-3EC5-7F470F421DC2}"/>
          </ac:graphicFrameMkLst>
        </pc:graphicFrameChg>
        <pc:picChg chg="mod">
          <ac:chgData name="Hashimoto, Chie / 橋本　知依" userId="d974ff01-1f92-419a-ba7c-6fd3fb8463af" providerId="ADAL" clId="{5C4F4213-B812-484D-A676-5F72C72A1EAB}" dt="2023-08-28T07:11:20.802" v="4812"/>
          <ac:picMkLst>
            <pc:docMk/>
            <pc:sldMk cId="1149495715" sldId="324"/>
            <ac:picMk id="10" creationId="{3DD12D49-F3CD-1DD1-67D2-4CDFCAD30BE2}"/>
          </ac:picMkLst>
        </pc:picChg>
        <pc:picChg chg="mod">
          <ac:chgData name="Hashimoto, Chie / 橋本　知依" userId="d974ff01-1f92-419a-ba7c-6fd3fb8463af" providerId="ADAL" clId="{5C4F4213-B812-484D-A676-5F72C72A1EAB}" dt="2023-08-28T07:11:20.802" v="4812"/>
          <ac:picMkLst>
            <pc:docMk/>
            <pc:sldMk cId="1149495715" sldId="324"/>
            <ac:picMk id="11" creationId="{25FFC582-B24F-CEBE-8FCC-ED54BCF05FE5}"/>
          </ac:picMkLst>
        </pc:picChg>
        <pc:picChg chg="mod">
          <ac:chgData name="Hashimoto, Chie / 橋本　知依" userId="d974ff01-1f92-419a-ba7c-6fd3fb8463af" providerId="ADAL" clId="{5C4F4213-B812-484D-A676-5F72C72A1EAB}" dt="2023-08-28T07:11:20.802" v="4812"/>
          <ac:picMkLst>
            <pc:docMk/>
            <pc:sldMk cId="1149495715" sldId="324"/>
            <ac:picMk id="13" creationId="{C6E1A865-940E-F394-F07A-D394E0968E20}"/>
          </ac:picMkLst>
        </pc:picChg>
        <pc:picChg chg="add del mod">
          <ac:chgData name="Hashimoto, Chie / 橋本　知依" userId="d974ff01-1f92-419a-ba7c-6fd3fb8463af" providerId="ADAL" clId="{5C4F4213-B812-484D-A676-5F72C72A1EAB}" dt="2023-08-28T07:11:24.921" v="4813"/>
          <ac:picMkLst>
            <pc:docMk/>
            <pc:sldMk cId="1149495715" sldId="324"/>
            <ac:picMk id="16" creationId="{A0E1B638-38AD-CB20-C225-59D6BA89AC40}"/>
          </ac:picMkLst>
        </pc:picChg>
        <pc:picChg chg="mod">
          <ac:chgData name="Hashimoto, Chie / 橋本　知依" userId="d974ff01-1f92-419a-ba7c-6fd3fb8463af" providerId="ADAL" clId="{5C4F4213-B812-484D-A676-5F72C72A1EAB}" dt="2023-08-28T07:11:20.802" v="4812"/>
          <ac:picMkLst>
            <pc:docMk/>
            <pc:sldMk cId="1149495715" sldId="324"/>
            <ac:picMk id="20" creationId="{D2D6EE55-31C2-AADE-EDD2-A98B9E5412F3}"/>
          </ac:picMkLst>
        </pc:picChg>
        <pc:picChg chg="mod">
          <ac:chgData name="Hashimoto, Chie / 橋本　知依" userId="d974ff01-1f92-419a-ba7c-6fd3fb8463af" providerId="ADAL" clId="{5C4F4213-B812-484D-A676-5F72C72A1EAB}" dt="2023-08-28T07:11:20.802" v="4812"/>
          <ac:picMkLst>
            <pc:docMk/>
            <pc:sldMk cId="1149495715" sldId="324"/>
            <ac:picMk id="21" creationId="{7435AB72-90B1-C703-4BAF-CBEB83865761}"/>
          </ac:picMkLst>
        </pc:picChg>
        <pc:picChg chg="mod">
          <ac:chgData name="Hashimoto, Chie / 橋本　知依" userId="d974ff01-1f92-419a-ba7c-6fd3fb8463af" providerId="ADAL" clId="{5C4F4213-B812-484D-A676-5F72C72A1EAB}" dt="2023-08-28T07:11:25.780" v="4814"/>
          <ac:picMkLst>
            <pc:docMk/>
            <pc:sldMk cId="1149495715" sldId="324"/>
            <ac:picMk id="29" creationId="{430FBFE6-C36B-98BB-33D2-70DFB0726227}"/>
          </ac:picMkLst>
        </pc:picChg>
        <pc:picChg chg="mod">
          <ac:chgData name="Hashimoto, Chie / 橋本　知依" userId="d974ff01-1f92-419a-ba7c-6fd3fb8463af" providerId="ADAL" clId="{5C4F4213-B812-484D-A676-5F72C72A1EAB}" dt="2023-08-28T07:11:25.780" v="4814"/>
          <ac:picMkLst>
            <pc:docMk/>
            <pc:sldMk cId="1149495715" sldId="324"/>
            <ac:picMk id="30" creationId="{4586A33F-86EA-0219-929D-9C0F35A78C5B}"/>
          </ac:picMkLst>
        </pc:picChg>
        <pc:picChg chg="mod">
          <ac:chgData name="Hashimoto, Chie / 橋本　知依" userId="d974ff01-1f92-419a-ba7c-6fd3fb8463af" providerId="ADAL" clId="{5C4F4213-B812-484D-A676-5F72C72A1EAB}" dt="2023-08-28T07:11:25.780" v="4814"/>
          <ac:picMkLst>
            <pc:docMk/>
            <pc:sldMk cId="1149495715" sldId="324"/>
            <ac:picMk id="32" creationId="{1766D315-F04A-AFB4-092A-7F5013A588E6}"/>
          </ac:picMkLst>
        </pc:picChg>
        <pc:picChg chg="add mod">
          <ac:chgData name="Hashimoto, Chie / 橋本　知依" userId="d974ff01-1f92-419a-ba7c-6fd3fb8463af" providerId="ADAL" clId="{5C4F4213-B812-484D-A676-5F72C72A1EAB}" dt="2023-08-28T07:11:25.780" v="4814"/>
          <ac:picMkLst>
            <pc:docMk/>
            <pc:sldMk cId="1149495715" sldId="324"/>
            <ac:picMk id="35" creationId="{EB1F702F-84F4-A90F-6667-9D420217CD80}"/>
          </ac:picMkLst>
        </pc:picChg>
        <pc:picChg chg="mod">
          <ac:chgData name="Hashimoto, Chie / 橋本　知依" userId="d974ff01-1f92-419a-ba7c-6fd3fb8463af" providerId="ADAL" clId="{5C4F4213-B812-484D-A676-5F72C72A1EAB}" dt="2023-08-28T07:11:25.780" v="4814"/>
          <ac:picMkLst>
            <pc:docMk/>
            <pc:sldMk cId="1149495715" sldId="324"/>
            <ac:picMk id="39" creationId="{81FEAB17-F8DC-C7BD-9E09-87E4FFC08494}"/>
          </ac:picMkLst>
        </pc:picChg>
        <pc:picChg chg="mod">
          <ac:chgData name="Hashimoto, Chie / 橋本　知依" userId="d974ff01-1f92-419a-ba7c-6fd3fb8463af" providerId="ADAL" clId="{5C4F4213-B812-484D-A676-5F72C72A1EAB}" dt="2023-08-28T07:11:25.780" v="4814"/>
          <ac:picMkLst>
            <pc:docMk/>
            <pc:sldMk cId="1149495715" sldId="324"/>
            <ac:picMk id="40" creationId="{D7002DBC-C1B9-9F56-0A56-F2CAECEFA04E}"/>
          </ac:picMkLst>
        </pc:picChg>
        <pc:cxnChg chg="mod">
          <ac:chgData name="Hashimoto, Chie / 橋本　知依" userId="d974ff01-1f92-419a-ba7c-6fd3fb8463af" providerId="ADAL" clId="{5C4F4213-B812-484D-A676-5F72C72A1EAB}" dt="2023-08-28T07:11:20.802" v="4812"/>
          <ac:cxnSpMkLst>
            <pc:docMk/>
            <pc:sldMk cId="1149495715" sldId="324"/>
            <ac:cxnSpMk id="15" creationId="{5867CE7A-B05E-876B-4501-987F57D15E18}"/>
          </ac:cxnSpMkLst>
        </pc:cxnChg>
        <pc:cxnChg chg="mod">
          <ac:chgData name="Hashimoto, Chie / 橋本　知依" userId="d974ff01-1f92-419a-ba7c-6fd3fb8463af" providerId="ADAL" clId="{5C4F4213-B812-484D-A676-5F72C72A1EAB}" dt="2023-08-28T07:11:20.802" v="4812"/>
          <ac:cxnSpMkLst>
            <pc:docMk/>
            <pc:sldMk cId="1149495715" sldId="324"/>
            <ac:cxnSpMk id="24" creationId="{399992BF-4DFC-8CDB-5BE4-CA869C81BCFA}"/>
          </ac:cxnSpMkLst>
        </pc:cxnChg>
        <pc:cxnChg chg="mod">
          <ac:chgData name="Hashimoto, Chie / 橋本　知依" userId="d974ff01-1f92-419a-ba7c-6fd3fb8463af" providerId="ADAL" clId="{5C4F4213-B812-484D-A676-5F72C72A1EAB}" dt="2023-08-28T07:12:04.244" v="4827" actId="208"/>
          <ac:cxnSpMkLst>
            <pc:docMk/>
            <pc:sldMk cId="1149495715" sldId="324"/>
            <ac:cxnSpMk id="34" creationId="{92F4C156-0DEE-DBF6-4D6F-5A99A18FCBBE}"/>
          </ac:cxnSpMkLst>
        </pc:cxnChg>
        <pc:cxnChg chg="mod">
          <ac:chgData name="Hashimoto, Chie / 橋本　知依" userId="d974ff01-1f92-419a-ba7c-6fd3fb8463af" providerId="ADAL" clId="{5C4F4213-B812-484D-A676-5F72C72A1EAB}" dt="2023-08-28T07:11:59.879" v="4826" actId="208"/>
          <ac:cxnSpMkLst>
            <pc:docMk/>
            <pc:sldMk cId="1149495715" sldId="324"/>
            <ac:cxnSpMk id="43" creationId="{EB05605C-463E-7661-3F5E-F897828BD92D}"/>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テキスト プレースホルダー 8">
            <a:extLst>
              <a:ext uri="{FF2B5EF4-FFF2-40B4-BE49-F238E27FC236}">
                <a16:creationId xmlns:a16="http://schemas.microsoft.com/office/drawing/2014/main" id="{778F59B4-A0C7-4EEB-BBA3-CA0FEEB7421A}"/>
              </a:ext>
            </a:extLst>
          </p:cNvPr>
          <p:cNvSpPr>
            <a:spLocks noGrp="1"/>
          </p:cNvSpPr>
          <p:nvPr>
            <p:ph type="body" sz="quarter" idx="10" hasCustomPrompt="1"/>
          </p:nvPr>
        </p:nvSpPr>
        <p:spPr>
          <a:xfrm>
            <a:off x="527051" y="765522"/>
            <a:ext cx="11137900" cy="503238"/>
          </a:xfrm>
          <a:prstGeom prst="rect">
            <a:avLst/>
          </a:prstGeom>
        </p:spPr>
        <p:txBody>
          <a:bodyPr anchor="ctr" anchorCtr="0"/>
          <a:lstStyle>
            <a:lvl1pPr marL="0" indent="0" algn="ctr" defTabSz="914400" rtl="0" eaLnBrk="1" latinLnBrk="0" hangingPunct="1">
              <a:buNone/>
              <a:defRPr kumimoji="1" lang="ja-JP" altLang="en-US" sz="3200" b="0" kern="1200" dirty="0" smtClean="0">
                <a:solidFill>
                  <a:srgbClr val="0000C6"/>
                </a:solidFill>
                <a:latin typeface="小塚ゴシック Pr6N B" panose="020B0800000000000000" pitchFamily="34" charset="-128"/>
                <a:ea typeface="小塚ゴシック Pr6N B" panose="020B0800000000000000" pitchFamily="34" charset="-128"/>
                <a:cs typeface="Lucida Sans Unicode" panose="020B0602030504020204" pitchFamily="34" charset="0"/>
              </a:defRPr>
            </a:lvl1pPr>
          </a:lstStyle>
          <a:p>
            <a:pPr lvl="0"/>
            <a:r>
              <a:rPr kumimoji="1" lang="ja-JP" altLang="en-US" dirty="0"/>
              <a:t>プレゼンテーションタイトルを入力</a:t>
            </a:r>
          </a:p>
        </p:txBody>
      </p:sp>
    </p:spTree>
    <p:extLst>
      <p:ext uri="{BB962C8B-B14F-4D97-AF65-F5344CB8AC3E}">
        <p14:creationId xmlns:p14="http://schemas.microsoft.com/office/powerpoint/2010/main" val="3757890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99963A55-18A4-499B-AF90-F8666C6BAD07}"/>
              </a:ext>
            </a:extLst>
          </p:cNvPr>
          <p:cNvSpPr txBox="1">
            <a:spLocks/>
          </p:cNvSpPr>
          <p:nvPr userDrawn="1"/>
        </p:nvSpPr>
        <p:spPr>
          <a:xfrm>
            <a:off x="1363203" y="3429000"/>
            <a:ext cx="3632237" cy="476672"/>
          </a:xfrm>
          <a:prstGeom prst="rect">
            <a:avLst/>
          </a:prstGeom>
        </p:spPr>
        <p:txBody>
          <a:bodyPr anchor="ctr" anchorCtr="0">
            <a:normAutofit/>
          </a:bodyPr>
          <a:lstStyle>
            <a:lvl1pPr algn="ctr" defTabSz="914400" rtl="0" eaLnBrk="1" latinLnBrk="0" hangingPunct="1">
              <a:spcBef>
                <a:spcPct val="0"/>
              </a:spcBef>
              <a:buNone/>
              <a:defRPr kumimoji="1" sz="2000" b="1" kern="1200">
                <a:solidFill>
                  <a:schemeClr val="tx1"/>
                </a:solidFill>
                <a:latin typeface="游ゴシック Medium" panose="020B0500000000000000" pitchFamily="50" charset="-128"/>
                <a:ea typeface="游ゴシック Medium" panose="020B0500000000000000" pitchFamily="50" charset="-128"/>
                <a:cs typeface="游ゴシック Medium" panose="020B0500000000000000" pitchFamily="50" charset="-128"/>
              </a:defRPr>
            </a:lvl1pPr>
          </a:lstStyle>
          <a:p>
            <a:r>
              <a:rPr lang="ja-JP" altLang="en-US" sz="2200" dirty="0">
                <a:solidFill>
                  <a:srgbClr val="0000CA"/>
                </a:solidFill>
              </a:rPr>
              <a:t>本日のアジェンダ</a:t>
            </a:r>
          </a:p>
        </p:txBody>
      </p:sp>
      <p:sp>
        <p:nvSpPr>
          <p:cNvPr id="8" name="テキスト プレースホルダー 18">
            <a:extLst>
              <a:ext uri="{FF2B5EF4-FFF2-40B4-BE49-F238E27FC236}">
                <a16:creationId xmlns:a16="http://schemas.microsoft.com/office/drawing/2014/main" id="{27FB1C44-7829-47D1-986D-0A87F4410CEF}"/>
              </a:ext>
            </a:extLst>
          </p:cNvPr>
          <p:cNvSpPr>
            <a:spLocks noGrp="1"/>
          </p:cNvSpPr>
          <p:nvPr>
            <p:ph type="body" sz="quarter" idx="28" hasCustomPrompt="1"/>
          </p:nvPr>
        </p:nvSpPr>
        <p:spPr>
          <a:xfrm>
            <a:off x="5994401" y="2445949"/>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9" name="テキスト プレースホルダー 24">
            <a:extLst>
              <a:ext uri="{FF2B5EF4-FFF2-40B4-BE49-F238E27FC236}">
                <a16:creationId xmlns:a16="http://schemas.microsoft.com/office/drawing/2014/main" id="{F9998B61-66B2-4745-AF3B-EB748FD36203}"/>
              </a:ext>
            </a:extLst>
          </p:cNvPr>
          <p:cNvSpPr>
            <a:spLocks noGrp="1"/>
          </p:cNvSpPr>
          <p:nvPr>
            <p:ph type="body" sz="quarter" idx="31" hasCustomPrompt="1"/>
          </p:nvPr>
        </p:nvSpPr>
        <p:spPr>
          <a:xfrm>
            <a:off x="6762751" y="2445713"/>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0" name="テキスト プレースホルダー 18">
            <a:extLst>
              <a:ext uri="{FF2B5EF4-FFF2-40B4-BE49-F238E27FC236}">
                <a16:creationId xmlns:a16="http://schemas.microsoft.com/office/drawing/2014/main" id="{B21ABF86-ABC5-457B-931A-A31F452B3C1A}"/>
              </a:ext>
            </a:extLst>
          </p:cNvPr>
          <p:cNvSpPr>
            <a:spLocks noGrp="1"/>
          </p:cNvSpPr>
          <p:nvPr>
            <p:ph type="body" sz="quarter" idx="32" hasCustomPrompt="1"/>
          </p:nvPr>
        </p:nvSpPr>
        <p:spPr>
          <a:xfrm>
            <a:off x="5994401" y="3090095"/>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1" name="テキスト プレースホルダー 24">
            <a:extLst>
              <a:ext uri="{FF2B5EF4-FFF2-40B4-BE49-F238E27FC236}">
                <a16:creationId xmlns:a16="http://schemas.microsoft.com/office/drawing/2014/main" id="{A18AF46B-4CBD-413E-9E2A-6B41FCA1BBD0}"/>
              </a:ext>
            </a:extLst>
          </p:cNvPr>
          <p:cNvSpPr>
            <a:spLocks noGrp="1"/>
          </p:cNvSpPr>
          <p:nvPr>
            <p:ph type="body" sz="quarter" idx="33" hasCustomPrompt="1"/>
          </p:nvPr>
        </p:nvSpPr>
        <p:spPr>
          <a:xfrm>
            <a:off x="6762751" y="3089859"/>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2" name="テキスト プレースホルダー 18">
            <a:extLst>
              <a:ext uri="{FF2B5EF4-FFF2-40B4-BE49-F238E27FC236}">
                <a16:creationId xmlns:a16="http://schemas.microsoft.com/office/drawing/2014/main" id="{21F160C3-C2C2-44CD-A0D3-95469A8E38F3}"/>
              </a:ext>
            </a:extLst>
          </p:cNvPr>
          <p:cNvSpPr>
            <a:spLocks noGrp="1"/>
          </p:cNvSpPr>
          <p:nvPr>
            <p:ph type="body" sz="quarter" idx="34" hasCustomPrompt="1"/>
          </p:nvPr>
        </p:nvSpPr>
        <p:spPr>
          <a:xfrm>
            <a:off x="5994401" y="3734241"/>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3" name="テキスト プレースホルダー 24">
            <a:extLst>
              <a:ext uri="{FF2B5EF4-FFF2-40B4-BE49-F238E27FC236}">
                <a16:creationId xmlns:a16="http://schemas.microsoft.com/office/drawing/2014/main" id="{76BD1657-8D93-47D8-A6BF-6EE2E99E83AD}"/>
              </a:ext>
            </a:extLst>
          </p:cNvPr>
          <p:cNvSpPr>
            <a:spLocks noGrp="1"/>
          </p:cNvSpPr>
          <p:nvPr>
            <p:ph type="body" sz="quarter" idx="35" hasCustomPrompt="1"/>
          </p:nvPr>
        </p:nvSpPr>
        <p:spPr>
          <a:xfrm>
            <a:off x="6762751" y="3734005"/>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4" name="テキスト プレースホルダー 18">
            <a:extLst>
              <a:ext uri="{FF2B5EF4-FFF2-40B4-BE49-F238E27FC236}">
                <a16:creationId xmlns:a16="http://schemas.microsoft.com/office/drawing/2014/main" id="{0F09644A-15BC-463D-A05C-3973A838F446}"/>
              </a:ext>
            </a:extLst>
          </p:cNvPr>
          <p:cNvSpPr>
            <a:spLocks noGrp="1"/>
          </p:cNvSpPr>
          <p:nvPr>
            <p:ph type="body" sz="quarter" idx="36" hasCustomPrompt="1"/>
          </p:nvPr>
        </p:nvSpPr>
        <p:spPr>
          <a:xfrm>
            <a:off x="5994401" y="4378387"/>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5" name="テキスト プレースホルダー 24">
            <a:extLst>
              <a:ext uri="{FF2B5EF4-FFF2-40B4-BE49-F238E27FC236}">
                <a16:creationId xmlns:a16="http://schemas.microsoft.com/office/drawing/2014/main" id="{4CD3D390-9AE8-494A-A09E-C5CCB969DFE0}"/>
              </a:ext>
            </a:extLst>
          </p:cNvPr>
          <p:cNvSpPr>
            <a:spLocks noGrp="1"/>
          </p:cNvSpPr>
          <p:nvPr>
            <p:ph type="body" sz="quarter" idx="37" hasCustomPrompt="1"/>
          </p:nvPr>
        </p:nvSpPr>
        <p:spPr>
          <a:xfrm>
            <a:off x="6762751" y="4378151"/>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Tree>
    <p:extLst>
      <p:ext uri="{BB962C8B-B14F-4D97-AF65-F5344CB8AC3E}">
        <p14:creationId xmlns:p14="http://schemas.microsoft.com/office/powerpoint/2010/main" val="1329838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9A71AD5-80A4-478C-8A3A-9C222313E0A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273552" y="1316736"/>
            <a:ext cx="4480560" cy="4559590"/>
          </a:xfrm>
          <a:prstGeom prst="rect">
            <a:avLst/>
          </a:prstGeom>
        </p:spPr>
      </p:pic>
      <p:sp>
        <p:nvSpPr>
          <p:cNvPr id="8" name="テキスト プレースホルダー 18">
            <a:extLst>
              <a:ext uri="{FF2B5EF4-FFF2-40B4-BE49-F238E27FC236}">
                <a16:creationId xmlns:a16="http://schemas.microsoft.com/office/drawing/2014/main" id="{27FB1C44-7829-47D1-986D-0A87F4410CEF}"/>
              </a:ext>
            </a:extLst>
          </p:cNvPr>
          <p:cNvSpPr>
            <a:spLocks noGrp="1"/>
          </p:cNvSpPr>
          <p:nvPr>
            <p:ph type="body" sz="quarter" idx="28" hasCustomPrompt="1"/>
          </p:nvPr>
        </p:nvSpPr>
        <p:spPr>
          <a:xfrm>
            <a:off x="5404722" y="3446368"/>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9" name="テキスト プレースホルダー 24">
            <a:extLst>
              <a:ext uri="{FF2B5EF4-FFF2-40B4-BE49-F238E27FC236}">
                <a16:creationId xmlns:a16="http://schemas.microsoft.com/office/drawing/2014/main" id="{F9998B61-66B2-4745-AF3B-EB748FD36203}"/>
              </a:ext>
            </a:extLst>
          </p:cNvPr>
          <p:cNvSpPr>
            <a:spLocks noGrp="1"/>
          </p:cNvSpPr>
          <p:nvPr>
            <p:ph type="body" sz="quarter" idx="31" hasCustomPrompt="1"/>
          </p:nvPr>
        </p:nvSpPr>
        <p:spPr>
          <a:xfrm>
            <a:off x="6173073" y="3446132"/>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Tree>
    <p:extLst>
      <p:ext uri="{BB962C8B-B14F-4D97-AF65-F5344CB8AC3E}">
        <p14:creationId xmlns:p14="http://schemas.microsoft.com/office/powerpoint/2010/main" val="3822735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BA49D872-27B0-41BC-9B69-C9B2499CF8AA}"/>
              </a:ext>
            </a:extLst>
          </p:cNvPr>
          <p:cNvSpPr>
            <a:spLocks noGrp="1"/>
          </p:cNvSpPr>
          <p:nvPr>
            <p:ph type="body" sz="quarter" idx="10" hasCustomPrompt="1"/>
          </p:nvPr>
        </p:nvSpPr>
        <p:spPr>
          <a:xfrm>
            <a:off x="2264833" y="1122363"/>
            <a:ext cx="8153400" cy="388031"/>
          </a:xfrm>
          <a:prstGeom prst="rect">
            <a:avLst/>
          </a:prstGeom>
        </p:spPr>
        <p:txBody>
          <a:bodyPr anchor="ctr" anchorCtr="0"/>
          <a:lstStyle>
            <a:lvl1pPr marL="0" indent="0" algn="l">
              <a:buNone/>
              <a:defRPr sz="2400" b="1">
                <a:latin typeface="游ゴシック Medium" panose="020B0500000000000000" pitchFamily="50" charset="-128"/>
                <a:ea typeface="游ゴシック Medium" panose="020B0500000000000000" pitchFamily="50" charset="-128"/>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■大見出しの書式設定</a:t>
            </a:r>
          </a:p>
        </p:txBody>
      </p:sp>
      <p:sp>
        <p:nvSpPr>
          <p:cNvPr id="13" name="テキスト プレースホルダー 2">
            <a:extLst>
              <a:ext uri="{FF2B5EF4-FFF2-40B4-BE49-F238E27FC236}">
                <a16:creationId xmlns:a16="http://schemas.microsoft.com/office/drawing/2014/main" id="{36A1FFE9-57A1-4D92-822F-16EFCDBECDC9}"/>
              </a:ext>
            </a:extLst>
          </p:cNvPr>
          <p:cNvSpPr>
            <a:spLocks noGrp="1"/>
          </p:cNvSpPr>
          <p:nvPr>
            <p:ph type="body" sz="quarter" idx="14" hasCustomPrompt="1"/>
          </p:nvPr>
        </p:nvSpPr>
        <p:spPr>
          <a:xfrm>
            <a:off x="2264833" y="1699872"/>
            <a:ext cx="8153400" cy="388031"/>
          </a:xfrm>
          <a:prstGeom prst="rect">
            <a:avLst/>
          </a:prstGeom>
        </p:spPr>
        <p:txBody>
          <a:bodyPr anchor="ctr" anchorCtr="0"/>
          <a:lstStyle>
            <a:lvl1pPr marL="0" indent="0" algn="l">
              <a:buNone/>
              <a:defRPr sz="2000" b="0">
                <a:latin typeface="游ゴシック Medium" panose="020B0500000000000000" pitchFamily="50" charset="-128"/>
                <a:ea typeface="游ゴシック Medium" panose="020B0500000000000000" pitchFamily="50" charset="-128"/>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〇中見出しの書式設定</a:t>
            </a:r>
          </a:p>
        </p:txBody>
      </p:sp>
      <p:sp>
        <p:nvSpPr>
          <p:cNvPr id="15" name="テキスト プレースホルダー 2">
            <a:extLst>
              <a:ext uri="{FF2B5EF4-FFF2-40B4-BE49-F238E27FC236}">
                <a16:creationId xmlns:a16="http://schemas.microsoft.com/office/drawing/2014/main" id="{6A5F223F-F1AE-42FD-9167-AD0C438CBD99}"/>
              </a:ext>
            </a:extLst>
          </p:cNvPr>
          <p:cNvSpPr>
            <a:spLocks noGrp="1"/>
          </p:cNvSpPr>
          <p:nvPr>
            <p:ph type="body" sz="quarter" idx="16" hasCustomPrompt="1"/>
          </p:nvPr>
        </p:nvSpPr>
        <p:spPr>
          <a:xfrm>
            <a:off x="2264833" y="2903876"/>
            <a:ext cx="8153400" cy="388031"/>
          </a:xfrm>
          <a:prstGeom prst="rect">
            <a:avLst/>
          </a:prstGeom>
        </p:spPr>
        <p:txBody>
          <a:bodyPr anchor="ctr" anchorCtr="0"/>
          <a:lstStyle>
            <a:lvl1pPr marL="0" indent="0" algn="l">
              <a:buNone/>
              <a:defRPr sz="900" b="0">
                <a:latin typeface="+mj-ea"/>
                <a:ea typeface="+mj-ea"/>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en-US" altLang="ja-JP" dirty="0"/>
              <a:t>※</a:t>
            </a:r>
            <a:r>
              <a:rPr kumimoji="1" lang="ja-JP" altLang="en-US" dirty="0"/>
              <a:t>注釈の書式設定</a:t>
            </a:r>
          </a:p>
        </p:txBody>
      </p:sp>
      <p:sp>
        <p:nvSpPr>
          <p:cNvPr id="17" name="テキスト プレースホルダー 2">
            <a:extLst>
              <a:ext uri="{FF2B5EF4-FFF2-40B4-BE49-F238E27FC236}">
                <a16:creationId xmlns:a16="http://schemas.microsoft.com/office/drawing/2014/main" id="{B6265334-BE5D-46F1-B6B8-C8FBC8331899}"/>
              </a:ext>
            </a:extLst>
          </p:cNvPr>
          <p:cNvSpPr>
            <a:spLocks noGrp="1"/>
          </p:cNvSpPr>
          <p:nvPr>
            <p:ph type="body" sz="quarter" idx="17" hasCustomPrompt="1"/>
          </p:nvPr>
        </p:nvSpPr>
        <p:spPr>
          <a:xfrm>
            <a:off x="2264833" y="2301874"/>
            <a:ext cx="8153400" cy="388031"/>
          </a:xfrm>
          <a:prstGeom prst="rect">
            <a:avLst/>
          </a:prstGeom>
        </p:spPr>
        <p:txBody>
          <a:bodyPr anchor="ctr" anchorCtr="0"/>
          <a:lstStyle>
            <a:lvl1pPr marL="0" indent="0" algn="l">
              <a:buNone/>
              <a:defRPr sz="1600" b="0">
                <a:latin typeface="+mj-ea"/>
                <a:ea typeface="+mj-ea"/>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本文の書式設定</a:t>
            </a:r>
          </a:p>
        </p:txBody>
      </p:sp>
    </p:spTree>
    <p:extLst>
      <p:ext uri="{BB962C8B-B14F-4D97-AF65-F5344CB8AC3E}">
        <p14:creationId xmlns:p14="http://schemas.microsoft.com/office/powerpoint/2010/main" val="17766751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08901D54-967B-4EC0-A18B-2ED475DB08A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18500" b="18500"/>
          <a:stretch/>
        </p:blipFill>
        <p:spPr>
          <a:xfrm>
            <a:off x="1184" y="1268760"/>
            <a:ext cx="12189631" cy="4320480"/>
          </a:xfrm>
          <a:prstGeom prst="rect">
            <a:avLst/>
          </a:prstGeom>
        </p:spPr>
      </p:pic>
      <p:pic>
        <p:nvPicPr>
          <p:cNvPr id="14" name="図 13">
            <a:extLst>
              <a:ext uri="{FF2B5EF4-FFF2-40B4-BE49-F238E27FC236}">
                <a16:creationId xmlns:a16="http://schemas.microsoft.com/office/drawing/2014/main" id="{30BD56B9-91E9-48D5-94B5-BA24C73F3DA4}"/>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4565903" y="5779008"/>
            <a:ext cx="3060194" cy="746336"/>
          </a:xfrm>
          <a:prstGeom prst="rect">
            <a:avLst/>
          </a:prstGeom>
        </p:spPr>
      </p:pic>
    </p:spTree>
    <p:extLst>
      <p:ext uri="{BB962C8B-B14F-4D97-AF65-F5344CB8AC3E}">
        <p14:creationId xmlns:p14="http://schemas.microsoft.com/office/powerpoint/2010/main" val="77299963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図 16">
            <a:extLst>
              <a:ext uri="{FF2B5EF4-FFF2-40B4-BE49-F238E27FC236}">
                <a16:creationId xmlns:a16="http://schemas.microsoft.com/office/drawing/2014/main" id="{42D346E2-38A5-44BE-A92D-199A2510EF7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18" name="図 17">
            <a:extLst>
              <a:ext uri="{FF2B5EF4-FFF2-40B4-BE49-F238E27FC236}">
                <a16:creationId xmlns:a16="http://schemas.microsoft.com/office/drawing/2014/main" id="{1BB33EA6-5E4F-4C45-AFC8-625F135911FD}"/>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19" name="図 18">
            <a:extLst>
              <a:ext uri="{FF2B5EF4-FFF2-40B4-BE49-F238E27FC236}">
                <a16:creationId xmlns:a16="http://schemas.microsoft.com/office/drawing/2014/main" id="{8816161B-1D45-4E88-8575-4D9BFF792D33}"/>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1852655420"/>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a:extLst>
              <a:ext uri="{FF2B5EF4-FFF2-40B4-BE49-F238E27FC236}">
                <a16:creationId xmlns:a16="http://schemas.microsoft.com/office/drawing/2014/main" id="{707C3299-AF8D-4B78-8F02-4897733AFDE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8" name="図 7">
            <a:extLst>
              <a:ext uri="{FF2B5EF4-FFF2-40B4-BE49-F238E27FC236}">
                <a16:creationId xmlns:a16="http://schemas.microsoft.com/office/drawing/2014/main" id="{FEEE74F0-839F-4EAD-AA2E-636C3DD4D964}"/>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9" name="図 8">
            <a:extLst>
              <a:ext uri="{FF2B5EF4-FFF2-40B4-BE49-F238E27FC236}">
                <a16:creationId xmlns:a16="http://schemas.microsoft.com/office/drawing/2014/main" id="{0D7E6AE0-5223-41C6-8A5A-EB3CDB91F337}"/>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211700992"/>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a:extLst>
              <a:ext uri="{FF2B5EF4-FFF2-40B4-BE49-F238E27FC236}">
                <a16:creationId xmlns:a16="http://schemas.microsoft.com/office/drawing/2014/main" id="{E31735D5-31F4-4146-904E-9CD1EE47F94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11" name="図 10">
            <a:extLst>
              <a:ext uri="{FF2B5EF4-FFF2-40B4-BE49-F238E27FC236}">
                <a16:creationId xmlns:a16="http://schemas.microsoft.com/office/drawing/2014/main" id="{8AD479BE-C7D0-49F3-ADEC-124D5459EA42}"/>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16" name="図 15">
            <a:extLst>
              <a:ext uri="{FF2B5EF4-FFF2-40B4-BE49-F238E27FC236}">
                <a16:creationId xmlns:a16="http://schemas.microsoft.com/office/drawing/2014/main" id="{0CE7F4EE-FB40-4554-827C-6815C539C4B7}"/>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2122821770"/>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530A82E1-8E0D-434A-9DF4-7C2ABD1A07A1}"/>
              </a:ext>
            </a:extLst>
          </p:cNvPr>
          <p:cNvSpPr>
            <a:spLocks noGrp="1"/>
          </p:cNvSpPr>
          <p:nvPr>
            <p:ph type="body" sz="quarter" idx="10"/>
          </p:nvPr>
        </p:nvSpPr>
        <p:spPr>
          <a:xfrm>
            <a:off x="527051" y="219075"/>
            <a:ext cx="11137900" cy="954569"/>
          </a:xfrm>
        </p:spPr>
        <p:txBody>
          <a:bodyPr lIns="91440" tIns="45720" rIns="91440" bIns="45720" anchor="ctr" anchorCtr="0"/>
          <a:lstStyle/>
          <a:p>
            <a:r>
              <a:rPr lang="en-US" altLang="ja-JP" dirty="0">
                <a:latin typeface="小塚ゴシック Pr6N B"/>
                <a:ea typeface="小塚ゴシック Pr6N B"/>
                <a:cs typeface="Lucida Sans Unicode"/>
              </a:rPr>
              <a:t>Smart Construction Design3D</a:t>
            </a:r>
            <a:br>
              <a:rPr lang="en-US" altLang="ja-JP" dirty="0">
                <a:latin typeface="小塚ゴシック Pr6N B"/>
                <a:ea typeface="小塚ゴシック Pr6N B"/>
                <a:cs typeface="Lucida Sans Unicode"/>
              </a:rPr>
            </a:br>
            <a:r>
              <a:rPr lang="en-US" altLang="ja-JP" dirty="0">
                <a:latin typeface="小塚ゴシック Pr6N B"/>
                <a:ea typeface="小塚ゴシック Pr6N B"/>
                <a:cs typeface="Lucida Sans Unicode"/>
              </a:rPr>
              <a:t>2023.12.19(</a:t>
            </a:r>
            <a:r>
              <a:rPr lang="ja-JP" altLang="en-US" dirty="0">
                <a:latin typeface="小塚ゴシック Pr6N B"/>
                <a:ea typeface="小塚ゴシック Pr6N B"/>
                <a:cs typeface="Lucida Sans Unicode"/>
              </a:rPr>
              <a:t>予定</a:t>
            </a:r>
            <a:r>
              <a:rPr lang="en-US" altLang="ja-JP" dirty="0">
                <a:latin typeface="小塚ゴシック Pr6N B"/>
                <a:ea typeface="小塚ゴシック Pr6N B"/>
                <a:cs typeface="Lucida Sans Unicode"/>
              </a:rPr>
              <a:t>)</a:t>
            </a:r>
            <a:r>
              <a:rPr lang="ja-JP" altLang="en-US" dirty="0">
                <a:latin typeface="小塚ゴシック Pr6N B"/>
                <a:ea typeface="小塚ゴシック Pr6N B"/>
                <a:cs typeface="Lucida Sans Unicode"/>
              </a:rPr>
              <a:t>リリース版について</a:t>
            </a:r>
            <a:endParaRPr lang="ja-JP" dirty="0"/>
          </a:p>
        </p:txBody>
      </p:sp>
    </p:spTree>
    <p:extLst>
      <p:ext uri="{BB962C8B-B14F-4D97-AF65-F5344CB8AC3E}">
        <p14:creationId xmlns:p14="http://schemas.microsoft.com/office/powerpoint/2010/main" val="3840699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519420CB-CF56-435A-A5AD-9C1751E314DF}"/>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sp>
        <p:nvSpPr>
          <p:cNvPr id="3" name="テキスト ボックス 2">
            <a:extLst>
              <a:ext uri="{FF2B5EF4-FFF2-40B4-BE49-F238E27FC236}">
                <a16:creationId xmlns:a16="http://schemas.microsoft.com/office/drawing/2014/main" id="{1E400EDE-EE2F-4FB8-9778-A5A6D5083400}"/>
              </a:ext>
            </a:extLst>
          </p:cNvPr>
          <p:cNvSpPr txBox="1"/>
          <p:nvPr/>
        </p:nvSpPr>
        <p:spPr>
          <a:xfrm>
            <a:off x="276468" y="814580"/>
            <a:ext cx="11915532" cy="923330"/>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ea typeface="游ゴシック"/>
              </a:rPr>
              <a:t>Smart Construction Design3D</a:t>
            </a:r>
            <a:r>
              <a:rPr kumimoji="1" lang="ja-JP" altLang="en-US" dirty="0">
                <a:ea typeface="游ゴシック"/>
              </a:rPr>
              <a:t>のアップデートについて、以下の日程・内容にてリリースをいたします。</a:t>
            </a:r>
            <a:endParaRPr kumimoji="1" lang="en-US" altLang="ja-JP" dirty="0">
              <a:ea typeface="游ゴシック"/>
            </a:endParaRPr>
          </a:p>
          <a:p>
            <a:pPr marL="285750" indent="-285750">
              <a:buFont typeface="Arial" panose="020B0604020202020204" pitchFamily="34" charset="0"/>
              <a:buChar char="•"/>
            </a:pPr>
            <a:r>
              <a:rPr lang="ja-JP" altLang="en-US" dirty="0"/>
              <a:t>システムメンテナンスの為、下記日程は該当するサービスのお取扱いができなくなります。</a:t>
            </a:r>
            <a:endParaRPr lang="en-US" altLang="ja-JP" dirty="0"/>
          </a:p>
          <a:p>
            <a:r>
              <a:rPr lang="ja-JP" altLang="en-US" dirty="0"/>
              <a:t>　（</a:t>
            </a:r>
            <a:r>
              <a:rPr lang="en-US" altLang="ja-JP" dirty="0"/>
              <a:t>※</a:t>
            </a:r>
            <a:r>
              <a:rPr lang="ja-JP" altLang="en-US" dirty="0"/>
              <a:t>リリース日程・時間帯・内容については、状況に応じ変更する場合がございます。予めご了承ください）</a:t>
            </a:r>
            <a:endParaRPr kumimoji="1" lang="ja-JP" altLang="en-US" dirty="0">
              <a:latin typeface="+mn-ea"/>
            </a:endParaRPr>
          </a:p>
        </p:txBody>
      </p:sp>
      <p:sp>
        <p:nvSpPr>
          <p:cNvPr id="6" name="テキスト ボックス 5">
            <a:extLst>
              <a:ext uri="{FF2B5EF4-FFF2-40B4-BE49-F238E27FC236}">
                <a16:creationId xmlns:a16="http://schemas.microsoft.com/office/drawing/2014/main" id="{531B4B9D-12EA-4BC5-4859-8E23CDDB1A22}"/>
              </a:ext>
            </a:extLst>
          </p:cNvPr>
          <p:cNvSpPr txBox="1"/>
          <p:nvPr/>
        </p:nvSpPr>
        <p:spPr>
          <a:xfrm>
            <a:off x="497712" y="1799866"/>
            <a:ext cx="5253384" cy="369332"/>
          </a:xfrm>
          <a:prstGeom prst="rect">
            <a:avLst/>
          </a:prstGeom>
          <a:noFill/>
        </p:spPr>
        <p:txBody>
          <a:bodyPr wrap="square" lIns="91440" tIns="45720" rIns="91440" bIns="45720" rtlCol="0" anchor="t">
            <a:spAutoFit/>
          </a:bodyPr>
          <a:lstStyle/>
          <a:p>
            <a:r>
              <a:rPr lang="ja-JP" altLang="en-US" u="sng" dirty="0">
                <a:latin typeface="+mn-ea"/>
              </a:rPr>
              <a:t>日程：日本時間　</a:t>
            </a:r>
            <a:r>
              <a:rPr lang="en-US" altLang="ja-JP" u="sng" dirty="0">
                <a:latin typeface="+mn-ea"/>
              </a:rPr>
              <a:t>12</a:t>
            </a:r>
            <a:r>
              <a:rPr lang="ja-JP" altLang="en-US" u="sng" dirty="0">
                <a:latin typeface="+mn-ea"/>
              </a:rPr>
              <a:t>月</a:t>
            </a:r>
            <a:r>
              <a:rPr lang="en-US" altLang="ja-JP" u="sng" dirty="0">
                <a:latin typeface="+mn-ea"/>
              </a:rPr>
              <a:t>19</a:t>
            </a:r>
            <a:r>
              <a:rPr lang="ja-JP" altLang="en-US" u="sng" dirty="0">
                <a:latin typeface="+mn-ea"/>
              </a:rPr>
              <a:t>日</a:t>
            </a:r>
            <a:r>
              <a:rPr lang="en-US" altLang="ja-JP" u="sng" dirty="0">
                <a:latin typeface="+mn-ea"/>
              </a:rPr>
              <a:t>(</a:t>
            </a:r>
            <a:r>
              <a:rPr lang="ja-JP" altLang="en-US" u="sng" dirty="0">
                <a:latin typeface="+mn-ea"/>
              </a:rPr>
              <a:t>火</a:t>
            </a:r>
            <a:r>
              <a:rPr lang="en-US" altLang="ja-JP" u="sng" dirty="0">
                <a:latin typeface="+mn-ea"/>
              </a:rPr>
              <a:t>)</a:t>
            </a:r>
            <a:r>
              <a:rPr lang="ja-JP" altLang="en-US" u="sng" dirty="0">
                <a:latin typeface="+mn-ea"/>
              </a:rPr>
              <a:t>　</a:t>
            </a:r>
            <a:r>
              <a:rPr lang="en-US" altLang="ja-JP" u="sng" dirty="0">
                <a:latin typeface="+mn-ea"/>
              </a:rPr>
              <a:t>19:00</a:t>
            </a:r>
            <a:r>
              <a:rPr lang="ja-JP" altLang="en-US" u="sng" dirty="0">
                <a:latin typeface="+mn-ea"/>
              </a:rPr>
              <a:t>～</a:t>
            </a:r>
            <a:r>
              <a:rPr lang="en-US" altLang="ja-JP" u="sng" dirty="0">
                <a:latin typeface="+mn-ea"/>
              </a:rPr>
              <a:t>21:00</a:t>
            </a:r>
            <a:r>
              <a:rPr kumimoji="1" lang="en-US" altLang="ja-JP" u="sng" dirty="0">
                <a:latin typeface="+mn-ea"/>
              </a:rPr>
              <a:t> </a:t>
            </a:r>
            <a:r>
              <a:rPr kumimoji="1" lang="ja-JP" altLang="en-US" u="sng" dirty="0">
                <a:latin typeface="+mn-ea"/>
              </a:rPr>
              <a:t>　</a:t>
            </a:r>
            <a:endParaRPr kumimoji="1" lang="en-US" altLang="ja-JP" u="sng" dirty="0">
              <a:latin typeface="+mn-ea"/>
            </a:endParaRPr>
          </a:p>
        </p:txBody>
      </p:sp>
      <p:graphicFrame>
        <p:nvGraphicFramePr>
          <p:cNvPr id="14" name="表 5">
            <a:extLst>
              <a:ext uri="{FF2B5EF4-FFF2-40B4-BE49-F238E27FC236}">
                <a16:creationId xmlns:a16="http://schemas.microsoft.com/office/drawing/2014/main" id="{BAB5485D-46A9-1795-D8EB-5412EF3D411B}"/>
              </a:ext>
            </a:extLst>
          </p:cNvPr>
          <p:cNvGraphicFramePr>
            <a:graphicFrameLocks noGrp="1"/>
          </p:cNvGraphicFramePr>
          <p:nvPr>
            <p:extLst>
              <p:ext uri="{D42A27DB-BD31-4B8C-83A1-F6EECF244321}">
                <p14:modId xmlns:p14="http://schemas.microsoft.com/office/powerpoint/2010/main" val="2772214555"/>
              </p:ext>
            </p:extLst>
          </p:nvPr>
        </p:nvGraphicFramePr>
        <p:xfrm>
          <a:off x="497712" y="2169198"/>
          <a:ext cx="11558454" cy="4468669"/>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761876">
                  <a:extLst>
                    <a:ext uri="{9D8B030D-6E8A-4147-A177-3AD203B41FA5}">
                      <a16:colId xmlns:a16="http://schemas.microsoft.com/office/drawing/2014/main" val="134053511"/>
                    </a:ext>
                  </a:extLst>
                </a:gridCol>
                <a:gridCol w="9055057">
                  <a:extLst>
                    <a:ext uri="{9D8B030D-6E8A-4147-A177-3AD203B41FA5}">
                      <a16:colId xmlns:a16="http://schemas.microsoft.com/office/drawing/2014/main" val="3343669445"/>
                    </a:ext>
                  </a:extLst>
                </a:gridCol>
              </a:tblGrid>
              <a:tr h="493642">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extLst>
                  <a:ext uri="{0D108BD9-81ED-4DB2-BD59-A6C34878D82A}">
                    <a16:rowId xmlns:a16="http://schemas.microsoft.com/office/drawing/2014/main" val="1860205053"/>
                  </a:ext>
                </a:extLst>
              </a:tr>
              <a:tr h="3975027">
                <a:tc>
                  <a:txBody>
                    <a:bodyPr/>
                    <a:lstStyle/>
                    <a:p>
                      <a:pPr algn="ctr"/>
                      <a:r>
                        <a:rPr kumimoji="1" lang="en-US" altLang="ja-JP" sz="1600" dirty="0">
                          <a:solidFill>
                            <a:schemeClr val="tx1"/>
                          </a:solidFill>
                          <a:latin typeface="+mn-ea"/>
                          <a:ea typeface="+mn-ea"/>
                        </a:rPr>
                        <a:t>1</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UIUX</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変更</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a:t>
                      </a:r>
                      <a:r>
                        <a:rPr kumimoji="1" lang="en-US" altLang="ja-JP" sz="1600" b="0" dirty="0">
                          <a:solidFill>
                            <a:schemeClr val="tx1"/>
                          </a:solidFill>
                          <a:latin typeface="+mn-ea"/>
                          <a:ea typeface="+mn-ea"/>
                        </a:rPr>
                        <a:t>UIUX</a:t>
                      </a:r>
                      <a:r>
                        <a:rPr kumimoji="1" lang="ja-JP" altLang="en-US" sz="1600" b="0" dirty="0">
                          <a:solidFill>
                            <a:schemeClr val="tx1"/>
                          </a:solidFill>
                          <a:latin typeface="+mn-ea"/>
                          <a:ea typeface="+mn-ea"/>
                        </a:rPr>
                        <a:t>変更</a:t>
                      </a:r>
                      <a:endParaRPr kumimoji="1" lang="en-US" altLang="ja-JP" sz="1600" b="0" dirty="0">
                        <a:solidFill>
                          <a:schemeClr val="tx1"/>
                        </a:solidFill>
                        <a:latin typeface="+mn-ea"/>
                        <a:ea typeface="+mn-ea"/>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詳細：以下の２点について</a:t>
                      </a:r>
                      <a:r>
                        <a:rPr kumimoji="1" lang="en-US" altLang="ja-JP" sz="1600" b="0" dirty="0">
                          <a:solidFill>
                            <a:schemeClr val="tx1"/>
                          </a:solidFill>
                          <a:latin typeface="+mn-ea"/>
                          <a:ea typeface="+mn-ea"/>
                        </a:rPr>
                        <a:t>UIUX</a:t>
                      </a:r>
                      <a:r>
                        <a:rPr kumimoji="1" lang="ja-JP" altLang="en-US" sz="1600" b="0" dirty="0">
                          <a:solidFill>
                            <a:schemeClr val="tx1"/>
                          </a:solidFill>
                          <a:latin typeface="+mn-ea"/>
                          <a:ea typeface="+mn-ea"/>
                        </a:rPr>
                        <a:t>を変更しました。</a:t>
                      </a:r>
                      <a:endParaRPr kumimoji="1" lang="en-US" altLang="ja-JP" sz="16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00" b="0" dirty="0">
                          <a:solidFill>
                            <a:schemeClr val="tx1"/>
                          </a:solidFill>
                          <a:latin typeface="+mn-ea"/>
                          <a:ea typeface="+mn-ea"/>
                        </a:rPr>
                        <a:t>仮設道路・平場の作図ボタンを一つにまとめました</a:t>
                      </a:r>
                      <a:endParaRPr kumimoji="1" lang="en-US" altLang="ja-JP" sz="16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00" b="0" dirty="0">
                          <a:solidFill>
                            <a:schemeClr val="tx1"/>
                          </a:solidFill>
                          <a:latin typeface="+mn-ea"/>
                          <a:ea typeface="+mn-ea"/>
                        </a:rPr>
                        <a:t>　「＋オブジェクト追加ボタン」＞オブジェクトタイプを選択して作図開始</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693174223"/>
                  </a:ext>
                </a:extLst>
              </a:tr>
            </a:tbl>
          </a:graphicData>
        </a:graphic>
      </p:graphicFrame>
      <p:grpSp>
        <p:nvGrpSpPr>
          <p:cNvPr id="19" name="グループ化 18">
            <a:extLst>
              <a:ext uri="{FF2B5EF4-FFF2-40B4-BE49-F238E27FC236}">
                <a16:creationId xmlns:a16="http://schemas.microsoft.com/office/drawing/2014/main" id="{4F2C6061-74C5-632C-7C1E-BBB41DC51DD0}"/>
              </a:ext>
            </a:extLst>
          </p:cNvPr>
          <p:cNvGrpSpPr/>
          <p:nvPr/>
        </p:nvGrpSpPr>
        <p:grpSpPr>
          <a:xfrm>
            <a:off x="3129878" y="3919648"/>
            <a:ext cx="5438389" cy="2643712"/>
            <a:chOff x="3129877" y="2907454"/>
            <a:chExt cx="7520577" cy="3655906"/>
          </a:xfrm>
        </p:grpSpPr>
        <p:grpSp>
          <p:nvGrpSpPr>
            <p:cNvPr id="4" name="グループ化 3">
              <a:extLst>
                <a:ext uri="{FF2B5EF4-FFF2-40B4-BE49-F238E27FC236}">
                  <a16:creationId xmlns:a16="http://schemas.microsoft.com/office/drawing/2014/main" id="{E08214B0-4956-2625-7840-F0481031DE70}"/>
                </a:ext>
              </a:extLst>
            </p:cNvPr>
            <p:cNvGrpSpPr/>
            <p:nvPr/>
          </p:nvGrpSpPr>
          <p:grpSpPr>
            <a:xfrm>
              <a:off x="3129877" y="2907454"/>
              <a:ext cx="7520577" cy="3655906"/>
              <a:chOff x="6724152" y="3303856"/>
              <a:chExt cx="5467847" cy="2658032"/>
            </a:xfrm>
          </p:grpSpPr>
          <p:pic>
            <p:nvPicPr>
              <p:cNvPr id="5" name="図 4">
                <a:extLst>
                  <a:ext uri="{FF2B5EF4-FFF2-40B4-BE49-F238E27FC236}">
                    <a16:creationId xmlns:a16="http://schemas.microsoft.com/office/drawing/2014/main" id="{E42FB362-FC95-4DCC-E52D-00ACB13FE828}"/>
                  </a:ext>
                </a:extLst>
              </p:cNvPr>
              <p:cNvPicPr>
                <a:picLocks noChangeAspect="1"/>
              </p:cNvPicPr>
              <p:nvPr/>
            </p:nvPicPr>
            <p:blipFill rotWithShape="1">
              <a:blip r:embed="rId2"/>
              <a:srcRect t="8699" b="10140"/>
              <a:stretch/>
            </p:blipFill>
            <p:spPr>
              <a:xfrm>
                <a:off x="6724152" y="3303856"/>
                <a:ext cx="5467847" cy="2658032"/>
              </a:xfrm>
              <a:prstGeom prst="rect">
                <a:avLst/>
              </a:prstGeom>
            </p:spPr>
          </p:pic>
          <p:pic>
            <p:nvPicPr>
              <p:cNvPr id="7" name="図 6">
                <a:extLst>
                  <a:ext uri="{FF2B5EF4-FFF2-40B4-BE49-F238E27FC236}">
                    <a16:creationId xmlns:a16="http://schemas.microsoft.com/office/drawing/2014/main" id="{6B97E5C7-F49C-9970-5E65-CBF3DA180D7D}"/>
                  </a:ext>
                </a:extLst>
              </p:cNvPr>
              <p:cNvPicPr>
                <a:picLocks noChangeAspect="1"/>
              </p:cNvPicPr>
              <p:nvPr/>
            </p:nvPicPr>
            <p:blipFill rotWithShape="1">
              <a:blip r:embed="rId3"/>
              <a:srcRect l="28916" t="57483" r="30063" b="15923"/>
              <a:stretch/>
            </p:blipFill>
            <p:spPr>
              <a:xfrm>
                <a:off x="8304818" y="4901171"/>
                <a:ext cx="2243016" cy="870979"/>
              </a:xfrm>
              <a:prstGeom prst="rect">
                <a:avLst/>
              </a:prstGeom>
            </p:spPr>
          </p:pic>
        </p:grpSp>
        <p:sp>
          <p:nvSpPr>
            <p:cNvPr id="8" name="正方形/長方形 7">
              <a:extLst>
                <a:ext uri="{FF2B5EF4-FFF2-40B4-BE49-F238E27FC236}">
                  <a16:creationId xmlns:a16="http://schemas.microsoft.com/office/drawing/2014/main" id="{E6BD9E3F-3555-EA5F-12BA-7CFC196F819B}"/>
                </a:ext>
              </a:extLst>
            </p:cNvPr>
            <p:cNvSpPr/>
            <p:nvPr/>
          </p:nvSpPr>
          <p:spPr>
            <a:xfrm>
              <a:off x="3621024" y="3787077"/>
              <a:ext cx="1109472" cy="26066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p>
          </p:txBody>
        </p:sp>
        <p:cxnSp>
          <p:nvCxnSpPr>
            <p:cNvPr id="9" name="コネクタ: カギ線 8">
              <a:extLst>
                <a:ext uri="{FF2B5EF4-FFF2-40B4-BE49-F238E27FC236}">
                  <a16:creationId xmlns:a16="http://schemas.microsoft.com/office/drawing/2014/main" id="{524725B6-0CD2-4181-434D-54B40491F7E6}"/>
                </a:ext>
              </a:extLst>
            </p:cNvPr>
            <p:cNvCxnSpPr>
              <a:cxnSpLocks/>
              <a:stCxn id="8" idx="3"/>
              <a:endCxn id="10" idx="1"/>
            </p:cNvCxnSpPr>
            <p:nvPr/>
          </p:nvCxnSpPr>
          <p:spPr>
            <a:xfrm>
              <a:off x="4730496" y="3917411"/>
              <a:ext cx="658368" cy="457811"/>
            </a:xfrm>
            <a:prstGeom prst="bentConnector3">
              <a:avLst>
                <a:gd name="adj1" fmla="val 50000"/>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6E859152-A6E9-3A48-ABD7-50EF2D988F4F}"/>
                </a:ext>
              </a:extLst>
            </p:cNvPr>
            <p:cNvSpPr/>
            <p:nvPr/>
          </p:nvSpPr>
          <p:spPr>
            <a:xfrm>
              <a:off x="5388864" y="3660523"/>
              <a:ext cx="2956560" cy="142939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p>
          </p:txBody>
        </p:sp>
        <p:sp>
          <p:nvSpPr>
            <p:cNvPr id="15" name="テキスト ボックス 14">
              <a:extLst>
                <a:ext uri="{FF2B5EF4-FFF2-40B4-BE49-F238E27FC236}">
                  <a16:creationId xmlns:a16="http://schemas.microsoft.com/office/drawing/2014/main" id="{6697A4E2-EEA6-DC6C-11B5-EFD34FBE5612}"/>
                </a:ext>
              </a:extLst>
            </p:cNvPr>
            <p:cNvSpPr txBox="1"/>
            <p:nvPr/>
          </p:nvSpPr>
          <p:spPr>
            <a:xfrm>
              <a:off x="5455955" y="3869139"/>
              <a:ext cx="3413193" cy="383053"/>
            </a:xfrm>
            <a:prstGeom prst="rect">
              <a:avLst/>
            </a:prstGeom>
            <a:noFill/>
          </p:spPr>
          <p:txBody>
            <a:bodyPr wrap="square" rtlCol="0">
              <a:spAutoFit/>
            </a:bodyPr>
            <a:lstStyle/>
            <a:p>
              <a:r>
                <a:rPr kumimoji="1" lang="ja-JP" altLang="en-US" sz="1200" b="1" dirty="0">
                  <a:solidFill>
                    <a:srgbClr val="FF0000"/>
                  </a:solidFill>
                </a:rPr>
                <a:t>作図対象を一つにまとめた</a:t>
              </a:r>
            </a:p>
          </p:txBody>
        </p:sp>
      </p:grpSp>
    </p:spTree>
    <p:extLst>
      <p:ext uri="{BB962C8B-B14F-4D97-AF65-F5344CB8AC3E}">
        <p14:creationId xmlns:p14="http://schemas.microsoft.com/office/powerpoint/2010/main" val="509033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1">
            <a:extLst>
              <a:ext uri="{FF2B5EF4-FFF2-40B4-BE49-F238E27FC236}">
                <a16:creationId xmlns:a16="http://schemas.microsoft.com/office/drawing/2014/main" id="{635E94E0-ED05-73B1-6C26-FD93A57B3A14}"/>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8" name="表 5">
            <a:extLst>
              <a:ext uri="{FF2B5EF4-FFF2-40B4-BE49-F238E27FC236}">
                <a16:creationId xmlns:a16="http://schemas.microsoft.com/office/drawing/2014/main" id="{07219AAD-97A6-3628-5ADC-E4FDDF648FDB}"/>
              </a:ext>
            </a:extLst>
          </p:cNvPr>
          <p:cNvGraphicFramePr>
            <a:graphicFrameLocks noGrp="1"/>
          </p:cNvGraphicFramePr>
          <p:nvPr>
            <p:extLst>
              <p:ext uri="{D42A27DB-BD31-4B8C-83A1-F6EECF244321}">
                <p14:modId xmlns:p14="http://schemas.microsoft.com/office/powerpoint/2010/main" val="384505682"/>
              </p:ext>
            </p:extLst>
          </p:nvPr>
        </p:nvGraphicFramePr>
        <p:xfrm>
          <a:off x="497711" y="911916"/>
          <a:ext cx="11558454" cy="5669506"/>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761876">
                  <a:extLst>
                    <a:ext uri="{9D8B030D-6E8A-4147-A177-3AD203B41FA5}">
                      <a16:colId xmlns:a16="http://schemas.microsoft.com/office/drawing/2014/main" val="134053511"/>
                    </a:ext>
                  </a:extLst>
                </a:gridCol>
                <a:gridCol w="9055057">
                  <a:extLst>
                    <a:ext uri="{9D8B030D-6E8A-4147-A177-3AD203B41FA5}">
                      <a16:colId xmlns:a16="http://schemas.microsoft.com/office/drawing/2014/main" val="3343669445"/>
                    </a:ext>
                  </a:extLst>
                </a:gridCol>
              </a:tblGrid>
              <a:tr h="493642">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extLst>
                  <a:ext uri="{0D108BD9-81ED-4DB2-BD59-A6C34878D82A}">
                    <a16:rowId xmlns:a16="http://schemas.microsoft.com/office/drawing/2014/main" val="1860205053"/>
                  </a:ext>
                </a:extLst>
              </a:tr>
              <a:tr h="2681020">
                <a:tc>
                  <a:txBody>
                    <a:bodyPr/>
                    <a:lstStyle/>
                    <a:p>
                      <a:pPr algn="ctr"/>
                      <a:r>
                        <a:rPr kumimoji="1" lang="en-US" altLang="ja-JP" sz="1600" dirty="0">
                          <a:solidFill>
                            <a:schemeClr val="tx1"/>
                          </a:solidFill>
                          <a:latin typeface="+mn-ea"/>
                          <a:ea typeface="+mn-ea"/>
                        </a:rPr>
                        <a:t>2</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排他制御改修</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概要：排他制御の機能改修</a:t>
                      </a:r>
                      <a:endParaRPr kumimoji="1" lang="en-US" altLang="ja-JP" sz="1600" b="0" dirty="0">
                        <a:solidFill>
                          <a:schemeClr val="tx1"/>
                        </a:solidFill>
                        <a:latin typeface="+mn-ea"/>
                        <a:ea typeface="+mn-ea"/>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詳細：排他制御として、誰かが現場を編集中している時に対して機能追加しました。（ダイアログ表示や機能制限）</a:t>
                      </a:r>
                      <a:endParaRPr kumimoji="1" lang="en-US" altLang="ja-JP" sz="16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00" b="0" dirty="0">
                          <a:solidFill>
                            <a:schemeClr val="tx1"/>
                          </a:solidFill>
                          <a:latin typeface="+mn-ea"/>
                          <a:ea typeface="+mn-ea"/>
                        </a:rPr>
                        <a:t>現場一覧の「開く」を押した段階で誰かが編集中の場合、編集中の人に関するダイアログを表示します。</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00" b="0" dirty="0">
                          <a:solidFill>
                            <a:schemeClr val="tx1"/>
                          </a:solidFill>
                          <a:latin typeface="+mn-ea"/>
                          <a:ea typeface="+mn-ea"/>
                        </a:rPr>
                        <a:t>①現場を開くボタンを押す</a:t>
                      </a:r>
                      <a:endParaRPr kumimoji="1" lang="en-US" altLang="ja-JP" sz="16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00" b="0" dirty="0">
                          <a:solidFill>
                            <a:schemeClr val="tx1"/>
                          </a:solidFill>
                          <a:latin typeface="+mn-ea"/>
                          <a:ea typeface="+mn-ea"/>
                        </a:rPr>
                        <a:t>→</a:t>
                      </a:r>
                      <a:r>
                        <a:rPr kumimoji="1" lang="ja-JP" altLang="en-US" sz="1600" b="0">
                          <a:solidFill>
                            <a:schemeClr val="tx1"/>
                          </a:solidFill>
                          <a:latin typeface="+mn-ea"/>
                          <a:ea typeface="+mn-ea"/>
                        </a:rPr>
                        <a:t>編集モードになり、</a:t>
                      </a:r>
                      <a:r>
                        <a:rPr kumimoji="1" lang="ja-JP" altLang="en-US" sz="1600" b="0" dirty="0">
                          <a:solidFill>
                            <a:schemeClr val="tx1"/>
                          </a:solidFill>
                          <a:latin typeface="+mn-ea"/>
                          <a:ea typeface="+mn-ea"/>
                        </a:rPr>
                        <a:t>点群・設計・仮設道路・平場データの表示、非表示のみ可能</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00" b="0" dirty="0">
                          <a:solidFill>
                            <a:schemeClr val="tx1"/>
                          </a:solidFill>
                          <a:latin typeface="+mn-ea"/>
                          <a:ea typeface="+mn-ea"/>
                        </a:rPr>
                        <a:t>②操作を奪う場合はテキスト入力を行うことで編集権限を奪えます。</a:t>
                      </a:r>
                    </a:p>
                  </a:txBody>
                  <a:tcPr anchor="ctr">
                    <a:solidFill>
                      <a:schemeClr val="bg1"/>
                    </a:solidFill>
                  </a:tcPr>
                </a:tc>
                <a:extLst>
                  <a:ext uri="{0D108BD9-81ED-4DB2-BD59-A6C34878D82A}">
                    <a16:rowId xmlns:a16="http://schemas.microsoft.com/office/drawing/2014/main" val="397503754"/>
                  </a:ext>
                </a:extLst>
              </a:tr>
              <a:tr h="2494844">
                <a:tc>
                  <a:txBody>
                    <a:bodyPr/>
                    <a:lstStyle/>
                    <a:p>
                      <a:pPr algn="ctr"/>
                      <a:r>
                        <a:rPr kumimoji="1" lang="en-US" altLang="ja-JP" sz="1600" dirty="0">
                          <a:solidFill>
                            <a:schemeClr val="tx1"/>
                          </a:solidFill>
                          <a:latin typeface="+mn-ea"/>
                          <a:ea typeface="+mn-ea"/>
                        </a:rPr>
                        <a:t>3</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断面バー不具合</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概要：断面ビューの黄色いバーが非表示にならない不具合の改修</a:t>
                      </a:r>
                      <a:endParaRPr kumimoji="1" lang="en-US" altLang="ja-JP" sz="1600" b="0" dirty="0">
                        <a:solidFill>
                          <a:schemeClr val="tx1"/>
                        </a:solidFill>
                        <a:latin typeface="+mn-ea"/>
                        <a:ea typeface="+mn-ea"/>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詳細：断面ビューを確認するための黄色いバーについて、編集状態をオフにしても消えない不具合について改修されました。</a:t>
                      </a:r>
                      <a:endParaRPr kumimoji="1" lang="en-US" altLang="ja-JP" sz="16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6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693174223"/>
                  </a:ext>
                </a:extLst>
              </a:tr>
            </a:tbl>
          </a:graphicData>
        </a:graphic>
      </p:graphicFrame>
      <p:pic>
        <p:nvPicPr>
          <p:cNvPr id="3" name="図 2">
            <a:extLst>
              <a:ext uri="{FF2B5EF4-FFF2-40B4-BE49-F238E27FC236}">
                <a16:creationId xmlns:a16="http://schemas.microsoft.com/office/drawing/2014/main" id="{64C27693-AA67-7626-E8DA-2A2765C2FC60}"/>
              </a:ext>
            </a:extLst>
          </p:cNvPr>
          <p:cNvPicPr>
            <a:picLocks noChangeAspect="1"/>
          </p:cNvPicPr>
          <p:nvPr/>
        </p:nvPicPr>
        <p:blipFill>
          <a:blip r:embed="rId2"/>
          <a:stretch>
            <a:fillRect/>
          </a:stretch>
        </p:blipFill>
        <p:spPr>
          <a:xfrm>
            <a:off x="5866935" y="4978863"/>
            <a:ext cx="2220425" cy="1443070"/>
          </a:xfrm>
          <a:prstGeom prst="rect">
            <a:avLst/>
          </a:prstGeom>
        </p:spPr>
      </p:pic>
      <p:pic>
        <p:nvPicPr>
          <p:cNvPr id="5" name="図 4">
            <a:extLst>
              <a:ext uri="{FF2B5EF4-FFF2-40B4-BE49-F238E27FC236}">
                <a16:creationId xmlns:a16="http://schemas.microsoft.com/office/drawing/2014/main" id="{DDF1DCD2-CDA8-2596-2A0A-ECC62C2C94B5}"/>
              </a:ext>
            </a:extLst>
          </p:cNvPr>
          <p:cNvPicPr>
            <a:picLocks noChangeAspect="1"/>
          </p:cNvPicPr>
          <p:nvPr/>
        </p:nvPicPr>
        <p:blipFill rotWithShape="1">
          <a:blip r:embed="rId3"/>
          <a:srcRect t="27596" r="31026"/>
          <a:stretch/>
        </p:blipFill>
        <p:spPr>
          <a:xfrm>
            <a:off x="3319119" y="5004704"/>
            <a:ext cx="2311866" cy="1391387"/>
          </a:xfrm>
          <a:prstGeom prst="rect">
            <a:avLst/>
          </a:prstGeom>
        </p:spPr>
      </p:pic>
    </p:spTree>
    <p:extLst>
      <p:ext uri="{BB962C8B-B14F-4D97-AF65-F5344CB8AC3E}">
        <p14:creationId xmlns:p14="http://schemas.microsoft.com/office/powerpoint/2010/main" val="736235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1">
            <a:extLst>
              <a:ext uri="{FF2B5EF4-FFF2-40B4-BE49-F238E27FC236}">
                <a16:creationId xmlns:a16="http://schemas.microsoft.com/office/drawing/2014/main" id="{635E94E0-ED05-73B1-6C26-FD93A57B3A14}"/>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8" name="表 5">
            <a:extLst>
              <a:ext uri="{FF2B5EF4-FFF2-40B4-BE49-F238E27FC236}">
                <a16:creationId xmlns:a16="http://schemas.microsoft.com/office/drawing/2014/main" id="{07219AAD-97A6-3628-5ADC-E4FDDF648FDB}"/>
              </a:ext>
            </a:extLst>
          </p:cNvPr>
          <p:cNvGraphicFramePr>
            <a:graphicFrameLocks noGrp="1"/>
          </p:cNvGraphicFramePr>
          <p:nvPr>
            <p:extLst>
              <p:ext uri="{D42A27DB-BD31-4B8C-83A1-F6EECF244321}">
                <p14:modId xmlns:p14="http://schemas.microsoft.com/office/powerpoint/2010/main" val="3872080958"/>
              </p:ext>
            </p:extLst>
          </p:nvPr>
        </p:nvGraphicFramePr>
        <p:xfrm>
          <a:off x="497711" y="911916"/>
          <a:ext cx="11558454" cy="5692084"/>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761876">
                  <a:extLst>
                    <a:ext uri="{9D8B030D-6E8A-4147-A177-3AD203B41FA5}">
                      <a16:colId xmlns:a16="http://schemas.microsoft.com/office/drawing/2014/main" val="134053511"/>
                    </a:ext>
                  </a:extLst>
                </a:gridCol>
                <a:gridCol w="9055057">
                  <a:extLst>
                    <a:ext uri="{9D8B030D-6E8A-4147-A177-3AD203B41FA5}">
                      <a16:colId xmlns:a16="http://schemas.microsoft.com/office/drawing/2014/main" val="3343669445"/>
                    </a:ext>
                  </a:extLst>
                </a:gridCol>
              </a:tblGrid>
              <a:tr h="493642">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extLst>
                  <a:ext uri="{0D108BD9-81ED-4DB2-BD59-A6C34878D82A}">
                    <a16:rowId xmlns:a16="http://schemas.microsoft.com/office/drawing/2014/main" val="1860205053"/>
                  </a:ext>
                </a:extLst>
              </a:tr>
              <a:tr h="2423980">
                <a:tc>
                  <a:txBody>
                    <a:bodyPr/>
                    <a:lstStyle/>
                    <a:p>
                      <a:pPr algn="ctr"/>
                      <a:r>
                        <a:rPr kumimoji="1" lang="en-US" altLang="ja-JP" sz="1600" dirty="0">
                          <a:solidFill>
                            <a:schemeClr val="tx1"/>
                          </a:solidFill>
                          <a:latin typeface="+mn-ea"/>
                          <a:ea typeface="+mn-ea"/>
                        </a:rPr>
                        <a:t>4</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点群アップロード不具合</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概要：ローカライズ前点群が正常にアップロードできない不具合の改修</a:t>
                      </a:r>
                      <a:endParaRPr kumimoji="1" lang="en-US" altLang="ja-JP" sz="1600" b="0" dirty="0">
                        <a:solidFill>
                          <a:schemeClr val="tx1"/>
                        </a:solidFill>
                        <a:latin typeface="+mn-ea"/>
                        <a:ea typeface="+mn-ea"/>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詳細：ローカライズされていない点群をアップロードすると作図ができない不具合について、ローカライズ前の点群でも正常にアップロードできるよう改修されました。</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693174223"/>
                  </a:ext>
                </a:extLst>
              </a:tr>
              <a:tr h="2774462">
                <a:tc>
                  <a:txBody>
                    <a:bodyPr/>
                    <a:lstStyle/>
                    <a:p>
                      <a:pPr algn="ctr"/>
                      <a:r>
                        <a:rPr kumimoji="1" lang="en-US" altLang="ja-JP" sz="1600" dirty="0">
                          <a:solidFill>
                            <a:schemeClr val="tx1"/>
                          </a:solidFill>
                          <a:latin typeface="+mn-ea"/>
                          <a:ea typeface="+mn-ea"/>
                        </a:rPr>
                        <a:t>5</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色指定不具合</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概要：平場作図時に法面の色が反映されない不具合の改修</a:t>
                      </a:r>
                      <a:endParaRPr kumimoji="1" lang="en-US" altLang="ja-JP" sz="1600" b="0" dirty="0">
                        <a:solidFill>
                          <a:schemeClr val="tx1"/>
                        </a:solidFill>
                        <a:latin typeface="+mn-ea"/>
                        <a:ea typeface="+mn-ea"/>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詳細：平場作図にて、法面の色を指定しても反映されない不具合について改修されました。（編集時は問題なし）</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3950536271"/>
                  </a:ext>
                </a:extLst>
              </a:tr>
            </a:tbl>
          </a:graphicData>
        </a:graphic>
      </p:graphicFrame>
      <p:pic>
        <p:nvPicPr>
          <p:cNvPr id="5" name="図 4">
            <a:extLst>
              <a:ext uri="{FF2B5EF4-FFF2-40B4-BE49-F238E27FC236}">
                <a16:creationId xmlns:a16="http://schemas.microsoft.com/office/drawing/2014/main" id="{9159B025-1850-6DBE-CB75-386D65BB8FCC}"/>
              </a:ext>
            </a:extLst>
          </p:cNvPr>
          <p:cNvPicPr>
            <a:picLocks noChangeAspect="1"/>
          </p:cNvPicPr>
          <p:nvPr/>
        </p:nvPicPr>
        <p:blipFill rotWithShape="1">
          <a:blip r:embed="rId2"/>
          <a:srcRect l="1501" b="13136"/>
          <a:stretch/>
        </p:blipFill>
        <p:spPr>
          <a:xfrm>
            <a:off x="3235568" y="2221236"/>
            <a:ext cx="2860432" cy="1530148"/>
          </a:xfrm>
          <a:prstGeom prst="rect">
            <a:avLst/>
          </a:prstGeom>
        </p:spPr>
      </p:pic>
      <p:sp>
        <p:nvSpPr>
          <p:cNvPr id="7" name="テキスト ボックス 6">
            <a:extLst>
              <a:ext uri="{FF2B5EF4-FFF2-40B4-BE49-F238E27FC236}">
                <a16:creationId xmlns:a16="http://schemas.microsoft.com/office/drawing/2014/main" id="{05209458-C285-177E-C095-2B223253721A}"/>
              </a:ext>
            </a:extLst>
          </p:cNvPr>
          <p:cNvSpPr txBox="1"/>
          <p:nvPr/>
        </p:nvSpPr>
        <p:spPr>
          <a:xfrm>
            <a:off x="6096000" y="2304981"/>
            <a:ext cx="1877437" cy="461665"/>
          </a:xfrm>
          <a:prstGeom prst="rect">
            <a:avLst/>
          </a:prstGeom>
          <a:solidFill>
            <a:schemeClr val="bg1"/>
          </a:solidFill>
        </p:spPr>
        <p:txBody>
          <a:bodyPr wrap="none" rtlCol="0">
            <a:spAutoFit/>
          </a:bodyPr>
          <a:lstStyle/>
          <a:p>
            <a:pPr algn="ctr"/>
            <a:r>
              <a:rPr kumimoji="1" lang="ja-JP" altLang="en-US" sz="1200" dirty="0"/>
              <a:t>エラーメッセージが出て</a:t>
            </a:r>
            <a:endParaRPr kumimoji="1" lang="en-US" altLang="ja-JP" sz="1200" dirty="0"/>
          </a:p>
          <a:p>
            <a:pPr algn="ctr"/>
            <a:r>
              <a:rPr kumimoji="1" lang="ja-JP" altLang="en-US" sz="1200" dirty="0"/>
              <a:t>作図ができなかった</a:t>
            </a:r>
          </a:p>
        </p:txBody>
      </p:sp>
      <p:sp>
        <p:nvSpPr>
          <p:cNvPr id="9" name="正方形/長方形 8">
            <a:extLst>
              <a:ext uri="{FF2B5EF4-FFF2-40B4-BE49-F238E27FC236}">
                <a16:creationId xmlns:a16="http://schemas.microsoft.com/office/drawing/2014/main" id="{54D4575D-D83B-43BD-D68C-2FE8CE86271A}"/>
              </a:ext>
            </a:extLst>
          </p:cNvPr>
          <p:cNvSpPr/>
          <p:nvPr/>
        </p:nvSpPr>
        <p:spPr>
          <a:xfrm>
            <a:off x="5597512" y="2221236"/>
            <a:ext cx="498488" cy="54541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p>
        </p:txBody>
      </p:sp>
      <p:pic>
        <p:nvPicPr>
          <p:cNvPr id="3" name="図 2">
            <a:extLst>
              <a:ext uri="{FF2B5EF4-FFF2-40B4-BE49-F238E27FC236}">
                <a16:creationId xmlns:a16="http://schemas.microsoft.com/office/drawing/2014/main" id="{C5F51554-C552-DD9E-3BA6-8FCCD1C33C15}"/>
              </a:ext>
            </a:extLst>
          </p:cNvPr>
          <p:cNvPicPr>
            <a:picLocks noChangeAspect="1"/>
          </p:cNvPicPr>
          <p:nvPr/>
        </p:nvPicPr>
        <p:blipFill rotWithShape="1">
          <a:blip r:embed="rId3"/>
          <a:srcRect t="53785" r="12270"/>
          <a:stretch/>
        </p:blipFill>
        <p:spPr>
          <a:xfrm>
            <a:off x="6484238" y="4703882"/>
            <a:ext cx="2701016" cy="1530147"/>
          </a:xfrm>
          <a:prstGeom prst="rect">
            <a:avLst/>
          </a:prstGeom>
        </p:spPr>
      </p:pic>
      <p:pic>
        <p:nvPicPr>
          <p:cNvPr id="4" name="図 3">
            <a:extLst>
              <a:ext uri="{FF2B5EF4-FFF2-40B4-BE49-F238E27FC236}">
                <a16:creationId xmlns:a16="http://schemas.microsoft.com/office/drawing/2014/main" id="{EEB29687-41F4-AD3D-B8D4-2F66232A04C9}"/>
              </a:ext>
            </a:extLst>
          </p:cNvPr>
          <p:cNvPicPr>
            <a:picLocks noChangeAspect="1"/>
          </p:cNvPicPr>
          <p:nvPr/>
        </p:nvPicPr>
        <p:blipFill rotWithShape="1">
          <a:blip r:embed="rId3"/>
          <a:srcRect b="53785"/>
          <a:stretch/>
        </p:blipFill>
        <p:spPr>
          <a:xfrm>
            <a:off x="3235568" y="4703882"/>
            <a:ext cx="3078775" cy="1530147"/>
          </a:xfrm>
          <a:prstGeom prst="rect">
            <a:avLst/>
          </a:prstGeom>
        </p:spPr>
      </p:pic>
    </p:spTree>
    <p:extLst>
      <p:ext uri="{BB962C8B-B14F-4D97-AF65-F5344CB8AC3E}">
        <p14:creationId xmlns:p14="http://schemas.microsoft.com/office/powerpoint/2010/main" val="546968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1">
            <a:extLst>
              <a:ext uri="{FF2B5EF4-FFF2-40B4-BE49-F238E27FC236}">
                <a16:creationId xmlns:a16="http://schemas.microsoft.com/office/drawing/2014/main" id="{8DFB1044-C011-B5E9-E5B9-7BBB585B9522}"/>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sp>
        <p:nvSpPr>
          <p:cNvPr id="7" name="テキスト ボックス 6">
            <a:extLst>
              <a:ext uri="{FF2B5EF4-FFF2-40B4-BE49-F238E27FC236}">
                <a16:creationId xmlns:a16="http://schemas.microsoft.com/office/drawing/2014/main" id="{BA736436-5633-2A32-1577-A1CFEFBE9E3C}"/>
              </a:ext>
            </a:extLst>
          </p:cNvPr>
          <p:cNvSpPr txBox="1"/>
          <p:nvPr/>
        </p:nvSpPr>
        <p:spPr>
          <a:xfrm>
            <a:off x="125046" y="866050"/>
            <a:ext cx="3698448" cy="369332"/>
          </a:xfrm>
          <a:prstGeom prst="rect">
            <a:avLst/>
          </a:prstGeom>
          <a:noFill/>
        </p:spPr>
        <p:txBody>
          <a:bodyPr wrap="none" rtlCol="0">
            <a:spAutoFit/>
          </a:bodyPr>
          <a:lstStyle/>
          <a:p>
            <a:r>
              <a:rPr kumimoji="1" lang="ja-JP" altLang="en-US" b="1" dirty="0">
                <a:highlight>
                  <a:srgbClr val="FFFF00"/>
                </a:highlight>
              </a:rPr>
              <a:t>■</a:t>
            </a:r>
            <a:r>
              <a:rPr kumimoji="1" lang="en-US" altLang="ja-JP" b="1" dirty="0">
                <a:highlight>
                  <a:srgbClr val="FFFF00"/>
                </a:highlight>
              </a:rPr>
              <a:t>No.4</a:t>
            </a:r>
            <a:r>
              <a:rPr kumimoji="1" lang="ja-JP" altLang="en-US" b="1" dirty="0">
                <a:highlight>
                  <a:srgbClr val="FFFF00"/>
                </a:highlight>
              </a:rPr>
              <a:t>リリースについて注意事項</a:t>
            </a:r>
          </a:p>
        </p:txBody>
      </p:sp>
      <p:sp>
        <p:nvSpPr>
          <p:cNvPr id="8" name="テキスト ボックス 7">
            <a:extLst>
              <a:ext uri="{FF2B5EF4-FFF2-40B4-BE49-F238E27FC236}">
                <a16:creationId xmlns:a16="http://schemas.microsoft.com/office/drawing/2014/main" id="{4D8BC9A6-057F-9D12-6ABE-134908070534}"/>
              </a:ext>
            </a:extLst>
          </p:cNvPr>
          <p:cNvSpPr txBox="1"/>
          <p:nvPr/>
        </p:nvSpPr>
        <p:spPr>
          <a:xfrm>
            <a:off x="338993" y="1215305"/>
            <a:ext cx="11195281" cy="1477328"/>
          </a:xfrm>
          <a:prstGeom prst="rect">
            <a:avLst/>
          </a:prstGeom>
          <a:noFill/>
        </p:spPr>
        <p:txBody>
          <a:bodyPr wrap="square" rtlCol="0">
            <a:spAutoFit/>
          </a:bodyPr>
          <a:lstStyle/>
          <a:p>
            <a:r>
              <a:rPr kumimoji="1" lang="ja-JP" altLang="en-US" dirty="0"/>
              <a:t>リリース内容</a:t>
            </a:r>
            <a:r>
              <a:rPr kumimoji="1" lang="en-US" altLang="ja-JP" dirty="0"/>
              <a:t>No.4</a:t>
            </a:r>
            <a:r>
              <a:rPr kumimoji="1" lang="ja-JP" altLang="en-US" dirty="0"/>
              <a:t>にて、本リリースを反映させるため</a:t>
            </a:r>
            <a:r>
              <a:rPr kumimoji="1" lang="ja-JP" altLang="en-US" b="1" dirty="0">
                <a:solidFill>
                  <a:srgbClr val="FF0000"/>
                </a:solidFill>
              </a:rPr>
              <a:t>再度点群のアップロードが必要になります。</a:t>
            </a:r>
            <a:endParaRPr kumimoji="1" lang="en-US" altLang="ja-JP" b="1" dirty="0">
              <a:solidFill>
                <a:srgbClr val="FF0000"/>
              </a:solidFill>
            </a:endParaRPr>
          </a:p>
          <a:p>
            <a:r>
              <a:rPr kumimoji="1" lang="ja-JP" altLang="en-US" dirty="0"/>
              <a:t>手順としては、</a:t>
            </a:r>
            <a:endParaRPr kumimoji="1" lang="en-US" altLang="ja-JP" dirty="0"/>
          </a:p>
          <a:p>
            <a:r>
              <a:rPr kumimoji="1" lang="ja-JP" altLang="en-US" b="1" dirty="0"/>
              <a:t>①既存点群を削除し、再度点群のアップロード実施。</a:t>
            </a:r>
            <a:endParaRPr kumimoji="1" lang="en-US" altLang="ja-JP" b="1" dirty="0"/>
          </a:p>
          <a:p>
            <a:r>
              <a:rPr kumimoji="1" lang="ja-JP" altLang="en-US" b="1" dirty="0"/>
              <a:t>②リリース内容</a:t>
            </a:r>
            <a:r>
              <a:rPr kumimoji="1" lang="en-US" altLang="ja-JP" b="1" dirty="0"/>
              <a:t>No.2</a:t>
            </a:r>
            <a:r>
              <a:rPr kumimoji="1" lang="ja-JP" altLang="en-US" b="1" dirty="0"/>
              <a:t>の方法で、作図済みの仮設道路・平場データの摺り付き先を再度アップロードした</a:t>
            </a:r>
            <a:endParaRPr kumimoji="1" lang="en-US" altLang="ja-JP" b="1" dirty="0"/>
          </a:p>
          <a:p>
            <a:r>
              <a:rPr kumimoji="1" lang="ja-JP" altLang="en-US" b="1" dirty="0"/>
              <a:t>点群へ変更。（もしくは新規に仮設道路・平場作図）</a:t>
            </a:r>
            <a:endParaRPr kumimoji="1" lang="en-US" altLang="ja-JP" b="1" dirty="0"/>
          </a:p>
        </p:txBody>
      </p:sp>
      <p:pic>
        <p:nvPicPr>
          <p:cNvPr id="10" name="図 9">
            <a:extLst>
              <a:ext uri="{FF2B5EF4-FFF2-40B4-BE49-F238E27FC236}">
                <a16:creationId xmlns:a16="http://schemas.microsoft.com/office/drawing/2014/main" id="{0856A42C-FE6A-AFE4-7589-6846EE0AF13E}"/>
              </a:ext>
            </a:extLst>
          </p:cNvPr>
          <p:cNvPicPr>
            <a:picLocks noChangeAspect="1"/>
          </p:cNvPicPr>
          <p:nvPr/>
        </p:nvPicPr>
        <p:blipFill rotWithShape="1">
          <a:blip r:embed="rId2"/>
          <a:srcRect l="1" t="8306" r="14325"/>
          <a:stretch/>
        </p:blipFill>
        <p:spPr>
          <a:xfrm>
            <a:off x="338993" y="3068052"/>
            <a:ext cx="5511475" cy="3533107"/>
          </a:xfrm>
          <a:prstGeom prst="rect">
            <a:avLst/>
          </a:prstGeom>
        </p:spPr>
      </p:pic>
      <p:pic>
        <p:nvPicPr>
          <p:cNvPr id="12" name="図 11">
            <a:extLst>
              <a:ext uri="{FF2B5EF4-FFF2-40B4-BE49-F238E27FC236}">
                <a16:creationId xmlns:a16="http://schemas.microsoft.com/office/drawing/2014/main" id="{69F5724E-3F65-B5B0-C011-4BD938262323}"/>
              </a:ext>
            </a:extLst>
          </p:cNvPr>
          <p:cNvPicPr>
            <a:picLocks noChangeAspect="1"/>
          </p:cNvPicPr>
          <p:nvPr/>
        </p:nvPicPr>
        <p:blipFill rotWithShape="1">
          <a:blip r:embed="rId3"/>
          <a:srcRect t="8306" r="14326"/>
          <a:stretch/>
        </p:blipFill>
        <p:spPr>
          <a:xfrm>
            <a:off x="6280484" y="3068052"/>
            <a:ext cx="5511475" cy="3533107"/>
          </a:xfrm>
          <a:prstGeom prst="rect">
            <a:avLst/>
          </a:prstGeom>
        </p:spPr>
      </p:pic>
      <p:sp>
        <p:nvSpPr>
          <p:cNvPr id="13" name="矢印: 右 12">
            <a:extLst>
              <a:ext uri="{FF2B5EF4-FFF2-40B4-BE49-F238E27FC236}">
                <a16:creationId xmlns:a16="http://schemas.microsoft.com/office/drawing/2014/main" id="{A179E69F-46C0-487F-DA2D-8536323E3A3A}"/>
              </a:ext>
            </a:extLst>
          </p:cNvPr>
          <p:cNvSpPr/>
          <p:nvPr/>
        </p:nvSpPr>
        <p:spPr>
          <a:xfrm>
            <a:off x="5906959" y="4307066"/>
            <a:ext cx="354778" cy="1055077"/>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A3724F2C-D34A-DA14-383F-90D0B390ED93}"/>
              </a:ext>
            </a:extLst>
          </p:cNvPr>
          <p:cNvSpPr txBox="1"/>
          <p:nvPr/>
        </p:nvSpPr>
        <p:spPr>
          <a:xfrm>
            <a:off x="2200795" y="3615318"/>
            <a:ext cx="2518639" cy="307777"/>
          </a:xfrm>
          <a:prstGeom prst="rect">
            <a:avLst/>
          </a:prstGeom>
          <a:solidFill>
            <a:schemeClr val="bg1"/>
          </a:solidFill>
        </p:spPr>
        <p:txBody>
          <a:bodyPr wrap="none" rtlCol="0">
            <a:spAutoFit/>
          </a:bodyPr>
          <a:lstStyle/>
          <a:p>
            <a:pPr algn="ctr"/>
            <a:r>
              <a:rPr kumimoji="1" lang="ja-JP" altLang="en-US" sz="1400" b="1" dirty="0">
                <a:solidFill>
                  <a:srgbClr val="FF0000"/>
                </a:solidFill>
              </a:rPr>
              <a:t>点群データの再アップロード</a:t>
            </a:r>
          </a:p>
        </p:txBody>
      </p:sp>
      <p:sp>
        <p:nvSpPr>
          <p:cNvPr id="15" name="正方形/長方形 14">
            <a:extLst>
              <a:ext uri="{FF2B5EF4-FFF2-40B4-BE49-F238E27FC236}">
                <a16:creationId xmlns:a16="http://schemas.microsoft.com/office/drawing/2014/main" id="{68D9CCA4-7857-C3D2-3E0D-4E0F4FF431E7}"/>
              </a:ext>
            </a:extLst>
          </p:cNvPr>
          <p:cNvSpPr/>
          <p:nvPr/>
        </p:nvSpPr>
        <p:spPr>
          <a:xfrm>
            <a:off x="2385388" y="4371155"/>
            <a:ext cx="2186611" cy="57598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6" name="正方形/長方形 15">
            <a:extLst>
              <a:ext uri="{FF2B5EF4-FFF2-40B4-BE49-F238E27FC236}">
                <a16:creationId xmlns:a16="http://schemas.microsoft.com/office/drawing/2014/main" id="{AF7915F4-A44F-8B29-F90A-DF94CE30C546}"/>
              </a:ext>
            </a:extLst>
          </p:cNvPr>
          <p:cNvSpPr/>
          <p:nvPr/>
        </p:nvSpPr>
        <p:spPr>
          <a:xfrm>
            <a:off x="6617419" y="5477032"/>
            <a:ext cx="1127628" cy="16566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7" name="テキスト ボックス 16">
            <a:extLst>
              <a:ext uri="{FF2B5EF4-FFF2-40B4-BE49-F238E27FC236}">
                <a16:creationId xmlns:a16="http://schemas.microsoft.com/office/drawing/2014/main" id="{219F81E7-A03B-0240-2CA4-34A759C6EA54}"/>
              </a:ext>
            </a:extLst>
          </p:cNvPr>
          <p:cNvSpPr txBox="1"/>
          <p:nvPr/>
        </p:nvSpPr>
        <p:spPr>
          <a:xfrm>
            <a:off x="7994459" y="5190531"/>
            <a:ext cx="2698175" cy="738664"/>
          </a:xfrm>
          <a:prstGeom prst="rect">
            <a:avLst/>
          </a:prstGeom>
          <a:solidFill>
            <a:schemeClr val="bg1"/>
          </a:solidFill>
        </p:spPr>
        <p:txBody>
          <a:bodyPr wrap="none" rtlCol="0">
            <a:spAutoFit/>
          </a:bodyPr>
          <a:lstStyle/>
          <a:p>
            <a:pPr algn="ctr"/>
            <a:r>
              <a:rPr kumimoji="1" lang="ja-JP" altLang="en-US" sz="1400" b="1" dirty="0">
                <a:solidFill>
                  <a:srgbClr val="FF0000"/>
                </a:solidFill>
              </a:rPr>
              <a:t>摺り付け先を</a:t>
            </a:r>
            <a:endParaRPr kumimoji="1" lang="en-US" altLang="ja-JP" sz="1400" b="1" dirty="0">
              <a:solidFill>
                <a:srgbClr val="FF0000"/>
              </a:solidFill>
            </a:endParaRPr>
          </a:p>
          <a:p>
            <a:pPr algn="ctr"/>
            <a:r>
              <a:rPr kumimoji="1" lang="ja-JP" altLang="en-US" sz="1400" b="1" dirty="0">
                <a:solidFill>
                  <a:srgbClr val="FF0000"/>
                </a:solidFill>
              </a:rPr>
              <a:t>再アップロードした点群へ変更</a:t>
            </a:r>
            <a:endParaRPr kumimoji="1" lang="en-US" altLang="ja-JP" sz="1400" b="1" dirty="0">
              <a:solidFill>
                <a:srgbClr val="FF0000"/>
              </a:solidFill>
            </a:endParaRPr>
          </a:p>
          <a:p>
            <a:pPr algn="ctr"/>
            <a:r>
              <a:rPr kumimoji="1" lang="ja-JP" altLang="en-US" sz="1400" b="1" dirty="0">
                <a:solidFill>
                  <a:srgbClr val="FF0000"/>
                </a:solidFill>
              </a:rPr>
              <a:t>（リリース内容</a:t>
            </a:r>
            <a:r>
              <a:rPr kumimoji="1" lang="en-US" altLang="ja-JP" sz="1400" b="1" dirty="0">
                <a:solidFill>
                  <a:srgbClr val="FF0000"/>
                </a:solidFill>
              </a:rPr>
              <a:t>No.2</a:t>
            </a:r>
            <a:r>
              <a:rPr kumimoji="1" lang="ja-JP" altLang="en-US" sz="1400" b="1" dirty="0">
                <a:solidFill>
                  <a:srgbClr val="FF0000"/>
                </a:solidFill>
              </a:rPr>
              <a:t>参照）</a:t>
            </a:r>
          </a:p>
        </p:txBody>
      </p:sp>
    </p:spTree>
    <p:extLst>
      <p:ext uri="{BB962C8B-B14F-4D97-AF65-F5344CB8AC3E}">
        <p14:creationId xmlns:p14="http://schemas.microsoft.com/office/powerpoint/2010/main" val="2875237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A8A0DC60-CB39-0F4C-B7BB-D68C7BF77B62}"/>
              </a:ext>
            </a:extLst>
          </p:cNvPr>
          <p:cNvSpPr>
            <a:spLocks noGrp="1"/>
          </p:cNvSpPr>
          <p:nvPr>
            <p:ph type="body" sz="quarter" idx="31"/>
          </p:nvPr>
        </p:nvSpPr>
        <p:spPr/>
        <p:txBody>
          <a:bodyPr/>
          <a:lstStyle/>
          <a:p>
            <a:r>
              <a:rPr kumimoji="1" lang="en-US" altLang="ja-JP" sz="2000" dirty="0"/>
              <a:t>EOF</a:t>
            </a:r>
            <a:endParaRPr kumimoji="1" lang="ja-JP" altLang="en-US" sz="2000"/>
          </a:p>
        </p:txBody>
      </p:sp>
    </p:spTree>
    <p:extLst>
      <p:ext uri="{BB962C8B-B14F-4D97-AF65-F5344CB8AC3E}">
        <p14:creationId xmlns:p14="http://schemas.microsoft.com/office/powerpoint/2010/main" val="3347866703"/>
      </p:ext>
    </p:extLst>
  </p:cSld>
  <p:clrMapOvr>
    <a:masterClrMapping/>
  </p:clrMapOvr>
</p:sld>
</file>

<file path=ppt/theme/theme1.xml><?xml version="1.0" encoding="utf-8"?>
<a:theme xmlns:a="http://schemas.openxmlformats.org/drawingml/2006/main" name="表紙">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インデックス">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コンテンツ扉">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説明ページ">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88394CA23402B409981E2E75D0C0376" ma:contentTypeVersion="2" ma:contentTypeDescription="新しいドキュメントを作成します。" ma:contentTypeScope="" ma:versionID="08e53c7cec538f5ff16fe8f1f88ef101">
  <xsd:schema xmlns:xsd="http://www.w3.org/2001/XMLSchema" xmlns:xs="http://www.w3.org/2001/XMLSchema" xmlns:p="http://schemas.microsoft.com/office/2006/metadata/properties" xmlns:ns3="a9389fa2-add8-4853-8b42-44b440df2f1e" targetNamespace="http://schemas.microsoft.com/office/2006/metadata/properties" ma:root="true" ma:fieldsID="f1fb61fb774e5f806a9ab0a12dd1cf14" ns3:_="">
    <xsd:import namespace="a9389fa2-add8-4853-8b42-44b440df2f1e"/>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389fa2-add8-4853-8b42-44b440df2f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97641F7-52D0-460F-9EEA-84C7AE2CCB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389fa2-add8-4853-8b42-44b440df2f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F20F481-E198-416A-84A7-0B1B2644A2E8}">
  <ds:schemaRefs>
    <ds:schemaRef ds:uri="http://schemas.microsoft.com/sharepoint/v3/contenttype/forms"/>
  </ds:schemaRefs>
</ds:datastoreItem>
</file>

<file path=customXml/itemProps3.xml><?xml version="1.0" encoding="utf-8"?>
<ds:datastoreItem xmlns:ds="http://schemas.openxmlformats.org/officeDocument/2006/customXml" ds:itemID="{021EF08D-F8DA-4975-B7B2-B9EB78E5EC19}">
  <ds:schemaRefs>
    <ds:schemaRef ds:uri="http://schemas.microsoft.com/office/2006/documentManagement/types"/>
    <ds:schemaRef ds:uri="http://schemas.microsoft.com/office/2006/metadata/properties"/>
    <ds:schemaRef ds:uri="a9389fa2-add8-4853-8b42-44b440df2f1e"/>
    <ds:schemaRef ds:uri="http://schemas.openxmlformats.org/package/2006/metadata/core-properties"/>
    <ds:schemaRef ds:uri="http://www.w3.org/XML/1998/namespace"/>
    <ds:schemaRef ds:uri="http://purl.org/dc/elements/1.1/"/>
    <ds:schemaRef ds:uri="http://schemas.microsoft.com/office/infopath/2007/PartnerControl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35638</TotalTime>
  <Words>543</Words>
  <Application>Microsoft Office PowerPoint</Application>
  <PresentationFormat>ワイド画面</PresentationFormat>
  <Paragraphs>63</Paragraphs>
  <Slides>6</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4</vt:i4>
      </vt:variant>
      <vt:variant>
        <vt:lpstr>スライド タイトル</vt:lpstr>
      </vt:variant>
      <vt:variant>
        <vt:i4>6</vt:i4>
      </vt:variant>
    </vt:vector>
  </HeadingPairs>
  <TitlesOfParts>
    <vt:vector size="17" baseType="lpstr">
      <vt:lpstr>Meiryo UI</vt:lpstr>
      <vt:lpstr>小塚ゴシック Pr6N B</vt:lpstr>
      <vt:lpstr>游ゴシック</vt:lpstr>
      <vt:lpstr>游ゴシック Light</vt:lpstr>
      <vt:lpstr>游ゴシック Medium</vt:lpstr>
      <vt:lpstr>Arial</vt:lpstr>
      <vt:lpstr>Lucida Sans Unicode</vt:lpstr>
      <vt:lpstr>表紙</vt:lpstr>
      <vt:lpstr>インデックス</vt:lpstr>
      <vt:lpstr>コンテンツ扉</vt:lpstr>
      <vt:lpstr>説明ページ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石上 学</dc:creator>
  <cp:lastModifiedBy>Hashimoto, Chie / 橋本　知依</cp:lastModifiedBy>
  <cp:revision>311</cp:revision>
  <dcterms:created xsi:type="dcterms:W3CDTF">2021-03-26T09:54:52Z</dcterms:created>
  <dcterms:modified xsi:type="dcterms:W3CDTF">2023-12-19T05:53:17Z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0x010100288394CA23402B409981E2E75D0C0376</vt:lpwstr>
  </property>
</Properties>
</file>