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342" r:id="rId10"/>
    <p:sldId id="339" r:id="rId11"/>
    <p:sldId id="345" r:id="rId12"/>
    <p:sldId id="343" r:id="rId13"/>
    <p:sldId id="344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13BB2-956C-4CE3-B4E8-9AC8F461F443}" v="16" dt="2024-03-05T04:42:01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2" autoAdjust="0"/>
    <p:restoredTop sz="93545" autoAdjust="0"/>
  </p:normalViewPr>
  <p:slideViewPr>
    <p:cSldViewPr snapToGrid="0">
      <p:cViewPr varScale="1">
        <p:scale>
          <a:sx n="86" d="100"/>
          <a:sy n="86" d="100"/>
        </p:scale>
        <p:origin x="67" y="3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04.623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4224465C-F775-4C2E-883D-D0BAD81428DA}" dt="2023-12-18T06:59:04.623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4224465C-F775-4C2E-883D-D0BAD81428DA}" dt="2023-12-18T06:59:29.360" v="22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4224465C-F775-4C2E-883D-D0BAD81428DA}" dt="2023-12-18T06:59:09.172" v="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4224465C-F775-4C2E-883D-D0BAD81428DA}" dt="2023-12-18T06:59:15.908" v="11" actId="478"/>
          <ac:spMkLst>
            <pc:docMk/>
            <pc:sldMk cId="509033882" sldId="305"/>
            <ac:spMk id="11" creationId="{3ADDD8EC-C1B4-E70C-908C-6BE67E43E783}"/>
          </ac:spMkLst>
        </pc:spChg>
        <pc:spChg chg="del">
          <ac:chgData name="Hashimoto, Chie / 橋本　知依" userId="d974ff01-1f92-419a-ba7c-6fd3fb8463af" providerId="ADAL" clId="{4224465C-F775-4C2E-883D-D0BAD81428DA}" dt="2023-12-18T06:59:22.489" v="17" actId="478"/>
          <ac:spMkLst>
            <pc:docMk/>
            <pc:sldMk cId="509033882" sldId="305"/>
            <ac:spMk id="12" creationId="{188BBF18-AA01-3C7A-3DB4-76531096EC4E}"/>
          </ac:spMkLst>
        </pc:spChg>
        <pc:spChg chg="del">
          <ac:chgData name="Hashimoto, Chie / 橋本　知依" userId="d974ff01-1f92-419a-ba7c-6fd3fb8463af" providerId="ADAL" clId="{4224465C-F775-4C2E-883D-D0BAD81428DA}" dt="2023-12-18T06:59:21.441" v="16" actId="478"/>
          <ac:spMkLst>
            <pc:docMk/>
            <pc:sldMk cId="509033882" sldId="305"/>
            <ac:spMk id="13" creationId="{85B49F9C-8B12-C528-3F70-F168F796E997}"/>
          </ac:spMkLst>
        </pc:spChg>
        <pc:spChg chg="mod">
          <ac:chgData name="Hashimoto, Chie / 橋本　知依" userId="d974ff01-1f92-419a-ba7c-6fd3fb8463af" providerId="ADAL" clId="{4224465C-F775-4C2E-883D-D0BAD81428DA}" dt="2023-12-18T06:59:29.360" v="22" actId="1076"/>
          <ac:spMkLst>
            <pc:docMk/>
            <pc:sldMk cId="509033882" sldId="305"/>
            <ac:spMk id="14" creationId="{BB90BE3B-5A36-673B-F9BC-09C4B084F7BF}"/>
          </ac:spMkLst>
        </pc:spChg>
        <pc:spChg chg="del">
          <ac:chgData name="Hashimoto, Chie / 橋本　知依" userId="d974ff01-1f92-419a-ba7c-6fd3fb8463af" providerId="ADAL" clId="{4224465C-F775-4C2E-883D-D0BAD81428DA}" dt="2023-12-18T06:59:20.085" v="15" actId="478"/>
          <ac:spMkLst>
            <pc:docMk/>
            <pc:sldMk cId="509033882" sldId="305"/>
            <ac:spMk id="15" creationId="{E2A4D75F-03AE-7B6F-61FB-02B3A101EF21}"/>
          </ac:spMkLst>
        </pc:spChg>
        <pc:spChg chg="del">
          <ac:chgData name="Hashimoto, Chie / 橋本　知依" userId="d974ff01-1f92-419a-ba7c-6fd3fb8463af" providerId="ADAL" clId="{4224465C-F775-4C2E-883D-D0BAD81428DA}" dt="2023-12-18T06:59:17.241" v="12" actId="478"/>
          <ac:spMkLst>
            <pc:docMk/>
            <pc:sldMk cId="509033882" sldId="305"/>
            <ac:spMk id="17" creationId="{8DE1E380-AD9F-3A6C-1DBC-74A5F99AB546}"/>
          </ac:spMkLst>
        </pc:spChg>
        <pc:grpChg chg="add del mod">
          <ac:chgData name="Hashimoto, Chie / 橋本　知依" userId="d974ff01-1f92-419a-ba7c-6fd3fb8463af" providerId="ADAL" clId="{4224465C-F775-4C2E-883D-D0BAD81428DA}" dt="2023-12-18T06:59:27.748" v="21" actId="1076"/>
          <ac:grpSpMkLst>
            <pc:docMk/>
            <pc:sldMk cId="509033882" sldId="305"/>
            <ac:grpSpMk id="42" creationId="{6CF64B5C-7EB6-170D-432D-FE94358CB960}"/>
          </ac:grpSpMkLst>
        </pc:grpChg>
        <pc:graphicFrameChg chg="modGraphic">
          <ac:chgData name="Hashimoto, Chie / 橋本　知依" userId="d974ff01-1f92-419a-ba7c-6fd3fb8463af" providerId="ADAL" clId="{4224465C-F775-4C2E-883D-D0BAD81428DA}" dt="2023-12-18T06:59:13.494" v="1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cxnChg chg="mod">
          <ac:chgData name="Hashimoto, Chie / 橋本　知依" userId="d974ff01-1f92-419a-ba7c-6fd3fb8463af" providerId="ADAL" clId="{4224465C-F775-4C2E-883D-D0BAD81428DA}" dt="2023-12-18T06:59:18.830" v="14" actId="478"/>
          <ac:cxnSpMkLst>
            <pc:docMk/>
            <pc:sldMk cId="509033882" sldId="305"/>
            <ac:cxnSpMk id="9" creationId="{3DFADB44-0D2F-E784-47C3-D068A698C697}"/>
          </ac:cxnSpMkLst>
        </pc:cxnChg>
        <pc:cxnChg chg="del mod">
          <ac:chgData name="Hashimoto, Chie / 橋本　知依" userId="d974ff01-1f92-419a-ba7c-6fd3fb8463af" providerId="ADAL" clId="{4224465C-F775-4C2E-883D-D0BAD81428DA}" dt="2023-12-18T06:59:23.543" v="18" actId="478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modSp mod">
        <pc:chgData name="Hashimoto, Chie / 橋本　知依" userId="d974ff01-1f92-419a-ba7c-6fd3fb8463af" providerId="ADAL" clId="{B094B184-2B5F-41F1-BCA2-90BB860B53AF}" dt="2023-10-25T08:26:09.095" v="66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094B184-2B5F-41F1-BCA2-90BB860B53AF}" dt="2023-10-25T08:26:09.095" v="66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B094B184-2B5F-41F1-BCA2-90BB860B53AF}" dt="2023-10-25T08:26:15.303" v="662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094B184-2B5F-41F1-BCA2-90BB860B53AF}" dt="2023-10-25T08:26:15.303" v="6620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B094B184-2B5F-41F1-BCA2-90BB860B53AF}" dt="2023-10-25T08:25:39.361" v="6606" actId="1076"/>
          <ac:spMkLst>
            <pc:docMk/>
            <pc:sldMk cId="509033882" sldId="305"/>
            <ac:spMk id="7" creationId="{DB462E19-2AD4-6A23-1FAF-F7BF8087DC23}"/>
          </ac:spMkLst>
        </pc:spChg>
        <pc:spChg chg="add mod">
          <ac:chgData name="Hashimoto, Chie / 橋本　知依" userId="d974ff01-1f92-419a-ba7c-6fd3fb8463af" providerId="ADAL" clId="{B094B184-2B5F-41F1-BCA2-90BB860B53AF}" dt="2023-10-25T08:21:09.054" v="6390" actId="1076"/>
          <ac:spMkLst>
            <pc:docMk/>
            <pc:sldMk cId="509033882" sldId="305"/>
            <ac:spMk id="8" creationId="{060EFA88-1D8D-D8A8-2766-30DFABE47B40}"/>
          </ac:spMkLst>
        </pc:spChg>
        <pc:spChg chg="add mod">
          <ac:chgData name="Hashimoto, Chie / 橋本　知依" userId="d974ff01-1f92-419a-ba7c-6fd3fb8463af" providerId="ADAL" clId="{B094B184-2B5F-41F1-BCA2-90BB860B53AF}" dt="2023-10-25T08:21:59.807" v="6405" actId="1076"/>
          <ac:spMkLst>
            <pc:docMk/>
            <pc:sldMk cId="509033882" sldId="305"/>
            <ac:spMk id="9" creationId="{3FD80B45-95D0-6766-6080-C0EB58642D3F}"/>
          </ac:spMkLst>
        </pc:spChg>
        <pc:spChg chg="add mod">
          <ac:chgData name="Hashimoto, Chie / 橋本　知依" userId="d974ff01-1f92-419a-ba7c-6fd3fb8463af" providerId="ADAL" clId="{B094B184-2B5F-41F1-BCA2-90BB860B53AF}" dt="2023-10-25T08:21:25.614" v="6397" actId="1076"/>
          <ac:spMkLst>
            <pc:docMk/>
            <pc:sldMk cId="509033882" sldId="305"/>
            <ac:spMk id="10" creationId="{9AB43444-53DB-6BBC-AD6C-9D23C75023D8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B094B184-2B5F-41F1-BCA2-90BB860B53AF}" dt="2023-10-25T08:22:56.900" v="6416" actId="1076"/>
          <ac:spMkLst>
            <pc:docMk/>
            <pc:sldMk cId="509033882" sldId="305"/>
            <ac:spMk id="15" creationId="{1BA45130-5008-5B6D-5E0A-D7511ABAAFEC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B094B184-2B5F-41F1-BCA2-90BB860B53AF}" dt="2023-10-25T08:22:59.600" v="6418" actId="1076"/>
          <ac:spMkLst>
            <pc:docMk/>
            <pc:sldMk cId="509033882" sldId="305"/>
            <ac:spMk id="16" creationId="{F98D9867-26FC-CE13-BF7E-83BF0BE2F750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6" creationId="{FA551613-80C7-9002-39C4-A8DC97E4A457}"/>
          </ac:spMkLst>
        </pc:spChg>
        <pc:spChg chg="add mod">
          <ac:chgData name="Hashimoto, Chie / 橋本　知依" userId="d974ff01-1f92-419a-ba7c-6fd3fb8463af" providerId="ADAL" clId="{B094B184-2B5F-41F1-BCA2-90BB860B53AF}" dt="2023-10-25T08:23:01.873" v="6420" actId="1076"/>
          <ac:spMkLst>
            <pc:docMk/>
            <pc:sldMk cId="509033882" sldId="305"/>
            <ac:spMk id="17" creationId="{D6F23847-5F51-9D6D-F67C-E132E46F5139}"/>
          </ac:spMkLst>
        </pc:spChg>
        <pc:spChg chg="add mod">
          <ac:chgData name="Hashimoto, Chie / 橋本　知依" userId="d974ff01-1f92-419a-ba7c-6fd3fb8463af" providerId="ADAL" clId="{B094B184-2B5F-41F1-BCA2-90BB860B53AF}" dt="2023-10-25T08:23:05.345" v="6422" actId="1076"/>
          <ac:spMkLst>
            <pc:docMk/>
            <pc:sldMk cId="509033882" sldId="305"/>
            <ac:spMk id="18" creationId="{BFBDD624-2EFF-97DA-F192-A8619B02AE06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8:14:43.634" v="629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8:22:17.193" v="6407" actId="14100"/>
          <ac:picMkLst>
            <pc:docMk/>
            <pc:sldMk cId="509033882" sldId="305"/>
            <ac:picMk id="5" creationId="{F4681FF7-250C-91CB-5F6B-B0D480BB087B}"/>
          </ac:picMkLst>
        </pc:picChg>
        <pc:picChg chg="del">
          <ac:chgData name="Hashimoto, Chie / 橋本　知依" userId="d974ff01-1f92-419a-ba7c-6fd3fb8463af" providerId="ADAL" clId="{B094B184-2B5F-41F1-BCA2-90BB860B53AF}" dt="2023-10-24T02:53:16.265" v="465" actId="478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B094B184-2B5F-41F1-BCA2-90BB860B53AF}" dt="2023-10-24T02:53:16.602" v="466" actId="478"/>
          <ac:picMkLst>
            <pc:docMk/>
            <pc:sldMk cId="509033882" sldId="305"/>
            <ac:picMk id="12" creationId="{2F060B4F-C837-0902-555C-F84674E1C497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2:28.489" v="6410" actId="732"/>
          <ac:picMkLst>
            <pc:docMk/>
            <pc:sldMk cId="509033882" sldId="305"/>
            <ac:picMk id="12" creationId="{E13259DC-C80C-8F02-7B0E-353663BBCD48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1:51.753" v="6403" actId="732"/>
          <ac:picMkLst>
            <pc:docMk/>
            <pc:sldMk cId="509033882" sldId="305"/>
            <ac:picMk id="14" creationId="{93A3E691-10C2-263E-A2F8-EACCB5C2E6D8}"/>
          </ac:picMkLst>
        </pc:picChg>
        <pc:cxnChg chg="del mod">
          <ac:chgData name="Hashimoto, Chie / 橋本　知依" userId="d974ff01-1f92-419a-ba7c-6fd3fb8463af" providerId="ADAL" clId="{B094B184-2B5F-41F1-BCA2-90BB860B53AF}" dt="2023-10-24T02:53:15.784" v="464" actId="478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modSp mod">
        <pc:chgData name="Hashimoto, Chie / 橋本　知依" userId="d974ff01-1f92-419a-ba7c-6fd3fb8463af" providerId="ADAL" clId="{F2CE06CF-0D18-4E50-ADAC-8D95278CCF73}" dt="2023-12-01T05:08:31.541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2CE06CF-0D18-4E50-ADAC-8D95278CCF73}" dt="2023-12-01T05:08:31.541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2CE06CF-0D18-4E50-ADAC-8D95278CCF73}" dt="2023-12-04T06:43:15.364" v="515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F2CE06CF-0D18-4E50-ADAC-8D95278CCF73}" dt="2023-12-01T05:10:54.793" v="9"/>
          <ac:spMkLst>
            <pc:docMk/>
            <pc:sldMk cId="509033882" sldId="305"/>
            <ac:spMk id="4" creationId="{EA3D78D1-0A6E-2D3F-582C-FB12472AB50F}"/>
          </ac:spMkLst>
        </pc:spChg>
        <pc:spChg chg="mod">
          <ac:chgData name="Hashimoto, Chie / 橋本　知依" userId="d974ff01-1f92-419a-ba7c-6fd3fb8463af" providerId="ADAL" clId="{F2CE06CF-0D18-4E50-ADAC-8D95278CCF73}" dt="2023-12-04T06:43:15.364" v="515" actId="20577"/>
          <ac:spMkLst>
            <pc:docMk/>
            <pc:sldMk cId="509033882" sldId="305"/>
            <ac:spMk id="6" creationId="{531B4B9D-12EA-4BC5-4859-8E23CDDB1A22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8" creationId="{1C9A476A-627D-E25C-BDB1-F3D4ADE68EC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0" creationId="{7B78723D-DC94-B646-3C3F-E436168776E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1" creationId="{3ADDD8EC-C1B4-E70C-908C-6BE67E43E78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2" creationId="{188BBF18-AA01-3C7A-3DB4-76531096EC4E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3" creationId="{85B49F9C-8B12-C528-3F70-F168F796E997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8:04.564" v="390" actId="1076"/>
          <ac:spMkLst>
            <pc:docMk/>
            <pc:sldMk cId="509033882" sldId="305"/>
            <ac:spMk id="14" creationId="{BB90BE3B-5A36-673B-F9BC-09C4B084F7BF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7:52.715" v="386" actId="1076"/>
          <ac:spMkLst>
            <pc:docMk/>
            <pc:sldMk cId="509033882" sldId="305"/>
            <ac:spMk id="15" creationId="{E2A4D75F-03AE-7B6F-61FB-02B3A101EF21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7" creationId="{8DE1E380-AD9F-3A6C-1DBC-74A5F99AB546}"/>
          </ac:spMkLst>
        </pc:spChg>
        <pc:grpChg chg="add del mod ord">
          <ac:chgData name="Hashimoto, Chie / 橋本　知依" userId="d974ff01-1f92-419a-ba7c-6fd3fb8463af" providerId="ADAL" clId="{F2CE06CF-0D18-4E50-ADAC-8D95278CCF73}" dt="2023-12-01T05:36:30.292" v="360" actId="165"/>
          <ac:grpSpMkLst>
            <pc:docMk/>
            <pc:sldMk cId="509033882" sldId="305"/>
            <ac:grpSpMk id="5" creationId="{66E64D69-620F-6425-71F7-709346F77404}"/>
          </ac:grpSpMkLst>
        </pc:grpChg>
        <pc:grpChg chg="del mod topLvl">
          <ac:chgData name="Hashimoto, Chie / 橋本　知依" userId="d974ff01-1f92-419a-ba7c-6fd3fb8463af" providerId="ADAL" clId="{F2CE06CF-0D18-4E50-ADAC-8D95278CCF73}" dt="2023-12-01T05:38:05.821" v="391" actId="478"/>
          <ac:grpSpMkLst>
            <pc:docMk/>
            <pc:sldMk cId="509033882" sldId="305"/>
            <ac:grpSpMk id="7" creationId="{80FAA5BE-A229-E981-204B-356C5170E06D}"/>
          </ac:grpSpMkLst>
        </pc:grpChg>
        <pc:grpChg chg="del">
          <ac:chgData name="Hashimoto, Chie / 橋本　知依" userId="d974ff01-1f92-419a-ba7c-6fd3fb8463af" providerId="ADAL" clId="{F2CE06CF-0D18-4E50-ADAC-8D95278CCF73}" dt="2023-12-01T05:11:57.892" v="21" actId="478"/>
          <ac:grpSpMkLst>
            <pc:docMk/>
            <pc:sldMk cId="509033882" sldId="305"/>
            <ac:grpSpMk id="20" creationId="{DE6887E3-EAF4-A826-1F77-9CAE9A98A57E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30" creationId="{EB8D8055-C591-6189-B1D6-296E8BECFFA8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F2CE06CF-0D18-4E50-ADAC-8D95278CCF73}" dt="2023-12-01T05:45:46.736" v="508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8" creationId="{70CEE3AD-52E5-A5CB-B8C2-5201D44012FE}"/>
          </ac:picMkLst>
        </pc:pic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9" creationId="{CA3351DF-A982-5C96-B186-1EE9A75A6F98}"/>
          </ac:picMkLst>
        </pc:picChg>
        <pc:picChg chg="add del">
          <ac:chgData name="Hashimoto, Chie / 橋本　知依" userId="d974ff01-1f92-419a-ba7c-6fd3fb8463af" providerId="ADAL" clId="{F2CE06CF-0D18-4E50-ADAC-8D95278CCF73}" dt="2023-12-01T05:34:27.566" v="326" actId="478"/>
          <ac:picMkLst>
            <pc:docMk/>
            <pc:sldMk cId="509033882" sldId="305"/>
            <ac:picMk id="24" creationId="{6E10B6A3-6748-3B6C-D9D9-79F85B37A829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35:58.345" v="347" actId="732"/>
          <ac:picMkLst>
            <pc:docMk/>
            <pc:sldMk cId="509033882" sldId="305"/>
            <ac:picMk id="26" creationId="{3B77023E-BA1A-CDE2-78ED-27B90EC7033B}"/>
          </ac:picMkLst>
        </pc:picChg>
        <pc:picChg chg="add mod modCrop">
          <ac:chgData name="Hashimoto, Chie / 橋本　知依" userId="d974ff01-1f92-419a-ba7c-6fd3fb8463af" providerId="ADAL" clId="{F2CE06CF-0D18-4E50-ADAC-8D95278CCF73}" dt="2023-12-01T05:36:02.614" v="348" actId="732"/>
          <ac:picMkLst>
            <pc:docMk/>
            <pc:sldMk cId="509033882" sldId="305"/>
            <ac:picMk id="29" creationId="{4E279281-97CC-9EAA-9508-61E9A1868927}"/>
          </ac:picMkLst>
        </pc:pic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9" creationId="{3DFADB44-0D2F-E784-47C3-D068A698C697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modSp mod">
        <pc:chgData name="Hashimoto, Chie / 橋本　知依" userId="d974ff01-1f92-419a-ba7c-6fd3fb8463af" providerId="ADAL" clId="{5C4F4213-B812-484D-A676-5F72C72A1EAB}" dt="2023-08-27T23:44:05.658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C4F4213-B812-484D-A676-5F72C72A1EAB}" dt="2023-08-27T23:44:05.658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C4F4213-B812-484D-A676-5F72C72A1EAB}" dt="2023-08-28T10:34:50.780" v="5150" actId="478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5C4F4213-B812-484D-A676-5F72C72A1EAB}" dt="2023-08-28T07:25:09.250" v="5030" actId="478"/>
          <ac:spMkLst>
            <pc:docMk/>
            <pc:sldMk cId="509033882" sldId="305"/>
            <ac:spMk id="4" creationId="{2893F8B6-07E5-5BED-F16C-3554711A8B77}"/>
          </ac:spMkLst>
        </pc:spChg>
        <pc:spChg chg="del">
          <ac:chgData name="Hashimoto, Chie / 橋本　知依" userId="d974ff01-1f92-419a-ba7c-6fd3fb8463af" providerId="ADAL" clId="{5C4F4213-B812-484D-A676-5F72C72A1EAB}" dt="2023-08-27T23:44:37.405" v="20" actId="478"/>
          <ac:spMkLst>
            <pc:docMk/>
            <pc:sldMk cId="509033882" sldId="305"/>
            <ac:spMk id="5" creationId="{3EE43486-DE40-1EFC-0DC1-295B3AA45A2F}"/>
          </ac:spMkLst>
        </pc:spChg>
        <pc:spChg chg="mod">
          <ac:chgData name="Hashimoto, Chie / 橋本　知依" userId="d974ff01-1f92-419a-ba7c-6fd3fb8463af" providerId="ADAL" clId="{5C4F4213-B812-484D-A676-5F72C72A1EAB}" dt="2023-08-27T23:44:31.158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9" creationId="{13E0A669-95B1-A9A7-CC4C-237BF908364A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10" creationId="{801BC435-6B3F-2E04-42D0-A363028AEB02}"/>
          </ac:spMkLst>
        </pc:spChg>
        <pc:spChg chg="add del mod">
          <ac:chgData name="Hashimoto, Chie / 橋本　知依" userId="d974ff01-1f92-419a-ba7c-6fd3fb8463af" providerId="ADAL" clId="{5C4F4213-B812-484D-A676-5F72C72A1EAB}" dt="2023-08-28T06:43:38.835" v="4419" actId="21"/>
          <ac:spMkLst>
            <pc:docMk/>
            <pc:sldMk cId="509033882" sldId="305"/>
            <ac:spMk id="23" creationId="{FC5576FE-782F-8C0F-B803-54D6474FF152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2" creationId="{D7C962DE-1BFA-7F8F-4A21-FF378BAC5544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3" creationId="{C163768F-A3F9-802F-15DB-34EA3FBA77B0}"/>
          </ac:spMkLst>
        </pc:spChg>
        <pc:grpChg chg="del">
          <ac:chgData name="Hashimoto, Chie / 橋本　知依" userId="d974ff01-1f92-419a-ba7c-6fd3fb8463af" providerId="ADAL" clId="{5C4F4213-B812-484D-A676-5F72C72A1EAB}" dt="2023-08-28T02:35:41.276" v="22" actId="478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C4F4213-B812-484D-A676-5F72C72A1EAB}" dt="2023-08-28T06:43:36.298" v="4418" actId="164"/>
          <ac:grpSpMkLst>
            <pc:docMk/>
            <pc:sldMk cId="509033882" sldId="305"/>
            <ac:grpSpMk id="21" creationId="{8F7F7201-DF10-AFC5-EE45-B7A22CD01FF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6:43:38.835" v="4419" actId="21"/>
          <ac:grpSpMkLst>
            <pc:docMk/>
            <pc:sldMk cId="509033882" sldId="305"/>
            <ac:grpSpMk id="27" creationId="{AFA0B5A4-E24A-8793-7FA6-BB097124A210}"/>
          </ac:grpSpMkLst>
        </pc:grpChg>
        <pc:grpChg chg="add mod">
          <ac:chgData name="Hashimoto, Chie / 橋本　知依" userId="d974ff01-1f92-419a-ba7c-6fd3fb8463af" providerId="ADAL" clId="{5C4F4213-B812-484D-A676-5F72C72A1EAB}" dt="2023-08-28T10:25:40.832" v="5146" actId="1076"/>
          <ac:grpSpMkLst>
            <pc:docMk/>
            <pc:sldMk cId="509033882" sldId="305"/>
            <ac:grpSpMk id="29" creationId="{421FA4B3-76C7-5161-5388-BAEB4CCF1B3D}"/>
          </ac:grpSpMkLst>
        </pc:grpChg>
        <pc:graphicFrameChg chg="del modGraphic">
          <ac:chgData name="Hashimoto, Chie / 橋本　知依" userId="d974ff01-1f92-419a-ba7c-6fd3fb8463af" providerId="ADAL" clId="{5C4F4213-B812-484D-A676-5F72C72A1EAB}" dt="2023-08-28T06:43:38.835" v="4419" actId="21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25:13.078" v="5031" actId="1076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del mod modCrop">
          <ac:chgData name="Hashimoto, Chie / 橋本　知依" userId="d974ff01-1f92-419a-ba7c-6fd3fb8463af" providerId="ADAL" clId="{5C4F4213-B812-484D-A676-5F72C72A1EAB}" dt="2023-08-28T10:34:50.780" v="5150" actId="478"/>
          <ac:picMkLst>
            <pc:docMk/>
            <pc:sldMk cId="509033882" sldId="305"/>
            <ac:picMk id="5" creationId="{0D60CFDF-BC3E-E29F-8094-67B6D3894C44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2:47:21.182" v="340" actId="164"/>
          <ac:picMkLst>
            <pc:docMk/>
            <pc:sldMk cId="509033882" sldId="305"/>
            <ac:picMk id="8" creationId="{4F752ABE-13C5-E44F-51F5-284060CC06E0}"/>
          </ac:picMkLst>
        </pc:picChg>
        <pc:picChg chg="add del mod modCrop">
          <ac:chgData name="Hashimoto, Chie / 橋本　知依" userId="d974ff01-1f92-419a-ba7c-6fd3fb8463af" providerId="ADAL" clId="{5C4F4213-B812-484D-A676-5F72C72A1EAB}" dt="2023-08-28T06:43:38.835" v="4419" actId="21"/>
          <ac:picMkLst>
            <pc:docMk/>
            <pc:sldMk cId="509033882" sldId="305"/>
            <ac:picMk id="22" creationId="{101A4177-F598-2F99-B02B-A8DF9EE9E5D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0" creationId="{A1360C85-F7D5-072D-1ED2-69D4E9C8DAF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1" creationId="{86D4F6A4-C8F6-625A-87ED-7A490D203C00}"/>
          </ac:picMkLst>
        </pc:pic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17" creationId="{B6676A22-EE92-A95C-6EC2-434B9E3675B3}"/>
          </ac:cxnSpMkLst>
        </pc:cxn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24" creationId="{F5C737C8-C59B-49C8-3BBD-263BF22A16D7}"/>
          </ac:cxnSpMkLst>
        </pc:cxnChg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modSp mod">
        <pc:chgData name="Hashimoto, Chie / 橋本　知依" userId="d974ff01-1f92-419a-ba7c-6fd3fb8463af" providerId="ADAL" clId="{F7776893-6379-4981-A040-D340070C0D12}" dt="2023-10-10T05:03:13.073" v="1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7776893-6379-4981-A040-D340070C0D12}" dt="2023-10-10T05:03:13.073" v="1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7776893-6379-4981-A040-D340070C0D12}" dt="2023-10-10T08:48:12.730" v="313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F7776893-6379-4981-A040-D340070C0D12}" dt="2023-10-10T05:03:18.055" v="2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9" creationId="{47E91424-5FE7-6556-52E8-365034950C29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10" creationId="{0940D357-D167-2D37-484C-EF8D5553AF55}"/>
          </ac:spMkLst>
        </pc:spChg>
        <pc:spChg chg="add mod">
          <ac:chgData name="Hashimoto, Chie / 橋本　知依" userId="d974ff01-1f92-419a-ba7c-6fd3fb8463af" providerId="ADAL" clId="{F7776893-6379-4981-A040-D340070C0D12}" dt="2023-10-10T05:49:15.008" v="239" actId="1076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F7776893-6379-4981-A040-D340070C0D12}" dt="2023-10-10T05:49:37.417" v="263" actId="1076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F7776893-6379-4981-A040-D340070C0D12}" dt="2023-10-10T05:49:44.197" v="267" actId="1076"/>
          <ac:spMkLst>
            <pc:docMk/>
            <pc:sldMk cId="509033882" sldId="305"/>
            <ac:spMk id="16" creationId="{FA551613-80C7-9002-39C4-A8DC97E4A457}"/>
          </ac:spMkLst>
        </pc:spChg>
        <pc:graphicFrameChg chg="mod modGraphic">
          <ac:chgData name="Hashimoto, Chie / 橋本　知依" userId="d974ff01-1f92-419a-ba7c-6fd3fb8463af" providerId="ADAL" clId="{F7776893-6379-4981-A040-D340070C0D12}" dt="2023-10-10T08:48:12.730" v="313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03.538" v="236" actId="14100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8" creationId="{14D7C085-1AE1-CD11-40AB-EA9F677BEC1B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44.197" v="267" actId="1076"/>
          <ac:picMkLst>
            <pc:docMk/>
            <pc:sldMk cId="509033882" sldId="305"/>
            <ac:picMk id="12" creationId="{2F060B4F-C837-0902-555C-F84674E1C497}"/>
          </ac:picMkLst>
        </pc:picChg>
        <pc:cxnChg chg="add mod">
          <ac:chgData name="Hashimoto, Chie / 橋本　知依" userId="d974ff01-1f92-419a-ba7c-6fd3fb8463af" providerId="ADAL" clId="{F7776893-6379-4981-A040-D340070C0D12}" dt="2023-10-10T05:57:17.395" v="654" actId="1076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2024.3.5 (Schedule)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/>
              <a:t>Due to system maintenance, the relevant services will not be available during the following dates. </a:t>
            </a:r>
          </a:p>
          <a:p>
            <a:r>
              <a:rPr lang="en-US" altLang="ja-JP" sz="1800" dirty="0"/>
              <a:t>(*The release schedule, time, and contents are subject to change depending on the situation. Please understand this in advance.)</a:t>
            </a:r>
            <a:endParaRPr kumimoji="1" lang="ja-JP" altLang="en-US" sz="1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March 5(Japan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28" name="表 5">
            <a:extLst>
              <a:ext uri="{FF2B5EF4-FFF2-40B4-BE49-F238E27FC236}">
                <a16:creationId xmlns:a16="http://schemas.microsoft.com/office/drawing/2014/main" id="{99FA9CBE-D388-811D-E0C2-694E6E6C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70785"/>
              </p:ext>
            </p:extLst>
          </p:nvPr>
        </p:nvGraphicFramePr>
        <p:xfrm>
          <a:off x="497712" y="2622249"/>
          <a:ext cx="11558454" cy="3907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969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4724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620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4453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trench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Modification of cross section view function of temporary trench.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display value of the temporary trench width in the cross section view has been changed from two decimal places to four decimal places.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9D25A9E-DE0C-8B2E-6859-3E09B231AFE1}"/>
              </a:ext>
            </a:extLst>
          </p:cNvPr>
          <p:cNvGrpSpPr/>
          <p:nvPr/>
        </p:nvGrpSpPr>
        <p:grpSpPr>
          <a:xfrm>
            <a:off x="3302493" y="3906575"/>
            <a:ext cx="2602676" cy="2520858"/>
            <a:chOff x="4367814" y="3773410"/>
            <a:chExt cx="2370337" cy="229582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ABA8BFC-A023-E6CB-E5FF-82B6108FC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517"/>
            <a:stretch/>
          </p:blipFill>
          <p:spPr>
            <a:xfrm>
              <a:off x="4367814" y="3773410"/>
              <a:ext cx="2370337" cy="2295823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EF66196-7B24-25A5-FCE1-13BA2B203C38}"/>
                </a:ext>
              </a:extLst>
            </p:cNvPr>
            <p:cNvSpPr/>
            <p:nvPr/>
          </p:nvSpPr>
          <p:spPr>
            <a:xfrm>
              <a:off x="4851650" y="5584054"/>
              <a:ext cx="505531" cy="3143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95898"/>
              </p:ext>
            </p:extLst>
          </p:nvPr>
        </p:nvGraphicFramePr>
        <p:xfrm>
          <a:off x="497711" y="911916"/>
          <a:ext cx="11558454" cy="5826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1455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TIN display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TIN display of drafted objects.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TIN has been modified to always display the TIN because it is difficult to see the shape after it has been drawn.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3754"/>
                  </a:ext>
                </a:extLst>
              </a:tr>
              <a:tr h="31870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trench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Longitudinal and cross section view rehabilitation of temporary trench.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When a temporary trench is drawn with a flat ground, the line of the flat ground is now displayed in the longitudinal and cross section views.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81BABC3C-913A-F40A-3AA6-945F93B18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2" t="38342" r="12452" b="30536"/>
          <a:stretch/>
        </p:blipFill>
        <p:spPr>
          <a:xfrm>
            <a:off x="3234162" y="2257146"/>
            <a:ext cx="3952722" cy="117185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E11356-7C42-05A8-6E9E-BA48680EB9ED}"/>
              </a:ext>
            </a:extLst>
          </p:cNvPr>
          <p:cNvGrpSpPr/>
          <p:nvPr/>
        </p:nvGrpSpPr>
        <p:grpSpPr>
          <a:xfrm>
            <a:off x="3234162" y="4401604"/>
            <a:ext cx="4470318" cy="2274809"/>
            <a:chOff x="3329126" y="4353519"/>
            <a:chExt cx="4470318" cy="227480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32EB3DF-A7C3-288E-2BE0-E25B6B91C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96" t="35341" r="3104" b="3458"/>
            <a:stretch/>
          </p:blipFill>
          <p:spPr>
            <a:xfrm>
              <a:off x="3329126" y="4353519"/>
              <a:ext cx="4412202" cy="2274809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C3869B0-F473-BF99-4015-26BDD16F33C0}"/>
                </a:ext>
              </a:extLst>
            </p:cNvPr>
            <p:cNvSpPr/>
            <p:nvPr/>
          </p:nvSpPr>
          <p:spPr>
            <a:xfrm>
              <a:off x="6822493" y="6193943"/>
              <a:ext cx="505531" cy="3143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0D0140F4-58E5-10AC-4E53-95D269882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1173" y="6089707"/>
              <a:ext cx="488271" cy="292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484235-86CB-F054-F419-3AE88F0C0B7D}"/>
              </a:ext>
            </a:extLst>
          </p:cNvPr>
          <p:cNvSpPr txBox="1"/>
          <p:nvPr/>
        </p:nvSpPr>
        <p:spPr>
          <a:xfrm>
            <a:off x="7721740" y="5961885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Red line: </a:t>
            </a:r>
          </a:p>
          <a:p>
            <a:r>
              <a:rPr kumimoji="1" lang="en-US" altLang="ja-JP" sz="1200" dirty="0"/>
              <a:t>Indication of the flat ground to which the slide is attached.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62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20699"/>
              </p:ext>
            </p:extLst>
          </p:nvPr>
        </p:nvGraphicFramePr>
        <p:xfrm>
          <a:off x="497711" y="911916"/>
          <a:ext cx="11558454" cy="5204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7107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road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Revision to allow setting of longitudinal slope in temporary road drawing.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ability to specify a longitudinal slope when drawing a temporary road has been improved. (It is possible to specify whether the reference point should be the start or end point of the axis.)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slope can be set by clicking the “+ ADD OBJECT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BUTTON” &gt; "Add temporary road" &gt; Complete Plot &gt; "Longitudinal Slope Value" and "reference point".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6521F70-4621-18E1-FEC5-EB2104FC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3" y="3011130"/>
            <a:ext cx="4045268" cy="301470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67B18F3-2CB0-C4A4-8EF9-6944E466A20C}"/>
              </a:ext>
            </a:extLst>
          </p:cNvPr>
          <p:cNvSpPr/>
          <p:nvPr/>
        </p:nvSpPr>
        <p:spPr>
          <a:xfrm>
            <a:off x="3367796" y="5316028"/>
            <a:ext cx="3571483" cy="502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96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EBF2F-33A6-A496-E39A-3D9FF9EE3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3BED61D9-9857-980E-CD17-FA2058CC0E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D0841EF0-5D86-35B2-548F-372843DFB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31012"/>
              </p:ext>
            </p:extLst>
          </p:nvPr>
        </p:nvGraphicFramePr>
        <p:xfrm>
          <a:off x="497711" y="911916"/>
          <a:ext cx="11558454" cy="5204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7107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SC Dashboard Linkage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Import point clouds and design data registered in SC Dashboard.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Modified to import point cloud data and design data existing in SC Dashboard on SC Design3D.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“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 data layer”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＞“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Smart Construction Dashboard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alignment”&gt;Select the point cloud data and design data you wish to import into Design3D and "Upload" to complete import.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CB3F5EE0-CB85-2985-3A1B-B8A7CC1ED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5" r="19626" b="4957"/>
          <a:stretch/>
        </p:blipFill>
        <p:spPr>
          <a:xfrm>
            <a:off x="3231492" y="2859392"/>
            <a:ext cx="4732385" cy="30021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43CCBD-360F-F2F1-8F71-79D772A4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37" t="35442" r="34915" b="25583"/>
          <a:stretch/>
        </p:blipFill>
        <p:spPr>
          <a:xfrm>
            <a:off x="8255520" y="2859392"/>
            <a:ext cx="2865773" cy="21828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A82BAD-75B7-4F7C-0EE0-0B244A900904}"/>
              </a:ext>
            </a:extLst>
          </p:cNvPr>
          <p:cNvSpPr/>
          <p:nvPr/>
        </p:nvSpPr>
        <p:spPr>
          <a:xfrm>
            <a:off x="3745878" y="3389925"/>
            <a:ext cx="615108" cy="142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B7FDEB68-4095-73CA-897B-58F3CF97E112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4360986" y="3461240"/>
            <a:ext cx="678338" cy="165604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96A7226-E60B-F21E-26C4-D8F45567BA99}"/>
              </a:ext>
            </a:extLst>
          </p:cNvPr>
          <p:cNvSpPr/>
          <p:nvPr/>
        </p:nvSpPr>
        <p:spPr>
          <a:xfrm>
            <a:off x="5039324" y="4935732"/>
            <a:ext cx="2103938" cy="363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90503B-2FF2-30C5-0374-869645E53693}"/>
              </a:ext>
            </a:extLst>
          </p:cNvPr>
          <p:cNvSpPr/>
          <p:nvPr/>
        </p:nvSpPr>
        <p:spPr>
          <a:xfrm>
            <a:off x="8276659" y="3147915"/>
            <a:ext cx="2711772" cy="1705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FBA9931D-E5BA-C944-A8B8-5737A7309494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143262" y="4000635"/>
            <a:ext cx="1133397" cy="111664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86029"/>
              </p:ext>
            </p:extLst>
          </p:nvPr>
        </p:nvGraphicFramePr>
        <p:xfrm>
          <a:off x="497711" y="911916"/>
          <a:ext cx="11558454" cy="588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5162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Flat ground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Fixing a bug in the editing function of the flat ground.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"Berm width" could be edited even if it was set to "no Add berm" in the flat field editing.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28752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trench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Fixing a bug in the editing function of the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trench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"Slope gradient" of the cut soil setting could be edited even when the "Left/Right settings" was enabled when editing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temporary trench.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6277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642382B5-2668-8BAF-8646-1689F7F48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74"/>
          <a:stretch/>
        </p:blipFill>
        <p:spPr>
          <a:xfrm>
            <a:off x="3229610" y="2164787"/>
            <a:ext cx="1667510" cy="170617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21F794-C955-63A0-979B-4A6B744A625D}"/>
              </a:ext>
            </a:extLst>
          </p:cNvPr>
          <p:cNvSpPr/>
          <p:nvPr/>
        </p:nvSpPr>
        <p:spPr>
          <a:xfrm>
            <a:off x="3337317" y="3355148"/>
            <a:ext cx="1478524" cy="444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71AA3B-77E3-3204-F896-6C6101539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7" b="48649"/>
          <a:stretch/>
        </p:blipFill>
        <p:spPr>
          <a:xfrm>
            <a:off x="3229610" y="4955445"/>
            <a:ext cx="1626870" cy="1778757"/>
          </a:xfrm>
          <a:prstGeom prst="rect">
            <a:avLst/>
          </a:prstGeom>
        </p:spPr>
      </p:pic>
      <p:sp>
        <p:nvSpPr>
          <p:cNvPr id="11" name="矢印: 右カーブ 10">
            <a:extLst>
              <a:ext uri="{FF2B5EF4-FFF2-40B4-BE49-F238E27FC236}">
                <a16:creationId xmlns:a16="http://schemas.microsoft.com/office/drawing/2014/main" id="{398DB8A9-1510-9D3D-8A37-50DC5993D899}"/>
              </a:ext>
            </a:extLst>
          </p:cNvPr>
          <p:cNvSpPr/>
          <p:nvPr/>
        </p:nvSpPr>
        <p:spPr>
          <a:xfrm rot="10800000">
            <a:off x="4724400" y="5587999"/>
            <a:ext cx="508000" cy="914400"/>
          </a:xfrm>
          <a:prstGeom prst="curved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11269"/>
              </p:ext>
            </p:extLst>
          </p:nvPr>
        </p:nvGraphicFramePr>
        <p:xfrm>
          <a:off x="497711" y="911916"/>
          <a:ext cx="11558454" cy="370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5408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Object mapping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Object drafting and display problems.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that prevented the drawing and display of objects associated with point cloud data from sites older than August has been corrected.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16699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Overseas coordinate system(Functional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problem that caused a conversion error in point cloud upload when using 3D coordinate system with overseas coordinates.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conversion error that occurred when uploading a point cloud with a 3D coordinate system using UK's 7953 without vertical information has been corrected.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9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26399</TotalTime>
  <Words>678</Words>
  <Application>Microsoft Office PowerPoint</Application>
  <PresentationFormat>ワイド画面</PresentationFormat>
  <Paragraphs>78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Hashimoto, Chie / 橋本　知依</cp:lastModifiedBy>
  <cp:revision>312</cp:revision>
  <dcterms:created xsi:type="dcterms:W3CDTF">2021-03-26T09:54:52Z</dcterms:created>
  <dcterms:modified xsi:type="dcterms:W3CDTF">2024-03-05T04:42:04Z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