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72" r:id="rId4"/>
    <p:sldMasterId id="2147483674" r:id="rId5"/>
    <p:sldMasterId id="2147483676" r:id="rId6"/>
    <p:sldMasterId id="2147483678" r:id="rId7"/>
  </p:sldMasterIdLst>
  <p:sldIdLst>
    <p:sldId id="303" r:id="rId8"/>
    <p:sldId id="305" r:id="rId9"/>
    <p:sldId id="331" r:id="rId10"/>
    <p:sldId id="325" r:id="rId11"/>
    <p:sldId id="335" r:id="rId12"/>
    <p:sldId id="336" r:id="rId13"/>
    <p:sldId id="301"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oguchi, Takamasa / 野口　剛正" initials="NT/野" lastIdx="7" clrIdx="0">
    <p:extLst>
      <p:ext uri="{19B8F6BF-5375-455C-9EA6-DF929625EA0E}">
        <p15:presenceInfo xmlns:p15="http://schemas.microsoft.com/office/powerpoint/2012/main" userId="S::takamasa_noguchi@earthbrain.com::ceafb38f-d8e3-4660-ae65-2864b01995d3" providerId="AD"/>
      </p:ext>
    </p:extLst>
  </p:cmAuthor>
  <p:cmAuthor id="2" name="Noguchi, Takamasa / 野口　剛正" initials="NT/野 [2]" lastIdx="2" clrIdx="1">
    <p:extLst>
      <p:ext uri="{19B8F6BF-5375-455C-9EA6-DF929625EA0E}">
        <p15:presenceInfo xmlns:p15="http://schemas.microsoft.com/office/powerpoint/2012/main" userId="Noguchi, Takamasa / 野口　剛正"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FFFF00"/>
    <a:srgbClr val="107C41"/>
    <a:srgbClr val="4472C4"/>
    <a:srgbClr val="0000DA"/>
    <a:srgbClr val="FFFFFF"/>
    <a:srgbClr val="6600CC"/>
    <a:srgbClr val="CBCBCB"/>
    <a:srgbClr val="E7E7E7"/>
    <a:srgbClr val="106E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94B184-2B5F-41F1-BCA2-90BB860B53AF}" v="78" dt="2023-10-25T08:49:53.490"/>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202B0CA-FC54-4496-8BCA-5EF66A818D29}" styleName="スタイル (濃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52" autoAdjust="0"/>
    <p:restoredTop sz="93545" autoAdjust="0"/>
  </p:normalViewPr>
  <p:slideViewPr>
    <p:cSldViewPr snapToGrid="0">
      <p:cViewPr varScale="1">
        <p:scale>
          <a:sx n="95" d="100"/>
          <a:sy n="95" d="100"/>
        </p:scale>
        <p:origin x="96" y="138"/>
      </p:cViewPr>
      <p:guideLst>
        <p:guide orient="horz" pos="2137"/>
        <p:guide pos="3840"/>
      </p:guideLst>
    </p:cSldViewPr>
  </p:slideViewPr>
  <p:notesTextViewPr>
    <p:cViewPr>
      <p:scale>
        <a:sx n="1" d="1"/>
        <a:sy n="1" d="1"/>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commentAuthors" Target="commentAuthors.xml"/><Relationship Id="rId10" Type="http://schemas.openxmlformats.org/officeDocument/2006/relationships/slide" Target="slides/slide3.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shimoto, Chie / 橋本　知依" userId="d974ff01-1f92-419a-ba7c-6fd3fb8463af" providerId="ADAL" clId="{B094B184-2B5F-41F1-BCA2-90BB860B53AF}"/>
    <pc:docChg chg="undo custSel addSld delSld modSld sldOrd">
      <pc:chgData name="Hashimoto, Chie / 橋本　知依" userId="d974ff01-1f92-419a-ba7c-6fd3fb8463af" providerId="ADAL" clId="{B094B184-2B5F-41F1-BCA2-90BB860B53AF}" dt="2023-10-25T08:55:32.844" v="7484" actId="20577"/>
      <pc:docMkLst>
        <pc:docMk/>
      </pc:docMkLst>
      <pc:sldChg chg="modSp mod">
        <pc:chgData name="Hashimoto, Chie / 橋本　知依" userId="d974ff01-1f92-419a-ba7c-6fd3fb8463af" providerId="ADAL" clId="{B094B184-2B5F-41F1-BCA2-90BB860B53AF}" dt="2023-10-25T08:26:09.095" v="6610" actId="20577"/>
        <pc:sldMkLst>
          <pc:docMk/>
          <pc:sldMk cId="3840699567" sldId="303"/>
        </pc:sldMkLst>
        <pc:spChg chg="mod">
          <ac:chgData name="Hashimoto, Chie / 橋本　知依" userId="d974ff01-1f92-419a-ba7c-6fd3fb8463af" providerId="ADAL" clId="{B094B184-2B5F-41F1-BCA2-90BB860B53AF}" dt="2023-10-25T08:26:09.095" v="6610" actId="20577"/>
          <ac:spMkLst>
            <pc:docMk/>
            <pc:sldMk cId="3840699567" sldId="303"/>
            <ac:spMk id="3" creationId="{530A82E1-8E0D-434A-9DF4-7C2ABD1A07A1}"/>
          </ac:spMkLst>
        </pc:spChg>
      </pc:sldChg>
      <pc:sldChg chg="addSp delSp modSp mod">
        <pc:chgData name="Hashimoto, Chie / 橋本　知依" userId="d974ff01-1f92-419a-ba7c-6fd3fb8463af" providerId="ADAL" clId="{B094B184-2B5F-41F1-BCA2-90BB860B53AF}" dt="2023-10-25T08:26:15.303" v="6620" actId="20577"/>
        <pc:sldMkLst>
          <pc:docMk/>
          <pc:sldMk cId="509033882" sldId="305"/>
        </pc:sldMkLst>
        <pc:spChg chg="mod">
          <ac:chgData name="Hashimoto, Chie / 橋本　知依" userId="d974ff01-1f92-419a-ba7c-6fd3fb8463af" providerId="ADAL" clId="{B094B184-2B5F-41F1-BCA2-90BB860B53AF}" dt="2023-10-25T08:26:15.303" v="6620" actId="20577"/>
          <ac:spMkLst>
            <pc:docMk/>
            <pc:sldMk cId="509033882" sldId="305"/>
            <ac:spMk id="6" creationId="{531B4B9D-12EA-4BC5-4859-8E23CDDB1A22}"/>
          </ac:spMkLst>
        </pc:spChg>
        <pc:spChg chg="add mod">
          <ac:chgData name="Hashimoto, Chie / 橋本　知依" userId="d974ff01-1f92-419a-ba7c-6fd3fb8463af" providerId="ADAL" clId="{B094B184-2B5F-41F1-BCA2-90BB860B53AF}" dt="2023-10-25T08:25:39.361" v="6606" actId="1076"/>
          <ac:spMkLst>
            <pc:docMk/>
            <pc:sldMk cId="509033882" sldId="305"/>
            <ac:spMk id="7" creationId="{DB462E19-2AD4-6A23-1FAF-F7BF8087DC23}"/>
          </ac:spMkLst>
        </pc:spChg>
        <pc:spChg chg="add mod">
          <ac:chgData name="Hashimoto, Chie / 橋本　知依" userId="d974ff01-1f92-419a-ba7c-6fd3fb8463af" providerId="ADAL" clId="{B094B184-2B5F-41F1-BCA2-90BB860B53AF}" dt="2023-10-25T08:21:09.054" v="6390" actId="1076"/>
          <ac:spMkLst>
            <pc:docMk/>
            <pc:sldMk cId="509033882" sldId="305"/>
            <ac:spMk id="8" creationId="{060EFA88-1D8D-D8A8-2766-30DFABE47B40}"/>
          </ac:spMkLst>
        </pc:spChg>
        <pc:spChg chg="add mod">
          <ac:chgData name="Hashimoto, Chie / 橋本　知依" userId="d974ff01-1f92-419a-ba7c-6fd3fb8463af" providerId="ADAL" clId="{B094B184-2B5F-41F1-BCA2-90BB860B53AF}" dt="2023-10-25T08:21:59.807" v="6405" actId="1076"/>
          <ac:spMkLst>
            <pc:docMk/>
            <pc:sldMk cId="509033882" sldId="305"/>
            <ac:spMk id="9" creationId="{3FD80B45-95D0-6766-6080-C0EB58642D3F}"/>
          </ac:spMkLst>
        </pc:spChg>
        <pc:spChg chg="add mod">
          <ac:chgData name="Hashimoto, Chie / 橋本　知依" userId="d974ff01-1f92-419a-ba7c-6fd3fb8463af" providerId="ADAL" clId="{B094B184-2B5F-41F1-BCA2-90BB860B53AF}" dt="2023-10-25T08:21:25.614" v="6397" actId="1076"/>
          <ac:spMkLst>
            <pc:docMk/>
            <pc:sldMk cId="509033882" sldId="305"/>
            <ac:spMk id="10" creationId="{9AB43444-53DB-6BBC-AD6C-9D23C75023D8}"/>
          </ac:spMkLst>
        </pc:spChg>
        <pc:spChg chg="del">
          <ac:chgData name="Hashimoto, Chie / 橋本　知依" userId="d974ff01-1f92-419a-ba7c-6fd3fb8463af" providerId="ADAL" clId="{B094B184-2B5F-41F1-BCA2-90BB860B53AF}" dt="2023-10-24T04:38:22.432" v="533" actId="478"/>
          <ac:spMkLst>
            <pc:docMk/>
            <pc:sldMk cId="509033882" sldId="305"/>
            <ac:spMk id="14" creationId="{2F1F5D93-3A64-BF85-7FE5-DEB5015267C9}"/>
          </ac:spMkLst>
        </pc:spChg>
        <pc:spChg chg="add mod">
          <ac:chgData name="Hashimoto, Chie / 橋本　知依" userId="d974ff01-1f92-419a-ba7c-6fd3fb8463af" providerId="ADAL" clId="{B094B184-2B5F-41F1-BCA2-90BB860B53AF}" dt="2023-10-25T08:22:56.900" v="6416" actId="1076"/>
          <ac:spMkLst>
            <pc:docMk/>
            <pc:sldMk cId="509033882" sldId="305"/>
            <ac:spMk id="15" creationId="{1BA45130-5008-5B6D-5E0A-D7511ABAAFEC}"/>
          </ac:spMkLst>
        </pc:spChg>
        <pc:spChg chg="del">
          <ac:chgData name="Hashimoto, Chie / 橋本　知依" userId="d974ff01-1f92-419a-ba7c-6fd3fb8463af" providerId="ADAL" clId="{B094B184-2B5F-41F1-BCA2-90BB860B53AF}" dt="2023-10-24T04:38:22.432" v="533" actId="478"/>
          <ac:spMkLst>
            <pc:docMk/>
            <pc:sldMk cId="509033882" sldId="305"/>
            <ac:spMk id="15" creationId="{9AE51388-2457-6B2E-3642-01861993E9D2}"/>
          </ac:spMkLst>
        </pc:spChg>
        <pc:spChg chg="add mod">
          <ac:chgData name="Hashimoto, Chie / 橋本　知依" userId="d974ff01-1f92-419a-ba7c-6fd3fb8463af" providerId="ADAL" clId="{B094B184-2B5F-41F1-BCA2-90BB860B53AF}" dt="2023-10-25T08:22:59.600" v="6418" actId="1076"/>
          <ac:spMkLst>
            <pc:docMk/>
            <pc:sldMk cId="509033882" sldId="305"/>
            <ac:spMk id="16" creationId="{F98D9867-26FC-CE13-BF7E-83BF0BE2F750}"/>
          </ac:spMkLst>
        </pc:spChg>
        <pc:spChg chg="del">
          <ac:chgData name="Hashimoto, Chie / 橋本　知依" userId="d974ff01-1f92-419a-ba7c-6fd3fb8463af" providerId="ADAL" clId="{B094B184-2B5F-41F1-BCA2-90BB860B53AF}" dt="2023-10-24T04:38:22.432" v="533" actId="478"/>
          <ac:spMkLst>
            <pc:docMk/>
            <pc:sldMk cId="509033882" sldId="305"/>
            <ac:spMk id="16" creationId="{FA551613-80C7-9002-39C4-A8DC97E4A457}"/>
          </ac:spMkLst>
        </pc:spChg>
        <pc:spChg chg="add mod">
          <ac:chgData name="Hashimoto, Chie / 橋本　知依" userId="d974ff01-1f92-419a-ba7c-6fd3fb8463af" providerId="ADAL" clId="{B094B184-2B5F-41F1-BCA2-90BB860B53AF}" dt="2023-10-25T08:23:01.873" v="6420" actId="1076"/>
          <ac:spMkLst>
            <pc:docMk/>
            <pc:sldMk cId="509033882" sldId="305"/>
            <ac:spMk id="17" creationId="{D6F23847-5F51-9D6D-F67C-E132E46F5139}"/>
          </ac:spMkLst>
        </pc:spChg>
        <pc:spChg chg="add mod">
          <ac:chgData name="Hashimoto, Chie / 橋本　知依" userId="d974ff01-1f92-419a-ba7c-6fd3fb8463af" providerId="ADAL" clId="{B094B184-2B5F-41F1-BCA2-90BB860B53AF}" dt="2023-10-25T08:23:05.345" v="6422" actId="1076"/>
          <ac:spMkLst>
            <pc:docMk/>
            <pc:sldMk cId="509033882" sldId="305"/>
            <ac:spMk id="18" creationId="{BFBDD624-2EFF-97DA-F192-A8619B02AE06}"/>
          </ac:spMkLst>
        </pc:spChg>
        <pc:graphicFrameChg chg="mod modGraphic">
          <ac:chgData name="Hashimoto, Chie / 橋本　知依" userId="d974ff01-1f92-419a-ba7c-6fd3fb8463af" providerId="ADAL" clId="{B094B184-2B5F-41F1-BCA2-90BB860B53AF}" dt="2023-10-25T08:14:43.634" v="6297" actId="20577"/>
          <ac:graphicFrameMkLst>
            <pc:docMk/>
            <pc:sldMk cId="509033882" sldId="305"/>
            <ac:graphicFrameMk id="28" creationId="{99FA9CBE-D388-811D-E0C2-694E6E6CE91B}"/>
          </ac:graphicFrameMkLst>
        </pc:graphicFrameChg>
        <pc:picChg chg="add mod modCrop">
          <ac:chgData name="Hashimoto, Chie / 橋本　知依" userId="d974ff01-1f92-419a-ba7c-6fd3fb8463af" providerId="ADAL" clId="{B094B184-2B5F-41F1-BCA2-90BB860B53AF}" dt="2023-10-25T08:22:17.193" v="6407" actId="14100"/>
          <ac:picMkLst>
            <pc:docMk/>
            <pc:sldMk cId="509033882" sldId="305"/>
            <ac:picMk id="5" creationId="{F4681FF7-250C-91CB-5F6B-B0D480BB087B}"/>
          </ac:picMkLst>
        </pc:picChg>
        <pc:picChg chg="del">
          <ac:chgData name="Hashimoto, Chie / 橋本　知依" userId="d974ff01-1f92-419a-ba7c-6fd3fb8463af" providerId="ADAL" clId="{B094B184-2B5F-41F1-BCA2-90BB860B53AF}" dt="2023-10-24T02:53:16.265" v="465" actId="478"/>
          <ac:picMkLst>
            <pc:docMk/>
            <pc:sldMk cId="509033882" sldId="305"/>
            <ac:picMk id="7" creationId="{4A5533C5-8F36-3D3B-B3F2-6340BF6FF027}"/>
          </ac:picMkLst>
        </pc:picChg>
        <pc:picChg chg="del">
          <ac:chgData name="Hashimoto, Chie / 橋本　知依" userId="d974ff01-1f92-419a-ba7c-6fd3fb8463af" providerId="ADAL" clId="{B094B184-2B5F-41F1-BCA2-90BB860B53AF}" dt="2023-10-24T02:53:16.602" v="466" actId="478"/>
          <ac:picMkLst>
            <pc:docMk/>
            <pc:sldMk cId="509033882" sldId="305"/>
            <ac:picMk id="12" creationId="{2F060B4F-C837-0902-555C-F84674E1C497}"/>
          </ac:picMkLst>
        </pc:picChg>
        <pc:picChg chg="add mod modCrop">
          <ac:chgData name="Hashimoto, Chie / 橋本　知依" userId="d974ff01-1f92-419a-ba7c-6fd3fb8463af" providerId="ADAL" clId="{B094B184-2B5F-41F1-BCA2-90BB860B53AF}" dt="2023-10-25T08:22:28.489" v="6410" actId="732"/>
          <ac:picMkLst>
            <pc:docMk/>
            <pc:sldMk cId="509033882" sldId="305"/>
            <ac:picMk id="12" creationId="{E13259DC-C80C-8F02-7B0E-353663BBCD48}"/>
          </ac:picMkLst>
        </pc:picChg>
        <pc:picChg chg="add mod modCrop">
          <ac:chgData name="Hashimoto, Chie / 橋本　知依" userId="d974ff01-1f92-419a-ba7c-6fd3fb8463af" providerId="ADAL" clId="{B094B184-2B5F-41F1-BCA2-90BB860B53AF}" dt="2023-10-25T08:21:51.753" v="6403" actId="732"/>
          <ac:picMkLst>
            <pc:docMk/>
            <pc:sldMk cId="509033882" sldId="305"/>
            <ac:picMk id="14" creationId="{93A3E691-10C2-263E-A2F8-EACCB5C2E6D8}"/>
          </ac:picMkLst>
        </pc:picChg>
        <pc:cxnChg chg="del mod">
          <ac:chgData name="Hashimoto, Chie / 橋本　知依" userId="d974ff01-1f92-419a-ba7c-6fd3fb8463af" providerId="ADAL" clId="{B094B184-2B5F-41F1-BCA2-90BB860B53AF}" dt="2023-10-24T02:53:15.784" v="464" actId="478"/>
          <ac:cxnSpMkLst>
            <pc:docMk/>
            <pc:sldMk cId="509033882" sldId="305"/>
            <ac:cxnSpMk id="13" creationId="{753534E4-5818-6C49-544E-C2C42864BEF9}"/>
          </ac:cxnSpMkLst>
        </pc:cxnChg>
      </pc:sldChg>
      <pc:sldChg chg="addSp delSp modSp mod">
        <pc:chgData name="Hashimoto, Chie / 橋本　知依" userId="d974ff01-1f92-419a-ba7c-6fd3fb8463af" providerId="ADAL" clId="{B094B184-2B5F-41F1-BCA2-90BB860B53AF}" dt="2023-10-25T08:18:47.702" v="6380" actId="20577"/>
        <pc:sldMkLst>
          <pc:docMk/>
          <pc:sldMk cId="1571775979" sldId="325"/>
        </pc:sldMkLst>
        <pc:spChg chg="add mod">
          <ac:chgData name="Hashimoto, Chie / 橋本　知依" userId="d974ff01-1f92-419a-ba7c-6fd3fb8463af" providerId="ADAL" clId="{B094B184-2B5F-41F1-BCA2-90BB860B53AF}" dt="2023-10-25T03:42:47.477" v="1760" actId="14100"/>
          <ac:spMkLst>
            <pc:docMk/>
            <pc:sldMk cId="1571775979" sldId="325"/>
            <ac:spMk id="10" creationId="{92093CB9-44E6-BFD7-DE2A-859308099B23}"/>
          </ac:spMkLst>
        </pc:spChg>
        <pc:spChg chg="del">
          <ac:chgData name="Hashimoto, Chie / 橋本　知依" userId="d974ff01-1f92-419a-ba7c-6fd3fb8463af" providerId="ADAL" clId="{B094B184-2B5F-41F1-BCA2-90BB860B53AF}" dt="2023-10-24T02:45:31.758" v="8" actId="478"/>
          <ac:spMkLst>
            <pc:docMk/>
            <pc:sldMk cId="1571775979" sldId="325"/>
            <ac:spMk id="13" creationId="{DDE09D2E-4A8A-84BC-E4B2-1713D0FFDC89}"/>
          </ac:spMkLst>
        </pc:spChg>
        <pc:spChg chg="add mod">
          <ac:chgData name="Hashimoto, Chie / 橋本　知依" userId="d974ff01-1f92-419a-ba7c-6fd3fb8463af" providerId="ADAL" clId="{B094B184-2B5F-41F1-BCA2-90BB860B53AF}" dt="2023-10-25T03:43:59.810" v="1858" actId="1076"/>
          <ac:spMkLst>
            <pc:docMk/>
            <pc:sldMk cId="1571775979" sldId="325"/>
            <ac:spMk id="15" creationId="{FD955F00-DE09-327F-7335-5520D34009FF}"/>
          </ac:spMkLst>
        </pc:spChg>
        <pc:spChg chg="add mod">
          <ac:chgData name="Hashimoto, Chie / 橋本　知依" userId="d974ff01-1f92-419a-ba7c-6fd3fb8463af" providerId="ADAL" clId="{B094B184-2B5F-41F1-BCA2-90BB860B53AF}" dt="2023-10-25T03:44:06.586" v="1860" actId="207"/>
          <ac:spMkLst>
            <pc:docMk/>
            <pc:sldMk cId="1571775979" sldId="325"/>
            <ac:spMk id="22" creationId="{4ACACD17-F872-0ABC-7DFE-0B3D25FEC9C7}"/>
          </ac:spMkLst>
        </pc:spChg>
        <pc:spChg chg="add mod">
          <ac:chgData name="Hashimoto, Chie / 橋本　知依" userId="d974ff01-1f92-419a-ba7c-6fd3fb8463af" providerId="ADAL" clId="{B094B184-2B5F-41F1-BCA2-90BB860B53AF}" dt="2023-10-25T08:18:47.702" v="6380" actId="20577"/>
          <ac:spMkLst>
            <pc:docMk/>
            <pc:sldMk cId="1571775979" sldId="325"/>
            <ac:spMk id="24" creationId="{DE1BC7E1-13FC-994D-649B-521ED2923808}"/>
          </ac:spMkLst>
        </pc:spChg>
        <pc:spChg chg="add del mod">
          <ac:chgData name="Hashimoto, Chie / 橋本　知依" userId="d974ff01-1f92-419a-ba7c-6fd3fb8463af" providerId="ADAL" clId="{B094B184-2B5F-41F1-BCA2-90BB860B53AF}" dt="2023-10-25T04:35:30.134" v="3700"/>
          <ac:spMkLst>
            <pc:docMk/>
            <pc:sldMk cId="1571775979" sldId="325"/>
            <ac:spMk id="25" creationId="{18B90185-20D3-E0AB-F48D-232A2E2D36ED}"/>
          </ac:spMkLst>
        </pc:spChg>
        <pc:spChg chg="add mod">
          <ac:chgData name="Hashimoto, Chie / 橋本　知依" userId="d974ff01-1f92-419a-ba7c-6fd3fb8463af" providerId="ADAL" clId="{B094B184-2B5F-41F1-BCA2-90BB860B53AF}" dt="2023-10-25T04:37:47.950" v="3808" actId="1076"/>
          <ac:spMkLst>
            <pc:docMk/>
            <pc:sldMk cId="1571775979" sldId="325"/>
            <ac:spMk id="26" creationId="{CC4CBFE6-105F-AB10-8A99-C083A2683DF4}"/>
          </ac:spMkLst>
        </pc:spChg>
        <pc:spChg chg="add mod">
          <ac:chgData name="Hashimoto, Chie / 橋本　知依" userId="d974ff01-1f92-419a-ba7c-6fd3fb8463af" providerId="ADAL" clId="{B094B184-2B5F-41F1-BCA2-90BB860B53AF}" dt="2023-10-25T04:38:01.226" v="3813" actId="1076"/>
          <ac:spMkLst>
            <pc:docMk/>
            <pc:sldMk cId="1571775979" sldId="325"/>
            <ac:spMk id="35" creationId="{78C9F3D4-B895-43EC-CC0E-B8EBEBC79F8C}"/>
          </ac:spMkLst>
        </pc:spChg>
        <pc:spChg chg="add mod">
          <ac:chgData name="Hashimoto, Chie / 橋本　知依" userId="d974ff01-1f92-419a-ba7c-6fd3fb8463af" providerId="ADAL" clId="{B094B184-2B5F-41F1-BCA2-90BB860B53AF}" dt="2023-10-25T04:38:03.228" v="3814" actId="1076"/>
          <ac:spMkLst>
            <pc:docMk/>
            <pc:sldMk cId="1571775979" sldId="325"/>
            <ac:spMk id="36" creationId="{621EA8F8-82FF-19E7-97FC-F5B9FFB97C6B}"/>
          </ac:spMkLst>
        </pc:spChg>
        <pc:grpChg chg="del">
          <ac:chgData name="Hashimoto, Chie / 橋本　知依" userId="d974ff01-1f92-419a-ba7c-6fd3fb8463af" providerId="ADAL" clId="{B094B184-2B5F-41F1-BCA2-90BB860B53AF}" dt="2023-10-24T02:45:31.758" v="8" actId="478"/>
          <ac:grpSpMkLst>
            <pc:docMk/>
            <pc:sldMk cId="1571775979" sldId="325"/>
            <ac:grpSpMk id="12" creationId="{55A0E706-53AB-EAC4-F39B-61DC56C2E124}"/>
          </ac:grpSpMkLst>
        </pc:grpChg>
        <pc:graphicFrameChg chg="mod modGraphic">
          <ac:chgData name="Hashimoto, Chie / 橋本　知依" userId="d974ff01-1f92-419a-ba7c-6fd3fb8463af" providerId="ADAL" clId="{B094B184-2B5F-41F1-BCA2-90BB860B53AF}" dt="2023-10-25T08:18:43.695" v="6378" actId="20577"/>
          <ac:graphicFrameMkLst>
            <pc:docMk/>
            <pc:sldMk cId="1571775979" sldId="325"/>
            <ac:graphicFrameMk id="8" creationId="{07219AAD-97A6-3628-5ADC-E4FDDF648FDB}"/>
          </ac:graphicFrameMkLst>
        </pc:graphicFrameChg>
        <pc:picChg chg="add mod modCrop">
          <ac:chgData name="Hashimoto, Chie / 橋本　知依" userId="d974ff01-1f92-419a-ba7c-6fd3fb8463af" providerId="ADAL" clId="{B094B184-2B5F-41F1-BCA2-90BB860B53AF}" dt="2023-10-25T03:42:16.149" v="1752" actId="1076"/>
          <ac:picMkLst>
            <pc:docMk/>
            <pc:sldMk cId="1571775979" sldId="325"/>
            <ac:picMk id="3" creationId="{6963EFC8-7E12-BE8C-1BBF-9807907412CB}"/>
          </ac:picMkLst>
        </pc:picChg>
        <pc:picChg chg="add mod modCrop">
          <ac:chgData name="Hashimoto, Chie / 橋本　知依" userId="d974ff01-1f92-419a-ba7c-6fd3fb8463af" providerId="ADAL" clId="{B094B184-2B5F-41F1-BCA2-90BB860B53AF}" dt="2023-10-25T03:43:56.232" v="1857" actId="1076"/>
          <ac:picMkLst>
            <pc:docMk/>
            <pc:sldMk cId="1571775979" sldId="325"/>
            <ac:picMk id="7" creationId="{356EF195-03BF-4064-C3BD-7DCF192C08B3}"/>
          </ac:picMkLst>
        </pc:picChg>
        <pc:picChg chg="add mod">
          <ac:chgData name="Hashimoto, Chie / 橋本　知依" userId="d974ff01-1f92-419a-ba7c-6fd3fb8463af" providerId="ADAL" clId="{B094B184-2B5F-41F1-BCA2-90BB860B53AF}" dt="2023-10-25T04:37:50.763" v="3810" actId="1076"/>
          <ac:picMkLst>
            <pc:docMk/>
            <pc:sldMk cId="1571775979" sldId="325"/>
            <ac:picMk id="28" creationId="{16912B21-260B-0278-EA5A-CF9ABB21F7C6}"/>
          </ac:picMkLst>
        </pc:picChg>
        <pc:picChg chg="add mod">
          <ac:chgData name="Hashimoto, Chie / 橋本　知依" userId="d974ff01-1f92-419a-ba7c-6fd3fb8463af" providerId="ADAL" clId="{B094B184-2B5F-41F1-BCA2-90BB860B53AF}" dt="2023-10-25T04:37:49.345" v="3809" actId="1076"/>
          <ac:picMkLst>
            <pc:docMk/>
            <pc:sldMk cId="1571775979" sldId="325"/>
            <ac:picMk id="30" creationId="{578D6454-D0B6-31A5-584A-74EEB45264F1}"/>
          </ac:picMkLst>
        </pc:picChg>
        <pc:picChg chg="add mod modCrop">
          <ac:chgData name="Hashimoto, Chie / 橋本　知依" userId="d974ff01-1f92-419a-ba7c-6fd3fb8463af" providerId="ADAL" clId="{B094B184-2B5F-41F1-BCA2-90BB860B53AF}" dt="2023-10-25T04:37:23.476" v="3799" actId="1076"/>
          <ac:picMkLst>
            <pc:docMk/>
            <pc:sldMk cId="1571775979" sldId="325"/>
            <ac:picMk id="32" creationId="{463FA050-1675-B8C7-9FEC-080DEC5C5F1A}"/>
          </ac:picMkLst>
        </pc:picChg>
        <pc:picChg chg="add mod modCrop">
          <ac:chgData name="Hashimoto, Chie / 橋本　知依" userId="d974ff01-1f92-419a-ba7c-6fd3fb8463af" providerId="ADAL" clId="{B094B184-2B5F-41F1-BCA2-90BB860B53AF}" dt="2023-10-25T04:37:37.488" v="3804" actId="1076"/>
          <ac:picMkLst>
            <pc:docMk/>
            <pc:sldMk cId="1571775979" sldId="325"/>
            <ac:picMk id="34" creationId="{D84F0BF3-FBC1-9910-02CF-DD26F5A182EE}"/>
          </ac:picMkLst>
        </pc:picChg>
        <pc:cxnChg chg="add mod">
          <ac:chgData name="Hashimoto, Chie / 橋本　知依" userId="d974ff01-1f92-419a-ba7c-6fd3fb8463af" providerId="ADAL" clId="{B094B184-2B5F-41F1-BCA2-90BB860B53AF}" dt="2023-10-25T03:43:59.810" v="1858" actId="1076"/>
          <ac:cxnSpMkLst>
            <pc:docMk/>
            <pc:sldMk cId="1571775979" sldId="325"/>
            <ac:cxnSpMk id="9" creationId="{9FA865BB-8DD6-D6E4-7D00-D0C96AD1312E}"/>
          </ac:cxnSpMkLst>
        </pc:cxnChg>
        <pc:cxnChg chg="del">
          <ac:chgData name="Hashimoto, Chie / 橋本　知依" userId="d974ff01-1f92-419a-ba7c-6fd3fb8463af" providerId="ADAL" clId="{B094B184-2B5F-41F1-BCA2-90BB860B53AF}" dt="2023-10-24T02:45:31.758" v="8" actId="478"/>
          <ac:cxnSpMkLst>
            <pc:docMk/>
            <pc:sldMk cId="1571775979" sldId="325"/>
            <ac:cxnSpMk id="14" creationId="{C99906DE-8F6B-A3F6-DB30-468DBDD27E89}"/>
          </ac:cxnSpMkLst>
        </pc:cxnChg>
      </pc:sldChg>
      <pc:sldChg chg="addSp delSp modSp mod ord">
        <pc:chgData name="Hashimoto, Chie / 橋本　知依" userId="d974ff01-1f92-419a-ba7c-6fd3fb8463af" providerId="ADAL" clId="{B094B184-2B5F-41F1-BCA2-90BB860B53AF}" dt="2023-10-25T04:47:59.092" v="4245" actId="20577"/>
        <pc:sldMkLst>
          <pc:docMk/>
          <pc:sldMk cId="3792151018" sldId="331"/>
        </pc:sldMkLst>
        <pc:spChg chg="add mod">
          <ac:chgData name="Hashimoto, Chie / 橋本　知依" userId="d974ff01-1f92-419a-ba7c-6fd3fb8463af" providerId="ADAL" clId="{B094B184-2B5F-41F1-BCA2-90BB860B53AF}" dt="2023-10-25T02:24:30.893" v="1080" actId="164"/>
          <ac:spMkLst>
            <pc:docMk/>
            <pc:sldMk cId="3792151018" sldId="331"/>
            <ac:spMk id="10" creationId="{4660A13A-9D54-CFC2-8C83-47EAF2263CF4}"/>
          </ac:spMkLst>
        </pc:spChg>
        <pc:spChg chg="add mod">
          <ac:chgData name="Hashimoto, Chie / 橋本　知依" userId="d974ff01-1f92-419a-ba7c-6fd3fb8463af" providerId="ADAL" clId="{B094B184-2B5F-41F1-BCA2-90BB860B53AF}" dt="2023-10-25T02:24:30.893" v="1080" actId="164"/>
          <ac:spMkLst>
            <pc:docMk/>
            <pc:sldMk cId="3792151018" sldId="331"/>
            <ac:spMk id="13" creationId="{0EF68B60-0378-686A-3900-E68A7D5089CF}"/>
          </ac:spMkLst>
        </pc:spChg>
        <pc:spChg chg="add mod">
          <ac:chgData name="Hashimoto, Chie / 橋本　知依" userId="d974ff01-1f92-419a-ba7c-6fd3fb8463af" providerId="ADAL" clId="{B094B184-2B5F-41F1-BCA2-90BB860B53AF}" dt="2023-10-25T02:24:30.893" v="1080" actId="164"/>
          <ac:spMkLst>
            <pc:docMk/>
            <pc:sldMk cId="3792151018" sldId="331"/>
            <ac:spMk id="14" creationId="{24CEEEF8-6990-ACDB-913A-D66D0AE90B35}"/>
          </ac:spMkLst>
        </pc:spChg>
        <pc:spChg chg="add mod">
          <ac:chgData name="Hashimoto, Chie / 橋本　知依" userId="d974ff01-1f92-419a-ba7c-6fd3fb8463af" providerId="ADAL" clId="{B094B184-2B5F-41F1-BCA2-90BB860B53AF}" dt="2023-10-25T02:24:30.893" v="1080" actId="164"/>
          <ac:spMkLst>
            <pc:docMk/>
            <pc:sldMk cId="3792151018" sldId="331"/>
            <ac:spMk id="16" creationId="{6F2AE281-86E9-F9A6-9789-EC61F745801F}"/>
          </ac:spMkLst>
        </pc:spChg>
        <pc:spChg chg="add mod">
          <ac:chgData name="Hashimoto, Chie / 橋本　知依" userId="d974ff01-1f92-419a-ba7c-6fd3fb8463af" providerId="ADAL" clId="{B094B184-2B5F-41F1-BCA2-90BB860B53AF}" dt="2023-10-25T02:26:29.050" v="1233" actId="404"/>
          <ac:spMkLst>
            <pc:docMk/>
            <pc:sldMk cId="3792151018" sldId="331"/>
            <ac:spMk id="22" creationId="{AD71A72A-CE5A-DF1B-BCEA-2C6FE108A448}"/>
          </ac:spMkLst>
        </pc:spChg>
        <pc:spChg chg="add del mod">
          <ac:chgData name="Hashimoto, Chie / 橋本　知依" userId="d974ff01-1f92-419a-ba7c-6fd3fb8463af" providerId="ADAL" clId="{B094B184-2B5F-41F1-BCA2-90BB860B53AF}" dt="2023-10-25T02:25:33.600" v="1118"/>
          <ac:spMkLst>
            <pc:docMk/>
            <pc:sldMk cId="3792151018" sldId="331"/>
            <ac:spMk id="24" creationId="{A7A70403-FC27-FC2D-B0BD-24E3927D05FC}"/>
          </ac:spMkLst>
        </pc:spChg>
        <pc:grpChg chg="add mod">
          <ac:chgData name="Hashimoto, Chie / 橋本　知依" userId="d974ff01-1f92-419a-ba7c-6fd3fb8463af" providerId="ADAL" clId="{B094B184-2B5F-41F1-BCA2-90BB860B53AF}" dt="2023-10-25T02:24:48.066" v="1088" actId="1076"/>
          <ac:grpSpMkLst>
            <pc:docMk/>
            <pc:sldMk cId="3792151018" sldId="331"/>
            <ac:grpSpMk id="21" creationId="{D97AEE05-6BE0-839A-11E7-42FEC8AD9EE5}"/>
          </ac:grpSpMkLst>
        </pc:grpChg>
        <pc:graphicFrameChg chg="mod modGraphic">
          <ac:chgData name="Hashimoto, Chie / 橋本　知依" userId="d974ff01-1f92-419a-ba7c-6fd3fb8463af" providerId="ADAL" clId="{B094B184-2B5F-41F1-BCA2-90BB860B53AF}" dt="2023-10-25T04:47:59.092" v="4245" actId="20577"/>
          <ac:graphicFrameMkLst>
            <pc:docMk/>
            <pc:sldMk cId="3792151018" sldId="331"/>
            <ac:graphicFrameMk id="8" creationId="{07219AAD-97A6-3628-5ADC-E4FDDF648FDB}"/>
          </ac:graphicFrameMkLst>
        </pc:graphicFrameChg>
        <pc:picChg chg="del">
          <ac:chgData name="Hashimoto, Chie / 橋本　知依" userId="d974ff01-1f92-419a-ba7c-6fd3fb8463af" providerId="ADAL" clId="{B094B184-2B5F-41F1-BCA2-90BB860B53AF}" dt="2023-10-24T02:53:57.880" v="528" actId="478"/>
          <ac:picMkLst>
            <pc:docMk/>
            <pc:sldMk cId="3792151018" sldId="331"/>
            <ac:picMk id="3" creationId="{6C54269A-B009-4557-ED31-07AB8F61A815}"/>
          </ac:picMkLst>
        </pc:picChg>
        <pc:picChg chg="add mod modCrop">
          <ac:chgData name="Hashimoto, Chie / 橋本　知依" userId="d974ff01-1f92-419a-ba7c-6fd3fb8463af" providerId="ADAL" clId="{B094B184-2B5F-41F1-BCA2-90BB860B53AF}" dt="2023-10-25T02:24:30.893" v="1080" actId="164"/>
          <ac:picMkLst>
            <pc:docMk/>
            <pc:sldMk cId="3792151018" sldId="331"/>
            <ac:picMk id="4" creationId="{4FE95252-8632-8639-8901-FA611FB8056B}"/>
          </ac:picMkLst>
        </pc:picChg>
        <pc:picChg chg="add mod modCrop">
          <ac:chgData name="Hashimoto, Chie / 橋本　知依" userId="d974ff01-1f92-419a-ba7c-6fd3fb8463af" providerId="ADAL" clId="{B094B184-2B5F-41F1-BCA2-90BB860B53AF}" dt="2023-10-25T02:24:30.893" v="1080" actId="164"/>
          <ac:picMkLst>
            <pc:docMk/>
            <pc:sldMk cId="3792151018" sldId="331"/>
            <ac:picMk id="7" creationId="{7BF43785-B408-E7F9-E758-67E192884624}"/>
          </ac:picMkLst>
        </pc:picChg>
        <pc:picChg chg="add mod modCrop">
          <ac:chgData name="Hashimoto, Chie / 橋本　知依" userId="d974ff01-1f92-419a-ba7c-6fd3fb8463af" providerId="ADAL" clId="{B094B184-2B5F-41F1-BCA2-90BB860B53AF}" dt="2023-10-25T02:24:30.893" v="1080" actId="164"/>
          <ac:picMkLst>
            <pc:docMk/>
            <pc:sldMk cId="3792151018" sldId="331"/>
            <ac:picMk id="19" creationId="{BADD94AB-CE76-BD15-BC0E-6DA143987259}"/>
          </ac:picMkLst>
        </pc:picChg>
        <pc:picChg chg="add mod">
          <ac:chgData name="Hashimoto, Chie / 橋本　知依" userId="d974ff01-1f92-419a-ba7c-6fd3fb8463af" providerId="ADAL" clId="{B094B184-2B5F-41F1-BCA2-90BB860B53AF}" dt="2023-10-25T02:24:30.893" v="1080" actId="164"/>
          <ac:picMkLst>
            <pc:docMk/>
            <pc:sldMk cId="3792151018" sldId="331"/>
            <ac:picMk id="20" creationId="{41B448B2-AAD6-3358-7C9A-4BC8C83B3A36}"/>
          </ac:picMkLst>
        </pc:picChg>
        <pc:picChg chg="add del">
          <ac:chgData name="Hashimoto, Chie / 橋本　知依" userId="d974ff01-1f92-419a-ba7c-6fd3fb8463af" providerId="ADAL" clId="{B094B184-2B5F-41F1-BCA2-90BB860B53AF}" dt="2023-10-25T02:25:29.731" v="1114"/>
          <ac:picMkLst>
            <pc:docMk/>
            <pc:sldMk cId="3792151018" sldId="331"/>
            <ac:picMk id="23" creationId="{5105A4DA-0A69-A27C-F648-B99EDFD03D4C}"/>
          </ac:picMkLst>
        </pc:picChg>
        <pc:cxnChg chg="add mod">
          <ac:chgData name="Hashimoto, Chie / 橋本　知依" userId="d974ff01-1f92-419a-ba7c-6fd3fb8463af" providerId="ADAL" clId="{B094B184-2B5F-41F1-BCA2-90BB860B53AF}" dt="2023-10-25T02:24:30.893" v="1080" actId="164"/>
          <ac:cxnSpMkLst>
            <pc:docMk/>
            <pc:sldMk cId="3792151018" sldId="331"/>
            <ac:cxnSpMk id="9" creationId="{AA8E3678-2685-A1C0-9E14-2A66C485DCC3}"/>
          </ac:cxnSpMkLst>
        </pc:cxnChg>
      </pc:sldChg>
      <pc:sldChg chg="del ord">
        <pc:chgData name="Hashimoto, Chie / 橋本　知依" userId="d974ff01-1f92-419a-ba7c-6fd3fb8463af" providerId="ADAL" clId="{B094B184-2B5F-41F1-BCA2-90BB860B53AF}" dt="2023-10-25T04:38:20.691" v="3815" actId="47"/>
        <pc:sldMkLst>
          <pc:docMk/>
          <pc:sldMk cId="2146032486" sldId="332"/>
        </pc:sldMkLst>
      </pc:sldChg>
      <pc:sldChg chg="delSp modSp del mod ord">
        <pc:chgData name="Hashimoto, Chie / 橋本　知依" userId="d974ff01-1f92-419a-ba7c-6fd3fb8463af" providerId="ADAL" clId="{B094B184-2B5F-41F1-BCA2-90BB860B53AF}" dt="2023-10-25T04:38:20.691" v="3815" actId="47"/>
        <pc:sldMkLst>
          <pc:docMk/>
          <pc:sldMk cId="3374351889" sldId="333"/>
        </pc:sldMkLst>
        <pc:picChg chg="del mod">
          <ac:chgData name="Hashimoto, Chie / 橋本　知依" userId="d974ff01-1f92-419a-ba7c-6fd3fb8463af" providerId="ADAL" clId="{B094B184-2B5F-41F1-BCA2-90BB860B53AF}" dt="2023-10-24T02:45:15.441" v="7" actId="478"/>
          <ac:picMkLst>
            <pc:docMk/>
            <pc:sldMk cId="3374351889" sldId="333"/>
            <ac:picMk id="3" creationId="{99ED7191-9484-E7B9-5503-847678F932BD}"/>
          </ac:picMkLst>
        </pc:picChg>
        <pc:picChg chg="del mod">
          <ac:chgData name="Hashimoto, Chie / 橋本　知依" userId="d974ff01-1f92-419a-ba7c-6fd3fb8463af" providerId="ADAL" clId="{B094B184-2B5F-41F1-BCA2-90BB860B53AF}" dt="2023-10-24T02:45:15.441" v="7" actId="478"/>
          <ac:picMkLst>
            <pc:docMk/>
            <pc:sldMk cId="3374351889" sldId="333"/>
            <ac:picMk id="7" creationId="{FF23F3EA-2DF4-D544-EF6F-A7C856F516C0}"/>
          </ac:picMkLst>
        </pc:picChg>
        <pc:picChg chg="del">
          <ac:chgData name="Hashimoto, Chie / 橋本　知依" userId="d974ff01-1f92-419a-ba7c-6fd3fb8463af" providerId="ADAL" clId="{B094B184-2B5F-41F1-BCA2-90BB860B53AF}" dt="2023-10-24T02:45:15.441" v="7" actId="478"/>
          <ac:picMkLst>
            <pc:docMk/>
            <pc:sldMk cId="3374351889" sldId="333"/>
            <ac:picMk id="10" creationId="{9B06EB45-5171-13A5-62CF-31E5886063D6}"/>
          </ac:picMkLst>
        </pc:picChg>
      </pc:sldChg>
      <pc:sldChg chg="modSp add del mod ord">
        <pc:chgData name="Hashimoto, Chie / 橋本　知依" userId="d974ff01-1f92-419a-ba7c-6fd3fb8463af" providerId="ADAL" clId="{B094B184-2B5F-41F1-BCA2-90BB860B53AF}" dt="2023-10-25T06:26:49.030" v="5560" actId="47"/>
        <pc:sldMkLst>
          <pc:docMk/>
          <pc:sldMk cId="1222800026" sldId="334"/>
        </pc:sldMkLst>
        <pc:graphicFrameChg chg="modGraphic">
          <ac:chgData name="Hashimoto, Chie / 橋本　知依" userId="d974ff01-1f92-419a-ba7c-6fd3fb8463af" providerId="ADAL" clId="{B094B184-2B5F-41F1-BCA2-90BB860B53AF}" dt="2023-10-25T03:51:03.582" v="1862" actId="6549"/>
          <ac:graphicFrameMkLst>
            <pc:docMk/>
            <pc:sldMk cId="1222800026" sldId="334"/>
            <ac:graphicFrameMk id="8" creationId="{07219AAD-97A6-3628-5ADC-E4FDDF648FDB}"/>
          </ac:graphicFrameMkLst>
        </pc:graphicFrameChg>
      </pc:sldChg>
      <pc:sldChg chg="addSp delSp modSp add mod">
        <pc:chgData name="Hashimoto, Chie / 橋本　知依" userId="d974ff01-1f92-419a-ba7c-6fd3fb8463af" providerId="ADAL" clId="{B094B184-2B5F-41F1-BCA2-90BB860B53AF}" dt="2023-10-25T04:49:10.913" v="4279" actId="478"/>
        <pc:sldMkLst>
          <pc:docMk/>
          <pc:sldMk cId="894165318" sldId="335"/>
        </pc:sldMkLst>
        <pc:spChg chg="add mod">
          <ac:chgData name="Hashimoto, Chie / 橋本　知依" userId="d974ff01-1f92-419a-ba7c-6fd3fb8463af" providerId="ADAL" clId="{B094B184-2B5F-41F1-BCA2-90BB860B53AF}" dt="2023-10-25T04:28:49.817" v="3240" actId="6549"/>
          <ac:spMkLst>
            <pc:docMk/>
            <pc:sldMk cId="894165318" sldId="335"/>
            <ac:spMk id="2" creationId="{0EFD45B2-6595-6CA4-9501-A023425F10C0}"/>
          </ac:spMkLst>
        </pc:spChg>
        <pc:spChg chg="del">
          <ac:chgData name="Hashimoto, Chie / 橋本　知依" userId="d974ff01-1f92-419a-ba7c-6fd3fb8463af" providerId="ADAL" clId="{B094B184-2B5F-41F1-BCA2-90BB860B53AF}" dt="2023-10-25T03:51:17.042" v="1864" actId="478"/>
          <ac:spMkLst>
            <pc:docMk/>
            <pc:sldMk cId="894165318" sldId="335"/>
            <ac:spMk id="10" creationId="{92093CB9-44E6-BFD7-DE2A-859308099B23}"/>
          </ac:spMkLst>
        </pc:spChg>
        <pc:spChg chg="add mod">
          <ac:chgData name="Hashimoto, Chie / 橋本　知依" userId="d974ff01-1f92-419a-ba7c-6fd3fb8463af" providerId="ADAL" clId="{B094B184-2B5F-41F1-BCA2-90BB860B53AF}" dt="2023-10-25T04:39:46.423" v="3861" actId="1076"/>
          <ac:spMkLst>
            <pc:docMk/>
            <pc:sldMk cId="894165318" sldId="335"/>
            <ac:spMk id="11" creationId="{AF0389FB-75B0-5C00-7A52-F8FAF7AFFA77}"/>
          </ac:spMkLst>
        </pc:spChg>
        <pc:spChg chg="add mod">
          <ac:chgData name="Hashimoto, Chie / 橋本　知依" userId="d974ff01-1f92-419a-ba7c-6fd3fb8463af" providerId="ADAL" clId="{B094B184-2B5F-41F1-BCA2-90BB860B53AF}" dt="2023-10-25T04:28:54.422" v="3241"/>
          <ac:spMkLst>
            <pc:docMk/>
            <pc:sldMk cId="894165318" sldId="335"/>
            <ac:spMk id="12" creationId="{1B0D048B-E4AD-D3BE-AFF6-6F75D175188B}"/>
          </ac:spMkLst>
        </pc:spChg>
        <pc:spChg chg="del">
          <ac:chgData name="Hashimoto, Chie / 橋本　知依" userId="d974ff01-1f92-419a-ba7c-6fd3fb8463af" providerId="ADAL" clId="{B094B184-2B5F-41F1-BCA2-90BB860B53AF}" dt="2023-10-25T03:51:17.042" v="1864" actId="478"/>
          <ac:spMkLst>
            <pc:docMk/>
            <pc:sldMk cId="894165318" sldId="335"/>
            <ac:spMk id="15" creationId="{FD955F00-DE09-327F-7335-5520D34009FF}"/>
          </ac:spMkLst>
        </pc:spChg>
        <pc:spChg chg="add mod">
          <ac:chgData name="Hashimoto, Chie / 橋本　知依" userId="d974ff01-1f92-419a-ba7c-6fd3fb8463af" providerId="ADAL" clId="{B094B184-2B5F-41F1-BCA2-90BB860B53AF}" dt="2023-10-25T04:40:00.298" v="3864" actId="1076"/>
          <ac:spMkLst>
            <pc:docMk/>
            <pc:sldMk cId="894165318" sldId="335"/>
            <ac:spMk id="16" creationId="{2910F587-8D1B-49E0-C5CE-5510A356CFD8}"/>
          </ac:spMkLst>
        </pc:spChg>
        <pc:spChg chg="add mod">
          <ac:chgData name="Hashimoto, Chie / 橋本　知依" userId="d974ff01-1f92-419a-ba7c-6fd3fb8463af" providerId="ADAL" clId="{B094B184-2B5F-41F1-BCA2-90BB860B53AF}" dt="2023-10-25T04:29:38.947" v="3298" actId="1076"/>
          <ac:spMkLst>
            <pc:docMk/>
            <pc:sldMk cId="894165318" sldId="335"/>
            <ac:spMk id="17" creationId="{A1DBA0DA-6F76-7F5A-0452-997E8D6048A0}"/>
          </ac:spMkLst>
        </pc:spChg>
        <pc:spChg chg="add del mod">
          <ac:chgData name="Hashimoto, Chie / 橋本　知依" userId="d974ff01-1f92-419a-ba7c-6fd3fb8463af" providerId="ADAL" clId="{B094B184-2B5F-41F1-BCA2-90BB860B53AF}" dt="2023-10-25T04:49:10.913" v="4279" actId="478"/>
          <ac:spMkLst>
            <pc:docMk/>
            <pc:sldMk cId="894165318" sldId="335"/>
            <ac:spMk id="18" creationId="{1128B26A-694C-426E-B4D3-068C1EACE0E1}"/>
          </ac:spMkLst>
        </pc:spChg>
        <pc:spChg chg="add del mod">
          <ac:chgData name="Hashimoto, Chie / 橋本　知依" userId="d974ff01-1f92-419a-ba7c-6fd3fb8463af" providerId="ADAL" clId="{B094B184-2B5F-41F1-BCA2-90BB860B53AF}" dt="2023-10-25T04:49:10.913" v="4279" actId="478"/>
          <ac:spMkLst>
            <pc:docMk/>
            <pc:sldMk cId="894165318" sldId="335"/>
            <ac:spMk id="19" creationId="{BBA47F37-44EB-B31D-2AA8-87CF945598DB}"/>
          </ac:spMkLst>
        </pc:spChg>
        <pc:spChg chg="add del mod">
          <ac:chgData name="Hashimoto, Chie / 橋本　知依" userId="d974ff01-1f92-419a-ba7c-6fd3fb8463af" providerId="ADAL" clId="{B094B184-2B5F-41F1-BCA2-90BB860B53AF}" dt="2023-10-25T04:49:10.913" v="4279" actId="478"/>
          <ac:spMkLst>
            <pc:docMk/>
            <pc:sldMk cId="894165318" sldId="335"/>
            <ac:spMk id="20" creationId="{71205EA5-4FC1-ECBB-45D4-BA2CA8455DC0}"/>
          </ac:spMkLst>
        </pc:spChg>
        <pc:spChg chg="del">
          <ac:chgData name="Hashimoto, Chie / 橋本　知依" userId="d974ff01-1f92-419a-ba7c-6fd3fb8463af" providerId="ADAL" clId="{B094B184-2B5F-41F1-BCA2-90BB860B53AF}" dt="2023-10-25T03:51:18.830" v="1865" actId="478"/>
          <ac:spMkLst>
            <pc:docMk/>
            <pc:sldMk cId="894165318" sldId="335"/>
            <ac:spMk id="22" creationId="{4ACACD17-F872-0ABC-7DFE-0B3D25FEC9C7}"/>
          </ac:spMkLst>
        </pc:spChg>
        <pc:graphicFrameChg chg="mod modGraphic">
          <ac:chgData name="Hashimoto, Chie / 橋本　知依" userId="d974ff01-1f92-419a-ba7c-6fd3fb8463af" providerId="ADAL" clId="{B094B184-2B5F-41F1-BCA2-90BB860B53AF}" dt="2023-10-25T04:48:02.204" v="4248" actId="20577"/>
          <ac:graphicFrameMkLst>
            <pc:docMk/>
            <pc:sldMk cId="894165318" sldId="335"/>
            <ac:graphicFrameMk id="8" creationId="{07219AAD-97A6-3628-5ADC-E4FDDF648FDB}"/>
          </ac:graphicFrameMkLst>
        </pc:graphicFrameChg>
        <pc:picChg chg="del">
          <ac:chgData name="Hashimoto, Chie / 橋本　知依" userId="d974ff01-1f92-419a-ba7c-6fd3fb8463af" providerId="ADAL" clId="{B094B184-2B5F-41F1-BCA2-90BB860B53AF}" dt="2023-10-25T03:51:17.042" v="1864" actId="478"/>
          <ac:picMkLst>
            <pc:docMk/>
            <pc:sldMk cId="894165318" sldId="335"/>
            <ac:picMk id="3" creationId="{6963EFC8-7E12-BE8C-1BBF-9807907412CB}"/>
          </ac:picMkLst>
        </pc:picChg>
        <pc:picChg chg="add mod">
          <ac:chgData name="Hashimoto, Chie / 橋本　知依" userId="d974ff01-1f92-419a-ba7c-6fd3fb8463af" providerId="ADAL" clId="{B094B184-2B5F-41F1-BCA2-90BB860B53AF}" dt="2023-10-25T04:24:44.488" v="2892" actId="1076"/>
          <ac:picMkLst>
            <pc:docMk/>
            <pc:sldMk cId="894165318" sldId="335"/>
            <ac:picMk id="5" creationId="{8023B937-0599-6F84-16ED-8C4F5A8D98C5}"/>
          </ac:picMkLst>
        </pc:picChg>
        <pc:picChg chg="del">
          <ac:chgData name="Hashimoto, Chie / 橋本　知依" userId="d974ff01-1f92-419a-ba7c-6fd3fb8463af" providerId="ADAL" clId="{B094B184-2B5F-41F1-BCA2-90BB860B53AF}" dt="2023-10-25T03:51:17.042" v="1864" actId="478"/>
          <ac:picMkLst>
            <pc:docMk/>
            <pc:sldMk cId="894165318" sldId="335"/>
            <ac:picMk id="7" creationId="{356EF195-03BF-4064-C3BD-7DCF192C08B3}"/>
          </ac:picMkLst>
        </pc:picChg>
        <pc:picChg chg="add mod">
          <ac:chgData name="Hashimoto, Chie / 橋本　知依" userId="d974ff01-1f92-419a-ba7c-6fd3fb8463af" providerId="ADAL" clId="{B094B184-2B5F-41F1-BCA2-90BB860B53AF}" dt="2023-10-25T04:26:55.561" v="3092" actId="1076"/>
          <ac:picMkLst>
            <pc:docMk/>
            <pc:sldMk cId="894165318" sldId="335"/>
            <ac:picMk id="14" creationId="{B0D4D182-9E55-F094-0B32-419D3ADFC385}"/>
          </ac:picMkLst>
        </pc:picChg>
        <pc:cxnChg chg="del mod">
          <ac:chgData name="Hashimoto, Chie / 橋本　知依" userId="d974ff01-1f92-419a-ba7c-6fd3fb8463af" providerId="ADAL" clId="{B094B184-2B5F-41F1-BCA2-90BB860B53AF}" dt="2023-10-25T03:51:17.042" v="1864" actId="478"/>
          <ac:cxnSpMkLst>
            <pc:docMk/>
            <pc:sldMk cId="894165318" sldId="335"/>
            <ac:cxnSpMk id="9" creationId="{9FA865BB-8DD6-D6E4-7D00-D0C96AD1312E}"/>
          </ac:cxnSpMkLst>
        </pc:cxnChg>
      </pc:sldChg>
      <pc:sldChg chg="addSp delSp modSp add mod">
        <pc:chgData name="Hashimoto, Chie / 橋本　知依" userId="d974ff01-1f92-419a-ba7c-6fd3fb8463af" providerId="ADAL" clId="{B094B184-2B5F-41F1-BCA2-90BB860B53AF}" dt="2023-10-25T08:55:32.844" v="7484" actId="20577"/>
        <pc:sldMkLst>
          <pc:docMk/>
          <pc:sldMk cId="387756159" sldId="336"/>
        </pc:sldMkLst>
        <pc:spChg chg="add mod">
          <ac:chgData name="Hashimoto, Chie / 橋本　知依" userId="d974ff01-1f92-419a-ba7c-6fd3fb8463af" providerId="ADAL" clId="{B094B184-2B5F-41F1-BCA2-90BB860B53AF}" dt="2023-10-25T08:49:53.489" v="7198" actId="164"/>
          <ac:spMkLst>
            <pc:docMk/>
            <pc:sldMk cId="387756159" sldId="336"/>
            <ac:spMk id="5" creationId="{8AD09220-A8D2-7082-2036-7DCF31567CA2}"/>
          </ac:spMkLst>
        </pc:spChg>
        <pc:spChg chg="del">
          <ac:chgData name="Hashimoto, Chie / 橋本　知依" userId="d974ff01-1f92-419a-ba7c-6fd3fb8463af" providerId="ADAL" clId="{B094B184-2B5F-41F1-BCA2-90BB860B53AF}" dt="2023-10-25T08:39:31.848" v="6628" actId="478"/>
          <ac:spMkLst>
            <pc:docMk/>
            <pc:sldMk cId="387756159" sldId="336"/>
            <ac:spMk id="10" creationId="{92093CB9-44E6-BFD7-DE2A-859308099B23}"/>
          </ac:spMkLst>
        </pc:spChg>
        <pc:spChg chg="del">
          <ac:chgData name="Hashimoto, Chie / 橋本　知依" userId="d974ff01-1f92-419a-ba7c-6fd3fb8463af" providerId="ADAL" clId="{B094B184-2B5F-41F1-BCA2-90BB860B53AF}" dt="2023-10-25T08:39:31.848" v="6628" actId="478"/>
          <ac:spMkLst>
            <pc:docMk/>
            <pc:sldMk cId="387756159" sldId="336"/>
            <ac:spMk id="15" creationId="{FD955F00-DE09-327F-7335-5520D34009FF}"/>
          </ac:spMkLst>
        </pc:spChg>
        <pc:spChg chg="del">
          <ac:chgData name="Hashimoto, Chie / 橋本　知依" userId="d974ff01-1f92-419a-ba7c-6fd3fb8463af" providerId="ADAL" clId="{B094B184-2B5F-41F1-BCA2-90BB860B53AF}" dt="2023-10-25T08:39:31.848" v="6628" actId="478"/>
          <ac:spMkLst>
            <pc:docMk/>
            <pc:sldMk cId="387756159" sldId="336"/>
            <ac:spMk id="22" creationId="{4ACACD17-F872-0ABC-7DFE-0B3D25FEC9C7}"/>
          </ac:spMkLst>
        </pc:spChg>
        <pc:spChg chg="del">
          <ac:chgData name="Hashimoto, Chie / 橋本　知依" userId="d974ff01-1f92-419a-ba7c-6fd3fb8463af" providerId="ADAL" clId="{B094B184-2B5F-41F1-BCA2-90BB860B53AF}" dt="2023-10-25T08:39:24.430" v="6623" actId="478"/>
          <ac:spMkLst>
            <pc:docMk/>
            <pc:sldMk cId="387756159" sldId="336"/>
            <ac:spMk id="24" creationId="{DE1BC7E1-13FC-994D-649B-521ED2923808}"/>
          </ac:spMkLst>
        </pc:spChg>
        <pc:spChg chg="del">
          <ac:chgData name="Hashimoto, Chie / 橋本　知依" userId="d974ff01-1f92-419a-ba7c-6fd3fb8463af" providerId="ADAL" clId="{B094B184-2B5F-41F1-BCA2-90BB860B53AF}" dt="2023-10-25T08:39:24.430" v="6623" actId="478"/>
          <ac:spMkLst>
            <pc:docMk/>
            <pc:sldMk cId="387756159" sldId="336"/>
            <ac:spMk id="26" creationId="{CC4CBFE6-105F-AB10-8A99-C083A2683DF4}"/>
          </ac:spMkLst>
        </pc:spChg>
        <pc:spChg chg="del">
          <ac:chgData name="Hashimoto, Chie / 橋本　知依" userId="d974ff01-1f92-419a-ba7c-6fd3fb8463af" providerId="ADAL" clId="{B094B184-2B5F-41F1-BCA2-90BB860B53AF}" dt="2023-10-25T08:39:24.430" v="6623" actId="478"/>
          <ac:spMkLst>
            <pc:docMk/>
            <pc:sldMk cId="387756159" sldId="336"/>
            <ac:spMk id="35" creationId="{78C9F3D4-B895-43EC-CC0E-B8EBEBC79F8C}"/>
          </ac:spMkLst>
        </pc:spChg>
        <pc:spChg chg="del">
          <ac:chgData name="Hashimoto, Chie / 橋本　知依" userId="d974ff01-1f92-419a-ba7c-6fd3fb8463af" providerId="ADAL" clId="{B094B184-2B5F-41F1-BCA2-90BB860B53AF}" dt="2023-10-25T08:39:24.430" v="6623" actId="478"/>
          <ac:spMkLst>
            <pc:docMk/>
            <pc:sldMk cId="387756159" sldId="336"/>
            <ac:spMk id="36" creationId="{621EA8F8-82FF-19E7-97FC-F5B9FFB97C6B}"/>
          </ac:spMkLst>
        </pc:spChg>
        <pc:grpChg chg="add mod">
          <ac:chgData name="Hashimoto, Chie / 橋本　知依" userId="d974ff01-1f92-419a-ba7c-6fd3fb8463af" providerId="ADAL" clId="{B094B184-2B5F-41F1-BCA2-90BB860B53AF}" dt="2023-10-25T08:54:59.599" v="7465" actId="1076"/>
          <ac:grpSpMkLst>
            <pc:docMk/>
            <pc:sldMk cId="387756159" sldId="336"/>
            <ac:grpSpMk id="14" creationId="{DA085CA0-6BAC-66E4-1C86-74D44E378D03}"/>
          </ac:grpSpMkLst>
        </pc:grpChg>
        <pc:graphicFrameChg chg="add del mod modGraphic">
          <ac:chgData name="Hashimoto, Chie / 橋本　知依" userId="d974ff01-1f92-419a-ba7c-6fd3fb8463af" providerId="ADAL" clId="{B094B184-2B5F-41F1-BCA2-90BB860B53AF}" dt="2023-10-25T08:55:32.844" v="7484" actId="20577"/>
          <ac:graphicFrameMkLst>
            <pc:docMk/>
            <pc:sldMk cId="387756159" sldId="336"/>
            <ac:graphicFrameMk id="8" creationId="{07219AAD-97A6-3628-5ADC-E4FDDF648FDB}"/>
          </ac:graphicFrameMkLst>
        </pc:graphicFrameChg>
        <pc:picChg chg="del">
          <ac:chgData name="Hashimoto, Chie / 橋本　知依" userId="d974ff01-1f92-419a-ba7c-6fd3fb8463af" providerId="ADAL" clId="{B094B184-2B5F-41F1-BCA2-90BB860B53AF}" dt="2023-10-25T08:39:31.848" v="6628" actId="478"/>
          <ac:picMkLst>
            <pc:docMk/>
            <pc:sldMk cId="387756159" sldId="336"/>
            <ac:picMk id="3" creationId="{6963EFC8-7E12-BE8C-1BBF-9807907412CB}"/>
          </ac:picMkLst>
        </pc:picChg>
        <pc:picChg chg="add mod modCrop">
          <ac:chgData name="Hashimoto, Chie / 橋本　知依" userId="d974ff01-1f92-419a-ba7c-6fd3fb8463af" providerId="ADAL" clId="{B094B184-2B5F-41F1-BCA2-90BB860B53AF}" dt="2023-10-25T08:49:53.489" v="7198" actId="164"/>
          <ac:picMkLst>
            <pc:docMk/>
            <pc:sldMk cId="387756159" sldId="336"/>
            <ac:picMk id="4" creationId="{70AD4824-71DF-178D-B827-5C666C82DF1E}"/>
          </ac:picMkLst>
        </pc:picChg>
        <pc:picChg chg="del">
          <ac:chgData name="Hashimoto, Chie / 橋本　知依" userId="d974ff01-1f92-419a-ba7c-6fd3fb8463af" providerId="ADAL" clId="{B094B184-2B5F-41F1-BCA2-90BB860B53AF}" dt="2023-10-25T08:39:25.568" v="6624" actId="478"/>
          <ac:picMkLst>
            <pc:docMk/>
            <pc:sldMk cId="387756159" sldId="336"/>
            <ac:picMk id="7" creationId="{356EF195-03BF-4064-C3BD-7DCF192C08B3}"/>
          </ac:picMkLst>
        </pc:picChg>
        <pc:picChg chg="del">
          <ac:chgData name="Hashimoto, Chie / 橋本　知依" userId="d974ff01-1f92-419a-ba7c-6fd3fb8463af" providerId="ADAL" clId="{B094B184-2B5F-41F1-BCA2-90BB860B53AF}" dt="2023-10-25T08:39:24.430" v="6623" actId="478"/>
          <ac:picMkLst>
            <pc:docMk/>
            <pc:sldMk cId="387756159" sldId="336"/>
            <ac:picMk id="28" creationId="{16912B21-260B-0278-EA5A-CF9ABB21F7C6}"/>
          </ac:picMkLst>
        </pc:picChg>
        <pc:picChg chg="del">
          <ac:chgData name="Hashimoto, Chie / 橋本　知依" userId="d974ff01-1f92-419a-ba7c-6fd3fb8463af" providerId="ADAL" clId="{B094B184-2B5F-41F1-BCA2-90BB860B53AF}" dt="2023-10-25T08:39:24.430" v="6623" actId="478"/>
          <ac:picMkLst>
            <pc:docMk/>
            <pc:sldMk cId="387756159" sldId="336"/>
            <ac:picMk id="30" creationId="{578D6454-D0B6-31A5-584A-74EEB45264F1}"/>
          </ac:picMkLst>
        </pc:picChg>
        <pc:picChg chg="del">
          <ac:chgData name="Hashimoto, Chie / 橋本　知依" userId="d974ff01-1f92-419a-ba7c-6fd3fb8463af" providerId="ADAL" clId="{B094B184-2B5F-41F1-BCA2-90BB860B53AF}" dt="2023-10-25T08:39:24.430" v="6623" actId="478"/>
          <ac:picMkLst>
            <pc:docMk/>
            <pc:sldMk cId="387756159" sldId="336"/>
            <ac:picMk id="32" creationId="{463FA050-1675-B8C7-9FEC-080DEC5C5F1A}"/>
          </ac:picMkLst>
        </pc:picChg>
        <pc:picChg chg="del">
          <ac:chgData name="Hashimoto, Chie / 橋本　知依" userId="d974ff01-1f92-419a-ba7c-6fd3fb8463af" providerId="ADAL" clId="{B094B184-2B5F-41F1-BCA2-90BB860B53AF}" dt="2023-10-25T08:39:24.430" v="6623" actId="478"/>
          <ac:picMkLst>
            <pc:docMk/>
            <pc:sldMk cId="387756159" sldId="336"/>
            <ac:picMk id="34" creationId="{D84F0BF3-FBC1-9910-02CF-DD26F5A182EE}"/>
          </ac:picMkLst>
        </pc:picChg>
        <pc:cxnChg chg="del mod">
          <ac:chgData name="Hashimoto, Chie / 橋本　知依" userId="d974ff01-1f92-419a-ba7c-6fd3fb8463af" providerId="ADAL" clId="{B094B184-2B5F-41F1-BCA2-90BB860B53AF}" dt="2023-10-25T08:39:26.196" v="6625" actId="478"/>
          <ac:cxnSpMkLst>
            <pc:docMk/>
            <pc:sldMk cId="387756159" sldId="336"/>
            <ac:cxnSpMk id="9" creationId="{9FA865BB-8DD6-D6E4-7D00-D0C96AD1312E}"/>
          </ac:cxnSpMkLst>
        </pc:cxnChg>
        <pc:cxnChg chg="add mod">
          <ac:chgData name="Hashimoto, Chie / 橋本　知依" userId="d974ff01-1f92-419a-ba7c-6fd3fb8463af" providerId="ADAL" clId="{B094B184-2B5F-41F1-BCA2-90BB860B53AF}" dt="2023-10-25T08:49:53.489" v="7198" actId="164"/>
          <ac:cxnSpMkLst>
            <pc:docMk/>
            <pc:sldMk cId="387756159" sldId="336"/>
            <ac:cxnSpMk id="12" creationId="{1AB0F994-4456-7B58-D3C2-9DEF58E44176}"/>
          </ac:cxnSpMkLst>
        </pc:cxnChg>
      </pc:sldChg>
      <pc:sldChg chg="addSp delSp modSp add del mod">
        <pc:chgData name="Hashimoto, Chie / 橋本　知依" userId="d974ff01-1f92-419a-ba7c-6fd3fb8463af" providerId="ADAL" clId="{B094B184-2B5F-41F1-BCA2-90BB860B53AF}" dt="2023-10-25T07:31:10.661" v="5561" actId="47"/>
        <pc:sldMkLst>
          <pc:docMk/>
          <pc:sldMk cId="705557876" sldId="336"/>
        </pc:sldMkLst>
        <pc:spChg chg="add mod">
          <ac:chgData name="Hashimoto, Chie / 橋本　知依" userId="d974ff01-1f92-419a-ba7c-6fd3fb8463af" providerId="ADAL" clId="{B094B184-2B5F-41F1-BCA2-90BB860B53AF}" dt="2023-10-25T05:19:26.085" v="4976" actId="1076"/>
          <ac:spMkLst>
            <pc:docMk/>
            <pc:sldMk cId="705557876" sldId="336"/>
            <ac:spMk id="2" creationId="{48B71C7F-7D42-7F3B-20EE-F038BFD02AE6}"/>
          </ac:spMkLst>
        </pc:spChg>
        <pc:spChg chg="add mod">
          <ac:chgData name="Hashimoto, Chie / 橋本　知依" userId="d974ff01-1f92-419a-ba7c-6fd3fb8463af" providerId="ADAL" clId="{B094B184-2B5F-41F1-BCA2-90BB860B53AF}" dt="2023-10-25T05:19:52.244" v="4984" actId="1076"/>
          <ac:spMkLst>
            <pc:docMk/>
            <pc:sldMk cId="705557876" sldId="336"/>
            <ac:spMk id="3" creationId="{F1598C5E-049C-BF40-1874-A956FF7CFA6A}"/>
          </ac:spMkLst>
        </pc:spChg>
        <pc:spChg chg="add mod">
          <ac:chgData name="Hashimoto, Chie / 橋本　知依" userId="d974ff01-1f92-419a-ba7c-6fd3fb8463af" providerId="ADAL" clId="{B094B184-2B5F-41F1-BCA2-90BB860B53AF}" dt="2023-10-25T05:26:38.484" v="5270" actId="20577"/>
          <ac:spMkLst>
            <pc:docMk/>
            <pc:sldMk cId="705557876" sldId="336"/>
            <ac:spMk id="4" creationId="{68667C56-6F08-06B3-75FA-D587AF7D3C4A}"/>
          </ac:spMkLst>
        </pc:spChg>
        <pc:spChg chg="add mod">
          <ac:chgData name="Hashimoto, Chie / 橋本　知依" userId="d974ff01-1f92-419a-ba7c-6fd3fb8463af" providerId="ADAL" clId="{B094B184-2B5F-41F1-BCA2-90BB860B53AF}" dt="2023-10-25T05:26:43.161" v="5273" actId="20577"/>
          <ac:spMkLst>
            <pc:docMk/>
            <pc:sldMk cId="705557876" sldId="336"/>
            <ac:spMk id="5" creationId="{575A98A1-8A15-1631-0567-F9C98C57E210}"/>
          </ac:spMkLst>
        </pc:spChg>
        <pc:spChg chg="add mod">
          <ac:chgData name="Hashimoto, Chie / 橋本　知依" userId="d974ff01-1f92-419a-ba7c-6fd3fb8463af" providerId="ADAL" clId="{B094B184-2B5F-41F1-BCA2-90BB860B53AF}" dt="2023-10-25T04:57:32.479" v="4475" actId="164"/>
          <ac:spMkLst>
            <pc:docMk/>
            <pc:sldMk cId="705557876" sldId="336"/>
            <ac:spMk id="10" creationId="{99468A21-78F0-E7EE-6F49-6D4F008C6B73}"/>
          </ac:spMkLst>
        </pc:spChg>
        <pc:spChg chg="add mod">
          <ac:chgData name="Hashimoto, Chie / 橋本　知依" userId="d974ff01-1f92-419a-ba7c-6fd3fb8463af" providerId="ADAL" clId="{B094B184-2B5F-41F1-BCA2-90BB860B53AF}" dt="2023-10-25T05:22:58.506" v="5227" actId="14100"/>
          <ac:spMkLst>
            <pc:docMk/>
            <pc:sldMk cId="705557876" sldId="336"/>
            <ac:spMk id="11" creationId="{A03BBEAF-0B7A-6BB8-8F28-3C8732EB0888}"/>
          </ac:spMkLst>
        </pc:spChg>
        <pc:spChg chg="add mod">
          <ac:chgData name="Hashimoto, Chie / 橋本　知依" userId="d974ff01-1f92-419a-ba7c-6fd3fb8463af" providerId="ADAL" clId="{B094B184-2B5F-41F1-BCA2-90BB860B53AF}" dt="2023-10-25T05:23:00.613" v="5228" actId="1076"/>
          <ac:spMkLst>
            <pc:docMk/>
            <pc:sldMk cId="705557876" sldId="336"/>
            <ac:spMk id="16" creationId="{B1A698A0-0813-C265-4B12-93ECA1A6B86F}"/>
          </ac:spMkLst>
        </pc:spChg>
        <pc:spChg chg="mod">
          <ac:chgData name="Hashimoto, Chie / 橋本　知依" userId="d974ff01-1f92-419a-ba7c-6fd3fb8463af" providerId="ADAL" clId="{B094B184-2B5F-41F1-BCA2-90BB860B53AF}" dt="2023-10-25T05:02:52.249" v="4793"/>
          <ac:spMkLst>
            <pc:docMk/>
            <pc:sldMk cId="705557876" sldId="336"/>
            <ac:spMk id="20" creationId="{4A4D4197-7E08-7BE9-42CF-A81379277EC6}"/>
          </ac:spMkLst>
        </pc:spChg>
        <pc:spChg chg="mod">
          <ac:chgData name="Hashimoto, Chie / 橋本　知依" userId="d974ff01-1f92-419a-ba7c-6fd3fb8463af" providerId="ADAL" clId="{B094B184-2B5F-41F1-BCA2-90BB860B53AF}" dt="2023-10-25T05:02:52.249" v="4793"/>
          <ac:spMkLst>
            <pc:docMk/>
            <pc:sldMk cId="705557876" sldId="336"/>
            <ac:spMk id="21" creationId="{A35B3555-9A05-5DD0-5309-3B6BD6BD6437}"/>
          </ac:spMkLst>
        </pc:spChg>
        <pc:spChg chg="add mod">
          <ac:chgData name="Hashimoto, Chie / 橋本　知依" userId="d974ff01-1f92-419a-ba7c-6fd3fb8463af" providerId="ADAL" clId="{B094B184-2B5F-41F1-BCA2-90BB860B53AF}" dt="2023-10-25T05:19:11.374" v="4972" actId="164"/>
          <ac:spMkLst>
            <pc:docMk/>
            <pc:sldMk cId="705557876" sldId="336"/>
            <ac:spMk id="25" creationId="{BB087A9D-3D5B-3FD2-CD29-32A51D1BC47D}"/>
          </ac:spMkLst>
        </pc:spChg>
        <pc:spChg chg="add mod">
          <ac:chgData name="Hashimoto, Chie / 橋本　知依" userId="d974ff01-1f92-419a-ba7c-6fd3fb8463af" providerId="ADAL" clId="{B094B184-2B5F-41F1-BCA2-90BB860B53AF}" dt="2023-10-25T05:20:09.574" v="4990" actId="14100"/>
          <ac:spMkLst>
            <pc:docMk/>
            <pc:sldMk cId="705557876" sldId="336"/>
            <ac:spMk id="26" creationId="{288EBA97-8D6B-3C5E-2EA2-8665FD72CB52}"/>
          </ac:spMkLst>
        </pc:spChg>
        <pc:spChg chg="add mod">
          <ac:chgData name="Hashimoto, Chie / 橋本　知依" userId="d974ff01-1f92-419a-ba7c-6fd3fb8463af" providerId="ADAL" clId="{B094B184-2B5F-41F1-BCA2-90BB860B53AF}" dt="2023-10-25T05:23:02.622" v="5229" actId="1076"/>
          <ac:spMkLst>
            <pc:docMk/>
            <pc:sldMk cId="705557876" sldId="336"/>
            <ac:spMk id="37" creationId="{5821567E-FA37-2A08-D0F1-32166DE363D2}"/>
          </ac:spMkLst>
        </pc:spChg>
        <pc:grpChg chg="add mod ord">
          <ac:chgData name="Hashimoto, Chie / 橋本　知依" userId="d974ff01-1f92-419a-ba7c-6fd3fb8463af" providerId="ADAL" clId="{B094B184-2B5F-41F1-BCA2-90BB860B53AF}" dt="2023-10-25T05:19:48.474" v="4983" actId="1076"/>
          <ac:grpSpMkLst>
            <pc:docMk/>
            <pc:sldMk cId="705557876" sldId="336"/>
            <ac:grpSpMk id="15" creationId="{05B16DE4-EC47-49F9-ECC2-3E7C83BCA7F5}"/>
          </ac:grpSpMkLst>
        </pc:grpChg>
        <pc:grpChg chg="add del mod">
          <ac:chgData name="Hashimoto, Chie / 橋本　知依" userId="d974ff01-1f92-419a-ba7c-6fd3fb8463af" providerId="ADAL" clId="{B094B184-2B5F-41F1-BCA2-90BB860B53AF}" dt="2023-10-25T05:02:57.476" v="4796"/>
          <ac:grpSpMkLst>
            <pc:docMk/>
            <pc:sldMk cId="705557876" sldId="336"/>
            <ac:grpSpMk id="18" creationId="{7FFC3721-A00A-8338-68D7-56496DBFC330}"/>
          </ac:grpSpMkLst>
        </pc:grpChg>
        <pc:grpChg chg="add mod">
          <ac:chgData name="Hashimoto, Chie / 橋本　知依" userId="d974ff01-1f92-419a-ba7c-6fd3fb8463af" providerId="ADAL" clId="{B094B184-2B5F-41F1-BCA2-90BB860B53AF}" dt="2023-10-25T05:19:57.925" v="4987" actId="1076"/>
          <ac:grpSpMkLst>
            <pc:docMk/>
            <pc:sldMk cId="705557876" sldId="336"/>
            <ac:grpSpMk id="34" creationId="{96497E0B-65AD-0D51-D553-4CDB7445DD65}"/>
          </ac:grpSpMkLst>
        </pc:grpChg>
        <pc:graphicFrameChg chg="mod ord modGraphic">
          <ac:chgData name="Hashimoto, Chie / 橋本　知依" userId="d974ff01-1f92-419a-ba7c-6fd3fb8463af" providerId="ADAL" clId="{B094B184-2B5F-41F1-BCA2-90BB860B53AF}" dt="2023-10-25T05:19:22.214" v="4975" actId="14734"/>
          <ac:graphicFrameMkLst>
            <pc:docMk/>
            <pc:sldMk cId="705557876" sldId="336"/>
            <ac:graphicFrameMk id="8" creationId="{07219AAD-97A6-3628-5ADC-E4FDDF648FDB}"/>
          </ac:graphicFrameMkLst>
        </pc:graphicFrameChg>
        <pc:picChg chg="add mod modCrop">
          <ac:chgData name="Hashimoto, Chie / 橋本　知依" userId="d974ff01-1f92-419a-ba7c-6fd3fb8463af" providerId="ADAL" clId="{B094B184-2B5F-41F1-BCA2-90BB860B53AF}" dt="2023-10-25T04:57:32.479" v="4475" actId="164"/>
          <ac:picMkLst>
            <pc:docMk/>
            <pc:sldMk cId="705557876" sldId="336"/>
            <ac:picMk id="9" creationId="{354DF393-05C9-ED83-8371-06EF271C281B}"/>
          </ac:picMkLst>
        </pc:picChg>
        <pc:picChg chg="mod">
          <ac:chgData name="Hashimoto, Chie / 橋本　知依" userId="d974ff01-1f92-419a-ba7c-6fd3fb8463af" providerId="ADAL" clId="{B094B184-2B5F-41F1-BCA2-90BB860B53AF}" dt="2023-10-25T05:02:52.249" v="4793"/>
          <ac:picMkLst>
            <pc:docMk/>
            <pc:sldMk cId="705557876" sldId="336"/>
            <ac:picMk id="19" creationId="{5254D6FE-E889-5CBC-0ADE-A80A79A2E012}"/>
          </ac:picMkLst>
        </pc:picChg>
        <pc:picChg chg="add mod modCrop">
          <ac:chgData name="Hashimoto, Chie / 橋本　知依" userId="d974ff01-1f92-419a-ba7c-6fd3fb8463af" providerId="ADAL" clId="{B094B184-2B5F-41F1-BCA2-90BB860B53AF}" dt="2023-10-25T05:20:03.893" v="4988" actId="732"/>
          <ac:picMkLst>
            <pc:docMk/>
            <pc:sldMk cId="705557876" sldId="336"/>
            <ac:picMk id="24" creationId="{36F47C12-951F-5DDF-09FA-33BEBFC2FDFD}"/>
          </ac:picMkLst>
        </pc:picChg>
        <pc:cxnChg chg="add mod">
          <ac:chgData name="Hashimoto, Chie / 橋本　知依" userId="d974ff01-1f92-419a-ba7c-6fd3fb8463af" providerId="ADAL" clId="{B094B184-2B5F-41F1-BCA2-90BB860B53AF}" dt="2023-10-25T05:22:58.506" v="5227" actId="14100"/>
          <ac:cxnSpMkLst>
            <pc:docMk/>
            <pc:sldMk cId="705557876" sldId="336"/>
            <ac:cxnSpMk id="12" creationId="{ACAD71B2-9A99-3C53-6B7C-B56E20727183}"/>
          </ac:cxnSpMkLst>
        </pc:cxnChg>
        <pc:cxnChg chg="add del mod">
          <ac:chgData name="Hashimoto, Chie / 橋本　知依" userId="d974ff01-1f92-419a-ba7c-6fd3fb8463af" providerId="ADAL" clId="{B094B184-2B5F-41F1-BCA2-90BB860B53AF}" dt="2023-10-25T05:02:42.633" v="4792"/>
          <ac:cxnSpMkLst>
            <pc:docMk/>
            <pc:sldMk cId="705557876" sldId="336"/>
            <ac:cxnSpMk id="17" creationId="{198B7572-4388-BDF6-57D1-14170CAF58D9}"/>
          </ac:cxnSpMkLst>
        </pc:cxnChg>
        <pc:cxnChg chg="mod">
          <ac:chgData name="Hashimoto, Chie / 橋本　知依" userId="d974ff01-1f92-419a-ba7c-6fd3fb8463af" providerId="ADAL" clId="{B094B184-2B5F-41F1-BCA2-90BB860B53AF}" dt="2023-10-25T05:02:52.249" v="4793"/>
          <ac:cxnSpMkLst>
            <pc:docMk/>
            <pc:sldMk cId="705557876" sldId="336"/>
            <ac:cxnSpMk id="22" creationId="{894CB681-FFC1-0DAB-B05B-D8D9161C3FD5}"/>
          </ac:cxnSpMkLst>
        </pc:cxnChg>
        <pc:cxnChg chg="add mod">
          <ac:chgData name="Hashimoto, Chie / 橋本　知依" userId="d974ff01-1f92-419a-ba7c-6fd3fb8463af" providerId="ADAL" clId="{B094B184-2B5F-41F1-BCA2-90BB860B53AF}" dt="2023-10-25T05:20:09.574" v="4990" actId="14100"/>
          <ac:cxnSpMkLst>
            <pc:docMk/>
            <pc:sldMk cId="705557876" sldId="336"/>
            <ac:cxnSpMk id="27" creationId="{03C7764C-E92D-5B35-47D6-C21D7255D6AF}"/>
          </ac:cxnSpMkLst>
        </pc:cxnChg>
        <pc:cxnChg chg="add mod">
          <ac:chgData name="Hashimoto, Chie / 橋本　知依" userId="d974ff01-1f92-419a-ba7c-6fd3fb8463af" providerId="ADAL" clId="{B094B184-2B5F-41F1-BCA2-90BB860B53AF}" dt="2023-10-25T05:22:53.510" v="5224" actId="1076"/>
          <ac:cxnSpMkLst>
            <pc:docMk/>
            <pc:sldMk cId="705557876" sldId="336"/>
            <ac:cxnSpMk id="39" creationId="{2395F770-2ECF-8B86-ECB1-8C031649732E}"/>
          </ac:cxnSpMkLst>
        </pc:cxnChg>
        <pc:cxnChg chg="add mod">
          <ac:chgData name="Hashimoto, Chie / 橋本　知依" userId="d974ff01-1f92-419a-ba7c-6fd3fb8463af" providerId="ADAL" clId="{B094B184-2B5F-41F1-BCA2-90BB860B53AF}" dt="2023-10-25T05:23:06.732" v="5230" actId="1076"/>
          <ac:cxnSpMkLst>
            <pc:docMk/>
            <pc:sldMk cId="705557876" sldId="336"/>
            <ac:cxnSpMk id="41" creationId="{0379ECD4-6A1B-D2FE-FD83-4DDBA2B73A6E}"/>
          </ac:cxnSpMkLst>
        </pc:cxnChg>
      </pc:sldChg>
      <pc:sldChg chg="addSp delSp modSp add del mod">
        <pc:chgData name="Hashimoto, Chie / 橋本　知依" userId="d974ff01-1f92-419a-ba7c-6fd3fb8463af" providerId="ADAL" clId="{B094B184-2B5F-41F1-BCA2-90BB860B53AF}" dt="2023-10-25T07:31:10.661" v="5561" actId="47"/>
        <pc:sldMkLst>
          <pc:docMk/>
          <pc:sldMk cId="105626804" sldId="337"/>
        </pc:sldMkLst>
        <pc:spChg chg="mod">
          <ac:chgData name="Hashimoto, Chie / 橋本　知依" userId="d974ff01-1f92-419a-ba7c-6fd3fb8463af" providerId="ADAL" clId="{B094B184-2B5F-41F1-BCA2-90BB860B53AF}" dt="2023-10-25T05:25:58.177" v="5238" actId="1076"/>
          <ac:spMkLst>
            <pc:docMk/>
            <pc:sldMk cId="105626804" sldId="337"/>
            <ac:spMk id="2" creationId="{48B71C7F-7D42-7F3B-20EE-F038BFD02AE6}"/>
          </ac:spMkLst>
        </pc:spChg>
        <pc:spChg chg="mod">
          <ac:chgData name="Hashimoto, Chie / 橋本　知依" userId="d974ff01-1f92-419a-ba7c-6fd3fb8463af" providerId="ADAL" clId="{B094B184-2B5F-41F1-BCA2-90BB860B53AF}" dt="2023-10-25T05:05:07.012" v="4868" actId="20577"/>
          <ac:spMkLst>
            <pc:docMk/>
            <pc:sldMk cId="105626804" sldId="337"/>
            <ac:spMk id="3" creationId="{F1598C5E-049C-BF40-1874-A956FF7CFA6A}"/>
          </ac:spMkLst>
        </pc:spChg>
        <pc:spChg chg="mod">
          <ac:chgData name="Hashimoto, Chie / 橋本　知依" userId="d974ff01-1f92-419a-ba7c-6fd3fb8463af" providerId="ADAL" clId="{B094B184-2B5F-41F1-BCA2-90BB860B53AF}" dt="2023-10-25T05:26:26.302" v="5255"/>
          <ac:spMkLst>
            <pc:docMk/>
            <pc:sldMk cId="105626804" sldId="337"/>
            <ac:spMk id="4" creationId="{68667C56-6F08-06B3-75FA-D587AF7D3C4A}"/>
          </ac:spMkLst>
        </pc:spChg>
        <pc:spChg chg="mod">
          <ac:chgData name="Hashimoto, Chie / 橋本　知依" userId="d974ff01-1f92-419a-ba7c-6fd3fb8463af" providerId="ADAL" clId="{B094B184-2B5F-41F1-BCA2-90BB860B53AF}" dt="2023-10-25T05:26:21.397" v="5254" actId="20577"/>
          <ac:spMkLst>
            <pc:docMk/>
            <pc:sldMk cId="105626804" sldId="337"/>
            <ac:spMk id="5" creationId="{575A98A1-8A15-1631-0567-F9C98C57E210}"/>
          </ac:spMkLst>
        </pc:spChg>
        <pc:grpChg chg="del">
          <ac:chgData name="Hashimoto, Chie / 橋本　知依" userId="d974ff01-1f92-419a-ba7c-6fd3fb8463af" providerId="ADAL" clId="{B094B184-2B5F-41F1-BCA2-90BB860B53AF}" dt="2023-10-25T05:03:35.225" v="4809" actId="478"/>
          <ac:grpSpMkLst>
            <pc:docMk/>
            <pc:sldMk cId="105626804" sldId="337"/>
            <ac:grpSpMk id="15" creationId="{05B16DE4-EC47-49F9-ECC2-3E7C83BCA7F5}"/>
          </ac:grpSpMkLst>
        </pc:grpChg>
        <pc:graphicFrameChg chg="add mod ord modGraphic">
          <ac:chgData name="Hashimoto, Chie / 橋本　知依" userId="d974ff01-1f92-419a-ba7c-6fd3fb8463af" providerId="ADAL" clId="{B094B184-2B5F-41F1-BCA2-90BB860B53AF}" dt="2023-10-25T05:23:39.339" v="5236" actId="20577"/>
          <ac:graphicFrameMkLst>
            <pc:docMk/>
            <pc:sldMk cId="105626804" sldId="337"/>
            <ac:graphicFrameMk id="7" creationId="{4128B77D-3F6A-1D0E-455A-F20B5008BFBE}"/>
          </ac:graphicFrameMkLst>
        </pc:graphicFrameChg>
        <pc:graphicFrameChg chg="del modGraphic">
          <ac:chgData name="Hashimoto, Chie / 橋本　知依" userId="d974ff01-1f92-419a-ba7c-6fd3fb8463af" providerId="ADAL" clId="{B094B184-2B5F-41F1-BCA2-90BB860B53AF}" dt="2023-10-25T05:23:31.411" v="5231" actId="478"/>
          <ac:graphicFrameMkLst>
            <pc:docMk/>
            <pc:sldMk cId="105626804" sldId="337"/>
            <ac:graphicFrameMk id="8" creationId="{07219AAD-97A6-3628-5ADC-E4FDDF648FDB}"/>
          </ac:graphicFrameMkLst>
        </pc:graphicFrameChg>
        <pc:cxnChg chg="mod">
          <ac:chgData name="Hashimoto, Chie / 橋本　知依" userId="d974ff01-1f92-419a-ba7c-6fd3fb8463af" providerId="ADAL" clId="{B094B184-2B5F-41F1-BCA2-90BB860B53AF}" dt="2023-10-25T05:03:35.225" v="4809" actId="478"/>
          <ac:cxnSpMkLst>
            <pc:docMk/>
            <pc:sldMk cId="105626804" sldId="337"/>
            <ac:cxnSpMk id="12" creationId="{ACAD71B2-9A99-3C53-6B7C-B56E20727183}"/>
          </ac:cxnSpMkLst>
        </pc:cxnChg>
      </pc:sldChg>
    </pc:docChg>
  </pc:docChgLst>
  <pc:docChgLst>
    <pc:chgData name="Hashimoto, Chie / 橋本　知依" userId="d974ff01-1f92-419a-ba7c-6fd3fb8463af" providerId="ADAL" clId="{CEC69B72-61DE-432E-9045-BEB07D4FEFC8}"/>
    <pc:docChg chg="undo custSel addSld delSld modSld sldOrd">
      <pc:chgData name="Hashimoto, Chie / 橋本　知依" userId="d974ff01-1f92-419a-ba7c-6fd3fb8463af" providerId="ADAL" clId="{CEC69B72-61DE-432E-9045-BEB07D4FEFC8}" dt="2023-09-26T07:13:57.476" v="7226" actId="20577"/>
      <pc:docMkLst>
        <pc:docMk/>
      </pc:docMkLst>
      <pc:sldChg chg="modSp mod">
        <pc:chgData name="Hashimoto, Chie / 橋本　知依" userId="d974ff01-1f92-419a-ba7c-6fd3fb8463af" providerId="ADAL" clId="{CEC69B72-61DE-432E-9045-BEB07D4FEFC8}" dt="2023-09-25T23:47:02.113" v="3717" actId="20577"/>
        <pc:sldMkLst>
          <pc:docMk/>
          <pc:sldMk cId="3840699567" sldId="303"/>
        </pc:sldMkLst>
        <pc:spChg chg="mod">
          <ac:chgData name="Hashimoto, Chie / 橋本　知依" userId="d974ff01-1f92-419a-ba7c-6fd3fb8463af" providerId="ADAL" clId="{CEC69B72-61DE-432E-9045-BEB07D4FEFC8}" dt="2023-09-25T23:47:02.113" v="3717" actId="20577"/>
          <ac:spMkLst>
            <pc:docMk/>
            <pc:sldMk cId="3840699567" sldId="303"/>
            <ac:spMk id="3" creationId="{530A82E1-8E0D-434A-9DF4-7C2ABD1A07A1}"/>
          </ac:spMkLst>
        </pc:spChg>
      </pc:sldChg>
      <pc:sldChg chg="addSp delSp modSp mod">
        <pc:chgData name="Hashimoto, Chie / 橋本　知依" userId="d974ff01-1f92-419a-ba7c-6fd3fb8463af" providerId="ADAL" clId="{CEC69B72-61DE-432E-9045-BEB07D4FEFC8}" dt="2023-09-25T23:47:09.313" v="3728" actId="20577"/>
        <pc:sldMkLst>
          <pc:docMk/>
          <pc:sldMk cId="509033882" sldId="305"/>
        </pc:sldMkLst>
        <pc:spChg chg="mod">
          <ac:chgData name="Hashimoto, Chie / 橋本　知依" userId="d974ff01-1f92-419a-ba7c-6fd3fb8463af" providerId="ADAL" clId="{CEC69B72-61DE-432E-9045-BEB07D4FEFC8}" dt="2023-09-25T23:47:09.313" v="3728" actId="20577"/>
          <ac:spMkLst>
            <pc:docMk/>
            <pc:sldMk cId="509033882" sldId="305"/>
            <ac:spMk id="6" creationId="{531B4B9D-12EA-4BC5-4859-8E23CDDB1A22}"/>
          </ac:spMkLst>
        </pc:spChg>
        <pc:spChg chg="add mod">
          <ac:chgData name="Hashimoto, Chie / 橋本　知依" userId="d974ff01-1f92-419a-ba7c-6fd3fb8463af" providerId="ADAL" clId="{CEC69B72-61DE-432E-9045-BEB07D4FEFC8}" dt="2023-09-12T08:55:21.182" v="1209" actId="1076"/>
          <ac:spMkLst>
            <pc:docMk/>
            <pc:sldMk cId="509033882" sldId="305"/>
            <ac:spMk id="9" creationId="{47E91424-5FE7-6556-52E8-365034950C29}"/>
          </ac:spMkLst>
        </pc:spChg>
        <pc:spChg chg="add mod">
          <ac:chgData name="Hashimoto, Chie / 橋本　知依" userId="d974ff01-1f92-419a-ba7c-6fd3fb8463af" providerId="ADAL" clId="{CEC69B72-61DE-432E-9045-BEB07D4FEFC8}" dt="2023-09-12T08:55:29.224" v="1223" actId="1076"/>
          <ac:spMkLst>
            <pc:docMk/>
            <pc:sldMk cId="509033882" sldId="305"/>
            <ac:spMk id="10" creationId="{0940D357-D167-2D37-484C-EF8D5553AF55}"/>
          </ac:spMkLst>
        </pc:spChg>
        <pc:grpChg chg="del">
          <ac:chgData name="Hashimoto, Chie / 橋本　知依" userId="d974ff01-1f92-419a-ba7c-6fd3fb8463af" providerId="ADAL" clId="{CEC69B72-61DE-432E-9045-BEB07D4FEFC8}" dt="2023-09-12T08:21:57.622" v="23" actId="478"/>
          <ac:grpSpMkLst>
            <pc:docMk/>
            <pc:sldMk cId="509033882" sldId="305"/>
            <ac:grpSpMk id="29" creationId="{421FA4B3-76C7-5161-5388-BAEB4CCF1B3D}"/>
          </ac:grpSpMkLst>
        </pc:grpChg>
        <pc:graphicFrameChg chg="mod modGraphic">
          <ac:chgData name="Hashimoto, Chie / 橋本　知依" userId="d974ff01-1f92-419a-ba7c-6fd3fb8463af" providerId="ADAL" clId="{CEC69B72-61DE-432E-9045-BEB07D4FEFC8}" dt="2023-09-13T04:17:17.625" v="3547" actId="20577"/>
          <ac:graphicFrameMkLst>
            <pc:docMk/>
            <pc:sldMk cId="509033882" sldId="305"/>
            <ac:graphicFrameMk id="28" creationId="{99FA9CBE-D388-811D-E0C2-694E6E6CE91B}"/>
          </ac:graphicFrameMkLst>
        </pc:graphicFrameChg>
        <pc:picChg chg="add mod modCrop">
          <ac:chgData name="Hashimoto, Chie / 橋本　知依" userId="d974ff01-1f92-419a-ba7c-6fd3fb8463af" providerId="ADAL" clId="{CEC69B72-61DE-432E-9045-BEB07D4FEFC8}" dt="2023-09-12T08:54:32.140" v="1184" actId="1076"/>
          <ac:picMkLst>
            <pc:docMk/>
            <pc:sldMk cId="509033882" sldId="305"/>
            <ac:picMk id="5" creationId="{7BBC5EE6-06C7-0578-1EA5-3D9A849C07E8}"/>
          </ac:picMkLst>
        </pc:picChg>
        <pc:picChg chg="add mod modCrop">
          <ac:chgData name="Hashimoto, Chie / 橋本　知依" userId="d974ff01-1f92-419a-ba7c-6fd3fb8463af" providerId="ADAL" clId="{CEC69B72-61DE-432E-9045-BEB07D4FEFC8}" dt="2023-09-12T08:55:07.128" v="1194" actId="14100"/>
          <ac:picMkLst>
            <pc:docMk/>
            <pc:sldMk cId="509033882" sldId="305"/>
            <ac:picMk id="8" creationId="{14D7C085-1AE1-CD11-40AB-EA9F677BEC1B}"/>
          </ac:picMkLst>
        </pc:picChg>
      </pc:sldChg>
      <pc:sldChg chg="del">
        <pc:chgData name="Hashimoto, Chie / 橋本　知依" userId="d974ff01-1f92-419a-ba7c-6fd3fb8463af" providerId="ADAL" clId="{CEC69B72-61DE-432E-9045-BEB07D4FEFC8}" dt="2023-09-12T09:25:50.954" v="3352" actId="47"/>
        <pc:sldMkLst>
          <pc:docMk/>
          <pc:sldMk cId="447668987" sldId="317"/>
        </pc:sldMkLst>
      </pc:sldChg>
      <pc:sldChg chg="del">
        <pc:chgData name="Hashimoto, Chie / 橋本　知依" userId="d974ff01-1f92-419a-ba7c-6fd3fb8463af" providerId="ADAL" clId="{CEC69B72-61DE-432E-9045-BEB07D4FEFC8}" dt="2023-09-12T09:25:50.954" v="3352" actId="47"/>
        <pc:sldMkLst>
          <pc:docMk/>
          <pc:sldMk cId="1313864603" sldId="318"/>
        </pc:sldMkLst>
      </pc:sldChg>
      <pc:sldChg chg="del">
        <pc:chgData name="Hashimoto, Chie / 橋本　知依" userId="d974ff01-1f92-419a-ba7c-6fd3fb8463af" providerId="ADAL" clId="{CEC69B72-61DE-432E-9045-BEB07D4FEFC8}" dt="2023-09-12T09:25:50.954" v="3352" actId="47"/>
        <pc:sldMkLst>
          <pc:docMk/>
          <pc:sldMk cId="3501336745" sldId="319"/>
        </pc:sldMkLst>
      </pc:sldChg>
      <pc:sldChg chg="del">
        <pc:chgData name="Hashimoto, Chie / 橋本　知依" userId="d974ff01-1f92-419a-ba7c-6fd3fb8463af" providerId="ADAL" clId="{CEC69B72-61DE-432E-9045-BEB07D4FEFC8}" dt="2023-09-12T09:25:50.954" v="3352" actId="47"/>
        <pc:sldMkLst>
          <pc:docMk/>
          <pc:sldMk cId="1885235102" sldId="320"/>
        </pc:sldMkLst>
      </pc:sldChg>
      <pc:sldChg chg="del">
        <pc:chgData name="Hashimoto, Chie / 橋本　知依" userId="d974ff01-1f92-419a-ba7c-6fd3fb8463af" providerId="ADAL" clId="{CEC69B72-61DE-432E-9045-BEB07D4FEFC8}" dt="2023-09-12T09:25:50.954" v="3352" actId="47"/>
        <pc:sldMkLst>
          <pc:docMk/>
          <pc:sldMk cId="3692902404" sldId="321"/>
        </pc:sldMkLst>
      </pc:sldChg>
      <pc:sldChg chg="del">
        <pc:chgData name="Hashimoto, Chie / 橋本　知依" userId="d974ff01-1f92-419a-ba7c-6fd3fb8463af" providerId="ADAL" clId="{CEC69B72-61DE-432E-9045-BEB07D4FEFC8}" dt="2023-09-12T09:25:50.954" v="3352" actId="47"/>
        <pc:sldMkLst>
          <pc:docMk/>
          <pc:sldMk cId="1151300994" sldId="322"/>
        </pc:sldMkLst>
      </pc:sldChg>
      <pc:sldChg chg="del">
        <pc:chgData name="Hashimoto, Chie / 橋本　知依" userId="d974ff01-1f92-419a-ba7c-6fd3fb8463af" providerId="ADAL" clId="{CEC69B72-61DE-432E-9045-BEB07D4FEFC8}" dt="2023-09-12T09:25:50.954" v="3352" actId="47"/>
        <pc:sldMkLst>
          <pc:docMk/>
          <pc:sldMk cId="2191921413" sldId="323"/>
        </pc:sldMkLst>
      </pc:sldChg>
      <pc:sldChg chg="del">
        <pc:chgData name="Hashimoto, Chie / 橋本　知依" userId="d974ff01-1f92-419a-ba7c-6fd3fb8463af" providerId="ADAL" clId="{CEC69B72-61DE-432E-9045-BEB07D4FEFC8}" dt="2023-09-12T09:25:50.954" v="3352" actId="47"/>
        <pc:sldMkLst>
          <pc:docMk/>
          <pc:sldMk cId="1149495715" sldId="324"/>
        </pc:sldMkLst>
      </pc:sldChg>
      <pc:sldChg chg="addSp delSp modSp new mod">
        <pc:chgData name="Hashimoto, Chie / 橋本　知依" userId="d974ff01-1f92-419a-ba7c-6fd3fb8463af" providerId="ADAL" clId="{CEC69B72-61DE-432E-9045-BEB07D4FEFC8}" dt="2023-09-26T07:11:56.057" v="7166" actId="14100"/>
        <pc:sldMkLst>
          <pc:docMk/>
          <pc:sldMk cId="1571775979" sldId="325"/>
        </pc:sldMkLst>
        <pc:spChg chg="del">
          <ac:chgData name="Hashimoto, Chie / 橋本　知依" userId="d974ff01-1f92-419a-ba7c-6fd3fb8463af" providerId="ADAL" clId="{CEC69B72-61DE-432E-9045-BEB07D4FEFC8}" dt="2023-09-12T08:29:25.164" v="25" actId="478"/>
          <ac:spMkLst>
            <pc:docMk/>
            <pc:sldMk cId="1571775979" sldId="325"/>
            <ac:spMk id="2" creationId="{6C3F5D2D-7972-EC6B-4345-2E2741330CC5}"/>
          </ac:spMkLst>
        </pc:spChg>
        <pc:spChg chg="del">
          <ac:chgData name="Hashimoto, Chie / 橋本　知依" userId="d974ff01-1f92-419a-ba7c-6fd3fb8463af" providerId="ADAL" clId="{CEC69B72-61DE-432E-9045-BEB07D4FEFC8}" dt="2023-09-12T08:29:25.164" v="25" actId="478"/>
          <ac:spMkLst>
            <pc:docMk/>
            <pc:sldMk cId="1571775979" sldId="325"/>
            <ac:spMk id="3" creationId="{4810AF40-76C6-8F4C-9211-0745DA7DCED5}"/>
          </ac:spMkLst>
        </pc:spChg>
        <pc:spChg chg="add mod">
          <ac:chgData name="Hashimoto, Chie / 橋本　知依" userId="d974ff01-1f92-419a-ba7c-6fd3fb8463af" providerId="ADAL" clId="{CEC69B72-61DE-432E-9045-BEB07D4FEFC8}" dt="2023-09-26T07:11:44.007" v="7161" actId="1076"/>
          <ac:spMkLst>
            <pc:docMk/>
            <pc:sldMk cId="1571775979" sldId="325"/>
            <ac:spMk id="4" creationId="{923911F4-8179-E05C-CC03-65275EFBA3AA}"/>
          </ac:spMkLst>
        </pc:spChg>
        <pc:spChg chg="del">
          <ac:chgData name="Hashimoto, Chie / 橋本　知依" userId="d974ff01-1f92-419a-ba7c-6fd3fb8463af" providerId="ADAL" clId="{CEC69B72-61DE-432E-9045-BEB07D4FEFC8}" dt="2023-09-12T08:29:25.164" v="25" actId="478"/>
          <ac:spMkLst>
            <pc:docMk/>
            <pc:sldMk cId="1571775979" sldId="325"/>
            <ac:spMk id="4" creationId="{9D86DF47-DA96-2FCB-2FEB-27A22F32841A}"/>
          </ac:spMkLst>
        </pc:spChg>
        <pc:spChg chg="del">
          <ac:chgData name="Hashimoto, Chie / 橋本　知依" userId="d974ff01-1f92-419a-ba7c-6fd3fb8463af" providerId="ADAL" clId="{CEC69B72-61DE-432E-9045-BEB07D4FEFC8}" dt="2023-09-12T08:29:25.164" v="25" actId="478"/>
          <ac:spMkLst>
            <pc:docMk/>
            <pc:sldMk cId="1571775979" sldId="325"/>
            <ac:spMk id="5" creationId="{D9BCD794-1756-BCA3-AFC0-08FB07FB3514}"/>
          </ac:spMkLst>
        </pc:spChg>
        <pc:spChg chg="add mod">
          <ac:chgData name="Hashimoto, Chie / 橋本　知依" userId="d974ff01-1f92-419a-ba7c-6fd3fb8463af" providerId="ADAL" clId="{CEC69B72-61DE-432E-9045-BEB07D4FEFC8}" dt="2023-09-12T08:29:29.869" v="26"/>
          <ac:spMkLst>
            <pc:docMk/>
            <pc:sldMk cId="1571775979" sldId="325"/>
            <ac:spMk id="6" creationId="{635E94E0-ED05-73B1-6C26-FD93A57B3A14}"/>
          </ac:spMkLst>
        </pc:spChg>
        <pc:graphicFrameChg chg="add del">
          <ac:chgData name="Hashimoto, Chie / 橋本　知依" userId="d974ff01-1f92-419a-ba7c-6fd3fb8463af" providerId="ADAL" clId="{CEC69B72-61DE-432E-9045-BEB07D4FEFC8}" dt="2023-09-12T08:34:52.721" v="339"/>
          <ac:graphicFrameMkLst>
            <pc:docMk/>
            <pc:sldMk cId="1571775979" sldId="325"/>
            <ac:graphicFrameMk id="7" creationId="{A876DB8B-5520-535A-97D0-F1B322049D4C}"/>
          </ac:graphicFrameMkLst>
        </pc:graphicFrameChg>
        <pc:graphicFrameChg chg="add mod modGraphic">
          <ac:chgData name="Hashimoto, Chie / 橋本　知依" userId="d974ff01-1f92-419a-ba7c-6fd3fb8463af" providerId="ADAL" clId="{CEC69B72-61DE-432E-9045-BEB07D4FEFC8}" dt="2023-09-26T07:11:11.137" v="7100" actId="242"/>
          <ac:graphicFrameMkLst>
            <pc:docMk/>
            <pc:sldMk cId="1571775979" sldId="325"/>
            <ac:graphicFrameMk id="8" creationId="{07219AAD-97A6-3628-5ADC-E4FDDF648FDB}"/>
          </ac:graphicFrameMkLst>
        </pc:graphicFrameChg>
        <pc:picChg chg="add mod">
          <ac:chgData name="Hashimoto, Chie / 橋本　知依" userId="d974ff01-1f92-419a-ba7c-6fd3fb8463af" providerId="ADAL" clId="{CEC69B72-61DE-432E-9045-BEB07D4FEFC8}" dt="2023-09-26T07:11:18.505" v="7104" actId="14100"/>
          <ac:picMkLst>
            <pc:docMk/>
            <pc:sldMk cId="1571775979" sldId="325"/>
            <ac:picMk id="3" creationId="{541A6200-B81A-2A4A-AE98-2A6F5414F2D2}"/>
          </ac:picMkLst>
        </pc:picChg>
        <pc:cxnChg chg="add mod">
          <ac:chgData name="Hashimoto, Chie / 橋本　知依" userId="d974ff01-1f92-419a-ba7c-6fd3fb8463af" providerId="ADAL" clId="{CEC69B72-61DE-432E-9045-BEB07D4FEFC8}" dt="2023-09-26T07:11:56.057" v="7166" actId="14100"/>
          <ac:cxnSpMkLst>
            <pc:docMk/>
            <pc:sldMk cId="1571775979" sldId="325"/>
            <ac:cxnSpMk id="7" creationId="{EA51A57F-D599-4C1A-E0C7-B686E874640A}"/>
          </ac:cxnSpMkLst>
        </pc:cxnChg>
      </pc:sldChg>
      <pc:sldChg chg="addSp delSp modSp add mod ord">
        <pc:chgData name="Hashimoto, Chie / 橋本　知依" userId="d974ff01-1f92-419a-ba7c-6fd3fb8463af" providerId="ADAL" clId="{CEC69B72-61DE-432E-9045-BEB07D4FEFC8}" dt="2023-09-26T07:08:12.304" v="7045" actId="20577"/>
        <pc:sldMkLst>
          <pc:docMk/>
          <pc:sldMk cId="2150662362" sldId="326"/>
        </pc:sldMkLst>
        <pc:spChg chg="add mod topLvl">
          <ac:chgData name="Hashimoto, Chie / 橋本　知依" userId="d974ff01-1f92-419a-ba7c-6fd3fb8463af" providerId="ADAL" clId="{CEC69B72-61DE-432E-9045-BEB07D4FEFC8}" dt="2023-09-13T04:17:52.633" v="3570" actId="1076"/>
          <ac:spMkLst>
            <pc:docMk/>
            <pc:sldMk cId="2150662362" sldId="326"/>
            <ac:spMk id="10" creationId="{DF9DBB44-FA7F-8DB5-A9E0-20238DD277AD}"/>
          </ac:spMkLst>
        </pc:spChg>
        <pc:spChg chg="add mod topLvl">
          <ac:chgData name="Hashimoto, Chie / 橋本　知依" userId="d974ff01-1f92-419a-ba7c-6fd3fb8463af" providerId="ADAL" clId="{CEC69B72-61DE-432E-9045-BEB07D4FEFC8}" dt="2023-09-13T04:17:52.633" v="3570" actId="1076"/>
          <ac:spMkLst>
            <pc:docMk/>
            <pc:sldMk cId="2150662362" sldId="326"/>
            <ac:spMk id="12" creationId="{FB9A9E62-50BE-1201-2668-80FD3131C024}"/>
          </ac:spMkLst>
        </pc:spChg>
        <pc:spChg chg="add mod">
          <ac:chgData name="Hashimoto, Chie / 橋本　知依" userId="d974ff01-1f92-419a-ba7c-6fd3fb8463af" providerId="ADAL" clId="{CEC69B72-61DE-432E-9045-BEB07D4FEFC8}" dt="2023-09-13T04:17:52.633" v="3570" actId="1076"/>
          <ac:spMkLst>
            <pc:docMk/>
            <pc:sldMk cId="2150662362" sldId="326"/>
            <ac:spMk id="17" creationId="{B316CAF4-FCD4-9ACB-602C-A144DBFC036C}"/>
          </ac:spMkLst>
        </pc:spChg>
        <pc:spChg chg="add mod">
          <ac:chgData name="Hashimoto, Chie / 橋本　知依" userId="d974ff01-1f92-419a-ba7c-6fd3fb8463af" providerId="ADAL" clId="{CEC69B72-61DE-432E-9045-BEB07D4FEFC8}" dt="2023-09-13T04:17:52.633" v="3570" actId="1076"/>
          <ac:spMkLst>
            <pc:docMk/>
            <pc:sldMk cId="2150662362" sldId="326"/>
            <ac:spMk id="18" creationId="{BBABFC79-3A7D-4354-404A-91456657F4FB}"/>
          </ac:spMkLst>
        </pc:spChg>
        <pc:spChg chg="add mod">
          <ac:chgData name="Hashimoto, Chie / 橋本　知依" userId="d974ff01-1f92-419a-ba7c-6fd3fb8463af" providerId="ADAL" clId="{CEC69B72-61DE-432E-9045-BEB07D4FEFC8}" dt="2023-09-13T04:17:52.633" v="3570" actId="1076"/>
          <ac:spMkLst>
            <pc:docMk/>
            <pc:sldMk cId="2150662362" sldId="326"/>
            <ac:spMk id="22" creationId="{B64EDA99-177C-459E-DC48-F39DC867C855}"/>
          </ac:spMkLst>
        </pc:spChg>
        <pc:spChg chg="add mod">
          <ac:chgData name="Hashimoto, Chie / 橋本　知依" userId="d974ff01-1f92-419a-ba7c-6fd3fb8463af" providerId="ADAL" clId="{CEC69B72-61DE-432E-9045-BEB07D4FEFC8}" dt="2023-09-13T04:17:52.633" v="3570" actId="1076"/>
          <ac:spMkLst>
            <pc:docMk/>
            <pc:sldMk cId="2150662362" sldId="326"/>
            <ac:spMk id="27" creationId="{BEA0EE62-0582-B3F7-F03C-911F97C78A7B}"/>
          </ac:spMkLst>
        </pc:spChg>
        <pc:grpChg chg="add del mod">
          <ac:chgData name="Hashimoto, Chie / 橋本　知依" userId="d974ff01-1f92-419a-ba7c-6fd3fb8463af" providerId="ADAL" clId="{CEC69B72-61DE-432E-9045-BEB07D4FEFC8}" dt="2023-09-12T23:58:22.083" v="3537" actId="165"/>
          <ac:grpSpMkLst>
            <pc:docMk/>
            <pc:sldMk cId="2150662362" sldId="326"/>
            <ac:grpSpMk id="15" creationId="{A1EB7960-60B8-BC4A-B7B0-B1009EE42956}"/>
          </ac:grpSpMkLst>
        </pc:grpChg>
        <pc:graphicFrameChg chg="mod modGraphic">
          <ac:chgData name="Hashimoto, Chie / 橋本　知依" userId="d974ff01-1f92-419a-ba7c-6fd3fb8463af" providerId="ADAL" clId="{CEC69B72-61DE-432E-9045-BEB07D4FEFC8}" dt="2023-09-26T07:08:12.304" v="7045" actId="20577"/>
          <ac:graphicFrameMkLst>
            <pc:docMk/>
            <pc:sldMk cId="2150662362" sldId="326"/>
            <ac:graphicFrameMk id="8" creationId="{07219AAD-97A6-3628-5ADC-E4FDDF648FDB}"/>
          </ac:graphicFrameMkLst>
        </pc:graphicFrameChg>
        <pc:picChg chg="add mod topLvl modCrop">
          <ac:chgData name="Hashimoto, Chie / 橋本　知依" userId="d974ff01-1f92-419a-ba7c-6fd3fb8463af" providerId="ADAL" clId="{CEC69B72-61DE-432E-9045-BEB07D4FEFC8}" dt="2023-09-13T04:17:52.633" v="3570" actId="1076"/>
          <ac:picMkLst>
            <pc:docMk/>
            <pc:sldMk cId="2150662362" sldId="326"/>
            <ac:picMk id="3" creationId="{701EA599-B850-08DA-6B0B-0BD0A722CF07}"/>
          </ac:picMkLst>
        </pc:picChg>
        <pc:picChg chg="add mod modCrop">
          <ac:chgData name="Hashimoto, Chie / 橋本　知依" userId="d974ff01-1f92-419a-ba7c-6fd3fb8463af" providerId="ADAL" clId="{CEC69B72-61DE-432E-9045-BEB07D4FEFC8}" dt="2023-09-13T04:17:52.633" v="3570" actId="1076"/>
          <ac:picMkLst>
            <pc:docMk/>
            <pc:sldMk cId="2150662362" sldId="326"/>
            <ac:picMk id="5" creationId="{B20297D4-F2F2-D17F-14E1-D5CFC8392E41}"/>
          </ac:picMkLst>
        </pc:picChg>
        <pc:picChg chg="add mod modCrop">
          <ac:chgData name="Hashimoto, Chie / 橋本　知依" userId="d974ff01-1f92-419a-ba7c-6fd3fb8463af" providerId="ADAL" clId="{CEC69B72-61DE-432E-9045-BEB07D4FEFC8}" dt="2023-09-13T04:17:52.633" v="3570" actId="1076"/>
          <ac:picMkLst>
            <pc:docMk/>
            <pc:sldMk cId="2150662362" sldId="326"/>
            <ac:picMk id="9" creationId="{3440F271-BC65-FB2F-F8D0-C7BC46D7037C}"/>
          </ac:picMkLst>
        </pc:picChg>
        <pc:cxnChg chg="add mod topLvl">
          <ac:chgData name="Hashimoto, Chie / 橋本　知依" userId="d974ff01-1f92-419a-ba7c-6fd3fb8463af" providerId="ADAL" clId="{CEC69B72-61DE-432E-9045-BEB07D4FEFC8}" dt="2023-09-13T04:17:52.633" v="3570" actId="1076"/>
          <ac:cxnSpMkLst>
            <pc:docMk/>
            <pc:sldMk cId="2150662362" sldId="326"/>
            <ac:cxnSpMk id="11" creationId="{95A6F4A9-6B95-0BC8-08B0-EC9E4CC00159}"/>
          </ac:cxnSpMkLst>
        </pc:cxnChg>
        <pc:cxnChg chg="add mod">
          <ac:chgData name="Hashimoto, Chie / 橋本　知依" userId="d974ff01-1f92-419a-ba7c-6fd3fb8463af" providerId="ADAL" clId="{CEC69B72-61DE-432E-9045-BEB07D4FEFC8}" dt="2023-09-13T04:17:52.633" v="3570" actId="1076"/>
          <ac:cxnSpMkLst>
            <pc:docMk/>
            <pc:sldMk cId="2150662362" sldId="326"/>
            <ac:cxnSpMk id="19" creationId="{23CF319B-769A-909C-EDAA-50B390F19F99}"/>
          </ac:cxnSpMkLst>
        </pc:cxnChg>
        <pc:cxnChg chg="add mod">
          <ac:chgData name="Hashimoto, Chie / 橋本　知依" userId="d974ff01-1f92-419a-ba7c-6fd3fb8463af" providerId="ADAL" clId="{CEC69B72-61DE-432E-9045-BEB07D4FEFC8}" dt="2023-09-13T04:17:52.633" v="3570" actId="1076"/>
          <ac:cxnSpMkLst>
            <pc:docMk/>
            <pc:sldMk cId="2150662362" sldId="326"/>
            <ac:cxnSpMk id="24" creationId="{8E8BC20D-D2FA-79D9-AB2A-AA571A0EE371}"/>
          </ac:cxnSpMkLst>
        </pc:cxnChg>
      </pc:sldChg>
      <pc:sldChg chg="addSp delSp modSp add mod">
        <pc:chgData name="Hashimoto, Chie / 橋本　知依" userId="d974ff01-1f92-419a-ba7c-6fd3fb8463af" providerId="ADAL" clId="{CEC69B72-61DE-432E-9045-BEB07D4FEFC8}" dt="2023-09-26T07:12:51.247" v="7174" actId="20577"/>
        <pc:sldMkLst>
          <pc:docMk/>
          <pc:sldMk cId="3001792241" sldId="327"/>
        </pc:sldMkLst>
        <pc:spChg chg="add del mod">
          <ac:chgData name="Hashimoto, Chie / 橋本　知依" userId="d974ff01-1f92-419a-ba7c-6fd3fb8463af" providerId="ADAL" clId="{CEC69B72-61DE-432E-9045-BEB07D4FEFC8}" dt="2023-09-26T07:03:37.297" v="6951" actId="478"/>
          <ac:spMkLst>
            <pc:docMk/>
            <pc:sldMk cId="3001792241" sldId="327"/>
            <ac:spMk id="2" creationId="{44C7FF70-6E1D-DE15-2BED-AA9303059A8D}"/>
          </ac:spMkLst>
        </pc:spChg>
        <pc:spChg chg="add mod">
          <ac:chgData name="Hashimoto, Chie / 橋本　知依" userId="d974ff01-1f92-419a-ba7c-6fd3fb8463af" providerId="ADAL" clId="{CEC69B72-61DE-432E-9045-BEB07D4FEFC8}" dt="2023-09-26T07:05:21.240" v="6957" actId="164"/>
          <ac:spMkLst>
            <pc:docMk/>
            <pc:sldMk cId="3001792241" sldId="327"/>
            <ac:spMk id="7" creationId="{7C81C386-9868-738C-6219-C7995568CEA4}"/>
          </ac:spMkLst>
        </pc:spChg>
        <pc:spChg chg="add mod">
          <ac:chgData name="Hashimoto, Chie / 橋本　知依" userId="d974ff01-1f92-419a-ba7c-6fd3fb8463af" providerId="ADAL" clId="{CEC69B72-61DE-432E-9045-BEB07D4FEFC8}" dt="2023-09-26T07:06:06.027" v="6964" actId="164"/>
          <ac:spMkLst>
            <pc:docMk/>
            <pc:sldMk cId="3001792241" sldId="327"/>
            <ac:spMk id="10" creationId="{7ADC2C0F-5BB6-D752-1184-F3E43A9B8043}"/>
          </ac:spMkLst>
        </pc:spChg>
        <pc:spChg chg="add mod">
          <ac:chgData name="Hashimoto, Chie / 橋本　知依" userId="d974ff01-1f92-419a-ba7c-6fd3fb8463af" providerId="ADAL" clId="{CEC69B72-61DE-432E-9045-BEB07D4FEFC8}" dt="2023-09-26T07:05:54.739" v="6963" actId="164"/>
          <ac:spMkLst>
            <pc:docMk/>
            <pc:sldMk cId="3001792241" sldId="327"/>
            <ac:spMk id="13" creationId="{12E16C5E-E534-75F3-4982-C1857F88929A}"/>
          </ac:spMkLst>
        </pc:spChg>
        <pc:spChg chg="add mod">
          <ac:chgData name="Hashimoto, Chie / 橋本　知依" userId="d974ff01-1f92-419a-ba7c-6fd3fb8463af" providerId="ADAL" clId="{CEC69B72-61DE-432E-9045-BEB07D4FEFC8}" dt="2023-09-26T07:05:21.240" v="6957" actId="164"/>
          <ac:spMkLst>
            <pc:docMk/>
            <pc:sldMk cId="3001792241" sldId="327"/>
            <ac:spMk id="14" creationId="{4C95C319-FE71-6B75-21C9-8825F2E1E349}"/>
          </ac:spMkLst>
        </pc:spChg>
        <pc:spChg chg="add mod">
          <ac:chgData name="Hashimoto, Chie / 橋本　知依" userId="d974ff01-1f92-419a-ba7c-6fd3fb8463af" providerId="ADAL" clId="{CEC69B72-61DE-432E-9045-BEB07D4FEFC8}" dt="2023-09-26T07:05:54.739" v="6963" actId="164"/>
          <ac:spMkLst>
            <pc:docMk/>
            <pc:sldMk cId="3001792241" sldId="327"/>
            <ac:spMk id="15" creationId="{907F681B-F31D-3C9F-5B90-4CDA24B2F89A}"/>
          </ac:spMkLst>
        </pc:spChg>
        <pc:spChg chg="add del mod">
          <ac:chgData name="Hashimoto, Chie / 橋本　知依" userId="d974ff01-1f92-419a-ba7c-6fd3fb8463af" providerId="ADAL" clId="{CEC69B72-61DE-432E-9045-BEB07D4FEFC8}" dt="2023-09-26T07:07:11.520" v="6992" actId="478"/>
          <ac:spMkLst>
            <pc:docMk/>
            <pc:sldMk cId="3001792241" sldId="327"/>
            <ac:spMk id="16" creationId="{5D11538F-8FB5-F1FB-F405-68D7033A9E57}"/>
          </ac:spMkLst>
        </pc:spChg>
        <pc:grpChg chg="add mod">
          <ac:chgData name="Hashimoto, Chie / 橋本　知依" userId="d974ff01-1f92-419a-ba7c-6fd3fb8463af" providerId="ADAL" clId="{CEC69B72-61DE-432E-9045-BEB07D4FEFC8}" dt="2023-09-26T07:07:17.701" v="6994" actId="1076"/>
          <ac:grpSpMkLst>
            <pc:docMk/>
            <pc:sldMk cId="3001792241" sldId="327"/>
            <ac:grpSpMk id="17" creationId="{EA9E4E91-2990-B388-712F-A46FEF2C208B}"/>
          </ac:grpSpMkLst>
        </pc:grpChg>
        <pc:grpChg chg="add del mod">
          <ac:chgData name="Hashimoto, Chie / 橋本　知依" userId="d974ff01-1f92-419a-ba7c-6fd3fb8463af" providerId="ADAL" clId="{CEC69B72-61DE-432E-9045-BEB07D4FEFC8}" dt="2023-09-26T07:07:00.894" v="6990" actId="478"/>
          <ac:grpSpMkLst>
            <pc:docMk/>
            <pc:sldMk cId="3001792241" sldId="327"/>
            <ac:grpSpMk id="19" creationId="{53F1A216-C341-6F04-308A-8A762F70ABF7}"/>
          </ac:grpSpMkLst>
        </pc:grpChg>
        <pc:grpChg chg="add del mod ord">
          <ac:chgData name="Hashimoto, Chie / 橋本　知依" userId="d974ff01-1f92-419a-ba7c-6fd3fb8463af" providerId="ADAL" clId="{CEC69B72-61DE-432E-9045-BEB07D4FEFC8}" dt="2023-09-26T07:07:00.894" v="6990" actId="478"/>
          <ac:grpSpMkLst>
            <pc:docMk/>
            <pc:sldMk cId="3001792241" sldId="327"/>
            <ac:grpSpMk id="20" creationId="{294A2771-5F88-2A8B-B8A6-F5469A2B8BA2}"/>
          </ac:grpSpMkLst>
        </pc:grpChg>
        <pc:graphicFrameChg chg="mod modGraphic">
          <ac:chgData name="Hashimoto, Chie / 橋本　知依" userId="d974ff01-1f92-419a-ba7c-6fd3fb8463af" providerId="ADAL" clId="{CEC69B72-61DE-432E-9045-BEB07D4FEFC8}" dt="2023-09-26T07:12:51.247" v="7174" actId="20577"/>
          <ac:graphicFrameMkLst>
            <pc:docMk/>
            <pc:sldMk cId="3001792241" sldId="327"/>
            <ac:graphicFrameMk id="8" creationId="{07219AAD-97A6-3628-5ADC-E4FDDF648FDB}"/>
          </ac:graphicFrameMkLst>
        </pc:graphicFrameChg>
        <pc:picChg chg="add mod modCrop">
          <ac:chgData name="Hashimoto, Chie / 橋本　知依" userId="d974ff01-1f92-419a-ba7c-6fd3fb8463af" providerId="ADAL" clId="{CEC69B72-61DE-432E-9045-BEB07D4FEFC8}" dt="2023-09-26T07:06:06.027" v="6964" actId="164"/>
          <ac:picMkLst>
            <pc:docMk/>
            <pc:sldMk cId="3001792241" sldId="327"/>
            <ac:picMk id="3" creationId="{EE6435FA-63E6-3537-FFF0-9B1862EFC11C}"/>
          </ac:picMkLst>
        </pc:picChg>
        <pc:picChg chg="add mod">
          <ac:chgData name="Hashimoto, Chie / 橋本　知依" userId="d974ff01-1f92-419a-ba7c-6fd3fb8463af" providerId="ADAL" clId="{CEC69B72-61DE-432E-9045-BEB07D4FEFC8}" dt="2023-09-26T07:05:21.240" v="6957" actId="164"/>
          <ac:picMkLst>
            <pc:docMk/>
            <pc:sldMk cId="3001792241" sldId="327"/>
            <ac:picMk id="4" creationId="{7B754CF3-8577-B476-3374-9A35BF42E3F7}"/>
          </ac:picMkLst>
        </pc:picChg>
        <pc:picChg chg="add del">
          <ac:chgData name="Hashimoto, Chie / 橋本　知依" userId="d974ff01-1f92-419a-ba7c-6fd3fb8463af" providerId="ADAL" clId="{CEC69B72-61DE-432E-9045-BEB07D4FEFC8}" dt="2023-09-12T09:28:03.375" v="3358" actId="22"/>
          <ac:picMkLst>
            <pc:docMk/>
            <pc:sldMk cId="3001792241" sldId="327"/>
            <ac:picMk id="5" creationId="{4FC01B49-91A5-04DF-8759-EB3E732086FE}"/>
          </ac:picMkLst>
        </pc:picChg>
        <pc:picChg chg="add mod">
          <ac:chgData name="Hashimoto, Chie / 橋本　知依" userId="d974ff01-1f92-419a-ba7c-6fd3fb8463af" providerId="ADAL" clId="{CEC69B72-61DE-432E-9045-BEB07D4FEFC8}" dt="2023-09-26T07:05:21.240" v="6957" actId="164"/>
          <ac:picMkLst>
            <pc:docMk/>
            <pc:sldMk cId="3001792241" sldId="327"/>
            <ac:picMk id="5" creationId="{C42FFABE-FBD3-BA2D-A74C-20E9D5AC6996}"/>
          </ac:picMkLst>
        </pc:picChg>
        <pc:picChg chg="add mod modCrop">
          <ac:chgData name="Hashimoto, Chie / 橋本　知依" userId="d974ff01-1f92-419a-ba7c-6fd3fb8463af" providerId="ADAL" clId="{CEC69B72-61DE-432E-9045-BEB07D4FEFC8}" dt="2023-09-26T07:05:54.739" v="6963" actId="164"/>
          <ac:picMkLst>
            <pc:docMk/>
            <pc:sldMk cId="3001792241" sldId="327"/>
            <ac:picMk id="9" creationId="{88A430D6-B8AA-1373-B420-15A4F7B00234}"/>
          </ac:picMkLst>
        </pc:picChg>
        <pc:cxnChg chg="add mod">
          <ac:chgData name="Hashimoto, Chie / 橋本　知依" userId="d974ff01-1f92-419a-ba7c-6fd3fb8463af" providerId="ADAL" clId="{CEC69B72-61DE-432E-9045-BEB07D4FEFC8}" dt="2023-09-26T07:07:00.894" v="6990" actId="478"/>
          <ac:cxnSpMkLst>
            <pc:docMk/>
            <pc:sldMk cId="3001792241" sldId="327"/>
            <ac:cxnSpMk id="11" creationId="{2CFBE8FE-F4C6-1CE3-D4FD-94553FDA1940}"/>
          </ac:cxnSpMkLst>
        </pc:cxnChg>
        <pc:cxnChg chg="add mod">
          <ac:chgData name="Hashimoto, Chie / 橋本　知依" userId="d974ff01-1f92-419a-ba7c-6fd3fb8463af" providerId="ADAL" clId="{CEC69B72-61DE-432E-9045-BEB07D4FEFC8}" dt="2023-09-26T07:05:21.240" v="6957" actId="164"/>
          <ac:cxnSpMkLst>
            <pc:docMk/>
            <pc:sldMk cId="3001792241" sldId="327"/>
            <ac:cxnSpMk id="12" creationId="{59F0663C-8104-925B-C469-FB42912232B1}"/>
          </ac:cxnSpMkLst>
        </pc:cxnChg>
      </pc:sldChg>
      <pc:sldChg chg="addSp delSp modSp add mod">
        <pc:chgData name="Hashimoto, Chie / 橋本　知依" userId="d974ff01-1f92-419a-ba7c-6fd3fb8463af" providerId="ADAL" clId="{CEC69B72-61DE-432E-9045-BEB07D4FEFC8}" dt="2023-09-26T07:08:35.379" v="7067" actId="20577"/>
        <pc:sldMkLst>
          <pc:docMk/>
          <pc:sldMk cId="3855689316" sldId="328"/>
        </pc:sldMkLst>
        <pc:spChg chg="add mod">
          <ac:chgData name="Hashimoto, Chie / 橋本　知依" userId="d974ff01-1f92-419a-ba7c-6fd3fb8463af" providerId="ADAL" clId="{CEC69B72-61DE-432E-9045-BEB07D4FEFC8}" dt="2023-09-13T04:18:43.191" v="3629" actId="1076"/>
          <ac:spMkLst>
            <pc:docMk/>
            <pc:sldMk cId="3855689316" sldId="328"/>
            <ac:spMk id="4" creationId="{DB7DA942-83B7-7330-1696-CA5120615363}"/>
          </ac:spMkLst>
        </pc:spChg>
        <pc:spChg chg="mod">
          <ac:chgData name="Hashimoto, Chie / 橋本　知依" userId="d974ff01-1f92-419a-ba7c-6fd3fb8463af" providerId="ADAL" clId="{CEC69B72-61DE-432E-9045-BEB07D4FEFC8}" dt="2023-09-12T09:16:52.629" v="2707" actId="164"/>
          <ac:spMkLst>
            <pc:docMk/>
            <pc:sldMk cId="3855689316" sldId="328"/>
            <ac:spMk id="17" creationId="{B316CAF4-FCD4-9ACB-602C-A144DBFC036C}"/>
          </ac:spMkLst>
        </pc:spChg>
        <pc:spChg chg="mod">
          <ac:chgData name="Hashimoto, Chie / 橋本　知依" userId="d974ff01-1f92-419a-ba7c-6fd3fb8463af" providerId="ADAL" clId="{CEC69B72-61DE-432E-9045-BEB07D4FEFC8}" dt="2023-09-12T09:16:52.629" v="2707" actId="164"/>
          <ac:spMkLst>
            <pc:docMk/>
            <pc:sldMk cId="3855689316" sldId="328"/>
            <ac:spMk id="18" creationId="{BBABFC79-3A7D-4354-404A-91456657F4FB}"/>
          </ac:spMkLst>
        </pc:spChg>
        <pc:spChg chg="del">
          <ac:chgData name="Hashimoto, Chie / 橋本　知依" userId="d974ff01-1f92-419a-ba7c-6fd3fb8463af" providerId="ADAL" clId="{CEC69B72-61DE-432E-9045-BEB07D4FEFC8}" dt="2023-09-12T09:16:56.558" v="2709" actId="478"/>
          <ac:spMkLst>
            <pc:docMk/>
            <pc:sldMk cId="3855689316" sldId="328"/>
            <ac:spMk id="22" creationId="{B64EDA99-177C-459E-DC48-F39DC867C855}"/>
          </ac:spMkLst>
        </pc:spChg>
        <pc:spChg chg="mod">
          <ac:chgData name="Hashimoto, Chie / 橋本　知依" userId="d974ff01-1f92-419a-ba7c-6fd3fb8463af" providerId="ADAL" clId="{CEC69B72-61DE-432E-9045-BEB07D4FEFC8}" dt="2023-09-13T04:18:43.191" v="3629" actId="1076"/>
          <ac:spMkLst>
            <pc:docMk/>
            <pc:sldMk cId="3855689316" sldId="328"/>
            <ac:spMk id="27" creationId="{BEA0EE62-0582-B3F7-F03C-911F97C78A7B}"/>
          </ac:spMkLst>
        </pc:spChg>
        <pc:grpChg chg="add mod">
          <ac:chgData name="Hashimoto, Chie / 橋本　知依" userId="d974ff01-1f92-419a-ba7c-6fd3fb8463af" providerId="ADAL" clId="{CEC69B72-61DE-432E-9045-BEB07D4FEFC8}" dt="2023-09-13T04:18:43.191" v="3629" actId="1076"/>
          <ac:grpSpMkLst>
            <pc:docMk/>
            <pc:sldMk cId="3855689316" sldId="328"/>
            <ac:grpSpMk id="2" creationId="{C03D44D3-B51E-7D67-8175-4CBB490D3B70}"/>
          </ac:grpSpMkLst>
        </pc:grpChg>
        <pc:grpChg chg="mod">
          <ac:chgData name="Hashimoto, Chie / 橋本　知依" userId="d974ff01-1f92-419a-ba7c-6fd3fb8463af" providerId="ADAL" clId="{CEC69B72-61DE-432E-9045-BEB07D4FEFC8}" dt="2023-09-12T09:16:52.629" v="2707" actId="164"/>
          <ac:grpSpMkLst>
            <pc:docMk/>
            <pc:sldMk cId="3855689316" sldId="328"/>
            <ac:grpSpMk id="15" creationId="{A1EB7960-60B8-BC4A-B7B0-B1009EE42956}"/>
          </ac:grpSpMkLst>
        </pc:grpChg>
        <pc:graphicFrameChg chg="mod modGraphic">
          <ac:chgData name="Hashimoto, Chie / 橋本　知依" userId="d974ff01-1f92-419a-ba7c-6fd3fb8463af" providerId="ADAL" clId="{CEC69B72-61DE-432E-9045-BEB07D4FEFC8}" dt="2023-09-26T07:08:35.379" v="7067" actId="20577"/>
          <ac:graphicFrameMkLst>
            <pc:docMk/>
            <pc:sldMk cId="3855689316" sldId="328"/>
            <ac:graphicFrameMk id="8" creationId="{07219AAD-97A6-3628-5ADC-E4FDDF648FDB}"/>
          </ac:graphicFrameMkLst>
        </pc:graphicFrameChg>
        <pc:picChg chg="mod">
          <ac:chgData name="Hashimoto, Chie / 橋本　知依" userId="d974ff01-1f92-419a-ba7c-6fd3fb8463af" providerId="ADAL" clId="{CEC69B72-61DE-432E-9045-BEB07D4FEFC8}" dt="2023-09-12T09:16:52.629" v="2707" actId="164"/>
          <ac:picMkLst>
            <pc:docMk/>
            <pc:sldMk cId="3855689316" sldId="328"/>
            <ac:picMk id="5" creationId="{B20297D4-F2F2-D17F-14E1-D5CFC8392E41}"/>
          </ac:picMkLst>
        </pc:picChg>
        <pc:picChg chg="mod">
          <ac:chgData name="Hashimoto, Chie / 橋本　知依" userId="d974ff01-1f92-419a-ba7c-6fd3fb8463af" providerId="ADAL" clId="{CEC69B72-61DE-432E-9045-BEB07D4FEFC8}" dt="2023-09-12T09:16:52.629" v="2707" actId="164"/>
          <ac:picMkLst>
            <pc:docMk/>
            <pc:sldMk cId="3855689316" sldId="328"/>
            <ac:picMk id="9" creationId="{3440F271-BC65-FB2F-F8D0-C7BC46D7037C}"/>
          </ac:picMkLst>
        </pc:picChg>
        <pc:cxnChg chg="mod">
          <ac:chgData name="Hashimoto, Chie / 橋本　知依" userId="d974ff01-1f92-419a-ba7c-6fd3fb8463af" providerId="ADAL" clId="{CEC69B72-61DE-432E-9045-BEB07D4FEFC8}" dt="2023-09-12T09:16:52.629" v="2707" actId="164"/>
          <ac:cxnSpMkLst>
            <pc:docMk/>
            <pc:sldMk cId="3855689316" sldId="328"/>
            <ac:cxnSpMk id="19" creationId="{23CF319B-769A-909C-EDAA-50B390F19F99}"/>
          </ac:cxnSpMkLst>
        </pc:cxnChg>
        <pc:cxnChg chg="mod">
          <ac:chgData name="Hashimoto, Chie / 橋本　知依" userId="d974ff01-1f92-419a-ba7c-6fd3fb8463af" providerId="ADAL" clId="{CEC69B72-61DE-432E-9045-BEB07D4FEFC8}" dt="2023-09-12T09:16:52.629" v="2707" actId="164"/>
          <ac:cxnSpMkLst>
            <pc:docMk/>
            <pc:sldMk cId="3855689316" sldId="328"/>
            <ac:cxnSpMk id="24" creationId="{8E8BC20D-D2FA-79D9-AB2A-AA571A0EE371}"/>
          </ac:cxnSpMkLst>
        </pc:cxnChg>
      </pc:sldChg>
      <pc:sldChg chg="delSp new del mod">
        <pc:chgData name="Hashimoto, Chie / 橋本　知依" userId="d974ff01-1f92-419a-ba7c-6fd3fb8463af" providerId="ADAL" clId="{CEC69B72-61DE-432E-9045-BEB07D4FEFC8}" dt="2023-09-25T23:47:30.211" v="3731" actId="47"/>
        <pc:sldMkLst>
          <pc:docMk/>
          <pc:sldMk cId="981623921" sldId="329"/>
        </pc:sldMkLst>
        <pc:spChg chg="del">
          <ac:chgData name="Hashimoto, Chie / 橋本　知依" userId="d974ff01-1f92-419a-ba7c-6fd3fb8463af" providerId="ADAL" clId="{CEC69B72-61DE-432E-9045-BEB07D4FEFC8}" dt="2023-09-25T23:47:26.672" v="3730" actId="478"/>
          <ac:spMkLst>
            <pc:docMk/>
            <pc:sldMk cId="981623921" sldId="329"/>
            <ac:spMk id="2" creationId="{769BFFD9-84B2-1726-F804-EC52B3D2DAC3}"/>
          </ac:spMkLst>
        </pc:spChg>
        <pc:spChg chg="del">
          <ac:chgData name="Hashimoto, Chie / 橋本　知依" userId="d974ff01-1f92-419a-ba7c-6fd3fb8463af" providerId="ADAL" clId="{CEC69B72-61DE-432E-9045-BEB07D4FEFC8}" dt="2023-09-25T23:47:26.672" v="3730" actId="478"/>
          <ac:spMkLst>
            <pc:docMk/>
            <pc:sldMk cId="981623921" sldId="329"/>
            <ac:spMk id="3" creationId="{7593802C-A45A-63CB-ACF3-F1BEE3609D08}"/>
          </ac:spMkLst>
        </pc:spChg>
        <pc:spChg chg="del">
          <ac:chgData name="Hashimoto, Chie / 橋本　知依" userId="d974ff01-1f92-419a-ba7c-6fd3fb8463af" providerId="ADAL" clId="{CEC69B72-61DE-432E-9045-BEB07D4FEFC8}" dt="2023-09-25T23:47:26.672" v="3730" actId="478"/>
          <ac:spMkLst>
            <pc:docMk/>
            <pc:sldMk cId="981623921" sldId="329"/>
            <ac:spMk id="4" creationId="{D431FE1C-3ECD-5073-78F7-0023F9C8211E}"/>
          </ac:spMkLst>
        </pc:spChg>
        <pc:spChg chg="del">
          <ac:chgData name="Hashimoto, Chie / 橋本　知依" userId="d974ff01-1f92-419a-ba7c-6fd3fb8463af" providerId="ADAL" clId="{CEC69B72-61DE-432E-9045-BEB07D4FEFC8}" dt="2023-09-25T23:47:26.672" v="3730" actId="478"/>
          <ac:spMkLst>
            <pc:docMk/>
            <pc:sldMk cId="981623921" sldId="329"/>
            <ac:spMk id="5" creationId="{92CFC14B-4A22-A0D1-EA89-88F7EB7EA20B}"/>
          </ac:spMkLst>
        </pc:spChg>
      </pc:sldChg>
      <pc:sldChg chg="addSp delSp modSp add del mod">
        <pc:chgData name="Hashimoto, Chie / 橋本　知依" userId="d974ff01-1f92-419a-ba7c-6fd3fb8463af" providerId="ADAL" clId="{CEC69B72-61DE-432E-9045-BEB07D4FEFC8}" dt="2023-09-26T07:07:22.327" v="6996" actId="47"/>
        <pc:sldMkLst>
          <pc:docMk/>
          <pc:sldMk cId="1541515246" sldId="329"/>
        </pc:sldMkLst>
        <pc:spChg chg="add del mod">
          <ac:chgData name="Hashimoto, Chie / 橋本　知依" userId="d974ff01-1f92-419a-ba7c-6fd3fb8463af" providerId="ADAL" clId="{CEC69B72-61DE-432E-9045-BEB07D4FEFC8}" dt="2023-09-26T07:05:16.284" v="6955" actId="21"/>
          <ac:spMkLst>
            <pc:docMk/>
            <pc:sldMk cId="1541515246" sldId="329"/>
            <ac:spMk id="9" creationId="{278FB008-2CCE-C668-4B79-4A707F70BFDC}"/>
          </ac:spMkLst>
        </pc:spChg>
        <pc:spChg chg="add del mod">
          <ac:chgData name="Hashimoto, Chie / 橋本　知依" userId="d974ff01-1f92-419a-ba7c-6fd3fb8463af" providerId="ADAL" clId="{CEC69B72-61DE-432E-9045-BEB07D4FEFC8}" dt="2023-09-26T07:05:16.284" v="6955" actId="21"/>
          <ac:spMkLst>
            <pc:docMk/>
            <pc:sldMk cId="1541515246" sldId="329"/>
            <ac:spMk id="13" creationId="{66CC4304-DBF3-E06C-C5C2-7A7B15196AC3}"/>
          </ac:spMkLst>
        </pc:spChg>
        <pc:graphicFrameChg chg="add del mod modGraphic">
          <ac:chgData name="Hashimoto, Chie / 橋本　知依" userId="d974ff01-1f92-419a-ba7c-6fd3fb8463af" providerId="ADAL" clId="{CEC69B72-61DE-432E-9045-BEB07D4FEFC8}" dt="2023-09-26T00:39:41.508" v="4200" actId="20577"/>
          <ac:graphicFrameMkLst>
            <pc:docMk/>
            <pc:sldMk cId="1541515246" sldId="329"/>
            <ac:graphicFrameMk id="8" creationId="{07219AAD-97A6-3628-5ADC-E4FDDF648FDB}"/>
          </ac:graphicFrameMkLst>
        </pc:graphicFrameChg>
        <pc:picChg chg="add del mod">
          <ac:chgData name="Hashimoto, Chie / 橋本　知依" userId="d974ff01-1f92-419a-ba7c-6fd3fb8463af" providerId="ADAL" clId="{CEC69B72-61DE-432E-9045-BEB07D4FEFC8}" dt="2023-09-26T07:05:16.284" v="6955" actId="21"/>
          <ac:picMkLst>
            <pc:docMk/>
            <pc:sldMk cId="1541515246" sldId="329"/>
            <ac:picMk id="3" creationId="{BD777D6E-7FF9-10A8-22D6-752153209459}"/>
          </ac:picMkLst>
        </pc:picChg>
        <pc:picChg chg="add del mod">
          <ac:chgData name="Hashimoto, Chie / 橋本　知依" userId="d974ff01-1f92-419a-ba7c-6fd3fb8463af" providerId="ADAL" clId="{CEC69B72-61DE-432E-9045-BEB07D4FEFC8}" dt="2023-09-26T00:20:49.640" v="3976"/>
          <ac:picMkLst>
            <pc:docMk/>
            <pc:sldMk cId="1541515246" sldId="329"/>
            <ac:picMk id="4" creationId="{955C9C5C-93AB-B309-B548-0DDD70AE3A12}"/>
          </ac:picMkLst>
        </pc:picChg>
        <pc:picChg chg="add del mod">
          <ac:chgData name="Hashimoto, Chie / 橋本　知依" userId="d974ff01-1f92-419a-ba7c-6fd3fb8463af" providerId="ADAL" clId="{CEC69B72-61DE-432E-9045-BEB07D4FEFC8}" dt="2023-09-26T07:05:16.284" v="6955" actId="21"/>
          <ac:picMkLst>
            <pc:docMk/>
            <pc:sldMk cId="1541515246" sldId="329"/>
            <ac:picMk id="7" creationId="{ECACED21-7080-70BA-06AD-31640C742C9A}"/>
          </ac:picMkLst>
        </pc:picChg>
        <pc:cxnChg chg="add del mod">
          <ac:chgData name="Hashimoto, Chie / 橋本　知依" userId="d974ff01-1f92-419a-ba7c-6fd3fb8463af" providerId="ADAL" clId="{CEC69B72-61DE-432E-9045-BEB07D4FEFC8}" dt="2023-09-26T07:05:16.284" v="6955" actId="21"/>
          <ac:cxnSpMkLst>
            <pc:docMk/>
            <pc:sldMk cId="1541515246" sldId="329"/>
            <ac:cxnSpMk id="10" creationId="{32259B52-2BB6-9088-DCB5-7507F1CC6668}"/>
          </ac:cxnSpMkLst>
        </pc:cxnChg>
      </pc:sldChg>
      <pc:sldChg chg="addSp modSp add del mod">
        <pc:chgData name="Hashimoto, Chie / 橋本　知依" userId="d974ff01-1f92-419a-ba7c-6fd3fb8463af" providerId="ADAL" clId="{CEC69B72-61DE-432E-9045-BEB07D4FEFC8}" dt="2023-09-26T07:04:45.565" v="6953" actId="47"/>
        <pc:sldMkLst>
          <pc:docMk/>
          <pc:sldMk cId="2043304112" sldId="330"/>
        </pc:sldMkLst>
        <pc:graphicFrameChg chg="mod modGraphic">
          <ac:chgData name="Hashimoto, Chie / 橋本　知依" userId="d974ff01-1f92-419a-ba7c-6fd3fb8463af" providerId="ADAL" clId="{CEC69B72-61DE-432E-9045-BEB07D4FEFC8}" dt="2023-09-26T00:39:36.402" v="4199" actId="6549"/>
          <ac:graphicFrameMkLst>
            <pc:docMk/>
            <pc:sldMk cId="2043304112" sldId="330"/>
            <ac:graphicFrameMk id="8" creationId="{07219AAD-97A6-3628-5ADC-E4FDDF648FDB}"/>
          </ac:graphicFrameMkLst>
        </pc:graphicFrameChg>
        <pc:picChg chg="add mod modCrop">
          <ac:chgData name="Hashimoto, Chie / 橋本　知依" userId="d974ff01-1f92-419a-ba7c-6fd3fb8463af" providerId="ADAL" clId="{CEC69B72-61DE-432E-9045-BEB07D4FEFC8}" dt="2023-09-26T00:27:56.351" v="4191" actId="1076"/>
          <ac:picMkLst>
            <pc:docMk/>
            <pc:sldMk cId="2043304112" sldId="330"/>
            <ac:picMk id="3" creationId="{8CFCF54C-5498-3D84-7B83-4D6EE3CC3C10}"/>
          </ac:picMkLst>
        </pc:picChg>
      </pc:sldChg>
      <pc:sldChg chg="addSp delSp modSp add mod">
        <pc:chgData name="Hashimoto, Chie / 橋本　知依" userId="d974ff01-1f92-419a-ba7c-6fd3fb8463af" providerId="ADAL" clId="{CEC69B72-61DE-432E-9045-BEB07D4FEFC8}" dt="2023-09-26T07:13:57.476" v="7226" actId="20577"/>
        <pc:sldMkLst>
          <pc:docMk/>
          <pc:sldMk cId="3792151018" sldId="331"/>
        </pc:sldMkLst>
        <pc:spChg chg="del">
          <ac:chgData name="Hashimoto, Chie / 橋本　知依" userId="d974ff01-1f92-419a-ba7c-6fd3fb8463af" providerId="ADAL" clId="{CEC69B72-61DE-432E-9045-BEB07D4FEFC8}" dt="2023-09-26T01:09:49.637" v="5030" actId="478"/>
          <ac:spMkLst>
            <pc:docMk/>
            <pc:sldMk cId="3792151018" sldId="331"/>
            <ac:spMk id="9" creationId="{278FB008-2CCE-C668-4B79-4A707F70BFDC}"/>
          </ac:spMkLst>
        </pc:spChg>
        <pc:spChg chg="add del">
          <ac:chgData name="Hashimoto, Chie / 橋本　知依" userId="d974ff01-1f92-419a-ba7c-6fd3fb8463af" providerId="ADAL" clId="{CEC69B72-61DE-432E-9045-BEB07D4FEFC8}" dt="2023-09-26T01:09:48.292" v="5029" actId="478"/>
          <ac:spMkLst>
            <pc:docMk/>
            <pc:sldMk cId="3792151018" sldId="331"/>
            <ac:spMk id="13" creationId="{66CC4304-DBF3-E06C-C5C2-7A7B15196AC3}"/>
          </ac:spMkLst>
        </pc:spChg>
        <pc:graphicFrameChg chg="mod modGraphic">
          <ac:chgData name="Hashimoto, Chie / 橋本　知依" userId="d974ff01-1f92-419a-ba7c-6fd3fb8463af" providerId="ADAL" clId="{CEC69B72-61DE-432E-9045-BEB07D4FEFC8}" dt="2023-09-26T07:13:57.476" v="7226" actId="20577"/>
          <ac:graphicFrameMkLst>
            <pc:docMk/>
            <pc:sldMk cId="3792151018" sldId="331"/>
            <ac:graphicFrameMk id="8" creationId="{07219AAD-97A6-3628-5ADC-E4FDDF648FDB}"/>
          </ac:graphicFrameMkLst>
        </pc:graphicFrameChg>
        <pc:picChg chg="add del">
          <ac:chgData name="Hashimoto, Chie / 橋本　知依" userId="d974ff01-1f92-419a-ba7c-6fd3fb8463af" providerId="ADAL" clId="{CEC69B72-61DE-432E-9045-BEB07D4FEFC8}" dt="2023-09-26T00:39:28.960" v="4195" actId="478"/>
          <ac:picMkLst>
            <pc:docMk/>
            <pc:sldMk cId="3792151018" sldId="331"/>
            <ac:picMk id="3" creationId="{BD777D6E-7FF9-10A8-22D6-752153209459}"/>
          </ac:picMkLst>
        </pc:picChg>
        <pc:picChg chg="add del">
          <ac:chgData name="Hashimoto, Chie / 橋本　知依" userId="d974ff01-1f92-419a-ba7c-6fd3fb8463af" providerId="ADAL" clId="{CEC69B72-61DE-432E-9045-BEB07D4FEFC8}" dt="2023-09-26T00:39:28.960" v="4195" actId="478"/>
          <ac:picMkLst>
            <pc:docMk/>
            <pc:sldMk cId="3792151018" sldId="331"/>
            <ac:picMk id="7" creationId="{ECACED21-7080-70BA-06AD-31640C742C9A}"/>
          </ac:picMkLst>
        </pc:picChg>
        <pc:cxnChg chg="add del mod">
          <ac:chgData name="Hashimoto, Chie / 橋本　知依" userId="d974ff01-1f92-419a-ba7c-6fd3fb8463af" providerId="ADAL" clId="{CEC69B72-61DE-432E-9045-BEB07D4FEFC8}" dt="2023-09-26T01:09:50.240" v="5031" actId="478"/>
          <ac:cxnSpMkLst>
            <pc:docMk/>
            <pc:sldMk cId="3792151018" sldId="331"/>
            <ac:cxnSpMk id="10" creationId="{32259B52-2BB6-9088-DCB5-7507F1CC6668}"/>
          </ac:cxnSpMkLst>
        </pc:cxnChg>
      </pc:sldChg>
      <pc:sldChg chg="addSp delSp modSp add mod">
        <pc:chgData name="Hashimoto, Chie / 橋本　知依" userId="d974ff01-1f92-419a-ba7c-6fd3fb8463af" providerId="ADAL" clId="{CEC69B72-61DE-432E-9045-BEB07D4FEFC8}" dt="2023-09-26T07:09:18.194" v="7071" actId="20577"/>
        <pc:sldMkLst>
          <pc:docMk/>
          <pc:sldMk cId="2146032486" sldId="332"/>
        </pc:sldMkLst>
        <pc:spChg chg="add mod">
          <ac:chgData name="Hashimoto, Chie / 橋本　知依" userId="d974ff01-1f92-419a-ba7c-6fd3fb8463af" providerId="ADAL" clId="{CEC69B72-61DE-432E-9045-BEB07D4FEFC8}" dt="2023-09-26T02:07:48.426" v="5842" actId="14100"/>
          <ac:spMkLst>
            <pc:docMk/>
            <pc:sldMk cId="2146032486" sldId="332"/>
            <ac:spMk id="5" creationId="{9B965895-68D2-9B52-9DBA-1F45A673C88E}"/>
          </ac:spMkLst>
        </pc:spChg>
        <pc:spChg chg="add mod">
          <ac:chgData name="Hashimoto, Chie / 橋本　知依" userId="d974ff01-1f92-419a-ba7c-6fd3fb8463af" providerId="ADAL" clId="{CEC69B72-61DE-432E-9045-BEB07D4FEFC8}" dt="2023-09-26T02:08:26.599" v="5960" actId="20577"/>
          <ac:spMkLst>
            <pc:docMk/>
            <pc:sldMk cId="2146032486" sldId="332"/>
            <ac:spMk id="7" creationId="{FEF36CF5-FFB4-CDD6-80B7-CF2960CD1E4F}"/>
          </ac:spMkLst>
        </pc:spChg>
        <pc:spChg chg="add del mod">
          <ac:chgData name="Hashimoto, Chie / 橋本　知依" userId="d974ff01-1f92-419a-ba7c-6fd3fb8463af" providerId="ADAL" clId="{CEC69B72-61DE-432E-9045-BEB07D4FEFC8}" dt="2023-09-26T02:12:07.251" v="6056"/>
          <ac:spMkLst>
            <pc:docMk/>
            <pc:sldMk cId="2146032486" sldId="332"/>
            <ac:spMk id="11" creationId="{903577AE-5439-05DF-5741-7F93AA10D81B}"/>
          </ac:spMkLst>
        </pc:spChg>
        <pc:spChg chg="add mod">
          <ac:chgData name="Hashimoto, Chie / 橋本　知依" userId="d974ff01-1f92-419a-ba7c-6fd3fb8463af" providerId="ADAL" clId="{CEC69B72-61DE-432E-9045-BEB07D4FEFC8}" dt="2023-09-26T02:12:20.883" v="6060" actId="1076"/>
          <ac:spMkLst>
            <pc:docMk/>
            <pc:sldMk cId="2146032486" sldId="332"/>
            <ac:spMk id="13" creationId="{6D0E5B90-2C7E-A916-8BDF-2AFAB97AF93C}"/>
          </ac:spMkLst>
        </pc:spChg>
        <pc:graphicFrameChg chg="mod modGraphic">
          <ac:chgData name="Hashimoto, Chie / 橋本　知依" userId="d974ff01-1f92-419a-ba7c-6fd3fb8463af" providerId="ADAL" clId="{CEC69B72-61DE-432E-9045-BEB07D4FEFC8}" dt="2023-09-26T07:09:18.194" v="7071" actId="20577"/>
          <ac:graphicFrameMkLst>
            <pc:docMk/>
            <pc:sldMk cId="2146032486" sldId="332"/>
            <ac:graphicFrameMk id="8" creationId="{07219AAD-97A6-3628-5ADC-E4FDDF648FDB}"/>
          </ac:graphicFrameMkLst>
        </pc:graphicFrameChg>
        <pc:picChg chg="del">
          <ac:chgData name="Hashimoto, Chie / 橋本　知依" userId="d974ff01-1f92-419a-ba7c-6fd3fb8463af" providerId="ADAL" clId="{CEC69B72-61DE-432E-9045-BEB07D4FEFC8}" dt="2023-09-26T01:55:22.683" v="5545" actId="478"/>
          <ac:picMkLst>
            <pc:docMk/>
            <pc:sldMk cId="2146032486" sldId="332"/>
            <ac:picMk id="3" creationId="{8CFCF54C-5498-3D84-7B83-4D6EE3CC3C10}"/>
          </ac:picMkLst>
        </pc:picChg>
        <pc:picChg chg="add mod">
          <ac:chgData name="Hashimoto, Chie / 橋本　知依" userId="d974ff01-1f92-419a-ba7c-6fd3fb8463af" providerId="ADAL" clId="{CEC69B72-61DE-432E-9045-BEB07D4FEFC8}" dt="2023-09-26T02:07:02.276" v="5749" actId="1076"/>
          <ac:picMkLst>
            <pc:docMk/>
            <pc:sldMk cId="2146032486" sldId="332"/>
            <ac:picMk id="4" creationId="{59CDC3D2-A17E-66FA-E2D8-7F315EB3A886}"/>
          </ac:picMkLst>
        </pc:picChg>
        <pc:picChg chg="add mod modCrop">
          <ac:chgData name="Hashimoto, Chie / 橋本　知依" userId="d974ff01-1f92-419a-ba7c-6fd3fb8463af" providerId="ADAL" clId="{CEC69B72-61DE-432E-9045-BEB07D4FEFC8}" dt="2023-09-26T02:12:04.542" v="6054" actId="1076"/>
          <ac:picMkLst>
            <pc:docMk/>
            <pc:sldMk cId="2146032486" sldId="332"/>
            <ac:picMk id="10" creationId="{FA377643-1B22-6053-E889-3C024D5DF1E9}"/>
          </ac:picMkLst>
        </pc:picChg>
        <pc:picChg chg="add mod ord">
          <ac:chgData name="Hashimoto, Chie / 橋本　知依" userId="d974ff01-1f92-419a-ba7c-6fd3fb8463af" providerId="ADAL" clId="{CEC69B72-61DE-432E-9045-BEB07D4FEFC8}" dt="2023-09-26T02:12:25.528" v="6063" actId="1076"/>
          <ac:picMkLst>
            <pc:docMk/>
            <pc:sldMk cId="2146032486" sldId="332"/>
            <ac:picMk id="12" creationId="{5C676528-979F-8D7C-96FF-BE0958571D49}"/>
          </ac:picMkLst>
        </pc:picChg>
      </pc:sldChg>
      <pc:sldChg chg="new del">
        <pc:chgData name="Hashimoto, Chie / 橋本　知依" userId="d974ff01-1f92-419a-ba7c-6fd3fb8463af" providerId="ADAL" clId="{CEC69B72-61DE-432E-9045-BEB07D4FEFC8}" dt="2023-09-26T01:54:57.112" v="5541" actId="47"/>
        <pc:sldMkLst>
          <pc:docMk/>
          <pc:sldMk cId="3764789913" sldId="332"/>
        </pc:sldMkLst>
      </pc:sldChg>
      <pc:sldChg chg="addSp delSp modSp add mod">
        <pc:chgData name="Hashimoto, Chie / 橋本　知依" userId="d974ff01-1f92-419a-ba7c-6fd3fb8463af" providerId="ADAL" clId="{CEC69B72-61DE-432E-9045-BEB07D4FEFC8}" dt="2023-09-26T07:09:20.217" v="7073" actId="20577"/>
        <pc:sldMkLst>
          <pc:docMk/>
          <pc:sldMk cId="2241326893" sldId="333"/>
        </pc:sldMkLst>
        <pc:spChg chg="del">
          <ac:chgData name="Hashimoto, Chie / 橋本　知依" userId="d974ff01-1f92-419a-ba7c-6fd3fb8463af" providerId="ADAL" clId="{CEC69B72-61DE-432E-9045-BEB07D4FEFC8}" dt="2023-09-26T02:14:28.680" v="6065" actId="478"/>
          <ac:spMkLst>
            <pc:docMk/>
            <pc:sldMk cId="2241326893" sldId="333"/>
            <ac:spMk id="5" creationId="{9B965895-68D2-9B52-9DBA-1F45A673C88E}"/>
          </ac:spMkLst>
        </pc:spChg>
        <pc:spChg chg="del">
          <ac:chgData name="Hashimoto, Chie / 橋本　知依" userId="d974ff01-1f92-419a-ba7c-6fd3fb8463af" providerId="ADAL" clId="{CEC69B72-61DE-432E-9045-BEB07D4FEFC8}" dt="2023-09-26T02:14:37.471" v="6069" actId="478"/>
          <ac:spMkLst>
            <pc:docMk/>
            <pc:sldMk cId="2241326893" sldId="333"/>
            <ac:spMk id="7" creationId="{FEF36CF5-FFB4-CDD6-80B7-CF2960CD1E4F}"/>
          </ac:spMkLst>
        </pc:spChg>
        <pc:spChg chg="del">
          <ac:chgData name="Hashimoto, Chie / 橋本　知依" userId="d974ff01-1f92-419a-ba7c-6fd3fb8463af" providerId="ADAL" clId="{CEC69B72-61DE-432E-9045-BEB07D4FEFC8}" dt="2023-09-26T02:16:26.980" v="6190" actId="478"/>
          <ac:spMkLst>
            <pc:docMk/>
            <pc:sldMk cId="2241326893" sldId="333"/>
            <ac:spMk id="13" creationId="{6D0E5B90-2C7E-A916-8BDF-2AFAB97AF93C}"/>
          </ac:spMkLst>
        </pc:spChg>
        <pc:spChg chg="add mod">
          <ac:chgData name="Hashimoto, Chie / 橋本　知依" userId="d974ff01-1f92-419a-ba7c-6fd3fb8463af" providerId="ADAL" clId="{CEC69B72-61DE-432E-9045-BEB07D4FEFC8}" dt="2023-09-26T02:17:31.525" v="6196" actId="1076"/>
          <ac:spMkLst>
            <pc:docMk/>
            <pc:sldMk cId="2241326893" sldId="333"/>
            <ac:spMk id="15" creationId="{027486A5-F98F-A8B2-FA43-A5B15A227633}"/>
          </ac:spMkLst>
        </pc:spChg>
        <pc:spChg chg="add mod">
          <ac:chgData name="Hashimoto, Chie / 橋本　知依" userId="d974ff01-1f92-419a-ba7c-6fd3fb8463af" providerId="ADAL" clId="{CEC69B72-61DE-432E-9045-BEB07D4FEFC8}" dt="2023-09-26T02:22:28.282" v="6338" actId="164"/>
          <ac:spMkLst>
            <pc:docMk/>
            <pc:sldMk cId="2241326893" sldId="333"/>
            <ac:spMk id="21" creationId="{96DB8264-927E-25AC-FD44-DF6C2D62AC1C}"/>
          </ac:spMkLst>
        </pc:spChg>
        <pc:spChg chg="add mod">
          <ac:chgData name="Hashimoto, Chie / 橋本　知依" userId="d974ff01-1f92-419a-ba7c-6fd3fb8463af" providerId="ADAL" clId="{CEC69B72-61DE-432E-9045-BEB07D4FEFC8}" dt="2023-09-26T02:22:28.282" v="6338" actId="164"/>
          <ac:spMkLst>
            <pc:docMk/>
            <pc:sldMk cId="2241326893" sldId="333"/>
            <ac:spMk id="23" creationId="{4A6FF479-584B-EBA4-4453-D82A0EE09609}"/>
          </ac:spMkLst>
        </pc:spChg>
        <pc:spChg chg="add mod">
          <ac:chgData name="Hashimoto, Chie / 橋本　知依" userId="d974ff01-1f92-419a-ba7c-6fd3fb8463af" providerId="ADAL" clId="{CEC69B72-61DE-432E-9045-BEB07D4FEFC8}" dt="2023-09-26T02:22:28.282" v="6338" actId="164"/>
          <ac:spMkLst>
            <pc:docMk/>
            <pc:sldMk cId="2241326893" sldId="333"/>
            <ac:spMk id="26" creationId="{90EEF916-0643-EA14-FC8C-61AAD9B0B68F}"/>
          </ac:spMkLst>
        </pc:spChg>
        <pc:spChg chg="add mod">
          <ac:chgData name="Hashimoto, Chie / 橋本　知依" userId="d974ff01-1f92-419a-ba7c-6fd3fb8463af" providerId="ADAL" clId="{CEC69B72-61DE-432E-9045-BEB07D4FEFC8}" dt="2023-09-26T02:27:30.287" v="6531" actId="14100"/>
          <ac:spMkLst>
            <pc:docMk/>
            <pc:sldMk cId="2241326893" sldId="333"/>
            <ac:spMk id="31" creationId="{4279095C-39A7-B223-510E-AB90EA720BD9}"/>
          </ac:spMkLst>
        </pc:spChg>
        <pc:spChg chg="add mod">
          <ac:chgData name="Hashimoto, Chie / 橋本　知依" userId="d974ff01-1f92-419a-ba7c-6fd3fb8463af" providerId="ADAL" clId="{CEC69B72-61DE-432E-9045-BEB07D4FEFC8}" dt="2023-09-26T02:31:26.906" v="6591" actId="1076"/>
          <ac:spMkLst>
            <pc:docMk/>
            <pc:sldMk cId="2241326893" sldId="333"/>
            <ac:spMk id="35" creationId="{0AE92C65-8825-CF03-9F0E-06584D444E4F}"/>
          </ac:spMkLst>
        </pc:spChg>
        <pc:grpChg chg="add mod">
          <ac:chgData name="Hashimoto, Chie / 橋本　知依" userId="d974ff01-1f92-419a-ba7c-6fd3fb8463af" providerId="ADAL" clId="{CEC69B72-61DE-432E-9045-BEB07D4FEFC8}" dt="2023-09-26T02:22:29.455" v="6339" actId="1076"/>
          <ac:grpSpMkLst>
            <pc:docMk/>
            <pc:sldMk cId="2241326893" sldId="333"/>
            <ac:grpSpMk id="28" creationId="{E9A80EC8-5BC9-696A-6224-DD4F7EE70608}"/>
          </ac:grpSpMkLst>
        </pc:grpChg>
        <pc:graphicFrameChg chg="mod modGraphic">
          <ac:chgData name="Hashimoto, Chie / 橋本　知依" userId="d974ff01-1f92-419a-ba7c-6fd3fb8463af" providerId="ADAL" clId="{CEC69B72-61DE-432E-9045-BEB07D4FEFC8}" dt="2023-09-26T07:09:20.217" v="7073" actId="20577"/>
          <ac:graphicFrameMkLst>
            <pc:docMk/>
            <pc:sldMk cId="2241326893" sldId="333"/>
            <ac:graphicFrameMk id="8" creationId="{07219AAD-97A6-3628-5ADC-E4FDDF648FDB}"/>
          </ac:graphicFrameMkLst>
        </pc:graphicFrameChg>
        <pc:picChg chg="add mod modCrop">
          <ac:chgData name="Hashimoto, Chie / 橋本　知依" userId="d974ff01-1f92-419a-ba7c-6fd3fb8463af" providerId="ADAL" clId="{CEC69B72-61DE-432E-9045-BEB07D4FEFC8}" dt="2023-09-26T02:17:27.379" v="6194" actId="732"/>
          <ac:picMkLst>
            <pc:docMk/>
            <pc:sldMk cId="2241326893" sldId="333"/>
            <ac:picMk id="3" creationId="{A6AEAA01-E298-C2E5-D8E0-527315B1A56E}"/>
          </ac:picMkLst>
        </pc:picChg>
        <pc:picChg chg="del">
          <ac:chgData name="Hashimoto, Chie / 橋本　知依" userId="d974ff01-1f92-419a-ba7c-6fd3fb8463af" providerId="ADAL" clId="{CEC69B72-61DE-432E-9045-BEB07D4FEFC8}" dt="2023-09-26T02:14:28.680" v="6065" actId="478"/>
          <ac:picMkLst>
            <pc:docMk/>
            <pc:sldMk cId="2241326893" sldId="333"/>
            <ac:picMk id="4" creationId="{59CDC3D2-A17E-66FA-E2D8-7F315EB3A886}"/>
          </ac:picMkLst>
        </pc:picChg>
        <pc:picChg chg="del">
          <ac:chgData name="Hashimoto, Chie / 橋本　知依" userId="d974ff01-1f92-419a-ba7c-6fd3fb8463af" providerId="ADAL" clId="{CEC69B72-61DE-432E-9045-BEB07D4FEFC8}" dt="2023-09-26T02:14:29.328" v="6066" actId="478"/>
          <ac:picMkLst>
            <pc:docMk/>
            <pc:sldMk cId="2241326893" sldId="333"/>
            <ac:picMk id="10" creationId="{FA377643-1B22-6053-E889-3C024D5DF1E9}"/>
          </ac:picMkLst>
        </pc:picChg>
        <pc:picChg chg="del">
          <ac:chgData name="Hashimoto, Chie / 橋本　知依" userId="d974ff01-1f92-419a-ba7c-6fd3fb8463af" providerId="ADAL" clId="{CEC69B72-61DE-432E-9045-BEB07D4FEFC8}" dt="2023-09-26T02:14:30.084" v="6067" actId="478"/>
          <ac:picMkLst>
            <pc:docMk/>
            <pc:sldMk cId="2241326893" sldId="333"/>
            <ac:picMk id="12" creationId="{5C676528-979F-8D7C-96FF-BE0958571D49}"/>
          </ac:picMkLst>
        </pc:picChg>
        <pc:picChg chg="add mod modCrop">
          <ac:chgData name="Hashimoto, Chie / 橋本　知依" userId="d974ff01-1f92-419a-ba7c-6fd3fb8463af" providerId="ADAL" clId="{CEC69B72-61DE-432E-9045-BEB07D4FEFC8}" dt="2023-09-26T02:22:28.282" v="6338" actId="164"/>
          <ac:picMkLst>
            <pc:docMk/>
            <pc:sldMk cId="2241326893" sldId="333"/>
            <ac:picMk id="17" creationId="{275BD719-ECB0-5BA1-1E06-960AA2CA31E2}"/>
          </ac:picMkLst>
        </pc:picChg>
        <pc:picChg chg="add mod modCrop">
          <ac:chgData name="Hashimoto, Chie / 橋本　知依" userId="d974ff01-1f92-419a-ba7c-6fd3fb8463af" providerId="ADAL" clId="{CEC69B72-61DE-432E-9045-BEB07D4FEFC8}" dt="2023-09-26T02:22:28.282" v="6338" actId="164"/>
          <ac:picMkLst>
            <pc:docMk/>
            <pc:sldMk cId="2241326893" sldId="333"/>
            <ac:picMk id="19" creationId="{D966E4CE-416C-3A65-D452-0EC7C1A76FE9}"/>
          </ac:picMkLst>
        </pc:picChg>
        <pc:picChg chg="add mod modCrop">
          <ac:chgData name="Hashimoto, Chie / 橋本　知依" userId="d974ff01-1f92-419a-ba7c-6fd3fb8463af" providerId="ADAL" clId="{CEC69B72-61DE-432E-9045-BEB07D4FEFC8}" dt="2023-09-26T02:27:23.491" v="6528" actId="1076"/>
          <ac:picMkLst>
            <pc:docMk/>
            <pc:sldMk cId="2241326893" sldId="333"/>
            <ac:picMk id="30" creationId="{E59F192A-5128-DC06-0A11-20A83D349909}"/>
          </ac:picMkLst>
        </pc:picChg>
        <pc:cxnChg chg="add mod">
          <ac:chgData name="Hashimoto, Chie / 橋本　知依" userId="d974ff01-1f92-419a-ba7c-6fd3fb8463af" providerId="ADAL" clId="{CEC69B72-61DE-432E-9045-BEB07D4FEFC8}" dt="2023-09-26T02:17:30.274" v="6195" actId="1076"/>
          <ac:cxnSpMkLst>
            <pc:docMk/>
            <pc:sldMk cId="2241326893" sldId="333"/>
            <ac:cxnSpMk id="11" creationId="{88A686F5-3CA9-743A-FEA1-11D3C1C514BD}"/>
          </ac:cxnSpMkLst>
        </pc:cxnChg>
        <pc:cxnChg chg="add mod">
          <ac:chgData name="Hashimoto, Chie / 橋本　知依" userId="d974ff01-1f92-419a-ba7c-6fd3fb8463af" providerId="ADAL" clId="{CEC69B72-61DE-432E-9045-BEB07D4FEFC8}" dt="2023-09-26T02:22:28.282" v="6338" actId="164"/>
          <ac:cxnSpMkLst>
            <pc:docMk/>
            <pc:sldMk cId="2241326893" sldId="333"/>
            <ac:cxnSpMk id="20" creationId="{6D995B42-B281-1EF1-4494-5F00254D67D1}"/>
          </ac:cxnSpMkLst>
        </pc:cxnChg>
        <pc:cxnChg chg="add mod">
          <ac:chgData name="Hashimoto, Chie / 橋本　知依" userId="d974ff01-1f92-419a-ba7c-6fd3fb8463af" providerId="ADAL" clId="{CEC69B72-61DE-432E-9045-BEB07D4FEFC8}" dt="2023-09-26T02:30:22.414" v="6534" actId="14100"/>
          <ac:cxnSpMkLst>
            <pc:docMk/>
            <pc:sldMk cId="2241326893" sldId="333"/>
            <ac:cxnSpMk id="32" creationId="{AFC21C73-0566-BCB4-F8F8-A3206C1DB208}"/>
          </ac:cxnSpMkLst>
        </pc:cxnChg>
      </pc:sldChg>
      <pc:sldChg chg="addSp delSp new del mod">
        <pc:chgData name="Hashimoto, Chie / 橋本　知依" userId="d974ff01-1f92-419a-ba7c-6fd3fb8463af" providerId="ADAL" clId="{CEC69B72-61DE-432E-9045-BEB07D4FEFC8}" dt="2023-09-26T05:52:10.193" v="6598" actId="47"/>
        <pc:sldMkLst>
          <pc:docMk/>
          <pc:sldMk cId="2862120742" sldId="334"/>
        </pc:sldMkLst>
        <pc:picChg chg="add del">
          <ac:chgData name="Hashimoto, Chie / 橋本　知依" userId="d974ff01-1f92-419a-ba7c-6fd3fb8463af" providerId="ADAL" clId="{CEC69B72-61DE-432E-9045-BEB07D4FEFC8}" dt="2023-09-26T05:52:02.059" v="6596" actId="21"/>
          <ac:picMkLst>
            <pc:docMk/>
            <pc:sldMk cId="2862120742" sldId="334"/>
            <ac:picMk id="7" creationId="{34F23AB4-4668-0125-3E89-B9E973128062}"/>
          </ac:picMkLst>
        </pc:picChg>
      </pc:sldChg>
      <pc:sldChg chg="addSp delSp modSp add mod">
        <pc:chgData name="Hashimoto, Chie / 橋本　知依" userId="d974ff01-1f92-419a-ba7c-6fd3fb8463af" providerId="ADAL" clId="{CEC69B72-61DE-432E-9045-BEB07D4FEFC8}" dt="2023-09-26T05:58:15.272" v="6950" actId="14100"/>
        <pc:sldMkLst>
          <pc:docMk/>
          <pc:sldMk cId="2257314426" sldId="335"/>
        </pc:sldMkLst>
        <pc:spChg chg="del">
          <ac:chgData name="Hashimoto, Chie / 橋本　知依" userId="d974ff01-1f92-419a-ba7c-6fd3fb8463af" providerId="ADAL" clId="{CEC69B72-61DE-432E-9045-BEB07D4FEFC8}" dt="2023-09-26T05:51:58.023" v="6595" actId="478"/>
          <ac:spMkLst>
            <pc:docMk/>
            <pc:sldMk cId="2257314426" sldId="335"/>
            <ac:spMk id="4" creationId="{DB7DA942-83B7-7330-1696-CA5120615363}"/>
          </ac:spMkLst>
        </pc:spChg>
        <pc:spChg chg="add mod">
          <ac:chgData name="Hashimoto, Chie / 橋本　知依" userId="d974ff01-1f92-419a-ba7c-6fd3fb8463af" providerId="ADAL" clId="{CEC69B72-61DE-432E-9045-BEB07D4FEFC8}" dt="2023-09-26T05:52:48.768" v="6646" actId="1076"/>
          <ac:spMkLst>
            <pc:docMk/>
            <pc:sldMk cId="2257314426" sldId="335"/>
            <ac:spMk id="13" creationId="{27DBB4F9-E8FD-A842-1319-C185B88AA9C0}"/>
          </ac:spMkLst>
        </pc:spChg>
        <pc:spChg chg="add mod">
          <ac:chgData name="Hashimoto, Chie / 橋本　知依" userId="d974ff01-1f92-419a-ba7c-6fd3fb8463af" providerId="ADAL" clId="{CEC69B72-61DE-432E-9045-BEB07D4FEFC8}" dt="2023-09-26T05:54:44.560" v="6765" actId="164"/>
          <ac:spMkLst>
            <pc:docMk/>
            <pc:sldMk cId="2257314426" sldId="335"/>
            <ac:spMk id="14" creationId="{79EC39AA-6C61-466A-40AC-37A276BAE84B}"/>
          </ac:spMkLst>
        </pc:spChg>
        <pc:spChg chg="add mod">
          <ac:chgData name="Hashimoto, Chie / 橋本　知依" userId="d974ff01-1f92-419a-ba7c-6fd3fb8463af" providerId="ADAL" clId="{CEC69B72-61DE-432E-9045-BEB07D4FEFC8}" dt="2023-09-26T05:58:15.272" v="6950" actId="14100"/>
          <ac:spMkLst>
            <pc:docMk/>
            <pc:sldMk cId="2257314426" sldId="335"/>
            <ac:spMk id="16" creationId="{5A52FFA9-A931-77C3-3820-4365CA337CC5}"/>
          </ac:spMkLst>
        </pc:spChg>
        <pc:spChg chg="add mod">
          <ac:chgData name="Hashimoto, Chie / 橋本　知依" userId="d974ff01-1f92-419a-ba7c-6fd3fb8463af" providerId="ADAL" clId="{CEC69B72-61DE-432E-9045-BEB07D4FEFC8}" dt="2023-09-26T05:57:18.436" v="6887" actId="164"/>
          <ac:spMkLst>
            <pc:docMk/>
            <pc:sldMk cId="2257314426" sldId="335"/>
            <ac:spMk id="21" creationId="{0048B84F-2535-CE80-245B-77FC25AEBA87}"/>
          </ac:spMkLst>
        </pc:spChg>
        <pc:spChg chg="del">
          <ac:chgData name="Hashimoto, Chie / 橋本　知依" userId="d974ff01-1f92-419a-ba7c-6fd3fb8463af" providerId="ADAL" clId="{CEC69B72-61DE-432E-9045-BEB07D4FEFC8}" dt="2023-09-26T05:51:58.023" v="6595" actId="478"/>
          <ac:spMkLst>
            <pc:docMk/>
            <pc:sldMk cId="2257314426" sldId="335"/>
            <ac:spMk id="27" creationId="{BEA0EE62-0582-B3F7-F03C-911F97C78A7B}"/>
          </ac:spMkLst>
        </pc:spChg>
        <pc:grpChg chg="del">
          <ac:chgData name="Hashimoto, Chie / 橋本　知依" userId="d974ff01-1f92-419a-ba7c-6fd3fb8463af" providerId="ADAL" clId="{CEC69B72-61DE-432E-9045-BEB07D4FEFC8}" dt="2023-09-26T05:51:58.023" v="6595" actId="478"/>
          <ac:grpSpMkLst>
            <pc:docMk/>
            <pc:sldMk cId="2257314426" sldId="335"/>
            <ac:grpSpMk id="2" creationId="{C03D44D3-B51E-7D67-8175-4CBB490D3B70}"/>
          </ac:grpSpMkLst>
        </pc:grpChg>
        <pc:grpChg chg="add mod">
          <ac:chgData name="Hashimoto, Chie / 橋本　知依" userId="d974ff01-1f92-419a-ba7c-6fd3fb8463af" providerId="ADAL" clId="{CEC69B72-61DE-432E-9045-BEB07D4FEFC8}" dt="2023-09-26T05:57:18.436" v="6887" actId="164"/>
          <ac:grpSpMkLst>
            <pc:docMk/>
            <pc:sldMk cId="2257314426" sldId="335"/>
            <ac:grpSpMk id="20" creationId="{BC768BCF-39F3-EBFD-ACDA-7FE538B814CF}"/>
          </ac:grpSpMkLst>
        </pc:grpChg>
        <pc:grpChg chg="add mod">
          <ac:chgData name="Hashimoto, Chie / 橋本　知依" userId="d974ff01-1f92-419a-ba7c-6fd3fb8463af" providerId="ADAL" clId="{CEC69B72-61DE-432E-9045-BEB07D4FEFC8}" dt="2023-09-26T05:57:20.671" v="6888" actId="14100"/>
          <ac:grpSpMkLst>
            <pc:docMk/>
            <pc:sldMk cId="2257314426" sldId="335"/>
            <ac:grpSpMk id="29" creationId="{344D974C-7DFA-20DD-1BCB-E28015C6F2E7}"/>
          </ac:grpSpMkLst>
        </pc:grpChg>
        <pc:graphicFrameChg chg="del">
          <ac:chgData name="Hashimoto, Chie / 橋本　知依" userId="d974ff01-1f92-419a-ba7c-6fd3fb8463af" providerId="ADAL" clId="{CEC69B72-61DE-432E-9045-BEB07D4FEFC8}" dt="2023-09-26T05:51:58.023" v="6595" actId="478"/>
          <ac:graphicFrameMkLst>
            <pc:docMk/>
            <pc:sldMk cId="2257314426" sldId="335"/>
            <ac:graphicFrameMk id="8" creationId="{07219AAD-97A6-3628-5ADC-E4FDDF648FDB}"/>
          </ac:graphicFrameMkLst>
        </pc:graphicFrameChg>
        <pc:picChg chg="add mod modCrop">
          <ac:chgData name="Hashimoto, Chie / 橋本　知依" userId="d974ff01-1f92-419a-ba7c-6fd3fb8463af" providerId="ADAL" clId="{CEC69B72-61DE-432E-9045-BEB07D4FEFC8}" dt="2023-09-26T05:54:44.560" v="6765" actId="164"/>
          <ac:picMkLst>
            <pc:docMk/>
            <pc:sldMk cId="2257314426" sldId="335"/>
            <ac:picMk id="7" creationId="{CFCF2DEB-772A-2411-5DFE-7E7E6DB488C5}"/>
          </ac:picMkLst>
        </pc:picChg>
        <pc:cxnChg chg="mod">
          <ac:chgData name="Hashimoto, Chie / 橋本　知依" userId="d974ff01-1f92-419a-ba7c-6fd3fb8463af" providerId="ADAL" clId="{CEC69B72-61DE-432E-9045-BEB07D4FEFC8}" dt="2023-09-26T05:51:58.023" v="6595" actId="478"/>
          <ac:cxnSpMkLst>
            <pc:docMk/>
            <pc:sldMk cId="2257314426" sldId="335"/>
            <ac:cxnSpMk id="11" creationId="{95A6F4A9-6B95-0BC8-08B0-EC9E4CC00159}"/>
          </ac:cxnSpMkLst>
        </pc:cxnChg>
        <pc:cxnChg chg="mod">
          <ac:chgData name="Hashimoto, Chie / 橋本　知依" userId="d974ff01-1f92-419a-ba7c-6fd3fb8463af" providerId="ADAL" clId="{CEC69B72-61DE-432E-9045-BEB07D4FEFC8}" dt="2023-09-26T05:51:58.023" v="6595" actId="478"/>
          <ac:cxnSpMkLst>
            <pc:docMk/>
            <pc:sldMk cId="2257314426" sldId="335"/>
            <ac:cxnSpMk id="19" creationId="{23CF319B-769A-909C-EDAA-50B390F19F99}"/>
          </ac:cxnSpMkLst>
        </pc:cxnChg>
        <pc:cxnChg chg="add del mod">
          <ac:chgData name="Hashimoto, Chie / 橋本　知依" userId="d974ff01-1f92-419a-ba7c-6fd3fb8463af" providerId="ADAL" clId="{CEC69B72-61DE-432E-9045-BEB07D4FEFC8}" dt="2023-09-26T05:55:34.691" v="6786" actId="478"/>
          <ac:cxnSpMkLst>
            <pc:docMk/>
            <pc:sldMk cId="2257314426" sldId="335"/>
            <ac:cxnSpMk id="23" creationId="{77BBA053-986B-A4C0-EE10-00023E246795}"/>
          </ac:cxnSpMkLst>
        </pc:cxnChg>
        <pc:cxnChg chg="mod">
          <ac:chgData name="Hashimoto, Chie / 橋本　知依" userId="d974ff01-1f92-419a-ba7c-6fd3fb8463af" providerId="ADAL" clId="{CEC69B72-61DE-432E-9045-BEB07D4FEFC8}" dt="2023-09-26T05:51:58.023" v="6595" actId="478"/>
          <ac:cxnSpMkLst>
            <pc:docMk/>
            <pc:sldMk cId="2257314426" sldId="335"/>
            <ac:cxnSpMk id="24" creationId="{8E8BC20D-D2FA-79D9-AB2A-AA571A0EE371}"/>
          </ac:cxnSpMkLst>
        </pc:cxnChg>
      </pc:sldChg>
    </pc:docChg>
  </pc:docChgLst>
  <pc:docChgLst>
    <pc:chgData name="Hashimoto, Chie / 橋本　知依" userId="d974ff01-1f92-419a-ba7c-6fd3fb8463af" providerId="ADAL" clId="{7F04EDCE-C26F-46C3-AF95-5F1C26B1EFE5}"/>
    <pc:docChg chg="undo custSel addSld delSld">
      <pc:chgData name="Hashimoto, Chie / 橋本　知依" userId="d974ff01-1f92-419a-ba7c-6fd3fb8463af" providerId="ADAL" clId="{7F04EDCE-C26F-46C3-AF95-5F1C26B1EFE5}" dt="2023-07-26T01:11:59.176" v="6" actId="47"/>
      <pc:docMkLst>
        <pc:docMk/>
      </pc:docMkLst>
      <pc:sldChg chg="add del">
        <pc:chgData name="Hashimoto, Chie / 橋本　知依" userId="d974ff01-1f92-419a-ba7c-6fd3fb8463af" providerId="ADAL" clId="{7F04EDCE-C26F-46C3-AF95-5F1C26B1EFE5}" dt="2023-07-26T01:11:50.125" v="2" actId="47"/>
        <pc:sldMkLst>
          <pc:docMk/>
          <pc:sldMk cId="3347866703" sldId="301"/>
        </pc:sldMkLst>
      </pc:sldChg>
      <pc:sldChg chg="add del">
        <pc:chgData name="Hashimoto, Chie / 橋本　知依" userId="d974ff01-1f92-419a-ba7c-6fd3fb8463af" providerId="ADAL" clId="{7F04EDCE-C26F-46C3-AF95-5F1C26B1EFE5}" dt="2023-07-26T01:11:59.176" v="6" actId="47"/>
        <pc:sldMkLst>
          <pc:docMk/>
          <pc:sldMk cId="2554591567" sldId="316"/>
        </pc:sldMkLst>
      </pc:sldChg>
    </pc:docChg>
  </pc:docChgLst>
  <pc:docChgLst>
    <pc:chgData name="Hashimoto, Chie / 橋本　知依" userId="d974ff01-1f92-419a-ba7c-6fd3fb8463af" providerId="ADAL" clId="{F7776893-6379-4981-A040-D340070C0D12}"/>
    <pc:docChg chg="undo redo custSel addSld delSld modSld">
      <pc:chgData name="Hashimoto, Chie / 橋本　知依" userId="d974ff01-1f92-419a-ba7c-6fd3fb8463af" providerId="ADAL" clId="{F7776893-6379-4981-A040-D340070C0D12}" dt="2023-10-10T08:50:18.285" v="3403" actId="20577"/>
      <pc:docMkLst>
        <pc:docMk/>
      </pc:docMkLst>
      <pc:sldChg chg="modSp mod">
        <pc:chgData name="Hashimoto, Chie / 橋本　知依" userId="d974ff01-1f92-419a-ba7c-6fd3fb8463af" providerId="ADAL" clId="{F7776893-6379-4981-A040-D340070C0D12}" dt="2023-10-10T05:03:13.073" v="14" actId="20577"/>
        <pc:sldMkLst>
          <pc:docMk/>
          <pc:sldMk cId="3840699567" sldId="303"/>
        </pc:sldMkLst>
        <pc:spChg chg="mod">
          <ac:chgData name="Hashimoto, Chie / 橋本　知依" userId="d974ff01-1f92-419a-ba7c-6fd3fb8463af" providerId="ADAL" clId="{F7776893-6379-4981-A040-D340070C0D12}" dt="2023-10-10T05:03:13.073" v="14" actId="20577"/>
          <ac:spMkLst>
            <pc:docMk/>
            <pc:sldMk cId="3840699567" sldId="303"/>
            <ac:spMk id="3" creationId="{530A82E1-8E0D-434A-9DF4-7C2ABD1A07A1}"/>
          </ac:spMkLst>
        </pc:spChg>
      </pc:sldChg>
      <pc:sldChg chg="addSp delSp modSp mod">
        <pc:chgData name="Hashimoto, Chie / 橋本　知依" userId="d974ff01-1f92-419a-ba7c-6fd3fb8463af" providerId="ADAL" clId="{F7776893-6379-4981-A040-D340070C0D12}" dt="2023-10-10T08:48:12.730" v="3130" actId="20577"/>
        <pc:sldMkLst>
          <pc:docMk/>
          <pc:sldMk cId="509033882" sldId="305"/>
        </pc:sldMkLst>
        <pc:spChg chg="mod">
          <ac:chgData name="Hashimoto, Chie / 橋本　知依" userId="d974ff01-1f92-419a-ba7c-6fd3fb8463af" providerId="ADAL" clId="{F7776893-6379-4981-A040-D340070C0D12}" dt="2023-10-10T05:03:18.055" v="21" actId="20577"/>
          <ac:spMkLst>
            <pc:docMk/>
            <pc:sldMk cId="509033882" sldId="305"/>
            <ac:spMk id="6" creationId="{531B4B9D-12EA-4BC5-4859-8E23CDDB1A22}"/>
          </ac:spMkLst>
        </pc:spChg>
        <pc:spChg chg="del">
          <ac:chgData name="Hashimoto, Chie / 橋本　知依" userId="d974ff01-1f92-419a-ba7c-6fd3fb8463af" providerId="ADAL" clId="{F7776893-6379-4981-A040-D340070C0D12}" dt="2023-10-10T05:38:19.414" v="80" actId="478"/>
          <ac:spMkLst>
            <pc:docMk/>
            <pc:sldMk cId="509033882" sldId="305"/>
            <ac:spMk id="9" creationId="{47E91424-5FE7-6556-52E8-365034950C29}"/>
          </ac:spMkLst>
        </pc:spChg>
        <pc:spChg chg="del">
          <ac:chgData name="Hashimoto, Chie / 橋本　知依" userId="d974ff01-1f92-419a-ba7c-6fd3fb8463af" providerId="ADAL" clId="{F7776893-6379-4981-A040-D340070C0D12}" dt="2023-10-10T05:38:19.414" v="80" actId="478"/>
          <ac:spMkLst>
            <pc:docMk/>
            <pc:sldMk cId="509033882" sldId="305"/>
            <ac:spMk id="10" creationId="{0940D357-D167-2D37-484C-EF8D5553AF55}"/>
          </ac:spMkLst>
        </pc:spChg>
        <pc:spChg chg="add mod">
          <ac:chgData name="Hashimoto, Chie / 橋本　知依" userId="d974ff01-1f92-419a-ba7c-6fd3fb8463af" providerId="ADAL" clId="{F7776893-6379-4981-A040-D340070C0D12}" dt="2023-10-10T05:49:15.008" v="239" actId="1076"/>
          <ac:spMkLst>
            <pc:docMk/>
            <pc:sldMk cId="509033882" sldId="305"/>
            <ac:spMk id="14" creationId="{2F1F5D93-3A64-BF85-7FE5-DEB5015267C9}"/>
          </ac:spMkLst>
        </pc:spChg>
        <pc:spChg chg="add mod">
          <ac:chgData name="Hashimoto, Chie / 橋本　知依" userId="d974ff01-1f92-419a-ba7c-6fd3fb8463af" providerId="ADAL" clId="{F7776893-6379-4981-A040-D340070C0D12}" dt="2023-10-10T05:49:37.417" v="263" actId="1076"/>
          <ac:spMkLst>
            <pc:docMk/>
            <pc:sldMk cId="509033882" sldId="305"/>
            <ac:spMk id="15" creationId="{9AE51388-2457-6B2E-3642-01861993E9D2}"/>
          </ac:spMkLst>
        </pc:spChg>
        <pc:spChg chg="add mod">
          <ac:chgData name="Hashimoto, Chie / 橋本　知依" userId="d974ff01-1f92-419a-ba7c-6fd3fb8463af" providerId="ADAL" clId="{F7776893-6379-4981-A040-D340070C0D12}" dt="2023-10-10T05:49:44.197" v="267" actId="1076"/>
          <ac:spMkLst>
            <pc:docMk/>
            <pc:sldMk cId="509033882" sldId="305"/>
            <ac:spMk id="16" creationId="{FA551613-80C7-9002-39C4-A8DC97E4A457}"/>
          </ac:spMkLst>
        </pc:spChg>
        <pc:graphicFrameChg chg="mod modGraphic">
          <ac:chgData name="Hashimoto, Chie / 橋本　知依" userId="d974ff01-1f92-419a-ba7c-6fd3fb8463af" providerId="ADAL" clId="{F7776893-6379-4981-A040-D340070C0D12}" dt="2023-10-10T08:48:12.730" v="3130" actId="20577"/>
          <ac:graphicFrameMkLst>
            <pc:docMk/>
            <pc:sldMk cId="509033882" sldId="305"/>
            <ac:graphicFrameMk id="28" creationId="{99FA9CBE-D388-811D-E0C2-694E6E6CE91B}"/>
          </ac:graphicFrameMkLst>
        </pc:graphicFrameChg>
        <pc:picChg chg="del">
          <ac:chgData name="Hashimoto, Chie / 橋本　知依" userId="d974ff01-1f92-419a-ba7c-6fd3fb8463af" providerId="ADAL" clId="{F7776893-6379-4981-A040-D340070C0D12}" dt="2023-10-10T05:38:19.414" v="80" actId="478"/>
          <ac:picMkLst>
            <pc:docMk/>
            <pc:sldMk cId="509033882" sldId="305"/>
            <ac:picMk id="5" creationId="{7BBC5EE6-06C7-0578-1EA5-3D9A849C07E8}"/>
          </ac:picMkLst>
        </pc:picChg>
        <pc:picChg chg="add mod modCrop">
          <ac:chgData name="Hashimoto, Chie / 橋本　知依" userId="d974ff01-1f92-419a-ba7c-6fd3fb8463af" providerId="ADAL" clId="{F7776893-6379-4981-A040-D340070C0D12}" dt="2023-10-10T05:49:03.538" v="236" actId="14100"/>
          <ac:picMkLst>
            <pc:docMk/>
            <pc:sldMk cId="509033882" sldId="305"/>
            <ac:picMk id="7" creationId="{4A5533C5-8F36-3D3B-B3F2-6340BF6FF027}"/>
          </ac:picMkLst>
        </pc:picChg>
        <pc:picChg chg="del">
          <ac:chgData name="Hashimoto, Chie / 橋本　知依" userId="d974ff01-1f92-419a-ba7c-6fd3fb8463af" providerId="ADAL" clId="{F7776893-6379-4981-A040-D340070C0D12}" dt="2023-10-10T05:38:19.414" v="80" actId="478"/>
          <ac:picMkLst>
            <pc:docMk/>
            <pc:sldMk cId="509033882" sldId="305"/>
            <ac:picMk id="8" creationId="{14D7C085-1AE1-CD11-40AB-EA9F677BEC1B}"/>
          </ac:picMkLst>
        </pc:picChg>
        <pc:picChg chg="add mod modCrop">
          <ac:chgData name="Hashimoto, Chie / 橋本　知依" userId="d974ff01-1f92-419a-ba7c-6fd3fb8463af" providerId="ADAL" clId="{F7776893-6379-4981-A040-D340070C0D12}" dt="2023-10-10T05:49:44.197" v="267" actId="1076"/>
          <ac:picMkLst>
            <pc:docMk/>
            <pc:sldMk cId="509033882" sldId="305"/>
            <ac:picMk id="12" creationId="{2F060B4F-C837-0902-555C-F84674E1C497}"/>
          </ac:picMkLst>
        </pc:picChg>
        <pc:cxnChg chg="add mod">
          <ac:chgData name="Hashimoto, Chie / 橋本　知依" userId="d974ff01-1f92-419a-ba7c-6fd3fb8463af" providerId="ADAL" clId="{F7776893-6379-4981-A040-D340070C0D12}" dt="2023-10-10T05:57:17.395" v="654" actId="1076"/>
          <ac:cxnSpMkLst>
            <pc:docMk/>
            <pc:sldMk cId="509033882" sldId="305"/>
            <ac:cxnSpMk id="13" creationId="{753534E4-5818-6C49-544E-C2C42864BEF9}"/>
          </ac:cxnSpMkLst>
        </pc:cxnChg>
      </pc:sldChg>
      <pc:sldChg chg="addSp delSp modSp add del mod">
        <pc:chgData name="Hashimoto, Chie / 橋本　知依" userId="d974ff01-1f92-419a-ba7c-6fd3fb8463af" providerId="ADAL" clId="{F7776893-6379-4981-A040-D340070C0D12}" dt="2023-10-10T08:50:13.618" v="3395" actId="20577"/>
        <pc:sldMkLst>
          <pc:docMk/>
          <pc:sldMk cId="1571775979" sldId="325"/>
        </pc:sldMkLst>
        <pc:spChg chg="del mod">
          <ac:chgData name="Hashimoto, Chie / 橋本　知依" userId="d974ff01-1f92-419a-ba7c-6fd3fb8463af" providerId="ADAL" clId="{F7776893-6379-4981-A040-D340070C0D12}" dt="2023-10-10T06:52:34.868" v="1175" actId="478"/>
          <ac:spMkLst>
            <pc:docMk/>
            <pc:sldMk cId="1571775979" sldId="325"/>
            <ac:spMk id="4" creationId="{923911F4-8179-E05C-CC03-65275EFBA3AA}"/>
          </ac:spMkLst>
        </pc:spChg>
        <pc:spChg chg="add mod">
          <ac:chgData name="Hashimoto, Chie / 橋本　知依" userId="d974ff01-1f92-419a-ba7c-6fd3fb8463af" providerId="ADAL" clId="{F7776893-6379-4981-A040-D340070C0D12}" dt="2023-10-10T06:57:32.155" v="1540" actId="164"/>
          <ac:spMkLst>
            <pc:docMk/>
            <pc:sldMk cId="1571775979" sldId="325"/>
            <ac:spMk id="11" creationId="{45D55979-507C-CEAA-4442-E004EB5683F0}"/>
          </ac:spMkLst>
        </pc:spChg>
        <pc:spChg chg="add mod">
          <ac:chgData name="Hashimoto, Chie / 橋本　知依" userId="d974ff01-1f92-419a-ba7c-6fd3fb8463af" providerId="ADAL" clId="{F7776893-6379-4981-A040-D340070C0D12}" dt="2023-10-10T07:02:25" v="1592" actId="1076"/>
          <ac:spMkLst>
            <pc:docMk/>
            <pc:sldMk cId="1571775979" sldId="325"/>
            <ac:spMk id="13" creationId="{DDE09D2E-4A8A-84BC-E4B2-1713D0FFDC89}"/>
          </ac:spMkLst>
        </pc:spChg>
        <pc:grpChg chg="add mod">
          <ac:chgData name="Hashimoto, Chie / 橋本　知依" userId="d974ff01-1f92-419a-ba7c-6fd3fb8463af" providerId="ADAL" clId="{F7776893-6379-4981-A040-D340070C0D12}" dt="2023-10-10T06:57:49.261" v="1545" actId="1076"/>
          <ac:grpSpMkLst>
            <pc:docMk/>
            <pc:sldMk cId="1571775979" sldId="325"/>
            <ac:grpSpMk id="12" creationId="{55A0E706-53AB-EAC4-F39B-61DC56C2E124}"/>
          </ac:grpSpMkLst>
        </pc:grpChg>
        <pc:graphicFrameChg chg="mod modGraphic">
          <ac:chgData name="Hashimoto, Chie / 橋本　知依" userId="d974ff01-1f92-419a-ba7c-6fd3fb8463af" providerId="ADAL" clId="{F7776893-6379-4981-A040-D340070C0D12}" dt="2023-10-10T08:50:13.618" v="3395" actId="20577"/>
          <ac:graphicFrameMkLst>
            <pc:docMk/>
            <pc:sldMk cId="1571775979" sldId="325"/>
            <ac:graphicFrameMk id="8" creationId="{07219AAD-97A6-3628-5ADC-E4FDDF648FDB}"/>
          </ac:graphicFrameMkLst>
        </pc:graphicFrameChg>
        <pc:picChg chg="del">
          <ac:chgData name="Hashimoto, Chie / 橋本　知依" userId="d974ff01-1f92-419a-ba7c-6fd3fb8463af" providerId="ADAL" clId="{F7776893-6379-4981-A040-D340070C0D12}" dt="2023-10-10T06:52:32.345" v="1171" actId="478"/>
          <ac:picMkLst>
            <pc:docMk/>
            <pc:sldMk cId="1571775979" sldId="325"/>
            <ac:picMk id="3" creationId="{541A6200-B81A-2A4A-AE98-2A6F5414F2D2}"/>
          </ac:picMkLst>
        </pc:picChg>
        <pc:picChg chg="add mod modCrop">
          <ac:chgData name="Hashimoto, Chie / 橋本　知依" userId="d974ff01-1f92-419a-ba7c-6fd3fb8463af" providerId="ADAL" clId="{F7776893-6379-4981-A040-D340070C0D12}" dt="2023-10-10T06:57:32.155" v="1540" actId="164"/>
          <ac:picMkLst>
            <pc:docMk/>
            <pc:sldMk cId="1571775979" sldId="325"/>
            <ac:picMk id="5" creationId="{64B1EE1C-5C9E-4E94-0F46-EBB51C5E3133}"/>
          </ac:picMkLst>
        </pc:picChg>
        <pc:picChg chg="add del">
          <ac:chgData name="Hashimoto, Chie / 橋本　知依" userId="d974ff01-1f92-419a-ba7c-6fd3fb8463af" providerId="ADAL" clId="{F7776893-6379-4981-A040-D340070C0D12}" dt="2023-10-10T06:57:10.209" v="1535" actId="22"/>
          <ac:picMkLst>
            <pc:docMk/>
            <pc:sldMk cId="1571775979" sldId="325"/>
            <ac:picMk id="10" creationId="{59661717-F1D1-DADE-E7B5-1FE6B8DA27AE}"/>
          </ac:picMkLst>
        </pc:picChg>
        <pc:cxnChg chg="del">
          <ac:chgData name="Hashimoto, Chie / 橋本　知依" userId="d974ff01-1f92-419a-ba7c-6fd3fb8463af" providerId="ADAL" clId="{F7776893-6379-4981-A040-D340070C0D12}" dt="2023-10-10T06:52:33.729" v="1173" actId="478"/>
          <ac:cxnSpMkLst>
            <pc:docMk/>
            <pc:sldMk cId="1571775979" sldId="325"/>
            <ac:cxnSpMk id="7" creationId="{EA51A57F-D599-4C1A-E0C7-B686E874640A}"/>
          </ac:cxnSpMkLst>
        </pc:cxnChg>
        <pc:cxnChg chg="add mod">
          <ac:chgData name="Hashimoto, Chie / 橋本　知依" userId="d974ff01-1f92-419a-ba7c-6fd3fb8463af" providerId="ADAL" clId="{F7776893-6379-4981-A040-D340070C0D12}" dt="2023-10-10T07:02:22.752" v="1591" actId="1076"/>
          <ac:cxnSpMkLst>
            <pc:docMk/>
            <pc:sldMk cId="1571775979" sldId="325"/>
            <ac:cxnSpMk id="14" creationId="{C99906DE-8F6B-A3F6-DB30-468DBDD27E89}"/>
          </ac:cxnSpMkLst>
        </pc:cxnChg>
      </pc:sldChg>
      <pc:sldChg chg="del">
        <pc:chgData name="Hashimoto, Chie / 橋本　知依" userId="d974ff01-1f92-419a-ba7c-6fd3fb8463af" providerId="ADAL" clId="{F7776893-6379-4981-A040-D340070C0D12}" dt="2023-10-10T05:51:59.996" v="271" actId="47"/>
        <pc:sldMkLst>
          <pc:docMk/>
          <pc:sldMk cId="2150662362" sldId="326"/>
        </pc:sldMkLst>
      </pc:sldChg>
      <pc:sldChg chg="add del">
        <pc:chgData name="Hashimoto, Chie / 橋本　知依" userId="d974ff01-1f92-419a-ba7c-6fd3fb8463af" providerId="ADAL" clId="{F7776893-6379-4981-A040-D340070C0D12}" dt="2023-10-10T06:58:01.263" v="1548" actId="47"/>
        <pc:sldMkLst>
          <pc:docMk/>
          <pc:sldMk cId="3001792241" sldId="327"/>
        </pc:sldMkLst>
      </pc:sldChg>
      <pc:sldChg chg="del">
        <pc:chgData name="Hashimoto, Chie / 橋本　知依" userId="d974ff01-1f92-419a-ba7c-6fd3fb8463af" providerId="ADAL" clId="{F7776893-6379-4981-A040-D340070C0D12}" dt="2023-10-10T05:52:01.353" v="272" actId="47"/>
        <pc:sldMkLst>
          <pc:docMk/>
          <pc:sldMk cId="3855689316" sldId="328"/>
        </pc:sldMkLst>
      </pc:sldChg>
      <pc:sldChg chg="addSp delSp modSp add del mod">
        <pc:chgData name="Hashimoto, Chie / 橋本　知依" userId="d974ff01-1f92-419a-ba7c-6fd3fb8463af" providerId="ADAL" clId="{F7776893-6379-4981-A040-D340070C0D12}" dt="2023-10-10T08:50:18.285" v="3403" actId="20577"/>
        <pc:sldMkLst>
          <pc:docMk/>
          <pc:sldMk cId="3792151018" sldId="331"/>
        </pc:sldMkLst>
        <pc:spChg chg="add del mod">
          <ac:chgData name="Hashimoto, Chie / 橋本　知依" userId="d974ff01-1f92-419a-ba7c-6fd3fb8463af" providerId="ADAL" clId="{F7776893-6379-4981-A040-D340070C0D12}" dt="2023-10-10T07:40:59.352" v="2804" actId="478"/>
          <ac:spMkLst>
            <pc:docMk/>
            <pc:sldMk cId="3792151018" sldId="331"/>
            <ac:spMk id="4" creationId="{C108082E-AAF4-AD0D-078A-9B27F9AF0DD9}"/>
          </ac:spMkLst>
        </pc:spChg>
        <pc:spChg chg="add del mod">
          <ac:chgData name="Hashimoto, Chie / 橋本　知依" userId="d974ff01-1f92-419a-ba7c-6fd3fb8463af" providerId="ADAL" clId="{F7776893-6379-4981-A040-D340070C0D12}" dt="2023-10-10T07:44:31.748" v="2834" actId="478"/>
          <ac:spMkLst>
            <pc:docMk/>
            <pc:sldMk cId="3792151018" sldId="331"/>
            <ac:spMk id="9" creationId="{61B461E3-0179-608D-1B7F-F05A278D1317}"/>
          </ac:spMkLst>
        </pc:spChg>
        <pc:spChg chg="add del mod">
          <ac:chgData name="Hashimoto, Chie / 橋本　知依" userId="d974ff01-1f92-419a-ba7c-6fd3fb8463af" providerId="ADAL" clId="{F7776893-6379-4981-A040-D340070C0D12}" dt="2023-10-10T07:44:29.936" v="2833" actId="478"/>
          <ac:spMkLst>
            <pc:docMk/>
            <pc:sldMk cId="3792151018" sldId="331"/>
            <ac:spMk id="10" creationId="{72D6D97A-7622-8997-D3B7-590E2C852D2D}"/>
          </ac:spMkLst>
        </pc:spChg>
        <pc:spChg chg="add del mod">
          <ac:chgData name="Hashimoto, Chie / 橋本　知依" userId="d974ff01-1f92-419a-ba7c-6fd3fb8463af" providerId="ADAL" clId="{F7776893-6379-4981-A040-D340070C0D12}" dt="2023-10-10T08:47:40.715" v="3108" actId="478"/>
          <ac:spMkLst>
            <pc:docMk/>
            <pc:sldMk cId="3792151018" sldId="331"/>
            <ac:spMk id="23" creationId="{03CF903F-B406-E17D-EADD-203EF9FBBCE9}"/>
          </ac:spMkLst>
        </pc:spChg>
        <pc:spChg chg="add del mod">
          <ac:chgData name="Hashimoto, Chie / 橋本　知依" userId="d974ff01-1f92-419a-ba7c-6fd3fb8463af" providerId="ADAL" clId="{F7776893-6379-4981-A040-D340070C0D12}" dt="2023-10-10T08:47:39.905" v="3107" actId="478"/>
          <ac:spMkLst>
            <pc:docMk/>
            <pc:sldMk cId="3792151018" sldId="331"/>
            <ac:spMk id="24" creationId="{DD0290B0-C862-D345-6642-EFEEE67B39D3}"/>
          </ac:spMkLst>
        </pc:spChg>
        <pc:spChg chg="add del mod">
          <ac:chgData name="Hashimoto, Chie / 橋本　知依" userId="d974ff01-1f92-419a-ba7c-6fd3fb8463af" providerId="ADAL" clId="{F7776893-6379-4981-A040-D340070C0D12}" dt="2023-10-10T07:53:23.972" v="2929" actId="478"/>
          <ac:spMkLst>
            <pc:docMk/>
            <pc:sldMk cId="3792151018" sldId="331"/>
            <ac:spMk id="25" creationId="{061BA6CA-4173-DB43-0F45-655B97B48BE1}"/>
          </ac:spMkLst>
        </pc:spChg>
        <pc:grpChg chg="add del mod">
          <ac:chgData name="Hashimoto, Chie / 橋本　知依" userId="d974ff01-1f92-419a-ba7c-6fd3fb8463af" providerId="ADAL" clId="{F7776893-6379-4981-A040-D340070C0D12}" dt="2023-10-10T08:47:38.939" v="3106" actId="478"/>
          <ac:grpSpMkLst>
            <pc:docMk/>
            <pc:sldMk cId="3792151018" sldId="331"/>
            <ac:grpSpMk id="22" creationId="{1B25ABE0-58AB-A5D2-3070-7C6A6CD19989}"/>
          </ac:grpSpMkLst>
        </pc:grpChg>
        <pc:graphicFrameChg chg="mod modGraphic">
          <ac:chgData name="Hashimoto, Chie / 橋本　知依" userId="d974ff01-1f92-419a-ba7c-6fd3fb8463af" providerId="ADAL" clId="{F7776893-6379-4981-A040-D340070C0D12}" dt="2023-10-10T08:50:18.285" v="3403" actId="20577"/>
          <ac:graphicFrameMkLst>
            <pc:docMk/>
            <pc:sldMk cId="3792151018" sldId="331"/>
            <ac:graphicFrameMk id="8" creationId="{07219AAD-97A6-3628-5ADC-E4FDDF648FDB}"/>
          </ac:graphicFrameMkLst>
        </pc:graphicFrameChg>
        <pc:picChg chg="add mod">
          <ac:chgData name="Hashimoto, Chie / 橋本　知依" userId="d974ff01-1f92-419a-ba7c-6fd3fb8463af" providerId="ADAL" clId="{F7776893-6379-4981-A040-D340070C0D12}" dt="2023-10-10T07:47:14.592" v="2921" actId="1076"/>
          <ac:picMkLst>
            <pc:docMk/>
            <pc:sldMk cId="3792151018" sldId="331"/>
            <ac:picMk id="3" creationId="{6C54269A-B009-4557-ED31-07AB8F61A815}"/>
          </ac:picMkLst>
        </pc:picChg>
        <pc:picChg chg="add mod">
          <ac:chgData name="Hashimoto, Chie / 橋本　知依" userId="d974ff01-1f92-419a-ba7c-6fd3fb8463af" providerId="ADAL" clId="{F7776893-6379-4981-A040-D340070C0D12}" dt="2023-10-10T07:45:18.804" v="2843" actId="164"/>
          <ac:picMkLst>
            <pc:docMk/>
            <pc:sldMk cId="3792151018" sldId="331"/>
            <ac:picMk id="5" creationId="{F41D1E3D-90CF-A180-33D8-CA43279F6EA4}"/>
          </ac:picMkLst>
        </pc:picChg>
        <pc:picChg chg="add del mod">
          <ac:chgData name="Hashimoto, Chie / 橋本　知依" userId="d974ff01-1f92-419a-ba7c-6fd3fb8463af" providerId="ADAL" clId="{F7776893-6379-4981-A040-D340070C0D12}" dt="2023-10-10T07:54:12.902" v="3071" actId="478"/>
          <ac:picMkLst>
            <pc:docMk/>
            <pc:sldMk cId="3792151018" sldId="331"/>
            <ac:picMk id="27" creationId="{82E870B9-314F-E087-7F09-AE82498FC5B6}"/>
          </ac:picMkLst>
        </pc:picChg>
        <pc:cxnChg chg="add mod ord">
          <ac:chgData name="Hashimoto, Chie / 橋本　知依" userId="d974ff01-1f92-419a-ba7c-6fd3fb8463af" providerId="ADAL" clId="{F7776893-6379-4981-A040-D340070C0D12}" dt="2023-10-10T07:46:28.885" v="2880" actId="166"/>
          <ac:cxnSpMkLst>
            <pc:docMk/>
            <pc:sldMk cId="3792151018" sldId="331"/>
            <ac:cxnSpMk id="7" creationId="{9C3AC6C6-F4D5-B73D-3634-A1CAC46071C3}"/>
          </ac:cxnSpMkLst>
        </pc:cxnChg>
      </pc:sldChg>
      <pc:sldChg chg="addSp delSp modSp add del mod">
        <pc:chgData name="Hashimoto, Chie / 橋本　知依" userId="d974ff01-1f92-419a-ba7c-6fd3fb8463af" providerId="ADAL" clId="{F7776893-6379-4981-A040-D340070C0D12}" dt="2023-10-10T08:50:01.266" v="3379" actId="20577"/>
        <pc:sldMkLst>
          <pc:docMk/>
          <pc:sldMk cId="2146032486" sldId="332"/>
        </pc:sldMkLst>
        <pc:spChg chg="add del">
          <ac:chgData name="Hashimoto, Chie / 橋本　知依" userId="d974ff01-1f92-419a-ba7c-6fd3fb8463af" providerId="ADAL" clId="{F7776893-6379-4981-A040-D340070C0D12}" dt="2023-10-10T05:55:55.025" v="624"/>
          <ac:spMkLst>
            <pc:docMk/>
            <pc:sldMk cId="2146032486" sldId="332"/>
            <ac:spMk id="2" creationId="{2C15CB32-CD7F-A5C1-721B-941C59DABE70}"/>
          </ac:spMkLst>
        </pc:spChg>
        <pc:spChg chg="del">
          <ac:chgData name="Hashimoto, Chie / 橋本　知依" userId="d974ff01-1f92-419a-ba7c-6fd3fb8463af" providerId="ADAL" clId="{F7776893-6379-4981-A040-D340070C0D12}" dt="2023-10-10T05:52:34.238" v="274" actId="478"/>
          <ac:spMkLst>
            <pc:docMk/>
            <pc:sldMk cId="2146032486" sldId="332"/>
            <ac:spMk id="5" creationId="{9B965895-68D2-9B52-9DBA-1F45A673C88E}"/>
          </ac:spMkLst>
        </pc:spChg>
        <pc:spChg chg="mod ord">
          <ac:chgData name="Hashimoto, Chie / 橋本　知依" userId="d974ff01-1f92-419a-ba7c-6fd3fb8463af" providerId="ADAL" clId="{F7776893-6379-4981-A040-D340070C0D12}" dt="2023-10-10T05:58:19.665" v="759" actId="1076"/>
          <ac:spMkLst>
            <pc:docMk/>
            <pc:sldMk cId="2146032486" sldId="332"/>
            <ac:spMk id="7" creationId="{FEF36CF5-FFB4-CDD6-80B7-CF2960CD1E4F}"/>
          </ac:spMkLst>
        </pc:spChg>
        <pc:spChg chg="add mod">
          <ac:chgData name="Hashimoto, Chie / 橋本　知依" userId="d974ff01-1f92-419a-ba7c-6fd3fb8463af" providerId="ADAL" clId="{F7776893-6379-4981-A040-D340070C0D12}" dt="2023-10-10T05:56:38.850" v="643" actId="164"/>
          <ac:spMkLst>
            <pc:docMk/>
            <pc:sldMk cId="2146032486" sldId="332"/>
            <ac:spMk id="9" creationId="{B227115E-A643-7C1C-85B2-4AF7D0FEB146}"/>
          </ac:spMkLst>
        </pc:spChg>
        <pc:spChg chg="add mod">
          <ac:chgData name="Hashimoto, Chie / 橋本　知依" userId="d974ff01-1f92-419a-ba7c-6fd3fb8463af" providerId="ADAL" clId="{F7776893-6379-4981-A040-D340070C0D12}" dt="2023-10-10T05:56:38.850" v="643" actId="164"/>
          <ac:spMkLst>
            <pc:docMk/>
            <pc:sldMk cId="2146032486" sldId="332"/>
            <ac:spMk id="11" creationId="{7BE1BF61-3486-C963-70CB-33E1AF7AEE35}"/>
          </ac:spMkLst>
        </pc:spChg>
        <pc:spChg chg="del">
          <ac:chgData name="Hashimoto, Chie / 橋本　知依" userId="d974ff01-1f92-419a-ba7c-6fd3fb8463af" providerId="ADAL" clId="{F7776893-6379-4981-A040-D340070C0D12}" dt="2023-10-10T05:52:49.848" v="282" actId="478"/>
          <ac:spMkLst>
            <pc:docMk/>
            <pc:sldMk cId="2146032486" sldId="332"/>
            <ac:spMk id="13" creationId="{6D0E5B90-2C7E-A916-8BDF-2AFAB97AF93C}"/>
          </ac:spMkLst>
        </pc:spChg>
        <pc:spChg chg="add mod">
          <ac:chgData name="Hashimoto, Chie / 橋本　知依" userId="d974ff01-1f92-419a-ba7c-6fd3fb8463af" providerId="ADAL" clId="{F7776893-6379-4981-A040-D340070C0D12}" dt="2023-10-10T05:58:34.177" v="777" actId="1076"/>
          <ac:spMkLst>
            <pc:docMk/>
            <pc:sldMk cId="2146032486" sldId="332"/>
            <ac:spMk id="20" creationId="{39ACF685-4E05-793D-A2AB-0E92345F76C2}"/>
          </ac:spMkLst>
        </pc:spChg>
        <pc:spChg chg="add mod">
          <ac:chgData name="Hashimoto, Chie / 橋本　知依" userId="d974ff01-1f92-419a-ba7c-6fd3fb8463af" providerId="ADAL" clId="{F7776893-6379-4981-A040-D340070C0D12}" dt="2023-10-10T05:58:41.408" v="790" actId="1076"/>
          <ac:spMkLst>
            <pc:docMk/>
            <pc:sldMk cId="2146032486" sldId="332"/>
            <ac:spMk id="21" creationId="{B5CCBA87-62C0-319F-CF5B-BF1CDDCD3F3D}"/>
          </ac:spMkLst>
        </pc:spChg>
        <pc:spChg chg="add mod">
          <ac:chgData name="Hashimoto, Chie / 橋本　知依" userId="d974ff01-1f92-419a-ba7c-6fd3fb8463af" providerId="ADAL" clId="{F7776893-6379-4981-A040-D340070C0D12}" dt="2023-10-10T06:48:56.367" v="1105" actId="1076"/>
          <ac:spMkLst>
            <pc:docMk/>
            <pc:sldMk cId="2146032486" sldId="332"/>
            <ac:spMk id="26" creationId="{7167C6EC-E094-F9D3-CAB5-CDF84E141B13}"/>
          </ac:spMkLst>
        </pc:spChg>
        <pc:spChg chg="add mod">
          <ac:chgData name="Hashimoto, Chie / 橋本　知依" userId="d974ff01-1f92-419a-ba7c-6fd3fb8463af" providerId="ADAL" clId="{F7776893-6379-4981-A040-D340070C0D12}" dt="2023-10-10T06:48:54.499" v="1104" actId="1076"/>
          <ac:spMkLst>
            <pc:docMk/>
            <pc:sldMk cId="2146032486" sldId="332"/>
            <ac:spMk id="27" creationId="{D178B52D-F11F-DA95-8265-2EF3D0AB4D7D}"/>
          </ac:spMkLst>
        </pc:spChg>
        <pc:spChg chg="add del mod">
          <ac:chgData name="Hashimoto, Chie / 橋本　知依" userId="d974ff01-1f92-419a-ba7c-6fd3fb8463af" providerId="ADAL" clId="{F7776893-6379-4981-A040-D340070C0D12}" dt="2023-10-10T06:49:20.592" v="1113" actId="478"/>
          <ac:spMkLst>
            <pc:docMk/>
            <pc:sldMk cId="2146032486" sldId="332"/>
            <ac:spMk id="28" creationId="{FCE13713-D91D-9C24-FB1F-B167D1BFDA03}"/>
          </ac:spMkLst>
        </pc:spChg>
        <pc:spChg chg="add mod">
          <ac:chgData name="Hashimoto, Chie / 橋本　知依" userId="d974ff01-1f92-419a-ba7c-6fd3fb8463af" providerId="ADAL" clId="{F7776893-6379-4981-A040-D340070C0D12}" dt="2023-10-10T06:49:18.941" v="1112" actId="14100"/>
          <ac:spMkLst>
            <pc:docMk/>
            <pc:sldMk cId="2146032486" sldId="332"/>
            <ac:spMk id="29" creationId="{98D206A0-19B4-B7DE-DEC9-E1905F1641FF}"/>
          </ac:spMkLst>
        </pc:spChg>
        <pc:spChg chg="add mod">
          <ac:chgData name="Hashimoto, Chie / 橋本　知依" userId="d974ff01-1f92-419a-ba7c-6fd3fb8463af" providerId="ADAL" clId="{F7776893-6379-4981-A040-D340070C0D12}" dt="2023-10-10T06:49:35.405" v="1160" actId="1076"/>
          <ac:spMkLst>
            <pc:docMk/>
            <pc:sldMk cId="2146032486" sldId="332"/>
            <ac:spMk id="30" creationId="{7BBB140E-AC8D-D15E-721B-C4D1D417D976}"/>
          </ac:spMkLst>
        </pc:spChg>
        <pc:grpChg chg="add mod">
          <ac:chgData name="Hashimoto, Chie / 橋本　知依" userId="d974ff01-1f92-419a-ba7c-6fd3fb8463af" providerId="ADAL" clId="{F7776893-6379-4981-A040-D340070C0D12}" dt="2023-10-10T05:57:13.451" v="652" actId="1076"/>
          <ac:grpSpMkLst>
            <pc:docMk/>
            <pc:sldMk cId="2146032486" sldId="332"/>
            <ac:grpSpMk id="14" creationId="{2464F834-EAE7-EE55-0416-AE33706F4A1E}"/>
          </ac:grpSpMkLst>
        </pc:grpChg>
        <pc:graphicFrameChg chg="mod modGraphic">
          <ac:chgData name="Hashimoto, Chie / 橋本　知依" userId="d974ff01-1f92-419a-ba7c-6fd3fb8463af" providerId="ADAL" clId="{F7776893-6379-4981-A040-D340070C0D12}" dt="2023-10-10T08:50:01.266" v="3379" actId="20577"/>
          <ac:graphicFrameMkLst>
            <pc:docMk/>
            <pc:sldMk cId="2146032486" sldId="332"/>
            <ac:graphicFrameMk id="8" creationId="{07219AAD-97A6-3628-5ADC-E4FDDF648FDB}"/>
          </ac:graphicFrameMkLst>
        </pc:graphicFrameChg>
        <pc:picChg chg="add mod modCrop">
          <ac:chgData name="Hashimoto, Chie / 橋本　知依" userId="d974ff01-1f92-419a-ba7c-6fd3fb8463af" providerId="ADAL" clId="{F7776893-6379-4981-A040-D340070C0D12}" dt="2023-10-10T05:56:38.850" v="643" actId="164"/>
          <ac:picMkLst>
            <pc:docMk/>
            <pc:sldMk cId="2146032486" sldId="332"/>
            <ac:picMk id="3" creationId="{CDEACF7E-E2BB-B35D-0EDD-46A7AAFD5C9C}"/>
          </ac:picMkLst>
        </pc:picChg>
        <pc:picChg chg="del">
          <ac:chgData name="Hashimoto, Chie / 橋本　知依" userId="d974ff01-1f92-419a-ba7c-6fd3fb8463af" providerId="ADAL" clId="{F7776893-6379-4981-A040-D340070C0D12}" dt="2023-10-10T05:52:34.238" v="274" actId="478"/>
          <ac:picMkLst>
            <pc:docMk/>
            <pc:sldMk cId="2146032486" sldId="332"/>
            <ac:picMk id="4" creationId="{59CDC3D2-A17E-66FA-E2D8-7F315EB3A886}"/>
          </ac:picMkLst>
        </pc:picChg>
        <pc:picChg chg="del">
          <ac:chgData name="Hashimoto, Chie / 橋本　知依" userId="d974ff01-1f92-419a-ba7c-6fd3fb8463af" providerId="ADAL" clId="{F7776893-6379-4981-A040-D340070C0D12}" dt="2023-10-10T05:52:48.018" v="281" actId="478"/>
          <ac:picMkLst>
            <pc:docMk/>
            <pc:sldMk cId="2146032486" sldId="332"/>
            <ac:picMk id="10" creationId="{FA377643-1B22-6053-E889-3C024D5DF1E9}"/>
          </ac:picMkLst>
        </pc:picChg>
        <pc:picChg chg="del">
          <ac:chgData name="Hashimoto, Chie / 橋本　知依" userId="d974ff01-1f92-419a-ba7c-6fd3fb8463af" providerId="ADAL" clId="{F7776893-6379-4981-A040-D340070C0D12}" dt="2023-10-10T05:52:50.176" v="283" actId="478"/>
          <ac:picMkLst>
            <pc:docMk/>
            <pc:sldMk cId="2146032486" sldId="332"/>
            <ac:picMk id="12" creationId="{5C676528-979F-8D7C-96FF-BE0958571D49}"/>
          </ac:picMkLst>
        </pc:picChg>
        <pc:picChg chg="add mod modCrop">
          <ac:chgData name="Hashimoto, Chie / 橋本　知依" userId="d974ff01-1f92-419a-ba7c-6fd3fb8463af" providerId="ADAL" clId="{F7776893-6379-4981-A040-D340070C0D12}" dt="2023-10-10T06:48:47.098" v="1099" actId="1076"/>
          <ac:picMkLst>
            <pc:docMk/>
            <pc:sldMk cId="2146032486" sldId="332"/>
            <ac:picMk id="23" creationId="{6D9CD58E-2AC9-18E3-5622-9B229544BA47}"/>
          </ac:picMkLst>
        </pc:picChg>
        <pc:picChg chg="add mod">
          <ac:chgData name="Hashimoto, Chie / 橋本　知依" userId="d974ff01-1f92-419a-ba7c-6fd3fb8463af" providerId="ADAL" clId="{F7776893-6379-4981-A040-D340070C0D12}" dt="2023-10-10T06:48:59.186" v="1106" actId="1076"/>
          <ac:picMkLst>
            <pc:docMk/>
            <pc:sldMk cId="2146032486" sldId="332"/>
            <ac:picMk id="25" creationId="{F2D2BA14-E6E4-C1F5-FF3A-0CC9A36E019D}"/>
          </ac:picMkLst>
        </pc:picChg>
        <pc:cxnChg chg="add mod">
          <ac:chgData name="Hashimoto, Chie / 橋本　知依" userId="d974ff01-1f92-419a-ba7c-6fd3fb8463af" providerId="ADAL" clId="{F7776893-6379-4981-A040-D340070C0D12}" dt="2023-10-10T05:57:35.267" v="660" actId="692"/>
          <ac:cxnSpMkLst>
            <pc:docMk/>
            <pc:sldMk cId="2146032486" sldId="332"/>
            <ac:cxnSpMk id="15" creationId="{9291AB0C-EF23-B80E-8B1D-DA22E45720E5}"/>
          </ac:cxnSpMkLst>
        </pc:cxnChg>
        <pc:cxnChg chg="add mod">
          <ac:chgData name="Hashimoto, Chie / 橋本　知依" userId="d974ff01-1f92-419a-ba7c-6fd3fb8463af" providerId="ADAL" clId="{F7776893-6379-4981-A040-D340070C0D12}" dt="2023-10-10T06:49:50.398" v="1165" actId="14100"/>
          <ac:cxnSpMkLst>
            <pc:docMk/>
            <pc:sldMk cId="2146032486" sldId="332"/>
            <ac:cxnSpMk id="32" creationId="{E47DBAF4-12A4-FC7F-CE27-2860F5FD2385}"/>
          </ac:cxnSpMkLst>
        </pc:cxnChg>
      </pc:sldChg>
      <pc:sldChg chg="add del">
        <pc:chgData name="Hashimoto, Chie / 橋本　知依" userId="d974ff01-1f92-419a-ba7c-6fd3fb8463af" providerId="ADAL" clId="{F7776893-6379-4981-A040-D340070C0D12}" dt="2023-10-10T05:52:58.209" v="284" actId="47"/>
        <pc:sldMkLst>
          <pc:docMk/>
          <pc:sldMk cId="2241326893" sldId="333"/>
        </pc:sldMkLst>
      </pc:sldChg>
      <pc:sldChg chg="addSp delSp modSp add mod">
        <pc:chgData name="Hashimoto, Chie / 橋本　知依" userId="d974ff01-1f92-419a-ba7c-6fd3fb8463af" providerId="ADAL" clId="{F7776893-6379-4981-A040-D340070C0D12}" dt="2023-10-10T08:49:47.184" v="3363" actId="20577"/>
        <pc:sldMkLst>
          <pc:docMk/>
          <pc:sldMk cId="3374351889" sldId="333"/>
        </pc:sldMkLst>
        <pc:spChg chg="add del mod">
          <ac:chgData name="Hashimoto, Chie / 橋本　知依" userId="d974ff01-1f92-419a-ba7c-6fd3fb8463af" providerId="ADAL" clId="{F7776893-6379-4981-A040-D340070C0D12}" dt="2023-10-10T07:36:44.999" v="2559" actId="1076"/>
          <ac:spMkLst>
            <pc:docMk/>
            <pc:sldMk cId="3374351889" sldId="333"/>
            <ac:spMk id="13" creationId="{DDE09D2E-4A8A-84BC-E4B2-1713D0FFDC89}"/>
          </ac:spMkLst>
        </pc:spChg>
        <pc:spChg chg="add mod">
          <ac:chgData name="Hashimoto, Chie / 橋本　知依" userId="d974ff01-1f92-419a-ba7c-6fd3fb8463af" providerId="ADAL" clId="{F7776893-6379-4981-A040-D340070C0D12}" dt="2023-10-10T07:36:01.837" v="2508" actId="14100"/>
          <ac:spMkLst>
            <pc:docMk/>
            <pc:sldMk cId="3374351889" sldId="333"/>
            <ac:spMk id="16" creationId="{C2FF2085-13F4-4C4B-ECB8-AE081AA50D72}"/>
          </ac:spMkLst>
        </pc:spChg>
        <pc:spChg chg="add mod">
          <ac:chgData name="Hashimoto, Chie / 橋本　知依" userId="d974ff01-1f92-419a-ba7c-6fd3fb8463af" providerId="ADAL" clId="{F7776893-6379-4981-A040-D340070C0D12}" dt="2023-10-10T07:36:09.958" v="2512" actId="1076"/>
          <ac:spMkLst>
            <pc:docMk/>
            <pc:sldMk cId="3374351889" sldId="333"/>
            <ac:spMk id="18" creationId="{A0674FF8-D17B-20BE-2CC6-19BE2F198957}"/>
          </ac:spMkLst>
        </pc:spChg>
        <pc:spChg chg="add mod">
          <ac:chgData name="Hashimoto, Chie / 橋本　知依" userId="d974ff01-1f92-419a-ba7c-6fd3fb8463af" providerId="ADAL" clId="{F7776893-6379-4981-A040-D340070C0D12}" dt="2023-10-10T07:37:05.587" v="2601" actId="20577"/>
          <ac:spMkLst>
            <pc:docMk/>
            <pc:sldMk cId="3374351889" sldId="333"/>
            <ac:spMk id="20" creationId="{AD3ABFAB-D18B-CB5B-C338-A7A12D1DFF6A}"/>
          </ac:spMkLst>
        </pc:spChg>
        <pc:spChg chg="add mod">
          <ac:chgData name="Hashimoto, Chie / 橋本　知依" userId="d974ff01-1f92-419a-ba7c-6fd3fb8463af" providerId="ADAL" clId="{F7776893-6379-4981-A040-D340070C0D12}" dt="2023-10-10T07:38:14.812" v="2689" actId="1076"/>
          <ac:spMkLst>
            <pc:docMk/>
            <pc:sldMk cId="3374351889" sldId="333"/>
            <ac:spMk id="21" creationId="{E1DB82C0-1774-96A6-BC3C-F05835CB3E17}"/>
          </ac:spMkLst>
        </pc:spChg>
        <pc:spChg chg="add mod">
          <ac:chgData name="Hashimoto, Chie / 橋本　知依" userId="d974ff01-1f92-419a-ba7c-6fd3fb8463af" providerId="ADAL" clId="{F7776893-6379-4981-A040-D340070C0D12}" dt="2023-10-10T07:37:36.637" v="2610" actId="14100"/>
          <ac:spMkLst>
            <pc:docMk/>
            <pc:sldMk cId="3374351889" sldId="333"/>
            <ac:spMk id="22" creationId="{8C2811FA-F4F2-DCE5-0829-99497048A4A6}"/>
          </ac:spMkLst>
        </pc:spChg>
        <pc:grpChg chg="del">
          <ac:chgData name="Hashimoto, Chie / 橋本　知依" userId="d974ff01-1f92-419a-ba7c-6fd3fb8463af" providerId="ADAL" clId="{F7776893-6379-4981-A040-D340070C0D12}" dt="2023-10-10T07:13:57.971" v="1979" actId="478"/>
          <ac:grpSpMkLst>
            <pc:docMk/>
            <pc:sldMk cId="3374351889" sldId="333"/>
            <ac:grpSpMk id="12" creationId="{55A0E706-53AB-EAC4-F39B-61DC56C2E124}"/>
          </ac:grpSpMkLst>
        </pc:grpChg>
        <pc:graphicFrameChg chg="mod modGraphic">
          <ac:chgData name="Hashimoto, Chie / 橋本　知依" userId="d974ff01-1f92-419a-ba7c-6fd3fb8463af" providerId="ADAL" clId="{F7776893-6379-4981-A040-D340070C0D12}" dt="2023-10-10T08:49:47.184" v="3363" actId="20577"/>
          <ac:graphicFrameMkLst>
            <pc:docMk/>
            <pc:sldMk cId="3374351889" sldId="333"/>
            <ac:graphicFrameMk id="8" creationId="{07219AAD-97A6-3628-5ADC-E4FDDF648FDB}"/>
          </ac:graphicFrameMkLst>
        </pc:graphicFrameChg>
        <pc:picChg chg="add mod modCrop">
          <ac:chgData name="Hashimoto, Chie / 橋本　知依" userId="d974ff01-1f92-419a-ba7c-6fd3fb8463af" providerId="ADAL" clId="{F7776893-6379-4981-A040-D340070C0D12}" dt="2023-10-10T07:35:40.497" v="2503" actId="1076"/>
          <ac:picMkLst>
            <pc:docMk/>
            <pc:sldMk cId="3374351889" sldId="333"/>
            <ac:picMk id="3" creationId="{99ED7191-9484-E7B9-5503-847678F932BD}"/>
          </ac:picMkLst>
        </pc:picChg>
        <pc:picChg chg="add mod modCrop">
          <ac:chgData name="Hashimoto, Chie / 橋本　知依" userId="d974ff01-1f92-419a-ba7c-6fd3fb8463af" providerId="ADAL" clId="{F7776893-6379-4981-A040-D340070C0D12}" dt="2023-10-10T07:36:04.248" v="2511" actId="1076"/>
          <ac:picMkLst>
            <pc:docMk/>
            <pc:sldMk cId="3374351889" sldId="333"/>
            <ac:picMk id="7" creationId="{FF23F3EA-2DF4-D544-EF6F-A7C856F516C0}"/>
          </ac:picMkLst>
        </pc:picChg>
        <pc:picChg chg="add mod modCrop">
          <ac:chgData name="Hashimoto, Chie / 橋本　知依" userId="d974ff01-1f92-419a-ba7c-6fd3fb8463af" providerId="ADAL" clId="{F7776893-6379-4981-A040-D340070C0D12}" dt="2023-10-10T07:35:44.112" v="2505" actId="1076"/>
          <ac:picMkLst>
            <pc:docMk/>
            <pc:sldMk cId="3374351889" sldId="333"/>
            <ac:picMk id="10" creationId="{9B06EB45-5171-13A5-62CF-31E5886063D6}"/>
          </ac:picMkLst>
        </pc:picChg>
        <pc:cxnChg chg="del">
          <ac:chgData name="Hashimoto, Chie / 橋本　知依" userId="d974ff01-1f92-419a-ba7c-6fd3fb8463af" providerId="ADAL" clId="{F7776893-6379-4981-A040-D340070C0D12}" dt="2023-10-10T07:13:58.787" v="1980" actId="478"/>
          <ac:cxnSpMkLst>
            <pc:docMk/>
            <pc:sldMk cId="3374351889" sldId="333"/>
            <ac:cxnSpMk id="14" creationId="{C99906DE-8F6B-A3F6-DB30-468DBDD27E89}"/>
          </ac:cxnSpMkLst>
        </pc:cxnChg>
        <pc:cxnChg chg="add mod">
          <ac:chgData name="Hashimoto, Chie / 橋本　知依" userId="d974ff01-1f92-419a-ba7c-6fd3fb8463af" providerId="ADAL" clId="{F7776893-6379-4981-A040-D340070C0D12}" dt="2023-10-10T07:36:13.551" v="2513" actId="14100"/>
          <ac:cxnSpMkLst>
            <pc:docMk/>
            <pc:sldMk cId="3374351889" sldId="333"/>
            <ac:cxnSpMk id="15" creationId="{ECCBBB75-C053-AEE7-40DD-0CBE2A2AA634}"/>
          </ac:cxnSpMkLst>
        </pc:cxnChg>
        <pc:cxnChg chg="add mod">
          <ac:chgData name="Hashimoto, Chie / 橋本　知依" userId="d974ff01-1f92-419a-ba7c-6fd3fb8463af" providerId="ADAL" clId="{F7776893-6379-4981-A040-D340070C0D12}" dt="2023-10-10T07:37:43.117" v="2613" actId="14100"/>
          <ac:cxnSpMkLst>
            <pc:docMk/>
            <pc:sldMk cId="3374351889" sldId="333"/>
            <ac:cxnSpMk id="23" creationId="{77C21C50-6907-5F51-6284-7CB0690BAE86}"/>
          </ac:cxnSpMkLst>
        </pc:cxnChg>
      </pc:sldChg>
      <pc:sldChg chg="add del">
        <pc:chgData name="Hashimoto, Chie / 橋本　知依" userId="d974ff01-1f92-419a-ba7c-6fd3fb8463af" providerId="ADAL" clId="{F7776893-6379-4981-A040-D340070C0D12}" dt="2023-10-10T07:27:10.816" v="1988" actId="47"/>
        <pc:sldMkLst>
          <pc:docMk/>
          <pc:sldMk cId="1091226445" sldId="334"/>
        </pc:sldMkLst>
      </pc:sldChg>
      <pc:sldChg chg="del">
        <pc:chgData name="Hashimoto, Chie / 橋本　知依" userId="d974ff01-1f92-419a-ba7c-6fd3fb8463af" providerId="ADAL" clId="{F7776893-6379-4981-A040-D340070C0D12}" dt="2023-10-10T05:52:02.432" v="273" actId="47"/>
        <pc:sldMkLst>
          <pc:docMk/>
          <pc:sldMk cId="2257314426" sldId="335"/>
        </pc:sldMkLst>
      </pc:sldChg>
    </pc:docChg>
  </pc:docChgLst>
  <pc:docChgLst>
    <pc:chgData name="Hashimoto, Chie / 橋本　知依" userId="d974ff01-1f92-419a-ba7c-6fd3fb8463af" providerId="ADAL" clId="{5C4F4213-B812-484D-A676-5F72C72A1EAB}"/>
    <pc:docChg chg="undo custSel addSld delSld modSld sldOrd">
      <pc:chgData name="Hashimoto, Chie / 橋本　知依" userId="d974ff01-1f92-419a-ba7c-6fd3fb8463af" providerId="ADAL" clId="{5C4F4213-B812-484D-A676-5F72C72A1EAB}" dt="2023-08-28T10:34:50.780" v="5150" actId="478"/>
      <pc:docMkLst>
        <pc:docMk/>
      </pc:docMkLst>
      <pc:sldChg chg="modSp mod">
        <pc:chgData name="Hashimoto, Chie / 橋本　知依" userId="d974ff01-1f92-419a-ba7c-6fd3fb8463af" providerId="ADAL" clId="{5C4F4213-B812-484D-A676-5F72C72A1EAB}" dt="2023-08-27T23:44:05.658" v="13" actId="20577"/>
        <pc:sldMkLst>
          <pc:docMk/>
          <pc:sldMk cId="3840699567" sldId="303"/>
        </pc:sldMkLst>
        <pc:spChg chg="mod">
          <ac:chgData name="Hashimoto, Chie / 橋本　知依" userId="d974ff01-1f92-419a-ba7c-6fd3fb8463af" providerId="ADAL" clId="{5C4F4213-B812-484D-A676-5F72C72A1EAB}" dt="2023-08-27T23:44:05.658" v="13" actId="20577"/>
          <ac:spMkLst>
            <pc:docMk/>
            <pc:sldMk cId="3840699567" sldId="303"/>
            <ac:spMk id="3" creationId="{530A82E1-8E0D-434A-9DF4-7C2ABD1A07A1}"/>
          </ac:spMkLst>
        </pc:spChg>
      </pc:sldChg>
      <pc:sldChg chg="addSp delSp modSp mod">
        <pc:chgData name="Hashimoto, Chie / 橋本　知依" userId="d974ff01-1f92-419a-ba7c-6fd3fb8463af" providerId="ADAL" clId="{5C4F4213-B812-484D-A676-5F72C72A1EAB}" dt="2023-08-28T10:34:50.780" v="5150" actId="478"/>
        <pc:sldMkLst>
          <pc:docMk/>
          <pc:sldMk cId="509033882" sldId="305"/>
        </pc:sldMkLst>
        <pc:spChg chg="add del mod">
          <ac:chgData name="Hashimoto, Chie / 橋本　知依" userId="d974ff01-1f92-419a-ba7c-6fd3fb8463af" providerId="ADAL" clId="{5C4F4213-B812-484D-A676-5F72C72A1EAB}" dt="2023-08-28T07:25:09.250" v="5030" actId="478"/>
          <ac:spMkLst>
            <pc:docMk/>
            <pc:sldMk cId="509033882" sldId="305"/>
            <ac:spMk id="4" creationId="{2893F8B6-07E5-5BED-F16C-3554711A8B77}"/>
          </ac:spMkLst>
        </pc:spChg>
        <pc:spChg chg="del">
          <ac:chgData name="Hashimoto, Chie / 橋本　知依" userId="d974ff01-1f92-419a-ba7c-6fd3fb8463af" providerId="ADAL" clId="{5C4F4213-B812-484D-A676-5F72C72A1EAB}" dt="2023-08-27T23:44:37.405" v="20" actId="478"/>
          <ac:spMkLst>
            <pc:docMk/>
            <pc:sldMk cId="509033882" sldId="305"/>
            <ac:spMk id="5" creationId="{3EE43486-DE40-1EFC-0DC1-295B3AA45A2F}"/>
          </ac:spMkLst>
        </pc:spChg>
        <pc:spChg chg="mod">
          <ac:chgData name="Hashimoto, Chie / 橋本　知依" userId="d974ff01-1f92-419a-ba7c-6fd3fb8463af" providerId="ADAL" clId="{5C4F4213-B812-484D-A676-5F72C72A1EAB}" dt="2023-08-27T23:44:31.158" v="19" actId="20577"/>
          <ac:spMkLst>
            <pc:docMk/>
            <pc:sldMk cId="509033882" sldId="305"/>
            <ac:spMk id="6" creationId="{531B4B9D-12EA-4BC5-4859-8E23CDDB1A22}"/>
          </ac:spMkLst>
        </pc:spChg>
        <pc:spChg chg="add mod">
          <ac:chgData name="Hashimoto, Chie / 橋本　知依" userId="d974ff01-1f92-419a-ba7c-6fd3fb8463af" providerId="ADAL" clId="{5C4F4213-B812-484D-A676-5F72C72A1EAB}" dt="2023-08-28T02:47:21.182" v="340" actId="164"/>
          <ac:spMkLst>
            <pc:docMk/>
            <pc:sldMk cId="509033882" sldId="305"/>
            <ac:spMk id="9" creationId="{13E0A669-95B1-A9A7-CC4C-237BF908364A}"/>
          </ac:spMkLst>
        </pc:spChg>
        <pc:spChg chg="add mod">
          <ac:chgData name="Hashimoto, Chie / 橋本　知依" userId="d974ff01-1f92-419a-ba7c-6fd3fb8463af" providerId="ADAL" clId="{5C4F4213-B812-484D-A676-5F72C72A1EAB}" dt="2023-08-28T02:47:21.182" v="340" actId="164"/>
          <ac:spMkLst>
            <pc:docMk/>
            <pc:sldMk cId="509033882" sldId="305"/>
            <ac:spMk id="10" creationId="{801BC435-6B3F-2E04-42D0-A363028AEB02}"/>
          </ac:spMkLst>
        </pc:spChg>
        <pc:spChg chg="add del mod">
          <ac:chgData name="Hashimoto, Chie / 橋本　知依" userId="d974ff01-1f92-419a-ba7c-6fd3fb8463af" providerId="ADAL" clId="{5C4F4213-B812-484D-A676-5F72C72A1EAB}" dt="2023-08-28T06:43:38.835" v="4419" actId="21"/>
          <ac:spMkLst>
            <pc:docMk/>
            <pc:sldMk cId="509033882" sldId="305"/>
            <ac:spMk id="23" creationId="{FC5576FE-782F-8C0F-B803-54D6474FF152}"/>
          </ac:spMkLst>
        </pc:spChg>
        <pc:spChg chg="mod">
          <ac:chgData name="Hashimoto, Chie / 橋本　知依" userId="d974ff01-1f92-419a-ba7c-6fd3fb8463af" providerId="ADAL" clId="{5C4F4213-B812-484D-A676-5F72C72A1EAB}" dt="2023-08-28T06:44:04.909" v="4428"/>
          <ac:spMkLst>
            <pc:docMk/>
            <pc:sldMk cId="509033882" sldId="305"/>
            <ac:spMk id="32" creationId="{D7C962DE-1BFA-7F8F-4A21-FF378BAC5544}"/>
          </ac:spMkLst>
        </pc:spChg>
        <pc:spChg chg="mod">
          <ac:chgData name="Hashimoto, Chie / 橋本　知依" userId="d974ff01-1f92-419a-ba7c-6fd3fb8463af" providerId="ADAL" clId="{5C4F4213-B812-484D-A676-5F72C72A1EAB}" dt="2023-08-28T06:44:04.909" v="4428"/>
          <ac:spMkLst>
            <pc:docMk/>
            <pc:sldMk cId="509033882" sldId="305"/>
            <ac:spMk id="33" creationId="{C163768F-A3F9-802F-15DB-34EA3FBA77B0}"/>
          </ac:spMkLst>
        </pc:spChg>
        <pc:grpChg chg="del">
          <ac:chgData name="Hashimoto, Chie / 橋本　知依" userId="d974ff01-1f92-419a-ba7c-6fd3fb8463af" providerId="ADAL" clId="{5C4F4213-B812-484D-A676-5F72C72A1EAB}" dt="2023-08-28T02:35:41.276" v="22" actId="478"/>
          <ac:grpSpMkLst>
            <pc:docMk/>
            <pc:sldMk cId="509033882" sldId="305"/>
            <ac:grpSpMk id="12" creationId="{90E8B66D-0D87-E71A-B850-03AD144BF48C}"/>
          </ac:grpSpMkLst>
        </pc:grpChg>
        <pc:grpChg chg="add mod">
          <ac:chgData name="Hashimoto, Chie / 橋本　知依" userId="d974ff01-1f92-419a-ba7c-6fd3fb8463af" providerId="ADAL" clId="{5C4F4213-B812-484D-A676-5F72C72A1EAB}" dt="2023-08-28T06:43:36.298" v="4418" actId="164"/>
          <ac:grpSpMkLst>
            <pc:docMk/>
            <pc:sldMk cId="509033882" sldId="305"/>
            <ac:grpSpMk id="21" creationId="{8F7F7201-DF10-AFC5-EE45-B7A22CD01FFE}"/>
          </ac:grpSpMkLst>
        </pc:grpChg>
        <pc:grpChg chg="add del mod">
          <ac:chgData name="Hashimoto, Chie / 橋本　知依" userId="d974ff01-1f92-419a-ba7c-6fd3fb8463af" providerId="ADAL" clId="{5C4F4213-B812-484D-A676-5F72C72A1EAB}" dt="2023-08-28T06:43:38.835" v="4419" actId="21"/>
          <ac:grpSpMkLst>
            <pc:docMk/>
            <pc:sldMk cId="509033882" sldId="305"/>
            <ac:grpSpMk id="27" creationId="{AFA0B5A4-E24A-8793-7FA6-BB097124A210}"/>
          </ac:grpSpMkLst>
        </pc:grpChg>
        <pc:grpChg chg="add mod">
          <ac:chgData name="Hashimoto, Chie / 橋本　知依" userId="d974ff01-1f92-419a-ba7c-6fd3fb8463af" providerId="ADAL" clId="{5C4F4213-B812-484D-A676-5F72C72A1EAB}" dt="2023-08-28T10:25:40.832" v="5146" actId="1076"/>
          <ac:grpSpMkLst>
            <pc:docMk/>
            <pc:sldMk cId="509033882" sldId="305"/>
            <ac:grpSpMk id="29" creationId="{421FA4B3-76C7-5161-5388-BAEB4CCF1B3D}"/>
          </ac:grpSpMkLst>
        </pc:grpChg>
        <pc:graphicFrameChg chg="del modGraphic">
          <ac:chgData name="Hashimoto, Chie / 橋本　知依" userId="d974ff01-1f92-419a-ba7c-6fd3fb8463af" providerId="ADAL" clId="{5C4F4213-B812-484D-A676-5F72C72A1EAB}" dt="2023-08-28T06:43:38.835" v="4419" actId="21"/>
          <ac:graphicFrameMkLst>
            <pc:docMk/>
            <pc:sldMk cId="509033882" sldId="305"/>
            <ac:graphicFrameMk id="4" creationId="{77E67DA5-8374-CDFF-34EB-DA790B4266D9}"/>
          </ac:graphicFrameMkLst>
        </pc:graphicFrameChg>
        <pc:graphicFrameChg chg="add mod modGraphic">
          <ac:chgData name="Hashimoto, Chie / 橋本　知依" userId="d974ff01-1f92-419a-ba7c-6fd3fb8463af" providerId="ADAL" clId="{5C4F4213-B812-484D-A676-5F72C72A1EAB}" dt="2023-08-28T07:25:13.078" v="5031" actId="1076"/>
          <ac:graphicFrameMkLst>
            <pc:docMk/>
            <pc:sldMk cId="509033882" sldId="305"/>
            <ac:graphicFrameMk id="28" creationId="{99FA9CBE-D388-811D-E0C2-694E6E6CE91B}"/>
          </ac:graphicFrameMkLst>
        </pc:graphicFrameChg>
        <pc:picChg chg="add del mod modCrop">
          <ac:chgData name="Hashimoto, Chie / 橋本　知依" userId="d974ff01-1f92-419a-ba7c-6fd3fb8463af" providerId="ADAL" clId="{5C4F4213-B812-484D-A676-5F72C72A1EAB}" dt="2023-08-28T10:34:50.780" v="5150" actId="478"/>
          <ac:picMkLst>
            <pc:docMk/>
            <pc:sldMk cId="509033882" sldId="305"/>
            <ac:picMk id="5" creationId="{0D60CFDF-BC3E-E29F-8094-67B6D3894C44}"/>
          </ac:picMkLst>
        </pc:picChg>
        <pc:picChg chg="add mod modCrop">
          <ac:chgData name="Hashimoto, Chie / 橋本　知依" userId="d974ff01-1f92-419a-ba7c-6fd3fb8463af" providerId="ADAL" clId="{5C4F4213-B812-484D-A676-5F72C72A1EAB}" dt="2023-08-28T02:47:21.182" v="340" actId="164"/>
          <ac:picMkLst>
            <pc:docMk/>
            <pc:sldMk cId="509033882" sldId="305"/>
            <ac:picMk id="8" creationId="{4F752ABE-13C5-E44F-51F5-284060CC06E0}"/>
          </ac:picMkLst>
        </pc:picChg>
        <pc:picChg chg="add del mod modCrop">
          <ac:chgData name="Hashimoto, Chie / 橋本　知依" userId="d974ff01-1f92-419a-ba7c-6fd3fb8463af" providerId="ADAL" clId="{5C4F4213-B812-484D-A676-5F72C72A1EAB}" dt="2023-08-28T06:43:38.835" v="4419" actId="21"/>
          <ac:picMkLst>
            <pc:docMk/>
            <pc:sldMk cId="509033882" sldId="305"/>
            <ac:picMk id="22" creationId="{101A4177-F598-2F99-B02B-A8DF9EE9E5D2}"/>
          </ac:picMkLst>
        </pc:picChg>
        <pc:picChg chg="mod">
          <ac:chgData name="Hashimoto, Chie / 橋本　知依" userId="d974ff01-1f92-419a-ba7c-6fd3fb8463af" providerId="ADAL" clId="{5C4F4213-B812-484D-A676-5F72C72A1EAB}" dt="2023-08-28T06:44:04.909" v="4428"/>
          <ac:picMkLst>
            <pc:docMk/>
            <pc:sldMk cId="509033882" sldId="305"/>
            <ac:picMk id="30" creationId="{A1360C85-F7D5-072D-1ED2-69D4E9C8DAF2}"/>
          </ac:picMkLst>
        </pc:picChg>
        <pc:picChg chg="mod">
          <ac:chgData name="Hashimoto, Chie / 橋本　知依" userId="d974ff01-1f92-419a-ba7c-6fd3fb8463af" providerId="ADAL" clId="{5C4F4213-B812-484D-A676-5F72C72A1EAB}" dt="2023-08-28T06:44:04.909" v="4428"/>
          <ac:picMkLst>
            <pc:docMk/>
            <pc:sldMk cId="509033882" sldId="305"/>
            <ac:picMk id="31" creationId="{86D4F6A4-C8F6-625A-87ED-7A490D203C00}"/>
          </ac:picMkLst>
        </pc:picChg>
        <pc:cxnChg chg="add mod">
          <ac:chgData name="Hashimoto, Chie / 橋本　知依" userId="d974ff01-1f92-419a-ba7c-6fd3fb8463af" providerId="ADAL" clId="{5C4F4213-B812-484D-A676-5F72C72A1EAB}" dt="2023-08-28T06:43:38.835" v="4419" actId="21"/>
          <ac:cxnSpMkLst>
            <pc:docMk/>
            <pc:sldMk cId="509033882" sldId="305"/>
            <ac:cxnSpMk id="17" creationId="{B6676A22-EE92-A95C-6EC2-434B9E3675B3}"/>
          </ac:cxnSpMkLst>
        </pc:cxnChg>
        <pc:cxnChg chg="add mod">
          <ac:chgData name="Hashimoto, Chie / 橋本　知依" userId="d974ff01-1f92-419a-ba7c-6fd3fb8463af" providerId="ADAL" clId="{5C4F4213-B812-484D-A676-5F72C72A1EAB}" dt="2023-08-28T06:43:38.835" v="4419" actId="21"/>
          <ac:cxnSpMkLst>
            <pc:docMk/>
            <pc:sldMk cId="509033882" sldId="305"/>
            <ac:cxnSpMk id="24" creationId="{F5C737C8-C59B-49C8-3BBD-263BF22A16D7}"/>
          </ac:cxnSpMkLst>
        </pc:cxnChg>
      </pc:sldChg>
      <pc:sldChg chg="del ord">
        <pc:chgData name="Hashimoto, Chie / 橋本　知依" userId="d974ff01-1f92-419a-ba7c-6fd3fb8463af" providerId="ADAL" clId="{5C4F4213-B812-484D-A676-5F72C72A1EAB}" dt="2023-08-28T06:47:05.568" v="4741" actId="47"/>
        <pc:sldMkLst>
          <pc:docMk/>
          <pc:sldMk cId="4088686920" sldId="310"/>
        </pc:sldMkLst>
      </pc:sldChg>
      <pc:sldChg chg="del ord">
        <pc:chgData name="Hashimoto, Chie / 橋本　知依" userId="d974ff01-1f92-419a-ba7c-6fd3fb8463af" providerId="ADAL" clId="{5C4F4213-B812-484D-A676-5F72C72A1EAB}" dt="2023-08-28T06:47:05.568" v="4741" actId="47"/>
        <pc:sldMkLst>
          <pc:docMk/>
          <pc:sldMk cId="2280984839" sldId="315"/>
        </pc:sldMkLst>
      </pc:sldChg>
      <pc:sldChg chg="add del ord">
        <pc:chgData name="Hashimoto, Chie / 橋本　知依" userId="d974ff01-1f92-419a-ba7c-6fd3fb8463af" providerId="ADAL" clId="{5C4F4213-B812-484D-A676-5F72C72A1EAB}" dt="2023-08-28T06:47:05.568" v="4741" actId="47"/>
        <pc:sldMkLst>
          <pc:docMk/>
          <pc:sldMk cId="3219491497" sldId="316"/>
        </pc:sldMkLst>
      </pc:sldChg>
      <pc:sldChg chg="addSp delSp modSp add mod">
        <pc:chgData name="Hashimoto, Chie / 橋本　知依" userId="d974ff01-1f92-419a-ba7c-6fd3fb8463af" providerId="ADAL" clId="{5C4F4213-B812-484D-A676-5F72C72A1EAB}" dt="2023-08-28T07:29:37.876" v="5115" actId="20577"/>
        <pc:sldMkLst>
          <pc:docMk/>
          <pc:sldMk cId="447668987" sldId="317"/>
        </pc:sldMkLst>
        <pc:spChg chg="add del mod">
          <ac:chgData name="Hashimoto, Chie / 橋本　知依" userId="d974ff01-1f92-419a-ba7c-6fd3fb8463af" providerId="ADAL" clId="{5C4F4213-B812-484D-A676-5F72C72A1EAB}" dt="2023-08-28T03:33:27.432" v="1302" actId="478"/>
          <ac:spMkLst>
            <pc:docMk/>
            <pc:sldMk cId="447668987" sldId="317"/>
            <ac:spMk id="3" creationId="{AC46A0D6-8400-580D-951B-F5638A00B53D}"/>
          </ac:spMkLst>
        </pc:spChg>
        <pc:spChg chg="add del">
          <ac:chgData name="Hashimoto, Chie / 橋本　知依" userId="d974ff01-1f92-419a-ba7c-6fd3fb8463af" providerId="ADAL" clId="{5C4F4213-B812-484D-A676-5F72C72A1EAB}" dt="2023-08-28T03:26:25.858" v="1212" actId="22"/>
          <ac:spMkLst>
            <pc:docMk/>
            <pc:sldMk cId="447668987" sldId="317"/>
            <ac:spMk id="6" creationId="{C46B7797-6861-E503-0AB9-D1A4C84EFE73}"/>
          </ac:spMkLst>
        </pc:spChg>
        <pc:spChg chg="add del mod">
          <ac:chgData name="Hashimoto, Chie / 橋本　知依" userId="d974ff01-1f92-419a-ba7c-6fd3fb8463af" providerId="ADAL" clId="{5C4F4213-B812-484D-A676-5F72C72A1EAB}" dt="2023-08-28T05:30:48.495" v="4226" actId="478"/>
          <ac:spMkLst>
            <pc:docMk/>
            <pc:sldMk cId="447668987" sldId="317"/>
            <ac:spMk id="7" creationId="{E45F18EF-21A8-5E27-C2E4-89CC095CFD99}"/>
          </ac:spMkLst>
        </pc:spChg>
        <pc:spChg chg="add del mod">
          <ac:chgData name="Hashimoto, Chie / 橋本　知依" userId="d974ff01-1f92-419a-ba7c-6fd3fb8463af" providerId="ADAL" clId="{5C4F4213-B812-484D-A676-5F72C72A1EAB}" dt="2023-08-28T05:57:58.557" v="4313" actId="478"/>
          <ac:spMkLst>
            <pc:docMk/>
            <pc:sldMk cId="447668987" sldId="317"/>
            <ac:spMk id="8" creationId="{09C01F0C-E74C-6AB1-CA69-AC7F51DA5C1D}"/>
          </ac:spMkLst>
        </pc:spChg>
        <pc:spChg chg="mod">
          <ac:chgData name="Hashimoto, Chie / 橋本　知依" userId="d974ff01-1f92-419a-ba7c-6fd3fb8463af" providerId="ADAL" clId="{5C4F4213-B812-484D-A676-5F72C72A1EAB}" dt="2023-08-28T04:25:36.382" v="2440"/>
          <ac:spMkLst>
            <pc:docMk/>
            <pc:sldMk cId="447668987" sldId="317"/>
            <ac:spMk id="12" creationId="{24603ADF-6F29-443B-ADCA-EA29FD73E44D}"/>
          </ac:spMkLst>
        </pc:spChg>
        <pc:spChg chg="mod">
          <ac:chgData name="Hashimoto, Chie / 橋本　知依" userId="d974ff01-1f92-419a-ba7c-6fd3fb8463af" providerId="ADAL" clId="{5C4F4213-B812-484D-A676-5F72C72A1EAB}" dt="2023-08-28T04:25:36.382" v="2440"/>
          <ac:spMkLst>
            <pc:docMk/>
            <pc:sldMk cId="447668987" sldId="317"/>
            <ac:spMk id="13" creationId="{BF0896E9-F8E6-EBA8-A198-F176388FD023}"/>
          </ac:spMkLst>
        </pc:spChg>
        <pc:spChg chg="add del mod">
          <ac:chgData name="Hashimoto, Chie / 橋本　知依" userId="d974ff01-1f92-419a-ba7c-6fd3fb8463af" providerId="ADAL" clId="{5C4F4213-B812-484D-A676-5F72C72A1EAB}" dt="2023-08-28T06:46:39.118" v="4720" actId="478"/>
          <ac:spMkLst>
            <pc:docMk/>
            <pc:sldMk cId="447668987" sldId="317"/>
            <ac:spMk id="14" creationId="{136CF1EB-58EC-C013-1780-9E59595AE745}"/>
          </ac:spMkLst>
        </pc:spChg>
        <pc:spChg chg="add mod">
          <ac:chgData name="Hashimoto, Chie / 橋本　知依" userId="d974ff01-1f92-419a-ba7c-6fd3fb8463af" providerId="ADAL" clId="{5C4F4213-B812-484D-A676-5F72C72A1EAB}" dt="2023-08-28T05:57:52.647" v="4310" actId="164"/>
          <ac:spMkLst>
            <pc:docMk/>
            <pc:sldMk cId="447668987" sldId="317"/>
            <ac:spMk id="21" creationId="{7FA96AE7-7579-0B20-F789-0ACD4E003064}"/>
          </ac:spMkLst>
        </pc:spChg>
        <pc:spChg chg="add mod">
          <ac:chgData name="Hashimoto, Chie / 橋本　知依" userId="d974ff01-1f92-419a-ba7c-6fd3fb8463af" providerId="ADAL" clId="{5C4F4213-B812-484D-A676-5F72C72A1EAB}" dt="2023-08-28T05:57:52.647" v="4310" actId="164"/>
          <ac:spMkLst>
            <pc:docMk/>
            <pc:sldMk cId="447668987" sldId="317"/>
            <ac:spMk id="22" creationId="{ED43106A-9961-1A85-54B7-52E9D9D25156}"/>
          </ac:spMkLst>
        </pc:spChg>
        <pc:grpChg chg="add del mod">
          <ac:chgData name="Hashimoto, Chie / 橋本　知依" userId="d974ff01-1f92-419a-ba7c-6fd3fb8463af" providerId="ADAL" clId="{5C4F4213-B812-484D-A676-5F72C72A1EAB}" dt="2023-08-28T06:46:36.697" v="4719" actId="478"/>
          <ac:grpSpMkLst>
            <pc:docMk/>
            <pc:sldMk cId="447668987" sldId="317"/>
            <ac:grpSpMk id="9" creationId="{E02F35F6-EDD8-C78F-091F-2E2FB970D8A6}"/>
          </ac:grpSpMkLst>
        </pc:grpChg>
        <pc:grpChg chg="add mod">
          <ac:chgData name="Hashimoto, Chie / 橋本　知依" userId="d974ff01-1f92-419a-ba7c-6fd3fb8463af" providerId="ADAL" clId="{5C4F4213-B812-484D-A676-5F72C72A1EAB}" dt="2023-08-28T05:58:50.016" v="4314" actId="1076"/>
          <ac:grpSpMkLst>
            <pc:docMk/>
            <pc:sldMk cId="447668987" sldId="317"/>
            <ac:grpSpMk id="23" creationId="{9B502177-AC1D-0860-E60B-AD6F8C805011}"/>
          </ac:grpSpMkLst>
        </pc:grpChg>
        <pc:graphicFrameChg chg="mod modGraphic">
          <ac:chgData name="Hashimoto, Chie / 橋本　知依" userId="d974ff01-1f92-419a-ba7c-6fd3fb8463af" providerId="ADAL" clId="{5C4F4213-B812-484D-A676-5F72C72A1EAB}" dt="2023-08-28T07:29:37.876" v="5115" actId="20577"/>
          <ac:graphicFrameMkLst>
            <pc:docMk/>
            <pc:sldMk cId="447668987" sldId="317"/>
            <ac:graphicFrameMk id="5" creationId="{A43B3B8F-0507-A5A7-E202-0B8B6E55E5E8}"/>
          </ac:graphicFrameMkLst>
        </pc:graphicFrameChg>
        <pc:picChg chg="mod">
          <ac:chgData name="Hashimoto, Chie / 橋本　知依" userId="d974ff01-1f92-419a-ba7c-6fd3fb8463af" providerId="ADAL" clId="{5C4F4213-B812-484D-A676-5F72C72A1EAB}" dt="2023-08-28T04:25:36.382" v="2440"/>
          <ac:picMkLst>
            <pc:docMk/>
            <pc:sldMk cId="447668987" sldId="317"/>
            <ac:picMk id="10" creationId="{B17A4DC0-E6A8-12D7-15C4-123F791573CD}"/>
          </ac:picMkLst>
        </pc:picChg>
        <pc:picChg chg="mod">
          <ac:chgData name="Hashimoto, Chie / 橋本　知依" userId="d974ff01-1f92-419a-ba7c-6fd3fb8463af" providerId="ADAL" clId="{5C4F4213-B812-484D-A676-5F72C72A1EAB}" dt="2023-08-28T04:25:36.382" v="2440"/>
          <ac:picMkLst>
            <pc:docMk/>
            <pc:sldMk cId="447668987" sldId="317"/>
            <ac:picMk id="11" creationId="{4F28691C-47C7-12C8-1CDF-77D82AF8850D}"/>
          </ac:picMkLst>
        </pc:picChg>
        <pc:picChg chg="add del mod">
          <ac:chgData name="Hashimoto, Chie / 橋本　知依" userId="d974ff01-1f92-419a-ba7c-6fd3fb8463af" providerId="ADAL" clId="{5C4F4213-B812-484D-A676-5F72C72A1EAB}" dt="2023-08-28T05:34:03.995" v="4275" actId="478"/>
          <ac:picMkLst>
            <pc:docMk/>
            <pc:sldMk cId="447668987" sldId="317"/>
            <ac:picMk id="16" creationId="{C969C0DF-2533-3532-8F72-C1F79CAEEA61}"/>
          </ac:picMkLst>
        </pc:picChg>
        <pc:picChg chg="add mod">
          <ac:chgData name="Hashimoto, Chie / 橋本　知依" userId="d974ff01-1f92-419a-ba7c-6fd3fb8463af" providerId="ADAL" clId="{5C4F4213-B812-484D-A676-5F72C72A1EAB}" dt="2023-08-28T06:47:32.345" v="4756" actId="14100"/>
          <ac:picMkLst>
            <pc:docMk/>
            <pc:sldMk cId="447668987" sldId="317"/>
            <ac:picMk id="18" creationId="{B83286FE-F1C3-530A-CE82-1A9C266631FD}"/>
          </ac:picMkLst>
        </pc:picChg>
        <pc:picChg chg="add mod modCrop">
          <ac:chgData name="Hashimoto, Chie / 橋本　知依" userId="d974ff01-1f92-419a-ba7c-6fd3fb8463af" providerId="ADAL" clId="{5C4F4213-B812-484D-A676-5F72C72A1EAB}" dt="2023-08-28T05:57:52.647" v="4310" actId="164"/>
          <ac:picMkLst>
            <pc:docMk/>
            <pc:sldMk cId="447668987" sldId="317"/>
            <ac:picMk id="20" creationId="{3607B30C-3731-9924-BB38-8A15C9BD1D6D}"/>
          </ac:picMkLst>
        </pc:picChg>
      </pc:sldChg>
      <pc:sldChg chg="addSp delSp modSp add mod ord">
        <pc:chgData name="Hashimoto, Chie / 橋本　知依" userId="d974ff01-1f92-419a-ba7c-6fd3fb8463af" providerId="ADAL" clId="{5C4F4213-B812-484D-A676-5F72C72A1EAB}" dt="2023-08-28T08:49:29.902" v="5127" actId="20577"/>
        <pc:sldMkLst>
          <pc:docMk/>
          <pc:sldMk cId="1313864603" sldId="318"/>
        </pc:sldMkLst>
        <pc:spChg chg="del">
          <ac:chgData name="Hashimoto, Chie / 橋本　知依" userId="d974ff01-1f92-419a-ba7c-6fd3fb8463af" providerId="ADAL" clId="{5C4F4213-B812-484D-A676-5F72C72A1EAB}" dt="2023-08-28T03:28:20.985" v="1216" actId="478"/>
          <ac:spMkLst>
            <pc:docMk/>
            <pc:sldMk cId="1313864603" sldId="318"/>
            <ac:spMk id="3" creationId="{AC46A0D6-8400-580D-951B-F5638A00B53D}"/>
          </ac:spMkLst>
        </pc:spChg>
        <pc:spChg chg="add del mod">
          <ac:chgData name="Hashimoto, Chie / 橋本　知依" userId="d974ff01-1f92-419a-ba7c-6fd3fb8463af" providerId="ADAL" clId="{5C4F4213-B812-484D-A676-5F72C72A1EAB}" dt="2023-08-28T07:21:19.574" v="4998" actId="478"/>
          <ac:spMkLst>
            <pc:docMk/>
            <pc:sldMk cId="1313864603" sldId="318"/>
            <ac:spMk id="7" creationId="{9EE82B9E-0CE7-E06A-329A-9B3D74FBFDA9}"/>
          </ac:spMkLst>
        </pc:spChg>
        <pc:spChg chg="mod">
          <ac:chgData name="Hashimoto, Chie / 橋本　知依" userId="d974ff01-1f92-419a-ba7c-6fd3fb8463af" providerId="ADAL" clId="{5C4F4213-B812-484D-A676-5F72C72A1EAB}" dt="2023-08-28T06:43:40.821" v="4420"/>
          <ac:spMkLst>
            <pc:docMk/>
            <pc:sldMk cId="1313864603" sldId="318"/>
            <ac:spMk id="12" creationId="{5F87F10C-9C02-C374-A2BC-6E4A2F9B2CD3}"/>
          </ac:spMkLst>
        </pc:spChg>
        <pc:spChg chg="mod">
          <ac:chgData name="Hashimoto, Chie / 橋本　知依" userId="d974ff01-1f92-419a-ba7c-6fd3fb8463af" providerId="ADAL" clId="{5C4F4213-B812-484D-A676-5F72C72A1EAB}" dt="2023-08-28T06:43:40.821" v="4420"/>
          <ac:spMkLst>
            <pc:docMk/>
            <pc:sldMk cId="1313864603" sldId="318"/>
            <ac:spMk id="13" creationId="{D5F89312-44B4-6D73-8C4A-7D986BBCE6B5}"/>
          </ac:spMkLst>
        </pc:spChg>
        <pc:spChg chg="mod">
          <ac:chgData name="Hashimoto, Chie / 橋本　知依" userId="d974ff01-1f92-419a-ba7c-6fd3fb8463af" providerId="ADAL" clId="{5C4F4213-B812-484D-A676-5F72C72A1EAB}" dt="2023-08-28T07:20:32.806" v="4983"/>
          <ac:spMkLst>
            <pc:docMk/>
            <pc:sldMk cId="1313864603" sldId="318"/>
            <ac:spMk id="15" creationId="{9F1E0936-4252-D8E3-39CD-E88FD4A592C9}"/>
          </ac:spMkLst>
        </pc:spChg>
        <pc:spChg chg="mod">
          <ac:chgData name="Hashimoto, Chie / 橋本　知依" userId="d974ff01-1f92-419a-ba7c-6fd3fb8463af" providerId="ADAL" clId="{5C4F4213-B812-484D-A676-5F72C72A1EAB}" dt="2023-08-28T07:20:32.806" v="4983"/>
          <ac:spMkLst>
            <pc:docMk/>
            <pc:sldMk cId="1313864603" sldId="318"/>
            <ac:spMk id="17" creationId="{6DD5863C-F869-64C8-7857-4833714AEC60}"/>
          </ac:spMkLst>
        </pc:spChg>
        <pc:spChg chg="add mod">
          <ac:chgData name="Hashimoto, Chie / 橋本　知依" userId="d974ff01-1f92-419a-ba7c-6fd3fb8463af" providerId="ADAL" clId="{5C4F4213-B812-484D-A676-5F72C72A1EAB}" dt="2023-08-28T07:21:02.569" v="4989" actId="164"/>
          <ac:spMkLst>
            <pc:docMk/>
            <pc:sldMk cId="1313864603" sldId="318"/>
            <ac:spMk id="22" creationId="{F5F1D904-EFFB-4A52-5444-1803C4C479F1}"/>
          </ac:spMkLst>
        </pc:spChg>
        <pc:grpChg chg="add mod">
          <ac:chgData name="Hashimoto, Chie / 橋本　知依" userId="d974ff01-1f92-419a-ba7c-6fd3fb8463af" providerId="ADAL" clId="{5C4F4213-B812-484D-A676-5F72C72A1EAB}" dt="2023-08-28T07:24:04.128" v="5018" actId="1076"/>
          <ac:grpSpMkLst>
            <pc:docMk/>
            <pc:sldMk cId="1313864603" sldId="318"/>
            <ac:grpSpMk id="3" creationId="{10877F83-DCA5-5B30-BB8F-FA06457F6042}"/>
          </ac:grpSpMkLst>
        </pc:grpChg>
        <pc:grpChg chg="add mod">
          <ac:chgData name="Hashimoto, Chie / 橋本　知依" userId="d974ff01-1f92-419a-ba7c-6fd3fb8463af" providerId="ADAL" clId="{5C4F4213-B812-484D-A676-5F72C72A1EAB}" dt="2023-08-28T07:21:02.569" v="4989" actId="164"/>
          <ac:grpSpMkLst>
            <pc:docMk/>
            <pc:sldMk cId="1313864603" sldId="318"/>
            <ac:grpSpMk id="8" creationId="{C9FD9B6B-B055-6AEF-E356-33A620B32A7B}"/>
          </ac:grpSpMkLst>
        </pc:grpChg>
        <pc:grpChg chg="mod">
          <ac:chgData name="Hashimoto, Chie / 橋本　知依" userId="d974ff01-1f92-419a-ba7c-6fd3fb8463af" providerId="ADAL" clId="{5C4F4213-B812-484D-A676-5F72C72A1EAB}" dt="2023-08-28T06:43:40.821" v="4420"/>
          <ac:grpSpMkLst>
            <pc:docMk/>
            <pc:sldMk cId="1313864603" sldId="318"/>
            <ac:grpSpMk id="9" creationId="{49C799C4-D711-5285-BBD5-32264C2A80D2}"/>
          </ac:grpSpMkLst>
        </pc:grpChg>
        <pc:grpChg chg="add mod ord">
          <ac:chgData name="Hashimoto, Chie / 橋本　知依" userId="d974ff01-1f92-419a-ba7c-6fd3fb8463af" providerId="ADAL" clId="{5C4F4213-B812-484D-A676-5F72C72A1EAB}" dt="2023-08-28T07:24:03.079" v="5017" actId="1076"/>
          <ac:grpSpMkLst>
            <pc:docMk/>
            <pc:sldMk cId="1313864603" sldId="318"/>
            <ac:grpSpMk id="19" creationId="{9EC3F801-BFD4-AF30-4695-544DB655D5EB}"/>
          </ac:grpSpMkLst>
        </pc:grpChg>
        <pc:graphicFrameChg chg="add mod ord modGraphic">
          <ac:chgData name="Hashimoto, Chie / 橋本　知依" userId="d974ff01-1f92-419a-ba7c-6fd3fb8463af" providerId="ADAL" clId="{5C4F4213-B812-484D-A676-5F72C72A1EAB}" dt="2023-08-28T08:49:29.902" v="5127" actId="20577"/>
          <ac:graphicFrameMkLst>
            <pc:docMk/>
            <pc:sldMk cId="1313864603" sldId="318"/>
            <ac:graphicFrameMk id="4" creationId="{EB3BA6E4-31DC-DD5C-9A01-1D2938F4179E}"/>
          </ac:graphicFrameMkLst>
        </pc:graphicFrameChg>
        <pc:graphicFrameChg chg="del mod modGraphic">
          <ac:chgData name="Hashimoto, Chie / 橋本　知依" userId="d974ff01-1f92-419a-ba7c-6fd3fb8463af" providerId="ADAL" clId="{5C4F4213-B812-484D-A676-5F72C72A1EAB}" dt="2023-08-28T06:45:28.697" v="4628" actId="21"/>
          <ac:graphicFrameMkLst>
            <pc:docMk/>
            <pc:sldMk cId="1313864603" sldId="318"/>
            <ac:graphicFrameMk id="5" creationId="{A43B3B8F-0507-A5A7-E202-0B8B6E55E5E8}"/>
          </ac:graphicFrameMkLst>
        </pc:graphicFrameChg>
        <pc:picChg chg="mod">
          <ac:chgData name="Hashimoto, Chie / 橋本　知依" userId="d974ff01-1f92-419a-ba7c-6fd3fb8463af" providerId="ADAL" clId="{5C4F4213-B812-484D-A676-5F72C72A1EAB}" dt="2023-08-28T07:20:32.806" v="4983"/>
          <ac:picMkLst>
            <pc:docMk/>
            <pc:sldMk cId="1313864603" sldId="318"/>
            <ac:picMk id="5" creationId="{3B4E9A80-22FE-68FC-F201-E0C93EB6D080}"/>
          </ac:picMkLst>
        </pc:picChg>
        <pc:picChg chg="add mod">
          <ac:chgData name="Hashimoto, Chie / 橋本　知依" userId="d974ff01-1f92-419a-ba7c-6fd3fb8463af" providerId="ADAL" clId="{5C4F4213-B812-484D-A676-5F72C72A1EAB}" dt="2023-08-28T06:44:46.462" v="4569" actId="1035"/>
          <ac:picMkLst>
            <pc:docMk/>
            <pc:sldMk cId="1313864603" sldId="318"/>
            <ac:picMk id="6" creationId="{5D650373-84DA-D99C-6AB4-9CBC420C7B79}"/>
          </ac:picMkLst>
        </pc:picChg>
        <pc:picChg chg="mod">
          <ac:chgData name="Hashimoto, Chie / 橋本　知依" userId="d974ff01-1f92-419a-ba7c-6fd3fb8463af" providerId="ADAL" clId="{5C4F4213-B812-484D-A676-5F72C72A1EAB}" dt="2023-08-28T06:43:40.821" v="4420"/>
          <ac:picMkLst>
            <pc:docMk/>
            <pc:sldMk cId="1313864603" sldId="318"/>
            <ac:picMk id="11" creationId="{F14CAA5D-5B8C-FCEA-2621-B995F01E04DC}"/>
          </ac:picMkLst>
        </pc:picChg>
        <pc:picChg chg="mod">
          <ac:chgData name="Hashimoto, Chie / 橋本　知依" userId="d974ff01-1f92-419a-ba7c-6fd3fb8463af" providerId="ADAL" clId="{5C4F4213-B812-484D-A676-5F72C72A1EAB}" dt="2023-08-28T07:20:32.806" v="4983"/>
          <ac:picMkLst>
            <pc:docMk/>
            <pc:sldMk cId="1313864603" sldId="318"/>
            <ac:picMk id="16" creationId="{AB68BE6A-AFC8-48B3-F2D9-B182B808CA55}"/>
          </ac:picMkLst>
        </pc:picChg>
        <pc:cxnChg chg="mod">
          <ac:chgData name="Hashimoto, Chie / 橋本　知依" userId="d974ff01-1f92-419a-ba7c-6fd3fb8463af" providerId="ADAL" clId="{5C4F4213-B812-484D-A676-5F72C72A1EAB}" dt="2023-08-28T06:46:17.405" v="4709" actId="14100"/>
          <ac:cxnSpMkLst>
            <pc:docMk/>
            <pc:sldMk cId="1313864603" sldId="318"/>
            <ac:cxnSpMk id="10" creationId="{B44CCABD-A3D4-237E-DE36-C9393E37C633}"/>
          </ac:cxnSpMkLst>
        </pc:cxnChg>
        <pc:cxnChg chg="mod">
          <ac:chgData name="Hashimoto, Chie / 橋本　知依" userId="d974ff01-1f92-419a-ba7c-6fd3fb8463af" providerId="ADAL" clId="{5C4F4213-B812-484D-A676-5F72C72A1EAB}" dt="2023-08-28T06:43:40.821" v="4420"/>
          <ac:cxnSpMkLst>
            <pc:docMk/>
            <pc:sldMk cId="1313864603" sldId="318"/>
            <ac:cxnSpMk id="14" creationId="{01ED9B2C-A657-BC83-3555-21EB5981231D}"/>
          </ac:cxnSpMkLst>
        </pc:cxnChg>
        <pc:cxnChg chg="mod">
          <ac:chgData name="Hashimoto, Chie / 橋本　知依" userId="d974ff01-1f92-419a-ba7c-6fd3fb8463af" providerId="ADAL" clId="{5C4F4213-B812-484D-A676-5F72C72A1EAB}" dt="2023-08-28T07:20:32.806" v="4983"/>
          <ac:cxnSpMkLst>
            <pc:docMk/>
            <pc:sldMk cId="1313864603" sldId="318"/>
            <ac:cxnSpMk id="18" creationId="{F2E83409-4617-0DF4-1465-05A8CD97AF5B}"/>
          </ac:cxnSpMkLst>
        </pc:cxnChg>
      </pc:sldChg>
      <pc:sldChg chg="addSp delSp modSp add mod">
        <pc:chgData name="Hashimoto, Chie / 橋本　知依" userId="d974ff01-1f92-419a-ba7c-6fd3fb8463af" providerId="ADAL" clId="{5C4F4213-B812-484D-A676-5F72C72A1EAB}" dt="2023-08-28T09:09:33.803" v="5132"/>
        <pc:sldMkLst>
          <pc:docMk/>
          <pc:sldMk cId="3501336745" sldId="319"/>
        </pc:sldMkLst>
        <pc:spChg chg="add del mod">
          <ac:chgData name="Hashimoto, Chie / 橋本　知依" userId="d974ff01-1f92-419a-ba7c-6fd3fb8463af" providerId="ADAL" clId="{5C4F4213-B812-484D-A676-5F72C72A1EAB}" dt="2023-08-28T04:24:48.305" v="2433" actId="478"/>
          <ac:spMkLst>
            <pc:docMk/>
            <pc:sldMk cId="3501336745" sldId="319"/>
            <ac:spMk id="3" creationId="{2B0EF90F-4767-02B4-F0D8-4774F4E82D0B}"/>
          </ac:spMkLst>
        </pc:spChg>
        <pc:spChg chg="mod">
          <ac:chgData name="Hashimoto, Chie / 橋本　知依" userId="d974ff01-1f92-419a-ba7c-6fd3fb8463af" providerId="ADAL" clId="{5C4F4213-B812-484D-A676-5F72C72A1EAB}" dt="2023-08-28T09:09:33.204" v="5131"/>
          <ac:spMkLst>
            <pc:docMk/>
            <pc:sldMk cId="3501336745" sldId="319"/>
            <ac:spMk id="7" creationId="{227D4ADA-61C5-46B0-4DD1-E557C2B6D698}"/>
          </ac:spMkLst>
        </pc:spChg>
        <pc:spChg chg="del">
          <ac:chgData name="Hashimoto, Chie / 橋本　知依" userId="d974ff01-1f92-419a-ba7c-6fd3fb8463af" providerId="ADAL" clId="{5C4F4213-B812-484D-A676-5F72C72A1EAB}" dt="2023-08-28T03:44:02.546" v="1701" actId="478"/>
          <ac:spMkLst>
            <pc:docMk/>
            <pc:sldMk cId="3501336745" sldId="319"/>
            <ac:spMk id="7" creationId="{E45F18EF-21A8-5E27-C2E4-89CC095CFD99}"/>
          </ac:spMkLst>
        </pc:spChg>
        <pc:spChg chg="del">
          <ac:chgData name="Hashimoto, Chie / 橋本　知依" userId="d974ff01-1f92-419a-ba7c-6fd3fb8463af" providerId="ADAL" clId="{5C4F4213-B812-484D-A676-5F72C72A1EAB}" dt="2023-08-28T03:44:02.546" v="1701" actId="478"/>
          <ac:spMkLst>
            <pc:docMk/>
            <pc:sldMk cId="3501336745" sldId="319"/>
            <ac:spMk id="8" creationId="{09C01F0C-E74C-6AB1-CA69-AC7F51DA5C1D}"/>
          </ac:spMkLst>
        </pc:spChg>
        <pc:spChg chg="add del mod">
          <ac:chgData name="Hashimoto, Chie / 橋本　知依" userId="d974ff01-1f92-419a-ba7c-6fd3fb8463af" providerId="ADAL" clId="{5C4F4213-B812-484D-A676-5F72C72A1EAB}" dt="2023-08-28T09:09:33.803" v="5132"/>
          <ac:spMkLst>
            <pc:docMk/>
            <pc:sldMk cId="3501336745" sldId="319"/>
            <ac:spMk id="9" creationId="{91A9F01A-8B10-0BA5-7F04-A60FD769BDB6}"/>
          </ac:spMkLst>
        </pc:spChg>
        <pc:spChg chg="add mod">
          <ac:chgData name="Hashimoto, Chie / 橋本　知依" userId="d974ff01-1f92-419a-ba7c-6fd3fb8463af" providerId="ADAL" clId="{5C4F4213-B812-484D-A676-5F72C72A1EAB}" dt="2023-08-28T04:20:06.648" v="2398" actId="164"/>
          <ac:spMkLst>
            <pc:docMk/>
            <pc:sldMk cId="3501336745" sldId="319"/>
            <ac:spMk id="11" creationId="{DCE90AF7-0A61-89CD-9BB5-2FB9705DDE3E}"/>
          </ac:spMkLst>
        </pc:spChg>
        <pc:spChg chg="add del mod">
          <ac:chgData name="Hashimoto, Chie / 橋本　知依" userId="d974ff01-1f92-419a-ba7c-6fd3fb8463af" providerId="ADAL" clId="{5C4F4213-B812-484D-A676-5F72C72A1EAB}" dt="2023-08-28T07:26:07.381" v="5054" actId="21"/>
          <ac:spMkLst>
            <pc:docMk/>
            <pc:sldMk cId="3501336745" sldId="319"/>
            <ac:spMk id="16" creationId="{5033ECD3-0249-4341-409E-C1E1EAECAE6D}"/>
          </ac:spMkLst>
        </pc:spChg>
        <pc:grpChg chg="add del mod">
          <ac:chgData name="Hashimoto, Chie / 橋本　知依" userId="d974ff01-1f92-419a-ba7c-6fd3fb8463af" providerId="ADAL" clId="{5C4F4213-B812-484D-A676-5F72C72A1EAB}" dt="2023-08-28T09:09:33.803" v="5132"/>
          <ac:grpSpMkLst>
            <pc:docMk/>
            <pc:sldMk cId="3501336745" sldId="319"/>
            <ac:grpSpMk id="3" creationId="{50840A8D-D134-B764-65A5-D39B66EABF6A}"/>
          </ac:grpSpMkLst>
        </pc:grpChg>
        <pc:grpChg chg="add del mod">
          <ac:chgData name="Hashimoto, Chie / 橋本　知依" userId="d974ff01-1f92-419a-ba7c-6fd3fb8463af" providerId="ADAL" clId="{5C4F4213-B812-484D-A676-5F72C72A1EAB}" dt="2023-08-28T07:26:07.381" v="5054" actId="21"/>
          <ac:grpSpMkLst>
            <pc:docMk/>
            <pc:sldMk cId="3501336745" sldId="319"/>
            <ac:grpSpMk id="17" creationId="{3AC17B02-DFD8-724B-02BF-8E147094DCD4}"/>
          </ac:grpSpMkLst>
        </pc:grpChg>
        <pc:graphicFrameChg chg="mod modGraphic">
          <ac:chgData name="Hashimoto, Chie / 橋本　知依" userId="d974ff01-1f92-419a-ba7c-6fd3fb8463af" providerId="ADAL" clId="{5C4F4213-B812-484D-A676-5F72C72A1EAB}" dt="2023-08-28T07:29:42.531" v="5120" actId="20577"/>
          <ac:graphicFrameMkLst>
            <pc:docMk/>
            <pc:sldMk cId="3501336745" sldId="319"/>
            <ac:graphicFrameMk id="5" creationId="{A43B3B8F-0507-A5A7-E202-0B8B6E55E5E8}"/>
          </ac:graphicFrameMkLst>
        </pc:graphicFrameChg>
        <pc:picChg chg="mod">
          <ac:chgData name="Hashimoto, Chie / 橋本　知依" userId="d974ff01-1f92-419a-ba7c-6fd3fb8463af" providerId="ADAL" clId="{5C4F4213-B812-484D-A676-5F72C72A1EAB}" dt="2023-08-28T09:09:33.204" v="5131"/>
          <ac:picMkLst>
            <pc:docMk/>
            <pc:sldMk cId="3501336745" sldId="319"/>
            <ac:picMk id="4" creationId="{814A3702-31DF-F689-ED41-6E78D3ABCD58}"/>
          </ac:picMkLst>
        </pc:picChg>
        <pc:picChg chg="add mod">
          <ac:chgData name="Hashimoto, Chie / 橋本　知依" userId="d974ff01-1f92-419a-ba7c-6fd3fb8463af" providerId="ADAL" clId="{5C4F4213-B812-484D-A676-5F72C72A1EAB}" dt="2023-08-28T04:20:06.648" v="2398" actId="164"/>
          <ac:picMkLst>
            <pc:docMk/>
            <pc:sldMk cId="3501336745" sldId="319"/>
            <ac:picMk id="6" creationId="{2FEF1CCF-E96B-3B4F-B6A1-7CBA67FC6962}"/>
          </ac:picMkLst>
        </pc:picChg>
        <pc:picChg chg="mod">
          <ac:chgData name="Hashimoto, Chie / 橋本　知依" userId="d974ff01-1f92-419a-ba7c-6fd3fb8463af" providerId="ADAL" clId="{5C4F4213-B812-484D-A676-5F72C72A1EAB}" dt="2023-08-28T09:09:33.204" v="5131"/>
          <ac:picMkLst>
            <pc:docMk/>
            <pc:sldMk cId="3501336745" sldId="319"/>
            <ac:picMk id="6" creationId="{E6C071DF-8CC5-4396-03D6-50D04769259B}"/>
          </ac:picMkLst>
        </pc:picChg>
        <pc:picChg chg="add mod modCrop">
          <ac:chgData name="Hashimoto, Chie / 橋本　知依" userId="d974ff01-1f92-419a-ba7c-6fd3fb8463af" providerId="ADAL" clId="{5C4F4213-B812-484D-A676-5F72C72A1EAB}" dt="2023-08-28T04:20:06.648" v="2398" actId="164"/>
          <ac:picMkLst>
            <pc:docMk/>
            <pc:sldMk cId="3501336745" sldId="319"/>
            <ac:picMk id="10" creationId="{4E68A77F-6A08-D36E-E884-D6E9BA323EE7}"/>
          </ac:picMkLst>
        </pc:picChg>
        <pc:cxnChg chg="mod">
          <ac:chgData name="Hashimoto, Chie / 橋本　知依" userId="d974ff01-1f92-419a-ba7c-6fd3fb8463af" providerId="ADAL" clId="{5C4F4213-B812-484D-A676-5F72C72A1EAB}" dt="2023-08-28T09:09:33.204" v="5131"/>
          <ac:cxnSpMkLst>
            <pc:docMk/>
            <pc:sldMk cId="3501336745" sldId="319"/>
            <ac:cxnSpMk id="8" creationId="{CC6995E6-356C-65F0-C8D1-58A20625D78E}"/>
          </ac:cxnSpMkLst>
        </pc:cxnChg>
        <pc:cxnChg chg="add mod">
          <ac:chgData name="Hashimoto, Chie / 橋本　知依" userId="d974ff01-1f92-419a-ba7c-6fd3fb8463af" providerId="ADAL" clId="{5C4F4213-B812-484D-A676-5F72C72A1EAB}" dt="2023-08-28T07:26:07.381" v="5054" actId="21"/>
          <ac:cxnSpMkLst>
            <pc:docMk/>
            <pc:sldMk cId="3501336745" sldId="319"/>
            <ac:cxnSpMk id="13" creationId="{9D7A04D6-270F-9B93-5964-F78431F858D0}"/>
          </ac:cxnSpMkLst>
        </pc:cxnChg>
      </pc:sldChg>
      <pc:sldChg chg="addSp delSp modSp add mod">
        <pc:chgData name="Hashimoto, Chie / 橋本　知依" userId="d974ff01-1f92-419a-ba7c-6fd3fb8463af" providerId="ADAL" clId="{5C4F4213-B812-484D-A676-5F72C72A1EAB}" dt="2023-08-28T09:10:07.349" v="5143" actId="14734"/>
        <pc:sldMkLst>
          <pc:docMk/>
          <pc:sldMk cId="1885235102" sldId="320"/>
        </pc:sldMkLst>
        <pc:spChg chg="add del mod">
          <ac:chgData name="Hashimoto, Chie / 橋本　知依" userId="d974ff01-1f92-419a-ba7c-6fd3fb8463af" providerId="ADAL" clId="{5C4F4213-B812-484D-A676-5F72C72A1EAB}" dt="2023-08-28T07:19:12.424" v="4965"/>
          <ac:spMkLst>
            <pc:docMk/>
            <pc:sldMk cId="1885235102" sldId="320"/>
            <ac:spMk id="3" creationId="{1ADFA94B-EC74-D17D-8FCA-3A660D7E9F9B}"/>
          </ac:spMkLst>
        </pc:spChg>
        <pc:spChg chg="del">
          <ac:chgData name="Hashimoto, Chie / 橋本　知依" userId="d974ff01-1f92-419a-ba7c-6fd3fb8463af" providerId="ADAL" clId="{5C4F4213-B812-484D-A676-5F72C72A1EAB}" dt="2023-08-28T04:25:54.712" v="2447" actId="478"/>
          <ac:spMkLst>
            <pc:docMk/>
            <pc:sldMk cId="1885235102" sldId="320"/>
            <ac:spMk id="3" creationId="{2B0EF90F-4767-02B4-F0D8-4774F4E82D0B}"/>
          </ac:spMkLst>
        </pc:spChg>
        <pc:spChg chg="add mod">
          <ac:chgData name="Hashimoto, Chie / 橋本　知依" userId="d974ff01-1f92-419a-ba7c-6fd3fb8463af" providerId="ADAL" clId="{5C4F4213-B812-484D-A676-5F72C72A1EAB}" dt="2023-08-28T04:34:19.493" v="2639" actId="1076"/>
          <ac:spMkLst>
            <pc:docMk/>
            <pc:sldMk cId="1885235102" sldId="320"/>
            <ac:spMk id="8" creationId="{BC2DD3F8-A0CE-5119-E79F-BA065ADF1B79}"/>
          </ac:spMkLst>
        </pc:spChg>
        <pc:spChg chg="mod">
          <ac:chgData name="Hashimoto, Chie / 橋本　知依" userId="d974ff01-1f92-419a-ba7c-6fd3fb8463af" providerId="ADAL" clId="{5C4F4213-B812-484D-A676-5F72C72A1EAB}" dt="2023-08-28T09:09:34.829" v="5133"/>
          <ac:spMkLst>
            <pc:docMk/>
            <pc:sldMk cId="1885235102" sldId="320"/>
            <ac:spMk id="10" creationId="{798D7FD0-330A-7D86-6F2B-AE0C65F77C50}"/>
          </ac:spMkLst>
        </pc:spChg>
        <pc:spChg chg="add mod">
          <ac:chgData name="Hashimoto, Chie / 橋本　知依" userId="d974ff01-1f92-419a-ba7c-6fd3fb8463af" providerId="ADAL" clId="{5C4F4213-B812-484D-A676-5F72C72A1EAB}" dt="2023-08-28T09:09:36.809" v="5134" actId="1076"/>
          <ac:spMkLst>
            <pc:docMk/>
            <pc:sldMk cId="1885235102" sldId="320"/>
            <ac:spMk id="13" creationId="{93DE4DC7-8C69-BC5C-66BF-AF60C584E3D5}"/>
          </ac:spMkLst>
        </pc:spChg>
        <pc:spChg chg="add mod">
          <ac:chgData name="Hashimoto, Chie / 橋本　知依" userId="d974ff01-1f92-419a-ba7c-6fd3fb8463af" providerId="ADAL" clId="{5C4F4213-B812-484D-A676-5F72C72A1EAB}" dt="2023-08-28T07:20:29.902" v="4982" actId="164"/>
          <ac:spMkLst>
            <pc:docMk/>
            <pc:sldMk cId="1885235102" sldId="320"/>
            <ac:spMk id="14" creationId="{A5C19B87-B718-1BA5-A348-45E0399E63FE}"/>
          </ac:spMkLst>
        </pc:spChg>
        <pc:spChg chg="del">
          <ac:chgData name="Hashimoto, Chie / 橋本　知依" userId="d974ff01-1f92-419a-ba7c-6fd3fb8463af" providerId="ADAL" clId="{5C4F4213-B812-484D-A676-5F72C72A1EAB}" dt="2023-08-28T04:21:07.815" v="2432" actId="478"/>
          <ac:spMkLst>
            <pc:docMk/>
            <pc:sldMk cId="1885235102" sldId="320"/>
            <ac:spMk id="16" creationId="{5033ECD3-0249-4341-409E-C1E1EAECAE6D}"/>
          </ac:spMkLst>
        </pc:spChg>
        <pc:spChg chg="add mod">
          <ac:chgData name="Hashimoto, Chie / 橋本　知依" userId="d974ff01-1f92-419a-ba7c-6fd3fb8463af" providerId="ADAL" clId="{5C4F4213-B812-484D-A676-5F72C72A1EAB}" dt="2023-08-28T07:20:29.902" v="4982" actId="164"/>
          <ac:spMkLst>
            <pc:docMk/>
            <pc:sldMk cId="1885235102" sldId="320"/>
            <ac:spMk id="19" creationId="{6BED3AB0-FF65-42E9-F3C2-6C07A320690F}"/>
          </ac:spMkLst>
        </pc:spChg>
        <pc:grpChg chg="add mod">
          <ac:chgData name="Hashimoto, Chie / 橋本　知依" userId="d974ff01-1f92-419a-ba7c-6fd3fb8463af" providerId="ADAL" clId="{5C4F4213-B812-484D-A676-5F72C72A1EAB}" dt="2023-08-28T09:09:36.809" v="5134" actId="1076"/>
          <ac:grpSpMkLst>
            <pc:docMk/>
            <pc:sldMk cId="1885235102" sldId="320"/>
            <ac:grpSpMk id="3" creationId="{2F3E70C7-56EC-9BEC-B14F-D829B3961C18}"/>
          </ac:grpSpMkLst>
        </pc:grpChg>
        <pc:grpChg chg="add del mod">
          <ac:chgData name="Hashimoto, Chie / 橋本　知依" userId="d974ff01-1f92-419a-ba7c-6fd3fb8463af" providerId="ADAL" clId="{5C4F4213-B812-484D-A676-5F72C72A1EAB}" dt="2023-08-28T09:09:18.556" v="5128" actId="478"/>
          <ac:grpSpMkLst>
            <pc:docMk/>
            <pc:sldMk cId="1885235102" sldId="320"/>
            <ac:grpSpMk id="4" creationId="{D85D58E5-AD74-8D93-AABA-B9A476A66C8A}"/>
          </ac:grpSpMkLst>
        </pc:grpChg>
        <pc:grpChg chg="del">
          <ac:chgData name="Hashimoto, Chie / 橋本　知依" userId="d974ff01-1f92-419a-ba7c-6fd3fb8463af" providerId="ADAL" clId="{5C4F4213-B812-484D-A676-5F72C72A1EAB}" dt="2023-08-28T04:21:06.528" v="2431" actId="478"/>
          <ac:grpSpMkLst>
            <pc:docMk/>
            <pc:sldMk cId="1885235102" sldId="320"/>
            <ac:grpSpMk id="17" creationId="{3AC17B02-DFD8-724B-02BF-8E147094DCD4}"/>
          </ac:grpSpMkLst>
        </pc:grpChg>
        <pc:graphicFrameChg chg="mod modGraphic">
          <ac:chgData name="Hashimoto, Chie / 橋本　知依" userId="d974ff01-1f92-419a-ba7c-6fd3fb8463af" providerId="ADAL" clId="{5C4F4213-B812-484D-A676-5F72C72A1EAB}" dt="2023-08-28T09:10:07.349" v="5143" actId="14734"/>
          <ac:graphicFrameMkLst>
            <pc:docMk/>
            <pc:sldMk cId="1885235102" sldId="320"/>
            <ac:graphicFrameMk id="5" creationId="{A43B3B8F-0507-A5A7-E202-0B8B6E55E5E8}"/>
          </ac:graphicFrameMkLst>
        </pc:graphicFrameChg>
        <pc:picChg chg="mod">
          <ac:chgData name="Hashimoto, Chie / 橋本　知依" userId="d974ff01-1f92-419a-ba7c-6fd3fb8463af" providerId="ADAL" clId="{5C4F4213-B812-484D-A676-5F72C72A1EAB}" dt="2023-08-28T09:09:34.829" v="5133"/>
          <ac:picMkLst>
            <pc:docMk/>
            <pc:sldMk cId="1885235102" sldId="320"/>
            <ac:picMk id="6" creationId="{ADA32BBC-9D3F-95E2-97B9-DB202A2BA851}"/>
          </ac:picMkLst>
        </pc:picChg>
        <pc:picChg chg="add mod">
          <ac:chgData name="Hashimoto, Chie / 橋本　知依" userId="d974ff01-1f92-419a-ba7c-6fd3fb8463af" providerId="ADAL" clId="{5C4F4213-B812-484D-A676-5F72C72A1EAB}" dt="2023-08-28T04:34:25.544" v="2643" actId="1076"/>
          <ac:picMkLst>
            <pc:docMk/>
            <pc:sldMk cId="1885235102" sldId="320"/>
            <ac:picMk id="7" creationId="{EA43269E-FE79-1E79-A032-D0F1C8145E41}"/>
          </ac:picMkLst>
        </pc:picChg>
        <pc:picChg chg="mod">
          <ac:chgData name="Hashimoto, Chie / 橋本　知依" userId="d974ff01-1f92-419a-ba7c-6fd3fb8463af" providerId="ADAL" clId="{5C4F4213-B812-484D-A676-5F72C72A1EAB}" dt="2023-08-28T09:09:34.829" v="5133"/>
          <ac:picMkLst>
            <pc:docMk/>
            <pc:sldMk cId="1885235102" sldId="320"/>
            <ac:picMk id="9" creationId="{49E9F55D-55EF-AE8C-049D-90B21557FBCF}"/>
          </ac:picMkLst>
        </pc:picChg>
        <pc:picChg chg="add mod modCrop">
          <ac:chgData name="Hashimoto, Chie / 橋本　知依" userId="d974ff01-1f92-419a-ba7c-6fd3fb8463af" providerId="ADAL" clId="{5C4F4213-B812-484D-A676-5F72C72A1EAB}" dt="2023-08-28T07:20:29.902" v="4982" actId="164"/>
          <ac:picMkLst>
            <pc:docMk/>
            <pc:sldMk cId="1885235102" sldId="320"/>
            <ac:picMk id="12" creationId="{4F0E5E4F-5822-01AD-0A59-B4A35CC3B455}"/>
          </ac:picMkLst>
        </pc:picChg>
        <pc:picChg chg="add mod modCrop">
          <ac:chgData name="Hashimoto, Chie / 橋本　知依" userId="d974ff01-1f92-419a-ba7c-6fd3fb8463af" providerId="ADAL" clId="{5C4F4213-B812-484D-A676-5F72C72A1EAB}" dt="2023-08-28T07:20:29.902" v="4982" actId="164"/>
          <ac:picMkLst>
            <pc:docMk/>
            <pc:sldMk cId="1885235102" sldId="320"/>
            <ac:picMk id="18" creationId="{551642C3-699A-1D15-35F8-6EAB35767B8E}"/>
          </ac:picMkLst>
        </pc:picChg>
        <pc:cxnChg chg="mod">
          <ac:chgData name="Hashimoto, Chie / 橋本　知依" userId="d974ff01-1f92-419a-ba7c-6fd3fb8463af" providerId="ADAL" clId="{5C4F4213-B812-484D-A676-5F72C72A1EAB}" dt="2023-08-28T09:09:34.829" v="5133"/>
          <ac:cxnSpMkLst>
            <pc:docMk/>
            <pc:sldMk cId="1885235102" sldId="320"/>
            <ac:cxnSpMk id="11" creationId="{B6656E54-4041-4A92-547E-5075F55D6632}"/>
          </ac:cxnSpMkLst>
        </pc:cxnChg>
        <pc:cxnChg chg="mod">
          <ac:chgData name="Hashimoto, Chie / 橋本　知依" userId="d974ff01-1f92-419a-ba7c-6fd3fb8463af" providerId="ADAL" clId="{5C4F4213-B812-484D-A676-5F72C72A1EAB}" dt="2023-08-28T04:21:06.528" v="2431" actId="478"/>
          <ac:cxnSpMkLst>
            <pc:docMk/>
            <pc:sldMk cId="1885235102" sldId="320"/>
            <ac:cxnSpMk id="13" creationId="{9D7A04D6-270F-9B93-5964-F78431F858D0}"/>
          </ac:cxnSpMkLst>
        </pc:cxnChg>
        <pc:cxnChg chg="add mod">
          <ac:chgData name="Hashimoto, Chie / 橋本　知依" userId="d974ff01-1f92-419a-ba7c-6fd3fb8463af" providerId="ADAL" clId="{5C4F4213-B812-484D-A676-5F72C72A1EAB}" dt="2023-08-28T09:09:18.556" v="5128" actId="478"/>
          <ac:cxnSpMkLst>
            <pc:docMk/>
            <pc:sldMk cId="1885235102" sldId="320"/>
            <ac:cxnSpMk id="20" creationId="{0D533B25-35E0-3339-057A-D5E2679EB1AC}"/>
          </ac:cxnSpMkLst>
        </pc:cxnChg>
      </pc:sldChg>
      <pc:sldChg chg="addSp delSp modSp add mod">
        <pc:chgData name="Hashimoto, Chie / 橋本　知依" userId="d974ff01-1f92-419a-ba7c-6fd3fb8463af" providerId="ADAL" clId="{5C4F4213-B812-484D-A676-5F72C72A1EAB}" dt="2023-08-28T07:28:59.455" v="5085" actId="20577"/>
        <pc:sldMkLst>
          <pc:docMk/>
          <pc:sldMk cId="3692902404" sldId="321"/>
        </pc:sldMkLst>
        <pc:spChg chg="add mod">
          <ac:chgData name="Hashimoto, Chie / 橋本　知依" userId="d974ff01-1f92-419a-ba7c-6fd3fb8463af" providerId="ADAL" clId="{5C4F4213-B812-484D-A676-5F72C72A1EAB}" dt="2023-08-28T04:47:15.109" v="3280" actId="164"/>
          <ac:spMkLst>
            <pc:docMk/>
            <pc:sldMk cId="3692902404" sldId="321"/>
            <ac:spMk id="4" creationId="{AF0BBC08-AC22-90D8-5476-125DCE721C25}"/>
          </ac:spMkLst>
        </pc:spChg>
        <pc:spChg chg="add mod">
          <ac:chgData name="Hashimoto, Chie / 橋本　知依" userId="d974ff01-1f92-419a-ba7c-6fd3fb8463af" providerId="ADAL" clId="{5C4F4213-B812-484D-A676-5F72C72A1EAB}" dt="2023-08-28T04:47:04.172" v="3278" actId="20577"/>
          <ac:spMkLst>
            <pc:docMk/>
            <pc:sldMk cId="3692902404" sldId="321"/>
            <ac:spMk id="6" creationId="{04900F35-C4C3-164B-16EE-BC6BAD18DC04}"/>
          </ac:spMkLst>
        </pc:spChg>
        <pc:spChg chg="add mod">
          <ac:chgData name="Hashimoto, Chie / 橋本　知依" userId="d974ff01-1f92-419a-ba7c-6fd3fb8463af" providerId="ADAL" clId="{5C4F4213-B812-484D-A676-5F72C72A1EAB}" dt="2023-08-28T04:48:58.332" v="3415" actId="20577"/>
          <ac:spMkLst>
            <pc:docMk/>
            <pc:sldMk cId="3692902404" sldId="321"/>
            <ac:spMk id="8" creationId="{0A09BB07-25DE-29D6-024B-3BF03C676532}"/>
          </ac:spMkLst>
        </pc:spChg>
        <pc:spChg chg="add mod">
          <ac:chgData name="Hashimoto, Chie / 橋本　知依" userId="d974ff01-1f92-419a-ba7c-6fd3fb8463af" providerId="ADAL" clId="{5C4F4213-B812-484D-A676-5F72C72A1EAB}" dt="2023-08-28T05:12:02.286" v="3855" actId="403"/>
          <ac:spMkLst>
            <pc:docMk/>
            <pc:sldMk cId="3692902404" sldId="321"/>
            <ac:spMk id="9" creationId="{43A48585-2363-3DEC-844A-3B1A7627495D}"/>
          </ac:spMkLst>
        </pc:spChg>
        <pc:spChg chg="add mod">
          <ac:chgData name="Hashimoto, Chie / 橋本　知依" userId="d974ff01-1f92-419a-ba7c-6fd3fb8463af" providerId="ADAL" clId="{5C4F4213-B812-484D-A676-5F72C72A1EAB}" dt="2023-08-28T04:49:47.834" v="3430" actId="1076"/>
          <ac:spMkLst>
            <pc:docMk/>
            <pc:sldMk cId="3692902404" sldId="321"/>
            <ac:spMk id="10" creationId="{926581FD-79CD-8A9B-22B2-9986A7A9D20B}"/>
          </ac:spMkLst>
        </pc:spChg>
        <pc:spChg chg="add del mod">
          <ac:chgData name="Hashimoto, Chie / 橋本　知依" userId="d974ff01-1f92-419a-ba7c-6fd3fb8463af" providerId="ADAL" clId="{5C4F4213-B812-484D-A676-5F72C72A1EAB}" dt="2023-08-28T04:49:25.415" v="3420"/>
          <ac:spMkLst>
            <pc:docMk/>
            <pc:sldMk cId="3692902404" sldId="321"/>
            <ac:spMk id="13" creationId="{96CC4113-1666-F09A-531C-17A04E8F3E6B}"/>
          </ac:spMkLst>
        </pc:spChg>
        <pc:spChg chg="add mod">
          <ac:chgData name="Hashimoto, Chie / 橋本　知依" userId="d974ff01-1f92-419a-ba7c-6fd3fb8463af" providerId="ADAL" clId="{5C4F4213-B812-484D-A676-5F72C72A1EAB}" dt="2023-08-28T04:49:39.069" v="3425" actId="164"/>
          <ac:spMkLst>
            <pc:docMk/>
            <pc:sldMk cId="3692902404" sldId="321"/>
            <ac:spMk id="14" creationId="{F0B1C285-3725-CC4E-3F5A-8A2AB48B95F6}"/>
          </ac:spMkLst>
        </pc:spChg>
        <pc:grpChg chg="add mod">
          <ac:chgData name="Hashimoto, Chie / 橋本　知依" userId="d974ff01-1f92-419a-ba7c-6fd3fb8463af" providerId="ADAL" clId="{5C4F4213-B812-484D-A676-5F72C72A1EAB}" dt="2023-08-28T04:47:18.003" v="3282" actId="1076"/>
          <ac:grpSpMkLst>
            <pc:docMk/>
            <pc:sldMk cId="3692902404" sldId="321"/>
            <ac:grpSpMk id="7" creationId="{4647CFDD-F8BD-F39B-E543-AF6D9B4CB878}"/>
          </ac:grpSpMkLst>
        </pc:grpChg>
        <pc:grpChg chg="add mod">
          <ac:chgData name="Hashimoto, Chie / 橋本　知依" userId="d974ff01-1f92-419a-ba7c-6fd3fb8463af" providerId="ADAL" clId="{5C4F4213-B812-484D-A676-5F72C72A1EAB}" dt="2023-08-28T04:49:42.777" v="3427" actId="1076"/>
          <ac:grpSpMkLst>
            <pc:docMk/>
            <pc:sldMk cId="3692902404" sldId="321"/>
            <ac:grpSpMk id="15" creationId="{827A0EAD-F22C-B3E0-CAAE-6DBF3B823A78}"/>
          </ac:grpSpMkLst>
        </pc:grpChg>
        <pc:graphicFrameChg chg="add del mod modGraphic">
          <ac:chgData name="Hashimoto, Chie / 橋本　知依" userId="d974ff01-1f92-419a-ba7c-6fd3fb8463af" providerId="ADAL" clId="{5C4F4213-B812-484D-A676-5F72C72A1EAB}" dt="2023-08-28T07:28:59.455" v="5085" actId="20577"/>
          <ac:graphicFrameMkLst>
            <pc:docMk/>
            <pc:sldMk cId="3692902404" sldId="321"/>
            <ac:graphicFrameMk id="5" creationId="{A43B3B8F-0507-A5A7-E202-0B8B6E55E5E8}"/>
          </ac:graphicFrameMkLst>
        </pc:graphicFrameChg>
        <pc:picChg chg="add mod modCrop">
          <ac:chgData name="Hashimoto, Chie / 橋本　知依" userId="d974ff01-1f92-419a-ba7c-6fd3fb8463af" providerId="ADAL" clId="{5C4F4213-B812-484D-A676-5F72C72A1EAB}" dt="2023-08-28T04:47:15.109" v="3280" actId="164"/>
          <ac:picMkLst>
            <pc:docMk/>
            <pc:sldMk cId="3692902404" sldId="321"/>
            <ac:picMk id="3" creationId="{39041E72-229E-F617-5800-DD8D613FEB7E}"/>
          </ac:picMkLst>
        </pc:picChg>
        <pc:picChg chg="add mod modCrop">
          <ac:chgData name="Hashimoto, Chie / 橋本　知依" userId="d974ff01-1f92-419a-ba7c-6fd3fb8463af" providerId="ADAL" clId="{5C4F4213-B812-484D-A676-5F72C72A1EAB}" dt="2023-08-28T04:49:39.069" v="3425" actId="164"/>
          <ac:picMkLst>
            <pc:docMk/>
            <pc:sldMk cId="3692902404" sldId="321"/>
            <ac:picMk id="12" creationId="{A224A058-3649-388B-E6FF-7466A19D228D}"/>
          </ac:picMkLst>
        </pc:picChg>
      </pc:sldChg>
      <pc:sldChg chg="addSp delSp modSp add mod">
        <pc:chgData name="Hashimoto, Chie / 橋本　知依" userId="d974ff01-1f92-419a-ba7c-6fd3fb8463af" providerId="ADAL" clId="{5C4F4213-B812-484D-A676-5F72C72A1EAB}" dt="2023-08-28T09:10:15.669" v="5145" actId="20577"/>
        <pc:sldMkLst>
          <pc:docMk/>
          <pc:sldMk cId="1151300994" sldId="322"/>
        </pc:sldMkLst>
        <pc:spChg chg="del">
          <ac:chgData name="Hashimoto, Chie / 橋本　知依" userId="d974ff01-1f92-419a-ba7c-6fd3fb8463af" providerId="ADAL" clId="{5C4F4213-B812-484D-A676-5F72C72A1EAB}" dt="2023-08-28T05:14:01.425" v="3913" actId="478"/>
          <ac:spMkLst>
            <pc:docMk/>
            <pc:sldMk cId="1151300994" sldId="322"/>
            <ac:spMk id="6" creationId="{04900F35-C4C3-164B-16EE-BC6BAD18DC04}"/>
          </ac:spMkLst>
        </pc:spChg>
        <pc:spChg chg="mod">
          <ac:chgData name="Hashimoto, Chie / 橋本　知依" userId="d974ff01-1f92-419a-ba7c-6fd3fb8463af" providerId="ADAL" clId="{5C4F4213-B812-484D-A676-5F72C72A1EAB}" dt="2023-08-28T07:26:12.565" v="5055"/>
          <ac:spMkLst>
            <pc:docMk/>
            <pc:sldMk cId="1151300994" sldId="322"/>
            <ac:spMk id="7" creationId="{89A31B6F-3F67-AFD2-7B06-D948CF08787A}"/>
          </ac:spMkLst>
        </pc:spChg>
        <pc:spChg chg="del">
          <ac:chgData name="Hashimoto, Chie / 橋本　知依" userId="d974ff01-1f92-419a-ba7c-6fd3fb8463af" providerId="ADAL" clId="{5C4F4213-B812-484D-A676-5F72C72A1EAB}" dt="2023-08-28T05:14:01.425" v="3913" actId="478"/>
          <ac:spMkLst>
            <pc:docMk/>
            <pc:sldMk cId="1151300994" sldId="322"/>
            <ac:spMk id="8" creationId="{0A09BB07-25DE-29D6-024B-3BF03C676532}"/>
          </ac:spMkLst>
        </pc:spChg>
        <pc:spChg chg="del">
          <ac:chgData name="Hashimoto, Chie / 橋本　知依" userId="d974ff01-1f92-419a-ba7c-6fd3fb8463af" providerId="ADAL" clId="{5C4F4213-B812-484D-A676-5F72C72A1EAB}" dt="2023-08-28T05:12:37.254" v="3882" actId="478"/>
          <ac:spMkLst>
            <pc:docMk/>
            <pc:sldMk cId="1151300994" sldId="322"/>
            <ac:spMk id="9" creationId="{43A48585-2363-3DEC-844A-3B1A7627495D}"/>
          </ac:spMkLst>
        </pc:spChg>
        <pc:spChg chg="add del mod">
          <ac:chgData name="Hashimoto, Chie / 橋本　知依" userId="d974ff01-1f92-419a-ba7c-6fd3fb8463af" providerId="ADAL" clId="{5C4F4213-B812-484D-A676-5F72C72A1EAB}" dt="2023-08-28T09:09:42.526" v="5137" actId="478"/>
          <ac:spMkLst>
            <pc:docMk/>
            <pc:sldMk cId="1151300994" sldId="322"/>
            <ac:spMk id="9" creationId="{4DC5C7D9-54A1-CB7C-20DA-B25A1FF134FC}"/>
          </ac:spMkLst>
        </pc:spChg>
        <pc:spChg chg="del">
          <ac:chgData name="Hashimoto, Chie / 橋本　知依" userId="d974ff01-1f92-419a-ba7c-6fd3fb8463af" providerId="ADAL" clId="{5C4F4213-B812-484D-A676-5F72C72A1EAB}" dt="2023-08-28T05:12:42.399" v="3884" actId="478"/>
          <ac:spMkLst>
            <pc:docMk/>
            <pc:sldMk cId="1151300994" sldId="322"/>
            <ac:spMk id="10" creationId="{926581FD-79CD-8A9B-22B2-9986A7A9D20B}"/>
          </ac:spMkLst>
        </pc:spChg>
        <pc:grpChg chg="add del mod">
          <ac:chgData name="Hashimoto, Chie / 橋本　知依" userId="d974ff01-1f92-419a-ba7c-6fd3fb8463af" providerId="ADAL" clId="{5C4F4213-B812-484D-A676-5F72C72A1EAB}" dt="2023-08-28T09:09:41.175" v="5136" actId="478"/>
          <ac:grpSpMkLst>
            <pc:docMk/>
            <pc:sldMk cId="1151300994" sldId="322"/>
            <ac:grpSpMk id="3" creationId="{A37E557D-75D3-8E3E-83E9-4DE2E278E2C2}"/>
          </ac:grpSpMkLst>
        </pc:grpChg>
        <pc:grpChg chg="del">
          <ac:chgData name="Hashimoto, Chie / 橋本　知依" userId="d974ff01-1f92-419a-ba7c-6fd3fb8463af" providerId="ADAL" clId="{5C4F4213-B812-484D-A676-5F72C72A1EAB}" dt="2023-08-28T05:12:37.254" v="3882" actId="478"/>
          <ac:grpSpMkLst>
            <pc:docMk/>
            <pc:sldMk cId="1151300994" sldId="322"/>
            <ac:grpSpMk id="7" creationId="{4647CFDD-F8BD-F39B-E543-AF6D9B4CB878}"/>
          </ac:grpSpMkLst>
        </pc:grpChg>
        <pc:grpChg chg="del">
          <ac:chgData name="Hashimoto, Chie / 橋本　知依" userId="d974ff01-1f92-419a-ba7c-6fd3fb8463af" providerId="ADAL" clId="{5C4F4213-B812-484D-A676-5F72C72A1EAB}" dt="2023-08-28T05:12:37.254" v="3882" actId="478"/>
          <ac:grpSpMkLst>
            <pc:docMk/>
            <pc:sldMk cId="1151300994" sldId="322"/>
            <ac:grpSpMk id="15" creationId="{827A0EAD-F22C-B3E0-CAAE-6DBF3B823A78}"/>
          </ac:grpSpMkLst>
        </pc:grpChg>
        <pc:graphicFrameChg chg="mod modGraphic">
          <ac:chgData name="Hashimoto, Chie / 橋本　知依" userId="d974ff01-1f92-419a-ba7c-6fd3fb8463af" providerId="ADAL" clId="{5C4F4213-B812-484D-A676-5F72C72A1EAB}" dt="2023-08-28T09:10:15.669" v="5145" actId="20577"/>
          <ac:graphicFrameMkLst>
            <pc:docMk/>
            <pc:sldMk cId="1151300994" sldId="322"/>
            <ac:graphicFrameMk id="5" creationId="{A43B3B8F-0507-A5A7-E202-0B8B6E55E5E8}"/>
          </ac:graphicFrameMkLst>
        </pc:graphicFrameChg>
        <pc:picChg chg="mod">
          <ac:chgData name="Hashimoto, Chie / 橋本　知依" userId="d974ff01-1f92-419a-ba7c-6fd3fb8463af" providerId="ADAL" clId="{5C4F4213-B812-484D-A676-5F72C72A1EAB}" dt="2023-08-28T07:26:12.565" v="5055"/>
          <ac:picMkLst>
            <pc:docMk/>
            <pc:sldMk cId="1151300994" sldId="322"/>
            <ac:picMk id="4" creationId="{EC3B9A03-90FC-287D-E95E-68B36434577D}"/>
          </ac:picMkLst>
        </pc:picChg>
        <pc:picChg chg="mod">
          <ac:chgData name="Hashimoto, Chie / 橋本　知依" userId="d974ff01-1f92-419a-ba7c-6fd3fb8463af" providerId="ADAL" clId="{5C4F4213-B812-484D-A676-5F72C72A1EAB}" dt="2023-08-28T07:26:12.565" v="5055"/>
          <ac:picMkLst>
            <pc:docMk/>
            <pc:sldMk cId="1151300994" sldId="322"/>
            <ac:picMk id="6" creationId="{74008AE1-7FFE-141D-513B-E15F934C82E9}"/>
          </ac:picMkLst>
        </pc:picChg>
        <pc:cxnChg chg="mod">
          <ac:chgData name="Hashimoto, Chie / 橋本　知依" userId="d974ff01-1f92-419a-ba7c-6fd3fb8463af" providerId="ADAL" clId="{5C4F4213-B812-484D-A676-5F72C72A1EAB}" dt="2023-08-28T09:09:41.175" v="5136" actId="478"/>
          <ac:cxnSpMkLst>
            <pc:docMk/>
            <pc:sldMk cId="1151300994" sldId="322"/>
            <ac:cxnSpMk id="8" creationId="{ED906CEA-B438-2284-5C17-690989F9C1B0}"/>
          </ac:cxnSpMkLst>
        </pc:cxnChg>
      </pc:sldChg>
      <pc:sldChg chg="addSp delSp modSp add mod">
        <pc:chgData name="Hashimoto, Chie / 橋本　知依" userId="d974ff01-1f92-419a-ba7c-6fd3fb8463af" providerId="ADAL" clId="{5C4F4213-B812-484D-A676-5F72C72A1EAB}" dt="2023-08-28T07:29:33.908" v="5111" actId="20577"/>
        <pc:sldMkLst>
          <pc:docMk/>
          <pc:sldMk cId="2191921413" sldId="323"/>
        </pc:sldMkLst>
        <pc:spChg chg="add del mod">
          <ac:chgData name="Hashimoto, Chie / 橋本　知依" userId="d974ff01-1f92-419a-ba7c-6fd3fb8463af" providerId="ADAL" clId="{5C4F4213-B812-484D-A676-5F72C72A1EAB}" dt="2023-08-28T07:25:17.134" v="5032" actId="478"/>
          <ac:spMkLst>
            <pc:docMk/>
            <pc:sldMk cId="2191921413" sldId="323"/>
            <ac:spMk id="4" creationId="{5F6E79A6-CB58-2E86-13CD-0FE0139422AC}"/>
          </ac:spMkLst>
        </pc:spChg>
        <pc:graphicFrameChg chg="add mod modGraphic">
          <ac:chgData name="Hashimoto, Chie / 橋本　知依" userId="d974ff01-1f92-419a-ba7c-6fd3fb8463af" providerId="ADAL" clId="{5C4F4213-B812-484D-A676-5F72C72A1EAB}" dt="2023-08-28T07:29:33.908" v="5111" actId="20577"/>
          <ac:graphicFrameMkLst>
            <pc:docMk/>
            <pc:sldMk cId="2191921413" sldId="323"/>
            <ac:graphicFrameMk id="3" creationId="{12122E1E-386C-5C6E-1BEB-93831061FF8A}"/>
          </ac:graphicFrameMkLst>
        </pc:graphicFrameChg>
        <pc:graphicFrameChg chg="del">
          <ac:chgData name="Hashimoto, Chie / 橋本　知依" userId="d974ff01-1f92-419a-ba7c-6fd3fb8463af" providerId="ADAL" clId="{5C4F4213-B812-484D-A676-5F72C72A1EAB}" dt="2023-08-28T06:45:25.702" v="4627" actId="478"/>
          <ac:graphicFrameMkLst>
            <pc:docMk/>
            <pc:sldMk cId="2191921413" sldId="323"/>
            <ac:graphicFrameMk id="5" creationId="{A43B3B8F-0507-A5A7-E202-0B8B6E55E5E8}"/>
          </ac:graphicFrameMkLst>
        </pc:graphicFrameChg>
      </pc:sldChg>
      <pc:sldChg chg="addSp delSp modSp new mod ord">
        <pc:chgData name="Hashimoto, Chie / 橋本　知依" userId="d974ff01-1f92-419a-ba7c-6fd3fb8463af" providerId="ADAL" clId="{5C4F4213-B812-484D-A676-5F72C72A1EAB}" dt="2023-08-28T08:17:35.580" v="5125"/>
        <pc:sldMkLst>
          <pc:docMk/>
          <pc:sldMk cId="1149495715" sldId="324"/>
        </pc:sldMkLst>
        <pc:spChg chg="del">
          <ac:chgData name="Hashimoto, Chie / 橋本　知依" userId="d974ff01-1f92-419a-ba7c-6fd3fb8463af" providerId="ADAL" clId="{5C4F4213-B812-484D-A676-5F72C72A1EAB}" dt="2023-08-28T07:11:20.574" v="4811" actId="478"/>
          <ac:spMkLst>
            <pc:docMk/>
            <pc:sldMk cId="1149495715" sldId="324"/>
            <ac:spMk id="2" creationId="{25CCC840-927F-9904-2DE0-6F704C46DD4C}"/>
          </ac:spMkLst>
        </pc:spChg>
        <pc:spChg chg="add mod">
          <ac:chgData name="Hashimoto, Chie / 橋本　知依" userId="d974ff01-1f92-419a-ba7c-6fd3fb8463af" providerId="ADAL" clId="{5C4F4213-B812-484D-A676-5F72C72A1EAB}" dt="2023-08-28T08:17:35.580" v="5125"/>
          <ac:spMkLst>
            <pc:docMk/>
            <pc:sldMk cId="1149495715" sldId="324"/>
            <ac:spMk id="2" creationId="{A6A69237-E93B-DFFD-11F7-994168D502D6}"/>
          </ac:spMkLst>
        </pc:spChg>
        <pc:spChg chg="del">
          <ac:chgData name="Hashimoto, Chie / 橋本　知依" userId="d974ff01-1f92-419a-ba7c-6fd3fb8463af" providerId="ADAL" clId="{5C4F4213-B812-484D-A676-5F72C72A1EAB}" dt="2023-08-28T07:11:20.574" v="4811" actId="478"/>
          <ac:spMkLst>
            <pc:docMk/>
            <pc:sldMk cId="1149495715" sldId="324"/>
            <ac:spMk id="3" creationId="{E18BC27C-9FF0-439C-9892-33BE31523CEE}"/>
          </ac:spMkLst>
        </pc:spChg>
        <pc:spChg chg="del">
          <ac:chgData name="Hashimoto, Chie / 橋本　知依" userId="d974ff01-1f92-419a-ba7c-6fd3fb8463af" providerId="ADAL" clId="{5C4F4213-B812-484D-A676-5F72C72A1EAB}" dt="2023-08-28T07:11:20.574" v="4811" actId="478"/>
          <ac:spMkLst>
            <pc:docMk/>
            <pc:sldMk cId="1149495715" sldId="324"/>
            <ac:spMk id="4" creationId="{75B71A8B-565D-0505-D09E-BC9B28F06439}"/>
          </ac:spMkLst>
        </pc:spChg>
        <pc:spChg chg="del">
          <ac:chgData name="Hashimoto, Chie / 橋本　知依" userId="d974ff01-1f92-419a-ba7c-6fd3fb8463af" providerId="ADAL" clId="{5C4F4213-B812-484D-A676-5F72C72A1EAB}" dt="2023-08-28T07:11:20.574" v="4811" actId="478"/>
          <ac:spMkLst>
            <pc:docMk/>
            <pc:sldMk cId="1149495715" sldId="324"/>
            <ac:spMk id="5" creationId="{9CA9D8B2-A950-06EC-D2F5-BF9A692DD289}"/>
          </ac:spMkLst>
        </pc:spChg>
        <pc:spChg chg="add del mod">
          <ac:chgData name="Hashimoto, Chie / 橋本　知依" userId="d974ff01-1f92-419a-ba7c-6fd3fb8463af" providerId="ADAL" clId="{5C4F4213-B812-484D-A676-5F72C72A1EAB}" dt="2023-08-28T07:11:24.921" v="4813"/>
          <ac:spMkLst>
            <pc:docMk/>
            <pc:sldMk cId="1149495715" sldId="324"/>
            <ac:spMk id="6" creationId="{1C34658A-B6DB-DFA4-49FD-421624472D31}"/>
          </ac:spMkLst>
        </pc:spChg>
        <pc:spChg chg="mod">
          <ac:chgData name="Hashimoto, Chie / 橋本　知依" userId="d974ff01-1f92-419a-ba7c-6fd3fb8463af" providerId="ADAL" clId="{5C4F4213-B812-484D-A676-5F72C72A1EAB}" dt="2023-08-28T07:11:20.802" v="4812"/>
          <ac:spMkLst>
            <pc:docMk/>
            <pc:sldMk cId="1149495715" sldId="324"/>
            <ac:spMk id="9" creationId="{77CCD7EF-7C98-479D-A611-9BBAB7C732F4}"/>
          </ac:spMkLst>
        </pc:spChg>
        <pc:spChg chg="mod">
          <ac:chgData name="Hashimoto, Chie / 橋本　知依" userId="d974ff01-1f92-419a-ba7c-6fd3fb8463af" providerId="ADAL" clId="{5C4F4213-B812-484D-A676-5F72C72A1EAB}" dt="2023-08-28T07:11:20.802" v="4812"/>
          <ac:spMkLst>
            <pc:docMk/>
            <pc:sldMk cId="1149495715" sldId="324"/>
            <ac:spMk id="12" creationId="{2C553348-00B7-42BC-7667-2935C8C0B85E}"/>
          </ac:spMkLst>
        </pc:spChg>
        <pc:spChg chg="mod">
          <ac:chgData name="Hashimoto, Chie / 橋本　知依" userId="d974ff01-1f92-419a-ba7c-6fd3fb8463af" providerId="ADAL" clId="{5C4F4213-B812-484D-A676-5F72C72A1EAB}" dt="2023-08-28T07:11:20.802" v="4812"/>
          <ac:spMkLst>
            <pc:docMk/>
            <pc:sldMk cId="1149495715" sldId="324"/>
            <ac:spMk id="14" creationId="{CFBC7347-D830-D69C-B9CE-01940CE34764}"/>
          </ac:spMkLst>
        </pc:spChg>
        <pc:spChg chg="add del mod">
          <ac:chgData name="Hashimoto, Chie / 橋本　知依" userId="d974ff01-1f92-419a-ba7c-6fd3fb8463af" providerId="ADAL" clId="{5C4F4213-B812-484D-A676-5F72C72A1EAB}" dt="2023-08-28T07:11:24.921" v="4813"/>
          <ac:spMkLst>
            <pc:docMk/>
            <pc:sldMk cId="1149495715" sldId="324"/>
            <ac:spMk id="17" creationId="{92EB26D4-8881-84C4-EB2B-061B2D578B8F}"/>
          </ac:spMkLst>
        </pc:spChg>
        <pc:spChg chg="add del mod">
          <ac:chgData name="Hashimoto, Chie / 橋本　知依" userId="d974ff01-1f92-419a-ba7c-6fd3fb8463af" providerId="ADAL" clId="{5C4F4213-B812-484D-A676-5F72C72A1EAB}" dt="2023-08-28T07:11:24.921" v="4813"/>
          <ac:spMkLst>
            <pc:docMk/>
            <pc:sldMk cId="1149495715" sldId="324"/>
            <ac:spMk id="18" creationId="{5C4D3603-3D7B-1DD3-E32C-EFDDE7BE37C4}"/>
          </ac:spMkLst>
        </pc:spChg>
        <pc:spChg chg="mod">
          <ac:chgData name="Hashimoto, Chie / 橋本　知依" userId="d974ff01-1f92-419a-ba7c-6fd3fb8463af" providerId="ADAL" clId="{5C4F4213-B812-484D-A676-5F72C72A1EAB}" dt="2023-08-28T07:11:20.802" v="4812"/>
          <ac:spMkLst>
            <pc:docMk/>
            <pc:sldMk cId="1149495715" sldId="324"/>
            <ac:spMk id="22" creationId="{53CA5D80-7816-8603-25B4-656F9AEB5E94}"/>
          </ac:spMkLst>
        </pc:spChg>
        <pc:spChg chg="mod">
          <ac:chgData name="Hashimoto, Chie / 橋本　知依" userId="d974ff01-1f92-419a-ba7c-6fd3fb8463af" providerId="ADAL" clId="{5C4F4213-B812-484D-A676-5F72C72A1EAB}" dt="2023-08-28T07:11:20.802" v="4812"/>
          <ac:spMkLst>
            <pc:docMk/>
            <pc:sldMk cId="1149495715" sldId="324"/>
            <ac:spMk id="23" creationId="{40614A43-6923-F9A0-7514-96E218073A42}"/>
          </ac:spMkLst>
        </pc:spChg>
        <pc:spChg chg="add mod">
          <ac:chgData name="Hashimoto, Chie / 橋本　知依" userId="d974ff01-1f92-419a-ba7c-6fd3fb8463af" providerId="ADAL" clId="{5C4F4213-B812-484D-A676-5F72C72A1EAB}" dt="2023-08-28T07:11:25.780" v="4814"/>
          <ac:spMkLst>
            <pc:docMk/>
            <pc:sldMk cId="1149495715" sldId="324"/>
            <ac:spMk id="25" creationId="{0AD0C300-FB38-F40D-E2E3-653B9AC8BD70}"/>
          </ac:spMkLst>
        </pc:spChg>
        <pc:spChg chg="mod">
          <ac:chgData name="Hashimoto, Chie / 橋本　知依" userId="d974ff01-1f92-419a-ba7c-6fd3fb8463af" providerId="ADAL" clId="{5C4F4213-B812-484D-A676-5F72C72A1EAB}" dt="2023-08-28T07:11:25.780" v="4814"/>
          <ac:spMkLst>
            <pc:docMk/>
            <pc:sldMk cId="1149495715" sldId="324"/>
            <ac:spMk id="28" creationId="{415DA77F-260D-099F-2546-11373B018BE3}"/>
          </ac:spMkLst>
        </pc:spChg>
        <pc:spChg chg="mod">
          <ac:chgData name="Hashimoto, Chie / 橋本　知依" userId="d974ff01-1f92-419a-ba7c-6fd3fb8463af" providerId="ADAL" clId="{5C4F4213-B812-484D-A676-5F72C72A1EAB}" dt="2023-08-28T07:12:04.244" v="4827" actId="208"/>
          <ac:spMkLst>
            <pc:docMk/>
            <pc:sldMk cId="1149495715" sldId="324"/>
            <ac:spMk id="31" creationId="{2A593A9A-891B-055A-61E8-FEEFFCA8EC32}"/>
          </ac:spMkLst>
        </pc:spChg>
        <pc:spChg chg="mod">
          <ac:chgData name="Hashimoto, Chie / 橋本　知依" userId="d974ff01-1f92-419a-ba7c-6fd3fb8463af" providerId="ADAL" clId="{5C4F4213-B812-484D-A676-5F72C72A1EAB}" dt="2023-08-28T07:12:04.244" v="4827" actId="208"/>
          <ac:spMkLst>
            <pc:docMk/>
            <pc:sldMk cId="1149495715" sldId="324"/>
            <ac:spMk id="33" creationId="{42D99DD7-7372-E137-BCCF-3B5741181905}"/>
          </ac:spMkLst>
        </pc:spChg>
        <pc:spChg chg="add mod">
          <ac:chgData name="Hashimoto, Chie / 橋本　知依" userId="d974ff01-1f92-419a-ba7c-6fd3fb8463af" providerId="ADAL" clId="{5C4F4213-B812-484D-A676-5F72C72A1EAB}" dt="2023-08-28T07:11:25.780" v="4814"/>
          <ac:spMkLst>
            <pc:docMk/>
            <pc:sldMk cId="1149495715" sldId="324"/>
            <ac:spMk id="36" creationId="{4783783F-5B4E-4F4E-5498-B72C28283C22}"/>
          </ac:spMkLst>
        </pc:spChg>
        <pc:spChg chg="add mod">
          <ac:chgData name="Hashimoto, Chie / 橋本　知依" userId="d974ff01-1f92-419a-ba7c-6fd3fb8463af" providerId="ADAL" clId="{5C4F4213-B812-484D-A676-5F72C72A1EAB}" dt="2023-08-28T07:11:25.780" v="4814"/>
          <ac:spMkLst>
            <pc:docMk/>
            <pc:sldMk cId="1149495715" sldId="324"/>
            <ac:spMk id="37" creationId="{2E5468C2-489E-C138-98DB-3D774A7E3C02}"/>
          </ac:spMkLst>
        </pc:spChg>
        <pc:spChg chg="mod">
          <ac:chgData name="Hashimoto, Chie / 橋本　知依" userId="d974ff01-1f92-419a-ba7c-6fd3fb8463af" providerId="ADAL" clId="{5C4F4213-B812-484D-A676-5F72C72A1EAB}" dt="2023-08-28T07:11:59.879" v="4826" actId="208"/>
          <ac:spMkLst>
            <pc:docMk/>
            <pc:sldMk cId="1149495715" sldId="324"/>
            <ac:spMk id="41" creationId="{62D7789B-DFB4-0391-3C96-F1E674EE686A}"/>
          </ac:spMkLst>
        </pc:spChg>
        <pc:spChg chg="mod">
          <ac:chgData name="Hashimoto, Chie / 橋本　知依" userId="d974ff01-1f92-419a-ba7c-6fd3fb8463af" providerId="ADAL" clId="{5C4F4213-B812-484D-A676-5F72C72A1EAB}" dt="2023-08-28T07:11:59.879" v="4826" actId="208"/>
          <ac:spMkLst>
            <pc:docMk/>
            <pc:sldMk cId="1149495715" sldId="324"/>
            <ac:spMk id="42" creationId="{73C4DF71-C662-05A4-87E8-CD1C470894C5}"/>
          </ac:spMkLst>
        </pc:spChg>
        <pc:grpChg chg="add del mod">
          <ac:chgData name="Hashimoto, Chie / 橋本　知依" userId="d974ff01-1f92-419a-ba7c-6fd3fb8463af" providerId="ADAL" clId="{5C4F4213-B812-484D-A676-5F72C72A1EAB}" dt="2023-08-28T07:11:24.921" v="4813"/>
          <ac:grpSpMkLst>
            <pc:docMk/>
            <pc:sldMk cId="1149495715" sldId="324"/>
            <ac:grpSpMk id="8" creationId="{FEEBD403-C2CA-1381-2131-ECBD5FF79FBE}"/>
          </ac:grpSpMkLst>
        </pc:grpChg>
        <pc:grpChg chg="add del mod">
          <ac:chgData name="Hashimoto, Chie / 橋本　知依" userId="d974ff01-1f92-419a-ba7c-6fd3fb8463af" providerId="ADAL" clId="{5C4F4213-B812-484D-A676-5F72C72A1EAB}" dt="2023-08-28T07:11:24.921" v="4813"/>
          <ac:grpSpMkLst>
            <pc:docMk/>
            <pc:sldMk cId="1149495715" sldId="324"/>
            <ac:grpSpMk id="19" creationId="{354EC251-AEF9-3B08-CB89-BD98C7FB77DF}"/>
          </ac:grpSpMkLst>
        </pc:grpChg>
        <pc:grpChg chg="add mod">
          <ac:chgData name="Hashimoto, Chie / 橋本　知依" userId="d974ff01-1f92-419a-ba7c-6fd3fb8463af" providerId="ADAL" clId="{5C4F4213-B812-484D-A676-5F72C72A1EAB}" dt="2023-08-28T07:11:25.780" v="4814"/>
          <ac:grpSpMkLst>
            <pc:docMk/>
            <pc:sldMk cId="1149495715" sldId="324"/>
            <ac:grpSpMk id="27" creationId="{D9328948-2346-99C8-016E-6A5397EB2FA4}"/>
          </ac:grpSpMkLst>
        </pc:grpChg>
        <pc:grpChg chg="add mod">
          <ac:chgData name="Hashimoto, Chie / 橋本　知依" userId="d974ff01-1f92-419a-ba7c-6fd3fb8463af" providerId="ADAL" clId="{5C4F4213-B812-484D-A676-5F72C72A1EAB}" dt="2023-08-28T07:11:25.780" v="4814"/>
          <ac:grpSpMkLst>
            <pc:docMk/>
            <pc:sldMk cId="1149495715" sldId="324"/>
            <ac:grpSpMk id="38" creationId="{CA172B9B-90CE-4820-4BE3-674F80857EA8}"/>
          </ac:grpSpMkLst>
        </pc:grpChg>
        <pc:graphicFrameChg chg="add del mod">
          <ac:chgData name="Hashimoto, Chie / 橋本　知依" userId="d974ff01-1f92-419a-ba7c-6fd3fb8463af" providerId="ADAL" clId="{5C4F4213-B812-484D-A676-5F72C72A1EAB}" dt="2023-08-28T07:11:24.921" v="4813"/>
          <ac:graphicFrameMkLst>
            <pc:docMk/>
            <pc:sldMk cId="1149495715" sldId="324"/>
            <ac:graphicFrameMk id="7" creationId="{17464A2D-59F3-1C5F-59D6-C7C798AE1E4F}"/>
          </ac:graphicFrameMkLst>
        </pc:graphicFrameChg>
        <pc:graphicFrameChg chg="add mod modGraphic">
          <ac:chgData name="Hashimoto, Chie / 橋本　知依" userId="d974ff01-1f92-419a-ba7c-6fd3fb8463af" providerId="ADAL" clId="{5C4F4213-B812-484D-A676-5F72C72A1EAB}" dt="2023-08-28T07:12:24.709" v="4830" actId="20577"/>
          <ac:graphicFrameMkLst>
            <pc:docMk/>
            <pc:sldMk cId="1149495715" sldId="324"/>
            <ac:graphicFrameMk id="26" creationId="{A06F4236-B0CB-76C7-3EC5-7F470F421DC2}"/>
          </ac:graphicFrameMkLst>
        </pc:graphicFrameChg>
        <pc:picChg chg="mod">
          <ac:chgData name="Hashimoto, Chie / 橋本　知依" userId="d974ff01-1f92-419a-ba7c-6fd3fb8463af" providerId="ADAL" clId="{5C4F4213-B812-484D-A676-5F72C72A1EAB}" dt="2023-08-28T07:11:20.802" v="4812"/>
          <ac:picMkLst>
            <pc:docMk/>
            <pc:sldMk cId="1149495715" sldId="324"/>
            <ac:picMk id="10" creationId="{3DD12D49-F3CD-1DD1-67D2-4CDFCAD30BE2}"/>
          </ac:picMkLst>
        </pc:picChg>
        <pc:picChg chg="mod">
          <ac:chgData name="Hashimoto, Chie / 橋本　知依" userId="d974ff01-1f92-419a-ba7c-6fd3fb8463af" providerId="ADAL" clId="{5C4F4213-B812-484D-A676-5F72C72A1EAB}" dt="2023-08-28T07:11:20.802" v="4812"/>
          <ac:picMkLst>
            <pc:docMk/>
            <pc:sldMk cId="1149495715" sldId="324"/>
            <ac:picMk id="11" creationId="{25FFC582-B24F-CEBE-8FCC-ED54BCF05FE5}"/>
          </ac:picMkLst>
        </pc:picChg>
        <pc:picChg chg="mod">
          <ac:chgData name="Hashimoto, Chie / 橋本　知依" userId="d974ff01-1f92-419a-ba7c-6fd3fb8463af" providerId="ADAL" clId="{5C4F4213-B812-484D-A676-5F72C72A1EAB}" dt="2023-08-28T07:11:20.802" v="4812"/>
          <ac:picMkLst>
            <pc:docMk/>
            <pc:sldMk cId="1149495715" sldId="324"/>
            <ac:picMk id="13" creationId="{C6E1A865-940E-F394-F07A-D394E0968E20}"/>
          </ac:picMkLst>
        </pc:picChg>
        <pc:picChg chg="add del mod">
          <ac:chgData name="Hashimoto, Chie / 橋本　知依" userId="d974ff01-1f92-419a-ba7c-6fd3fb8463af" providerId="ADAL" clId="{5C4F4213-B812-484D-A676-5F72C72A1EAB}" dt="2023-08-28T07:11:24.921" v="4813"/>
          <ac:picMkLst>
            <pc:docMk/>
            <pc:sldMk cId="1149495715" sldId="324"/>
            <ac:picMk id="16" creationId="{A0E1B638-38AD-CB20-C225-59D6BA89AC40}"/>
          </ac:picMkLst>
        </pc:picChg>
        <pc:picChg chg="mod">
          <ac:chgData name="Hashimoto, Chie / 橋本　知依" userId="d974ff01-1f92-419a-ba7c-6fd3fb8463af" providerId="ADAL" clId="{5C4F4213-B812-484D-A676-5F72C72A1EAB}" dt="2023-08-28T07:11:20.802" v="4812"/>
          <ac:picMkLst>
            <pc:docMk/>
            <pc:sldMk cId="1149495715" sldId="324"/>
            <ac:picMk id="20" creationId="{D2D6EE55-31C2-AADE-EDD2-A98B9E5412F3}"/>
          </ac:picMkLst>
        </pc:picChg>
        <pc:picChg chg="mod">
          <ac:chgData name="Hashimoto, Chie / 橋本　知依" userId="d974ff01-1f92-419a-ba7c-6fd3fb8463af" providerId="ADAL" clId="{5C4F4213-B812-484D-A676-5F72C72A1EAB}" dt="2023-08-28T07:11:20.802" v="4812"/>
          <ac:picMkLst>
            <pc:docMk/>
            <pc:sldMk cId="1149495715" sldId="324"/>
            <ac:picMk id="21" creationId="{7435AB72-90B1-C703-4BAF-CBEB83865761}"/>
          </ac:picMkLst>
        </pc:picChg>
        <pc:picChg chg="mod">
          <ac:chgData name="Hashimoto, Chie / 橋本　知依" userId="d974ff01-1f92-419a-ba7c-6fd3fb8463af" providerId="ADAL" clId="{5C4F4213-B812-484D-A676-5F72C72A1EAB}" dt="2023-08-28T07:11:25.780" v="4814"/>
          <ac:picMkLst>
            <pc:docMk/>
            <pc:sldMk cId="1149495715" sldId="324"/>
            <ac:picMk id="29" creationId="{430FBFE6-C36B-98BB-33D2-70DFB0726227}"/>
          </ac:picMkLst>
        </pc:picChg>
        <pc:picChg chg="mod">
          <ac:chgData name="Hashimoto, Chie / 橋本　知依" userId="d974ff01-1f92-419a-ba7c-6fd3fb8463af" providerId="ADAL" clId="{5C4F4213-B812-484D-A676-5F72C72A1EAB}" dt="2023-08-28T07:11:25.780" v="4814"/>
          <ac:picMkLst>
            <pc:docMk/>
            <pc:sldMk cId="1149495715" sldId="324"/>
            <ac:picMk id="30" creationId="{4586A33F-86EA-0219-929D-9C0F35A78C5B}"/>
          </ac:picMkLst>
        </pc:picChg>
        <pc:picChg chg="mod">
          <ac:chgData name="Hashimoto, Chie / 橋本　知依" userId="d974ff01-1f92-419a-ba7c-6fd3fb8463af" providerId="ADAL" clId="{5C4F4213-B812-484D-A676-5F72C72A1EAB}" dt="2023-08-28T07:11:25.780" v="4814"/>
          <ac:picMkLst>
            <pc:docMk/>
            <pc:sldMk cId="1149495715" sldId="324"/>
            <ac:picMk id="32" creationId="{1766D315-F04A-AFB4-092A-7F5013A588E6}"/>
          </ac:picMkLst>
        </pc:picChg>
        <pc:picChg chg="add mod">
          <ac:chgData name="Hashimoto, Chie / 橋本　知依" userId="d974ff01-1f92-419a-ba7c-6fd3fb8463af" providerId="ADAL" clId="{5C4F4213-B812-484D-A676-5F72C72A1EAB}" dt="2023-08-28T07:11:25.780" v="4814"/>
          <ac:picMkLst>
            <pc:docMk/>
            <pc:sldMk cId="1149495715" sldId="324"/>
            <ac:picMk id="35" creationId="{EB1F702F-84F4-A90F-6667-9D420217CD80}"/>
          </ac:picMkLst>
        </pc:picChg>
        <pc:picChg chg="mod">
          <ac:chgData name="Hashimoto, Chie / 橋本　知依" userId="d974ff01-1f92-419a-ba7c-6fd3fb8463af" providerId="ADAL" clId="{5C4F4213-B812-484D-A676-5F72C72A1EAB}" dt="2023-08-28T07:11:25.780" v="4814"/>
          <ac:picMkLst>
            <pc:docMk/>
            <pc:sldMk cId="1149495715" sldId="324"/>
            <ac:picMk id="39" creationId="{81FEAB17-F8DC-C7BD-9E09-87E4FFC08494}"/>
          </ac:picMkLst>
        </pc:picChg>
        <pc:picChg chg="mod">
          <ac:chgData name="Hashimoto, Chie / 橋本　知依" userId="d974ff01-1f92-419a-ba7c-6fd3fb8463af" providerId="ADAL" clId="{5C4F4213-B812-484D-A676-5F72C72A1EAB}" dt="2023-08-28T07:11:25.780" v="4814"/>
          <ac:picMkLst>
            <pc:docMk/>
            <pc:sldMk cId="1149495715" sldId="324"/>
            <ac:picMk id="40" creationId="{D7002DBC-C1B9-9F56-0A56-F2CAECEFA04E}"/>
          </ac:picMkLst>
        </pc:picChg>
        <pc:cxnChg chg="mod">
          <ac:chgData name="Hashimoto, Chie / 橋本　知依" userId="d974ff01-1f92-419a-ba7c-6fd3fb8463af" providerId="ADAL" clId="{5C4F4213-B812-484D-A676-5F72C72A1EAB}" dt="2023-08-28T07:11:20.802" v="4812"/>
          <ac:cxnSpMkLst>
            <pc:docMk/>
            <pc:sldMk cId="1149495715" sldId="324"/>
            <ac:cxnSpMk id="15" creationId="{5867CE7A-B05E-876B-4501-987F57D15E18}"/>
          </ac:cxnSpMkLst>
        </pc:cxnChg>
        <pc:cxnChg chg="mod">
          <ac:chgData name="Hashimoto, Chie / 橋本　知依" userId="d974ff01-1f92-419a-ba7c-6fd3fb8463af" providerId="ADAL" clId="{5C4F4213-B812-484D-A676-5F72C72A1EAB}" dt="2023-08-28T07:11:20.802" v="4812"/>
          <ac:cxnSpMkLst>
            <pc:docMk/>
            <pc:sldMk cId="1149495715" sldId="324"/>
            <ac:cxnSpMk id="24" creationId="{399992BF-4DFC-8CDB-5BE4-CA869C81BCFA}"/>
          </ac:cxnSpMkLst>
        </pc:cxnChg>
        <pc:cxnChg chg="mod">
          <ac:chgData name="Hashimoto, Chie / 橋本　知依" userId="d974ff01-1f92-419a-ba7c-6fd3fb8463af" providerId="ADAL" clId="{5C4F4213-B812-484D-A676-5F72C72A1EAB}" dt="2023-08-28T07:12:04.244" v="4827" actId="208"/>
          <ac:cxnSpMkLst>
            <pc:docMk/>
            <pc:sldMk cId="1149495715" sldId="324"/>
            <ac:cxnSpMk id="34" creationId="{92F4C156-0DEE-DBF6-4D6F-5A99A18FCBBE}"/>
          </ac:cxnSpMkLst>
        </pc:cxnChg>
        <pc:cxnChg chg="mod">
          <ac:chgData name="Hashimoto, Chie / 橋本　知依" userId="d974ff01-1f92-419a-ba7c-6fd3fb8463af" providerId="ADAL" clId="{5C4F4213-B812-484D-A676-5F72C72A1EAB}" dt="2023-08-28T07:11:59.879" v="4826" actId="208"/>
          <ac:cxnSpMkLst>
            <pc:docMk/>
            <pc:sldMk cId="1149495715" sldId="324"/>
            <ac:cxnSpMk id="43" creationId="{EB05605C-463E-7661-3F5E-F897828BD92D}"/>
          </ac:cxnSpMkLst>
        </pc:cxn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テキスト プレースホルダー 8">
            <a:extLst>
              <a:ext uri="{FF2B5EF4-FFF2-40B4-BE49-F238E27FC236}">
                <a16:creationId xmlns:a16="http://schemas.microsoft.com/office/drawing/2014/main" id="{778F59B4-A0C7-4EEB-BBA3-CA0FEEB7421A}"/>
              </a:ext>
            </a:extLst>
          </p:cNvPr>
          <p:cNvSpPr>
            <a:spLocks noGrp="1"/>
          </p:cNvSpPr>
          <p:nvPr>
            <p:ph type="body" sz="quarter" idx="10" hasCustomPrompt="1"/>
          </p:nvPr>
        </p:nvSpPr>
        <p:spPr>
          <a:xfrm>
            <a:off x="527051" y="765522"/>
            <a:ext cx="11137900" cy="503238"/>
          </a:xfrm>
          <a:prstGeom prst="rect">
            <a:avLst/>
          </a:prstGeom>
        </p:spPr>
        <p:txBody>
          <a:bodyPr anchor="ctr" anchorCtr="0"/>
          <a:lstStyle>
            <a:lvl1pPr marL="0" indent="0" algn="ctr" defTabSz="914400" rtl="0" eaLnBrk="1" latinLnBrk="0" hangingPunct="1">
              <a:buNone/>
              <a:defRPr kumimoji="1" lang="ja-JP" altLang="en-US" sz="3200" b="0" kern="1200" dirty="0" smtClean="0">
                <a:solidFill>
                  <a:srgbClr val="0000C6"/>
                </a:solidFill>
                <a:latin typeface="小塚ゴシック Pr6N B" panose="020B0800000000000000" pitchFamily="34" charset="-128"/>
                <a:ea typeface="小塚ゴシック Pr6N B" panose="020B0800000000000000" pitchFamily="34" charset="-128"/>
                <a:cs typeface="Lucida Sans Unicode" panose="020B0602030504020204" pitchFamily="34" charset="0"/>
              </a:defRPr>
            </a:lvl1pPr>
          </a:lstStyle>
          <a:p>
            <a:pPr lvl="0"/>
            <a:r>
              <a:rPr kumimoji="1" lang="ja-JP" altLang="en-US" dirty="0"/>
              <a:t>プレゼンテーションタイトルを入力</a:t>
            </a:r>
          </a:p>
        </p:txBody>
      </p:sp>
    </p:spTree>
    <p:extLst>
      <p:ext uri="{BB962C8B-B14F-4D97-AF65-F5344CB8AC3E}">
        <p14:creationId xmlns:p14="http://schemas.microsoft.com/office/powerpoint/2010/main" val="3757890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タイトル 1">
            <a:extLst>
              <a:ext uri="{FF2B5EF4-FFF2-40B4-BE49-F238E27FC236}">
                <a16:creationId xmlns:a16="http://schemas.microsoft.com/office/drawing/2014/main" id="{99963A55-18A4-499B-AF90-F8666C6BAD07}"/>
              </a:ext>
            </a:extLst>
          </p:cNvPr>
          <p:cNvSpPr txBox="1">
            <a:spLocks/>
          </p:cNvSpPr>
          <p:nvPr userDrawn="1"/>
        </p:nvSpPr>
        <p:spPr>
          <a:xfrm>
            <a:off x="1363203" y="3429000"/>
            <a:ext cx="3632237" cy="476672"/>
          </a:xfrm>
          <a:prstGeom prst="rect">
            <a:avLst/>
          </a:prstGeom>
        </p:spPr>
        <p:txBody>
          <a:bodyPr anchor="ctr" anchorCtr="0">
            <a:normAutofit/>
          </a:bodyPr>
          <a:lstStyle>
            <a:lvl1pPr algn="ctr" defTabSz="914400" rtl="0" eaLnBrk="1" latinLnBrk="0" hangingPunct="1">
              <a:spcBef>
                <a:spcPct val="0"/>
              </a:spcBef>
              <a:buNone/>
              <a:defRPr kumimoji="1" sz="2000" b="1" kern="1200">
                <a:solidFill>
                  <a:schemeClr val="tx1"/>
                </a:solidFill>
                <a:latin typeface="游ゴシック Medium" panose="020B0500000000000000" pitchFamily="50" charset="-128"/>
                <a:ea typeface="游ゴシック Medium" panose="020B0500000000000000" pitchFamily="50" charset="-128"/>
                <a:cs typeface="游ゴシック Medium" panose="020B0500000000000000" pitchFamily="50" charset="-128"/>
              </a:defRPr>
            </a:lvl1pPr>
          </a:lstStyle>
          <a:p>
            <a:r>
              <a:rPr lang="ja-JP" altLang="en-US" sz="2200" dirty="0">
                <a:solidFill>
                  <a:srgbClr val="0000CA"/>
                </a:solidFill>
              </a:rPr>
              <a:t>本日のアジェンダ</a:t>
            </a:r>
          </a:p>
        </p:txBody>
      </p:sp>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994401" y="2445949"/>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762751" y="2445713"/>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0" name="テキスト プレースホルダー 18">
            <a:extLst>
              <a:ext uri="{FF2B5EF4-FFF2-40B4-BE49-F238E27FC236}">
                <a16:creationId xmlns:a16="http://schemas.microsoft.com/office/drawing/2014/main" id="{B21ABF86-ABC5-457B-931A-A31F452B3C1A}"/>
              </a:ext>
            </a:extLst>
          </p:cNvPr>
          <p:cNvSpPr>
            <a:spLocks noGrp="1"/>
          </p:cNvSpPr>
          <p:nvPr>
            <p:ph type="body" sz="quarter" idx="32" hasCustomPrompt="1"/>
          </p:nvPr>
        </p:nvSpPr>
        <p:spPr>
          <a:xfrm>
            <a:off x="5994401" y="3090095"/>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1" name="テキスト プレースホルダー 24">
            <a:extLst>
              <a:ext uri="{FF2B5EF4-FFF2-40B4-BE49-F238E27FC236}">
                <a16:creationId xmlns:a16="http://schemas.microsoft.com/office/drawing/2014/main" id="{A18AF46B-4CBD-413E-9E2A-6B41FCA1BBD0}"/>
              </a:ext>
            </a:extLst>
          </p:cNvPr>
          <p:cNvSpPr>
            <a:spLocks noGrp="1"/>
          </p:cNvSpPr>
          <p:nvPr>
            <p:ph type="body" sz="quarter" idx="33" hasCustomPrompt="1"/>
          </p:nvPr>
        </p:nvSpPr>
        <p:spPr>
          <a:xfrm>
            <a:off x="6762751" y="3089859"/>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2" name="テキスト プレースホルダー 18">
            <a:extLst>
              <a:ext uri="{FF2B5EF4-FFF2-40B4-BE49-F238E27FC236}">
                <a16:creationId xmlns:a16="http://schemas.microsoft.com/office/drawing/2014/main" id="{21F160C3-C2C2-44CD-A0D3-95469A8E38F3}"/>
              </a:ext>
            </a:extLst>
          </p:cNvPr>
          <p:cNvSpPr>
            <a:spLocks noGrp="1"/>
          </p:cNvSpPr>
          <p:nvPr>
            <p:ph type="body" sz="quarter" idx="34" hasCustomPrompt="1"/>
          </p:nvPr>
        </p:nvSpPr>
        <p:spPr>
          <a:xfrm>
            <a:off x="5994401" y="3734241"/>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3" name="テキスト プレースホルダー 24">
            <a:extLst>
              <a:ext uri="{FF2B5EF4-FFF2-40B4-BE49-F238E27FC236}">
                <a16:creationId xmlns:a16="http://schemas.microsoft.com/office/drawing/2014/main" id="{76BD1657-8D93-47D8-A6BF-6EE2E99E83AD}"/>
              </a:ext>
            </a:extLst>
          </p:cNvPr>
          <p:cNvSpPr>
            <a:spLocks noGrp="1"/>
          </p:cNvSpPr>
          <p:nvPr>
            <p:ph type="body" sz="quarter" idx="35" hasCustomPrompt="1"/>
          </p:nvPr>
        </p:nvSpPr>
        <p:spPr>
          <a:xfrm>
            <a:off x="6762751" y="3734005"/>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4" name="テキスト プレースホルダー 18">
            <a:extLst>
              <a:ext uri="{FF2B5EF4-FFF2-40B4-BE49-F238E27FC236}">
                <a16:creationId xmlns:a16="http://schemas.microsoft.com/office/drawing/2014/main" id="{0F09644A-15BC-463D-A05C-3973A838F446}"/>
              </a:ext>
            </a:extLst>
          </p:cNvPr>
          <p:cNvSpPr>
            <a:spLocks noGrp="1"/>
          </p:cNvSpPr>
          <p:nvPr>
            <p:ph type="body" sz="quarter" idx="36" hasCustomPrompt="1"/>
          </p:nvPr>
        </p:nvSpPr>
        <p:spPr>
          <a:xfrm>
            <a:off x="5994401" y="4378387"/>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5" name="テキスト プレースホルダー 24">
            <a:extLst>
              <a:ext uri="{FF2B5EF4-FFF2-40B4-BE49-F238E27FC236}">
                <a16:creationId xmlns:a16="http://schemas.microsoft.com/office/drawing/2014/main" id="{4CD3D390-9AE8-494A-A09E-C5CCB969DFE0}"/>
              </a:ext>
            </a:extLst>
          </p:cNvPr>
          <p:cNvSpPr>
            <a:spLocks noGrp="1"/>
          </p:cNvSpPr>
          <p:nvPr>
            <p:ph type="body" sz="quarter" idx="37" hasCustomPrompt="1"/>
          </p:nvPr>
        </p:nvSpPr>
        <p:spPr>
          <a:xfrm>
            <a:off x="6762751" y="4378151"/>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Tree>
    <p:extLst>
      <p:ext uri="{BB962C8B-B14F-4D97-AF65-F5344CB8AC3E}">
        <p14:creationId xmlns:p14="http://schemas.microsoft.com/office/powerpoint/2010/main" val="1329838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9A71AD5-80A4-478C-8A3A-9C222313E0A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273552" y="1316736"/>
            <a:ext cx="4480560" cy="4559590"/>
          </a:xfrm>
          <a:prstGeom prst="rect">
            <a:avLst/>
          </a:prstGeom>
        </p:spPr>
      </p:pic>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404722" y="3446368"/>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173073" y="3446132"/>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Tree>
    <p:extLst>
      <p:ext uri="{BB962C8B-B14F-4D97-AF65-F5344CB8AC3E}">
        <p14:creationId xmlns:p14="http://schemas.microsoft.com/office/powerpoint/2010/main" val="3822735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BA49D872-27B0-41BC-9B69-C9B2499CF8AA}"/>
              </a:ext>
            </a:extLst>
          </p:cNvPr>
          <p:cNvSpPr>
            <a:spLocks noGrp="1"/>
          </p:cNvSpPr>
          <p:nvPr>
            <p:ph type="body" sz="quarter" idx="10" hasCustomPrompt="1"/>
          </p:nvPr>
        </p:nvSpPr>
        <p:spPr>
          <a:xfrm>
            <a:off x="2264833" y="1122363"/>
            <a:ext cx="8153400" cy="388031"/>
          </a:xfrm>
          <a:prstGeom prst="rect">
            <a:avLst/>
          </a:prstGeom>
        </p:spPr>
        <p:txBody>
          <a:bodyPr anchor="ctr" anchorCtr="0"/>
          <a:lstStyle>
            <a:lvl1pPr marL="0" indent="0" algn="l">
              <a:buNone/>
              <a:defRPr sz="2400" b="1">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■大見出しの書式設定</a:t>
            </a:r>
          </a:p>
        </p:txBody>
      </p:sp>
      <p:sp>
        <p:nvSpPr>
          <p:cNvPr id="13" name="テキスト プレースホルダー 2">
            <a:extLst>
              <a:ext uri="{FF2B5EF4-FFF2-40B4-BE49-F238E27FC236}">
                <a16:creationId xmlns:a16="http://schemas.microsoft.com/office/drawing/2014/main" id="{36A1FFE9-57A1-4D92-822F-16EFCDBECDC9}"/>
              </a:ext>
            </a:extLst>
          </p:cNvPr>
          <p:cNvSpPr>
            <a:spLocks noGrp="1"/>
          </p:cNvSpPr>
          <p:nvPr>
            <p:ph type="body" sz="quarter" idx="14" hasCustomPrompt="1"/>
          </p:nvPr>
        </p:nvSpPr>
        <p:spPr>
          <a:xfrm>
            <a:off x="2264833" y="1699872"/>
            <a:ext cx="8153400" cy="388031"/>
          </a:xfrm>
          <a:prstGeom prst="rect">
            <a:avLst/>
          </a:prstGeom>
        </p:spPr>
        <p:txBody>
          <a:bodyPr anchor="ctr" anchorCtr="0"/>
          <a:lstStyle>
            <a:lvl1pPr marL="0" indent="0" algn="l">
              <a:buNone/>
              <a:defRPr sz="2000" b="0">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〇中見出しの書式設定</a:t>
            </a:r>
          </a:p>
        </p:txBody>
      </p:sp>
      <p:sp>
        <p:nvSpPr>
          <p:cNvPr id="15" name="テキスト プレースホルダー 2">
            <a:extLst>
              <a:ext uri="{FF2B5EF4-FFF2-40B4-BE49-F238E27FC236}">
                <a16:creationId xmlns:a16="http://schemas.microsoft.com/office/drawing/2014/main" id="{6A5F223F-F1AE-42FD-9167-AD0C438CBD99}"/>
              </a:ext>
            </a:extLst>
          </p:cNvPr>
          <p:cNvSpPr>
            <a:spLocks noGrp="1"/>
          </p:cNvSpPr>
          <p:nvPr>
            <p:ph type="body" sz="quarter" idx="16" hasCustomPrompt="1"/>
          </p:nvPr>
        </p:nvSpPr>
        <p:spPr>
          <a:xfrm>
            <a:off x="2264833" y="2903876"/>
            <a:ext cx="8153400" cy="388031"/>
          </a:xfrm>
          <a:prstGeom prst="rect">
            <a:avLst/>
          </a:prstGeom>
        </p:spPr>
        <p:txBody>
          <a:bodyPr anchor="ctr" anchorCtr="0"/>
          <a:lstStyle>
            <a:lvl1pPr marL="0" indent="0" algn="l">
              <a:buNone/>
              <a:defRPr sz="9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en-US" altLang="ja-JP" dirty="0"/>
              <a:t>※</a:t>
            </a:r>
            <a:r>
              <a:rPr kumimoji="1" lang="ja-JP" altLang="en-US" dirty="0"/>
              <a:t>注釈の書式設定</a:t>
            </a:r>
          </a:p>
        </p:txBody>
      </p:sp>
      <p:sp>
        <p:nvSpPr>
          <p:cNvPr id="17" name="テキスト プレースホルダー 2">
            <a:extLst>
              <a:ext uri="{FF2B5EF4-FFF2-40B4-BE49-F238E27FC236}">
                <a16:creationId xmlns:a16="http://schemas.microsoft.com/office/drawing/2014/main" id="{B6265334-BE5D-46F1-B6B8-C8FBC8331899}"/>
              </a:ext>
            </a:extLst>
          </p:cNvPr>
          <p:cNvSpPr>
            <a:spLocks noGrp="1"/>
          </p:cNvSpPr>
          <p:nvPr>
            <p:ph type="body" sz="quarter" idx="17" hasCustomPrompt="1"/>
          </p:nvPr>
        </p:nvSpPr>
        <p:spPr>
          <a:xfrm>
            <a:off x="2264833" y="2301874"/>
            <a:ext cx="8153400" cy="388031"/>
          </a:xfrm>
          <a:prstGeom prst="rect">
            <a:avLst/>
          </a:prstGeom>
        </p:spPr>
        <p:txBody>
          <a:bodyPr anchor="ctr" anchorCtr="0"/>
          <a:lstStyle>
            <a:lvl1pPr marL="0" indent="0" algn="l">
              <a:buNone/>
              <a:defRPr sz="16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本文の書式設定</a:t>
            </a:r>
          </a:p>
        </p:txBody>
      </p:sp>
    </p:spTree>
    <p:extLst>
      <p:ext uri="{BB962C8B-B14F-4D97-AF65-F5344CB8AC3E}">
        <p14:creationId xmlns:p14="http://schemas.microsoft.com/office/powerpoint/2010/main" val="17766751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08901D54-967B-4EC0-A18B-2ED475DB08A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18500" b="18500"/>
          <a:stretch/>
        </p:blipFill>
        <p:spPr>
          <a:xfrm>
            <a:off x="1184" y="1268760"/>
            <a:ext cx="12189631" cy="4320480"/>
          </a:xfrm>
          <a:prstGeom prst="rect">
            <a:avLst/>
          </a:prstGeom>
        </p:spPr>
      </p:pic>
      <p:pic>
        <p:nvPicPr>
          <p:cNvPr id="14" name="図 13">
            <a:extLst>
              <a:ext uri="{FF2B5EF4-FFF2-40B4-BE49-F238E27FC236}">
                <a16:creationId xmlns:a16="http://schemas.microsoft.com/office/drawing/2014/main" id="{30BD56B9-91E9-48D5-94B5-BA24C73F3DA4}"/>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4565903" y="5779008"/>
            <a:ext cx="3060194" cy="746336"/>
          </a:xfrm>
          <a:prstGeom prst="rect">
            <a:avLst/>
          </a:prstGeom>
        </p:spPr>
      </p:pic>
    </p:spTree>
    <p:extLst>
      <p:ext uri="{BB962C8B-B14F-4D97-AF65-F5344CB8AC3E}">
        <p14:creationId xmlns:p14="http://schemas.microsoft.com/office/powerpoint/2010/main" val="772999634"/>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7" name="図 16">
            <a:extLst>
              <a:ext uri="{FF2B5EF4-FFF2-40B4-BE49-F238E27FC236}">
                <a16:creationId xmlns:a16="http://schemas.microsoft.com/office/drawing/2014/main" id="{42D346E2-38A5-44BE-A92D-199A2510EF7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18" name="図 17">
            <a:extLst>
              <a:ext uri="{FF2B5EF4-FFF2-40B4-BE49-F238E27FC236}">
                <a16:creationId xmlns:a16="http://schemas.microsoft.com/office/drawing/2014/main" id="{1BB33EA6-5E4F-4C45-AFC8-625F135911FD}"/>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19" name="図 18">
            <a:extLst>
              <a:ext uri="{FF2B5EF4-FFF2-40B4-BE49-F238E27FC236}">
                <a16:creationId xmlns:a16="http://schemas.microsoft.com/office/drawing/2014/main" id="{8816161B-1D45-4E88-8575-4D9BFF792D33}"/>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1852655420"/>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7" name="図 6">
            <a:extLst>
              <a:ext uri="{FF2B5EF4-FFF2-40B4-BE49-F238E27FC236}">
                <a16:creationId xmlns:a16="http://schemas.microsoft.com/office/drawing/2014/main" id="{707C3299-AF8D-4B78-8F02-4897733AFDE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8" name="図 7">
            <a:extLst>
              <a:ext uri="{FF2B5EF4-FFF2-40B4-BE49-F238E27FC236}">
                <a16:creationId xmlns:a16="http://schemas.microsoft.com/office/drawing/2014/main" id="{FEEE74F0-839F-4EAD-AA2E-636C3DD4D964}"/>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9" name="図 8">
            <a:extLst>
              <a:ext uri="{FF2B5EF4-FFF2-40B4-BE49-F238E27FC236}">
                <a16:creationId xmlns:a16="http://schemas.microsoft.com/office/drawing/2014/main" id="{0D7E6AE0-5223-41C6-8A5A-EB3CDB91F337}"/>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1700992"/>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9" name="図 8">
            <a:extLst>
              <a:ext uri="{FF2B5EF4-FFF2-40B4-BE49-F238E27FC236}">
                <a16:creationId xmlns:a16="http://schemas.microsoft.com/office/drawing/2014/main" id="{E31735D5-31F4-4146-904E-9CD1EE47F94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11" name="図 10">
            <a:extLst>
              <a:ext uri="{FF2B5EF4-FFF2-40B4-BE49-F238E27FC236}">
                <a16:creationId xmlns:a16="http://schemas.microsoft.com/office/drawing/2014/main" id="{8AD479BE-C7D0-49F3-ADEC-124D5459EA42}"/>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16" name="図 15">
            <a:extLst>
              <a:ext uri="{FF2B5EF4-FFF2-40B4-BE49-F238E27FC236}">
                <a16:creationId xmlns:a16="http://schemas.microsoft.com/office/drawing/2014/main" id="{0CE7F4EE-FB40-4554-827C-6815C539C4B7}"/>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22821770"/>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530A82E1-8E0D-434A-9DF4-7C2ABD1A07A1}"/>
              </a:ext>
            </a:extLst>
          </p:cNvPr>
          <p:cNvSpPr>
            <a:spLocks noGrp="1"/>
          </p:cNvSpPr>
          <p:nvPr>
            <p:ph type="body" sz="quarter" idx="10"/>
          </p:nvPr>
        </p:nvSpPr>
        <p:spPr>
          <a:xfrm>
            <a:off x="527051" y="219075"/>
            <a:ext cx="11137900" cy="954569"/>
          </a:xfrm>
        </p:spPr>
        <p:txBody>
          <a:bodyPr lIns="91440" tIns="45720" rIns="91440" bIns="45720" anchor="ctr" anchorCtr="0"/>
          <a:lstStyle/>
          <a:p>
            <a:r>
              <a:rPr lang="en-US" altLang="ja-JP" dirty="0">
                <a:latin typeface="小塚ゴシック Pr6N B"/>
                <a:ea typeface="小塚ゴシック Pr6N B"/>
                <a:cs typeface="Lucida Sans Unicode"/>
              </a:rPr>
              <a:t>Smart Construction Design3D</a:t>
            </a:r>
            <a:br>
              <a:rPr lang="en-US" altLang="ja-JP" dirty="0">
                <a:latin typeface="小塚ゴシック Pr6N B"/>
                <a:ea typeface="小塚ゴシック Pr6N B"/>
                <a:cs typeface="Lucida Sans Unicode"/>
              </a:rPr>
            </a:br>
            <a:r>
              <a:rPr lang="en-US" altLang="ja-JP" dirty="0">
                <a:latin typeface="小塚ゴシック Pr6N B"/>
                <a:ea typeface="小塚ゴシック Pr6N B"/>
                <a:cs typeface="Lucida Sans Unicode"/>
              </a:rPr>
              <a:t>2023.10.27(</a:t>
            </a:r>
            <a:r>
              <a:rPr lang="ja-JP" altLang="en-US" dirty="0">
                <a:latin typeface="小塚ゴシック Pr6N B"/>
                <a:ea typeface="小塚ゴシック Pr6N B"/>
                <a:cs typeface="Lucida Sans Unicode"/>
              </a:rPr>
              <a:t>予定</a:t>
            </a:r>
            <a:r>
              <a:rPr lang="en-US" altLang="ja-JP" dirty="0">
                <a:latin typeface="小塚ゴシック Pr6N B"/>
                <a:ea typeface="小塚ゴシック Pr6N B"/>
                <a:cs typeface="Lucida Sans Unicode"/>
              </a:rPr>
              <a:t>)</a:t>
            </a:r>
            <a:r>
              <a:rPr lang="ja-JP" altLang="en-US" dirty="0">
                <a:latin typeface="小塚ゴシック Pr6N B"/>
                <a:ea typeface="小塚ゴシック Pr6N B"/>
                <a:cs typeface="Lucida Sans Unicode"/>
              </a:rPr>
              <a:t>リリース版について</a:t>
            </a:r>
            <a:endParaRPr lang="ja-JP" dirty="0"/>
          </a:p>
        </p:txBody>
      </p:sp>
    </p:spTree>
    <p:extLst>
      <p:ext uri="{BB962C8B-B14F-4D97-AF65-F5344CB8AC3E}">
        <p14:creationId xmlns:p14="http://schemas.microsoft.com/office/powerpoint/2010/main" val="3840699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519420CB-CF56-435A-A5AD-9C1751E314DF}"/>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sp>
        <p:nvSpPr>
          <p:cNvPr id="3" name="テキスト ボックス 2">
            <a:extLst>
              <a:ext uri="{FF2B5EF4-FFF2-40B4-BE49-F238E27FC236}">
                <a16:creationId xmlns:a16="http://schemas.microsoft.com/office/drawing/2014/main" id="{1E400EDE-EE2F-4FB8-9778-A5A6D5083400}"/>
              </a:ext>
            </a:extLst>
          </p:cNvPr>
          <p:cNvSpPr txBox="1"/>
          <p:nvPr/>
        </p:nvSpPr>
        <p:spPr>
          <a:xfrm>
            <a:off x="276468" y="814580"/>
            <a:ext cx="11915532" cy="923330"/>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dirty="0">
                <a:ea typeface="游ゴシック"/>
              </a:rPr>
              <a:t>Smart Construction Design3D</a:t>
            </a:r>
            <a:r>
              <a:rPr kumimoji="1" lang="ja-JP" altLang="en-US" dirty="0">
                <a:ea typeface="游ゴシック"/>
              </a:rPr>
              <a:t>のアップデートについて、以下の日程・内容にてリリースをいたします。</a:t>
            </a:r>
            <a:endParaRPr kumimoji="1" lang="en-US" altLang="ja-JP" dirty="0">
              <a:ea typeface="游ゴシック"/>
            </a:endParaRPr>
          </a:p>
          <a:p>
            <a:pPr marL="285750" indent="-285750">
              <a:buFont typeface="Arial" panose="020B0604020202020204" pitchFamily="34" charset="0"/>
              <a:buChar char="•"/>
            </a:pPr>
            <a:r>
              <a:rPr lang="ja-JP" altLang="en-US" dirty="0"/>
              <a:t>システムメンテナンスの為、下記日程は該当するサービスのお取扱いができなくなります。</a:t>
            </a:r>
            <a:endParaRPr lang="en-US" altLang="ja-JP" dirty="0"/>
          </a:p>
          <a:p>
            <a:r>
              <a:rPr lang="ja-JP" altLang="en-US" dirty="0"/>
              <a:t>　（</a:t>
            </a:r>
            <a:r>
              <a:rPr lang="en-US" altLang="ja-JP" dirty="0"/>
              <a:t>※</a:t>
            </a:r>
            <a:r>
              <a:rPr lang="ja-JP" altLang="en-US" dirty="0"/>
              <a:t>リリース日程・時間帯・内容については、状況に応じ変更する場合がございます。予めご了承ください）</a:t>
            </a:r>
            <a:endParaRPr kumimoji="1" lang="ja-JP" altLang="en-US" dirty="0">
              <a:latin typeface="+mn-ea"/>
            </a:endParaRPr>
          </a:p>
        </p:txBody>
      </p:sp>
      <p:sp>
        <p:nvSpPr>
          <p:cNvPr id="6" name="テキスト ボックス 5">
            <a:extLst>
              <a:ext uri="{FF2B5EF4-FFF2-40B4-BE49-F238E27FC236}">
                <a16:creationId xmlns:a16="http://schemas.microsoft.com/office/drawing/2014/main" id="{531B4B9D-12EA-4BC5-4859-8E23CDDB1A22}"/>
              </a:ext>
            </a:extLst>
          </p:cNvPr>
          <p:cNvSpPr txBox="1"/>
          <p:nvPr/>
        </p:nvSpPr>
        <p:spPr>
          <a:xfrm>
            <a:off x="497712" y="1799866"/>
            <a:ext cx="5253384" cy="369332"/>
          </a:xfrm>
          <a:prstGeom prst="rect">
            <a:avLst/>
          </a:prstGeom>
          <a:noFill/>
        </p:spPr>
        <p:txBody>
          <a:bodyPr wrap="square" lIns="91440" tIns="45720" rIns="91440" bIns="45720" rtlCol="0" anchor="t">
            <a:spAutoFit/>
          </a:bodyPr>
          <a:lstStyle/>
          <a:p>
            <a:r>
              <a:rPr lang="ja-JP" altLang="en-US" u="sng" dirty="0">
                <a:latin typeface="+mn-ea"/>
              </a:rPr>
              <a:t>日程：日本時間　</a:t>
            </a:r>
            <a:r>
              <a:rPr lang="en-US" altLang="ja-JP" u="sng" dirty="0">
                <a:latin typeface="+mn-ea"/>
              </a:rPr>
              <a:t>10</a:t>
            </a:r>
            <a:r>
              <a:rPr lang="ja-JP" altLang="en-US" u="sng" dirty="0">
                <a:latin typeface="+mn-ea"/>
              </a:rPr>
              <a:t>月</a:t>
            </a:r>
            <a:r>
              <a:rPr lang="en-US" altLang="ja-JP" u="sng" dirty="0">
                <a:latin typeface="+mn-ea"/>
              </a:rPr>
              <a:t>27</a:t>
            </a:r>
            <a:r>
              <a:rPr lang="ja-JP" altLang="en-US" u="sng" dirty="0">
                <a:latin typeface="+mn-ea"/>
              </a:rPr>
              <a:t>日</a:t>
            </a:r>
            <a:r>
              <a:rPr lang="en-US" altLang="ja-JP" u="sng" dirty="0">
                <a:latin typeface="+mn-ea"/>
              </a:rPr>
              <a:t>(</a:t>
            </a:r>
            <a:r>
              <a:rPr lang="ja-JP" altLang="en-US" u="sng" dirty="0">
                <a:latin typeface="+mn-ea"/>
              </a:rPr>
              <a:t>金</a:t>
            </a:r>
            <a:r>
              <a:rPr lang="en-US" altLang="ja-JP" u="sng">
                <a:latin typeface="+mn-ea"/>
              </a:rPr>
              <a:t>)</a:t>
            </a:r>
            <a:r>
              <a:rPr lang="ja-JP" altLang="en-US" u="sng" dirty="0">
                <a:latin typeface="+mn-ea"/>
              </a:rPr>
              <a:t>　</a:t>
            </a:r>
            <a:r>
              <a:rPr lang="en-US" altLang="ja-JP" u="sng" dirty="0">
                <a:latin typeface="+mn-ea"/>
              </a:rPr>
              <a:t>18:00</a:t>
            </a:r>
            <a:r>
              <a:rPr lang="ja-JP" altLang="en-US" u="sng" dirty="0">
                <a:latin typeface="+mn-ea"/>
              </a:rPr>
              <a:t>～</a:t>
            </a:r>
            <a:r>
              <a:rPr lang="en-US" altLang="ja-JP" u="sng" dirty="0">
                <a:latin typeface="+mn-ea"/>
              </a:rPr>
              <a:t>20:00</a:t>
            </a:r>
            <a:r>
              <a:rPr kumimoji="1" lang="en-US" altLang="ja-JP" u="sng" dirty="0">
                <a:latin typeface="+mn-ea"/>
              </a:rPr>
              <a:t> </a:t>
            </a:r>
            <a:r>
              <a:rPr kumimoji="1" lang="ja-JP" altLang="en-US" u="sng" dirty="0">
                <a:latin typeface="+mn-ea"/>
              </a:rPr>
              <a:t>　</a:t>
            </a:r>
            <a:endParaRPr kumimoji="1" lang="en-US" altLang="ja-JP" u="sng" dirty="0">
              <a:latin typeface="+mn-ea"/>
            </a:endParaRPr>
          </a:p>
        </p:txBody>
      </p:sp>
      <p:graphicFrame>
        <p:nvGraphicFramePr>
          <p:cNvPr id="28" name="表 5">
            <a:extLst>
              <a:ext uri="{FF2B5EF4-FFF2-40B4-BE49-F238E27FC236}">
                <a16:creationId xmlns:a16="http://schemas.microsoft.com/office/drawing/2014/main" id="{99FA9CBE-D388-811D-E0C2-694E6E6CE91B}"/>
              </a:ext>
            </a:extLst>
          </p:cNvPr>
          <p:cNvGraphicFramePr>
            <a:graphicFrameLocks noGrp="1"/>
          </p:cNvGraphicFramePr>
          <p:nvPr>
            <p:extLst>
              <p:ext uri="{D42A27DB-BD31-4B8C-83A1-F6EECF244321}">
                <p14:modId xmlns:p14="http://schemas.microsoft.com/office/powerpoint/2010/main" val="3787589045"/>
              </p:ext>
            </p:extLst>
          </p:nvPr>
        </p:nvGraphicFramePr>
        <p:xfrm>
          <a:off x="497712" y="2595874"/>
          <a:ext cx="11558454" cy="4011660"/>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769690">
                  <a:extLst>
                    <a:ext uri="{9D8B030D-6E8A-4147-A177-3AD203B41FA5}">
                      <a16:colId xmlns:a16="http://schemas.microsoft.com/office/drawing/2014/main" val="134053511"/>
                    </a:ext>
                  </a:extLst>
                </a:gridCol>
                <a:gridCol w="9047243">
                  <a:extLst>
                    <a:ext uri="{9D8B030D-6E8A-4147-A177-3AD203B41FA5}">
                      <a16:colId xmlns:a16="http://schemas.microsoft.com/office/drawing/2014/main" val="3343669445"/>
                    </a:ext>
                  </a:extLst>
                </a:gridCol>
              </a:tblGrid>
              <a:tr h="462069">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extLst>
                  <a:ext uri="{0D108BD9-81ED-4DB2-BD59-A6C34878D82A}">
                    <a16:rowId xmlns:a16="http://schemas.microsoft.com/office/drawing/2014/main" val="1860205053"/>
                  </a:ext>
                </a:extLst>
              </a:tr>
              <a:tr h="3549591">
                <a:tc>
                  <a:txBody>
                    <a:bodyPr/>
                    <a:lstStyle/>
                    <a:p>
                      <a:pPr algn="ctr"/>
                      <a:r>
                        <a:rPr kumimoji="1" lang="en-US" altLang="ja-JP" sz="1600" dirty="0">
                          <a:solidFill>
                            <a:schemeClr val="tx1"/>
                          </a:solidFill>
                          <a:latin typeface="+mn-ea"/>
                          <a:ea typeface="+mn-ea"/>
                        </a:rPr>
                        <a:t>1</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離合機能追加</a:t>
                      </a:r>
                      <a:endPar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機能追加</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概要：離合機能の追加</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詳細：仮説道路と仮設道路、仮設道路と平場が簡易的に摺り付くようになりました。</a:t>
                      </a: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2176605211"/>
                  </a:ext>
                </a:extLst>
              </a:tr>
            </a:tbl>
          </a:graphicData>
        </a:graphic>
      </p:graphicFrame>
      <p:pic>
        <p:nvPicPr>
          <p:cNvPr id="5" name="図 4">
            <a:extLst>
              <a:ext uri="{FF2B5EF4-FFF2-40B4-BE49-F238E27FC236}">
                <a16:creationId xmlns:a16="http://schemas.microsoft.com/office/drawing/2014/main" id="{F4681FF7-250C-91CB-5F6B-B0D480BB087B}"/>
              </a:ext>
            </a:extLst>
          </p:cNvPr>
          <p:cNvPicPr>
            <a:picLocks noChangeAspect="1"/>
          </p:cNvPicPr>
          <p:nvPr/>
        </p:nvPicPr>
        <p:blipFill rotWithShape="1">
          <a:blip r:embed="rId2"/>
          <a:srcRect l="34574" t="16752" r="23670" b="37446"/>
          <a:stretch/>
        </p:blipFill>
        <p:spPr>
          <a:xfrm>
            <a:off x="3206933" y="4188229"/>
            <a:ext cx="2664022" cy="1750215"/>
          </a:xfrm>
          <a:prstGeom prst="rect">
            <a:avLst/>
          </a:prstGeom>
        </p:spPr>
      </p:pic>
      <p:sp>
        <p:nvSpPr>
          <p:cNvPr id="7" name="テキスト ボックス 6">
            <a:extLst>
              <a:ext uri="{FF2B5EF4-FFF2-40B4-BE49-F238E27FC236}">
                <a16:creationId xmlns:a16="http://schemas.microsoft.com/office/drawing/2014/main" id="{DB462E19-2AD4-6A23-1FAF-F7BF8087DC23}"/>
              </a:ext>
            </a:extLst>
          </p:cNvPr>
          <p:cNvSpPr txBox="1"/>
          <p:nvPr/>
        </p:nvSpPr>
        <p:spPr>
          <a:xfrm>
            <a:off x="3146620" y="6084315"/>
            <a:ext cx="5211683" cy="523220"/>
          </a:xfrm>
          <a:prstGeom prst="rect">
            <a:avLst/>
          </a:prstGeom>
          <a:noFill/>
        </p:spPr>
        <p:txBody>
          <a:bodyPr wrap="none" rtlCol="0">
            <a:spAutoFit/>
          </a:bodyPr>
          <a:lstStyle/>
          <a:p>
            <a:pPr marL="0" marR="0" lvl="0" indent="0"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400" dirty="0">
                <a:solidFill>
                  <a:srgbClr val="222222"/>
                </a:solidFill>
                <a:latin typeface="Open Sans" panose="020B0606030504020204" pitchFamily="34" charset="0"/>
                <a:ea typeface="+mn-ea"/>
              </a:rPr>
              <a:t>※</a:t>
            </a:r>
            <a:r>
              <a:rPr kumimoji="1" lang="ja-JP" altLang="en-US" sz="1400" dirty="0">
                <a:solidFill>
                  <a:srgbClr val="222222"/>
                </a:solidFill>
                <a:latin typeface="Open Sans" panose="020B0606030504020204" pitchFamily="34" charset="0"/>
                <a:ea typeface="+mn-ea"/>
              </a:rPr>
              <a:t>縦断</a:t>
            </a:r>
            <a:r>
              <a:rPr kumimoji="1" lang="en-US" altLang="ja-JP" sz="1400" dirty="0">
                <a:solidFill>
                  <a:srgbClr val="222222"/>
                </a:solidFill>
                <a:latin typeface="Open Sans" panose="020B0606030504020204" pitchFamily="34" charset="0"/>
                <a:ea typeface="+mn-ea"/>
              </a:rPr>
              <a:t>/</a:t>
            </a:r>
            <a:r>
              <a:rPr kumimoji="1" lang="ja-JP" altLang="en-US" sz="1400" dirty="0">
                <a:solidFill>
                  <a:srgbClr val="222222"/>
                </a:solidFill>
                <a:latin typeface="Open Sans" panose="020B0606030504020204" pitchFamily="34" charset="0"/>
                <a:ea typeface="+mn-ea"/>
              </a:rPr>
              <a:t>断面ビューは編集対象しか表示されません</a:t>
            </a:r>
            <a:endParaRPr kumimoji="1" lang="en-US" altLang="ja-JP" sz="1400" dirty="0">
              <a:solidFill>
                <a:srgbClr val="222222"/>
              </a:solidFill>
              <a:latin typeface="Open Sans" panose="020B0606030504020204" pitchFamily="34" charset="0"/>
              <a:ea typeface="+mn-ea"/>
            </a:endParaRPr>
          </a:p>
          <a:p>
            <a:pPr marL="0" marR="0" lvl="0" indent="0"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400" dirty="0">
                <a:solidFill>
                  <a:srgbClr val="222222"/>
                </a:solidFill>
                <a:latin typeface="Open Sans" panose="020B0606030504020204" pitchFamily="34" charset="0"/>
              </a:rPr>
              <a:t>※</a:t>
            </a:r>
            <a:r>
              <a:rPr kumimoji="1" lang="ja-JP" altLang="en-US" sz="1400" dirty="0">
                <a:solidFill>
                  <a:srgbClr val="222222"/>
                </a:solidFill>
                <a:latin typeface="Open Sans" panose="020B0606030504020204" pitchFamily="34" charset="0"/>
              </a:rPr>
              <a:t>摺り付き対象から基準点を離すと、摺り付きが解除されます</a:t>
            </a:r>
            <a:endParaRPr kumimoji="1" lang="en-US" altLang="ja-JP" sz="1400" dirty="0">
              <a:solidFill>
                <a:srgbClr val="222222"/>
              </a:solidFill>
              <a:latin typeface="Open Sans" panose="020B0606030504020204" pitchFamily="34" charset="0"/>
              <a:ea typeface="+mn-ea"/>
            </a:endParaRPr>
          </a:p>
        </p:txBody>
      </p:sp>
      <p:sp>
        <p:nvSpPr>
          <p:cNvPr id="8" name="テキスト ボックス 7">
            <a:extLst>
              <a:ext uri="{FF2B5EF4-FFF2-40B4-BE49-F238E27FC236}">
                <a16:creationId xmlns:a16="http://schemas.microsoft.com/office/drawing/2014/main" id="{060EFA88-1D8D-D8A8-2766-30DFABE47B40}"/>
              </a:ext>
            </a:extLst>
          </p:cNvPr>
          <p:cNvSpPr txBox="1"/>
          <p:nvPr/>
        </p:nvSpPr>
        <p:spPr>
          <a:xfrm>
            <a:off x="3094527" y="3664929"/>
            <a:ext cx="2763898" cy="523220"/>
          </a:xfrm>
          <a:prstGeom prst="rect">
            <a:avLst/>
          </a:prstGeom>
          <a:noFill/>
        </p:spPr>
        <p:txBody>
          <a:bodyPr wrap="none" rtlCol="0">
            <a:spAutoFit/>
          </a:bodyPr>
          <a:lstStyle/>
          <a:p>
            <a:pPr marL="0" marR="0" lvl="0" indent="0"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400" dirty="0">
                <a:solidFill>
                  <a:srgbClr val="222222"/>
                </a:solidFill>
                <a:latin typeface="Open Sans" panose="020B0606030504020204" pitchFamily="34" charset="0"/>
                <a:ea typeface="+mn-ea"/>
              </a:rPr>
              <a:t>①作図済みの道路の中心線に、</a:t>
            </a:r>
            <a:endParaRPr kumimoji="1" lang="en-US" altLang="ja-JP" sz="1400" dirty="0">
              <a:solidFill>
                <a:srgbClr val="222222"/>
              </a:solidFill>
              <a:latin typeface="Open Sans" panose="020B0606030504020204" pitchFamily="34" charset="0"/>
              <a:ea typeface="+mn-ea"/>
            </a:endParaRPr>
          </a:p>
          <a:p>
            <a:pPr marL="0" marR="0" lvl="0" indent="0"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400" dirty="0">
                <a:solidFill>
                  <a:srgbClr val="222222"/>
                </a:solidFill>
                <a:latin typeface="Open Sans" panose="020B0606030504020204" pitchFamily="34" charset="0"/>
                <a:ea typeface="+mn-ea"/>
              </a:rPr>
              <a:t>新規道路の始点</a:t>
            </a:r>
            <a:r>
              <a:rPr kumimoji="1" lang="en-US" altLang="ja-JP" sz="1400" dirty="0">
                <a:solidFill>
                  <a:srgbClr val="222222"/>
                </a:solidFill>
                <a:latin typeface="Open Sans" panose="020B0606030504020204" pitchFamily="34" charset="0"/>
                <a:ea typeface="+mn-ea"/>
              </a:rPr>
              <a:t>/</a:t>
            </a:r>
            <a:r>
              <a:rPr kumimoji="1" lang="ja-JP" altLang="en-US" sz="1400" dirty="0">
                <a:solidFill>
                  <a:srgbClr val="222222"/>
                </a:solidFill>
                <a:latin typeface="Open Sans" panose="020B0606030504020204" pitchFamily="34" charset="0"/>
                <a:ea typeface="+mn-ea"/>
              </a:rPr>
              <a:t>終点が摺り付く</a:t>
            </a:r>
            <a:endParaRPr kumimoji="1" lang="en-US" altLang="ja-JP" sz="1400" dirty="0">
              <a:solidFill>
                <a:srgbClr val="222222"/>
              </a:solidFill>
              <a:latin typeface="Open Sans" panose="020B0606030504020204" pitchFamily="34" charset="0"/>
              <a:ea typeface="+mn-ea"/>
            </a:endParaRPr>
          </a:p>
        </p:txBody>
      </p:sp>
      <p:sp>
        <p:nvSpPr>
          <p:cNvPr id="9" name="テキスト ボックス 8">
            <a:extLst>
              <a:ext uri="{FF2B5EF4-FFF2-40B4-BE49-F238E27FC236}">
                <a16:creationId xmlns:a16="http://schemas.microsoft.com/office/drawing/2014/main" id="{3FD80B45-95D0-6766-6080-C0EB58642D3F}"/>
              </a:ext>
            </a:extLst>
          </p:cNvPr>
          <p:cNvSpPr txBox="1"/>
          <p:nvPr/>
        </p:nvSpPr>
        <p:spPr>
          <a:xfrm>
            <a:off x="6192549" y="3664929"/>
            <a:ext cx="2698175" cy="523220"/>
          </a:xfrm>
          <a:prstGeom prst="rect">
            <a:avLst/>
          </a:prstGeom>
          <a:noFill/>
        </p:spPr>
        <p:txBody>
          <a:bodyPr wrap="none" rtlCol="0">
            <a:spAutoFit/>
          </a:bodyPr>
          <a:lstStyle/>
          <a:p>
            <a:pPr marL="0" marR="0" lvl="0" indent="0"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400" dirty="0">
                <a:solidFill>
                  <a:srgbClr val="222222"/>
                </a:solidFill>
                <a:latin typeface="Open Sans" panose="020B0606030504020204" pitchFamily="34" charset="0"/>
                <a:ea typeface="+mn-ea"/>
              </a:rPr>
              <a:t>②作図済みの道路の中心線に、</a:t>
            </a:r>
            <a:endParaRPr kumimoji="1" lang="en-US" altLang="ja-JP" sz="1400" dirty="0">
              <a:solidFill>
                <a:srgbClr val="222222"/>
              </a:solidFill>
              <a:latin typeface="Open Sans" panose="020B0606030504020204" pitchFamily="34" charset="0"/>
              <a:ea typeface="+mn-ea"/>
            </a:endParaRPr>
          </a:p>
          <a:p>
            <a:pPr marL="0" marR="0" lvl="0" indent="0"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400" dirty="0">
                <a:solidFill>
                  <a:srgbClr val="222222"/>
                </a:solidFill>
                <a:latin typeface="Open Sans" panose="020B0606030504020204" pitchFamily="34" charset="0"/>
                <a:ea typeface="+mn-ea"/>
              </a:rPr>
              <a:t>新規平場の基準点が摺り付く</a:t>
            </a:r>
            <a:endParaRPr kumimoji="1" lang="en-US" altLang="ja-JP" sz="1400" dirty="0">
              <a:solidFill>
                <a:srgbClr val="222222"/>
              </a:solidFill>
              <a:latin typeface="Open Sans" panose="020B0606030504020204" pitchFamily="34" charset="0"/>
              <a:ea typeface="+mn-ea"/>
            </a:endParaRPr>
          </a:p>
        </p:txBody>
      </p:sp>
      <p:sp>
        <p:nvSpPr>
          <p:cNvPr id="10" name="テキスト ボックス 9">
            <a:extLst>
              <a:ext uri="{FF2B5EF4-FFF2-40B4-BE49-F238E27FC236}">
                <a16:creationId xmlns:a16="http://schemas.microsoft.com/office/drawing/2014/main" id="{9AB43444-53DB-6BBC-AD6C-9D23C75023D8}"/>
              </a:ext>
            </a:extLst>
          </p:cNvPr>
          <p:cNvSpPr txBox="1"/>
          <p:nvPr/>
        </p:nvSpPr>
        <p:spPr>
          <a:xfrm>
            <a:off x="9082353" y="3656627"/>
            <a:ext cx="2763898" cy="523220"/>
          </a:xfrm>
          <a:prstGeom prst="rect">
            <a:avLst/>
          </a:prstGeom>
          <a:noFill/>
        </p:spPr>
        <p:txBody>
          <a:bodyPr wrap="none" rtlCol="0">
            <a:spAutoFit/>
          </a:bodyPr>
          <a:lstStyle/>
          <a:p>
            <a:pPr marL="0" marR="0" lvl="0" indent="0"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400" dirty="0">
                <a:solidFill>
                  <a:srgbClr val="222222"/>
                </a:solidFill>
                <a:latin typeface="Open Sans" panose="020B0606030504020204" pitchFamily="34" charset="0"/>
                <a:ea typeface="+mn-ea"/>
              </a:rPr>
              <a:t>③作図済みの平場の辺に、</a:t>
            </a:r>
            <a:endParaRPr kumimoji="1" lang="en-US" altLang="ja-JP" sz="1400" dirty="0">
              <a:solidFill>
                <a:srgbClr val="222222"/>
              </a:solidFill>
              <a:latin typeface="Open Sans" panose="020B0606030504020204" pitchFamily="34" charset="0"/>
              <a:ea typeface="+mn-ea"/>
            </a:endParaRPr>
          </a:p>
          <a:p>
            <a:pPr marL="0" marR="0" lvl="0" indent="0"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400" dirty="0">
                <a:solidFill>
                  <a:srgbClr val="222222"/>
                </a:solidFill>
                <a:latin typeface="Open Sans" panose="020B0606030504020204" pitchFamily="34" charset="0"/>
                <a:ea typeface="+mn-ea"/>
              </a:rPr>
              <a:t>新規道路の始点</a:t>
            </a:r>
            <a:r>
              <a:rPr kumimoji="1" lang="en-US" altLang="ja-JP" sz="1400" dirty="0">
                <a:solidFill>
                  <a:srgbClr val="222222"/>
                </a:solidFill>
                <a:latin typeface="Open Sans" panose="020B0606030504020204" pitchFamily="34" charset="0"/>
                <a:ea typeface="+mn-ea"/>
              </a:rPr>
              <a:t>/</a:t>
            </a:r>
            <a:r>
              <a:rPr kumimoji="1" lang="ja-JP" altLang="en-US" sz="1400" dirty="0">
                <a:solidFill>
                  <a:srgbClr val="222222"/>
                </a:solidFill>
                <a:latin typeface="Open Sans" panose="020B0606030504020204" pitchFamily="34" charset="0"/>
                <a:ea typeface="+mn-ea"/>
              </a:rPr>
              <a:t>終点が摺り付く</a:t>
            </a:r>
            <a:endParaRPr kumimoji="1" lang="en-US" altLang="ja-JP" sz="1400" dirty="0">
              <a:solidFill>
                <a:srgbClr val="222222"/>
              </a:solidFill>
              <a:latin typeface="Open Sans" panose="020B0606030504020204" pitchFamily="34" charset="0"/>
              <a:ea typeface="+mn-ea"/>
            </a:endParaRPr>
          </a:p>
        </p:txBody>
      </p:sp>
      <p:pic>
        <p:nvPicPr>
          <p:cNvPr id="12" name="図 11">
            <a:extLst>
              <a:ext uri="{FF2B5EF4-FFF2-40B4-BE49-F238E27FC236}">
                <a16:creationId xmlns:a16="http://schemas.microsoft.com/office/drawing/2014/main" id="{E13259DC-C80C-8F02-7B0E-353663BBCD48}"/>
              </a:ext>
            </a:extLst>
          </p:cNvPr>
          <p:cNvPicPr>
            <a:picLocks noChangeAspect="1"/>
          </p:cNvPicPr>
          <p:nvPr/>
        </p:nvPicPr>
        <p:blipFill rotWithShape="1">
          <a:blip r:embed="rId3"/>
          <a:srcRect l="15408" b="16787"/>
          <a:stretch/>
        </p:blipFill>
        <p:spPr>
          <a:xfrm>
            <a:off x="6392986" y="4188150"/>
            <a:ext cx="2188572" cy="1750215"/>
          </a:xfrm>
          <a:prstGeom prst="rect">
            <a:avLst/>
          </a:prstGeom>
        </p:spPr>
      </p:pic>
      <p:pic>
        <p:nvPicPr>
          <p:cNvPr id="14" name="図 13">
            <a:extLst>
              <a:ext uri="{FF2B5EF4-FFF2-40B4-BE49-F238E27FC236}">
                <a16:creationId xmlns:a16="http://schemas.microsoft.com/office/drawing/2014/main" id="{93A3E691-10C2-263E-A2F8-EACCB5C2E6D8}"/>
              </a:ext>
            </a:extLst>
          </p:cNvPr>
          <p:cNvPicPr>
            <a:picLocks noChangeAspect="1"/>
          </p:cNvPicPr>
          <p:nvPr/>
        </p:nvPicPr>
        <p:blipFill rotWithShape="1">
          <a:blip r:embed="rId4"/>
          <a:srcRect l="5827" b="8571"/>
          <a:stretch/>
        </p:blipFill>
        <p:spPr>
          <a:xfrm>
            <a:off x="9188278" y="4188150"/>
            <a:ext cx="2444101" cy="1750294"/>
          </a:xfrm>
          <a:prstGeom prst="rect">
            <a:avLst/>
          </a:prstGeom>
        </p:spPr>
      </p:pic>
      <p:sp>
        <p:nvSpPr>
          <p:cNvPr id="15" name="楕円 14">
            <a:extLst>
              <a:ext uri="{FF2B5EF4-FFF2-40B4-BE49-F238E27FC236}">
                <a16:creationId xmlns:a16="http://schemas.microsoft.com/office/drawing/2014/main" id="{1BA45130-5008-5B6D-5E0A-D7511ABAAFEC}"/>
              </a:ext>
            </a:extLst>
          </p:cNvPr>
          <p:cNvSpPr/>
          <p:nvPr/>
        </p:nvSpPr>
        <p:spPr>
          <a:xfrm>
            <a:off x="10159711" y="4744955"/>
            <a:ext cx="318302" cy="318302"/>
          </a:xfrm>
          <a:prstGeom prst="ellipse">
            <a:avLst/>
          </a:prstGeom>
          <a:noFill/>
          <a:ln>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楕円 15">
            <a:extLst>
              <a:ext uri="{FF2B5EF4-FFF2-40B4-BE49-F238E27FC236}">
                <a16:creationId xmlns:a16="http://schemas.microsoft.com/office/drawing/2014/main" id="{F98D9867-26FC-CE13-BF7E-83BF0BE2F750}"/>
              </a:ext>
            </a:extLst>
          </p:cNvPr>
          <p:cNvSpPr/>
          <p:nvPr/>
        </p:nvSpPr>
        <p:spPr>
          <a:xfrm>
            <a:off x="7647065" y="4841872"/>
            <a:ext cx="318302" cy="318302"/>
          </a:xfrm>
          <a:prstGeom prst="ellipse">
            <a:avLst/>
          </a:prstGeom>
          <a:noFill/>
          <a:ln>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楕円 16">
            <a:extLst>
              <a:ext uri="{FF2B5EF4-FFF2-40B4-BE49-F238E27FC236}">
                <a16:creationId xmlns:a16="http://schemas.microsoft.com/office/drawing/2014/main" id="{D6F23847-5F51-9D6D-F67C-E132E46F5139}"/>
              </a:ext>
            </a:extLst>
          </p:cNvPr>
          <p:cNvSpPr/>
          <p:nvPr/>
        </p:nvSpPr>
        <p:spPr>
          <a:xfrm>
            <a:off x="8045419" y="5554229"/>
            <a:ext cx="318302" cy="318302"/>
          </a:xfrm>
          <a:prstGeom prst="ellipse">
            <a:avLst/>
          </a:prstGeom>
          <a:noFill/>
          <a:ln>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楕円 17">
            <a:extLst>
              <a:ext uri="{FF2B5EF4-FFF2-40B4-BE49-F238E27FC236}">
                <a16:creationId xmlns:a16="http://schemas.microsoft.com/office/drawing/2014/main" id="{BFBDD624-2EFF-97DA-F192-A8619B02AE06}"/>
              </a:ext>
            </a:extLst>
          </p:cNvPr>
          <p:cNvSpPr/>
          <p:nvPr/>
        </p:nvSpPr>
        <p:spPr>
          <a:xfrm>
            <a:off x="4217333" y="5001023"/>
            <a:ext cx="318302" cy="318302"/>
          </a:xfrm>
          <a:prstGeom prst="ellipse">
            <a:avLst/>
          </a:prstGeom>
          <a:noFill/>
          <a:ln>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09033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1">
            <a:extLst>
              <a:ext uri="{FF2B5EF4-FFF2-40B4-BE49-F238E27FC236}">
                <a16:creationId xmlns:a16="http://schemas.microsoft.com/office/drawing/2014/main" id="{635E94E0-ED05-73B1-6C26-FD93A57B3A14}"/>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8" name="表 5">
            <a:extLst>
              <a:ext uri="{FF2B5EF4-FFF2-40B4-BE49-F238E27FC236}">
                <a16:creationId xmlns:a16="http://schemas.microsoft.com/office/drawing/2014/main" id="{07219AAD-97A6-3628-5ADC-E4FDDF648FDB}"/>
              </a:ext>
            </a:extLst>
          </p:cNvPr>
          <p:cNvGraphicFramePr>
            <a:graphicFrameLocks noGrp="1"/>
          </p:cNvGraphicFramePr>
          <p:nvPr>
            <p:extLst>
              <p:ext uri="{D42A27DB-BD31-4B8C-83A1-F6EECF244321}">
                <p14:modId xmlns:p14="http://schemas.microsoft.com/office/powerpoint/2010/main" val="1382507371"/>
              </p:ext>
            </p:extLst>
          </p:nvPr>
        </p:nvGraphicFramePr>
        <p:xfrm>
          <a:off x="497711" y="911916"/>
          <a:ext cx="11558454" cy="4163004"/>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66124">
                  <a:extLst>
                    <a:ext uri="{9D8B030D-6E8A-4147-A177-3AD203B41FA5}">
                      <a16:colId xmlns:a16="http://schemas.microsoft.com/office/drawing/2014/main" val="3343669445"/>
                    </a:ext>
                  </a:extLst>
                </a:gridCol>
              </a:tblGrid>
              <a:tr h="493642">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extLst>
                  <a:ext uri="{0D108BD9-81ED-4DB2-BD59-A6C34878D82A}">
                    <a16:rowId xmlns:a16="http://schemas.microsoft.com/office/drawing/2014/main" val="1860205053"/>
                  </a:ext>
                </a:extLst>
              </a:tr>
              <a:tr h="3669362">
                <a:tc>
                  <a:txBody>
                    <a:bodyPr/>
                    <a:lstStyle/>
                    <a:p>
                      <a:pPr algn="ctr"/>
                      <a:r>
                        <a:rPr kumimoji="1" lang="en-US" altLang="ja-JP" sz="1600" dirty="0">
                          <a:solidFill>
                            <a:schemeClr val="tx1"/>
                          </a:solidFill>
                          <a:latin typeface="+mn-ea"/>
                          <a:ea typeface="+mn-ea"/>
                        </a:rPr>
                        <a:t>2</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UIUX</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改修</a:t>
                      </a:r>
                      <a:b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b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indent="-177750">
                        <a:buFont typeface="Arial" panose="020B0604020202020204" pitchFamily="34" charset="0"/>
                        <a:buChar char="•"/>
                      </a:pPr>
                      <a:r>
                        <a:rPr kumimoji="1" lang="ja-JP" altLang="en-US" sz="1600" b="0" dirty="0">
                          <a:solidFill>
                            <a:schemeClr val="tx1"/>
                          </a:solidFill>
                          <a:latin typeface="+mn-ea"/>
                          <a:ea typeface="+mn-ea"/>
                        </a:rPr>
                        <a:t>概要：基本地形</a:t>
                      </a:r>
                      <a:r>
                        <a:rPr kumimoji="1" lang="en-US" altLang="ja-JP" sz="1600" b="0" dirty="0">
                          <a:solidFill>
                            <a:schemeClr val="tx1"/>
                          </a:solidFill>
                          <a:latin typeface="+mn-ea"/>
                          <a:ea typeface="+mn-ea"/>
                        </a:rPr>
                        <a:t>/</a:t>
                      </a:r>
                      <a:r>
                        <a:rPr kumimoji="1" lang="ja-JP" altLang="en-US" sz="1600" b="0" dirty="0">
                          <a:solidFill>
                            <a:schemeClr val="tx1"/>
                          </a:solidFill>
                          <a:latin typeface="+mn-ea"/>
                          <a:ea typeface="+mn-ea"/>
                        </a:rPr>
                        <a:t>設計データ</a:t>
                      </a:r>
                      <a:r>
                        <a:rPr kumimoji="1" lang="en-US" altLang="ja-JP" sz="1600" b="0" dirty="0">
                          <a:solidFill>
                            <a:schemeClr val="tx1"/>
                          </a:solidFill>
                          <a:latin typeface="+mn-ea"/>
                          <a:ea typeface="+mn-ea"/>
                        </a:rPr>
                        <a:t>/</a:t>
                      </a:r>
                      <a:r>
                        <a:rPr kumimoji="1" lang="ja-JP" altLang="en-US" sz="1600" b="0" dirty="0">
                          <a:solidFill>
                            <a:schemeClr val="tx1"/>
                          </a:solidFill>
                          <a:latin typeface="+mn-ea"/>
                          <a:ea typeface="+mn-ea"/>
                        </a:rPr>
                        <a:t>仮設道路・平場</a:t>
                      </a:r>
                      <a:r>
                        <a:rPr kumimoji="1" lang="en-US" altLang="ja-JP" sz="1600" b="0" dirty="0">
                          <a:solidFill>
                            <a:schemeClr val="tx1"/>
                          </a:solidFill>
                          <a:latin typeface="+mn-ea"/>
                          <a:ea typeface="+mn-ea"/>
                        </a:rPr>
                        <a:t>/</a:t>
                      </a:r>
                      <a:r>
                        <a:rPr kumimoji="1" lang="ja-JP" altLang="en-US" sz="1600" b="0" dirty="0">
                          <a:solidFill>
                            <a:schemeClr val="tx1"/>
                          </a:solidFill>
                          <a:latin typeface="+mn-ea"/>
                          <a:ea typeface="+mn-ea"/>
                        </a:rPr>
                        <a:t>線形データのリスト表示</a:t>
                      </a:r>
                      <a:r>
                        <a:rPr kumimoji="1" lang="en-US" altLang="ja-JP" sz="1600" b="0" dirty="0">
                          <a:solidFill>
                            <a:schemeClr val="tx1"/>
                          </a:solidFill>
                          <a:latin typeface="+mn-ea"/>
                          <a:ea typeface="+mn-ea"/>
                        </a:rPr>
                        <a:t>UIUX</a:t>
                      </a:r>
                      <a:r>
                        <a:rPr kumimoji="1" lang="ja-JP" altLang="en-US" sz="1600" b="0" dirty="0">
                          <a:solidFill>
                            <a:schemeClr val="tx1"/>
                          </a:solidFill>
                          <a:latin typeface="+mn-ea"/>
                          <a:ea typeface="+mn-ea"/>
                        </a:rPr>
                        <a:t>の改修</a:t>
                      </a:r>
                      <a:endParaRPr kumimoji="1" lang="en-US" altLang="ja-JP" sz="1600" b="0" dirty="0">
                        <a:solidFill>
                          <a:schemeClr val="tx1"/>
                        </a:solidFill>
                        <a:latin typeface="+mn-ea"/>
                        <a:ea typeface="+mn-ea"/>
                      </a:endParaRPr>
                    </a:p>
                    <a:p>
                      <a:pPr marL="177750" indent="-177750">
                        <a:buFont typeface="Arial" panose="020B0604020202020204" pitchFamily="34" charset="0"/>
                        <a:buChar char="•"/>
                      </a:pPr>
                      <a:r>
                        <a:rPr kumimoji="1" lang="ja-JP" altLang="en-US" sz="1600" b="0" dirty="0">
                          <a:solidFill>
                            <a:schemeClr val="tx1"/>
                          </a:solidFill>
                          <a:latin typeface="+mn-ea"/>
                          <a:ea typeface="+mn-ea"/>
                        </a:rPr>
                        <a:t>詳細：基本地形</a:t>
                      </a:r>
                      <a:r>
                        <a:rPr kumimoji="1" lang="en-US" altLang="ja-JP" sz="1600" b="0" dirty="0">
                          <a:solidFill>
                            <a:schemeClr val="tx1"/>
                          </a:solidFill>
                          <a:latin typeface="+mn-ea"/>
                          <a:ea typeface="+mn-ea"/>
                        </a:rPr>
                        <a:t>/</a:t>
                      </a:r>
                      <a:r>
                        <a:rPr kumimoji="1" lang="ja-JP" altLang="en-US" sz="1600" b="0" dirty="0">
                          <a:solidFill>
                            <a:schemeClr val="tx1"/>
                          </a:solidFill>
                          <a:latin typeface="+mn-ea"/>
                          <a:ea typeface="+mn-ea"/>
                        </a:rPr>
                        <a:t>設計データ</a:t>
                      </a:r>
                      <a:r>
                        <a:rPr kumimoji="1" lang="en-US" altLang="ja-JP" sz="1600" b="0" dirty="0">
                          <a:solidFill>
                            <a:schemeClr val="tx1"/>
                          </a:solidFill>
                          <a:latin typeface="+mn-ea"/>
                          <a:ea typeface="+mn-ea"/>
                        </a:rPr>
                        <a:t>/</a:t>
                      </a:r>
                      <a:r>
                        <a:rPr kumimoji="1" lang="ja-JP" altLang="en-US" sz="1600" b="0" dirty="0">
                          <a:solidFill>
                            <a:schemeClr val="tx1"/>
                          </a:solidFill>
                          <a:latin typeface="+mn-ea"/>
                          <a:ea typeface="+mn-ea"/>
                        </a:rPr>
                        <a:t>仮設道路・平場</a:t>
                      </a:r>
                      <a:r>
                        <a:rPr kumimoji="1" lang="en-US" altLang="ja-JP" sz="1600" b="0" dirty="0">
                          <a:solidFill>
                            <a:schemeClr val="tx1"/>
                          </a:solidFill>
                          <a:latin typeface="+mn-ea"/>
                          <a:ea typeface="+mn-ea"/>
                        </a:rPr>
                        <a:t>/</a:t>
                      </a:r>
                      <a:r>
                        <a:rPr kumimoji="1" lang="ja-JP" altLang="en-US" sz="1600" b="0" dirty="0">
                          <a:solidFill>
                            <a:schemeClr val="tx1"/>
                          </a:solidFill>
                          <a:latin typeface="+mn-ea"/>
                          <a:ea typeface="+mn-ea"/>
                        </a:rPr>
                        <a:t>計測機能の線形データの左に▶マークを追加し、クリックすると各リストの一覧が表示非表示できるよう改修されました。</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3025311959"/>
                  </a:ext>
                </a:extLst>
              </a:tr>
            </a:tbl>
          </a:graphicData>
        </a:graphic>
      </p:graphicFrame>
      <p:grpSp>
        <p:nvGrpSpPr>
          <p:cNvPr id="21" name="グループ化 20">
            <a:extLst>
              <a:ext uri="{FF2B5EF4-FFF2-40B4-BE49-F238E27FC236}">
                <a16:creationId xmlns:a16="http://schemas.microsoft.com/office/drawing/2014/main" id="{D97AEE05-6BE0-839A-11E7-42FEC8AD9EE5}"/>
              </a:ext>
            </a:extLst>
          </p:cNvPr>
          <p:cNvGrpSpPr/>
          <p:nvPr/>
        </p:nvGrpSpPr>
        <p:grpSpPr>
          <a:xfrm>
            <a:off x="3248307" y="2324684"/>
            <a:ext cx="4226913" cy="2584540"/>
            <a:chOff x="3248307" y="2330748"/>
            <a:chExt cx="4403929" cy="2692776"/>
          </a:xfrm>
        </p:grpSpPr>
        <p:pic>
          <p:nvPicPr>
            <p:cNvPr id="4" name="図 3">
              <a:extLst>
                <a:ext uri="{FF2B5EF4-FFF2-40B4-BE49-F238E27FC236}">
                  <a16:creationId xmlns:a16="http://schemas.microsoft.com/office/drawing/2014/main" id="{4FE95252-8632-8639-8901-FA611FB8056B}"/>
                </a:ext>
              </a:extLst>
            </p:cNvPr>
            <p:cNvPicPr>
              <a:picLocks noChangeAspect="1"/>
            </p:cNvPicPr>
            <p:nvPr/>
          </p:nvPicPr>
          <p:blipFill rotWithShape="1">
            <a:blip r:embed="rId2"/>
            <a:srcRect t="8306" r="75187" b="32763"/>
            <a:stretch/>
          </p:blipFill>
          <p:spPr>
            <a:xfrm>
              <a:off x="3248307" y="2330749"/>
              <a:ext cx="1892965" cy="2692775"/>
            </a:xfrm>
            <a:prstGeom prst="rect">
              <a:avLst/>
            </a:prstGeom>
          </p:spPr>
        </p:pic>
        <p:pic>
          <p:nvPicPr>
            <p:cNvPr id="7" name="図 6">
              <a:extLst>
                <a:ext uri="{FF2B5EF4-FFF2-40B4-BE49-F238E27FC236}">
                  <a16:creationId xmlns:a16="http://schemas.microsoft.com/office/drawing/2014/main" id="{7BF43785-B408-E7F9-E758-67E192884624}"/>
                </a:ext>
              </a:extLst>
            </p:cNvPr>
            <p:cNvPicPr>
              <a:picLocks noChangeAspect="1"/>
            </p:cNvPicPr>
            <p:nvPr/>
          </p:nvPicPr>
          <p:blipFill rotWithShape="1">
            <a:blip r:embed="rId3"/>
            <a:srcRect t="8307" r="75187" b="32763"/>
            <a:stretch/>
          </p:blipFill>
          <p:spPr>
            <a:xfrm>
              <a:off x="5759271" y="2330748"/>
              <a:ext cx="1892965" cy="2692775"/>
            </a:xfrm>
            <a:prstGeom prst="rect">
              <a:avLst/>
            </a:prstGeom>
          </p:spPr>
        </p:pic>
        <p:cxnSp>
          <p:nvCxnSpPr>
            <p:cNvPr id="9" name="コネクタ: カギ線 8">
              <a:extLst>
                <a:ext uri="{FF2B5EF4-FFF2-40B4-BE49-F238E27FC236}">
                  <a16:creationId xmlns:a16="http://schemas.microsoft.com/office/drawing/2014/main" id="{AA8E3678-2685-A1C0-9E14-2A66C485DCC3}"/>
                </a:ext>
              </a:extLst>
            </p:cNvPr>
            <p:cNvCxnSpPr>
              <a:cxnSpLocks/>
              <a:stCxn id="10" idx="0"/>
              <a:endCxn id="16" idx="1"/>
            </p:cNvCxnSpPr>
            <p:nvPr/>
          </p:nvCxnSpPr>
          <p:spPr>
            <a:xfrm rot="16200000" flipH="1">
              <a:off x="4749799" y="2252434"/>
              <a:ext cx="254352" cy="2438047"/>
            </a:xfrm>
            <a:prstGeom prst="bentConnector4">
              <a:avLst>
                <a:gd name="adj1" fmla="val -89875"/>
                <a:gd name="adj2" fmla="val 52076"/>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正方形/長方形 9">
              <a:extLst>
                <a:ext uri="{FF2B5EF4-FFF2-40B4-BE49-F238E27FC236}">
                  <a16:creationId xmlns:a16="http://schemas.microsoft.com/office/drawing/2014/main" id="{4660A13A-9D54-CFC2-8C83-47EAF2263CF4}"/>
                </a:ext>
              </a:extLst>
            </p:cNvPr>
            <p:cNvSpPr/>
            <p:nvPr/>
          </p:nvSpPr>
          <p:spPr>
            <a:xfrm>
              <a:off x="3556703" y="3344281"/>
              <a:ext cx="202498" cy="172641"/>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13" name="正方形/長方形 12">
              <a:extLst>
                <a:ext uri="{FF2B5EF4-FFF2-40B4-BE49-F238E27FC236}">
                  <a16:creationId xmlns:a16="http://schemas.microsoft.com/office/drawing/2014/main" id="{0EF68B60-0378-686A-3900-E68A7D5089CF}"/>
                </a:ext>
              </a:extLst>
            </p:cNvPr>
            <p:cNvSpPr/>
            <p:nvPr/>
          </p:nvSpPr>
          <p:spPr>
            <a:xfrm>
              <a:off x="3556703" y="3516922"/>
              <a:ext cx="202498" cy="172641"/>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14" name="正方形/長方形 13">
              <a:extLst>
                <a:ext uri="{FF2B5EF4-FFF2-40B4-BE49-F238E27FC236}">
                  <a16:creationId xmlns:a16="http://schemas.microsoft.com/office/drawing/2014/main" id="{24CEEEF8-6990-ACDB-913A-D66D0AE90B35}"/>
                </a:ext>
              </a:extLst>
            </p:cNvPr>
            <p:cNvSpPr/>
            <p:nvPr/>
          </p:nvSpPr>
          <p:spPr>
            <a:xfrm>
              <a:off x="3556703" y="4494049"/>
              <a:ext cx="202498" cy="172641"/>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16" name="正方形/長方形 15">
              <a:extLst>
                <a:ext uri="{FF2B5EF4-FFF2-40B4-BE49-F238E27FC236}">
                  <a16:creationId xmlns:a16="http://schemas.microsoft.com/office/drawing/2014/main" id="{6F2AE281-86E9-F9A6-9789-EC61F745801F}"/>
                </a:ext>
              </a:extLst>
            </p:cNvPr>
            <p:cNvSpPr/>
            <p:nvPr/>
          </p:nvSpPr>
          <p:spPr>
            <a:xfrm>
              <a:off x="6095999" y="3344281"/>
              <a:ext cx="1484923" cy="50870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pic>
          <p:nvPicPr>
            <p:cNvPr id="19" name="図 18">
              <a:extLst>
                <a:ext uri="{FF2B5EF4-FFF2-40B4-BE49-F238E27FC236}">
                  <a16:creationId xmlns:a16="http://schemas.microsoft.com/office/drawing/2014/main" id="{BADD94AB-CE76-BD15-BC0E-6DA143987259}"/>
                </a:ext>
              </a:extLst>
            </p:cNvPr>
            <p:cNvPicPr>
              <a:picLocks noChangeAspect="1"/>
            </p:cNvPicPr>
            <p:nvPr/>
          </p:nvPicPr>
          <p:blipFill rotWithShape="1">
            <a:blip r:embed="rId2"/>
            <a:srcRect l="3372" t="61670" r="75187" b="32763"/>
            <a:stretch/>
          </p:blipFill>
          <p:spPr>
            <a:xfrm>
              <a:off x="3556703" y="3929547"/>
              <a:ext cx="1584569" cy="254354"/>
            </a:xfrm>
            <a:prstGeom prst="rect">
              <a:avLst/>
            </a:prstGeom>
          </p:spPr>
        </p:pic>
        <p:pic>
          <p:nvPicPr>
            <p:cNvPr id="20" name="図 19">
              <a:extLst>
                <a:ext uri="{FF2B5EF4-FFF2-40B4-BE49-F238E27FC236}">
                  <a16:creationId xmlns:a16="http://schemas.microsoft.com/office/drawing/2014/main" id="{41B448B2-AAD6-3358-7C9A-4BC8C83B3A36}"/>
                </a:ext>
              </a:extLst>
            </p:cNvPr>
            <p:cNvPicPr>
              <a:picLocks noChangeAspect="1"/>
            </p:cNvPicPr>
            <p:nvPr/>
          </p:nvPicPr>
          <p:blipFill rotWithShape="1">
            <a:blip r:embed="rId2"/>
            <a:srcRect l="3372" t="61670" r="75187" b="32763"/>
            <a:stretch/>
          </p:blipFill>
          <p:spPr>
            <a:xfrm>
              <a:off x="5996353" y="4254935"/>
              <a:ext cx="1584569" cy="254354"/>
            </a:xfrm>
            <a:prstGeom prst="rect">
              <a:avLst/>
            </a:prstGeom>
          </p:spPr>
        </p:pic>
      </p:grpSp>
      <p:sp>
        <p:nvSpPr>
          <p:cNvPr id="22" name="テキスト ボックス 21">
            <a:extLst>
              <a:ext uri="{FF2B5EF4-FFF2-40B4-BE49-F238E27FC236}">
                <a16:creationId xmlns:a16="http://schemas.microsoft.com/office/drawing/2014/main" id="{AD71A72A-CE5A-DF1B-BCEA-2C6FE108A448}"/>
              </a:ext>
            </a:extLst>
          </p:cNvPr>
          <p:cNvSpPr txBox="1"/>
          <p:nvPr/>
        </p:nvSpPr>
        <p:spPr>
          <a:xfrm>
            <a:off x="7530098" y="3336494"/>
            <a:ext cx="3877985" cy="461665"/>
          </a:xfrm>
          <a:prstGeom prst="rect">
            <a:avLst/>
          </a:prstGeom>
          <a:noFill/>
        </p:spPr>
        <p:txBody>
          <a:bodyPr wrap="none" rtlCol="0">
            <a:spAutoFit/>
          </a:bodyPr>
          <a:lstStyle/>
          <a:p>
            <a:pPr algn="ctr"/>
            <a:r>
              <a:rPr kumimoji="1" lang="ja-JP" altLang="en-US" sz="1200" b="0" dirty="0">
                <a:solidFill>
                  <a:schemeClr val="tx1"/>
                </a:solidFill>
                <a:latin typeface="+mn-ea"/>
                <a:ea typeface="+mn-ea"/>
              </a:rPr>
              <a:t>基本地形</a:t>
            </a:r>
            <a:r>
              <a:rPr kumimoji="1" lang="en-US" altLang="ja-JP" sz="1200" b="0" dirty="0">
                <a:solidFill>
                  <a:schemeClr val="tx1"/>
                </a:solidFill>
                <a:latin typeface="+mn-ea"/>
                <a:ea typeface="+mn-ea"/>
              </a:rPr>
              <a:t>/</a:t>
            </a:r>
            <a:r>
              <a:rPr kumimoji="1" lang="ja-JP" altLang="en-US" sz="1200" b="0" dirty="0">
                <a:solidFill>
                  <a:schemeClr val="tx1"/>
                </a:solidFill>
                <a:latin typeface="+mn-ea"/>
                <a:ea typeface="+mn-ea"/>
              </a:rPr>
              <a:t>設計データ</a:t>
            </a:r>
            <a:r>
              <a:rPr kumimoji="1" lang="en-US" altLang="ja-JP" sz="1200" b="0" dirty="0">
                <a:solidFill>
                  <a:schemeClr val="tx1"/>
                </a:solidFill>
                <a:latin typeface="+mn-ea"/>
                <a:ea typeface="+mn-ea"/>
              </a:rPr>
              <a:t>/</a:t>
            </a:r>
            <a:r>
              <a:rPr kumimoji="1" lang="ja-JP" altLang="en-US" sz="1200" b="0" dirty="0">
                <a:solidFill>
                  <a:schemeClr val="tx1"/>
                </a:solidFill>
                <a:latin typeface="+mn-ea"/>
                <a:ea typeface="+mn-ea"/>
              </a:rPr>
              <a:t>仮設道路・平場の</a:t>
            </a:r>
            <a:endParaRPr kumimoji="1" lang="en-US" altLang="ja-JP" sz="1200" b="0" dirty="0">
              <a:solidFill>
                <a:schemeClr val="tx1"/>
              </a:solidFill>
              <a:latin typeface="+mn-ea"/>
              <a:ea typeface="+mn-ea"/>
            </a:endParaRPr>
          </a:p>
          <a:p>
            <a:pPr algn="ctr"/>
            <a:r>
              <a:rPr kumimoji="1" lang="ja-JP" altLang="en-US" sz="1200" b="0" dirty="0">
                <a:solidFill>
                  <a:schemeClr val="tx1"/>
                </a:solidFill>
                <a:latin typeface="+mn-ea"/>
                <a:ea typeface="+mn-ea"/>
              </a:rPr>
              <a:t>左にある▶をクリックすると一覧表示（非表示）可能</a:t>
            </a:r>
            <a:endParaRPr kumimoji="1" lang="ja-JP" altLang="en-US" sz="1200" b="1" dirty="0">
              <a:solidFill>
                <a:srgbClr val="FF0000"/>
              </a:solidFill>
            </a:endParaRPr>
          </a:p>
        </p:txBody>
      </p:sp>
    </p:spTree>
    <p:extLst>
      <p:ext uri="{BB962C8B-B14F-4D97-AF65-F5344CB8AC3E}">
        <p14:creationId xmlns:p14="http://schemas.microsoft.com/office/powerpoint/2010/main" val="3792151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1">
            <a:extLst>
              <a:ext uri="{FF2B5EF4-FFF2-40B4-BE49-F238E27FC236}">
                <a16:creationId xmlns:a16="http://schemas.microsoft.com/office/drawing/2014/main" id="{635E94E0-ED05-73B1-6C26-FD93A57B3A14}"/>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8" name="表 5">
            <a:extLst>
              <a:ext uri="{FF2B5EF4-FFF2-40B4-BE49-F238E27FC236}">
                <a16:creationId xmlns:a16="http://schemas.microsoft.com/office/drawing/2014/main" id="{07219AAD-97A6-3628-5ADC-E4FDDF648FDB}"/>
              </a:ext>
            </a:extLst>
          </p:cNvPr>
          <p:cNvGraphicFramePr>
            <a:graphicFrameLocks noGrp="1"/>
          </p:cNvGraphicFramePr>
          <p:nvPr>
            <p:extLst>
              <p:ext uri="{D42A27DB-BD31-4B8C-83A1-F6EECF244321}">
                <p14:modId xmlns:p14="http://schemas.microsoft.com/office/powerpoint/2010/main" val="1266250757"/>
              </p:ext>
            </p:extLst>
          </p:nvPr>
        </p:nvGraphicFramePr>
        <p:xfrm>
          <a:off x="497711" y="911916"/>
          <a:ext cx="11558454" cy="5699899"/>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66124">
                  <a:extLst>
                    <a:ext uri="{9D8B030D-6E8A-4147-A177-3AD203B41FA5}">
                      <a16:colId xmlns:a16="http://schemas.microsoft.com/office/drawing/2014/main" val="3343669445"/>
                    </a:ext>
                  </a:extLst>
                </a:gridCol>
              </a:tblGrid>
              <a:tr h="493642">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extLst>
                  <a:ext uri="{0D108BD9-81ED-4DB2-BD59-A6C34878D82A}">
                    <a16:rowId xmlns:a16="http://schemas.microsoft.com/office/drawing/2014/main" val="1860205053"/>
                  </a:ext>
                </a:extLst>
              </a:tr>
              <a:tr h="2799119">
                <a:tc>
                  <a:txBody>
                    <a:bodyPr/>
                    <a:lstStyle/>
                    <a:p>
                      <a:pPr algn="ctr"/>
                      <a:r>
                        <a:rPr kumimoji="1" lang="en-US" altLang="ja-JP" sz="1600" dirty="0">
                          <a:solidFill>
                            <a:schemeClr val="tx1"/>
                          </a:solidFill>
                          <a:latin typeface="+mn-ea"/>
                          <a:ea typeface="+mn-ea"/>
                        </a:rPr>
                        <a:t>3</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計測機能不具合</a:t>
                      </a:r>
                      <a:endPar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indent="-177750">
                        <a:buFont typeface="Arial" panose="020B0604020202020204" pitchFamily="34" charset="0"/>
                        <a:buChar char="•"/>
                      </a:pPr>
                      <a:r>
                        <a:rPr kumimoji="1" lang="ja-JP" altLang="en-US" sz="1600" b="0" dirty="0">
                          <a:solidFill>
                            <a:schemeClr val="tx1"/>
                          </a:solidFill>
                          <a:latin typeface="+mn-ea"/>
                          <a:ea typeface="+mn-ea"/>
                        </a:rPr>
                        <a:t>概要：平場表示で計測実施し、オンオフ機能を使うと基準点が消える不具合の改修</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詳細：平場データ表示した状態で二点間計測をし、距離計測のオンオフを行うと</a:t>
                      </a:r>
                      <a:r>
                        <a:rPr kumimoji="1" lang="en-US" altLang="ja-JP" sz="1600" b="0" dirty="0">
                          <a:solidFill>
                            <a:schemeClr val="tx1"/>
                          </a:solidFill>
                          <a:latin typeface="+mn-ea"/>
                          <a:ea typeface="+mn-ea"/>
                        </a:rPr>
                        <a:t>2</a:t>
                      </a:r>
                      <a:r>
                        <a:rPr kumimoji="1" lang="ja-JP" altLang="en-US" sz="1600" b="0" dirty="0">
                          <a:solidFill>
                            <a:schemeClr val="tx1"/>
                          </a:solidFill>
                          <a:latin typeface="+mn-ea"/>
                          <a:ea typeface="+mn-ea"/>
                        </a:rPr>
                        <a:t>点目の点表示だけが消える不具合について改修されました。</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693174223"/>
                  </a:ext>
                </a:extLst>
              </a:tr>
              <a:tr h="2407138">
                <a:tc>
                  <a:txBody>
                    <a:bodyPr/>
                    <a:lstStyle/>
                    <a:p>
                      <a:pPr algn="ctr"/>
                      <a:r>
                        <a:rPr kumimoji="1" lang="en-US" altLang="ja-JP" sz="1600" dirty="0">
                          <a:solidFill>
                            <a:schemeClr val="tx1"/>
                          </a:solidFill>
                          <a:latin typeface="+mn-ea"/>
                          <a:ea typeface="+mn-ea"/>
                        </a:rPr>
                        <a:t>4</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基準点追加不具合</a:t>
                      </a:r>
                      <a:endPar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概要：仮設道路にて基準点追加で発生する不具合の改修</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詳細：仮設道路の編集で基準点を追加しようとすると発生する以下の</a:t>
                      </a:r>
                      <a:r>
                        <a:rPr kumimoji="1" lang="en-US" altLang="ja-JP" sz="1600" b="0" dirty="0">
                          <a:solidFill>
                            <a:schemeClr val="tx1"/>
                          </a:solidFill>
                          <a:latin typeface="+mn-ea"/>
                          <a:ea typeface="+mn-ea"/>
                        </a:rPr>
                        <a:t>2</a:t>
                      </a:r>
                      <a:r>
                        <a:rPr kumimoji="1" lang="ja-JP" altLang="en-US" sz="1600" b="0" dirty="0">
                          <a:solidFill>
                            <a:schemeClr val="tx1"/>
                          </a:solidFill>
                          <a:latin typeface="+mn-ea"/>
                          <a:ea typeface="+mn-ea"/>
                        </a:rPr>
                        <a:t>件について改修されました。</a:t>
                      </a: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04171446"/>
                  </a:ext>
                </a:extLst>
              </a:tr>
            </a:tbl>
          </a:graphicData>
        </a:graphic>
      </p:graphicFrame>
      <p:pic>
        <p:nvPicPr>
          <p:cNvPr id="3" name="図 2">
            <a:extLst>
              <a:ext uri="{FF2B5EF4-FFF2-40B4-BE49-F238E27FC236}">
                <a16:creationId xmlns:a16="http://schemas.microsoft.com/office/drawing/2014/main" id="{6963EFC8-7E12-BE8C-1BBF-9807907412CB}"/>
              </a:ext>
            </a:extLst>
          </p:cNvPr>
          <p:cNvPicPr>
            <a:picLocks noChangeAspect="1"/>
          </p:cNvPicPr>
          <p:nvPr/>
        </p:nvPicPr>
        <p:blipFill rotWithShape="1">
          <a:blip r:embed="rId2"/>
          <a:srcRect l="8277" b="10473"/>
          <a:stretch/>
        </p:blipFill>
        <p:spPr>
          <a:xfrm>
            <a:off x="3337169" y="2266790"/>
            <a:ext cx="4970585" cy="1786695"/>
          </a:xfrm>
          <a:prstGeom prst="rect">
            <a:avLst/>
          </a:prstGeom>
        </p:spPr>
      </p:pic>
      <p:pic>
        <p:nvPicPr>
          <p:cNvPr id="7" name="図 6">
            <a:extLst>
              <a:ext uri="{FF2B5EF4-FFF2-40B4-BE49-F238E27FC236}">
                <a16:creationId xmlns:a16="http://schemas.microsoft.com/office/drawing/2014/main" id="{356EF195-03BF-4064-C3BD-7DCF192C08B3}"/>
              </a:ext>
            </a:extLst>
          </p:cNvPr>
          <p:cNvPicPr>
            <a:picLocks noChangeAspect="1"/>
          </p:cNvPicPr>
          <p:nvPr/>
        </p:nvPicPr>
        <p:blipFill rotWithShape="1">
          <a:blip r:embed="rId3"/>
          <a:srcRect l="22041" t="7997" r="5577"/>
          <a:stretch/>
        </p:blipFill>
        <p:spPr>
          <a:xfrm>
            <a:off x="8771389" y="2272830"/>
            <a:ext cx="1915094" cy="1465162"/>
          </a:xfrm>
          <a:prstGeom prst="rect">
            <a:avLst/>
          </a:prstGeom>
        </p:spPr>
      </p:pic>
      <p:cxnSp>
        <p:nvCxnSpPr>
          <p:cNvPr id="9" name="コネクタ: カギ線 8">
            <a:extLst>
              <a:ext uri="{FF2B5EF4-FFF2-40B4-BE49-F238E27FC236}">
                <a16:creationId xmlns:a16="http://schemas.microsoft.com/office/drawing/2014/main" id="{9FA865BB-8DD6-D6E4-7D00-D0C96AD1312E}"/>
              </a:ext>
            </a:extLst>
          </p:cNvPr>
          <p:cNvCxnSpPr>
            <a:cxnSpLocks/>
            <a:stCxn id="10" idx="3"/>
            <a:endCxn id="15" idx="1"/>
          </p:cNvCxnSpPr>
          <p:nvPr/>
        </p:nvCxnSpPr>
        <p:spPr>
          <a:xfrm flipV="1">
            <a:off x="5384800" y="3532394"/>
            <a:ext cx="3774831" cy="61553"/>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正方形/長方形 9">
            <a:extLst>
              <a:ext uri="{FF2B5EF4-FFF2-40B4-BE49-F238E27FC236}">
                <a16:creationId xmlns:a16="http://schemas.microsoft.com/office/drawing/2014/main" id="{92093CB9-44E6-BFD7-DE2A-859308099B23}"/>
              </a:ext>
            </a:extLst>
          </p:cNvPr>
          <p:cNvSpPr/>
          <p:nvPr/>
        </p:nvSpPr>
        <p:spPr>
          <a:xfrm>
            <a:off x="5076123" y="3429000"/>
            <a:ext cx="308677" cy="32989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15" name="正方形/長方形 14">
            <a:extLst>
              <a:ext uri="{FF2B5EF4-FFF2-40B4-BE49-F238E27FC236}">
                <a16:creationId xmlns:a16="http://schemas.microsoft.com/office/drawing/2014/main" id="{FD955F00-DE09-327F-7335-5520D34009FF}"/>
              </a:ext>
            </a:extLst>
          </p:cNvPr>
          <p:cNvSpPr/>
          <p:nvPr/>
        </p:nvSpPr>
        <p:spPr>
          <a:xfrm>
            <a:off x="9159631" y="3407040"/>
            <a:ext cx="271326" cy="25070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22" name="テキスト ボックス 21">
            <a:extLst>
              <a:ext uri="{FF2B5EF4-FFF2-40B4-BE49-F238E27FC236}">
                <a16:creationId xmlns:a16="http://schemas.microsoft.com/office/drawing/2014/main" id="{4ACACD17-F872-0ABC-7DFE-0B3D25FEC9C7}"/>
              </a:ext>
            </a:extLst>
          </p:cNvPr>
          <p:cNvSpPr txBox="1"/>
          <p:nvPr/>
        </p:nvSpPr>
        <p:spPr>
          <a:xfrm>
            <a:off x="8713273" y="3758894"/>
            <a:ext cx="2031325" cy="461665"/>
          </a:xfrm>
          <a:prstGeom prst="rect">
            <a:avLst/>
          </a:prstGeom>
          <a:noFill/>
        </p:spPr>
        <p:txBody>
          <a:bodyPr wrap="none" rtlCol="0">
            <a:spAutoFit/>
          </a:bodyPr>
          <a:lstStyle/>
          <a:p>
            <a:pPr algn="ctr"/>
            <a:r>
              <a:rPr kumimoji="1" lang="ja-JP" altLang="en-US" sz="1200" dirty="0"/>
              <a:t>距離計測をオンオフすると</a:t>
            </a:r>
            <a:endParaRPr kumimoji="1" lang="en-US" altLang="ja-JP" sz="1200" dirty="0"/>
          </a:p>
          <a:p>
            <a:pPr algn="ctr"/>
            <a:r>
              <a:rPr kumimoji="1" lang="en-US" altLang="ja-JP" sz="1200" dirty="0"/>
              <a:t>2</a:t>
            </a:r>
            <a:r>
              <a:rPr kumimoji="1" lang="ja-JP" altLang="en-US" sz="1200" dirty="0"/>
              <a:t>点目の表示だけ消える</a:t>
            </a:r>
          </a:p>
        </p:txBody>
      </p:sp>
      <p:sp>
        <p:nvSpPr>
          <p:cNvPr id="24" name="テキスト ボックス 23">
            <a:extLst>
              <a:ext uri="{FF2B5EF4-FFF2-40B4-BE49-F238E27FC236}">
                <a16:creationId xmlns:a16="http://schemas.microsoft.com/office/drawing/2014/main" id="{DE1BC7E1-13FC-994D-649B-521ED2923808}"/>
              </a:ext>
            </a:extLst>
          </p:cNvPr>
          <p:cNvSpPr txBox="1"/>
          <p:nvPr/>
        </p:nvSpPr>
        <p:spPr>
          <a:xfrm>
            <a:off x="3139609" y="5044462"/>
            <a:ext cx="2159566"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400" u="sng" dirty="0">
                <a:solidFill>
                  <a:schemeClr val="tx1"/>
                </a:solidFill>
                <a:latin typeface="+mn-ea"/>
                <a:ea typeface="+mn-ea"/>
              </a:rPr>
              <a:t>①基準点が追加されない</a:t>
            </a:r>
            <a:endParaRPr kumimoji="1" lang="en-US" altLang="ja-JP" sz="1400" u="sng" dirty="0">
              <a:solidFill>
                <a:schemeClr val="tx1"/>
              </a:solidFill>
              <a:latin typeface="+mn-ea"/>
              <a:ea typeface="+mn-ea"/>
            </a:endParaRPr>
          </a:p>
        </p:txBody>
      </p:sp>
      <p:sp>
        <p:nvSpPr>
          <p:cNvPr id="26" name="テキスト ボックス 25">
            <a:extLst>
              <a:ext uri="{FF2B5EF4-FFF2-40B4-BE49-F238E27FC236}">
                <a16:creationId xmlns:a16="http://schemas.microsoft.com/office/drawing/2014/main" id="{CC4CBFE6-105F-AB10-8A99-C083A2683DF4}"/>
              </a:ext>
            </a:extLst>
          </p:cNvPr>
          <p:cNvSpPr txBox="1"/>
          <p:nvPr/>
        </p:nvSpPr>
        <p:spPr>
          <a:xfrm>
            <a:off x="7676902" y="5048616"/>
            <a:ext cx="323678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400" u="sng" dirty="0">
                <a:latin typeface="+mn-ea"/>
              </a:rPr>
              <a:t>②基準点追加すると形状が異常になる</a:t>
            </a:r>
            <a:endParaRPr kumimoji="1" lang="en-US" altLang="ja-JP" sz="1400" u="sng" dirty="0">
              <a:solidFill>
                <a:schemeClr val="tx1"/>
              </a:solidFill>
              <a:latin typeface="+mn-ea"/>
              <a:ea typeface="+mn-ea"/>
            </a:endParaRPr>
          </a:p>
        </p:txBody>
      </p:sp>
      <p:pic>
        <p:nvPicPr>
          <p:cNvPr id="28" name="図 27">
            <a:extLst>
              <a:ext uri="{FF2B5EF4-FFF2-40B4-BE49-F238E27FC236}">
                <a16:creationId xmlns:a16="http://schemas.microsoft.com/office/drawing/2014/main" id="{16912B21-260B-0278-EA5A-CF9ABB21F7C6}"/>
              </a:ext>
            </a:extLst>
          </p:cNvPr>
          <p:cNvPicPr>
            <a:picLocks noChangeAspect="1"/>
          </p:cNvPicPr>
          <p:nvPr/>
        </p:nvPicPr>
        <p:blipFill>
          <a:blip r:embed="rId4"/>
          <a:stretch>
            <a:fillRect/>
          </a:stretch>
        </p:blipFill>
        <p:spPr>
          <a:xfrm>
            <a:off x="10252079" y="5371968"/>
            <a:ext cx="1600416" cy="1096540"/>
          </a:xfrm>
          <a:prstGeom prst="rect">
            <a:avLst/>
          </a:prstGeom>
        </p:spPr>
      </p:pic>
      <p:pic>
        <p:nvPicPr>
          <p:cNvPr id="30" name="図 29">
            <a:extLst>
              <a:ext uri="{FF2B5EF4-FFF2-40B4-BE49-F238E27FC236}">
                <a16:creationId xmlns:a16="http://schemas.microsoft.com/office/drawing/2014/main" id="{578D6454-D0B6-31A5-584A-74EEB45264F1}"/>
              </a:ext>
            </a:extLst>
          </p:cNvPr>
          <p:cNvPicPr>
            <a:picLocks noChangeAspect="1"/>
          </p:cNvPicPr>
          <p:nvPr/>
        </p:nvPicPr>
        <p:blipFill>
          <a:blip r:embed="rId5"/>
          <a:stretch>
            <a:fillRect/>
          </a:stretch>
        </p:blipFill>
        <p:spPr>
          <a:xfrm>
            <a:off x="7763159" y="5371968"/>
            <a:ext cx="2349884" cy="833532"/>
          </a:xfrm>
          <a:prstGeom prst="rect">
            <a:avLst/>
          </a:prstGeom>
        </p:spPr>
      </p:pic>
      <p:pic>
        <p:nvPicPr>
          <p:cNvPr id="32" name="図 31">
            <a:extLst>
              <a:ext uri="{FF2B5EF4-FFF2-40B4-BE49-F238E27FC236}">
                <a16:creationId xmlns:a16="http://schemas.microsoft.com/office/drawing/2014/main" id="{463FA050-1675-B8C7-9FEC-080DEC5C5F1A}"/>
              </a:ext>
            </a:extLst>
          </p:cNvPr>
          <p:cNvPicPr>
            <a:picLocks noChangeAspect="1"/>
          </p:cNvPicPr>
          <p:nvPr/>
        </p:nvPicPr>
        <p:blipFill rotWithShape="1">
          <a:blip r:embed="rId6"/>
          <a:srcRect l="17846" t="-2685" r="30899" b="2685"/>
          <a:stretch/>
        </p:blipFill>
        <p:spPr>
          <a:xfrm>
            <a:off x="3141744" y="5393268"/>
            <a:ext cx="1948069" cy="888225"/>
          </a:xfrm>
          <a:prstGeom prst="rect">
            <a:avLst/>
          </a:prstGeom>
        </p:spPr>
      </p:pic>
      <p:pic>
        <p:nvPicPr>
          <p:cNvPr id="34" name="図 33">
            <a:extLst>
              <a:ext uri="{FF2B5EF4-FFF2-40B4-BE49-F238E27FC236}">
                <a16:creationId xmlns:a16="http://schemas.microsoft.com/office/drawing/2014/main" id="{D84F0BF3-FBC1-9910-02CF-DD26F5A182EE}"/>
              </a:ext>
            </a:extLst>
          </p:cNvPr>
          <p:cNvPicPr>
            <a:picLocks noChangeAspect="1"/>
          </p:cNvPicPr>
          <p:nvPr/>
        </p:nvPicPr>
        <p:blipFill rotWithShape="1">
          <a:blip r:embed="rId7"/>
          <a:srcRect l="21015" r="19892"/>
          <a:stretch/>
        </p:blipFill>
        <p:spPr>
          <a:xfrm>
            <a:off x="5230461" y="5393268"/>
            <a:ext cx="2019631" cy="904316"/>
          </a:xfrm>
          <a:prstGeom prst="rect">
            <a:avLst/>
          </a:prstGeom>
        </p:spPr>
      </p:pic>
      <p:sp>
        <p:nvSpPr>
          <p:cNvPr id="35" name="矢印: 右 34">
            <a:extLst>
              <a:ext uri="{FF2B5EF4-FFF2-40B4-BE49-F238E27FC236}">
                <a16:creationId xmlns:a16="http://schemas.microsoft.com/office/drawing/2014/main" id="{78C9F3D4-B895-43EC-CC0E-B8EBEBC79F8C}"/>
              </a:ext>
            </a:extLst>
          </p:cNvPr>
          <p:cNvSpPr/>
          <p:nvPr/>
        </p:nvSpPr>
        <p:spPr>
          <a:xfrm>
            <a:off x="5049608" y="5580078"/>
            <a:ext cx="219446" cy="625422"/>
          </a:xfrm>
          <a:prstGeom prst="righ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36" name="矢印: 右 35">
            <a:extLst>
              <a:ext uri="{FF2B5EF4-FFF2-40B4-BE49-F238E27FC236}">
                <a16:creationId xmlns:a16="http://schemas.microsoft.com/office/drawing/2014/main" id="{621EA8F8-82FF-19E7-97FC-F5B9FFB97C6B}"/>
              </a:ext>
            </a:extLst>
          </p:cNvPr>
          <p:cNvSpPr/>
          <p:nvPr/>
        </p:nvSpPr>
        <p:spPr>
          <a:xfrm>
            <a:off x="10072838" y="5543648"/>
            <a:ext cx="219446" cy="625422"/>
          </a:xfrm>
          <a:prstGeom prst="righ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71775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1">
            <a:extLst>
              <a:ext uri="{FF2B5EF4-FFF2-40B4-BE49-F238E27FC236}">
                <a16:creationId xmlns:a16="http://schemas.microsoft.com/office/drawing/2014/main" id="{635E94E0-ED05-73B1-6C26-FD93A57B3A14}"/>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8" name="表 5">
            <a:extLst>
              <a:ext uri="{FF2B5EF4-FFF2-40B4-BE49-F238E27FC236}">
                <a16:creationId xmlns:a16="http://schemas.microsoft.com/office/drawing/2014/main" id="{07219AAD-97A6-3628-5ADC-E4FDDF648FDB}"/>
              </a:ext>
            </a:extLst>
          </p:cNvPr>
          <p:cNvGraphicFramePr>
            <a:graphicFrameLocks noGrp="1"/>
          </p:cNvGraphicFramePr>
          <p:nvPr>
            <p:extLst>
              <p:ext uri="{D42A27DB-BD31-4B8C-83A1-F6EECF244321}">
                <p14:modId xmlns:p14="http://schemas.microsoft.com/office/powerpoint/2010/main" val="4002931189"/>
              </p:ext>
            </p:extLst>
          </p:nvPr>
        </p:nvGraphicFramePr>
        <p:xfrm>
          <a:off x="497711" y="911916"/>
          <a:ext cx="11558454" cy="5707715"/>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66124">
                  <a:extLst>
                    <a:ext uri="{9D8B030D-6E8A-4147-A177-3AD203B41FA5}">
                      <a16:colId xmlns:a16="http://schemas.microsoft.com/office/drawing/2014/main" val="3343669445"/>
                    </a:ext>
                  </a:extLst>
                </a:gridCol>
              </a:tblGrid>
              <a:tr h="493642">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extLst>
                  <a:ext uri="{0D108BD9-81ED-4DB2-BD59-A6C34878D82A}">
                    <a16:rowId xmlns:a16="http://schemas.microsoft.com/office/drawing/2014/main" val="1860205053"/>
                  </a:ext>
                </a:extLst>
              </a:tr>
              <a:tr h="5214073">
                <a:tc>
                  <a:txBody>
                    <a:bodyPr/>
                    <a:lstStyle/>
                    <a:p>
                      <a:pPr algn="ctr"/>
                      <a:r>
                        <a:rPr kumimoji="1" lang="en-US" altLang="ja-JP" sz="1600" dirty="0">
                          <a:solidFill>
                            <a:schemeClr val="tx1"/>
                          </a:solidFill>
                          <a:latin typeface="+mn-ea"/>
                          <a:ea typeface="+mn-ea"/>
                        </a:rPr>
                        <a:t>5</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仮設道路形状</a:t>
                      </a:r>
                      <a:endPar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a:t>
                      </a:r>
                      <a:endPar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概要：仮設道路形状不具合の改修</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詳細：仮設道路の初期設定は「曲線」で作図されることを前提とし、以下の</a:t>
                      </a:r>
                      <a:r>
                        <a:rPr kumimoji="1" lang="en-US" altLang="ja-JP" sz="1600" b="0" dirty="0">
                          <a:solidFill>
                            <a:schemeClr val="tx1"/>
                          </a:solidFill>
                          <a:latin typeface="+mn-ea"/>
                          <a:ea typeface="+mn-ea"/>
                        </a:rPr>
                        <a:t>3</a:t>
                      </a:r>
                      <a:r>
                        <a:rPr kumimoji="1" lang="ja-JP" altLang="en-US" sz="1600" b="0" dirty="0">
                          <a:solidFill>
                            <a:schemeClr val="tx1"/>
                          </a:solidFill>
                          <a:latin typeface="+mn-ea"/>
                          <a:ea typeface="+mn-ea"/>
                        </a:rPr>
                        <a:t>パターンで仮設道路の出力結果に差異が出る不具合について改修されました。</a:t>
                      </a: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693174223"/>
                  </a:ext>
                </a:extLst>
              </a:tr>
            </a:tbl>
          </a:graphicData>
        </a:graphic>
      </p:graphicFrame>
      <p:sp>
        <p:nvSpPr>
          <p:cNvPr id="2" name="テキスト ボックス 1">
            <a:extLst>
              <a:ext uri="{FF2B5EF4-FFF2-40B4-BE49-F238E27FC236}">
                <a16:creationId xmlns:a16="http://schemas.microsoft.com/office/drawing/2014/main" id="{0EFD45B2-6595-6CA4-9501-A023425F10C0}"/>
              </a:ext>
            </a:extLst>
          </p:cNvPr>
          <p:cNvSpPr txBox="1"/>
          <p:nvPr/>
        </p:nvSpPr>
        <p:spPr>
          <a:xfrm>
            <a:off x="3083144" y="2218893"/>
            <a:ext cx="862287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400" b="0" u="sng" dirty="0">
                <a:solidFill>
                  <a:schemeClr val="tx1"/>
                </a:solidFill>
                <a:latin typeface="+mn-ea"/>
                <a:ea typeface="+mn-ea"/>
              </a:rPr>
              <a:t>①「始点終点のみの仮設道路」と「それを「直線」に変更した仮設道路」の出力結果比較で差異が発生</a:t>
            </a:r>
            <a:endParaRPr kumimoji="1" lang="en-US" altLang="ja-JP" sz="1400" b="0" u="sng" dirty="0">
              <a:solidFill>
                <a:schemeClr val="tx1"/>
              </a:solidFill>
              <a:latin typeface="+mn-ea"/>
              <a:ea typeface="+mn-ea"/>
            </a:endParaRPr>
          </a:p>
        </p:txBody>
      </p:sp>
      <p:pic>
        <p:nvPicPr>
          <p:cNvPr id="5" name="図 4">
            <a:extLst>
              <a:ext uri="{FF2B5EF4-FFF2-40B4-BE49-F238E27FC236}">
                <a16:creationId xmlns:a16="http://schemas.microsoft.com/office/drawing/2014/main" id="{8023B937-0599-6F84-16ED-8C4F5A8D98C5}"/>
              </a:ext>
            </a:extLst>
          </p:cNvPr>
          <p:cNvPicPr>
            <a:picLocks noChangeAspect="1"/>
          </p:cNvPicPr>
          <p:nvPr/>
        </p:nvPicPr>
        <p:blipFill>
          <a:blip r:embed="rId2"/>
          <a:stretch>
            <a:fillRect/>
          </a:stretch>
        </p:blipFill>
        <p:spPr>
          <a:xfrm>
            <a:off x="3258528" y="2526670"/>
            <a:ext cx="1806440" cy="1306977"/>
          </a:xfrm>
          <a:prstGeom prst="rect">
            <a:avLst/>
          </a:prstGeom>
        </p:spPr>
      </p:pic>
      <p:sp>
        <p:nvSpPr>
          <p:cNvPr id="11" name="テキスト ボックス 10">
            <a:extLst>
              <a:ext uri="{FF2B5EF4-FFF2-40B4-BE49-F238E27FC236}">
                <a16:creationId xmlns:a16="http://schemas.microsoft.com/office/drawing/2014/main" id="{AF0389FB-75B0-5C00-7A52-F8FAF7AFFA77}"/>
              </a:ext>
            </a:extLst>
          </p:cNvPr>
          <p:cNvSpPr txBox="1"/>
          <p:nvPr/>
        </p:nvSpPr>
        <p:spPr>
          <a:xfrm>
            <a:off x="5027014" y="2918548"/>
            <a:ext cx="5391219"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1400" b="0" i="0" dirty="0">
                <a:solidFill>
                  <a:srgbClr val="222222"/>
                </a:solidFill>
                <a:effectLst/>
                <a:latin typeface="Open Sans" panose="020B0606030504020204" pitchFamily="34" charset="0"/>
              </a:rPr>
              <a:t>作成時の初期設定は「曲線」だが始点と終点しか存在しないため</a:t>
            </a:r>
            <a:endParaRPr lang="en-US" altLang="ja-JP" sz="1400" b="0" i="0" dirty="0">
              <a:solidFill>
                <a:srgbClr val="222222"/>
              </a:solidFill>
              <a:effectLst/>
              <a:latin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1400" b="0" i="0" dirty="0">
                <a:solidFill>
                  <a:srgbClr val="222222"/>
                </a:solidFill>
                <a:effectLst/>
                <a:latin typeface="Open Sans" panose="020B0606030504020204" pitchFamily="34" charset="0"/>
              </a:rPr>
              <a:t>道路の形状は変わらないことが正</a:t>
            </a:r>
            <a:endParaRPr kumimoji="1" lang="en-US" altLang="ja-JP" sz="1400" b="0" dirty="0">
              <a:solidFill>
                <a:schemeClr val="tx1"/>
              </a:solidFill>
              <a:latin typeface="+mn-ea"/>
              <a:ea typeface="+mn-ea"/>
            </a:endParaRPr>
          </a:p>
        </p:txBody>
      </p:sp>
      <p:sp>
        <p:nvSpPr>
          <p:cNvPr id="12" name="テキスト ボックス 11">
            <a:extLst>
              <a:ext uri="{FF2B5EF4-FFF2-40B4-BE49-F238E27FC236}">
                <a16:creationId xmlns:a16="http://schemas.microsoft.com/office/drawing/2014/main" id="{1B0D048B-E4AD-D3BE-AFF6-6F75D175188B}"/>
              </a:ext>
            </a:extLst>
          </p:cNvPr>
          <p:cNvSpPr txBox="1"/>
          <p:nvPr/>
        </p:nvSpPr>
        <p:spPr>
          <a:xfrm>
            <a:off x="3084902" y="3961713"/>
            <a:ext cx="880241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400" b="0" u="sng" dirty="0">
                <a:solidFill>
                  <a:schemeClr val="tx1"/>
                </a:solidFill>
                <a:latin typeface="+mn-ea"/>
                <a:ea typeface="+mn-ea"/>
              </a:rPr>
              <a:t>②「曲線形状ありの仮設道路」と「任意区間を「曲線」に変更した仮設道路」の出力結果比較で差異が発生</a:t>
            </a:r>
            <a:endParaRPr kumimoji="1" lang="en-US" altLang="ja-JP" sz="1400" b="0" u="sng" dirty="0">
              <a:solidFill>
                <a:schemeClr val="tx1"/>
              </a:solidFill>
              <a:latin typeface="+mn-ea"/>
              <a:ea typeface="+mn-ea"/>
            </a:endParaRPr>
          </a:p>
        </p:txBody>
      </p:sp>
      <p:pic>
        <p:nvPicPr>
          <p:cNvPr id="14" name="図 13">
            <a:extLst>
              <a:ext uri="{FF2B5EF4-FFF2-40B4-BE49-F238E27FC236}">
                <a16:creationId xmlns:a16="http://schemas.microsoft.com/office/drawing/2014/main" id="{B0D4D182-9E55-F094-0B32-419D3ADFC385}"/>
              </a:ext>
            </a:extLst>
          </p:cNvPr>
          <p:cNvPicPr>
            <a:picLocks noChangeAspect="1"/>
          </p:cNvPicPr>
          <p:nvPr/>
        </p:nvPicPr>
        <p:blipFill>
          <a:blip r:embed="rId3"/>
          <a:stretch>
            <a:fillRect/>
          </a:stretch>
        </p:blipFill>
        <p:spPr>
          <a:xfrm>
            <a:off x="3185746" y="4294576"/>
            <a:ext cx="1808285" cy="1428283"/>
          </a:xfrm>
          <a:prstGeom prst="rect">
            <a:avLst/>
          </a:prstGeom>
        </p:spPr>
      </p:pic>
      <p:sp>
        <p:nvSpPr>
          <p:cNvPr id="16" name="テキスト ボックス 15">
            <a:extLst>
              <a:ext uri="{FF2B5EF4-FFF2-40B4-BE49-F238E27FC236}">
                <a16:creationId xmlns:a16="http://schemas.microsoft.com/office/drawing/2014/main" id="{2910F587-8D1B-49E0-C5CE-5510A356CFD8}"/>
              </a:ext>
            </a:extLst>
          </p:cNvPr>
          <p:cNvSpPr txBox="1"/>
          <p:nvPr/>
        </p:nvSpPr>
        <p:spPr>
          <a:xfrm>
            <a:off x="5058043" y="4799337"/>
            <a:ext cx="4852611"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1400" b="0" i="0" dirty="0">
                <a:solidFill>
                  <a:srgbClr val="222222"/>
                </a:solidFill>
                <a:effectLst/>
                <a:latin typeface="Open Sans" panose="020B0606030504020204" pitchFamily="34" charset="0"/>
              </a:rPr>
              <a:t>作成時の初期設定は「曲線」のため「曲線」に変更しても</a:t>
            </a:r>
            <a:endParaRPr lang="en-US" altLang="ja-JP" sz="1400" b="0" i="0" dirty="0">
              <a:solidFill>
                <a:srgbClr val="222222"/>
              </a:solidFill>
              <a:effectLst/>
              <a:latin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1400" b="0" i="0" dirty="0">
                <a:solidFill>
                  <a:srgbClr val="222222"/>
                </a:solidFill>
                <a:effectLst/>
                <a:latin typeface="Open Sans" panose="020B0606030504020204" pitchFamily="34" charset="0"/>
              </a:rPr>
              <a:t>道路の形状は変わらないことが正</a:t>
            </a:r>
            <a:endParaRPr kumimoji="1" lang="en-US" altLang="ja-JP" sz="1400" b="0" dirty="0">
              <a:solidFill>
                <a:schemeClr val="tx1"/>
              </a:solidFill>
              <a:latin typeface="+mn-ea"/>
              <a:ea typeface="+mn-ea"/>
            </a:endParaRPr>
          </a:p>
        </p:txBody>
      </p:sp>
      <p:sp>
        <p:nvSpPr>
          <p:cNvPr id="17" name="テキスト ボックス 16">
            <a:extLst>
              <a:ext uri="{FF2B5EF4-FFF2-40B4-BE49-F238E27FC236}">
                <a16:creationId xmlns:a16="http://schemas.microsoft.com/office/drawing/2014/main" id="{A1DBA0DA-6F76-7F5A-0452-997E8D6048A0}"/>
              </a:ext>
            </a:extLst>
          </p:cNvPr>
          <p:cNvSpPr txBox="1"/>
          <p:nvPr/>
        </p:nvSpPr>
        <p:spPr>
          <a:xfrm>
            <a:off x="3083144" y="5852404"/>
            <a:ext cx="880241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400" b="0" u="sng" dirty="0">
                <a:solidFill>
                  <a:schemeClr val="tx1"/>
                </a:solidFill>
                <a:latin typeface="+mn-ea"/>
                <a:ea typeface="+mn-ea"/>
              </a:rPr>
              <a:t>③任意の仮設道路を作図し、現場を閉じて再表示すると同じ道路のはずであるが出力結果比較で差異が発生</a:t>
            </a:r>
            <a:endParaRPr kumimoji="1" lang="en-US" altLang="ja-JP" sz="1400" b="0" u="sng" dirty="0">
              <a:solidFill>
                <a:schemeClr val="tx1"/>
              </a:solidFill>
              <a:latin typeface="+mn-ea"/>
              <a:ea typeface="+mn-ea"/>
            </a:endParaRPr>
          </a:p>
        </p:txBody>
      </p:sp>
    </p:spTree>
    <p:extLst>
      <p:ext uri="{BB962C8B-B14F-4D97-AF65-F5344CB8AC3E}">
        <p14:creationId xmlns:p14="http://schemas.microsoft.com/office/powerpoint/2010/main" val="894165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1">
            <a:extLst>
              <a:ext uri="{FF2B5EF4-FFF2-40B4-BE49-F238E27FC236}">
                <a16:creationId xmlns:a16="http://schemas.microsoft.com/office/drawing/2014/main" id="{635E94E0-ED05-73B1-6C26-FD93A57B3A14}"/>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8" name="表 5">
            <a:extLst>
              <a:ext uri="{FF2B5EF4-FFF2-40B4-BE49-F238E27FC236}">
                <a16:creationId xmlns:a16="http://schemas.microsoft.com/office/drawing/2014/main" id="{07219AAD-97A6-3628-5ADC-E4FDDF648FDB}"/>
              </a:ext>
            </a:extLst>
          </p:cNvPr>
          <p:cNvGraphicFramePr>
            <a:graphicFrameLocks noGrp="1"/>
          </p:cNvGraphicFramePr>
          <p:nvPr>
            <p:extLst>
              <p:ext uri="{D42A27DB-BD31-4B8C-83A1-F6EECF244321}">
                <p14:modId xmlns:p14="http://schemas.microsoft.com/office/powerpoint/2010/main" val="4211812999"/>
              </p:ext>
            </p:extLst>
          </p:nvPr>
        </p:nvGraphicFramePr>
        <p:xfrm>
          <a:off x="497711" y="911916"/>
          <a:ext cx="11558454" cy="3921341"/>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66124">
                  <a:extLst>
                    <a:ext uri="{9D8B030D-6E8A-4147-A177-3AD203B41FA5}">
                      <a16:colId xmlns:a16="http://schemas.microsoft.com/office/drawing/2014/main" val="3343669445"/>
                    </a:ext>
                  </a:extLst>
                </a:gridCol>
              </a:tblGrid>
              <a:tr h="493642">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extLst>
                  <a:ext uri="{0D108BD9-81ED-4DB2-BD59-A6C34878D82A}">
                    <a16:rowId xmlns:a16="http://schemas.microsoft.com/office/drawing/2014/main" val="1860205053"/>
                  </a:ext>
                </a:extLst>
              </a:tr>
              <a:tr h="3427699">
                <a:tc>
                  <a:txBody>
                    <a:bodyPr/>
                    <a:lstStyle/>
                    <a:p>
                      <a:pPr algn="ctr"/>
                      <a:r>
                        <a:rPr kumimoji="1" lang="en-US" altLang="ja-JP" sz="1600" dirty="0">
                          <a:solidFill>
                            <a:schemeClr val="tx1"/>
                          </a:solidFill>
                          <a:latin typeface="+mn-ea"/>
                          <a:ea typeface="+mn-ea"/>
                        </a:rPr>
                        <a:t>6</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土量計算</a:t>
                      </a:r>
                      <a:endPar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indent="-177750">
                        <a:buFont typeface="Arial" panose="020B0604020202020204" pitchFamily="34" charset="0"/>
                        <a:buChar char="•"/>
                      </a:pPr>
                      <a:r>
                        <a:rPr kumimoji="1" lang="ja-JP" altLang="en-US" sz="1600" b="0" dirty="0">
                          <a:solidFill>
                            <a:schemeClr val="tx1"/>
                          </a:solidFill>
                          <a:latin typeface="+mn-ea"/>
                          <a:ea typeface="+mn-ea"/>
                        </a:rPr>
                        <a:t>概要：土量計算において</a:t>
                      </a:r>
                      <a:r>
                        <a:rPr kumimoji="1" lang="en-US" altLang="ja-JP" sz="1600" b="0" dirty="0">
                          <a:solidFill>
                            <a:schemeClr val="tx1"/>
                          </a:solidFill>
                          <a:latin typeface="+mn-ea"/>
                          <a:ea typeface="+mn-ea"/>
                        </a:rPr>
                        <a:t>SC Dashboard</a:t>
                      </a:r>
                      <a:r>
                        <a:rPr kumimoji="1" lang="ja-JP" altLang="en-US" sz="1600" b="0" dirty="0">
                          <a:solidFill>
                            <a:schemeClr val="tx1"/>
                          </a:solidFill>
                          <a:latin typeface="+mn-ea"/>
                          <a:ea typeface="+mn-ea"/>
                        </a:rPr>
                        <a:t>と差分が非常に大きい不具合の改修</a:t>
                      </a:r>
                      <a:endParaRPr kumimoji="1" lang="en-US" altLang="ja-JP" sz="1600" b="0" dirty="0">
                        <a:solidFill>
                          <a:schemeClr val="tx1"/>
                        </a:solidFill>
                        <a:latin typeface="+mn-ea"/>
                        <a:ea typeface="+mn-ea"/>
                      </a:endParaRPr>
                    </a:p>
                    <a:p>
                      <a:pPr marL="177750" indent="-177750">
                        <a:buFont typeface="Arial" panose="020B0604020202020204" pitchFamily="34" charset="0"/>
                        <a:buChar char="•"/>
                      </a:pPr>
                      <a:r>
                        <a:rPr kumimoji="1" lang="ja-JP" altLang="en-US" sz="1600" b="0" dirty="0">
                          <a:solidFill>
                            <a:schemeClr val="tx1"/>
                          </a:solidFill>
                          <a:latin typeface="+mn-ea"/>
                          <a:ea typeface="+mn-ea"/>
                        </a:rPr>
                        <a:t>詳細：点群密度が低い現場で作図した場合、土量計算結果が</a:t>
                      </a:r>
                      <a:r>
                        <a:rPr kumimoji="1" lang="en-US" altLang="ja-JP" sz="1600" b="0" dirty="0">
                          <a:solidFill>
                            <a:schemeClr val="tx1"/>
                          </a:solidFill>
                          <a:latin typeface="+mn-ea"/>
                          <a:ea typeface="+mn-ea"/>
                        </a:rPr>
                        <a:t>SC Dashboard</a:t>
                      </a:r>
                      <a:r>
                        <a:rPr kumimoji="1" lang="ja-JP" altLang="en-US" sz="1600" b="0" dirty="0">
                          <a:solidFill>
                            <a:schemeClr val="tx1"/>
                          </a:solidFill>
                          <a:latin typeface="+mn-ea"/>
                          <a:ea typeface="+mn-ea"/>
                        </a:rPr>
                        <a:t>と土量差分が非常に大きく発生していたが、点群密度を補完することで</a:t>
                      </a:r>
                      <a:r>
                        <a:rPr kumimoji="1" lang="en-US" altLang="ja-JP" sz="1600" b="0" dirty="0">
                          <a:solidFill>
                            <a:schemeClr val="tx1"/>
                          </a:solidFill>
                          <a:latin typeface="+mn-ea"/>
                          <a:ea typeface="+mn-ea"/>
                        </a:rPr>
                        <a:t>SC Dashboard</a:t>
                      </a:r>
                      <a:r>
                        <a:rPr kumimoji="1" lang="ja-JP" altLang="en-US" sz="1600" b="0" dirty="0">
                          <a:solidFill>
                            <a:schemeClr val="tx1"/>
                          </a:solidFill>
                          <a:latin typeface="+mn-ea"/>
                          <a:ea typeface="+mn-ea"/>
                        </a:rPr>
                        <a:t>に近い結果が出るよう改修されました。</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693174223"/>
                  </a:ext>
                </a:extLst>
              </a:tr>
            </a:tbl>
          </a:graphicData>
        </a:graphic>
      </p:graphicFrame>
      <p:grpSp>
        <p:nvGrpSpPr>
          <p:cNvPr id="14" name="グループ化 13">
            <a:extLst>
              <a:ext uri="{FF2B5EF4-FFF2-40B4-BE49-F238E27FC236}">
                <a16:creationId xmlns:a16="http://schemas.microsoft.com/office/drawing/2014/main" id="{DA085CA0-6BAC-66E4-1C86-74D44E378D03}"/>
              </a:ext>
            </a:extLst>
          </p:cNvPr>
          <p:cNvGrpSpPr/>
          <p:nvPr/>
        </p:nvGrpSpPr>
        <p:grpSpPr>
          <a:xfrm>
            <a:off x="3238921" y="2499223"/>
            <a:ext cx="7636816" cy="2281583"/>
            <a:chOff x="3259018" y="2233500"/>
            <a:chExt cx="7636816" cy="2281583"/>
          </a:xfrm>
        </p:grpSpPr>
        <p:pic>
          <p:nvPicPr>
            <p:cNvPr id="4" name="図 3">
              <a:extLst>
                <a:ext uri="{FF2B5EF4-FFF2-40B4-BE49-F238E27FC236}">
                  <a16:creationId xmlns:a16="http://schemas.microsoft.com/office/drawing/2014/main" id="{70AD4824-71DF-178D-B827-5C666C82DF1E}"/>
                </a:ext>
              </a:extLst>
            </p:cNvPr>
            <p:cNvPicPr>
              <a:picLocks noChangeAspect="1"/>
            </p:cNvPicPr>
            <p:nvPr/>
          </p:nvPicPr>
          <p:blipFill rotWithShape="1">
            <a:blip r:embed="rId2"/>
            <a:srcRect l="2155" t="52043" r="8465" b="327"/>
            <a:stretch/>
          </p:blipFill>
          <p:spPr>
            <a:xfrm>
              <a:off x="3259018" y="2233500"/>
              <a:ext cx="3243384" cy="2281583"/>
            </a:xfrm>
            <a:prstGeom prst="rect">
              <a:avLst/>
            </a:prstGeom>
          </p:spPr>
        </p:pic>
        <p:sp>
          <p:nvSpPr>
            <p:cNvPr id="5" name="テキスト ボックス 4">
              <a:extLst>
                <a:ext uri="{FF2B5EF4-FFF2-40B4-BE49-F238E27FC236}">
                  <a16:creationId xmlns:a16="http://schemas.microsoft.com/office/drawing/2014/main" id="{8AD09220-A8D2-7082-2036-7DCF31567CA2}"/>
                </a:ext>
              </a:extLst>
            </p:cNvPr>
            <p:cNvSpPr txBox="1"/>
            <p:nvPr/>
          </p:nvSpPr>
          <p:spPr>
            <a:xfrm>
              <a:off x="6761369" y="3653897"/>
              <a:ext cx="4134465"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400" b="0" dirty="0">
                  <a:solidFill>
                    <a:schemeClr val="tx1"/>
                  </a:solidFill>
                  <a:latin typeface="+mn-ea"/>
                  <a:ea typeface="+mn-ea"/>
                </a:rPr>
                <a:t>点群密度が低いと穴ができて補完されないことで</a:t>
              </a:r>
              <a:endParaRPr kumimoji="1" lang="en-US" altLang="ja-JP" sz="1400" b="0" dirty="0">
                <a:solidFill>
                  <a:schemeClr val="tx1"/>
                </a:solidFill>
                <a:latin typeface="+mn-ea"/>
                <a:ea typeface="+mn-ea"/>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400" b="0" dirty="0">
                  <a:solidFill>
                    <a:schemeClr val="tx1"/>
                  </a:solidFill>
                  <a:latin typeface="+mn-ea"/>
                  <a:ea typeface="+mn-ea"/>
                </a:rPr>
                <a:t>SC Dashboard</a:t>
              </a:r>
              <a:r>
                <a:rPr kumimoji="1" lang="ja-JP" altLang="en-US" sz="1400" b="0" dirty="0">
                  <a:solidFill>
                    <a:schemeClr val="tx1"/>
                  </a:solidFill>
                  <a:latin typeface="+mn-ea"/>
                  <a:ea typeface="+mn-ea"/>
                </a:rPr>
                <a:t>と差分が非常に大きい状態だった</a:t>
              </a:r>
              <a:endParaRPr kumimoji="1" lang="en-US" altLang="ja-JP" sz="1400" b="0" dirty="0">
                <a:solidFill>
                  <a:schemeClr val="tx1"/>
                </a:solidFill>
                <a:latin typeface="+mn-ea"/>
                <a:ea typeface="+mn-ea"/>
              </a:endParaRPr>
            </a:p>
          </p:txBody>
        </p:sp>
        <p:cxnSp>
          <p:nvCxnSpPr>
            <p:cNvPr id="12" name="直線矢印コネクタ 11">
              <a:extLst>
                <a:ext uri="{FF2B5EF4-FFF2-40B4-BE49-F238E27FC236}">
                  <a16:creationId xmlns:a16="http://schemas.microsoft.com/office/drawing/2014/main" id="{1AB0F994-4456-7B58-D3C2-9DEF58E44176}"/>
                </a:ext>
              </a:extLst>
            </p:cNvPr>
            <p:cNvCxnSpPr>
              <a:cxnSpLocks/>
            </p:cNvCxnSpPr>
            <p:nvPr/>
          </p:nvCxnSpPr>
          <p:spPr>
            <a:xfrm flipH="1">
              <a:off x="6448754" y="3915507"/>
              <a:ext cx="422031"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7756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A8A0DC60-CB39-0F4C-B7BB-D68C7BF77B62}"/>
              </a:ext>
            </a:extLst>
          </p:cNvPr>
          <p:cNvSpPr>
            <a:spLocks noGrp="1"/>
          </p:cNvSpPr>
          <p:nvPr>
            <p:ph type="body" sz="quarter" idx="31"/>
          </p:nvPr>
        </p:nvSpPr>
        <p:spPr/>
        <p:txBody>
          <a:bodyPr/>
          <a:lstStyle/>
          <a:p>
            <a:r>
              <a:rPr kumimoji="1" lang="en-US" altLang="ja-JP" sz="2000" dirty="0"/>
              <a:t>EOF</a:t>
            </a:r>
            <a:endParaRPr kumimoji="1" lang="ja-JP" altLang="en-US" sz="2000"/>
          </a:p>
        </p:txBody>
      </p:sp>
    </p:spTree>
    <p:extLst>
      <p:ext uri="{BB962C8B-B14F-4D97-AF65-F5344CB8AC3E}">
        <p14:creationId xmlns:p14="http://schemas.microsoft.com/office/powerpoint/2010/main" val="3347866703"/>
      </p:ext>
    </p:extLst>
  </p:cSld>
  <p:clrMapOvr>
    <a:masterClrMapping/>
  </p:clrMapOvr>
</p:sld>
</file>

<file path=ppt/theme/theme1.xml><?xml version="1.0" encoding="utf-8"?>
<a:theme xmlns:a="http://schemas.openxmlformats.org/drawingml/2006/main" name="表紙">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インデックス">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コンテンツ扉">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説明ページ">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288394CA23402B409981E2E75D0C0376" ma:contentTypeVersion="2" ma:contentTypeDescription="新しいドキュメントを作成します。" ma:contentTypeScope="" ma:versionID="08e53c7cec538f5ff16fe8f1f88ef101">
  <xsd:schema xmlns:xsd="http://www.w3.org/2001/XMLSchema" xmlns:xs="http://www.w3.org/2001/XMLSchema" xmlns:p="http://schemas.microsoft.com/office/2006/metadata/properties" xmlns:ns3="a9389fa2-add8-4853-8b42-44b440df2f1e" targetNamespace="http://schemas.microsoft.com/office/2006/metadata/properties" ma:root="true" ma:fieldsID="f1fb61fb774e5f806a9ab0a12dd1cf14" ns3:_="">
    <xsd:import namespace="a9389fa2-add8-4853-8b42-44b440df2f1e"/>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389fa2-add8-4853-8b42-44b440df2f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21EF08D-F8DA-4975-B7B2-B9EB78E5EC19}">
  <ds:schemaRefs>
    <ds:schemaRef ds:uri="http://schemas.microsoft.com/office/2006/documentManagement/types"/>
    <ds:schemaRef ds:uri="http://schemas.microsoft.com/office/2006/metadata/properties"/>
    <ds:schemaRef ds:uri="a9389fa2-add8-4853-8b42-44b440df2f1e"/>
    <ds:schemaRef ds:uri="http://schemas.openxmlformats.org/package/2006/metadata/core-properties"/>
    <ds:schemaRef ds:uri="http://www.w3.org/XML/1998/namespace"/>
    <ds:schemaRef ds:uri="http://purl.org/dc/elements/1.1/"/>
    <ds:schemaRef ds:uri="http://schemas.microsoft.com/office/infopath/2007/PartnerControls"/>
    <ds:schemaRef ds:uri="http://purl.org/dc/dcmitype/"/>
    <ds:schemaRef ds:uri="http://purl.org/dc/terms/"/>
  </ds:schemaRefs>
</ds:datastoreItem>
</file>

<file path=customXml/itemProps2.xml><?xml version="1.0" encoding="utf-8"?>
<ds:datastoreItem xmlns:ds="http://schemas.openxmlformats.org/officeDocument/2006/customXml" ds:itemID="{6F20F481-E198-416A-84A7-0B1B2644A2E8}">
  <ds:schemaRefs>
    <ds:schemaRef ds:uri="http://schemas.microsoft.com/sharepoint/v3/contenttype/forms"/>
  </ds:schemaRefs>
</ds:datastoreItem>
</file>

<file path=customXml/itemProps3.xml><?xml version="1.0" encoding="utf-8"?>
<ds:datastoreItem xmlns:ds="http://schemas.openxmlformats.org/officeDocument/2006/customXml" ds:itemID="{997641F7-52D0-460F-9EEA-84C7AE2CCB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389fa2-add8-4853-8b42-44b440df2f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26226</TotalTime>
  <Words>757</Words>
  <Application>Microsoft Office PowerPoint</Application>
  <PresentationFormat>ワイド画面</PresentationFormat>
  <Paragraphs>85</Paragraphs>
  <Slides>7</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4</vt:i4>
      </vt:variant>
      <vt:variant>
        <vt:lpstr>スライド タイトル</vt:lpstr>
      </vt:variant>
      <vt:variant>
        <vt:i4>7</vt:i4>
      </vt:variant>
    </vt:vector>
  </HeadingPairs>
  <TitlesOfParts>
    <vt:vector size="19" baseType="lpstr">
      <vt:lpstr>Meiryo UI</vt:lpstr>
      <vt:lpstr>小塚ゴシック Pr6N B</vt:lpstr>
      <vt:lpstr>游ゴシック</vt:lpstr>
      <vt:lpstr>游ゴシック Light</vt:lpstr>
      <vt:lpstr>游ゴシック Medium</vt:lpstr>
      <vt:lpstr>Arial</vt:lpstr>
      <vt:lpstr>Lucida Sans Unicode</vt:lpstr>
      <vt:lpstr>Open Sans</vt:lpstr>
      <vt:lpstr>表紙</vt:lpstr>
      <vt:lpstr>インデックス</vt:lpstr>
      <vt:lpstr>コンテンツ扉</vt:lpstr>
      <vt:lpstr>説明ページ</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石上 学</dc:creator>
  <cp:lastModifiedBy>Hashimoto, Chie / 橋本　知依</cp:lastModifiedBy>
  <cp:revision>310</cp:revision>
  <dcterms:created xsi:type="dcterms:W3CDTF">2021-03-26T09:54:52Z</dcterms:created>
  <dcterms:modified xsi:type="dcterms:W3CDTF">2023-10-25T08:55:36Z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0x010100288394CA23402B409981E2E75D0C0376</vt:lpwstr>
  </property>
</Properties>
</file>