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05" r:id="rId9"/>
    <p:sldId id="342" r:id="rId10"/>
    <p:sldId id="344" r:id="rId11"/>
    <p:sldId id="345" r:id="rId12"/>
    <p:sldId id="339" r:id="rId13"/>
    <p:sldId id="343" r:id="rId14"/>
    <p:sldId id="30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107C41"/>
    <a:srgbClr val="4472C4"/>
    <a:srgbClr val="0000DA"/>
    <a:srgbClr val="FFFFFF"/>
    <a:srgbClr val="6600CC"/>
    <a:srgbClr val="CBCBCB"/>
    <a:srgbClr val="E7E7E7"/>
    <a:srgbClr val="106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4DE872-B438-4758-9E9D-1152B4BFB80C}" v="23" dt="2024-03-05T04:38:16.64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2" autoAdjust="0"/>
    <p:restoredTop sz="95842" autoAdjust="0"/>
  </p:normalViewPr>
  <p:slideViewPr>
    <p:cSldViewPr snapToGrid="0">
      <p:cViewPr varScale="1">
        <p:scale>
          <a:sx n="86" d="100"/>
          <a:sy n="86" d="100"/>
        </p:scale>
        <p:origin x="67" y="336"/>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himoto, Chie / 橋本　知依" userId="d974ff01-1f92-419a-ba7c-6fd3fb8463af" providerId="ADAL" clId="{B094B184-2B5F-41F1-BCA2-90BB860B53AF}"/>
    <pc:docChg chg="undo custSel addSld delSld modSld sldOrd">
      <pc:chgData name="Hashimoto, Chie / 橋本　知依" userId="d974ff01-1f92-419a-ba7c-6fd3fb8463af" providerId="ADAL" clId="{B094B184-2B5F-41F1-BCA2-90BB860B53AF}" dt="2023-10-25T08:55:32.844" v="7484" actId="20577"/>
      <pc:docMkLst>
        <pc:docMk/>
      </pc:docMkLst>
      <pc:sldChg chg="modSp mod">
        <pc:chgData name="Hashimoto, Chie / 橋本　知依" userId="d974ff01-1f92-419a-ba7c-6fd3fb8463af" providerId="ADAL" clId="{B094B184-2B5F-41F1-BCA2-90BB860B53AF}" dt="2023-10-25T08:26:09.095" v="6610" actId="20577"/>
        <pc:sldMkLst>
          <pc:docMk/>
          <pc:sldMk cId="3840699567" sldId="303"/>
        </pc:sldMkLst>
        <pc:spChg chg="mod">
          <ac:chgData name="Hashimoto, Chie / 橋本　知依" userId="d974ff01-1f92-419a-ba7c-6fd3fb8463af" providerId="ADAL" clId="{B094B184-2B5F-41F1-BCA2-90BB860B53AF}" dt="2023-10-25T08:26:09.095" v="66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B094B184-2B5F-41F1-BCA2-90BB860B53AF}" dt="2023-10-25T08:26:15.303" v="6620" actId="20577"/>
        <pc:sldMkLst>
          <pc:docMk/>
          <pc:sldMk cId="509033882" sldId="305"/>
        </pc:sldMkLst>
        <pc:spChg chg="mod">
          <ac:chgData name="Hashimoto, Chie / 橋本　知依" userId="d974ff01-1f92-419a-ba7c-6fd3fb8463af" providerId="ADAL" clId="{B094B184-2B5F-41F1-BCA2-90BB860B53AF}" dt="2023-10-25T08:26:15.303" v="6620" actId="20577"/>
          <ac:spMkLst>
            <pc:docMk/>
            <pc:sldMk cId="509033882" sldId="305"/>
            <ac:spMk id="6" creationId="{531B4B9D-12EA-4BC5-4859-8E23CDDB1A22}"/>
          </ac:spMkLst>
        </pc:spChg>
        <pc:spChg chg="add mod">
          <ac:chgData name="Hashimoto, Chie / 橋本　知依" userId="d974ff01-1f92-419a-ba7c-6fd3fb8463af" providerId="ADAL" clId="{B094B184-2B5F-41F1-BCA2-90BB860B53AF}" dt="2023-10-25T08:25:39.361" v="6606" actId="1076"/>
          <ac:spMkLst>
            <pc:docMk/>
            <pc:sldMk cId="509033882" sldId="305"/>
            <ac:spMk id="7" creationId="{DB462E19-2AD4-6A23-1FAF-F7BF8087DC23}"/>
          </ac:spMkLst>
        </pc:spChg>
        <pc:spChg chg="add mod">
          <ac:chgData name="Hashimoto, Chie / 橋本　知依" userId="d974ff01-1f92-419a-ba7c-6fd3fb8463af" providerId="ADAL" clId="{B094B184-2B5F-41F1-BCA2-90BB860B53AF}" dt="2023-10-25T08:21:09.054" v="6390" actId="1076"/>
          <ac:spMkLst>
            <pc:docMk/>
            <pc:sldMk cId="509033882" sldId="305"/>
            <ac:spMk id="8" creationId="{060EFA88-1D8D-D8A8-2766-30DFABE47B40}"/>
          </ac:spMkLst>
        </pc:spChg>
        <pc:spChg chg="add mod">
          <ac:chgData name="Hashimoto, Chie / 橋本　知依" userId="d974ff01-1f92-419a-ba7c-6fd3fb8463af" providerId="ADAL" clId="{B094B184-2B5F-41F1-BCA2-90BB860B53AF}" dt="2023-10-25T08:21:59.807" v="6405" actId="1076"/>
          <ac:spMkLst>
            <pc:docMk/>
            <pc:sldMk cId="509033882" sldId="305"/>
            <ac:spMk id="9" creationId="{3FD80B45-95D0-6766-6080-C0EB58642D3F}"/>
          </ac:spMkLst>
        </pc:spChg>
        <pc:spChg chg="add mod">
          <ac:chgData name="Hashimoto, Chie / 橋本　知依" userId="d974ff01-1f92-419a-ba7c-6fd3fb8463af" providerId="ADAL" clId="{B094B184-2B5F-41F1-BCA2-90BB860B53AF}" dt="2023-10-25T08:21:25.614" v="6397" actId="1076"/>
          <ac:spMkLst>
            <pc:docMk/>
            <pc:sldMk cId="509033882" sldId="305"/>
            <ac:spMk id="10" creationId="{9AB43444-53DB-6BBC-AD6C-9D23C75023D8}"/>
          </ac:spMkLst>
        </pc:spChg>
        <pc:spChg chg="del">
          <ac:chgData name="Hashimoto, Chie / 橋本　知依" userId="d974ff01-1f92-419a-ba7c-6fd3fb8463af" providerId="ADAL" clId="{B094B184-2B5F-41F1-BCA2-90BB860B53AF}" dt="2023-10-24T04:38:22.432" v="533" actId="478"/>
          <ac:spMkLst>
            <pc:docMk/>
            <pc:sldMk cId="509033882" sldId="305"/>
            <ac:spMk id="14" creationId="{2F1F5D93-3A64-BF85-7FE5-DEB5015267C9}"/>
          </ac:spMkLst>
        </pc:spChg>
        <pc:spChg chg="add mod">
          <ac:chgData name="Hashimoto, Chie / 橋本　知依" userId="d974ff01-1f92-419a-ba7c-6fd3fb8463af" providerId="ADAL" clId="{B094B184-2B5F-41F1-BCA2-90BB860B53AF}" dt="2023-10-25T08:22:56.900" v="6416" actId="1076"/>
          <ac:spMkLst>
            <pc:docMk/>
            <pc:sldMk cId="509033882" sldId="305"/>
            <ac:spMk id="15" creationId="{1BA45130-5008-5B6D-5E0A-D7511ABAAFEC}"/>
          </ac:spMkLst>
        </pc:spChg>
        <pc:spChg chg="del">
          <ac:chgData name="Hashimoto, Chie / 橋本　知依" userId="d974ff01-1f92-419a-ba7c-6fd3fb8463af" providerId="ADAL" clId="{B094B184-2B5F-41F1-BCA2-90BB860B53AF}" dt="2023-10-24T04:38:22.432" v="533" actId="478"/>
          <ac:spMkLst>
            <pc:docMk/>
            <pc:sldMk cId="509033882" sldId="305"/>
            <ac:spMk id="15" creationId="{9AE51388-2457-6B2E-3642-01861993E9D2}"/>
          </ac:spMkLst>
        </pc:spChg>
        <pc:spChg chg="add mod">
          <ac:chgData name="Hashimoto, Chie / 橋本　知依" userId="d974ff01-1f92-419a-ba7c-6fd3fb8463af" providerId="ADAL" clId="{B094B184-2B5F-41F1-BCA2-90BB860B53AF}" dt="2023-10-25T08:22:59.600" v="6418" actId="1076"/>
          <ac:spMkLst>
            <pc:docMk/>
            <pc:sldMk cId="509033882" sldId="305"/>
            <ac:spMk id="16" creationId="{F98D9867-26FC-CE13-BF7E-83BF0BE2F750}"/>
          </ac:spMkLst>
        </pc:spChg>
        <pc:spChg chg="del">
          <ac:chgData name="Hashimoto, Chie / 橋本　知依" userId="d974ff01-1f92-419a-ba7c-6fd3fb8463af" providerId="ADAL" clId="{B094B184-2B5F-41F1-BCA2-90BB860B53AF}" dt="2023-10-24T04:38:22.432" v="533" actId="478"/>
          <ac:spMkLst>
            <pc:docMk/>
            <pc:sldMk cId="509033882" sldId="305"/>
            <ac:spMk id="16" creationId="{FA551613-80C7-9002-39C4-A8DC97E4A457}"/>
          </ac:spMkLst>
        </pc:spChg>
        <pc:spChg chg="add mod">
          <ac:chgData name="Hashimoto, Chie / 橋本　知依" userId="d974ff01-1f92-419a-ba7c-6fd3fb8463af" providerId="ADAL" clId="{B094B184-2B5F-41F1-BCA2-90BB860B53AF}" dt="2023-10-25T08:23:01.873" v="6420" actId="1076"/>
          <ac:spMkLst>
            <pc:docMk/>
            <pc:sldMk cId="509033882" sldId="305"/>
            <ac:spMk id="17" creationId="{D6F23847-5F51-9D6D-F67C-E132E46F5139}"/>
          </ac:spMkLst>
        </pc:spChg>
        <pc:spChg chg="add mod">
          <ac:chgData name="Hashimoto, Chie / 橋本　知依" userId="d974ff01-1f92-419a-ba7c-6fd3fb8463af" providerId="ADAL" clId="{B094B184-2B5F-41F1-BCA2-90BB860B53AF}" dt="2023-10-25T08:23:05.345" v="6422" actId="1076"/>
          <ac:spMkLst>
            <pc:docMk/>
            <pc:sldMk cId="509033882" sldId="305"/>
            <ac:spMk id="18" creationId="{BFBDD624-2EFF-97DA-F192-A8619B02AE06}"/>
          </ac:spMkLst>
        </pc:spChg>
        <pc:graphicFrameChg chg="mod modGraphic">
          <ac:chgData name="Hashimoto, Chie / 橋本　知依" userId="d974ff01-1f92-419a-ba7c-6fd3fb8463af" providerId="ADAL" clId="{B094B184-2B5F-41F1-BCA2-90BB860B53AF}" dt="2023-10-25T08:14:43.634" v="629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B094B184-2B5F-41F1-BCA2-90BB860B53AF}" dt="2023-10-25T08:22:17.193" v="6407" actId="14100"/>
          <ac:picMkLst>
            <pc:docMk/>
            <pc:sldMk cId="509033882" sldId="305"/>
            <ac:picMk id="5" creationId="{F4681FF7-250C-91CB-5F6B-B0D480BB087B}"/>
          </ac:picMkLst>
        </pc:picChg>
        <pc:picChg chg="del">
          <ac:chgData name="Hashimoto, Chie / 橋本　知依" userId="d974ff01-1f92-419a-ba7c-6fd3fb8463af" providerId="ADAL" clId="{B094B184-2B5F-41F1-BCA2-90BB860B53AF}" dt="2023-10-24T02:53:16.265" v="465" actId="478"/>
          <ac:picMkLst>
            <pc:docMk/>
            <pc:sldMk cId="509033882" sldId="305"/>
            <ac:picMk id="7" creationId="{4A5533C5-8F36-3D3B-B3F2-6340BF6FF027}"/>
          </ac:picMkLst>
        </pc:picChg>
        <pc:picChg chg="del">
          <ac:chgData name="Hashimoto, Chie / 橋本　知依" userId="d974ff01-1f92-419a-ba7c-6fd3fb8463af" providerId="ADAL" clId="{B094B184-2B5F-41F1-BCA2-90BB860B53AF}" dt="2023-10-24T02:53:16.602" v="466" actId="478"/>
          <ac:picMkLst>
            <pc:docMk/>
            <pc:sldMk cId="509033882" sldId="305"/>
            <ac:picMk id="12" creationId="{2F060B4F-C837-0902-555C-F84674E1C497}"/>
          </ac:picMkLst>
        </pc:picChg>
        <pc:picChg chg="add mod modCrop">
          <ac:chgData name="Hashimoto, Chie / 橋本　知依" userId="d974ff01-1f92-419a-ba7c-6fd3fb8463af" providerId="ADAL" clId="{B094B184-2B5F-41F1-BCA2-90BB860B53AF}" dt="2023-10-25T08:22:28.489" v="6410" actId="732"/>
          <ac:picMkLst>
            <pc:docMk/>
            <pc:sldMk cId="509033882" sldId="305"/>
            <ac:picMk id="12" creationId="{E13259DC-C80C-8F02-7B0E-353663BBCD48}"/>
          </ac:picMkLst>
        </pc:picChg>
        <pc:picChg chg="add mod modCrop">
          <ac:chgData name="Hashimoto, Chie / 橋本　知依" userId="d974ff01-1f92-419a-ba7c-6fd3fb8463af" providerId="ADAL" clId="{B094B184-2B5F-41F1-BCA2-90BB860B53AF}" dt="2023-10-25T08:21:51.753" v="6403" actId="732"/>
          <ac:picMkLst>
            <pc:docMk/>
            <pc:sldMk cId="509033882" sldId="305"/>
            <ac:picMk id="14" creationId="{93A3E691-10C2-263E-A2F8-EACCB5C2E6D8}"/>
          </ac:picMkLst>
        </pc:picChg>
        <pc:cxnChg chg="del mod">
          <ac:chgData name="Hashimoto, Chie / 橋本　知依" userId="d974ff01-1f92-419a-ba7c-6fd3fb8463af" providerId="ADAL" clId="{B094B184-2B5F-41F1-BCA2-90BB860B53AF}" dt="2023-10-24T02:53:15.784" v="464" actId="478"/>
          <ac:cxnSpMkLst>
            <pc:docMk/>
            <pc:sldMk cId="509033882" sldId="305"/>
            <ac:cxnSpMk id="13" creationId="{753534E4-5818-6C49-544E-C2C42864BEF9}"/>
          </ac:cxnSpMkLst>
        </pc:cxnChg>
      </pc:sldChg>
      <pc:sldChg chg="addSp delSp modSp mod">
        <pc:chgData name="Hashimoto, Chie / 橋本　知依" userId="d974ff01-1f92-419a-ba7c-6fd3fb8463af" providerId="ADAL" clId="{B094B184-2B5F-41F1-BCA2-90BB860B53AF}" dt="2023-10-25T08:18:47.702" v="6380" actId="20577"/>
        <pc:sldMkLst>
          <pc:docMk/>
          <pc:sldMk cId="1571775979" sldId="325"/>
        </pc:sldMkLst>
        <pc:spChg chg="add mod">
          <ac:chgData name="Hashimoto, Chie / 橋本　知依" userId="d974ff01-1f92-419a-ba7c-6fd3fb8463af" providerId="ADAL" clId="{B094B184-2B5F-41F1-BCA2-90BB860B53AF}" dt="2023-10-25T03:42:47.477" v="1760" actId="14100"/>
          <ac:spMkLst>
            <pc:docMk/>
            <pc:sldMk cId="1571775979" sldId="325"/>
            <ac:spMk id="10" creationId="{92093CB9-44E6-BFD7-DE2A-859308099B23}"/>
          </ac:spMkLst>
        </pc:spChg>
        <pc:spChg chg="del">
          <ac:chgData name="Hashimoto, Chie / 橋本　知依" userId="d974ff01-1f92-419a-ba7c-6fd3fb8463af" providerId="ADAL" clId="{B094B184-2B5F-41F1-BCA2-90BB860B53AF}" dt="2023-10-24T02:45:31.758" v="8" actId="478"/>
          <ac:spMkLst>
            <pc:docMk/>
            <pc:sldMk cId="1571775979" sldId="325"/>
            <ac:spMk id="13" creationId="{DDE09D2E-4A8A-84BC-E4B2-1713D0FFDC89}"/>
          </ac:spMkLst>
        </pc:spChg>
        <pc:spChg chg="add mod">
          <ac:chgData name="Hashimoto, Chie / 橋本　知依" userId="d974ff01-1f92-419a-ba7c-6fd3fb8463af" providerId="ADAL" clId="{B094B184-2B5F-41F1-BCA2-90BB860B53AF}" dt="2023-10-25T03:43:59.810" v="1858" actId="1076"/>
          <ac:spMkLst>
            <pc:docMk/>
            <pc:sldMk cId="1571775979" sldId="325"/>
            <ac:spMk id="15" creationId="{FD955F00-DE09-327F-7335-5520D34009FF}"/>
          </ac:spMkLst>
        </pc:spChg>
        <pc:spChg chg="add mod">
          <ac:chgData name="Hashimoto, Chie / 橋本　知依" userId="d974ff01-1f92-419a-ba7c-6fd3fb8463af" providerId="ADAL" clId="{B094B184-2B5F-41F1-BCA2-90BB860B53AF}" dt="2023-10-25T03:44:06.586" v="1860" actId="207"/>
          <ac:spMkLst>
            <pc:docMk/>
            <pc:sldMk cId="1571775979" sldId="325"/>
            <ac:spMk id="22" creationId="{4ACACD17-F872-0ABC-7DFE-0B3D25FEC9C7}"/>
          </ac:spMkLst>
        </pc:spChg>
        <pc:spChg chg="add mod">
          <ac:chgData name="Hashimoto, Chie / 橋本　知依" userId="d974ff01-1f92-419a-ba7c-6fd3fb8463af" providerId="ADAL" clId="{B094B184-2B5F-41F1-BCA2-90BB860B53AF}" dt="2023-10-25T08:18:47.702" v="6380" actId="20577"/>
          <ac:spMkLst>
            <pc:docMk/>
            <pc:sldMk cId="1571775979" sldId="325"/>
            <ac:spMk id="24" creationId="{DE1BC7E1-13FC-994D-649B-521ED2923808}"/>
          </ac:spMkLst>
        </pc:spChg>
        <pc:spChg chg="add del mod">
          <ac:chgData name="Hashimoto, Chie / 橋本　知依" userId="d974ff01-1f92-419a-ba7c-6fd3fb8463af" providerId="ADAL" clId="{B094B184-2B5F-41F1-BCA2-90BB860B53AF}" dt="2023-10-25T04:35:30.134" v="3700"/>
          <ac:spMkLst>
            <pc:docMk/>
            <pc:sldMk cId="1571775979" sldId="325"/>
            <ac:spMk id="25" creationId="{18B90185-20D3-E0AB-F48D-232A2E2D36ED}"/>
          </ac:spMkLst>
        </pc:spChg>
        <pc:spChg chg="add mod">
          <ac:chgData name="Hashimoto, Chie / 橋本　知依" userId="d974ff01-1f92-419a-ba7c-6fd3fb8463af" providerId="ADAL" clId="{B094B184-2B5F-41F1-BCA2-90BB860B53AF}" dt="2023-10-25T04:37:47.950" v="3808" actId="1076"/>
          <ac:spMkLst>
            <pc:docMk/>
            <pc:sldMk cId="1571775979" sldId="325"/>
            <ac:spMk id="26" creationId="{CC4CBFE6-105F-AB10-8A99-C083A2683DF4}"/>
          </ac:spMkLst>
        </pc:spChg>
        <pc:spChg chg="add mod">
          <ac:chgData name="Hashimoto, Chie / 橋本　知依" userId="d974ff01-1f92-419a-ba7c-6fd3fb8463af" providerId="ADAL" clId="{B094B184-2B5F-41F1-BCA2-90BB860B53AF}" dt="2023-10-25T04:38:01.226" v="3813" actId="1076"/>
          <ac:spMkLst>
            <pc:docMk/>
            <pc:sldMk cId="1571775979" sldId="325"/>
            <ac:spMk id="35" creationId="{78C9F3D4-B895-43EC-CC0E-B8EBEBC79F8C}"/>
          </ac:spMkLst>
        </pc:spChg>
        <pc:spChg chg="add mod">
          <ac:chgData name="Hashimoto, Chie / 橋本　知依" userId="d974ff01-1f92-419a-ba7c-6fd3fb8463af" providerId="ADAL" clId="{B094B184-2B5F-41F1-BCA2-90BB860B53AF}" dt="2023-10-25T04:38:03.228" v="3814" actId="1076"/>
          <ac:spMkLst>
            <pc:docMk/>
            <pc:sldMk cId="1571775979" sldId="325"/>
            <ac:spMk id="36" creationId="{621EA8F8-82FF-19E7-97FC-F5B9FFB97C6B}"/>
          </ac:spMkLst>
        </pc:spChg>
        <pc:grpChg chg="del">
          <ac:chgData name="Hashimoto, Chie / 橋本　知依" userId="d974ff01-1f92-419a-ba7c-6fd3fb8463af" providerId="ADAL" clId="{B094B184-2B5F-41F1-BCA2-90BB860B53AF}" dt="2023-10-24T02:45:31.758" v="8" actId="478"/>
          <ac:grpSpMkLst>
            <pc:docMk/>
            <pc:sldMk cId="1571775979" sldId="325"/>
            <ac:grpSpMk id="12" creationId="{55A0E706-53AB-EAC4-F39B-61DC56C2E124}"/>
          </ac:grpSpMkLst>
        </pc:grpChg>
        <pc:graphicFrameChg chg="mod modGraphic">
          <ac:chgData name="Hashimoto, Chie / 橋本　知依" userId="d974ff01-1f92-419a-ba7c-6fd3fb8463af" providerId="ADAL" clId="{B094B184-2B5F-41F1-BCA2-90BB860B53AF}" dt="2023-10-25T08:18:43.695" v="6378" actId="20577"/>
          <ac:graphicFrameMkLst>
            <pc:docMk/>
            <pc:sldMk cId="1571775979" sldId="325"/>
            <ac:graphicFrameMk id="8" creationId="{07219AAD-97A6-3628-5ADC-E4FDDF648FDB}"/>
          </ac:graphicFrameMkLst>
        </pc:graphicFrameChg>
        <pc:picChg chg="add mod modCrop">
          <ac:chgData name="Hashimoto, Chie / 橋本　知依" userId="d974ff01-1f92-419a-ba7c-6fd3fb8463af" providerId="ADAL" clId="{B094B184-2B5F-41F1-BCA2-90BB860B53AF}" dt="2023-10-25T03:42:16.149" v="1752" actId="1076"/>
          <ac:picMkLst>
            <pc:docMk/>
            <pc:sldMk cId="1571775979" sldId="325"/>
            <ac:picMk id="3" creationId="{6963EFC8-7E12-BE8C-1BBF-9807907412CB}"/>
          </ac:picMkLst>
        </pc:picChg>
        <pc:picChg chg="add mod modCrop">
          <ac:chgData name="Hashimoto, Chie / 橋本　知依" userId="d974ff01-1f92-419a-ba7c-6fd3fb8463af" providerId="ADAL" clId="{B094B184-2B5F-41F1-BCA2-90BB860B53AF}" dt="2023-10-25T03:43:56.232" v="1857" actId="1076"/>
          <ac:picMkLst>
            <pc:docMk/>
            <pc:sldMk cId="1571775979" sldId="325"/>
            <ac:picMk id="7" creationId="{356EF195-03BF-4064-C3BD-7DCF192C08B3}"/>
          </ac:picMkLst>
        </pc:picChg>
        <pc:picChg chg="add mod">
          <ac:chgData name="Hashimoto, Chie / 橋本　知依" userId="d974ff01-1f92-419a-ba7c-6fd3fb8463af" providerId="ADAL" clId="{B094B184-2B5F-41F1-BCA2-90BB860B53AF}" dt="2023-10-25T04:37:50.763" v="3810" actId="1076"/>
          <ac:picMkLst>
            <pc:docMk/>
            <pc:sldMk cId="1571775979" sldId="325"/>
            <ac:picMk id="28" creationId="{16912B21-260B-0278-EA5A-CF9ABB21F7C6}"/>
          </ac:picMkLst>
        </pc:picChg>
        <pc:picChg chg="add mod">
          <ac:chgData name="Hashimoto, Chie / 橋本　知依" userId="d974ff01-1f92-419a-ba7c-6fd3fb8463af" providerId="ADAL" clId="{B094B184-2B5F-41F1-BCA2-90BB860B53AF}" dt="2023-10-25T04:37:49.345" v="3809" actId="1076"/>
          <ac:picMkLst>
            <pc:docMk/>
            <pc:sldMk cId="1571775979" sldId="325"/>
            <ac:picMk id="30" creationId="{578D6454-D0B6-31A5-584A-74EEB45264F1}"/>
          </ac:picMkLst>
        </pc:picChg>
        <pc:picChg chg="add mod modCrop">
          <ac:chgData name="Hashimoto, Chie / 橋本　知依" userId="d974ff01-1f92-419a-ba7c-6fd3fb8463af" providerId="ADAL" clId="{B094B184-2B5F-41F1-BCA2-90BB860B53AF}" dt="2023-10-25T04:37:23.476" v="3799" actId="1076"/>
          <ac:picMkLst>
            <pc:docMk/>
            <pc:sldMk cId="1571775979" sldId="325"/>
            <ac:picMk id="32" creationId="{463FA050-1675-B8C7-9FEC-080DEC5C5F1A}"/>
          </ac:picMkLst>
        </pc:picChg>
        <pc:picChg chg="add mod modCrop">
          <ac:chgData name="Hashimoto, Chie / 橋本　知依" userId="d974ff01-1f92-419a-ba7c-6fd3fb8463af" providerId="ADAL" clId="{B094B184-2B5F-41F1-BCA2-90BB860B53AF}" dt="2023-10-25T04:37:37.488" v="3804" actId="1076"/>
          <ac:picMkLst>
            <pc:docMk/>
            <pc:sldMk cId="1571775979" sldId="325"/>
            <ac:picMk id="34" creationId="{D84F0BF3-FBC1-9910-02CF-DD26F5A182EE}"/>
          </ac:picMkLst>
        </pc:picChg>
        <pc:cxnChg chg="add mod">
          <ac:chgData name="Hashimoto, Chie / 橋本　知依" userId="d974ff01-1f92-419a-ba7c-6fd3fb8463af" providerId="ADAL" clId="{B094B184-2B5F-41F1-BCA2-90BB860B53AF}" dt="2023-10-25T03:43:59.810" v="1858" actId="1076"/>
          <ac:cxnSpMkLst>
            <pc:docMk/>
            <pc:sldMk cId="1571775979" sldId="325"/>
            <ac:cxnSpMk id="9" creationId="{9FA865BB-8DD6-D6E4-7D00-D0C96AD1312E}"/>
          </ac:cxnSpMkLst>
        </pc:cxnChg>
        <pc:cxnChg chg="del">
          <ac:chgData name="Hashimoto, Chie / 橋本　知依" userId="d974ff01-1f92-419a-ba7c-6fd3fb8463af" providerId="ADAL" clId="{B094B184-2B5F-41F1-BCA2-90BB860B53AF}" dt="2023-10-24T02:45:31.758" v="8" actId="478"/>
          <ac:cxnSpMkLst>
            <pc:docMk/>
            <pc:sldMk cId="1571775979" sldId="325"/>
            <ac:cxnSpMk id="14" creationId="{C99906DE-8F6B-A3F6-DB30-468DBDD27E89}"/>
          </ac:cxnSpMkLst>
        </pc:cxnChg>
      </pc:sldChg>
      <pc:sldChg chg="addSp delSp modSp mod ord">
        <pc:chgData name="Hashimoto, Chie / 橋本　知依" userId="d974ff01-1f92-419a-ba7c-6fd3fb8463af" providerId="ADAL" clId="{B094B184-2B5F-41F1-BCA2-90BB860B53AF}" dt="2023-10-25T04:47:59.092" v="4245" actId="20577"/>
        <pc:sldMkLst>
          <pc:docMk/>
          <pc:sldMk cId="3792151018" sldId="331"/>
        </pc:sldMkLst>
        <pc:spChg chg="add mod">
          <ac:chgData name="Hashimoto, Chie / 橋本　知依" userId="d974ff01-1f92-419a-ba7c-6fd3fb8463af" providerId="ADAL" clId="{B094B184-2B5F-41F1-BCA2-90BB860B53AF}" dt="2023-10-25T02:24:30.893" v="1080" actId="164"/>
          <ac:spMkLst>
            <pc:docMk/>
            <pc:sldMk cId="3792151018" sldId="331"/>
            <ac:spMk id="10" creationId="{4660A13A-9D54-CFC2-8C83-47EAF2263CF4}"/>
          </ac:spMkLst>
        </pc:spChg>
        <pc:spChg chg="add mod">
          <ac:chgData name="Hashimoto, Chie / 橋本　知依" userId="d974ff01-1f92-419a-ba7c-6fd3fb8463af" providerId="ADAL" clId="{B094B184-2B5F-41F1-BCA2-90BB860B53AF}" dt="2023-10-25T02:24:30.893" v="1080" actId="164"/>
          <ac:spMkLst>
            <pc:docMk/>
            <pc:sldMk cId="3792151018" sldId="331"/>
            <ac:spMk id="13" creationId="{0EF68B60-0378-686A-3900-E68A7D5089CF}"/>
          </ac:spMkLst>
        </pc:spChg>
        <pc:spChg chg="add mod">
          <ac:chgData name="Hashimoto, Chie / 橋本　知依" userId="d974ff01-1f92-419a-ba7c-6fd3fb8463af" providerId="ADAL" clId="{B094B184-2B5F-41F1-BCA2-90BB860B53AF}" dt="2023-10-25T02:24:30.893" v="1080" actId="164"/>
          <ac:spMkLst>
            <pc:docMk/>
            <pc:sldMk cId="3792151018" sldId="331"/>
            <ac:spMk id="14" creationId="{24CEEEF8-6990-ACDB-913A-D66D0AE90B35}"/>
          </ac:spMkLst>
        </pc:spChg>
        <pc:spChg chg="add mod">
          <ac:chgData name="Hashimoto, Chie / 橋本　知依" userId="d974ff01-1f92-419a-ba7c-6fd3fb8463af" providerId="ADAL" clId="{B094B184-2B5F-41F1-BCA2-90BB860B53AF}" dt="2023-10-25T02:24:30.893" v="1080" actId="164"/>
          <ac:spMkLst>
            <pc:docMk/>
            <pc:sldMk cId="3792151018" sldId="331"/>
            <ac:spMk id="16" creationId="{6F2AE281-86E9-F9A6-9789-EC61F745801F}"/>
          </ac:spMkLst>
        </pc:spChg>
        <pc:spChg chg="add mod">
          <ac:chgData name="Hashimoto, Chie / 橋本　知依" userId="d974ff01-1f92-419a-ba7c-6fd3fb8463af" providerId="ADAL" clId="{B094B184-2B5F-41F1-BCA2-90BB860B53AF}" dt="2023-10-25T02:26:29.050" v="1233" actId="404"/>
          <ac:spMkLst>
            <pc:docMk/>
            <pc:sldMk cId="3792151018" sldId="331"/>
            <ac:spMk id="22" creationId="{AD71A72A-CE5A-DF1B-BCEA-2C6FE108A448}"/>
          </ac:spMkLst>
        </pc:spChg>
        <pc:spChg chg="add del mod">
          <ac:chgData name="Hashimoto, Chie / 橋本　知依" userId="d974ff01-1f92-419a-ba7c-6fd3fb8463af" providerId="ADAL" clId="{B094B184-2B5F-41F1-BCA2-90BB860B53AF}" dt="2023-10-25T02:25:33.600" v="1118"/>
          <ac:spMkLst>
            <pc:docMk/>
            <pc:sldMk cId="3792151018" sldId="331"/>
            <ac:spMk id="24" creationId="{A7A70403-FC27-FC2D-B0BD-24E3927D05FC}"/>
          </ac:spMkLst>
        </pc:spChg>
        <pc:grpChg chg="add mod">
          <ac:chgData name="Hashimoto, Chie / 橋本　知依" userId="d974ff01-1f92-419a-ba7c-6fd3fb8463af" providerId="ADAL" clId="{B094B184-2B5F-41F1-BCA2-90BB860B53AF}" dt="2023-10-25T02:24:48.066" v="1088" actId="1076"/>
          <ac:grpSpMkLst>
            <pc:docMk/>
            <pc:sldMk cId="3792151018" sldId="331"/>
            <ac:grpSpMk id="21" creationId="{D97AEE05-6BE0-839A-11E7-42FEC8AD9EE5}"/>
          </ac:grpSpMkLst>
        </pc:grpChg>
        <pc:graphicFrameChg chg="mod modGraphic">
          <ac:chgData name="Hashimoto, Chie / 橋本　知依" userId="d974ff01-1f92-419a-ba7c-6fd3fb8463af" providerId="ADAL" clId="{B094B184-2B5F-41F1-BCA2-90BB860B53AF}" dt="2023-10-25T04:47:59.092" v="4245" actId="20577"/>
          <ac:graphicFrameMkLst>
            <pc:docMk/>
            <pc:sldMk cId="3792151018" sldId="331"/>
            <ac:graphicFrameMk id="8" creationId="{07219AAD-97A6-3628-5ADC-E4FDDF648FDB}"/>
          </ac:graphicFrameMkLst>
        </pc:graphicFrameChg>
        <pc:picChg chg="del">
          <ac:chgData name="Hashimoto, Chie / 橋本　知依" userId="d974ff01-1f92-419a-ba7c-6fd3fb8463af" providerId="ADAL" clId="{B094B184-2B5F-41F1-BCA2-90BB860B53AF}" dt="2023-10-24T02:53:57.880" v="528" actId="478"/>
          <ac:picMkLst>
            <pc:docMk/>
            <pc:sldMk cId="3792151018" sldId="331"/>
            <ac:picMk id="3" creationId="{6C54269A-B009-4557-ED31-07AB8F61A815}"/>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4" creationId="{4FE95252-8632-8639-8901-FA611FB8056B}"/>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7" creationId="{7BF43785-B408-E7F9-E758-67E192884624}"/>
          </ac:picMkLst>
        </pc:picChg>
        <pc:picChg chg="add mod modCrop">
          <ac:chgData name="Hashimoto, Chie / 橋本　知依" userId="d974ff01-1f92-419a-ba7c-6fd3fb8463af" providerId="ADAL" clId="{B094B184-2B5F-41F1-BCA2-90BB860B53AF}" dt="2023-10-25T02:24:30.893" v="1080" actId="164"/>
          <ac:picMkLst>
            <pc:docMk/>
            <pc:sldMk cId="3792151018" sldId="331"/>
            <ac:picMk id="19" creationId="{BADD94AB-CE76-BD15-BC0E-6DA143987259}"/>
          </ac:picMkLst>
        </pc:picChg>
        <pc:picChg chg="add mod">
          <ac:chgData name="Hashimoto, Chie / 橋本　知依" userId="d974ff01-1f92-419a-ba7c-6fd3fb8463af" providerId="ADAL" clId="{B094B184-2B5F-41F1-BCA2-90BB860B53AF}" dt="2023-10-25T02:24:30.893" v="1080" actId="164"/>
          <ac:picMkLst>
            <pc:docMk/>
            <pc:sldMk cId="3792151018" sldId="331"/>
            <ac:picMk id="20" creationId="{41B448B2-AAD6-3358-7C9A-4BC8C83B3A36}"/>
          </ac:picMkLst>
        </pc:picChg>
        <pc:picChg chg="add del">
          <ac:chgData name="Hashimoto, Chie / 橋本　知依" userId="d974ff01-1f92-419a-ba7c-6fd3fb8463af" providerId="ADAL" clId="{B094B184-2B5F-41F1-BCA2-90BB860B53AF}" dt="2023-10-25T02:25:29.731" v="1114"/>
          <ac:picMkLst>
            <pc:docMk/>
            <pc:sldMk cId="3792151018" sldId="331"/>
            <ac:picMk id="23" creationId="{5105A4DA-0A69-A27C-F648-B99EDFD03D4C}"/>
          </ac:picMkLst>
        </pc:picChg>
        <pc:cxnChg chg="add mod">
          <ac:chgData name="Hashimoto, Chie / 橋本　知依" userId="d974ff01-1f92-419a-ba7c-6fd3fb8463af" providerId="ADAL" clId="{B094B184-2B5F-41F1-BCA2-90BB860B53AF}" dt="2023-10-25T02:24:30.893" v="1080" actId="164"/>
          <ac:cxnSpMkLst>
            <pc:docMk/>
            <pc:sldMk cId="3792151018" sldId="331"/>
            <ac:cxnSpMk id="9" creationId="{AA8E3678-2685-A1C0-9E14-2A66C485DCC3}"/>
          </ac:cxnSpMkLst>
        </pc:cxnChg>
      </pc:sldChg>
      <pc:sldChg chg="del ord">
        <pc:chgData name="Hashimoto, Chie / 橋本　知依" userId="d974ff01-1f92-419a-ba7c-6fd3fb8463af" providerId="ADAL" clId="{B094B184-2B5F-41F1-BCA2-90BB860B53AF}" dt="2023-10-25T04:38:20.691" v="3815" actId="47"/>
        <pc:sldMkLst>
          <pc:docMk/>
          <pc:sldMk cId="2146032486" sldId="332"/>
        </pc:sldMkLst>
      </pc:sldChg>
      <pc:sldChg chg="delSp modSp del mod ord">
        <pc:chgData name="Hashimoto, Chie / 橋本　知依" userId="d974ff01-1f92-419a-ba7c-6fd3fb8463af" providerId="ADAL" clId="{B094B184-2B5F-41F1-BCA2-90BB860B53AF}" dt="2023-10-25T04:38:20.691" v="3815" actId="47"/>
        <pc:sldMkLst>
          <pc:docMk/>
          <pc:sldMk cId="3374351889" sldId="333"/>
        </pc:sldMkLst>
        <pc:picChg chg="del mod">
          <ac:chgData name="Hashimoto, Chie / 橋本　知依" userId="d974ff01-1f92-419a-ba7c-6fd3fb8463af" providerId="ADAL" clId="{B094B184-2B5F-41F1-BCA2-90BB860B53AF}" dt="2023-10-24T02:45:15.441" v="7" actId="478"/>
          <ac:picMkLst>
            <pc:docMk/>
            <pc:sldMk cId="3374351889" sldId="333"/>
            <ac:picMk id="3" creationId="{99ED7191-9484-E7B9-5503-847678F932BD}"/>
          </ac:picMkLst>
        </pc:picChg>
        <pc:picChg chg="del mod">
          <ac:chgData name="Hashimoto, Chie / 橋本　知依" userId="d974ff01-1f92-419a-ba7c-6fd3fb8463af" providerId="ADAL" clId="{B094B184-2B5F-41F1-BCA2-90BB860B53AF}" dt="2023-10-24T02:45:15.441" v="7" actId="478"/>
          <ac:picMkLst>
            <pc:docMk/>
            <pc:sldMk cId="3374351889" sldId="333"/>
            <ac:picMk id="7" creationId="{FF23F3EA-2DF4-D544-EF6F-A7C856F516C0}"/>
          </ac:picMkLst>
        </pc:picChg>
        <pc:picChg chg="del">
          <ac:chgData name="Hashimoto, Chie / 橋本　知依" userId="d974ff01-1f92-419a-ba7c-6fd3fb8463af" providerId="ADAL" clId="{B094B184-2B5F-41F1-BCA2-90BB860B53AF}" dt="2023-10-24T02:45:15.441" v="7" actId="478"/>
          <ac:picMkLst>
            <pc:docMk/>
            <pc:sldMk cId="3374351889" sldId="333"/>
            <ac:picMk id="10" creationId="{9B06EB45-5171-13A5-62CF-31E5886063D6}"/>
          </ac:picMkLst>
        </pc:picChg>
      </pc:sldChg>
      <pc:sldChg chg="modSp add del mod ord">
        <pc:chgData name="Hashimoto, Chie / 橋本　知依" userId="d974ff01-1f92-419a-ba7c-6fd3fb8463af" providerId="ADAL" clId="{B094B184-2B5F-41F1-BCA2-90BB860B53AF}" dt="2023-10-25T06:26:49.030" v="5560" actId="47"/>
        <pc:sldMkLst>
          <pc:docMk/>
          <pc:sldMk cId="1222800026" sldId="334"/>
        </pc:sldMkLst>
        <pc:graphicFrameChg chg="modGraphic">
          <ac:chgData name="Hashimoto, Chie / 橋本　知依" userId="d974ff01-1f92-419a-ba7c-6fd3fb8463af" providerId="ADAL" clId="{B094B184-2B5F-41F1-BCA2-90BB860B53AF}" dt="2023-10-25T03:51:03.582" v="1862" actId="6549"/>
          <ac:graphicFrameMkLst>
            <pc:docMk/>
            <pc:sldMk cId="1222800026" sldId="334"/>
            <ac:graphicFrameMk id="8" creationId="{07219AAD-97A6-3628-5ADC-E4FDDF648FDB}"/>
          </ac:graphicFrameMkLst>
        </pc:graphicFrameChg>
      </pc:sldChg>
      <pc:sldChg chg="addSp delSp modSp add mod">
        <pc:chgData name="Hashimoto, Chie / 橋本　知依" userId="d974ff01-1f92-419a-ba7c-6fd3fb8463af" providerId="ADAL" clId="{B094B184-2B5F-41F1-BCA2-90BB860B53AF}" dt="2023-10-25T04:49:10.913" v="4279" actId="478"/>
        <pc:sldMkLst>
          <pc:docMk/>
          <pc:sldMk cId="894165318" sldId="335"/>
        </pc:sldMkLst>
        <pc:spChg chg="add mod">
          <ac:chgData name="Hashimoto, Chie / 橋本　知依" userId="d974ff01-1f92-419a-ba7c-6fd3fb8463af" providerId="ADAL" clId="{B094B184-2B5F-41F1-BCA2-90BB860B53AF}" dt="2023-10-25T04:28:49.817" v="3240" actId="6549"/>
          <ac:spMkLst>
            <pc:docMk/>
            <pc:sldMk cId="894165318" sldId="335"/>
            <ac:spMk id="2" creationId="{0EFD45B2-6595-6CA4-9501-A023425F10C0}"/>
          </ac:spMkLst>
        </pc:spChg>
        <pc:spChg chg="del">
          <ac:chgData name="Hashimoto, Chie / 橋本　知依" userId="d974ff01-1f92-419a-ba7c-6fd3fb8463af" providerId="ADAL" clId="{B094B184-2B5F-41F1-BCA2-90BB860B53AF}" dt="2023-10-25T03:51:17.042" v="1864" actId="478"/>
          <ac:spMkLst>
            <pc:docMk/>
            <pc:sldMk cId="894165318" sldId="335"/>
            <ac:spMk id="10" creationId="{92093CB9-44E6-BFD7-DE2A-859308099B23}"/>
          </ac:spMkLst>
        </pc:spChg>
        <pc:spChg chg="add mod">
          <ac:chgData name="Hashimoto, Chie / 橋本　知依" userId="d974ff01-1f92-419a-ba7c-6fd3fb8463af" providerId="ADAL" clId="{B094B184-2B5F-41F1-BCA2-90BB860B53AF}" dt="2023-10-25T04:39:46.423" v="3861" actId="1076"/>
          <ac:spMkLst>
            <pc:docMk/>
            <pc:sldMk cId="894165318" sldId="335"/>
            <ac:spMk id="11" creationId="{AF0389FB-75B0-5C00-7A52-F8FAF7AFFA77}"/>
          </ac:spMkLst>
        </pc:spChg>
        <pc:spChg chg="add mod">
          <ac:chgData name="Hashimoto, Chie / 橋本　知依" userId="d974ff01-1f92-419a-ba7c-6fd3fb8463af" providerId="ADAL" clId="{B094B184-2B5F-41F1-BCA2-90BB860B53AF}" dt="2023-10-25T04:28:54.422" v="3241"/>
          <ac:spMkLst>
            <pc:docMk/>
            <pc:sldMk cId="894165318" sldId="335"/>
            <ac:spMk id="12" creationId="{1B0D048B-E4AD-D3BE-AFF6-6F75D175188B}"/>
          </ac:spMkLst>
        </pc:spChg>
        <pc:spChg chg="del">
          <ac:chgData name="Hashimoto, Chie / 橋本　知依" userId="d974ff01-1f92-419a-ba7c-6fd3fb8463af" providerId="ADAL" clId="{B094B184-2B5F-41F1-BCA2-90BB860B53AF}" dt="2023-10-25T03:51:17.042" v="1864" actId="478"/>
          <ac:spMkLst>
            <pc:docMk/>
            <pc:sldMk cId="894165318" sldId="335"/>
            <ac:spMk id="15" creationId="{FD955F00-DE09-327F-7335-5520D34009FF}"/>
          </ac:spMkLst>
        </pc:spChg>
        <pc:spChg chg="add mod">
          <ac:chgData name="Hashimoto, Chie / 橋本　知依" userId="d974ff01-1f92-419a-ba7c-6fd3fb8463af" providerId="ADAL" clId="{B094B184-2B5F-41F1-BCA2-90BB860B53AF}" dt="2023-10-25T04:40:00.298" v="3864" actId="1076"/>
          <ac:spMkLst>
            <pc:docMk/>
            <pc:sldMk cId="894165318" sldId="335"/>
            <ac:spMk id="16" creationId="{2910F587-8D1B-49E0-C5CE-5510A356CFD8}"/>
          </ac:spMkLst>
        </pc:spChg>
        <pc:spChg chg="add mod">
          <ac:chgData name="Hashimoto, Chie / 橋本　知依" userId="d974ff01-1f92-419a-ba7c-6fd3fb8463af" providerId="ADAL" clId="{B094B184-2B5F-41F1-BCA2-90BB860B53AF}" dt="2023-10-25T04:29:38.947" v="3298" actId="1076"/>
          <ac:spMkLst>
            <pc:docMk/>
            <pc:sldMk cId="894165318" sldId="335"/>
            <ac:spMk id="17" creationId="{A1DBA0DA-6F76-7F5A-0452-997E8D6048A0}"/>
          </ac:spMkLst>
        </pc:spChg>
        <pc:spChg chg="add del mod">
          <ac:chgData name="Hashimoto, Chie / 橋本　知依" userId="d974ff01-1f92-419a-ba7c-6fd3fb8463af" providerId="ADAL" clId="{B094B184-2B5F-41F1-BCA2-90BB860B53AF}" dt="2023-10-25T04:49:10.913" v="4279" actId="478"/>
          <ac:spMkLst>
            <pc:docMk/>
            <pc:sldMk cId="894165318" sldId="335"/>
            <ac:spMk id="18" creationId="{1128B26A-694C-426E-B4D3-068C1EACE0E1}"/>
          </ac:spMkLst>
        </pc:spChg>
        <pc:spChg chg="add del mod">
          <ac:chgData name="Hashimoto, Chie / 橋本　知依" userId="d974ff01-1f92-419a-ba7c-6fd3fb8463af" providerId="ADAL" clId="{B094B184-2B5F-41F1-BCA2-90BB860B53AF}" dt="2023-10-25T04:49:10.913" v="4279" actId="478"/>
          <ac:spMkLst>
            <pc:docMk/>
            <pc:sldMk cId="894165318" sldId="335"/>
            <ac:spMk id="19" creationId="{BBA47F37-44EB-B31D-2AA8-87CF945598DB}"/>
          </ac:spMkLst>
        </pc:spChg>
        <pc:spChg chg="add del mod">
          <ac:chgData name="Hashimoto, Chie / 橋本　知依" userId="d974ff01-1f92-419a-ba7c-6fd3fb8463af" providerId="ADAL" clId="{B094B184-2B5F-41F1-BCA2-90BB860B53AF}" dt="2023-10-25T04:49:10.913" v="4279" actId="478"/>
          <ac:spMkLst>
            <pc:docMk/>
            <pc:sldMk cId="894165318" sldId="335"/>
            <ac:spMk id="20" creationId="{71205EA5-4FC1-ECBB-45D4-BA2CA8455DC0}"/>
          </ac:spMkLst>
        </pc:spChg>
        <pc:spChg chg="del">
          <ac:chgData name="Hashimoto, Chie / 橋本　知依" userId="d974ff01-1f92-419a-ba7c-6fd3fb8463af" providerId="ADAL" clId="{B094B184-2B5F-41F1-BCA2-90BB860B53AF}" dt="2023-10-25T03:51:18.830" v="1865" actId="478"/>
          <ac:spMkLst>
            <pc:docMk/>
            <pc:sldMk cId="894165318" sldId="335"/>
            <ac:spMk id="22" creationId="{4ACACD17-F872-0ABC-7DFE-0B3D25FEC9C7}"/>
          </ac:spMkLst>
        </pc:spChg>
        <pc:graphicFrameChg chg="mod modGraphic">
          <ac:chgData name="Hashimoto, Chie / 橋本　知依" userId="d974ff01-1f92-419a-ba7c-6fd3fb8463af" providerId="ADAL" clId="{B094B184-2B5F-41F1-BCA2-90BB860B53AF}" dt="2023-10-25T04:48:02.204" v="4248" actId="20577"/>
          <ac:graphicFrameMkLst>
            <pc:docMk/>
            <pc:sldMk cId="894165318" sldId="335"/>
            <ac:graphicFrameMk id="8" creationId="{07219AAD-97A6-3628-5ADC-E4FDDF648FDB}"/>
          </ac:graphicFrameMkLst>
        </pc:graphicFrameChg>
        <pc:picChg chg="del">
          <ac:chgData name="Hashimoto, Chie / 橋本　知依" userId="d974ff01-1f92-419a-ba7c-6fd3fb8463af" providerId="ADAL" clId="{B094B184-2B5F-41F1-BCA2-90BB860B53AF}" dt="2023-10-25T03:51:17.042" v="1864" actId="478"/>
          <ac:picMkLst>
            <pc:docMk/>
            <pc:sldMk cId="894165318" sldId="335"/>
            <ac:picMk id="3" creationId="{6963EFC8-7E12-BE8C-1BBF-9807907412CB}"/>
          </ac:picMkLst>
        </pc:picChg>
        <pc:picChg chg="add mod">
          <ac:chgData name="Hashimoto, Chie / 橋本　知依" userId="d974ff01-1f92-419a-ba7c-6fd3fb8463af" providerId="ADAL" clId="{B094B184-2B5F-41F1-BCA2-90BB860B53AF}" dt="2023-10-25T04:24:44.488" v="2892" actId="1076"/>
          <ac:picMkLst>
            <pc:docMk/>
            <pc:sldMk cId="894165318" sldId="335"/>
            <ac:picMk id="5" creationId="{8023B937-0599-6F84-16ED-8C4F5A8D98C5}"/>
          </ac:picMkLst>
        </pc:picChg>
        <pc:picChg chg="del">
          <ac:chgData name="Hashimoto, Chie / 橋本　知依" userId="d974ff01-1f92-419a-ba7c-6fd3fb8463af" providerId="ADAL" clId="{B094B184-2B5F-41F1-BCA2-90BB860B53AF}" dt="2023-10-25T03:51:17.042" v="1864" actId="478"/>
          <ac:picMkLst>
            <pc:docMk/>
            <pc:sldMk cId="894165318" sldId="335"/>
            <ac:picMk id="7" creationId="{356EF195-03BF-4064-C3BD-7DCF192C08B3}"/>
          </ac:picMkLst>
        </pc:picChg>
        <pc:picChg chg="add mod">
          <ac:chgData name="Hashimoto, Chie / 橋本　知依" userId="d974ff01-1f92-419a-ba7c-6fd3fb8463af" providerId="ADAL" clId="{B094B184-2B5F-41F1-BCA2-90BB860B53AF}" dt="2023-10-25T04:26:55.561" v="3092" actId="1076"/>
          <ac:picMkLst>
            <pc:docMk/>
            <pc:sldMk cId="894165318" sldId="335"/>
            <ac:picMk id="14" creationId="{B0D4D182-9E55-F094-0B32-419D3ADFC385}"/>
          </ac:picMkLst>
        </pc:picChg>
        <pc:cxnChg chg="del mod">
          <ac:chgData name="Hashimoto, Chie / 橋本　知依" userId="d974ff01-1f92-419a-ba7c-6fd3fb8463af" providerId="ADAL" clId="{B094B184-2B5F-41F1-BCA2-90BB860B53AF}" dt="2023-10-25T03:51:17.042" v="1864" actId="478"/>
          <ac:cxnSpMkLst>
            <pc:docMk/>
            <pc:sldMk cId="894165318" sldId="335"/>
            <ac:cxnSpMk id="9" creationId="{9FA865BB-8DD6-D6E4-7D00-D0C96AD1312E}"/>
          </ac:cxnSpMkLst>
        </pc:cxnChg>
      </pc:sldChg>
      <pc:sldChg chg="addSp delSp modSp add mod">
        <pc:chgData name="Hashimoto, Chie / 橋本　知依" userId="d974ff01-1f92-419a-ba7c-6fd3fb8463af" providerId="ADAL" clId="{B094B184-2B5F-41F1-BCA2-90BB860B53AF}" dt="2023-10-25T08:55:32.844" v="7484" actId="20577"/>
        <pc:sldMkLst>
          <pc:docMk/>
          <pc:sldMk cId="387756159" sldId="336"/>
        </pc:sldMkLst>
        <pc:spChg chg="add mod">
          <ac:chgData name="Hashimoto, Chie / 橋本　知依" userId="d974ff01-1f92-419a-ba7c-6fd3fb8463af" providerId="ADAL" clId="{B094B184-2B5F-41F1-BCA2-90BB860B53AF}" dt="2023-10-25T08:49:53.489" v="7198" actId="164"/>
          <ac:spMkLst>
            <pc:docMk/>
            <pc:sldMk cId="387756159" sldId="336"/>
            <ac:spMk id="5" creationId="{8AD09220-A8D2-7082-2036-7DCF31567CA2}"/>
          </ac:spMkLst>
        </pc:spChg>
        <pc:spChg chg="del">
          <ac:chgData name="Hashimoto, Chie / 橋本　知依" userId="d974ff01-1f92-419a-ba7c-6fd3fb8463af" providerId="ADAL" clId="{B094B184-2B5F-41F1-BCA2-90BB860B53AF}" dt="2023-10-25T08:39:31.848" v="6628" actId="478"/>
          <ac:spMkLst>
            <pc:docMk/>
            <pc:sldMk cId="387756159" sldId="336"/>
            <ac:spMk id="10" creationId="{92093CB9-44E6-BFD7-DE2A-859308099B23}"/>
          </ac:spMkLst>
        </pc:spChg>
        <pc:spChg chg="del">
          <ac:chgData name="Hashimoto, Chie / 橋本　知依" userId="d974ff01-1f92-419a-ba7c-6fd3fb8463af" providerId="ADAL" clId="{B094B184-2B5F-41F1-BCA2-90BB860B53AF}" dt="2023-10-25T08:39:31.848" v="6628" actId="478"/>
          <ac:spMkLst>
            <pc:docMk/>
            <pc:sldMk cId="387756159" sldId="336"/>
            <ac:spMk id="15" creationId="{FD955F00-DE09-327F-7335-5520D34009FF}"/>
          </ac:spMkLst>
        </pc:spChg>
        <pc:spChg chg="del">
          <ac:chgData name="Hashimoto, Chie / 橋本　知依" userId="d974ff01-1f92-419a-ba7c-6fd3fb8463af" providerId="ADAL" clId="{B094B184-2B5F-41F1-BCA2-90BB860B53AF}" dt="2023-10-25T08:39:31.848" v="6628" actId="478"/>
          <ac:spMkLst>
            <pc:docMk/>
            <pc:sldMk cId="387756159" sldId="336"/>
            <ac:spMk id="22" creationId="{4ACACD17-F872-0ABC-7DFE-0B3D25FEC9C7}"/>
          </ac:spMkLst>
        </pc:spChg>
        <pc:spChg chg="del">
          <ac:chgData name="Hashimoto, Chie / 橋本　知依" userId="d974ff01-1f92-419a-ba7c-6fd3fb8463af" providerId="ADAL" clId="{B094B184-2B5F-41F1-BCA2-90BB860B53AF}" dt="2023-10-25T08:39:24.430" v="6623" actId="478"/>
          <ac:spMkLst>
            <pc:docMk/>
            <pc:sldMk cId="387756159" sldId="336"/>
            <ac:spMk id="24" creationId="{DE1BC7E1-13FC-994D-649B-521ED2923808}"/>
          </ac:spMkLst>
        </pc:spChg>
        <pc:spChg chg="del">
          <ac:chgData name="Hashimoto, Chie / 橋本　知依" userId="d974ff01-1f92-419a-ba7c-6fd3fb8463af" providerId="ADAL" clId="{B094B184-2B5F-41F1-BCA2-90BB860B53AF}" dt="2023-10-25T08:39:24.430" v="6623" actId="478"/>
          <ac:spMkLst>
            <pc:docMk/>
            <pc:sldMk cId="387756159" sldId="336"/>
            <ac:spMk id="26" creationId="{CC4CBFE6-105F-AB10-8A99-C083A2683DF4}"/>
          </ac:spMkLst>
        </pc:spChg>
        <pc:spChg chg="del">
          <ac:chgData name="Hashimoto, Chie / 橋本　知依" userId="d974ff01-1f92-419a-ba7c-6fd3fb8463af" providerId="ADAL" clId="{B094B184-2B5F-41F1-BCA2-90BB860B53AF}" dt="2023-10-25T08:39:24.430" v="6623" actId="478"/>
          <ac:spMkLst>
            <pc:docMk/>
            <pc:sldMk cId="387756159" sldId="336"/>
            <ac:spMk id="35" creationId="{78C9F3D4-B895-43EC-CC0E-B8EBEBC79F8C}"/>
          </ac:spMkLst>
        </pc:spChg>
        <pc:spChg chg="del">
          <ac:chgData name="Hashimoto, Chie / 橋本　知依" userId="d974ff01-1f92-419a-ba7c-6fd3fb8463af" providerId="ADAL" clId="{B094B184-2B5F-41F1-BCA2-90BB860B53AF}" dt="2023-10-25T08:39:24.430" v="6623" actId="478"/>
          <ac:spMkLst>
            <pc:docMk/>
            <pc:sldMk cId="387756159" sldId="336"/>
            <ac:spMk id="36" creationId="{621EA8F8-82FF-19E7-97FC-F5B9FFB97C6B}"/>
          </ac:spMkLst>
        </pc:spChg>
        <pc:grpChg chg="add mod">
          <ac:chgData name="Hashimoto, Chie / 橋本　知依" userId="d974ff01-1f92-419a-ba7c-6fd3fb8463af" providerId="ADAL" clId="{B094B184-2B5F-41F1-BCA2-90BB860B53AF}" dt="2023-10-25T08:54:59.599" v="7465" actId="1076"/>
          <ac:grpSpMkLst>
            <pc:docMk/>
            <pc:sldMk cId="387756159" sldId="336"/>
            <ac:grpSpMk id="14" creationId="{DA085CA0-6BAC-66E4-1C86-74D44E378D03}"/>
          </ac:grpSpMkLst>
        </pc:grpChg>
        <pc:graphicFrameChg chg="add del mod modGraphic">
          <ac:chgData name="Hashimoto, Chie / 橋本　知依" userId="d974ff01-1f92-419a-ba7c-6fd3fb8463af" providerId="ADAL" clId="{B094B184-2B5F-41F1-BCA2-90BB860B53AF}" dt="2023-10-25T08:55:32.844" v="7484" actId="20577"/>
          <ac:graphicFrameMkLst>
            <pc:docMk/>
            <pc:sldMk cId="387756159" sldId="336"/>
            <ac:graphicFrameMk id="8" creationId="{07219AAD-97A6-3628-5ADC-E4FDDF648FDB}"/>
          </ac:graphicFrameMkLst>
        </pc:graphicFrameChg>
        <pc:picChg chg="del">
          <ac:chgData name="Hashimoto, Chie / 橋本　知依" userId="d974ff01-1f92-419a-ba7c-6fd3fb8463af" providerId="ADAL" clId="{B094B184-2B5F-41F1-BCA2-90BB860B53AF}" dt="2023-10-25T08:39:31.848" v="6628" actId="478"/>
          <ac:picMkLst>
            <pc:docMk/>
            <pc:sldMk cId="387756159" sldId="336"/>
            <ac:picMk id="3" creationId="{6963EFC8-7E12-BE8C-1BBF-9807907412CB}"/>
          </ac:picMkLst>
        </pc:picChg>
        <pc:picChg chg="add mod modCrop">
          <ac:chgData name="Hashimoto, Chie / 橋本　知依" userId="d974ff01-1f92-419a-ba7c-6fd3fb8463af" providerId="ADAL" clId="{B094B184-2B5F-41F1-BCA2-90BB860B53AF}" dt="2023-10-25T08:49:53.489" v="7198" actId="164"/>
          <ac:picMkLst>
            <pc:docMk/>
            <pc:sldMk cId="387756159" sldId="336"/>
            <ac:picMk id="4" creationId="{70AD4824-71DF-178D-B827-5C666C82DF1E}"/>
          </ac:picMkLst>
        </pc:picChg>
        <pc:picChg chg="del">
          <ac:chgData name="Hashimoto, Chie / 橋本　知依" userId="d974ff01-1f92-419a-ba7c-6fd3fb8463af" providerId="ADAL" clId="{B094B184-2B5F-41F1-BCA2-90BB860B53AF}" dt="2023-10-25T08:39:25.568" v="6624" actId="478"/>
          <ac:picMkLst>
            <pc:docMk/>
            <pc:sldMk cId="387756159" sldId="336"/>
            <ac:picMk id="7" creationId="{356EF195-03BF-4064-C3BD-7DCF192C08B3}"/>
          </ac:picMkLst>
        </pc:picChg>
        <pc:picChg chg="del">
          <ac:chgData name="Hashimoto, Chie / 橋本　知依" userId="d974ff01-1f92-419a-ba7c-6fd3fb8463af" providerId="ADAL" clId="{B094B184-2B5F-41F1-BCA2-90BB860B53AF}" dt="2023-10-25T08:39:24.430" v="6623" actId="478"/>
          <ac:picMkLst>
            <pc:docMk/>
            <pc:sldMk cId="387756159" sldId="336"/>
            <ac:picMk id="28" creationId="{16912B21-260B-0278-EA5A-CF9ABB21F7C6}"/>
          </ac:picMkLst>
        </pc:picChg>
        <pc:picChg chg="del">
          <ac:chgData name="Hashimoto, Chie / 橋本　知依" userId="d974ff01-1f92-419a-ba7c-6fd3fb8463af" providerId="ADAL" clId="{B094B184-2B5F-41F1-BCA2-90BB860B53AF}" dt="2023-10-25T08:39:24.430" v="6623" actId="478"/>
          <ac:picMkLst>
            <pc:docMk/>
            <pc:sldMk cId="387756159" sldId="336"/>
            <ac:picMk id="30" creationId="{578D6454-D0B6-31A5-584A-74EEB45264F1}"/>
          </ac:picMkLst>
        </pc:picChg>
        <pc:picChg chg="del">
          <ac:chgData name="Hashimoto, Chie / 橋本　知依" userId="d974ff01-1f92-419a-ba7c-6fd3fb8463af" providerId="ADAL" clId="{B094B184-2B5F-41F1-BCA2-90BB860B53AF}" dt="2023-10-25T08:39:24.430" v="6623" actId="478"/>
          <ac:picMkLst>
            <pc:docMk/>
            <pc:sldMk cId="387756159" sldId="336"/>
            <ac:picMk id="32" creationId="{463FA050-1675-B8C7-9FEC-080DEC5C5F1A}"/>
          </ac:picMkLst>
        </pc:picChg>
        <pc:picChg chg="del">
          <ac:chgData name="Hashimoto, Chie / 橋本　知依" userId="d974ff01-1f92-419a-ba7c-6fd3fb8463af" providerId="ADAL" clId="{B094B184-2B5F-41F1-BCA2-90BB860B53AF}" dt="2023-10-25T08:39:24.430" v="6623" actId="478"/>
          <ac:picMkLst>
            <pc:docMk/>
            <pc:sldMk cId="387756159" sldId="336"/>
            <ac:picMk id="34" creationId="{D84F0BF3-FBC1-9910-02CF-DD26F5A182EE}"/>
          </ac:picMkLst>
        </pc:picChg>
        <pc:cxnChg chg="del mod">
          <ac:chgData name="Hashimoto, Chie / 橋本　知依" userId="d974ff01-1f92-419a-ba7c-6fd3fb8463af" providerId="ADAL" clId="{B094B184-2B5F-41F1-BCA2-90BB860B53AF}" dt="2023-10-25T08:39:26.196" v="6625" actId="478"/>
          <ac:cxnSpMkLst>
            <pc:docMk/>
            <pc:sldMk cId="387756159" sldId="336"/>
            <ac:cxnSpMk id="9" creationId="{9FA865BB-8DD6-D6E4-7D00-D0C96AD1312E}"/>
          </ac:cxnSpMkLst>
        </pc:cxnChg>
        <pc:cxnChg chg="add mod">
          <ac:chgData name="Hashimoto, Chie / 橋本　知依" userId="d974ff01-1f92-419a-ba7c-6fd3fb8463af" providerId="ADAL" clId="{B094B184-2B5F-41F1-BCA2-90BB860B53AF}" dt="2023-10-25T08:49:53.489" v="7198" actId="164"/>
          <ac:cxnSpMkLst>
            <pc:docMk/>
            <pc:sldMk cId="387756159" sldId="336"/>
            <ac:cxnSpMk id="12" creationId="{1AB0F994-4456-7B58-D3C2-9DEF58E44176}"/>
          </ac:cxnSpMkLst>
        </pc:cxnChg>
      </pc:sldChg>
      <pc:sldChg chg="addSp delSp modSp add del mod">
        <pc:chgData name="Hashimoto, Chie / 橋本　知依" userId="d974ff01-1f92-419a-ba7c-6fd3fb8463af" providerId="ADAL" clId="{B094B184-2B5F-41F1-BCA2-90BB860B53AF}" dt="2023-10-25T07:31:10.661" v="5561" actId="47"/>
        <pc:sldMkLst>
          <pc:docMk/>
          <pc:sldMk cId="705557876" sldId="336"/>
        </pc:sldMkLst>
        <pc:spChg chg="add mod">
          <ac:chgData name="Hashimoto, Chie / 橋本　知依" userId="d974ff01-1f92-419a-ba7c-6fd3fb8463af" providerId="ADAL" clId="{B094B184-2B5F-41F1-BCA2-90BB860B53AF}" dt="2023-10-25T05:19:26.085" v="4976" actId="1076"/>
          <ac:spMkLst>
            <pc:docMk/>
            <pc:sldMk cId="705557876" sldId="336"/>
            <ac:spMk id="2" creationId="{48B71C7F-7D42-7F3B-20EE-F038BFD02AE6}"/>
          </ac:spMkLst>
        </pc:spChg>
        <pc:spChg chg="add mod">
          <ac:chgData name="Hashimoto, Chie / 橋本　知依" userId="d974ff01-1f92-419a-ba7c-6fd3fb8463af" providerId="ADAL" clId="{B094B184-2B5F-41F1-BCA2-90BB860B53AF}" dt="2023-10-25T05:19:52.244" v="4984" actId="1076"/>
          <ac:spMkLst>
            <pc:docMk/>
            <pc:sldMk cId="705557876" sldId="336"/>
            <ac:spMk id="3" creationId="{F1598C5E-049C-BF40-1874-A956FF7CFA6A}"/>
          </ac:spMkLst>
        </pc:spChg>
        <pc:spChg chg="add mod">
          <ac:chgData name="Hashimoto, Chie / 橋本　知依" userId="d974ff01-1f92-419a-ba7c-6fd3fb8463af" providerId="ADAL" clId="{B094B184-2B5F-41F1-BCA2-90BB860B53AF}" dt="2023-10-25T05:26:38.484" v="5270" actId="20577"/>
          <ac:spMkLst>
            <pc:docMk/>
            <pc:sldMk cId="705557876" sldId="336"/>
            <ac:spMk id="4" creationId="{68667C56-6F08-06B3-75FA-D587AF7D3C4A}"/>
          </ac:spMkLst>
        </pc:spChg>
        <pc:spChg chg="add mod">
          <ac:chgData name="Hashimoto, Chie / 橋本　知依" userId="d974ff01-1f92-419a-ba7c-6fd3fb8463af" providerId="ADAL" clId="{B094B184-2B5F-41F1-BCA2-90BB860B53AF}" dt="2023-10-25T05:26:43.161" v="5273" actId="20577"/>
          <ac:spMkLst>
            <pc:docMk/>
            <pc:sldMk cId="705557876" sldId="336"/>
            <ac:spMk id="5" creationId="{575A98A1-8A15-1631-0567-F9C98C57E210}"/>
          </ac:spMkLst>
        </pc:spChg>
        <pc:spChg chg="add mod">
          <ac:chgData name="Hashimoto, Chie / 橋本　知依" userId="d974ff01-1f92-419a-ba7c-6fd3fb8463af" providerId="ADAL" clId="{B094B184-2B5F-41F1-BCA2-90BB860B53AF}" dt="2023-10-25T04:57:32.479" v="4475" actId="164"/>
          <ac:spMkLst>
            <pc:docMk/>
            <pc:sldMk cId="705557876" sldId="336"/>
            <ac:spMk id="10" creationId="{99468A21-78F0-E7EE-6F49-6D4F008C6B73}"/>
          </ac:spMkLst>
        </pc:spChg>
        <pc:spChg chg="add mod">
          <ac:chgData name="Hashimoto, Chie / 橋本　知依" userId="d974ff01-1f92-419a-ba7c-6fd3fb8463af" providerId="ADAL" clId="{B094B184-2B5F-41F1-BCA2-90BB860B53AF}" dt="2023-10-25T05:22:58.506" v="5227" actId="14100"/>
          <ac:spMkLst>
            <pc:docMk/>
            <pc:sldMk cId="705557876" sldId="336"/>
            <ac:spMk id="11" creationId="{A03BBEAF-0B7A-6BB8-8F28-3C8732EB0888}"/>
          </ac:spMkLst>
        </pc:spChg>
        <pc:spChg chg="add mod">
          <ac:chgData name="Hashimoto, Chie / 橋本　知依" userId="d974ff01-1f92-419a-ba7c-6fd3fb8463af" providerId="ADAL" clId="{B094B184-2B5F-41F1-BCA2-90BB860B53AF}" dt="2023-10-25T05:23:00.613" v="5228" actId="1076"/>
          <ac:spMkLst>
            <pc:docMk/>
            <pc:sldMk cId="705557876" sldId="336"/>
            <ac:spMk id="16" creationId="{B1A698A0-0813-C265-4B12-93ECA1A6B86F}"/>
          </ac:spMkLst>
        </pc:spChg>
        <pc:spChg chg="mod">
          <ac:chgData name="Hashimoto, Chie / 橋本　知依" userId="d974ff01-1f92-419a-ba7c-6fd3fb8463af" providerId="ADAL" clId="{B094B184-2B5F-41F1-BCA2-90BB860B53AF}" dt="2023-10-25T05:02:52.249" v="4793"/>
          <ac:spMkLst>
            <pc:docMk/>
            <pc:sldMk cId="705557876" sldId="336"/>
            <ac:spMk id="20" creationId="{4A4D4197-7E08-7BE9-42CF-A81379277EC6}"/>
          </ac:spMkLst>
        </pc:spChg>
        <pc:spChg chg="mod">
          <ac:chgData name="Hashimoto, Chie / 橋本　知依" userId="d974ff01-1f92-419a-ba7c-6fd3fb8463af" providerId="ADAL" clId="{B094B184-2B5F-41F1-BCA2-90BB860B53AF}" dt="2023-10-25T05:02:52.249" v="4793"/>
          <ac:spMkLst>
            <pc:docMk/>
            <pc:sldMk cId="705557876" sldId="336"/>
            <ac:spMk id="21" creationId="{A35B3555-9A05-5DD0-5309-3B6BD6BD6437}"/>
          </ac:spMkLst>
        </pc:spChg>
        <pc:spChg chg="add mod">
          <ac:chgData name="Hashimoto, Chie / 橋本　知依" userId="d974ff01-1f92-419a-ba7c-6fd3fb8463af" providerId="ADAL" clId="{B094B184-2B5F-41F1-BCA2-90BB860B53AF}" dt="2023-10-25T05:19:11.374" v="4972" actId="164"/>
          <ac:spMkLst>
            <pc:docMk/>
            <pc:sldMk cId="705557876" sldId="336"/>
            <ac:spMk id="25" creationId="{BB087A9D-3D5B-3FD2-CD29-32A51D1BC47D}"/>
          </ac:spMkLst>
        </pc:spChg>
        <pc:spChg chg="add mod">
          <ac:chgData name="Hashimoto, Chie / 橋本　知依" userId="d974ff01-1f92-419a-ba7c-6fd3fb8463af" providerId="ADAL" clId="{B094B184-2B5F-41F1-BCA2-90BB860B53AF}" dt="2023-10-25T05:20:09.574" v="4990" actId="14100"/>
          <ac:spMkLst>
            <pc:docMk/>
            <pc:sldMk cId="705557876" sldId="336"/>
            <ac:spMk id="26" creationId="{288EBA97-8D6B-3C5E-2EA2-8665FD72CB52}"/>
          </ac:spMkLst>
        </pc:spChg>
        <pc:spChg chg="add mod">
          <ac:chgData name="Hashimoto, Chie / 橋本　知依" userId="d974ff01-1f92-419a-ba7c-6fd3fb8463af" providerId="ADAL" clId="{B094B184-2B5F-41F1-BCA2-90BB860B53AF}" dt="2023-10-25T05:23:02.622" v="5229" actId="1076"/>
          <ac:spMkLst>
            <pc:docMk/>
            <pc:sldMk cId="705557876" sldId="336"/>
            <ac:spMk id="37" creationId="{5821567E-FA37-2A08-D0F1-32166DE363D2}"/>
          </ac:spMkLst>
        </pc:spChg>
        <pc:grpChg chg="add mod ord">
          <ac:chgData name="Hashimoto, Chie / 橋本　知依" userId="d974ff01-1f92-419a-ba7c-6fd3fb8463af" providerId="ADAL" clId="{B094B184-2B5F-41F1-BCA2-90BB860B53AF}" dt="2023-10-25T05:19:48.474" v="4983" actId="1076"/>
          <ac:grpSpMkLst>
            <pc:docMk/>
            <pc:sldMk cId="705557876" sldId="336"/>
            <ac:grpSpMk id="15" creationId="{05B16DE4-EC47-49F9-ECC2-3E7C83BCA7F5}"/>
          </ac:grpSpMkLst>
        </pc:grpChg>
        <pc:grpChg chg="add del mod">
          <ac:chgData name="Hashimoto, Chie / 橋本　知依" userId="d974ff01-1f92-419a-ba7c-6fd3fb8463af" providerId="ADAL" clId="{B094B184-2B5F-41F1-BCA2-90BB860B53AF}" dt="2023-10-25T05:02:57.476" v="4796"/>
          <ac:grpSpMkLst>
            <pc:docMk/>
            <pc:sldMk cId="705557876" sldId="336"/>
            <ac:grpSpMk id="18" creationId="{7FFC3721-A00A-8338-68D7-56496DBFC330}"/>
          </ac:grpSpMkLst>
        </pc:grpChg>
        <pc:grpChg chg="add mod">
          <ac:chgData name="Hashimoto, Chie / 橋本　知依" userId="d974ff01-1f92-419a-ba7c-6fd3fb8463af" providerId="ADAL" clId="{B094B184-2B5F-41F1-BCA2-90BB860B53AF}" dt="2023-10-25T05:19:57.925" v="4987" actId="1076"/>
          <ac:grpSpMkLst>
            <pc:docMk/>
            <pc:sldMk cId="705557876" sldId="336"/>
            <ac:grpSpMk id="34" creationId="{96497E0B-65AD-0D51-D553-4CDB7445DD65}"/>
          </ac:grpSpMkLst>
        </pc:grpChg>
        <pc:graphicFrameChg chg="mod ord modGraphic">
          <ac:chgData name="Hashimoto, Chie / 橋本　知依" userId="d974ff01-1f92-419a-ba7c-6fd3fb8463af" providerId="ADAL" clId="{B094B184-2B5F-41F1-BCA2-90BB860B53AF}" dt="2023-10-25T05:19:22.214" v="4975" actId="14734"/>
          <ac:graphicFrameMkLst>
            <pc:docMk/>
            <pc:sldMk cId="705557876" sldId="336"/>
            <ac:graphicFrameMk id="8" creationId="{07219AAD-97A6-3628-5ADC-E4FDDF648FDB}"/>
          </ac:graphicFrameMkLst>
        </pc:graphicFrameChg>
        <pc:picChg chg="add mod modCrop">
          <ac:chgData name="Hashimoto, Chie / 橋本　知依" userId="d974ff01-1f92-419a-ba7c-6fd3fb8463af" providerId="ADAL" clId="{B094B184-2B5F-41F1-BCA2-90BB860B53AF}" dt="2023-10-25T04:57:32.479" v="4475" actId="164"/>
          <ac:picMkLst>
            <pc:docMk/>
            <pc:sldMk cId="705557876" sldId="336"/>
            <ac:picMk id="9" creationId="{354DF393-05C9-ED83-8371-06EF271C281B}"/>
          </ac:picMkLst>
        </pc:picChg>
        <pc:picChg chg="mod">
          <ac:chgData name="Hashimoto, Chie / 橋本　知依" userId="d974ff01-1f92-419a-ba7c-6fd3fb8463af" providerId="ADAL" clId="{B094B184-2B5F-41F1-BCA2-90BB860B53AF}" dt="2023-10-25T05:02:52.249" v="4793"/>
          <ac:picMkLst>
            <pc:docMk/>
            <pc:sldMk cId="705557876" sldId="336"/>
            <ac:picMk id="19" creationId="{5254D6FE-E889-5CBC-0ADE-A80A79A2E012}"/>
          </ac:picMkLst>
        </pc:picChg>
        <pc:picChg chg="add mod modCrop">
          <ac:chgData name="Hashimoto, Chie / 橋本　知依" userId="d974ff01-1f92-419a-ba7c-6fd3fb8463af" providerId="ADAL" clId="{B094B184-2B5F-41F1-BCA2-90BB860B53AF}" dt="2023-10-25T05:20:03.893" v="4988" actId="732"/>
          <ac:picMkLst>
            <pc:docMk/>
            <pc:sldMk cId="705557876" sldId="336"/>
            <ac:picMk id="24" creationId="{36F47C12-951F-5DDF-09FA-33BEBFC2FDFD}"/>
          </ac:picMkLst>
        </pc:picChg>
        <pc:cxnChg chg="add mod">
          <ac:chgData name="Hashimoto, Chie / 橋本　知依" userId="d974ff01-1f92-419a-ba7c-6fd3fb8463af" providerId="ADAL" clId="{B094B184-2B5F-41F1-BCA2-90BB860B53AF}" dt="2023-10-25T05:22:58.506" v="5227" actId="14100"/>
          <ac:cxnSpMkLst>
            <pc:docMk/>
            <pc:sldMk cId="705557876" sldId="336"/>
            <ac:cxnSpMk id="12" creationId="{ACAD71B2-9A99-3C53-6B7C-B56E20727183}"/>
          </ac:cxnSpMkLst>
        </pc:cxnChg>
        <pc:cxnChg chg="add del mod">
          <ac:chgData name="Hashimoto, Chie / 橋本　知依" userId="d974ff01-1f92-419a-ba7c-6fd3fb8463af" providerId="ADAL" clId="{B094B184-2B5F-41F1-BCA2-90BB860B53AF}" dt="2023-10-25T05:02:42.633" v="4792"/>
          <ac:cxnSpMkLst>
            <pc:docMk/>
            <pc:sldMk cId="705557876" sldId="336"/>
            <ac:cxnSpMk id="17" creationId="{198B7572-4388-BDF6-57D1-14170CAF58D9}"/>
          </ac:cxnSpMkLst>
        </pc:cxnChg>
        <pc:cxnChg chg="mod">
          <ac:chgData name="Hashimoto, Chie / 橋本　知依" userId="d974ff01-1f92-419a-ba7c-6fd3fb8463af" providerId="ADAL" clId="{B094B184-2B5F-41F1-BCA2-90BB860B53AF}" dt="2023-10-25T05:02:52.249" v="4793"/>
          <ac:cxnSpMkLst>
            <pc:docMk/>
            <pc:sldMk cId="705557876" sldId="336"/>
            <ac:cxnSpMk id="22" creationId="{894CB681-FFC1-0DAB-B05B-D8D9161C3FD5}"/>
          </ac:cxnSpMkLst>
        </pc:cxnChg>
        <pc:cxnChg chg="add mod">
          <ac:chgData name="Hashimoto, Chie / 橋本　知依" userId="d974ff01-1f92-419a-ba7c-6fd3fb8463af" providerId="ADAL" clId="{B094B184-2B5F-41F1-BCA2-90BB860B53AF}" dt="2023-10-25T05:20:09.574" v="4990" actId="14100"/>
          <ac:cxnSpMkLst>
            <pc:docMk/>
            <pc:sldMk cId="705557876" sldId="336"/>
            <ac:cxnSpMk id="27" creationId="{03C7764C-E92D-5B35-47D6-C21D7255D6AF}"/>
          </ac:cxnSpMkLst>
        </pc:cxnChg>
        <pc:cxnChg chg="add mod">
          <ac:chgData name="Hashimoto, Chie / 橋本　知依" userId="d974ff01-1f92-419a-ba7c-6fd3fb8463af" providerId="ADAL" clId="{B094B184-2B5F-41F1-BCA2-90BB860B53AF}" dt="2023-10-25T05:22:53.510" v="5224" actId="1076"/>
          <ac:cxnSpMkLst>
            <pc:docMk/>
            <pc:sldMk cId="705557876" sldId="336"/>
            <ac:cxnSpMk id="39" creationId="{2395F770-2ECF-8B86-ECB1-8C031649732E}"/>
          </ac:cxnSpMkLst>
        </pc:cxnChg>
        <pc:cxnChg chg="add mod">
          <ac:chgData name="Hashimoto, Chie / 橋本　知依" userId="d974ff01-1f92-419a-ba7c-6fd3fb8463af" providerId="ADAL" clId="{B094B184-2B5F-41F1-BCA2-90BB860B53AF}" dt="2023-10-25T05:23:06.732" v="5230" actId="1076"/>
          <ac:cxnSpMkLst>
            <pc:docMk/>
            <pc:sldMk cId="705557876" sldId="336"/>
            <ac:cxnSpMk id="41" creationId="{0379ECD4-6A1B-D2FE-FD83-4DDBA2B73A6E}"/>
          </ac:cxnSpMkLst>
        </pc:cxnChg>
      </pc:sldChg>
      <pc:sldChg chg="addSp delSp modSp add del mod">
        <pc:chgData name="Hashimoto, Chie / 橋本　知依" userId="d974ff01-1f92-419a-ba7c-6fd3fb8463af" providerId="ADAL" clId="{B094B184-2B5F-41F1-BCA2-90BB860B53AF}" dt="2023-10-25T07:31:10.661" v="5561" actId="47"/>
        <pc:sldMkLst>
          <pc:docMk/>
          <pc:sldMk cId="105626804" sldId="337"/>
        </pc:sldMkLst>
        <pc:spChg chg="mod">
          <ac:chgData name="Hashimoto, Chie / 橋本　知依" userId="d974ff01-1f92-419a-ba7c-6fd3fb8463af" providerId="ADAL" clId="{B094B184-2B5F-41F1-BCA2-90BB860B53AF}" dt="2023-10-25T05:25:58.177" v="5238" actId="1076"/>
          <ac:spMkLst>
            <pc:docMk/>
            <pc:sldMk cId="105626804" sldId="337"/>
            <ac:spMk id="2" creationId="{48B71C7F-7D42-7F3B-20EE-F038BFD02AE6}"/>
          </ac:spMkLst>
        </pc:spChg>
        <pc:spChg chg="mod">
          <ac:chgData name="Hashimoto, Chie / 橋本　知依" userId="d974ff01-1f92-419a-ba7c-6fd3fb8463af" providerId="ADAL" clId="{B094B184-2B5F-41F1-BCA2-90BB860B53AF}" dt="2023-10-25T05:05:07.012" v="4868" actId="20577"/>
          <ac:spMkLst>
            <pc:docMk/>
            <pc:sldMk cId="105626804" sldId="337"/>
            <ac:spMk id="3" creationId="{F1598C5E-049C-BF40-1874-A956FF7CFA6A}"/>
          </ac:spMkLst>
        </pc:spChg>
        <pc:spChg chg="mod">
          <ac:chgData name="Hashimoto, Chie / 橋本　知依" userId="d974ff01-1f92-419a-ba7c-6fd3fb8463af" providerId="ADAL" clId="{B094B184-2B5F-41F1-BCA2-90BB860B53AF}" dt="2023-10-25T05:26:26.302" v="5255"/>
          <ac:spMkLst>
            <pc:docMk/>
            <pc:sldMk cId="105626804" sldId="337"/>
            <ac:spMk id="4" creationId="{68667C56-6F08-06B3-75FA-D587AF7D3C4A}"/>
          </ac:spMkLst>
        </pc:spChg>
        <pc:spChg chg="mod">
          <ac:chgData name="Hashimoto, Chie / 橋本　知依" userId="d974ff01-1f92-419a-ba7c-6fd3fb8463af" providerId="ADAL" clId="{B094B184-2B5F-41F1-BCA2-90BB860B53AF}" dt="2023-10-25T05:26:21.397" v="5254" actId="20577"/>
          <ac:spMkLst>
            <pc:docMk/>
            <pc:sldMk cId="105626804" sldId="337"/>
            <ac:spMk id="5" creationId="{575A98A1-8A15-1631-0567-F9C98C57E210}"/>
          </ac:spMkLst>
        </pc:spChg>
        <pc:grpChg chg="del">
          <ac:chgData name="Hashimoto, Chie / 橋本　知依" userId="d974ff01-1f92-419a-ba7c-6fd3fb8463af" providerId="ADAL" clId="{B094B184-2B5F-41F1-BCA2-90BB860B53AF}" dt="2023-10-25T05:03:35.225" v="4809" actId="478"/>
          <ac:grpSpMkLst>
            <pc:docMk/>
            <pc:sldMk cId="105626804" sldId="337"/>
            <ac:grpSpMk id="15" creationId="{05B16DE4-EC47-49F9-ECC2-3E7C83BCA7F5}"/>
          </ac:grpSpMkLst>
        </pc:grpChg>
        <pc:graphicFrameChg chg="add mod ord modGraphic">
          <ac:chgData name="Hashimoto, Chie / 橋本　知依" userId="d974ff01-1f92-419a-ba7c-6fd3fb8463af" providerId="ADAL" clId="{B094B184-2B5F-41F1-BCA2-90BB860B53AF}" dt="2023-10-25T05:23:39.339" v="5236" actId="20577"/>
          <ac:graphicFrameMkLst>
            <pc:docMk/>
            <pc:sldMk cId="105626804" sldId="337"/>
            <ac:graphicFrameMk id="7" creationId="{4128B77D-3F6A-1D0E-455A-F20B5008BFBE}"/>
          </ac:graphicFrameMkLst>
        </pc:graphicFrameChg>
        <pc:graphicFrameChg chg="del modGraphic">
          <ac:chgData name="Hashimoto, Chie / 橋本　知依" userId="d974ff01-1f92-419a-ba7c-6fd3fb8463af" providerId="ADAL" clId="{B094B184-2B5F-41F1-BCA2-90BB860B53AF}" dt="2023-10-25T05:23:31.411" v="5231" actId="478"/>
          <ac:graphicFrameMkLst>
            <pc:docMk/>
            <pc:sldMk cId="105626804" sldId="337"/>
            <ac:graphicFrameMk id="8" creationId="{07219AAD-97A6-3628-5ADC-E4FDDF648FDB}"/>
          </ac:graphicFrameMkLst>
        </pc:graphicFrameChg>
        <pc:cxnChg chg="mod">
          <ac:chgData name="Hashimoto, Chie / 橋本　知依" userId="d974ff01-1f92-419a-ba7c-6fd3fb8463af" providerId="ADAL" clId="{B094B184-2B5F-41F1-BCA2-90BB860B53AF}" dt="2023-10-25T05:03:35.225" v="4809" actId="478"/>
          <ac:cxnSpMkLst>
            <pc:docMk/>
            <pc:sldMk cId="105626804" sldId="337"/>
            <ac:cxnSpMk id="12" creationId="{ACAD71B2-9A99-3C53-6B7C-B56E20727183}"/>
          </ac:cxnSpMkLst>
        </pc:cxnChg>
      </pc:sldChg>
    </pc:docChg>
  </pc:docChgLst>
  <pc:docChgLst>
    <pc:chgData name="Hashimoto, Chie / 橋本　知依" userId="d974ff01-1f92-419a-ba7c-6fd3fb8463af" providerId="ADAL" clId="{CEC69B72-61DE-432E-9045-BEB07D4FEFC8}"/>
    <pc:docChg chg="undo custSel addSld delSld modSld sldOrd">
      <pc:chgData name="Hashimoto, Chie / 橋本　知依" userId="d974ff01-1f92-419a-ba7c-6fd3fb8463af" providerId="ADAL" clId="{CEC69B72-61DE-432E-9045-BEB07D4FEFC8}" dt="2023-09-26T07:13:57.476" v="7226" actId="20577"/>
      <pc:docMkLst>
        <pc:docMk/>
      </pc:docMkLst>
      <pc:sldChg chg="modSp mod">
        <pc:chgData name="Hashimoto, Chie / 橋本　知依" userId="d974ff01-1f92-419a-ba7c-6fd3fb8463af" providerId="ADAL" clId="{CEC69B72-61DE-432E-9045-BEB07D4FEFC8}" dt="2023-09-25T23:47:02.113" v="3717" actId="20577"/>
        <pc:sldMkLst>
          <pc:docMk/>
          <pc:sldMk cId="3840699567" sldId="303"/>
        </pc:sldMkLst>
        <pc:spChg chg="mod">
          <ac:chgData name="Hashimoto, Chie / 橋本　知依" userId="d974ff01-1f92-419a-ba7c-6fd3fb8463af" providerId="ADAL" clId="{CEC69B72-61DE-432E-9045-BEB07D4FEFC8}" dt="2023-09-25T23:47:02.113" v="3717" actId="20577"/>
          <ac:spMkLst>
            <pc:docMk/>
            <pc:sldMk cId="3840699567" sldId="303"/>
            <ac:spMk id="3" creationId="{530A82E1-8E0D-434A-9DF4-7C2ABD1A07A1}"/>
          </ac:spMkLst>
        </pc:spChg>
      </pc:sldChg>
      <pc:sldChg chg="addSp delSp modSp mod">
        <pc:chgData name="Hashimoto, Chie / 橋本　知依" userId="d974ff01-1f92-419a-ba7c-6fd3fb8463af" providerId="ADAL" clId="{CEC69B72-61DE-432E-9045-BEB07D4FEFC8}" dt="2023-09-25T23:47:09.313" v="3728" actId="20577"/>
        <pc:sldMkLst>
          <pc:docMk/>
          <pc:sldMk cId="509033882" sldId="305"/>
        </pc:sldMkLst>
        <pc:spChg chg="mod">
          <ac:chgData name="Hashimoto, Chie / 橋本　知依" userId="d974ff01-1f92-419a-ba7c-6fd3fb8463af" providerId="ADAL" clId="{CEC69B72-61DE-432E-9045-BEB07D4FEFC8}" dt="2023-09-25T23:47:09.313" v="3728" actId="20577"/>
          <ac:spMkLst>
            <pc:docMk/>
            <pc:sldMk cId="509033882" sldId="305"/>
            <ac:spMk id="6" creationId="{531B4B9D-12EA-4BC5-4859-8E23CDDB1A22}"/>
          </ac:spMkLst>
        </pc:spChg>
        <pc:spChg chg="add mod">
          <ac:chgData name="Hashimoto, Chie / 橋本　知依" userId="d974ff01-1f92-419a-ba7c-6fd3fb8463af" providerId="ADAL" clId="{CEC69B72-61DE-432E-9045-BEB07D4FEFC8}" dt="2023-09-12T08:55:21.182" v="1209" actId="1076"/>
          <ac:spMkLst>
            <pc:docMk/>
            <pc:sldMk cId="509033882" sldId="305"/>
            <ac:spMk id="9" creationId="{47E91424-5FE7-6556-52E8-365034950C29}"/>
          </ac:spMkLst>
        </pc:spChg>
        <pc:spChg chg="add mod">
          <ac:chgData name="Hashimoto, Chie / 橋本　知依" userId="d974ff01-1f92-419a-ba7c-6fd3fb8463af" providerId="ADAL" clId="{CEC69B72-61DE-432E-9045-BEB07D4FEFC8}" dt="2023-09-12T08:55:29.224" v="1223" actId="1076"/>
          <ac:spMkLst>
            <pc:docMk/>
            <pc:sldMk cId="509033882" sldId="305"/>
            <ac:spMk id="10" creationId="{0940D357-D167-2D37-484C-EF8D5553AF55}"/>
          </ac:spMkLst>
        </pc:spChg>
        <pc:grpChg chg="del">
          <ac:chgData name="Hashimoto, Chie / 橋本　知依" userId="d974ff01-1f92-419a-ba7c-6fd3fb8463af" providerId="ADAL" clId="{CEC69B72-61DE-432E-9045-BEB07D4FEFC8}" dt="2023-09-12T08:21:57.622" v="23" actId="478"/>
          <ac:grpSpMkLst>
            <pc:docMk/>
            <pc:sldMk cId="509033882" sldId="305"/>
            <ac:grpSpMk id="29" creationId="{421FA4B3-76C7-5161-5388-BAEB4CCF1B3D}"/>
          </ac:grpSpMkLst>
        </pc:grpChg>
        <pc:graphicFrameChg chg="mod modGraphic">
          <ac:chgData name="Hashimoto, Chie / 橋本　知依" userId="d974ff01-1f92-419a-ba7c-6fd3fb8463af" providerId="ADAL" clId="{CEC69B72-61DE-432E-9045-BEB07D4FEFC8}" dt="2023-09-13T04:17:17.625" v="3547" actId="20577"/>
          <ac:graphicFrameMkLst>
            <pc:docMk/>
            <pc:sldMk cId="509033882" sldId="305"/>
            <ac:graphicFrameMk id="28" creationId="{99FA9CBE-D388-811D-E0C2-694E6E6CE91B}"/>
          </ac:graphicFrameMkLst>
        </pc:graphicFrameChg>
        <pc:picChg chg="add mod modCrop">
          <ac:chgData name="Hashimoto, Chie / 橋本　知依" userId="d974ff01-1f92-419a-ba7c-6fd3fb8463af" providerId="ADAL" clId="{CEC69B72-61DE-432E-9045-BEB07D4FEFC8}" dt="2023-09-12T08:54:32.140" v="1184" actId="1076"/>
          <ac:picMkLst>
            <pc:docMk/>
            <pc:sldMk cId="509033882" sldId="305"/>
            <ac:picMk id="5" creationId="{7BBC5EE6-06C7-0578-1EA5-3D9A849C07E8}"/>
          </ac:picMkLst>
        </pc:picChg>
        <pc:picChg chg="add mod modCrop">
          <ac:chgData name="Hashimoto, Chie / 橋本　知依" userId="d974ff01-1f92-419a-ba7c-6fd3fb8463af" providerId="ADAL" clId="{CEC69B72-61DE-432E-9045-BEB07D4FEFC8}" dt="2023-09-12T08:55:07.128" v="1194" actId="14100"/>
          <ac:picMkLst>
            <pc:docMk/>
            <pc:sldMk cId="509033882" sldId="305"/>
            <ac:picMk id="8" creationId="{14D7C085-1AE1-CD11-40AB-EA9F677BEC1B}"/>
          </ac:picMkLst>
        </pc:picChg>
      </pc:sldChg>
      <pc:sldChg chg="del">
        <pc:chgData name="Hashimoto, Chie / 橋本　知依" userId="d974ff01-1f92-419a-ba7c-6fd3fb8463af" providerId="ADAL" clId="{CEC69B72-61DE-432E-9045-BEB07D4FEFC8}" dt="2023-09-12T09:25:50.954" v="3352" actId="47"/>
        <pc:sldMkLst>
          <pc:docMk/>
          <pc:sldMk cId="447668987" sldId="317"/>
        </pc:sldMkLst>
      </pc:sldChg>
      <pc:sldChg chg="del">
        <pc:chgData name="Hashimoto, Chie / 橋本　知依" userId="d974ff01-1f92-419a-ba7c-6fd3fb8463af" providerId="ADAL" clId="{CEC69B72-61DE-432E-9045-BEB07D4FEFC8}" dt="2023-09-12T09:25:50.954" v="3352" actId="47"/>
        <pc:sldMkLst>
          <pc:docMk/>
          <pc:sldMk cId="1313864603" sldId="318"/>
        </pc:sldMkLst>
      </pc:sldChg>
      <pc:sldChg chg="del">
        <pc:chgData name="Hashimoto, Chie / 橋本　知依" userId="d974ff01-1f92-419a-ba7c-6fd3fb8463af" providerId="ADAL" clId="{CEC69B72-61DE-432E-9045-BEB07D4FEFC8}" dt="2023-09-12T09:25:50.954" v="3352" actId="47"/>
        <pc:sldMkLst>
          <pc:docMk/>
          <pc:sldMk cId="3501336745" sldId="319"/>
        </pc:sldMkLst>
      </pc:sldChg>
      <pc:sldChg chg="del">
        <pc:chgData name="Hashimoto, Chie / 橋本　知依" userId="d974ff01-1f92-419a-ba7c-6fd3fb8463af" providerId="ADAL" clId="{CEC69B72-61DE-432E-9045-BEB07D4FEFC8}" dt="2023-09-12T09:25:50.954" v="3352" actId="47"/>
        <pc:sldMkLst>
          <pc:docMk/>
          <pc:sldMk cId="1885235102" sldId="320"/>
        </pc:sldMkLst>
      </pc:sldChg>
      <pc:sldChg chg="del">
        <pc:chgData name="Hashimoto, Chie / 橋本　知依" userId="d974ff01-1f92-419a-ba7c-6fd3fb8463af" providerId="ADAL" clId="{CEC69B72-61DE-432E-9045-BEB07D4FEFC8}" dt="2023-09-12T09:25:50.954" v="3352" actId="47"/>
        <pc:sldMkLst>
          <pc:docMk/>
          <pc:sldMk cId="3692902404" sldId="321"/>
        </pc:sldMkLst>
      </pc:sldChg>
      <pc:sldChg chg="del">
        <pc:chgData name="Hashimoto, Chie / 橋本　知依" userId="d974ff01-1f92-419a-ba7c-6fd3fb8463af" providerId="ADAL" clId="{CEC69B72-61DE-432E-9045-BEB07D4FEFC8}" dt="2023-09-12T09:25:50.954" v="3352" actId="47"/>
        <pc:sldMkLst>
          <pc:docMk/>
          <pc:sldMk cId="1151300994" sldId="322"/>
        </pc:sldMkLst>
      </pc:sldChg>
      <pc:sldChg chg="del">
        <pc:chgData name="Hashimoto, Chie / 橋本　知依" userId="d974ff01-1f92-419a-ba7c-6fd3fb8463af" providerId="ADAL" clId="{CEC69B72-61DE-432E-9045-BEB07D4FEFC8}" dt="2023-09-12T09:25:50.954" v="3352" actId="47"/>
        <pc:sldMkLst>
          <pc:docMk/>
          <pc:sldMk cId="2191921413" sldId="323"/>
        </pc:sldMkLst>
      </pc:sldChg>
      <pc:sldChg chg="del">
        <pc:chgData name="Hashimoto, Chie / 橋本　知依" userId="d974ff01-1f92-419a-ba7c-6fd3fb8463af" providerId="ADAL" clId="{CEC69B72-61DE-432E-9045-BEB07D4FEFC8}" dt="2023-09-12T09:25:50.954" v="3352" actId="47"/>
        <pc:sldMkLst>
          <pc:docMk/>
          <pc:sldMk cId="1149495715" sldId="324"/>
        </pc:sldMkLst>
      </pc:sldChg>
      <pc:sldChg chg="addSp delSp modSp new mod">
        <pc:chgData name="Hashimoto, Chie / 橋本　知依" userId="d974ff01-1f92-419a-ba7c-6fd3fb8463af" providerId="ADAL" clId="{CEC69B72-61DE-432E-9045-BEB07D4FEFC8}" dt="2023-09-26T07:11:56.057" v="7166" actId="14100"/>
        <pc:sldMkLst>
          <pc:docMk/>
          <pc:sldMk cId="1571775979" sldId="325"/>
        </pc:sldMkLst>
        <pc:spChg chg="del">
          <ac:chgData name="Hashimoto, Chie / 橋本　知依" userId="d974ff01-1f92-419a-ba7c-6fd3fb8463af" providerId="ADAL" clId="{CEC69B72-61DE-432E-9045-BEB07D4FEFC8}" dt="2023-09-12T08:29:25.164" v="25" actId="478"/>
          <ac:spMkLst>
            <pc:docMk/>
            <pc:sldMk cId="1571775979" sldId="325"/>
            <ac:spMk id="2" creationId="{6C3F5D2D-7972-EC6B-4345-2E2741330CC5}"/>
          </ac:spMkLst>
        </pc:spChg>
        <pc:spChg chg="del">
          <ac:chgData name="Hashimoto, Chie / 橋本　知依" userId="d974ff01-1f92-419a-ba7c-6fd3fb8463af" providerId="ADAL" clId="{CEC69B72-61DE-432E-9045-BEB07D4FEFC8}" dt="2023-09-12T08:29:25.164" v="25" actId="478"/>
          <ac:spMkLst>
            <pc:docMk/>
            <pc:sldMk cId="1571775979" sldId="325"/>
            <ac:spMk id="3" creationId="{4810AF40-76C6-8F4C-9211-0745DA7DCED5}"/>
          </ac:spMkLst>
        </pc:spChg>
        <pc:spChg chg="add mod">
          <ac:chgData name="Hashimoto, Chie / 橋本　知依" userId="d974ff01-1f92-419a-ba7c-6fd3fb8463af" providerId="ADAL" clId="{CEC69B72-61DE-432E-9045-BEB07D4FEFC8}" dt="2023-09-26T07:11:44.007" v="7161" actId="1076"/>
          <ac:spMkLst>
            <pc:docMk/>
            <pc:sldMk cId="1571775979" sldId="325"/>
            <ac:spMk id="4" creationId="{923911F4-8179-E05C-CC03-65275EFBA3AA}"/>
          </ac:spMkLst>
        </pc:spChg>
        <pc:spChg chg="del">
          <ac:chgData name="Hashimoto, Chie / 橋本　知依" userId="d974ff01-1f92-419a-ba7c-6fd3fb8463af" providerId="ADAL" clId="{CEC69B72-61DE-432E-9045-BEB07D4FEFC8}" dt="2023-09-12T08:29:25.164" v="25" actId="478"/>
          <ac:spMkLst>
            <pc:docMk/>
            <pc:sldMk cId="1571775979" sldId="325"/>
            <ac:spMk id="4" creationId="{9D86DF47-DA96-2FCB-2FEB-27A22F32841A}"/>
          </ac:spMkLst>
        </pc:spChg>
        <pc:spChg chg="del">
          <ac:chgData name="Hashimoto, Chie / 橋本　知依" userId="d974ff01-1f92-419a-ba7c-6fd3fb8463af" providerId="ADAL" clId="{CEC69B72-61DE-432E-9045-BEB07D4FEFC8}" dt="2023-09-12T08:29:25.164" v="25" actId="478"/>
          <ac:spMkLst>
            <pc:docMk/>
            <pc:sldMk cId="1571775979" sldId="325"/>
            <ac:spMk id="5" creationId="{D9BCD794-1756-BCA3-AFC0-08FB07FB3514}"/>
          </ac:spMkLst>
        </pc:spChg>
        <pc:spChg chg="add mod">
          <ac:chgData name="Hashimoto, Chie / 橋本　知依" userId="d974ff01-1f92-419a-ba7c-6fd3fb8463af" providerId="ADAL" clId="{CEC69B72-61DE-432E-9045-BEB07D4FEFC8}" dt="2023-09-12T08:29:29.869" v="26"/>
          <ac:spMkLst>
            <pc:docMk/>
            <pc:sldMk cId="1571775979" sldId="325"/>
            <ac:spMk id="6" creationId="{635E94E0-ED05-73B1-6C26-FD93A57B3A14}"/>
          </ac:spMkLst>
        </pc:spChg>
        <pc:graphicFrameChg chg="add del">
          <ac:chgData name="Hashimoto, Chie / 橋本　知依" userId="d974ff01-1f92-419a-ba7c-6fd3fb8463af" providerId="ADAL" clId="{CEC69B72-61DE-432E-9045-BEB07D4FEFC8}" dt="2023-09-12T08:34:52.721" v="339"/>
          <ac:graphicFrameMkLst>
            <pc:docMk/>
            <pc:sldMk cId="1571775979" sldId="325"/>
            <ac:graphicFrameMk id="7" creationId="{A876DB8B-5520-535A-97D0-F1B322049D4C}"/>
          </ac:graphicFrameMkLst>
        </pc:graphicFrameChg>
        <pc:graphicFrameChg chg="add mod modGraphic">
          <ac:chgData name="Hashimoto, Chie / 橋本　知依" userId="d974ff01-1f92-419a-ba7c-6fd3fb8463af" providerId="ADAL" clId="{CEC69B72-61DE-432E-9045-BEB07D4FEFC8}" dt="2023-09-26T07:11:11.137" v="7100" actId="242"/>
          <ac:graphicFrameMkLst>
            <pc:docMk/>
            <pc:sldMk cId="1571775979" sldId="325"/>
            <ac:graphicFrameMk id="8" creationId="{07219AAD-97A6-3628-5ADC-E4FDDF648FDB}"/>
          </ac:graphicFrameMkLst>
        </pc:graphicFrameChg>
        <pc:picChg chg="add mod">
          <ac:chgData name="Hashimoto, Chie / 橋本　知依" userId="d974ff01-1f92-419a-ba7c-6fd3fb8463af" providerId="ADAL" clId="{CEC69B72-61DE-432E-9045-BEB07D4FEFC8}" dt="2023-09-26T07:11:18.505" v="7104" actId="14100"/>
          <ac:picMkLst>
            <pc:docMk/>
            <pc:sldMk cId="1571775979" sldId="325"/>
            <ac:picMk id="3" creationId="{541A6200-B81A-2A4A-AE98-2A6F5414F2D2}"/>
          </ac:picMkLst>
        </pc:picChg>
        <pc:cxnChg chg="add mod">
          <ac:chgData name="Hashimoto, Chie / 橋本　知依" userId="d974ff01-1f92-419a-ba7c-6fd3fb8463af" providerId="ADAL" clId="{CEC69B72-61DE-432E-9045-BEB07D4FEFC8}" dt="2023-09-26T07:11:56.057" v="7166" actId="14100"/>
          <ac:cxnSpMkLst>
            <pc:docMk/>
            <pc:sldMk cId="1571775979" sldId="325"/>
            <ac:cxnSpMk id="7" creationId="{EA51A57F-D599-4C1A-E0C7-B686E874640A}"/>
          </ac:cxnSpMkLst>
        </pc:cxnChg>
      </pc:sldChg>
      <pc:sldChg chg="addSp delSp modSp add mod ord">
        <pc:chgData name="Hashimoto, Chie / 橋本　知依" userId="d974ff01-1f92-419a-ba7c-6fd3fb8463af" providerId="ADAL" clId="{CEC69B72-61DE-432E-9045-BEB07D4FEFC8}" dt="2023-09-26T07:08:12.304" v="7045" actId="20577"/>
        <pc:sldMkLst>
          <pc:docMk/>
          <pc:sldMk cId="2150662362" sldId="326"/>
        </pc:sldMkLst>
        <pc:spChg chg="add mod topLvl">
          <ac:chgData name="Hashimoto, Chie / 橋本　知依" userId="d974ff01-1f92-419a-ba7c-6fd3fb8463af" providerId="ADAL" clId="{CEC69B72-61DE-432E-9045-BEB07D4FEFC8}" dt="2023-09-13T04:17:52.633" v="3570" actId="1076"/>
          <ac:spMkLst>
            <pc:docMk/>
            <pc:sldMk cId="2150662362" sldId="326"/>
            <ac:spMk id="10" creationId="{DF9DBB44-FA7F-8DB5-A9E0-20238DD277AD}"/>
          </ac:spMkLst>
        </pc:spChg>
        <pc:spChg chg="add mod topLvl">
          <ac:chgData name="Hashimoto, Chie / 橋本　知依" userId="d974ff01-1f92-419a-ba7c-6fd3fb8463af" providerId="ADAL" clId="{CEC69B72-61DE-432E-9045-BEB07D4FEFC8}" dt="2023-09-13T04:17:52.633" v="3570" actId="1076"/>
          <ac:spMkLst>
            <pc:docMk/>
            <pc:sldMk cId="2150662362" sldId="326"/>
            <ac:spMk id="12" creationId="{FB9A9E62-50BE-1201-2668-80FD3131C024}"/>
          </ac:spMkLst>
        </pc:spChg>
        <pc:spChg chg="add mod">
          <ac:chgData name="Hashimoto, Chie / 橋本　知依" userId="d974ff01-1f92-419a-ba7c-6fd3fb8463af" providerId="ADAL" clId="{CEC69B72-61DE-432E-9045-BEB07D4FEFC8}" dt="2023-09-13T04:17:52.633" v="3570" actId="1076"/>
          <ac:spMkLst>
            <pc:docMk/>
            <pc:sldMk cId="2150662362" sldId="326"/>
            <ac:spMk id="17" creationId="{B316CAF4-FCD4-9ACB-602C-A144DBFC036C}"/>
          </ac:spMkLst>
        </pc:spChg>
        <pc:spChg chg="add mod">
          <ac:chgData name="Hashimoto, Chie / 橋本　知依" userId="d974ff01-1f92-419a-ba7c-6fd3fb8463af" providerId="ADAL" clId="{CEC69B72-61DE-432E-9045-BEB07D4FEFC8}" dt="2023-09-13T04:17:52.633" v="3570" actId="1076"/>
          <ac:spMkLst>
            <pc:docMk/>
            <pc:sldMk cId="2150662362" sldId="326"/>
            <ac:spMk id="18" creationId="{BBABFC79-3A7D-4354-404A-91456657F4FB}"/>
          </ac:spMkLst>
        </pc:spChg>
        <pc:spChg chg="add mod">
          <ac:chgData name="Hashimoto, Chie / 橋本　知依" userId="d974ff01-1f92-419a-ba7c-6fd3fb8463af" providerId="ADAL" clId="{CEC69B72-61DE-432E-9045-BEB07D4FEFC8}" dt="2023-09-13T04:17:52.633" v="3570" actId="1076"/>
          <ac:spMkLst>
            <pc:docMk/>
            <pc:sldMk cId="2150662362" sldId="326"/>
            <ac:spMk id="22" creationId="{B64EDA99-177C-459E-DC48-F39DC867C855}"/>
          </ac:spMkLst>
        </pc:spChg>
        <pc:spChg chg="add mod">
          <ac:chgData name="Hashimoto, Chie / 橋本　知依" userId="d974ff01-1f92-419a-ba7c-6fd3fb8463af" providerId="ADAL" clId="{CEC69B72-61DE-432E-9045-BEB07D4FEFC8}" dt="2023-09-13T04:17:52.633" v="3570" actId="1076"/>
          <ac:spMkLst>
            <pc:docMk/>
            <pc:sldMk cId="2150662362" sldId="326"/>
            <ac:spMk id="27" creationId="{BEA0EE62-0582-B3F7-F03C-911F97C78A7B}"/>
          </ac:spMkLst>
        </pc:spChg>
        <pc:grpChg chg="add del mod">
          <ac:chgData name="Hashimoto, Chie / 橋本　知依" userId="d974ff01-1f92-419a-ba7c-6fd3fb8463af" providerId="ADAL" clId="{CEC69B72-61DE-432E-9045-BEB07D4FEFC8}" dt="2023-09-12T23:58:22.083" v="3537" actId="165"/>
          <ac:grpSpMkLst>
            <pc:docMk/>
            <pc:sldMk cId="2150662362" sldId="326"/>
            <ac:grpSpMk id="15" creationId="{A1EB7960-60B8-BC4A-B7B0-B1009EE42956}"/>
          </ac:grpSpMkLst>
        </pc:grpChg>
        <pc:graphicFrameChg chg="mod modGraphic">
          <ac:chgData name="Hashimoto, Chie / 橋本　知依" userId="d974ff01-1f92-419a-ba7c-6fd3fb8463af" providerId="ADAL" clId="{CEC69B72-61DE-432E-9045-BEB07D4FEFC8}" dt="2023-09-26T07:08:12.304" v="7045" actId="20577"/>
          <ac:graphicFrameMkLst>
            <pc:docMk/>
            <pc:sldMk cId="2150662362" sldId="326"/>
            <ac:graphicFrameMk id="8" creationId="{07219AAD-97A6-3628-5ADC-E4FDDF648FDB}"/>
          </ac:graphicFrameMkLst>
        </pc:graphicFrameChg>
        <pc:picChg chg="add mod topLvl modCrop">
          <ac:chgData name="Hashimoto, Chie / 橋本　知依" userId="d974ff01-1f92-419a-ba7c-6fd3fb8463af" providerId="ADAL" clId="{CEC69B72-61DE-432E-9045-BEB07D4FEFC8}" dt="2023-09-13T04:17:52.633" v="3570" actId="1076"/>
          <ac:picMkLst>
            <pc:docMk/>
            <pc:sldMk cId="2150662362" sldId="326"/>
            <ac:picMk id="3" creationId="{701EA599-B850-08DA-6B0B-0BD0A722CF07}"/>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5" creationId="{B20297D4-F2F2-D17F-14E1-D5CFC8392E41}"/>
          </ac:picMkLst>
        </pc:picChg>
        <pc:picChg chg="add mod modCrop">
          <ac:chgData name="Hashimoto, Chie / 橋本　知依" userId="d974ff01-1f92-419a-ba7c-6fd3fb8463af" providerId="ADAL" clId="{CEC69B72-61DE-432E-9045-BEB07D4FEFC8}" dt="2023-09-13T04:17:52.633" v="3570" actId="1076"/>
          <ac:picMkLst>
            <pc:docMk/>
            <pc:sldMk cId="2150662362" sldId="326"/>
            <ac:picMk id="9" creationId="{3440F271-BC65-FB2F-F8D0-C7BC46D7037C}"/>
          </ac:picMkLst>
        </pc:picChg>
        <pc:cxnChg chg="add mod topLvl">
          <ac:chgData name="Hashimoto, Chie / 橋本　知依" userId="d974ff01-1f92-419a-ba7c-6fd3fb8463af" providerId="ADAL" clId="{CEC69B72-61DE-432E-9045-BEB07D4FEFC8}" dt="2023-09-13T04:17:52.633" v="3570" actId="1076"/>
          <ac:cxnSpMkLst>
            <pc:docMk/>
            <pc:sldMk cId="2150662362" sldId="326"/>
            <ac:cxnSpMk id="11" creationId="{95A6F4A9-6B95-0BC8-08B0-EC9E4CC0015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19" creationId="{23CF319B-769A-909C-EDAA-50B390F19F99}"/>
          </ac:cxnSpMkLst>
        </pc:cxnChg>
        <pc:cxnChg chg="add mod">
          <ac:chgData name="Hashimoto, Chie / 橋本　知依" userId="d974ff01-1f92-419a-ba7c-6fd3fb8463af" providerId="ADAL" clId="{CEC69B72-61DE-432E-9045-BEB07D4FEFC8}" dt="2023-09-13T04:17:52.633" v="3570" actId="1076"/>
          <ac:cxnSpMkLst>
            <pc:docMk/>
            <pc:sldMk cId="2150662362" sldId="326"/>
            <ac:cxnSpMk id="24" creationId="{8E8BC20D-D2FA-79D9-AB2A-AA571A0EE371}"/>
          </ac:cxnSpMkLst>
        </pc:cxnChg>
      </pc:sldChg>
      <pc:sldChg chg="addSp delSp modSp add mod">
        <pc:chgData name="Hashimoto, Chie / 橋本　知依" userId="d974ff01-1f92-419a-ba7c-6fd3fb8463af" providerId="ADAL" clId="{CEC69B72-61DE-432E-9045-BEB07D4FEFC8}" dt="2023-09-26T07:12:51.247" v="7174" actId="20577"/>
        <pc:sldMkLst>
          <pc:docMk/>
          <pc:sldMk cId="3001792241" sldId="327"/>
        </pc:sldMkLst>
        <pc:spChg chg="add del mod">
          <ac:chgData name="Hashimoto, Chie / 橋本　知依" userId="d974ff01-1f92-419a-ba7c-6fd3fb8463af" providerId="ADAL" clId="{CEC69B72-61DE-432E-9045-BEB07D4FEFC8}" dt="2023-09-26T07:03:37.297" v="6951" actId="478"/>
          <ac:spMkLst>
            <pc:docMk/>
            <pc:sldMk cId="3001792241" sldId="327"/>
            <ac:spMk id="2" creationId="{44C7FF70-6E1D-DE15-2BED-AA9303059A8D}"/>
          </ac:spMkLst>
        </pc:spChg>
        <pc:spChg chg="add mod">
          <ac:chgData name="Hashimoto, Chie / 橋本　知依" userId="d974ff01-1f92-419a-ba7c-6fd3fb8463af" providerId="ADAL" clId="{CEC69B72-61DE-432E-9045-BEB07D4FEFC8}" dt="2023-09-26T07:05:21.240" v="6957" actId="164"/>
          <ac:spMkLst>
            <pc:docMk/>
            <pc:sldMk cId="3001792241" sldId="327"/>
            <ac:spMk id="7" creationId="{7C81C386-9868-738C-6219-C7995568CEA4}"/>
          </ac:spMkLst>
        </pc:spChg>
        <pc:spChg chg="add mod">
          <ac:chgData name="Hashimoto, Chie / 橋本　知依" userId="d974ff01-1f92-419a-ba7c-6fd3fb8463af" providerId="ADAL" clId="{CEC69B72-61DE-432E-9045-BEB07D4FEFC8}" dt="2023-09-26T07:06:06.027" v="6964" actId="164"/>
          <ac:spMkLst>
            <pc:docMk/>
            <pc:sldMk cId="3001792241" sldId="327"/>
            <ac:spMk id="10" creationId="{7ADC2C0F-5BB6-D752-1184-F3E43A9B8043}"/>
          </ac:spMkLst>
        </pc:spChg>
        <pc:spChg chg="add mod">
          <ac:chgData name="Hashimoto, Chie / 橋本　知依" userId="d974ff01-1f92-419a-ba7c-6fd3fb8463af" providerId="ADAL" clId="{CEC69B72-61DE-432E-9045-BEB07D4FEFC8}" dt="2023-09-26T07:05:54.739" v="6963" actId="164"/>
          <ac:spMkLst>
            <pc:docMk/>
            <pc:sldMk cId="3001792241" sldId="327"/>
            <ac:spMk id="13" creationId="{12E16C5E-E534-75F3-4982-C1857F88929A}"/>
          </ac:spMkLst>
        </pc:spChg>
        <pc:spChg chg="add mod">
          <ac:chgData name="Hashimoto, Chie / 橋本　知依" userId="d974ff01-1f92-419a-ba7c-6fd3fb8463af" providerId="ADAL" clId="{CEC69B72-61DE-432E-9045-BEB07D4FEFC8}" dt="2023-09-26T07:05:21.240" v="6957" actId="164"/>
          <ac:spMkLst>
            <pc:docMk/>
            <pc:sldMk cId="3001792241" sldId="327"/>
            <ac:spMk id="14" creationId="{4C95C319-FE71-6B75-21C9-8825F2E1E349}"/>
          </ac:spMkLst>
        </pc:spChg>
        <pc:spChg chg="add mod">
          <ac:chgData name="Hashimoto, Chie / 橋本　知依" userId="d974ff01-1f92-419a-ba7c-6fd3fb8463af" providerId="ADAL" clId="{CEC69B72-61DE-432E-9045-BEB07D4FEFC8}" dt="2023-09-26T07:05:54.739" v="6963" actId="164"/>
          <ac:spMkLst>
            <pc:docMk/>
            <pc:sldMk cId="3001792241" sldId="327"/>
            <ac:spMk id="15" creationId="{907F681B-F31D-3C9F-5B90-4CDA24B2F89A}"/>
          </ac:spMkLst>
        </pc:spChg>
        <pc:spChg chg="add del mod">
          <ac:chgData name="Hashimoto, Chie / 橋本　知依" userId="d974ff01-1f92-419a-ba7c-6fd3fb8463af" providerId="ADAL" clId="{CEC69B72-61DE-432E-9045-BEB07D4FEFC8}" dt="2023-09-26T07:07:11.520" v="6992" actId="478"/>
          <ac:spMkLst>
            <pc:docMk/>
            <pc:sldMk cId="3001792241" sldId="327"/>
            <ac:spMk id="16" creationId="{5D11538F-8FB5-F1FB-F405-68D7033A9E57}"/>
          </ac:spMkLst>
        </pc:spChg>
        <pc:grpChg chg="add mod">
          <ac:chgData name="Hashimoto, Chie / 橋本　知依" userId="d974ff01-1f92-419a-ba7c-6fd3fb8463af" providerId="ADAL" clId="{CEC69B72-61DE-432E-9045-BEB07D4FEFC8}" dt="2023-09-26T07:07:17.701" v="6994" actId="1076"/>
          <ac:grpSpMkLst>
            <pc:docMk/>
            <pc:sldMk cId="3001792241" sldId="327"/>
            <ac:grpSpMk id="17" creationId="{EA9E4E91-2990-B388-712F-A46FEF2C208B}"/>
          </ac:grpSpMkLst>
        </pc:grpChg>
        <pc:grpChg chg="add del mod">
          <ac:chgData name="Hashimoto, Chie / 橋本　知依" userId="d974ff01-1f92-419a-ba7c-6fd3fb8463af" providerId="ADAL" clId="{CEC69B72-61DE-432E-9045-BEB07D4FEFC8}" dt="2023-09-26T07:07:00.894" v="6990" actId="478"/>
          <ac:grpSpMkLst>
            <pc:docMk/>
            <pc:sldMk cId="3001792241" sldId="327"/>
            <ac:grpSpMk id="19" creationId="{53F1A216-C341-6F04-308A-8A762F70ABF7}"/>
          </ac:grpSpMkLst>
        </pc:grpChg>
        <pc:grpChg chg="add del mod ord">
          <ac:chgData name="Hashimoto, Chie / 橋本　知依" userId="d974ff01-1f92-419a-ba7c-6fd3fb8463af" providerId="ADAL" clId="{CEC69B72-61DE-432E-9045-BEB07D4FEFC8}" dt="2023-09-26T07:07:00.894" v="6990" actId="478"/>
          <ac:grpSpMkLst>
            <pc:docMk/>
            <pc:sldMk cId="3001792241" sldId="327"/>
            <ac:grpSpMk id="20" creationId="{294A2771-5F88-2A8B-B8A6-F5469A2B8BA2}"/>
          </ac:grpSpMkLst>
        </pc:grpChg>
        <pc:graphicFrameChg chg="mod modGraphic">
          <ac:chgData name="Hashimoto, Chie / 橋本　知依" userId="d974ff01-1f92-419a-ba7c-6fd3fb8463af" providerId="ADAL" clId="{CEC69B72-61DE-432E-9045-BEB07D4FEFC8}" dt="2023-09-26T07:12:51.247" v="7174" actId="20577"/>
          <ac:graphicFrameMkLst>
            <pc:docMk/>
            <pc:sldMk cId="3001792241" sldId="327"/>
            <ac:graphicFrameMk id="8" creationId="{07219AAD-97A6-3628-5ADC-E4FDDF648FDB}"/>
          </ac:graphicFrameMkLst>
        </pc:graphicFrameChg>
        <pc:picChg chg="add mod modCrop">
          <ac:chgData name="Hashimoto, Chie / 橋本　知依" userId="d974ff01-1f92-419a-ba7c-6fd3fb8463af" providerId="ADAL" clId="{CEC69B72-61DE-432E-9045-BEB07D4FEFC8}" dt="2023-09-26T07:06:06.027" v="6964" actId="164"/>
          <ac:picMkLst>
            <pc:docMk/>
            <pc:sldMk cId="3001792241" sldId="327"/>
            <ac:picMk id="3" creationId="{EE6435FA-63E6-3537-FFF0-9B1862EFC11C}"/>
          </ac:picMkLst>
        </pc:picChg>
        <pc:picChg chg="add mod">
          <ac:chgData name="Hashimoto, Chie / 橋本　知依" userId="d974ff01-1f92-419a-ba7c-6fd3fb8463af" providerId="ADAL" clId="{CEC69B72-61DE-432E-9045-BEB07D4FEFC8}" dt="2023-09-26T07:05:21.240" v="6957" actId="164"/>
          <ac:picMkLst>
            <pc:docMk/>
            <pc:sldMk cId="3001792241" sldId="327"/>
            <ac:picMk id="4" creationId="{7B754CF3-8577-B476-3374-9A35BF42E3F7}"/>
          </ac:picMkLst>
        </pc:picChg>
        <pc:picChg chg="add del">
          <ac:chgData name="Hashimoto, Chie / 橋本　知依" userId="d974ff01-1f92-419a-ba7c-6fd3fb8463af" providerId="ADAL" clId="{CEC69B72-61DE-432E-9045-BEB07D4FEFC8}" dt="2023-09-12T09:28:03.375" v="3358" actId="22"/>
          <ac:picMkLst>
            <pc:docMk/>
            <pc:sldMk cId="3001792241" sldId="327"/>
            <ac:picMk id="5" creationId="{4FC01B49-91A5-04DF-8759-EB3E732086FE}"/>
          </ac:picMkLst>
        </pc:picChg>
        <pc:picChg chg="add mod">
          <ac:chgData name="Hashimoto, Chie / 橋本　知依" userId="d974ff01-1f92-419a-ba7c-6fd3fb8463af" providerId="ADAL" clId="{CEC69B72-61DE-432E-9045-BEB07D4FEFC8}" dt="2023-09-26T07:05:21.240" v="6957" actId="164"/>
          <ac:picMkLst>
            <pc:docMk/>
            <pc:sldMk cId="3001792241" sldId="327"/>
            <ac:picMk id="5" creationId="{C42FFABE-FBD3-BA2D-A74C-20E9D5AC6996}"/>
          </ac:picMkLst>
        </pc:picChg>
        <pc:picChg chg="add mod modCrop">
          <ac:chgData name="Hashimoto, Chie / 橋本　知依" userId="d974ff01-1f92-419a-ba7c-6fd3fb8463af" providerId="ADAL" clId="{CEC69B72-61DE-432E-9045-BEB07D4FEFC8}" dt="2023-09-26T07:05:54.739" v="6963" actId="164"/>
          <ac:picMkLst>
            <pc:docMk/>
            <pc:sldMk cId="3001792241" sldId="327"/>
            <ac:picMk id="9" creationId="{88A430D6-B8AA-1373-B420-15A4F7B00234}"/>
          </ac:picMkLst>
        </pc:picChg>
        <pc:cxnChg chg="add mod">
          <ac:chgData name="Hashimoto, Chie / 橋本　知依" userId="d974ff01-1f92-419a-ba7c-6fd3fb8463af" providerId="ADAL" clId="{CEC69B72-61DE-432E-9045-BEB07D4FEFC8}" dt="2023-09-26T07:07:00.894" v="6990" actId="478"/>
          <ac:cxnSpMkLst>
            <pc:docMk/>
            <pc:sldMk cId="3001792241" sldId="327"/>
            <ac:cxnSpMk id="11" creationId="{2CFBE8FE-F4C6-1CE3-D4FD-94553FDA1940}"/>
          </ac:cxnSpMkLst>
        </pc:cxnChg>
        <pc:cxnChg chg="add mod">
          <ac:chgData name="Hashimoto, Chie / 橋本　知依" userId="d974ff01-1f92-419a-ba7c-6fd3fb8463af" providerId="ADAL" clId="{CEC69B72-61DE-432E-9045-BEB07D4FEFC8}" dt="2023-09-26T07:05:21.240" v="6957" actId="164"/>
          <ac:cxnSpMkLst>
            <pc:docMk/>
            <pc:sldMk cId="3001792241" sldId="327"/>
            <ac:cxnSpMk id="12" creationId="{59F0663C-8104-925B-C469-FB42912232B1}"/>
          </ac:cxnSpMkLst>
        </pc:cxnChg>
      </pc:sldChg>
      <pc:sldChg chg="addSp delSp modSp add mod">
        <pc:chgData name="Hashimoto, Chie / 橋本　知依" userId="d974ff01-1f92-419a-ba7c-6fd3fb8463af" providerId="ADAL" clId="{CEC69B72-61DE-432E-9045-BEB07D4FEFC8}" dt="2023-09-26T07:08:35.379" v="7067" actId="20577"/>
        <pc:sldMkLst>
          <pc:docMk/>
          <pc:sldMk cId="3855689316" sldId="328"/>
        </pc:sldMkLst>
        <pc:spChg chg="add mod">
          <ac:chgData name="Hashimoto, Chie / 橋本　知依" userId="d974ff01-1f92-419a-ba7c-6fd3fb8463af" providerId="ADAL" clId="{CEC69B72-61DE-432E-9045-BEB07D4FEFC8}" dt="2023-09-13T04:18:43.191" v="3629" actId="1076"/>
          <ac:spMkLst>
            <pc:docMk/>
            <pc:sldMk cId="3855689316" sldId="328"/>
            <ac:spMk id="4" creationId="{DB7DA942-83B7-7330-1696-CA5120615363}"/>
          </ac:spMkLst>
        </pc:spChg>
        <pc:spChg chg="mod">
          <ac:chgData name="Hashimoto, Chie / 橋本　知依" userId="d974ff01-1f92-419a-ba7c-6fd3fb8463af" providerId="ADAL" clId="{CEC69B72-61DE-432E-9045-BEB07D4FEFC8}" dt="2023-09-12T09:16:52.629" v="2707" actId="164"/>
          <ac:spMkLst>
            <pc:docMk/>
            <pc:sldMk cId="3855689316" sldId="328"/>
            <ac:spMk id="17" creationId="{B316CAF4-FCD4-9ACB-602C-A144DBFC036C}"/>
          </ac:spMkLst>
        </pc:spChg>
        <pc:spChg chg="mod">
          <ac:chgData name="Hashimoto, Chie / 橋本　知依" userId="d974ff01-1f92-419a-ba7c-6fd3fb8463af" providerId="ADAL" clId="{CEC69B72-61DE-432E-9045-BEB07D4FEFC8}" dt="2023-09-12T09:16:52.629" v="2707" actId="164"/>
          <ac:spMkLst>
            <pc:docMk/>
            <pc:sldMk cId="3855689316" sldId="328"/>
            <ac:spMk id="18" creationId="{BBABFC79-3A7D-4354-404A-91456657F4FB}"/>
          </ac:spMkLst>
        </pc:spChg>
        <pc:spChg chg="del">
          <ac:chgData name="Hashimoto, Chie / 橋本　知依" userId="d974ff01-1f92-419a-ba7c-6fd3fb8463af" providerId="ADAL" clId="{CEC69B72-61DE-432E-9045-BEB07D4FEFC8}" dt="2023-09-12T09:16:56.558" v="2709" actId="478"/>
          <ac:spMkLst>
            <pc:docMk/>
            <pc:sldMk cId="3855689316" sldId="328"/>
            <ac:spMk id="22" creationId="{B64EDA99-177C-459E-DC48-F39DC867C855}"/>
          </ac:spMkLst>
        </pc:spChg>
        <pc:spChg chg="mod">
          <ac:chgData name="Hashimoto, Chie / 橋本　知依" userId="d974ff01-1f92-419a-ba7c-6fd3fb8463af" providerId="ADAL" clId="{CEC69B72-61DE-432E-9045-BEB07D4FEFC8}" dt="2023-09-13T04:18:43.191" v="3629" actId="1076"/>
          <ac:spMkLst>
            <pc:docMk/>
            <pc:sldMk cId="3855689316" sldId="328"/>
            <ac:spMk id="27" creationId="{BEA0EE62-0582-B3F7-F03C-911F97C78A7B}"/>
          </ac:spMkLst>
        </pc:spChg>
        <pc:grpChg chg="add mod">
          <ac:chgData name="Hashimoto, Chie / 橋本　知依" userId="d974ff01-1f92-419a-ba7c-6fd3fb8463af" providerId="ADAL" clId="{CEC69B72-61DE-432E-9045-BEB07D4FEFC8}" dt="2023-09-13T04:18:43.191" v="3629" actId="1076"/>
          <ac:grpSpMkLst>
            <pc:docMk/>
            <pc:sldMk cId="3855689316" sldId="328"/>
            <ac:grpSpMk id="2" creationId="{C03D44D3-B51E-7D67-8175-4CBB490D3B70}"/>
          </ac:grpSpMkLst>
        </pc:grpChg>
        <pc:grpChg chg="mod">
          <ac:chgData name="Hashimoto, Chie / 橋本　知依" userId="d974ff01-1f92-419a-ba7c-6fd3fb8463af" providerId="ADAL" clId="{CEC69B72-61DE-432E-9045-BEB07D4FEFC8}" dt="2023-09-12T09:16:52.629" v="2707" actId="164"/>
          <ac:grpSpMkLst>
            <pc:docMk/>
            <pc:sldMk cId="3855689316" sldId="328"/>
            <ac:grpSpMk id="15" creationId="{A1EB7960-60B8-BC4A-B7B0-B1009EE42956}"/>
          </ac:grpSpMkLst>
        </pc:grpChg>
        <pc:graphicFrameChg chg="mod modGraphic">
          <ac:chgData name="Hashimoto, Chie / 橋本　知依" userId="d974ff01-1f92-419a-ba7c-6fd3fb8463af" providerId="ADAL" clId="{CEC69B72-61DE-432E-9045-BEB07D4FEFC8}" dt="2023-09-26T07:08:35.379" v="7067" actId="20577"/>
          <ac:graphicFrameMkLst>
            <pc:docMk/>
            <pc:sldMk cId="3855689316" sldId="328"/>
            <ac:graphicFrameMk id="8" creationId="{07219AAD-97A6-3628-5ADC-E4FDDF648FDB}"/>
          </ac:graphicFrameMkLst>
        </pc:graphicFrameChg>
        <pc:picChg chg="mod">
          <ac:chgData name="Hashimoto, Chie / 橋本　知依" userId="d974ff01-1f92-419a-ba7c-6fd3fb8463af" providerId="ADAL" clId="{CEC69B72-61DE-432E-9045-BEB07D4FEFC8}" dt="2023-09-12T09:16:52.629" v="2707" actId="164"/>
          <ac:picMkLst>
            <pc:docMk/>
            <pc:sldMk cId="3855689316" sldId="328"/>
            <ac:picMk id="5" creationId="{B20297D4-F2F2-D17F-14E1-D5CFC8392E41}"/>
          </ac:picMkLst>
        </pc:picChg>
        <pc:picChg chg="mod">
          <ac:chgData name="Hashimoto, Chie / 橋本　知依" userId="d974ff01-1f92-419a-ba7c-6fd3fb8463af" providerId="ADAL" clId="{CEC69B72-61DE-432E-9045-BEB07D4FEFC8}" dt="2023-09-12T09:16:52.629" v="2707" actId="164"/>
          <ac:picMkLst>
            <pc:docMk/>
            <pc:sldMk cId="3855689316" sldId="328"/>
            <ac:picMk id="9" creationId="{3440F271-BC65-FB2F-F8D0-C7BC46D7037C}"/>
          </ac:picMkLst>
        </pc:picChg>
        <pc:cxnChg chg="mod">
          <ac:chgData name="Hashimoto, Chie / 橋本　知依" userId="d974ff01-1f92-419a-ba7c-6fd3fb8463af" providerId="ADAL" clId="{CEC69B72-61DE-432E-9045-BEB07D4FEFC8}" dt="2023-09-12T09:16:52.629" v="2707" actId="164"/>
          <ac:cxnSpMkLst>
            <pc:docMk/>
            <pc:sldMk cId="3855689316" sldId="328"/>
            <ac:cxnSpMk id="19" creationId="{23CF319B-769A-909C-EDAA-50B390F19F99}"/>
          </ac:cxnSpMkLst>
        </pc:cxnChg>
        <pc:cxnChg chg="mod">
          <ac:chgData name="Hashimoto, Chie / 橋本　知依" userId="d974ff01-1f92-419a-ba7c-6fd3fb8463af" providerId="ADAL" clId="{CEC69B72-61DE-432E-9045-BEB07D4FEFC8}" dt="2023-09-12T09:16:52.629" v="2707" actId="164"/>
          <ac:cxnSpMkLst>
            <pc:docMk/>
            <pc:sldMk cId="3855689316" sldId="328"/>
            <ac:cxnSpMk id="24" creationId="{8E8BC20D-D2FA-79D9-AB2A-AA571A0EE371}"/>
          </ac:cxnSpMkLst>
        </pc:cxnChg>
      </pc:sldChg>
      <pc:sldChg chg="delSp new del mod">
        <pc:chgData name="Hashimoto, Chie / 橋本　知依" userId="d974ff01-1f92-419a-ba7c-6fd3fb8463af" providerId="ADAL" clId="{CEC69B72-61DE-432E-9045-BEB07D4FEFC8}" dt="2023-09-25T23:47:30.211" v="3731" actId="47"/>
        <pc:sldMkLst>
          <pc:docMk/>
          <pc:sldMk cId="981623921" sldId="329"/>
        </pc:sldMkLst>
        <pc:spChg chg="del">
          <ac:chgData name="Hashimoto, Chie / 橋本　知依" userId="d974ff01-1f92-419a-ba7c-6fd3fb8463af" providerId="ADAL" clId="{CEC69B72-61DE-432E-9045-BEB07D4FEFC8}" dt="2023-09-25T23:47:26.672" v="3730" actId="478"/>
          <ac:spMkLst>
            <pc:docMk/>
            <pc:sldMk cId="981623921" sldId="329"/>
            <ac:spMk id="2" creationId="{769BFFD9-84B2-1726-F804-EC52B3D2DAC3}"/>
          </ac:spMkLst>
        </pc:spChg>
        <pc:spChg chg="del">
          <ac:chgData name="Hashimoto, Chie / 橋本　知依" userId="d974ff01-1f92-419a-ba7c-6fd3fb8463af" providerId="ADAL" clId="{CEC69B72-61DE-432E-9045-BEB07D4FEFC8}" dt="2023-09-25T23:47:26.672" v="3730" actId="478"/>
          <ac:spMkLst>
            <pc:docMk/>
            <pc:sldMk cId="981623921" sldId="329"/>
            <ac:spMk id="3" creationId="{7593802C-A45A-63CB-ACF3-F1BEE3609D08}"/>
          </ac:spMkLst>
        </pc:spChg>
        <pc:spChg chg="del">
          <ac:chgData name="Hashimoto, Chie / 橋本　知依" userId="d974ff01-1f92-419a-ba7c-6fd3fb8463af" providerId="ADAL" clId="{CEC69B72-61DE-432E-9045-BEB07D4FEFC8}" dt="2023-09-25T23:47:26.672" v="3730" actId="478"/>
          <ac:spMkLst>
            <pc:docMk/>
            <pc:sldMk cId="981623921" sldId="329"/>
            <ac:spMk id="4" creationId="{D431FE1C-3ECD-5073-78F7-0023F9C8211E}"/>
          </ac:spMkLst>
        </pc:spChg>
        <pc:spChg chg="del">
          <ac:chgData name="Hashimoto, Chie / 橋本　知依" userId="d974ff01-1f92-419a-ba7c-6fd3fb8463af" providerId="ADAL" clId="{CEC69B72-61DE-432E-9045-BEB07D4FEFC8}" dt="2023-09-25T23:47:26.672" v="3730" actId="478"/>
          <ac:spMkLst>
            <pc:docMk/>
            <pc:sldMk cId="981623921" sldId="329"/>
            <ac:spMk id="5" creationId="{92CFC14B-4A22-A0D1-EA89-88F7EB7EA20B}"/>
          </ac:spMkLst>
        </pc:spChg>
      </pc:sldChg>
      <pc:sldChg chg="addSp delSp modSp add del mod">
        <pc:chgData name="Hashimoto, Chie / 橋本　知依" userId="d974ff01-1f92-419a-ba7c-6fd3fb8463af" providerId="ADAL" clId="{CEC69B72-61DE-432E-9045-BEB07D4FEFC8}" dt="2023-09-26T07:07:22.327" v="6996" actId="47"/>
        <pc:sldMkLst>
          <pc:docMk/>
          <pc:sldMk cId="1541515246" sldId="329"/>
        </pc:sldMkLst>
        <pc:spChg chg="add del mod">
          <ac:chgData name="Hashimoto, Chie / 橋本　知依" userId="d974ff01-1f92-419a-ba7c-6fd3fb8463af" providerId="ADAL" clId="{CEC69B72-61DE-432E-9045-BEB07D4FEFC8}" dt="2023-09-26T07:05:16.284" v="6955" actId="21"/>
          <ac:spMkLst>
            <pc:docMk/>
            <pc:sldMk cId="1541515246" sldId="329"/>
            <ac:spMk id="9" creationId="{278FB008-2CCE-C668-4B79-4A707F70BFDC}"/>
          </ac:spMkLst>
        </pc:spChg>
        <pc:spChg chg="add del mod">
          <ac:chgData name="Hashimoto, Chie / 橋本　知依" userId="d974ff01-1f92-419a-ba7c-6fd3fb8463af" providerId="ADAL" clId="{CEC69B72-61DE-432E-9045-BEB07D4FEFC8}" dt="2023-09-26T07:05:16.284" v="6955" actId="21"/>
          <ac:spMkLst>
            <pc:docMk/>
            <pc:sldMk cId="1541515246" sldId="329"/>
            <ac:spMk id="13" creationId="{66CC4304-DBF3-E06C-C5C2-7A7B15196AC3}"/>
          </ac:spMkLst>
        </pc:spChg>
        <pc:graphicFrameChg chg="add del mod modGraphic">
          <ac:chgData name="Hashimoto, Chie / 橋本　知依" userId="d974ff01-1f92-419a-ba7c-6fd3fb8463af" providerId="ADAL" clId="{CEC69B72-61DE-432E-9045-BEB07D4FEFC8}" dt="2023-09-26T00:39:41.508" v="4200" actId="20577"/>
          <ac:graphicFrameMkLst>
            <pc:docMk/>
            <pc:sldMk cId="1541515246" sldId="329"/>
            <ac:graphicFrameMk id="8" creationId="{07219AAD-97A6-3628-5ADC-E4FDDF648FDB}"/>
          </ac:graphicFrameMkLst>
        </pc:graphicFrameChg>
        <pc:picChg chg="add del mod">
          <ac:chgData name="Hashimoto, Chie / 橋本　知依" userId="d974ff01-1f92-419a-ba7c-6fd3fb8463af" providerId="ADAL" clId="{CEC69B72-61DE-432E-9045-BEB07D4FEFC8}" dt="2023-09-26T07:05:16.284" v="6955" actId="21"/>
          <ac:picMkLst>
            <pc:docMk/>
            <pc:sldMk cId="1541515246" sldId="329"/>
            <ac:picMk id="3" creationId="{BD777D6E-7FF9-10A8-22D6-752153209459}"/>
          </ac:picMkLst>
        </pc:picChg>
        <pc:picChg chg="add del mod">
          <ac:chgData name="Hashimoto, Chie / 橋本　知依" userId="d974ff01-1f92-419a-ba7c-6fd3fb8463af" providerId="ADAL" clId="{CEC69B72-61DE-432E-9045-BEB07D4FEFC8}" dt="2023-09-26T00:20:49.640" v="3976"/>
          <ac:picMkLst>
            <pc:docMk/>
            <pc:sldMk cId="1541515246" sldId="329"/>
            <ac:picMk id="4" creationId="{955C9C5C-93AB-B309-B548-0DDD70AE3A12}"/>
          </ac:picMkLst>
        </pc:picChg>
        <pc:picChg chg="add del mod">
          <ac:chgData name="Hashimoto, Chie / 橋本　知依" userId="d974ff01-1f92-419a-ba7c-6fd3fb8463af" providerId="ADAL" clId="{CEC69B72-61DE-432E-9045-BEB07D4FEFC8}" dt="2023-09-26T07:05:16.284" v="6955" actId="21"/>
          <ac:picMkLst>
            <pc:docMk/>
            <pc:sldMk cId="1541515246" sldId="329"/>
            <ac:picMk id="7" creationId="{ECACED21-7080-70BA-06AD-31640C742C9A}"/>
          </ac:picMkLst>
        </pc:picChg>
        <pc:cxnChg chg="add del mod">
          <ac:chgData name="Hashimoto, Chie / 橋本　知依" userId="d974ff01-1f92-419a-ba7c-6fd3fb8463af" providerId="ADAL" clId="{CEC69B72-61DE-432E-9045-BEB07D4FEFC8}" dt="2023-09-26T07:05:16.284" v="6955" actId="21"/>
          <ac:cxnSpMkLst>
            <pc:docMk/>
            <pc:sldMk cId="1541515246" sldId="329"/>
            <ac:cxnSpMk id="10" creationId="{32259B52-2BB6-9088-DCB5-7507F1CC6668}"/>
          </ac:cxnSpMkLst>
        </pc:cxnChg>
      </pc:sldChg>
      <pc:sldChg chg="addSp modSp add del mod">
        <pc:chgData name="Hashimoto, Chie / 橋本　知依" userId="d974ff01-1f92-419a-ba7c-6fd3fb8463af" providerId="ADAL" clId="{CEC69B72-61DE-432E-9045-BEB07D4FEFC8}" dt="2023-09-26T07:04:45.565" v="6953" actId="47"/>
        <pc:sldMkLst>
          <pc:docMk/>
          <pc:sldMk cId="2043304112" sldId="330"/>
        </pc:sldMkLst>
        <pc:graphicFrameChg chg="mod modGraphic">
          <ac:chgData name="Hashimoto, Chie / 橋本　知依" userId="d974ff01-1f92-419a-ba7c-6fd3fb8463af" providerId="ADAL" clId="{CEC69B72-61DE-432E-9045-BEB07D4FEFC8}" dt="2023-09-26T00:39:36.402" v="4199" actId="6549"/>
          <ac:graphicFrameMkLst>
            <pc:docMk/>
            <pc:sldMk cId="2043304112" sldId="330"/>
            <ac:graphicFrameMk id="8" creationId="{07219AAD-97A6-3628-5ADC-E4FDDF648FDB}"/>
          </ac:graphicFrameMkLst>
        </pc:graphicFrameChg>
        <pc:picChg chg="add mod modCrop">
          <ac:chgData name="Hashimoto, Chie / 橋本　知依" userId="d974ff01-1f92-419a-ba7c-6fd3fb8463af" providerId="ADAL" clId="{CEC69B72-61DE-432E-9045-BEB07D4FEFC8}" dt="2023-09-26T00:27:56.351" v="4191" actId="1076"/>
          <ac:picMkLst>
            <pc:docMk/>
            <pc:sldMk cId="2043304112" sldId="330"/>
            <ac:picMk id="3" creationId="{8CFCF54C-5498-3D84-7B83-4D6EE3CC3C10}"/>
          </ac:picMkLst>
        </pc:picChg>
      </pc:sldChg>
      <pc:sldChg chg="addSp delSp modSp add mod">
        <pc:chgData name="Hashimoto, Chie / 橋本　知依" userId="d974ff01-1f92-419a-ba7c-6fd3fb8463af" providerId="ADAL" clId="{CEC69B72-61DE-432E-9045-BEB07D4FEFC8}" dt="2023-09-26T07:13:57.476" v="7226" actId="20577"/>
        <pc:sldMkLst>
          <pc:docMk/>
          <pc:sldMk cId="3792151018" sldId="331"/>
        </pc:sldMkLst>
        <pc:spChg chg="del">
          <ac:chgData name="Hashimoto, Chie / 橋本　知依" userId="d974ff01-1f92-419a-ba7c-6fd3fb8463af" providerId="ADAL" clId="{CEC69B72-61DE-432E-9045-BEB07D4FEFC8}" dt="2023-09-26T01:09:49.637" v="5030" actId="478"/>
          <ac:spMkLst>
            <pc:docMk/>
            <pc:sldMk cId="3792151018" sldId="331"/>
            <ac:spMk id="9" creationId="{278FB008-2CCE-C668-4B79-4A707F70BFDC}"/>
          </ac:spMkLst>
        </pc:spChg>
        <pc:spChg chg="add del">
          <ac:chgData name="Hashimoto, Chie / 橋本　知依" userId="d974ff01-1f92-419a-ba7c-6fd3fb8463af" providerId="ADAL" clId="{CEC69B72-61DE-432E-9045-BEB07D4FEFC8}" dt="2023-09-26T01:09:48.292" v="5029" actId="478"/>
          <ac:spMkLst>
            <pc:docMk/>
            <pc:sldMk cId="3792151018" sldId="331"/>
            <ac:spMk id="13" creationId="{66CC4304-DBF3-E06C-C5C2-7A7B15196AC3}"/>
          </ac:spMkLst>
        </pc:spChg>
        <pc:graphicFrameChg chg="mod modGraphic">
          <ac:chgData name="Hashimoto, Chie / 橋本　知依" userId="d974ff01-1f92-419a-ba7c-6fd3fb8463af" providerId="ADAL" clId="{CEC69B72-61DE-432E-9045-BEB07D4FEFC8}" dt="2023-09-26T07:13:57.476" v="7226" actId="20577"/>
          <ac:graphicFrameMkLst>
            <pc:docMk/>
            <pc:sldMk cId="3792151018" sldId="331"/>
            <ac:graphicFrameMk id="8" creationId="{07219AAD-97A6-3628-5ADC-E4FDDF648FDB}"/>
          </ac:graphicFrameMkLst>
        </pc:graphicFrameChg>
        <pc:picChg chg="add del">
          <ac:chgData name="Hashimoto, Chie / 橋本　知依" userId="d974ff01-1f92-419a-ba7c-6fd3fb8463af" providerId="ADAL" clId="{CEC69B72-61DE-432E-9045-BEB07D4FEFC8}" dt="2023-09-26T00:39:28.960" v="4195" actId="478"/>
          <ac:picMkLst>
            <pc:docMk/>
            <pc:sldMk cId="3792151018" sldId="331"/>
            <ac:picMk id="3" creationId="{BD777D6E-7FF9-10A8-22D6-752153209459}"/>
          </ac:picMkLst>
        </pc:picChg>
        <pc:picChg chg="add del">
          <ac:chgData name="Hashimoto, Chie / 橋本　知依" userId="d974ff01-1f92-419a-ba7c-6fd3fb8463af" providerId="ADAL" clId="{CEC69B72-61DE-432E-9045-BEB07D4FEFC8}" dt="2023-09-26T00:39:28.960" v="4195" actId="478"/>
          <ac:picMkLst>
            <pc:docMk/>
            <pc:sldMk cId="3792151018" sldId="331"/>
            <ac:picMk id="7" creationId="{ECACED21-7080-70BA-06AD-31640C742C9A}"/>
          </ac:picMkLst>
        </pc:picChg>
        <pc:cxnChg chg="add del mod">
          <ac:chgData name="Hashimoto, Chie / 橋本　知依" userId="d974ff01-1f92-419a-ba7c-6fd3fb8463af" providerId="ADAL" clId="{CEC69B72-61DE-432E-9045-BEB07D4FEFC8}" dt="2023-09-26T01:09:50.240" v="5031" actId="478"/>
          <ac:cxnSpMkLst>
            <pc:docMk/>
            <pc:sldMk cId="3792151018" sldId="331"/>
            <ac:cxnSpMk id="10" creationId="{32259B52-2BB6-9088-DCB5-7507F1CC6668}"/>
          </ac:cxnSpMkLst>
        </pc:cxnChg>
      </pc:sldChg>
      <pc:sldChg chg="addSp delSp modSp add mod">
        <pc:chgData name="Hashimoto, Chie / 橋本　知依" userId="d974ff01-1f92-419a-ba7c-6fd3fb8463af" providerId="ADAL" clId="{CEC69B72-61DE-432E-9045-BEB07D4FEFC8}" dt="2023-09-26T07:09:18.194" v="7071" actId="20577"/>
        <pc:sldMkLst>
          <pc:docMk/>
          <pc:sldMk cId="2146032486" sldId="332"/>
        </pc:sldMkLst>
        <pc:spChg chg="add mod">
          <ac:chgData name="Hashimoto, Chie / 橋本　知依" userId="d974ff01-1f92-419a-ba7c-6fd3fb8463af" providerId="ADAL" clId="{CEC69B72-61DE-432E-9045-BEB07D4FEFC8}" dt="2023-09-26T02:07:48.426" v="5842" actId="14100"/>
          <ac:spMkLst>
            <pc:docMk/>
            <pc:sldMk cId="2146032486" sldId="332"/>
            <ac:spMk id="5" creationId="{9B965895-68D2-9B52-9DBA-1F45A673C88E}"/>
          </ac:spMkLst>
        </pc:spChg>
        <pc:spChg chg="add mod">
          <ac:chgData name="Hashimoto, Chie / 橋本　知依" userId="d974ff01-1f92-419a-ba7c-6fd3fb8463af" providerId="ADAL" clId="{CEC69B72-61DE-432E-9045-BEB07D4FEFC8}" dt="2023-09-26T02:08:26.599" v="5960" actId="20577"/>
          <ac:spMkLst>
            <pc:docMk/>
            <pc:sldMk cId="2146032486" sldId="332"/>
            <ac:spMk id="7" creationId="{FEF36CF5-FFB4-CDD6-80B7-CF2960CD1E4F}"/>
          </ac:spMkLst>
        </pc:spChg>
        <pc:spChg chg="add del mod">
          <ac:chgData name="Hashimoto, Chie / 橋本　知依" userId="d974ff01-1f92-419a-ba7c-6fd3fb8463af" providerId="ADAL" clId="{CEC69B72-61DE-432E-9045-BEB07D4FEFC8}" dt="2023-09-26T02:12:07.251" v="6056"/>
          <ac:spMkLst>
            <pc:docMk/>
            <pc:sldMk cId="2146032486" sldId="332"/>
            <ac:spMk id="11" creationId="{903577AE-5439-05DF-5741-7F93AA10D81B}"/>
          </ac:spMkLst>
        </pc:spChg>
        <pc:spChg chg="add mod">
          <ac:chgData name="Hashimoto, Chie / 橋本　知依" userId="d974ff01-1f92-419a-ba7c-6fd3fb8463af" providerId="ADAL" clId="{CEC69B72-61DE-432E-9045-BEB07D4FEFC8}" dt="2023-09-26T02:12:20.883" v="6060" actId="1076"/>
          <ac:spMkLst>
            <pc:docMk/>
            <pc:sldMk cId="2146032486" sldId="332"/>
            <ac:spMk id="13" creationId="{6D0E5B90-2C7E-A916-8BDF-2AFAB97AF93C}"/>
          </ac:spMkLst>
        </pc:spChg>
        <pc:graphicFrameChg chg="mod modGraphic">
          <ac:chgData name="Hashimoto, Chie / 橋本　知依" userId="d974ff01-1f92-419a-ba7c-6fd3fb8463af" providerId="ADAL" clId="{CEC69B72-61DE-432E-9045-BEB07D4FEFC8}" dt="2023-09-26T07:09:18.194" v="7071" actId="20577"/>
          <ac:graphicFrameMkLst>
            <pc:docMk/>
            <pc:sldMk cId="2146032486" sldId="332"/>
            <ac:graphicFrameMk id="8" creationId="{07219AAD-97A6-3628-5ADC-E4FDDF648FDB}"/>
          </ac:graphicFrameMkLst>
        </pc:graphicFrameChg>
        <pc:picChg chg="del">
          <ac:chgData name="Hashimoto, Chie / 橋本　知依" userId="d974ff01-1f92-419a-ba7c-6fd3fb8463af" providerId="ADAL" clId="{CEC69B72-61DE-432E-9045-BEB07D4FEFC8}" dt="2023-09-26T01:55:22.683" v="5545" actId="478"/>
          <ac:picMkLst>
            <pc:docMk/>
            <pc:sldMk cId="2146032486" sldId="332"/>
            <ac:picMk id="3" creationId="{8CFCF54C-5498-3D84-7B83-4D6EE3CC3C10}"/>
          </ac:picMkLst>
        </pc:picChg>
        <pc:picChg chg="add mod">
          <ac:chgData name="Hashimoto, Chie / 橋本　知依" userId="d974ff01-1f92-419a-ba7c-6fd3fb8463af" providerId="ADAL" clId="{CEC69B72-61DE-432E-9045-BEB07D4FEFC8}" dt="2023-09-26T02:07:02.276" v="5749" actId="1076"/>
          <ac:picMkLst>
            <pc:docMk/>
            <pc:sldMk cId="2146032486" sldId="332"/>
            <ac:picMk id="4" creationId="{59CDC3D2-A17E-66FA-E2D8-7F315EB3A886}"/>
          </ac:picMkLst>
        </pc:picChg>
        <pc:picChg chg="add mod modCrop">
          <ac:chgData name="Hashimoto, Chie / 橋本　知依" userId="d974ff01-1f92-419a-ba7c-6fd3fb8463af" providerId="ADAL" clId="{CEC69B72-61DE-432E-9045-BEB07D4FEFC8}" dt="2023-09-26T02:12:04.542" v="6054" actId="1076"/>
          <ac:picMkLst>
            <pc:docMk/>
            <pc:sldMk cId="2146032486" sldId="332"/>
            <ac:picMk id="10" creationId="{FA377643-1B22-6053-E889-3C024D5DF1E9}"/>
          </ac:picMkLst>
        </pc:picChg>
        <pc:picChg chg="add mod ord">
          <ac:chgData name="Hashimoto, Chie / 橋本　知依" userId="d974ff01-1f92-419a-ba7c-6fd3fb8463af" providerId="ADAL" clId="{CEC69B72-61DE-432E-9045-BEB07D4FEFC8}" dt="2023-09-26T02:12:25.528" v="6063" actId="1076"/>
          <ac:picMkLst>
            <pc:docMk/>
            <pc:sldMk cId="2146032486" sldId="332"/>
            <ac:picMk id="12" creationId="{5C676528-979F-8D7C-96FF-BE0958571D49}"/>
          </ac:picMkLst>
        </pc:picChg>
      </pc:sldChg>
      <pc:sldChg chg="new del">
        <pc:chgData name="Hashimoto, Chie / 橋本　知依" userId="d974ff01-1f92-419a-ba7c-6fd3fb8463af" providerId="ADAL" clId="{CEC69B72-61DE-432E-9045-BEB07D4FEFC8}" dt="2023-09-26T01:54:57.112" v="5541" actId="47"/>
        <pc:sldMkLst>
          <pc:docMk/>
          <pc:sldMk cId="3764789913" sldId="332"/>
        </pc:sldMkLst>
      </pc:sldChg>
      <pc:sldChg chg="addSp delSp modSp add mod">
        <pc:chgData name="Hashimoto, Chie / 橋本　知依" userId="d974ff01-1f92-419a-ba7c-6fd3fb8463af" providerId="ADAL" clId="{CEC69B72-61DE-432E-9045-BEB07D4FEFC8}" dt="2023-09-26T07:09:20.217" v="7073" actId="20577"/>
        <pc:sldMkLst>
          <pc:docMk/>
          <pc:sldMk cId="2241326893" sldId="333"/>
        </pc:sldMkLst>
        <pc:spChg chg="del">
          <ac:chgData name="Hashimoto, Chie / 橋本　知依" userId="d974ff01-1f92-419a-ba7c-6fd3fb8463af" providerId="ADAL" clId="{CEC69B72-61DE-432E-9045-BEB07D4FEFC8}" dt="2023-09-26T02:14:28.680" v="6065" actId="478"/>
          <ac:spMkLst>
            <pc:docMk/>
            <pc:sldMk cId="2241326893" sldId="333"/>
            <ac:spMk id="5" creationId="{9B965895-68D2-9B52-9DBA-1F45A673C88E}"/>
          </ac:spMkLst>
        </pc:spChg>
        <pc:spChg chg="del">
          <ac:chgData name="Hashimoto, Chie / 橋本　知依" userId="d974ff01-1f92-419a-ba7c-6fd3fb8463af" providerId="ADAL" clId="{CEC69B72-61DE-432E-9045-BEB07D4FEFC8}" dt="2023-09-26T02:14:37.471" v="6069" actId="478"/>
          <ac:spMkLst>
            <pc:docMk/>
            <pc:sldMk cId="2241326893" sldId="333"/>
            <ac:spMk id="7" creationId="{FEF36CF5-FFB4-CDD6-80B7-CF2960CD1E4F}"/>
          </ac:spMkLst>
        </pc:spChg>
        <pc:spChg chg="del">
          <ac:chgData name="Hashimoto, Chie / 橋本　知依" userId="d974ff01-1f92-419a-ba7c-6fd3fb8463af" providerId="ADAL" clId="{CEC69B72-61DE-432E-9045-BEB07D4FEFC8}" dt="2023-09-26T02:16:26.980" v="6190" actId="478"/>
          <ac:spMkLst>
            <pc:docMk/>
            <pc:sldMk cId="2241326893" sldId="333"/>
            <ac:spMk id="13" creationId="{6D0E5B90-2C7E-A916-8BDF-2AFAB97AF93C}"/>
          </ac:spMkLst>
        </pc:spChg>
        <pc:spChg chg="add mod">
          <ac:chgData name="Hashimoto, Chie / 橋本　知依" userId="d974ff01-1f92-419a-ba7c-6fd3fb8463af" providerId="ADAL" clId="{CEC69B72-61DE-432E-9045-BEB07D4FEFC8}" dt="2023-09-26T02:17:31.525" v="6196" actId="1076"/>
          <ac:spMkLst>
            <pc:docMk/>
            <pc:sldMk cId="2241326893" sldId="333"/>
            <ac:spMk id="15" creationId="{027486A5-F98F-A8B2-FA43-A5B15A227633}"/>
          </ac:spMkLst>
        </pc:spChg>
        <pc:spChg chg="add mod">
          <ac:chgData name="Hashimoto, Chie / 橋本　知依" userId="d974ff01-1f92-419a-ba7c-6fd3fb8463af" providerId="ADAL" clId="{CEC69B72-61DE-432E-9045-BEB07D4FEFC8}" dt="2023-09-26T02:22:28.282" v="6338" actId="164"/>
          <ac:spMkLst>
            <pc:docMk/>
            <pc:sldMk cId="2241326893" sldId="333"/>
            <ac:spMk id="21" creationId="{96DB8264-927E-25AC-FD44-DF6C2D62AC1C}"/>
          </ac:spMkLst>
        </pc:spChg>
        <pc:spChg chg="add mod">
          <ac:chgData name="Hashimoto, Chie / 橋本　知依" userId="d974ff01-1f92-419a-ba7c-6fd3fb8463af" providerId="ADAL" clId="{CEC69B72-61DE-432E-9045-BEB07D4FEFC8}" dt="2023-09-26T02:22:28.282" v="6338" actId="164"/>
          <ac:spMkLst>
            <pc:docMk/>
            <pc:sldMk cId="2241326893" sldId="333"/>
            <ac:spMk id="23" creationId="{4A6FF479-584B-EBA4-4453-D82A0EE09609}"/>
          </ac:spMkLst>
        </pc:spChg>
        <pc:spChg chg="add mod">
          <ac:chgData name="Hashimoto, Chie / 橋本　知依" userId="d974ff01-1f92-419a-ba7c-6fd3fb8463af" providerId="ADAL" clId="{CEC69B72-61DE-432E-9045-BEB07D4FEFC8}" dt="2023-09-26T02:22:28.282" v="6338" actId="164"/>
          <ac:spMkLst>
            <pc:docMk/>
            <pc:sldMk cId="2241326893" sldId="333"/>
            <ac:spMk id="26" creationId="{90EEF916-0643-EA14-FC8C-61AAD9B0B68F}"/>
          </ac:spMkLst>
        </pc:spChg>
        <pc:spChg chg="add mod">
          <ac:chgData name="Hashimoto, Chie / 橋本　知依" userId="d974ff01-1f92-419a-ba7c-6fd3fb8463af" providerId="ADAL" clId="{CEC69B72-61DE-432E-9045-BEB07D4FEFC8}" dt="2023-09-26T02:27:30.287" v="6531" actId="14100"/>
          <ac:spMkLst>
            <pc:docMk/>
            <pc:sldMk cId="2241326893" sldId="333"/>
            <ac:spMk id="31" creationId="{4279095C-39A7-B223-510E-AB90EA720BD9}"/>
          </ac:spMkLst>
        </pc:spChg>
        <pc:spChg chg="add mod">
          <ac:chgData name="Hashimoto, Chie / 橋本　知依" userId="d974ff01-1f92-419a-ba7c-6fd3fb8463af" providerId="ADAL" clId="{CEC69B72-61DE-432E-9045-BEB07D4FEFC8}" dt="2023-09-26T02:31:26.906" v="6591" actId="1076"/>
          <ac:spMkLst>
            <pc:docMk/>
            <pc:sldMk cId="2241326893" sldId="333"/>
            <ac:spMk id="35" creationId="{0AE92C65-8825-CF03-9F0E-06584D444E4F}"/>
          </ac:spMkLst>
        </pc:spChg>
        <pc:grpChg chg="add mod">
          <ac:chgData name="Hashimoto, Chie / 橋本　知依" userId="d974ff01-1f92-419a-ba7c-6fd3fb8463af" providerId="ADAL" clId="{CEC69B72-61DE-432E-9045-BEB07D4FEFC8}" dt="2023-09-26T02:22:29.455" v="6339" actId="1076"/>
          <ac:grpSpMkLst>
            <pc:docMk/>
            <pc:sldMk cId="2241326893" sldId="333"/>
            <ac:grpSpMk id="28" creationId="{E9A80EC8-5BC9-696A-6224-DD4F7EE70608}"/>
          </ac:grpSpMkLst>
        </pc:grpChg>
        <pc:graphicFrameChg chg="mod modGraphic">
          <ac:chgData name="Hashimoto, Chie / 橋本　知依" userId="d974ff01-1f92-419a-ba7c-6fd3fb8463af" providerId="ADAL" clId="{CEC69B72-61DE-432E-9045-BEB07D4FEFC8}" dt="2023-09-26T07:09:20.217" v="7073" actId="20577"/>
          <ac:graphicFrameMkLst>
            <pc:docMk/>
            <pc:sldMk cId="2241326893" sldId="333"/>
            <ac:graphicFrameMk id="8" creationId="{07219AAD-97A6-3628-5ADC-E4FDDF648FDB}"/>
          </ac:graphicFrameMkLst>
        </pc:graphicFrameChg>
        <pc:picChg chg="add mod modCrop">
          <ac:chgData name="Hashimoto, Chie / 橋本　知依" userId="d974ff01-1f92-419a-ba7c-6fd3fb8463af" providerId="ADAL" clId="{CEC69B72-61DE-432E-9045-BEB07D4FEFC8}" dt="2023-09-26T02:17:27.379" v="6194" actId="732"/>
          <ac:picMkLst>
            <pc:docMk/>
            <pc:sldMk cId="2241326893" sldId="333"/>
            <ac:picMk id="3" creationId="{A6AEAA01-E298-C2E5-D8E0-527315B1A56E}"/>
          </ac:picMkLst>
        </pc:picChg>
        <pc:picChg chg="del">
          <ac:chgData name="Hashimoto, Chie / 橋本　知依" userId="d974ff01-1f92-419a-ba7c-6fd3fb8463af" providerId="ADAL" clId="{CEC69B72-61DE-432E-9045-BEB07D4FEFC8}" dt="2023-09-26T02:14:28.680" v="6065" actId="478"/>
          <ac:picMkLst>
            <pc:docMk/>
            <pc:sldMk cId="2241326893" sldId="333"/>
            <ac:picMk id="4" creationId="{59CDC3D2-A17E-66FA-E2D8-7F315EB3A886}"/>
          </ac:picMkLst>
        </pc:picChg>
        <pc:picChg chg="del">
          <ac:chgData name="Hashimoto, Chie / 橋本　知依" userId="d974ff01-1f92-419a-ba7c-6fd3fb8463af" providerId="ADAL" clId="{CEC69B72-61DE-432E-9045-BEB07D4FEFC8}" dt="2023-09-26T02:14:29.328" v="6066" actId="478"/>
          <ac:picMkLst>
            <pc:docMk/>
            <pc:sldMk cId="2241326893" sldId="333"/>
            <ac:picMk id="10" creationId="{FA377643-1B22-6053-E889-3C024D5DF1E9}"/>
          </ac:picMkLst>
        </pc:picChg>
        <pc:picChg chg="del">
          <ac:chgData name="Hashimoto, Chie / 橋本　知依" userId="d974ff01-1f92-419a-ba7c-6fd3fb8463af" providerId="ADAL" clId="{CEC69B72-61DE-432E-9045-BEB07D4FEFC8}" dt="2023-09-26T02:14:30.084" v="6067" actId="478"/>
          <ac:picMkLst>
            <pc:docMk/>
            <pc:sldMk cId="2241326893" sldId="333"/>
            <ac:picMk id="12" creationId="{5C676528-979F-8D7C-96FF-BE0958571D49}"/>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7" creationId="{275BD719-ECB0-5BA1-1E06-960AA2CA31E2}"/>
          </ac:picMkLst>
        </pc:picChg>
        <pc:picChg chg="add mod modCrop">
          <ac:chgData name="Hashimoto, Chie / 橋本　知依" userId="d974ff01-1f92-419a-ba7c-6fd3fb8463af" providerId="ADAL" clId="{CEC69B72-61DE-432E-9045-BEB07D4FEFC8}" dt="2023-09-26T02:22:28.282" v="6338" actId="164"/>
          <ac:picMkLst>
            <pc:docMk/>
            <pc:sldMk cId="2241326893" sldId="333"/>
            <ac:picMk id="19" creationId="{D966E4CE-416C-3A65-D452-0EC7C1A76FE9}"/>
          </ac:picMkLst>
        </pc:picChg>
        <pc:picChg chg="add mod modCrop">
          <ac:chgData name="Hashimoto, Chie / 橋本　知依" userId="d974ff01-1f92-419a-ba7c-6fd3fb8463af" providerId="ADAL" clId="{CEC69B72-61DE-432E-9045-BEB07D4FEFC8}" dt="2023-09-26T02:27:23.491" v="6528" actId="1076"/>
          <ac:picMkLst>
            <pc:docMk/>
            <pc:sldMk cId="2241326893" sldId="333"/>
            <ac:picMk id="30" creationId="{E59F192A-5128-DC06-0A11-20A83D349909}"/>
          </ac:picMkLst>
        </pc:picChg>
        <pc:cxnChg chg="add mod">
          <ac:chgData name="Hashimoto, Chie / 橋本　知依" userId="d974ff01-1f92-419a-ba7c-6fd3fb8463af" providerId="ADAL" clId="{CEC69B72-61DE-432E-9045-BEB07D4FEFC8}" dt="2023-09-26T02:17:30.274" v="6195" actId="1076"/>
          <ac:cxnSpMkLst>
            <pc:docMk/>
            <pc:sldMk cId="2241326893" sldId="333"/>
            <ac:cxnSpMk id="11" creationId="{88A686F5-3CA9-743A-FEA1-11D3C1C514BD}"/>
          </ac:cxnSpMkLst>
        </pc:cxnChg>
        <pc:cxnChg chg="add mod">
          <ac:chgData name="Hashimoto, Chie / 橋本　知依" userId="d974ff01-1f92-419a-ba7c-6fd3fb8463af" providerId="ADAL" clId="{CEC69B72-61DE-432E-9045-BEB07D4FEFC8}" dt="2023-09-26T02:22:28.282" v="6338" actId="164"/>
          <ac:cxnSpMkLst>
            <pc:docMk/>
            <pc:sldMk cId="2241326893" sldId="333"/>
            <ac:cxnSpMk id="20" creationId="{6D995B42-B281-1EF1-4494-5F00254D67D1}"/>
          </ac:cxnSpMkLst>
        </pc:cxnChg>
        <pc:cxnChg chg="add mod">
          <ac:chgData name="Hashimoto, Chie / 橋本　知依" userId="d974ff01-1f92-419a-ba7c-6fd3fb8463af" providerId="ADAL" clId="{CEC69B72-61DE-432E-9045-BEB07D4FEFC8}" dt="2023-09-26T02:30:22.414" v="6534" actId="14100"/>
          <ac:cxnSpMkLst>
            <pc:docMk/>
            <pc:sldMk cId="2241326893" sldId="333"/>
            <ac:cxnSpMk id="32" creationId="{AFC21C73-0566-BCB4-F8F8-A3206C1DB208}"/>
          </ac:cxnSpMkLst>
        </pc:cxnChg>
      </pc:sldChg>
      <pc:sldChg chg="addSp delSp new del mod">
        <pc:chgData name="Hashimoto, Chie / 橋本　知依" userId="d974ff01-1f92-419a-ba7c-6fd3fb8463af" providerId="ADAL" clId="{CEC69B72-61DE-432E-9045-BEB07D4FEFC8}" dt="2023-09-26T05:52:10.193" v="6598" actId="47"/>
        <pc:sldMkLst>
          <pc:docMk/>
          <pc:sldMk cId="2862120742" sldId="334"/>
        </pc:sldMkLst>
        <pc:picChg chg="add del">
          <ac:chgData name="Hashimoto, Chie / 橋本　知依" userId="d974ff01-1f92-419a-ba7c-6fd3fb8463af" providerId="ADAL" clId="{CEC69B72-61DE-432E-9045-BEB07D4FEFC8}" dt="2023-09-26T05:52:02.059" v="6596" actId="21"/>
          <ac:picMkLst>
            <pc:docMk/>
            <pc:sldMk cId="2862120742" sldId="334"/>
            <ac:picMk id="7" creationId="{34F23AB4-4668-0125-3E89-B9E973128062}"/>
          </ac:picMkLst>
        </pc:picChg>
      </pc:sldChg>
      <pc:sldChg chg="addSp delSp modSp add mod">
        <pc:chgData name="Hashimoto, Chie / 橋本　知依" userId="d974ff01-1f92-419a-ba7c-6fd3fb8463af" providerId="ADAL" clId="{CEC69B72-61DE-432E-9045-BEB07D4FEFC8}" dt="2023-09-26T05:58:15.272" v="6950" actId="14100"/>
        <pc:sldMkLst>
          <pc:docMk/>
          <pc:sldMk cId="2257314426" sldId="335"/>
        </pc:sldMkLst>
        <pc:spChg chg="del">
          <ac:chgData name="Hashimoto, Chie / 橋本　知依" userId="d974ff01-1f92-419a-ba7c-6fd3fb8463af" providerId="ADAL" clId="{CEC69B72-61DE-432E-9045-BEB07D4FEFC8}" dt="2023-09-26T05:51:58.023" v="6595" actId="478"/>
          <ac:spMkLst>
            <pc:docMk/>
            <pc:sldMk cId="2257314426" sldId="335"/>
            <ac:spMk id="4" creationId="{DB7DA942-83B7-7330-1696-CA5120615363}"/>
          </ac:spMkLst>
        </pc:spChg>
        <pc:spChg chg="add mod">
          <ac:chgData name="Hashimoto, Chie / 橋本　知依" userId="d974ff01-1f92-419a-ba7c-6fd3fb8463af" providerId="ADAL" clId="{CEC69B72-61DE-432E-9045-BEB07D4FEFC8}" dt="2023-09-26T05:52:48.768" v="6646" actId="1076"/>
          <ac:spMkLst>
            <pc:docMk/>
            <pc:sldMk cId="2257314426" sldId="335"/>
            <ac:spMk id="13" creationId="{27DBB4F9-E8FD-A842-1319-C185B88AA9C0}"/>
          </ac:spMkLst>
        </pc:spChg>
        <pc:spChg chg="add mod">
          <ac:chgData name="Hashimoto, Chie / 橋本　知依" userId="d974ff01-1f92-419a-ba7c-6fd3fb8463af" providerId="ADAL" clId="{CEC69B72-61DE-432E-9045-BEB07D4FEFC8}" dt="2023-09-26T05:54:44.560" v="6765" actId="164"/>
          <ac:spMkLst>
            <pc:docMk/>
            <pc:sldMk cId="2257314426" sldId="335"/>
            <ac:spMk id="14" creationId="{79EC39AA-6C61-466A-40AC-37A276BAE84B}"/>
          </ac:spMkLst>
        </pc:spChg>
        <pc:spChg chg="add mod">
          <ac:chgData name="Hashimoto, Chie / 橋本　知依" userId="d974ff01-1f92-419a-ba7c-6fd3fb8463af" providerId="ADAL" clId="{CEC69B72-61DE-432E-9045-BEB07D4FEFC8}" dt="2023-09-26T05:58:15.272" v="6950" actId="14100"/>
          <ac:spMkLst>
            <pc:docMk/>
            <pc:sldMk cId="2257314426" sldId="335"/>
            <ac:spMk id="16" creationId="{5A52FFA9-A931-77C3-3820-4365CA337CC5}"/>
          </ac:spMkLst>
        </pc:spChg>
        <pc:spChg chg="add mod">
          <ac:chgData name="Hashimoto, Chie / 橋本　知依" userId="d974ff01-1f92-419a-ba7c-6fd3fb8463af" providerId="ADAL" clId="{CEC69B72-61DE-432E-9045-BEB07D4FEFC8}" dt="2023-09-26T05:57:18.436" v="6887" actId="164"/>
          <ac:spMkLst>
            <pc:docMk/>
            <pc:sldMk cId="2257314426" sldId="335"/>
            <ac:spMk id="21" creationId="{0048B84F-2535-CE80-245B-77FC25AEBA87}"/>
          </ac:spMkLst>
        </pc:spChg>
        <pc:spChg chg="del">
          <ac:chgData name="Hashimoto, Chie / 橋本　知依" userId="d974ff01-1f92-419a-ba7c-6fd3fb8463af" providerId="ADAL" clId="{CEC69B72-61DE-432E-9045-BEB07D4FEFC8}" dt="2023-09-26T05:51:58.023" v="6595" actId="478"/>
          <ac:spMkLst>
            <pc:docMk/>
            <pc:sldMk cId="2257314426" sldId="335"/>
            <ac:spMk id="27" creationId="{BEA0EE62-0582-B3F7-F03C-911F97C78A7B}"/>
          </ac:spMkLst>
        </pc:spChg>
        <pc:grpChg chg="del">
          <ac:chgData name="Hashimoto, Chie / 橋本　知依" userId="d974ff01-1f92-419a-ba7c-6fd3fb8463af" providerId="ADAL" clId="{CEC69B72-61DE-432E-9045-BEB07D4FEFC8}" dt="2023-09-26T05:51:58.023" v="6595" actId="478"/>
          <ac:grpSpMkLst>
            <pc:docMk/>
            <pc:sldMk cId="2257314426" sldId="335"/>
            <ac:grpSpMk id="2" creationId="{C03D44D3-B51E-7D67-8175-4CBB490D3B70}"/>
          </ac:grpSpMkLst>
        </pc:grpChg>
        <pc:grpChg chg="add mod">
          <ac:chgData name="Hashimoto, Chie / 橋本　知依" userId="d974ff01-1f92-419a-ba7c-6fd3fb8463af" providerId="ADAL" clId="{CEC69B72-61DE-432E-9045-BEB07D4FEFC8}" dt="2023-09-26T05:57:18.436" v="6887" actId="164"/>
          <ac:grpSpMkLst>
            <pc:docMk/>
            <pc:sldMk cId="2257314426" sldId="335"/>
            <ac:grpSpMk id="20" creationId="{BC768BCF-39F3-EBFD-ACDA-7FE538B814CF}"/>
          </ac:grpSpMkLst>
        </pc:grpChg>
        <pc:grpChg chg="add mod">
          <ac:chgData name="Hashimoto, Chie / 橋本　知依" userId="d974ff01-1f92-419a-ba7c-6fd3fb8463af" providerId="ADAL" clId="{CEC69B72-61DE-432E-9045-BEB07D4FEFC8}" dt="2023-09-26T05:57:20.671" v="6888" actId="14100"/>
          <ac:grpSpMkLst>
            <pc:docMk/>
            <pc:sldMk cId="2257314426" sldId="335"/>
            <ac:grpSpMk id="29" creationId="{344D974C-7DFA-20DD-1BCB-E28015C6F2E7}"/>
          </ac:grpSpMkLst>
        </pc:grpChg>
        <pc:graphicFrameChg chg="del">
          <ac:chgData name="Hashimoto, Chie / 橋本　知依" userId="d974ff01-1f92-419a-ba7c-6fd3fb8463af" providerId="ADAL" clId="{CEC69B72-61DE-432E-9045-BEB07D4FEFC8}" dt="2023-09-26T05:51:58.023" v="6595" actId="478"/>
          <ac:graphicFrameMkLst>
            <pc:docMk/>
            <pc:sldMk cId="2257314426" sldId="335"/>
            <ac:graphicFrameMk id="8" creationId="{07219AAD-97A6-3628-5ADC-E4FDDF648FDB}"/>
          </ac:graphicFrameMkLst>
        </pc:graphicFrameChg>
        <pc:picChg chg="add mod modCrop">
          <ac:chgData name="Hashimoto, Chie / 橋本　知依" userId="d974ff01-1f92-419a-ba7c-6fd3fb8463af" providerId="ADAL" clId="{CEC69B72-61DE-432E-9045-BEB07D4FEFC8}" dt="2023-09-26T05:54:44.560" v="6765" actId="164"/>
          <ac:picMkLst>
            <pc:docMk/>
            <pc:sldMk cId="2257314426" sldId="335"/>
            <ac:picMk id="7" creationId="{CFCF2DEB-772A-2411-5DFE-7E7E6DB488C5}"/>
          </ac:picMkLst>
        </pc:picChg>
        <pc:cxnChg chg="mod">
          <ac:chgData name="Hashimoto, Chie / 橋本　知依" userId="d974ff01-1f92-419a-ba7c-6fd3fb8463af" providerId="ADAL" clId="{CEC69B72-61DE-432E-9045-BEB07D4FEFC8}" dt="2023-09-26T05:51:58.023" v="6595" actId="478"/>
          <ac:cxnSpMkLst>
            <pc:docMk/>
            <pc:sldMk cId="2257314426" sldId="335"/>
            <ac:cxnSpMk id="11" creationId="{95A6F4A9-6B95-0BC8-08B0-EC9E4CC00159}"/>
          </ac:cxnSpMkLst>
        </pc:cxnChg>
        <pc:cxnChg chg="mod">
          <ac:chgData name="Hashimoto, Chie / 橋本　知依" userId="d974ff01-1f92-419a-ba7c-6fd3fb8463af" providerId="ADAL" clId="{CEC69B72-61DE-432E-9045-BEB07D4FEFC8}" dt="2023-09-26T05:51:58.023" v="6595" actId="478"/>
          <ac:cxnSpMkLst>
            <pc:docMk/>
            <pc:sldMk cId="2257314426" sldId="335"/>
            <ac:cxnSpMk id="19" creationId="{23CF319B-769A-909C-EDAA-50B390F19F99}"/>
          </ac:cxnSpMkLst>
        </pc:cxnChg>
        <pc:cxnChg chg="add del mod">
          <ac:chgData name="Hashimoto, Chie / 橋本　知依" userId="d974ff01-1f92-419a-ba7c-6fd3fb8463af" providerId="ADAL" clId="{CEC69B72-61DE-432E-9045-BEB07D4FEFC8}" dt="2023-09-26T05:55:34.691" v="6786" actId="478"/>
          <ac:cxnSpMkLst>
            <pc:docMk/>
            <pc:sldMk cId="2257314426" sldId="335"/>
            <ac:cxnSpMk id="23" creationId="{77BBA053-986B-A4C0-EE10-00023E246795}"/>
          </ac:cxnSpMkLst>
        </pc:cxnChg>
        <pc:cxnChg chg="mod">
          <ac:chgData name="Hashimoto, Chie / 橋本　知依" userId="d974ff01-1f92-419a-ba7c-6fd3fb8463af" providerId="ADAL" clId="{CEC69B72-61DE-432E-9045-BEB07D4FEFC8}" dt="2023-09-26T05:51:58.023" v="6595" actId="478"/>
          <ac:cxnSpMkLst>
            <pc:docMk/>
            <pc:sldMk cId="2257314426" sldId="335"/>
            <ac:cxnSpMk id="24" creationId="{8E8BC20D-D2FA-79D9-AB2A-AA571A0EE371}"/>
          </ac:cxnSpMkLst>
        </pc:cxnChg>
      </pc:sldChg>
    </pc:docChg>
  </pc:docChgLst>
  <pc:docChgLst>
    <pc:chgData name="Hashimoto, Chie / 橋本　知依" userId="d974ff01-1f92-419a-ba7c-6fd3fb8463af" providerId="ADAL" clId="{3485A9C7-30D7-46E9-9301-54AE09DB4798}"/>
    <pc:docChg chg="undo redo custSel addSld delSld modSld">
      <pc:chgData name="Hashimoto, Chie / 橋本　知依" userId="d974ff01-1f92-419a-ba7c-6fd3fb8463af" providerId="ADAL" clId="{3485A9C7-30D7-46E9-9301-54AE09DB4798}" dt="2024-01-30T05:06:55.520" v="1948" actId="20577"/>
      <pc:docMkLst>
        <pc:docMk/>
      </pc:docMkLst>
      <pc:sldChg chg="modSp mod">
        <pc:chgData name="Hashimoto, Chie / 橋本　知依" userId="d974ff01-1f92-419a-ba7c-6fd3fb8463af" providerId="ADAL" clId="{3485A9C7-30D7-46E9-9301-54AE09DB4798}" dt="2024-01-30T04:15:35.883" v="9" actId="20577"/>
        <pc:sldMkLst>
          <pc:docMk/>
          <pc:sldMk cId="3840699567" sldId="303"/>
        </pc:sldMkLst>
        <pc:spChg chg="mod">
          <ac:chgData name="Hashimoto, Chie / 橋本　知依" userId="d974ff01-1f92-419a-ba7c-6fd3fb8463af" providerId="ADAL" clId="{3485A9C7-30D7-46E9-9301-54AE09DB4798}" dt="2024-01-30T04:15:35.883" v="9" actId="20577"/>
          <ac:spMkLst>
            <pc:docMk/>
            <pc:sldMk cId="3840699567" sldId="303"/>
            <ac:spMk id="3" creationId="{530A82E1-8E0D-434A-9DF4-7C2ABD1A07A1}"/>
          </ac:spMkLst>
        </pc:spChg>
      </pc:sldChg>
      <pc:sldChg chg="addSp delSp modSp mod">
        <pc:chgData name="Hashimoto, Chie / 橋本　知依" userId="d974ff01-1f92-419a-ba7c-6fd3fb8463af" providerId="ADAL" clId="{3485A9C7-30D7-46E9-9301-54AE09DB4798}" dt="2024-01-30T05:06:55.520" v="1948" actId="20577"/>
        <pc:sldMkLst>
          <pc:docMk/>
          <pc:sldMk cId="509033882" sldId="305"/>
        </pc:sldMkLst>
        <pc:spChg chg="mod">
          <ac:chgData name="Hashimoto, Chie / 橋本　知依" userId="d974ff01-1f92-419a-ba7c-6fd3fb8463af" providerId="ADAL" clId="{3485A9C7-30D7-46E9-9301-54AE09DB4798}" dt="2024-01-30T04:15:41.819" v="14" actId="20577"/>
          <ac:spMkLst>
            <pc:docMk/>
            <pc:sldMk cId="509033882" sldId="305"/>
            <ac:spMk id="6" creationId="{531B4B9D-12EA-4BC5-4859-8E23CDDB1A22}"/>
          </ac:spMkLst>
        </pc:spChg>
        <pc:spChg chg="add mod">
          <ac:chgData name="Hashimoto, Chie / 橋本　知依" userId="d974ff01-1f92-419a-ba7c-6fd3fb8463af" providerId="ADAL" clId="{3485A9C7-30D7-46E9-9301-54AE09DB4798}" dt="2024-01-30T05:06:30.241" v="1945"/>
          <ac:spMkLst>
            <pc:docMk/>
            <pc:sldMk cId="509033882" sldId="305"/>
            <ac:spMk id="13" creationId="{D1E9F03B-B0EC-EB2A-6DC4-0E53A1A670B5}"/>
          </ac:spMkLst>
        </pc:spChg>
        <pc:spChg chg="add mod">
          <ac:chgData name="Hashimoto, Chie / 橋本　知依" userId="d974ff01-1f92-419a-ba7c-6fd3fb8463af" providerId="ADAL" clId="{3485A9C7-30D7-46E9-9301-54AE09DB4798}" dt="2024-01-30T04:29:27.033" v="393" actId="1076"/>
          <ac:spMkLst>
            <pc:docMk/>
            <pc:sldMk cId="509033882" sldId="305"/>
            <ac:spMk id="16" creationId="{8D564F95-D8FA-D490-6E79-EB36E7609454}"/>
          </ac:spMkLst>
        </pc:spChg>
        <pc:spChg chg="add mod">
          <ac:chgData name="Hashimoto, Chie / 橋本　知依" userId="d974ff01-1f92-419a-ba7c-6fd3fb8463af" providerId="ADAL" clId="{3485A9C7-30D7-46E9-9301-54AE09DB4798}" dt="2024-01-30T04:28:44.963" v="307" actId="164"/>
          <ac:spMkLst>
            <pc:docMk/>
            <pc:sldMk cId="509033882" sldId="305"/>
            <ac:spMk id="23" creationId="{20BE455E-874D-A3A6-50A3-C188E47A5C35}"/>
          </ac:spMkLst>
        </pc:spChg>
        <pc:spChg chg="add mod">
          <ac:chgData name="Hashimoto, Chie / 橋本　知依" userId="d974ff01-1f92-419a-ba7c-6fd3fb8463af" providerId="ADAL" clId="{3485A9C7-30D7-46E9-9301-54AE09DB4798}" dt="2024-01-30T04:28:40.467" v="306" actId="164"/>
          <ac:spMkLst>
            <pc:docMk/>
            <pc:sldMk cId="509033882" sldId="305"/>
            <ac:spMk id="24" creationId="{78D9906E-5A4E-6F4F-9E94-F631A7F30EBD}"/>
          </ac:spMkLst>
        </pc:spChg>
        <pc:spChg chg="add mod">
          <ac:chgData name="Hashimoto, Chie / 橋本　知依" userId="d974ff01-1f92-419a-ba7c-6fd3fb8463af" providerId="ADAL" clId="{3485A9C7-30D7-46E9-9301-54AE09DB4798}" dt="2024-01-30T04:30:34.812" v="467" actId="20577"/>
          <ac:spMkLst>
            <pc:docMk/>
            <pc:sldMk cId="509033882" sldId="305"/>
            <ac:spMk id="27" creationId="{61554E6C-4B71-E605-EBCB-E0717E6FC6A2}"/>
          </ac:spMkLst>
        </pc:spChg>
        <pc:spChg chg="add mod">
          <ac:chgData name="Hashimoto, Chie / 橋本　知依" userId="d974ff01-1f92-419a-ba7c-6fd3fb8463af" providerId="ADAL" clId="{3485A9C7-30D7-46E9-9301-54AE09DB4798}" dt="2024-01-30T04:30:00.358" v="461" actId="1076"/>
          <ac:spMkLst>
            <pc:docMk/>
            <pc:sldMk cId="509033882" sldId="305"/>
            <ac:spMk id="28" creationId="{557B1DCE-5F59-7E17-4914-1FE7EA414C40}"/>
          </ac:spMkLst>
        </pc:spChg>
        <pc:grpChg chg="del">
          <ac:chgData name="Hashimoto, Chie / 橋本　知依" userId="d974ff01-1f92-419a-ba7c-6fd3fb8463af" providerId="ADAL" clId="{3485A9C7-30D7-46E9-9301-54AE09DB4798}" dt="2024-01-30T04:20:14.108" v="16" actId="478"/>
          <ac:grpSpMkLst>
            <pc:docMk/>
            <pc:sldMk cId="509033882" sldId="305"/>
            <ac:grpSpMk id="19" creationId="{4F2C6061-74C5-632C-7C1E-BBB41DC51DD0}"/>
          </ac:grpSpMkLst>
        </pc:grpChg>
        <pc:grpChg chg="add mod">
          <ac:chgData name="Hashimoto, Chie / 橋本　知依" userId="d974ff01-1f92-419a-ba7c-6fd3fb8463af" providerId="ADAL" clId="{3485A9C7-30D7-46E9-9301-54AE09DB4798}" dt="2024-01-30T04:29:23.619" v="392" actId="1076"/>
          <ac:grpSpMkLst>
            <pc:docMk/>
            <pc:sldMk cId="509033882" sldId="305"/>
            <ac:grpSpMk id="25" creationId="{23E92181-2A57-00EA-E6FD-EA874EB34F5C}"/>
          </ac:grpSpMkLst>
        </pc:grpChg>
        <pc:grpChg chg="add mod">
          <ac:chgData name="Hashimoto, Chie / 橋本　知依" userId="d974ff01-1f92-419a-ba7c-6fd3fb8463af" providerId="ADAL" clId="{3485A9C7-30D7-46E9-9301-54AE09DB4798}" dt="2024-01-30T04:28:50.102" v="310" actId="1076"/>
          <ac:grpSpMkLst>
            <pc:docMk/>
            <pc:sldMk cId="509033882" sldId="305"/>
            <ac:grpSpMk id="26" creationId="{53854002-1476-A643-1AF9-606AFEF39DE1}"/>
          </ac:grpSpMkLst>
        </pc:grpChg>
        <pc:graphicFrameChg chg="mod modGraphic">
          <ac:chgData name="Hashimoto, Chie / 橋本　知依" userId="d974ff01-1f92-419a-ba7c-6fd3fb8463af" providerId="ADAL" clId="{3485A9C7-30D7-46E9-9301-54AE09DB4798}" dt="2024-01-30T05:06:55.520" v="1948" actId="20577"/>
          <ac:graphicFrameMkLst>
            <pc:docMk/>
            <pc:sldMk cId="509033882" sldId="305"/>
            <ac:graphicFrameMk id="14" creationId="{BAB5485D-46A9-1795-D8EB-5412EF3D411B}"/>
          </ac:graphicFrameMkLst>
        </pc:graphicFrameChg>
        <pc:picChg chg="add del mod modCrop">
          <ac:chgData name="Hashimoto, Chie / 橋本　知依" userId="d974ff01-1f92-419a-ba7c-6fd3fb8463af" providerId="ADAL" clId="{3485A9C7-30D7-46E9-9301-54AE09DB4798}" dt="2024-01-30T04:27:47.641" v="288" actId="478"/>
          <ac:picMkLst>
            <pc:docMk/>
            <pc:sldMk cId="509033882" sldId="305"/>
            <ac:picMk id="12" creationId="{BF4F51AF-EE9D-C853-B63E-DF4639A47CCB}"/>
          </ac:picMkLst>
        </pc:picChg>
        <pc:picChg chg="add mod">
          <ac:chgData name="Hashimoto, Chie / 橋本　知依" userId="d974ff01-1f92-419a-ba7c-6fd3fb8463af" providerId="ADAL" clId="{3485A9C7-30D7-46E9-9301-54AE09DB4798}" dt="2024-01-30T04:27:17.467" v="284"/>
          <ac:picMkLst>
            <pc:docMk/>
            <pc:sldMk cId="509033882" sldId="305"/>
            <ac:picMk id="17" creationId="{7EFDDCC9-6319-3642-F1EE-089E6B99A037}"/>
          </ac:picMkLst>
        </pc:picChg>
        <pc:picChg chg="add mod">
          <ac:chgData name="Hashimoto, Chie / 橋本　知依" userId="d974ff01-1f92-419a-ba7c-6fd3fb8463af" providerId="ADAL" clId="{3485A9C7-30D7-46E9-9301-54AE09DB4798}" dt="2024-01-30T04:28:40.467" v="306" actId="164"/>
          <ac:picMkLst>
            <pc:docMk/>
            <pc:sldMk cId="509033882" sldId="305"/>
            <ac:picMk id="20" creationId="{E3412907-DA61-4363-7E7F-58B0F3C593B2}"/>
          </ac:picMkLst>
        </pc:picChg>
        <pc:picChg chg="add mod">
          <ac:chgData name="Hashimoto, Chie / 橋本　知依" userId="d974ff01-1f92-419a-ba7c-6fd3fb8463af" providerId="ADAL" clId="{3485A9C7-30D7-46E9-9301-54AE09DB4798}" dt="2024-01-30T04:28:44.963" v="307" actId="164"/>
          <ac:picMkLst>
            <pc:docMk/>
            <pc:sldMk cId="509033882" sldId="305"/>
            <ac:picMk id="22" creationId="{ACA45CB3-E35A-5014-23F7-F70AD1D5F0D8}"/>
          </ac:picMkLst>
        </pc:picChg>
        <pc:picChg chg="add mod">
          <ac:chgData name="Hashimoto, Chie / 橋本　知依" userId="d974ff01-1f92-419a-ba7c-6fd3fb8463af" providerId="ADAL" clId="{3485A9C7-30D7-46E9-9301-54AE09DB4798}" dt="2024-01-30T04:30:31.556" v="466" actId="1076"/>
          <ac:picMkLst>
            <pc:docMk/>
            <pc:sldMk cId="509033882" sldId="305"/>
            <ac:picMk id="30" creationId="{66CF92FB-9E89-03C3-2DA3-8664EC186E59}"/>
          </ac:picMkLst>
        </pc:picChg>
        <pc:cxnChg chg="mod">
          <ac:chgData name="Hashimoto, Chie / 橋本　知依" userId="d974ff01-1f92-419a-ba7c-6fd3fb8463af" providerId="ADAL" clId="{3485A9C7-30D7-46E9-9301-54AE09DB4798}" dt="2024-01-30T04:20:14.108" v="16" actId="478"/>
          <ac:cxnSpMkLst>
            <pc:docMk/>
            <pc:sldMk cId="509033882" sldId="305"/>
            <ac:cxnSpMk id="9" creationId="{524725B6-0CD2-4181-434D-54B40491F7E6}"/>
          </ac:cxnSpMkLst>
        </pc:cxnChg>
      </pc:sldChg>
      <pc:sldChg chg="addSp delSp modSp mod">
        <pc:chgData name="Hashimoto, Chie / 橋本　知依" userId="d974ff01-1f92-419a-ba7c-6fd3fb8463af" providerId="ADAL" clId="{3485A9C7-30D7-46E9-9301-54AE09DB4798}" dt="2024-01-30T04:57:50.424" v="1630" actId="20577"/>
        <pc:sldMkLst>
          <pc:docMk/>
          <pc:sldMk cId="546968355" sldId="339"/>
        </pc:sldMkLst>
        <pc:spChg chg="del mod">
          <ac:chgData name="Hashimoto, Chie / 橋本　知依" userId="d974ff01-1f92-419a-ba7c-6fd3fb8463af" providerId="ADAL" clId="{3485A9C7-30D7-46E9-9301-54AE09DB4798}" dt="2024-01-30T04:43:36.946" v="1031" actId="478"/>
          <ac:spMkLst>
            <pc:docMk/>
            <pc:sldMk cId="546968355" sldId="339"/>
            <ac:spMk id="7" creationId="{05209458-C285-177E-C095-2B223253721A}"/>
          </ac:spMkLst>
        </pc:spChg>
        <pc:spChg chg="del">
          <ac:chgData name="Hashimoto, Chie / 橋本　知依" userId="d974ff01-1f92-419a-ba7c-6fd3fb8463af" providerId="ADAL" clId="{3485A9C7-30D7-46E9-9301-54AE09DB4798}" dt="2024-01-30T04:43:35.881" v="1029" actId="478"/>
          <ac:spMkLst>
            <pc:docMk/>
            <pc:sldMk cId="546968355" sldId="339"/>
            <ac:spMk id="9" creationId="{54D4575D-D83B-43BD-D68C-2FE8CE86271A}"/>
          </ac:spMkLst>
        </pc:spChg>
        <pc:spChg chg="add mod">
          <ac:chgData name="Hashimoto, Chie / 橋本　知依" userId="d974ff01-1f92-419a-ba7c-6fd3fb8463af" providerId="ADAL" clId="{3485A9C7-30D7-46E9-9301-54AE09DB4798}" dt="2024-01-30T04:47:25.771" v="1273" actId="164"/>
          <ac:spMkLst>
            <pc:docMk/>
            <pc:sldMk cId="546968355" sldId="339"/>
            <ac:spMk id="11" creationId="{D656E843-9C54-A7C1-F809-D2BEB2C1CE13}"/>
          </ac:spMkLst>
        </pc:spChg>
        <pc:grpChg chg="add del mod">
          <ac:chgData name="Hashimoto, Chie / 橋本　知依" userId="d974ff01-1f92-419a-ba7c-6fd3fb8463af" providerId="ADAL" clId="{3485A9C7-30D7-46E9-9301-54AE09DB4798}" dt="2024-01-30T04:47:26.185" v="1274" actId="21"/>
          <ac:grpSpMkLst>
            <pc:docMk/>
            <pc:sldMk cId="546968355" sldId="339"/>
            <ac:grpSpMk id="12" creationId="{E116641A-D37A-4DA2-16AC-0907BC3A5FB1}"/>
          </ac:grpSpMkLst>
        </pc:grpChg>
        <pc:graphicFrameChg chg="mod modGraphic">
          <ac:chgData name="Hashimoto, Chie / 橋本　知依" userId="d974ff01-1f92-419a-ba7c-6fd3fb8463af" providerId="ADAL" clId="{3485A9C7-30D7-46E9-9301-54AE09DB4798}" dt="2024-01-30T04:57:50.424" v="1630" actId="20577"/>
          <ac:graphicFrameMkLst>
            <pc:docMk/>
            <pc:sldMk cId="546968355" sldId="339"/>
            <ac:graphicFrameMk id="8" creationId="{07219AAD-97A6-3628-5ADC-E4FDDF648FDB}"/>
          </ac:graphicFrameMkLst>
        </pc:graphicFrameChg>
        <pc:picChg chg="del">
          <ac:chgData name="Hashimoto, Chie / 橋本　知依" userId="d974ff01-1f92-419a-ba7c-6fd3fb8463af" providerId="ADAL" clId="{3485A9C7-30D7-46E9-9301-54AE09DB4798}" dt="2024-01-30T04:46:24.773" v="1265" actId="478"/>
          <ac:picMkLst>
            <pc:docMk/>
            <pc:sldMk cId="546968355" sldId="339"/>
            <ac:picMk id="3" creationId="{C5F51554-C552-DD9E-3BA6-8FCCD1C33C15}"/>
          </ac:picMkLst>
        </pc:picChg>
        <pc:picChg chg="del">
          <ac:chgData name="Hashimoto, Chie / 橋本　知依" userId="d974ff01-1f92-419a-ba7c-6fd3fb8463af" providerId="ADAL" clId="{3485A9C7-30D7-46E9-9301-54AE09DB4798}" dt="2024-01-30T04:46:24.773" v="1265" actId="478"/>
          <ac:picMkLst>
            <pc:docMk/>
            <pc:sldMk cId="546968355" sldId="339"/>
            <ac:picMk id="4" creationId="{EEB29687-41F4-AD3D-B8D4-2F66232A04C9}"/>
          </ac:picMkLst>
        </pc:picChg>
        <pc:picChg chg="del">
          <ac:chgData name="Hashimoto, Chie / 橋本　知依" userId="d974ff01-1f92-419a-ba7c-6fd3fb8463af" providerId="ADAL" clId="{3485A9C7-30D7-46E9-9301-54AE09DB4798}" dt="2024-01-30T04:43:35.048" v="1028" actId="478"/>
          <ac:picMkLst>
            <pc:docMk/>
            <pc:sldMk cId="546968355" sldId="339"/>
            <ac:picMk id="5" creationId="{9159B025-1850-6DBE-CB75-386D65BB8FCC}"/>
          </ac:picMkLst>
        </pc:picChg>
        <pc:picChg chg="add mod">
          <ac:chgData name="Hashimoto, Chie / 橋本　知依" userId="d974ff01-1f92-419a-ba7c-6fd3fb8463af" providerId="ADAL" clId="{3485A9C7-30D7-46E9-9301-54AE09DB4798}" dt="2024-01-30T04:47:25.771" v="1273" actId="164"/>
          <ac:picMkLst>
            <pc:docMk/>
            <pc:sldMk cId="546968355" sldId="339"/>
            <ac:picMk id="10" creationId="{69F85576-2CB2-FEA9-DC96-C8F365A37E48}"/>
          </ac:picMkLst>
        </pc:picChg>
        <pc:picChg chg="add mod modCrop">
          <ac:chgData name="Hashimoto, Chie / 橋本　知依" userId="d974ff01-1f92-419a-ba7c-6fd3fb8463af" providerId="ADAL" clId="{3485A9C7-30D7-46E9-9301-54AE09DB4798}" dt="2024-01-30T04:50:30.206" v="1421" actId="732"/>
          <ac:picMkLst>
            <pc:docMk/>
            <pc:sldMk cId="546968355" sldId="339"/>
            <ac:picMk id="14" creationId="{098B87A0-C5FB-009B-A5CE-831A45DAF5CA}"/>
          </ac:picMkLst>
        </pc:picChg>
        <pc:picChg chg="add mod modCrop">
          <ac:chgData name="Hashimoto, Chie / 橋本　知依" userId="d974ff01-1f92-419a-ba7c-6fd3fb8463af" providerId="ADAL" clId="{3485A9C7-30D7-46E9-9301-54AE09DB4798}" dt="2024-01-30T04:50:38.906" v="1424" actId="14100"/>
          <ac:picMkLst>
            <pc:docMk/>
            <pc:sldMk cId="546968355" sldId="339"/>
            <ac:picMk id="16" creationId="{19CDC18D-9914-2842-A205-6410651D9E02}"/>
          </ac:picMkLst>
        </pc:picChg>
      </pc:sldChg>
      <pc:sldChg chg="del">
        <pc:chgData name="Hashimoto, Chie / 橋本　知依" userId="d974ff01-1f92-419a-ba7c-6fd3fb8463af" providerId="ADAL" clId="{3485A9C7-30D7-46E9-9301-54AE09DB4798}" dt="2024-01-30T04:15:46.223" v="15" actId="47"/>
        <pc:sldMkLst>
          <pc:docMk/>
          <pc:sldMk cId="2875237215" sldId="340"/>
        </pc:sldMkLst>
      </pc:sldChg>
      <pc:sldChg chg="addSp delSp modSp mod">
        <pc:chgData name="Hashimoto, Chie / 橋本　知依" userId="d974ff01-1f92-419a-ba7c-6fd3fb8463af" providerId="ADAL" clId="{3485A9C7-30D7-46E9-9301-54AE09DB4798}" dt="2024-01-30T04:49:28.555" v="1376" actId="20577"/>
        <pc:sldMkLst>
          <pc:docMk/>
          <pc:sldMk cId="736235912" sldId="342"/>
        </pc:sldMkLst>
        <pc:spChg chg="add mod">
          <ac:chgData name="Hashimoto, Chie / 橋本　知依" userId="d974ff01-1f92-419a-ba7c-6fd3fb8463af" providerId="ADAL" clId="{3485A9C7-30D7-46E9-9301-54AE09DB4798}" dt="2024-01-30T04:42:51.561" v="950" actId="14100"/>
          <ac:spMkLst>
            <pc:docMk/>
            <pc:sldMk cId="736235912" sldId="342"/>
            <ac:spMk id="10" creationId="{4F8E0255-8316-1242-1704-51D333FBC6EC}"/>
          </ac:spMkLst>
        </pc:spChg>
        <pc:spChg chg="add mod">
          <ac:chgData name="Hashimoto, Chie / 橋本　知依" userId="d974ff01-1f92-419a-ba7c-6fd3fb8463af" providerId="ADAL" clId="{3485A9C7-30D7-46E9-9301-54AE09DB4798}" dt="2024-01-30T04:43:00.435" v="953" actId="1076"/>
          <ac:spMkLst>
            <pc:docMk/>
            <pc:sldMk cId="736235912" sldId="342"/>
            <ac:spMk id="11" creationId="{7C320BCB-85E8-5CCC-D123-6373A6F77FA0}"/>
          </ac:spMkLst>
        </pc:spChg>
        <pc:spChg chg="add mod">
          <ac:chgData name="Hashimoto, Chie / 橋本　知依" userId="d974ff01-1f92-419a-ba7c-6fd3fb8463af" providerId="ADAL" clId="{3485A9C7-30D7-46E9-9301-54AE09DB4798}" dt="2024-01-30T04:43:27.629" v="1026" actId="1076"/>
          <ac:spMkLst>
            <pc:docMk/>
            <pc:sldMk cId="736235912" sldId="342"/>
            <ac:spMk id="12" creationId="{4619A122-54A9-D9EE-8550-824A8200F618}"/>
          </ac:spMkLst>
        </pc:spChg>
        <pc:spChg chg="mod">
          <ac:chgData name="Hashimoto, Chie / 橋本　知依" userId="d974ff01-1f92-419a-ba7c-6fd3fb8463af" providerId="ADAL" clId="{3485A9C7-30D7-46E9-9301-54AE09DB4798}" dt="2024-01-30T04:47:27.772" v="1275"/>
          <ac:spMkLst>
            <pc:docMk/>
            <pc:sldMk cId="736235912" sldId="342"/>
            <ac:spMk id="15" creationId="{D656E843-9C54-A7C1-F809-D2BEB2C1CE13}"/>
          </ac:spMkLst>
        </pc:spChg>
        <pc:grpChg chg="add mod">
          <ac:chgData name="Hashimoto, Chie / 橋本　知依" userId="d974ff01-1f92-419a-ba7c-6fd3fb8463af" providerId="ADAL" clId="{3485A9C7-30D7-46E9-9301-54AE09DB4798}" dt="2024-01-30T04:47:58.032" v="1284" actId="1076"/>
          <ac:grpSpMkLst>
            <pc:docMk/>
            <pc:sldMk cId="736235912" sldId="342"/>
            <ac:grpSpMk id="13" creationId="{E116641A-D37A-4DA2-16AC-0907BC3A5FB1}"/>
          </ac:grpSpMkLst>
        </pc:grpChg>
        <pc:graphicFrameChg chg="mod modGraphic">
          <ac:chgData name="Hashimoto, Chie / 橋本　知依" userId="d974ff01-1f92-419a-ba7c-6fd3fb8463af" providerId="ADAL" clId="{3485A9C7-30D7-46E9-9301-54AE09DB4798}" dt="2024-01-30T04:49:28.555" v="1376" actId="20577"/>
          <ac:graphicFrameMkLst>
            <pc:docMk/>
            <pc:sldMk cId="736235912" sldId="342"/>
            <ac:graphicFrameMk id="8" creationId="{07219AAD-97A6-3628-5ADC-E4FDDF648FDB}"/>
          </ac:graphicFrameMkLst>
        </pc:graphicFrameChg>
        <pc:picChg chg="del">
          <ac:chgData name="Hashimoto, Chie / 橋本　知依" userId="d974ff01-1f92-419a-ba7c-6fd3fb8463af" providerId="ADAL" clId="{3485A9C7-30D7-46E9-9301-54AE09DB4798}" dt="2024-01-30T04:32:32.317" v="509" actId="478"/>
          <ac:picMkLst>
            <pc:docMk/>
            <pc:sldMk cId="736235912" sldId="342"/>
            <ac:picMk id="3" creationId="{64C27693-AA67-7626-E8DA-2A2765C2FC60}"/>
          </ac:picMkLst>
        </pc:picChg>
        <pc:picChg chg="add mod">
          <ac:chgData name="Hashimoto, Chie / 橋本　知依" userId="d974ff01-1f92-419a-ba7c-6fd3fb8463af" providerId="ADAL" clId="{3485A9C7-30D7-46E9-9301-54AE09DB4798}" dt="2024-01-30T04:40:57.132" v="826" actId="14100"/>
          <ac:picMkLst>
            <pc:docMk/>
            <pc:sldMk cId="736235912" sldId="342"/>
            <ac:picMk id="4" creationId="{3D597090-9E52-7D4E-082E-DD7F8D27EE99}"/>
          </ac:picMkLst>
        </pc:picChg>
        <pc:picChg chg="del">
          <ac:chgData name="Hashimoto, Chie / 橋本　知依" userId="d974ff01-1f92-419a-ba7c-6fd3fb8463af" providerId="ADAL" clId="{3485A9C7-30D7-46E9-9301-54AE09DB4798}" dt="2024-01-30T04:32:31.956" v="508" actId="478"/>
          <ac:picMkLst>
            <pc:docMk/>
            <pc:sldMk cId="736235912" sldId="342"/>
            <ac:picMk id="5" creationId="{DDF1DCD2-CDA8-2596-2A0A-ECC62C2C94B5}"/>
          </ac:picMkLst>
        </pc:picChg>
        <pc:picChg chg="add mod">
          <ac:chgData name="Hashimoto, Chie / 橋本　知依" userId="d974ff01-1f92-419a-ba7c-6fd3fb8463af" providerId="ADAL" clId="{3485A9C7-30D7-46E9-9301-54AE09DB4798}" dt="2024-01-30T04:40:59.390" v="827" actId="1076"/>
          <ac:picMkLst>
            <pc:docMk/>
            <pc:sldMk cId="736235912" sldId="342"/>
            <ac:picMk id="9" creationId="{03F62AD0-59A2-1D32-1461-182CCC678923}"/>
          </ac:picMkLst>
        </pc:picChg>
        <pc:picChg chg="mod modCrop">
          <ac:chgData name="Hashimoto, Chie / 橋本　知依" userId="d974ff01-1f92-419a-ba7c-6fd3fb8463af" providerId="ADAL" clId="{3485A9C7-30D7-46E9-9301-54AE09DB4798}" dt="2024-01-30T04:47:55.591" v="1283" actId="732"/>
          <ac:picMkLst>
            <pc:docMk/>
            <pc:sldMk cId="736235912" sldId="342"/>
            <ac:picMk id="14" creationId="{69F85576-2CB2-FEA9-DC96-C8F365A37E48}"/>
          </ac:picMkLst>
        </pc:picChg>
      </pc:sldChg>
      <pc:sldChg chg="addSp delSp modSp add mod">
        <pc:chgData name="Hashimoto, Chie / 橋本　知依" userId="d974ff01-1f92-419a-ba7c-6fd3fb8463af" providerId="ADAL" clId="{3485A9C7-30D7-46E9-9301-54AE09DB4798}" dt="2024-01-30T05:01:57.653" v="1933" actId="14100"/>
        <pc:sldMkLst>
          <pc:docMk/>
          <pc:sldMk cId="2738866523" sldId="343"/>
        </pc:sldMkLst>
        <pc:spChg chg="add mod">
          <ac:chgData name="Hashimoto, Chie / 橋本　知依" userId="d974ff01-1f92-419a-ba7c-6fd3fb8463af" providerId="ADAL" clId="{3485A9C7-30D7-46E9-9301-54AE09DB4798}" dt="2024-01-30T05:01:57.653" v="1933" actId="14100"/>
          <ac:spMkLst>
            <pc:docMk/>
            <pc:sldMk cId="2738866523" sldId="343"/>
            <ac:spMk id="4" creationId="{268FBB9C-1999-243B-31B8-E09191C5BD54}"/>
          </ac:spMkLst>
        </pc:spChg>
        <pc:graphicFrameChg chg="mod modGraphic">
          <ac:chgData name="Hashimoto, Chie / 橋本　知依" userId="d974ff01-1f92-419a-ba7c-6fd3fb8463af" providerId="ADAL" clId="{3485A9C7-30D7-46E9-9301-54AE09DB4798}" dt="2024-01-30T05:01:47.189" v="1929" actId="14734"/>
          <ac:graphicFrameMkLst>
            <pc:docMk/>
            <pc:sldMk cId="2738866523" sldId="343"/>
            <ac:graphicFrameMk id="8" creationId="{07219AAD-97A6-3628-5ADC-E4FDDF648FDB}"/>
          </ac:graphicFrameMkLst>
        </pc:graphicFrameChg>
        <pc:picChg chg="add mod">
          <ac:chgData name="Hashimoto, Chie / 橋本　知依" userId="d974ff01-1f92-419a-ba7c-6fd3fb8463af" providerId="ADAL" clId="{3485A9C7-30D7-46E9-9301-54AE09DB4798}" dt="2024-01-30T05:01:52.525" v="1931" actId="1076"/>
          <ac:picMkLst>
            <pc:docMk/>
            <pc:sldMk cId="2738866523" sldId="343"/>
            <ac:picMk id="3" creationId="{A5A27EB6-2E9C-1231-376B-EA32CB8347DC}"/>
          </ac:picMkLst>
        </pc:picChg>
        <pc:picChg chg="del">
          <ac:chgData name="Hashimoto, Chie / 橋本　知依" userId="d974ff01-1f92-419a-ba7c-6fd3fb8463af" providerId="ADAL" clId="{3485A9C7-30D7-46E9-9301-54AE09DB4798}" dt="2024-01-30T04:58:50.409" v="1632" actId="478"/>
          <ac:picMkLst>
            <pc:docMk/>
            <pc:sldMk cId="2738866523" sldId="343"/>
            <ac:picMk id="14" creationId="{098B87A0-C5FB-009B-A5CE-831A45DAF5CA}"/>
          </ac:picMkLst>
        </pc:picChg>
        <pc:picChg chg="del">
          <ac:chgData name="Hashimoto, Chie / 橋本　知依" userId="d974ff01-1f92-419a-ba7c-6fd3fb8463af" providerId="ADAL" clId="{3485A9C7-30D7-46E9-9301-54AE09DB4798}" dt="2024-01-30T04:58:50.978" v="1633" actId="478"/>
          <ac:picMkLst>
            <pc:docMk/>
            <pc:sldMk cId="2738866523" sldId="343"/>
            <ac:picMk id="16" creationId="{19CDC18D-9914-2842-A205-6410651D9E02}"/>
          </ac:picMkLst>
        </pc:picChg>
      </pc:sldChg>
    </pc:docChg>
  </pc:docChgLst>
  <pc:docChgLst>
    <pc:chgData name="Hashimoto, Chie / 橋本　知依" userId="d974ff01-1f92-419a-ba7c-6fd3fb8463af" providerId="ADAL" clId="{64D22CCA-7D78-404F-8213-FF1CC9D26D89}"/>
    <pc:docChg chg="undo redo custSel addSld delSld modSld sldOrd">
      <pc:chgData name="Hashimoto, Chie / 橋本　知依" userId="d974ff01-1f92-419a-ba7c-6fd3fb8463af" providerId="ADAL" clId="{64D22CCA-7D78-404F-8213-FF1CC9D26D89}" dt="2023-11-07T05:41:52.820" v="3793" actId="20577"/>
      <pc:docMkLst>
        <pc:docMk/>
      </pc:docMkLst>
      <pc:sldChg chg="modSp mod">
        <pc:chgData name="Hashimoto, Chie / 橋本　知依" userId="d974ff01-1f92-419a-ba7c-6fd3fb8463af" providerId="ADAL" clId="{64D22CCA-7D78-404F-8213-FF1CC9D26D89}" dt="2023-11-07T00:06:15.018" v="10" actId="20577"/>
        <pc:sldMkLst>
          <pc:docMk/>
          <pc:sldMk cId="3840699567" sldId="303"/>
        </pc:sldMkLst>
        <pc:spChg chg="mod">
          <ac:chgData name="Hashimoto, Chie / 橋本　知依" userId="d974ff01-1f92-419a-ba7c-6fd3fb8463af" providerId="ADAL" clId="{64D22CCA-7D78-404F-8213-FF1CC9D26D89}" dt="2023-11-07T00:06:15.018" v="10" actId="20577"/>
          <ac:spMkLst>
            <pc:docMk/>
            <pc:sldMk cId="3840699567" sldId="303"/>
            <ac:spMk id="3" creationId="{530A82E1-8E0D-434A-9DF4-7C2ABD1A07A1}"/>
          </ac:spMkLst>
        </pc:spChg>
      </pc:sldChg>
      <pc:sldChg chg="addSp delSp modSp mod">
        <pc:chgData name="Hashimoto, Chie / 橋本　知依" userId="d974ff01-1f92-419a-ba7c-6fd3fb8463af" providerId="ADAL" clId="{64D22CCA-7D78-404F-8213-FF1CC9D26D89}" dt="2023-11-07T00:13:55.485" v="392" actId="20577"/>
        <pc:sldMkLst>
          <pc:docMk/>
          <pc:sldMk cId="509033882" sldId="305"/>
        </pc:sldMkLst>
        <pc:spChg chg="mod">
          <ac:chgData name="Hashimoto, Chie / 橋本　知依" userId="d974ff01-1f92-419a-ba7c-6fd3fb8463af" providerId="ADAL" clId="{64D22CCA-7D78-404F-8213-FF1CC9D26D89}" dt="2023-11-07T00:06:23.949" v="22" actId="20577"/>
          <ac:spMkLst>
            <pc:docMk/>
            <pc:sldMk cId="509033882" sldId="305"/>
            <ac:spMk id="6" creationId="{531B4B9D-12EA-4BC5-4859-8E23CDDB1A22}"/>
          </ac:spMkLst>
        </pc:spChg>
        <pc:spChg chg="del">
          <ac:chgData name="Hashimoto, Chie / 橋本　知依" userId="d974ff01-1f92-419a-ba7c-6fd3fb8463af" providerId="ADAL" clId="{64D22CCA-7D78-404F-8213-FF1CC9D26D89}" dt="2023-11-07T00:06:36.814" v="24" actId="478"/>
          <ac:spMkLst>
            <pc:docMk/>
            <pc:sldMk cId="509033882" sldId="305"/>
            <ac:spMk id="7" creationId="{DB462E19-2AD4-6A23-1FAF-F7BF8087DC23}"/>
          </ac:spMkLst>
        </pc:spChg>
        <pc:spChg chg="del">
          <ac:chgData name="Hashimoto, Chie / 橋本　知依" userId="d974ff01-1f92-419a-ba7c-6fd3fb8463af" providerId="ADAL" clId="{64D22CCA-7D78-404F-8213-FF1CC9D26D89}" dt="2023-11-07T00:06:35.001" v="23" actId="478"/>
          <ac:spMkLst>
            <pc:docMk/>
            <pc:sldMk cId="509033882" sldId="305"/>
            <ac:spMk id="8" creationId="{060EFA88-1D8D-D8A8-2766-30DFABE47B40}"/>
          </ac:spMkLst>
        </pc:spChg>
        <pc:spChg chg="del">
          <ac:chgData name="Hashimoto, Chie / 橋本　知依" userId="d974ff01-1f92-419a-ba7c-6fd3fb8463af" providerId="ADAL" clId="{64D22CCA-7D78-404F-8213-FF1CC9D26D89}" dt="2023-11-07T00:06:35.001" v="23" actId="478"/>
          <ac:spMkLst>
            <pc:docMk/>
            <pc:sldMk cId="509033882" sldId="305"/>
            <ac:spMk id="9" creationId="{3FD80B45-95D0-6766-6080-C0EB58642D3F}"/>
          </ac:spMkLst>
        </pc:spChg>
        <pc:spChg chg="del">
          <ac:chgData name="Hashimoto, Chie / 橋本　知依" userId="d974ff01-1f92-419a-ba7c-6fd3fb8463af" providerId="ADAL" clId="{64D22CCA-7D78-404F-8213-FF1CC9D26D89}" dt="2023-11-07T00:06:35.001" v="23" actId="478"/>
          <ac:spMkLst>
            <pc:docMk/>
            <pc:sldMk cId="509033882" sldId="305"/>
            <ac:spMk id="10" creationId="{9AB43444-53DB-6BBC-AD6C-9D23C75023D8}"/>
          </ac:spMkLst>
        </pc:spChg>
        <pc:spChg chg="add mod">
          <ac:chgData name="Hashimoto, Chie / 橋本　知依" userId="d974ff01-1f92-419a-ba7c-6fd3fb8463af" providerId="ADAL" clId="{64D22CCA-7D78-404F-8213-FF1CC9D26D89}" dt="2023-11-07T00:13:20.389" v="358" actId="164"/>
          <ac:spMkLst>
            <pc:docMk/>
            <pc:sldMk cId="509033882" sldId="305"/>
            <ac:spMk id="13" creationId="{CC435B36-838C-6019-1207-2698C735358C}"/>
          </ac:spMkLst>
        </pc:spChg>
        <pc:spChg chg="del">
          <ac:chgData name="Hashimoto, Chie / 橋本　知依" userId="d974ff01-1f92-419a-ba7c-6fd3fb8463af" providerId="ADAL" clId="{64D22CCA-7D78-404F-8213-FF1CC9D26D89}" dt="2023-11-07T00:06:41.653" v="28" actId="478"/>
          <ac:spMkLst>
            <pc:docMk/>
            <pc:sldMk cId="509033882" sldId="305"/>
            <ac:spMk id="15" creationId="{1BA45130-5008-5B6D-5E0A-D7511ABAAFEC}"/>
          </ac:spMkLst>
        </pc:spChg>
        <pc:spChg chg="del">
          <ac:chgData name="Hashimoto, Chie / 橋本　知依" userId="d974ff01-1f92-419a-ba7c-6fd3fb8463af" providerId="ADAL" clId="{64D22CCA-7D78-404F-8213-FF1CC9D26D89}" dt="2023-11-07T00:06:39.725" v="26" actId="478"/>
          <ac:spMkLst>
            <pc:docMk/>
            <pc:sldMk cId="509033882" sldId="305"/>
            <ac:spMk id="16" creationId="{F98D9867-26FC-CE13-BF7E-83BF0BE2F750}"/>
          </ac:spMkLst>
        </pc:spChg>
        <pc:spChg chg="del">
          <ac:chgData name="Hashimoto, Chie / 橋本　知依" userId="d974ff01-1f92-419a-ba7c-6fd3fb8463af" providerId="ADAL" clId="{64D22CCA-7D78-404F-8213-FF1CC9D26D89}" dt="2023-11-07T00:06:40.480" v="27" actId="478"/>
          <ac:spMkLst>
            <pc:docMk/>
            <pc:sldMk cId="509033882" sldId="305"/>
            <ac:spMk id="17" creationId="{D6F23847-5F51-9D6D-F67C-E132E46F5139}"/>
          </ac:spMkLst>
        </pc:spChg>
        <pc:spChg chg="del">
          <ac:chgData name="Hashimoto, Chie / 橋本　知依" userId="d974ff01-1f92-419a-ba7c-6fd3fb8463af" providerId="ADAL" clId="{64D22CCA-7D78-404F-8213-FF1CC9D26D89}" dt="2023-11-07T00:06:38.259" v="25" actId="478"/>
          <ac:spMkLst>
            <pc:docMk/>
            <pc:sldMk cId="509033882" sldId="305"/>
            <ac:spMk id="18" creationId="{BFBDD624-2EFF-97DA-F192-A8619B02AE06}"/>
          </ac:spMkLst>
        </pc:spChg>
        <pc:grpChg chg="add mod">
          <ac:chgData name="Hashimoto, Chie / 橋本　知依" userId="d974ff01-1f92-419a-ba7c-6fd3fb8463af" providerId="ADAL" clId="{64D22CCA-7D78-404F-8213-FF1CC9D26D89}" dt="2023-11-07T00:13:20.389" v="358" actId="164"/>
          <ac:grpSpMkLst>
            <pc:docMk/>
            <pc:sldMk cId="509033882" sldId="305"/>
            <ac:grpSpMk id="19" creationId="{44479F1D-A371-0544-96DF-B353C7B18B78}"/>
          </ac:grpSpMkLst>
        </pc:grpChg>
        <pc:graphicFrameChg chg="mod modGraphic">
          <ac:chgData name="Hashimoto, Chie / 橋本　知依" userId="d974ff01-1f92-419a-ba7c-6fd3fb8463af" providerId="ADAL" clId="{64D22CCA-7D78-404F-8213-FF1CC9D26D89}" dt="2023-11-07T00:13:55.485" v="392"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64D22CCA-7D78-404F-8213-FF1CC9D26D89}" dt="2023-11-07T00:06:35.001" v="23" actId="478"/>
          <ac:picMkLst>
            <pc:docMk/>
            <pc:sldMk cId="509033882" sldId="305"/>
            <ac:picMk id="5" creationId="{F4681FF7-250C-91CB-5F6B-B0D480BB087B}"/>
          </ac:picMkLst>
        </pc:picChg>
        <pc:picChg chg="add mod">
          <ac:chgData name="Hashimoto, Chie / 橋本　知依" userId="d974ff01-1f92-419a-ba7c-6fd3fb8463af" providerId="ADAL" clId="{64D22CCA-7D78-404F-8213-FF1CC9D26D89}" dt="2023-11-07T00:13:20.389" v="358" actId="164"/>
          <ac:picMkLst>
            <pc:docMk/>
            <pc:sldMk cId="509033882" sldId="305"/>
            <ac:picMk id="11" creationId="{5F677DC7-6FDD-E65E-D825-2910881FE004}"/>
          </ac:picMkLst>
        </pc:picChg>
        <pc:picChg chg="del">
          <ac:chgData name="Hashimoto, Chie / 橋本　知依" userId="d974ff01-1f92-419a-ba7c-6fd3fb8463af" providerId="ADAL" clId="{64D22CCA-7D78-404F-8213-FF1CC9D26D89}" dt="2023-11-07T00:06:35.001" v="23" actId="478"/>
          <ac:picMkLst>
            <pc:docMk/>
            <pc:sldMk cId="509033882" sldId="305"/>
            <ac:picMk id="12" creationId="{E13259DC-C80C-8F02-7B0E-353663BBCD48}"/>
          </ac:picMkLst>
        </pc:picChg>
        <pc:picChg chg="del">
          <ac:chgData name="Hashimoto, Chie / 橋本　知依" userId="d974ff01-1f92-419a-ba7c-6fd3fb8463af" providerId="ADAL" clId="{64D22CCA-7D78-404F-8213-FF1CC9D26D89}" dt="2023-11-07T00:06:35.001" v="23" actId="478"/>
          <ac:picMkLst>
            <pc:docMk/>
            <pc:sldMk cId="509033882" sldId="305"/>
            <ac:picMk id="14" creationId="{93A3E691-10C2-263E-A2F8-EACCB5C2E6D8}"/>
          </ac:picMkLst>
        </pc:picChg>
      </pc:sldChg>
      <pc:sldChg chg="del ord">
        <pc:chgData name="Hashimoto, Chie / 橋本　知依" userId="d974ff01-1f92-419a-ba7c-6fd3fb8463af" providerId="ADAL" clId="{64D22CCA-7D78-404F-8213-FF1CC9D26D89}" dt="2023-11-07T00:59:48.053" v="2028" actId="47"/>
        <pc:sldMkLst>
          <pc:docMk/>
          <pc:sldMk cId="1571775979" sldId="325"/>
        </pc:sldMkLst>
      </pc:sldChg>
      <pc:sldChg chg="del ord">
        <pc:chgData name="Hashimoto, Chie / 橋本　知依" userId="d974ff01-1f92-419a-ba7c-6fd3fb8463af" providerId="ADAL" clId="{64D22CCA-7D78-404F-8213-FF1CC9D26D89}" dt="2023-11-07T00:59:48.053" v="2028" actId="47"/>
        <pc:sldMkLst>
          <pc:docMk/>
          <pc:sldMk cId="3792151018" sldId="331"/>
        </pc:sldMkLst>
      </pc:sldChg>
      <pc:sldChg chg="del ord">
        <pc:chgData name="Hashimoto, Chie / 橋本　知依" userId="d974ff01-1f92-419a-ba7c-6fd3fb8463af" providerId="ADAL" clId="{64D22CCA-7D78-404F-8213-FF1CC9D26D89}" dt="2023-11-07T00:59:48.053" v="2028" actId="47"/>
        <pc:sldMkLst>
          <pc:docMk/>
          <pc:sldMk cId="894165318" sldId="335"/>
        </pc:sldMkLst>
      </pc:sldChg>
      <pc:sldChg chg="addSp delSp modSp mod">
        <pc:chgData name="Hashimoto, Chie / 橋本　知依" userId="d974ff01-1f92-419a-ba7c-6fd3fb8463af" providerId="ADAL" clId="{64D22CCA-7D78-404F-8213-FF1CC9D26D89}" dt="2023-11-07T05:37:56.683" v="3673" actId="1076"/>
        <pc:sldMkLst>
          <pc:docMk/>
          <pc:sldMk cId="387756159" sldId="336"/>
        </pc:sldMkLst>
        <pc:spChg chg="add mod">
          <ac:chgData name="Hashimoto, Chie / 橋本　知依" userId="d974ff01-1f92-419a-ba7c-6fd3fb8463af" providerId="ADAL" clId="{64D22CCA-7D78-404F-8213-FF1CC9D26D89}" dt="2023-11-07T00:26:45.706" v="588" actId="164"/>
          <ac:spMkLst>
            <pc:docMk/>
            <pc:sldMk cId="387756159" sldId="336"/>
            <ac:spMk id="9" creationId="{811F1FE2-0E40-01DB-B88D-4530FEF6D3DB}"/>
          </ac:spMkLst>
        </pc:spChg>
        <pc:spChg chg="add mod">
          <ac:chgData name="Hashimoto, Chie / 橋本　知依" userId="d974ff01-1f92-419a-ba7c-6fd3fb8463af" providerId="ADAL" clId="{64D22CCA-7D78-404F-8213-FF1CC9D26D89}" dt="2023-11-07T05:37:33.213" v="3629" actId="1076"/>
          <ac:spMkLst>
            <pc:docMk/>
            <pc:sldMk cId="387756159" sldId="336"/>
            <ac:spMk id="11" creationId="{17F3C417-98F1-75DB-7B9A-B9EEB2D9DE65}"/>
          </ac:spMkLst>
        </pc:spChg>
        <pc:spChg chg="add mod">
          <ac:chgData name="Hashimoto, Chie / 橋本　知依" userId="d974ff01-1f92-419a-ba7c-6fd3fb8463af" providerId="ADAL" clId="{64D22CCA-7D78-404F-8213-FF1CC9D26D89}" dt="2023-11-07T05:37:56.683" v="3673" actId="1076"/>
          <ac:spMkLst>
            <pc:docMk/>
            <pc:sldMk cId="387756159" sldId="336"/>
            <ac:spMk id="13" creationId="{8342F61E-C0C4-6534-3734-912CA0D31E0B}"/>
          </ac:spMkLst>
        </pc:spChg>
        <pc:grpChg chg="add mod">
          <ac:chgData name="Hashimoto, Chie / 橋本　知依" userId="d974ff01-1f92-419a-ba7c-6fd3fb8463af" providerId="ADAL" clId="{64D22CCA-7D78-404F-8213-FF1CC9D26D89}" dt="2023-11-07T00:27:56.387" v="697" actId="1076"/>
          <ac:grpSpMkLst>
            <pc:docMk/>
            <pc:sldMk cId="387756159" sldId="336"/>
            <ac:grpSpMk id="10" creationId="{F5802DB7-7568-5BB7-04DF-54385FA05473}"/>
          </ac:grpSpMkLst>
        </pc:grpChg>
        <pc:grpChg chg="del">
          <ac:chgData name="Hashimoto, Chie / 橋本　知依" userId="d974ff01-1f92-419a-ba7c-6fd3fb8463af" providerId="ADAL" clId="{64D22CCA-7D78-404F-8213-FF1CC9D26D89}" dt="2023-11-07T00:20:01.883" v="398" actId="478"/>
          <ac:grpSpMkLst>
            <pc:docMk/>
            <pc:sldMk cId="387756159" sldId="336"/>
            <ac:grpSpMk id="14" creationId="{DA085CA0-6BAC-66E4-1C86-74D44E378D03}"/>
          </ac:grpSpMkLst>
        </pc:grpChg>
        <pc:graphicFrameChg chg="add del mod">
          <ac:chgData name="Hashimoto, Chie / 橋本　知依" userId="d974ff01-1f92-419a-ba7c-6fd3fb8463af" providerId="ADAL" clId="{64D22CCA-7D78-404F-8213-FF1CC9D26D89}" dt="2023-11-07T00:25:48.472" v="579" actId="478"/>
          <ac:graphicFrameMkLst>
            <pc:docMk/>
            <pc:sldMk cId="387756159" sldId="336"/>
            <ac:graphicFrameMk id="2" creationId="{05E901C0-59BA-FD9D-D0CF-856F22ED9167}"/>
          </ac:graphicFrameMkLst>
        </pc:graphicFrameChg>
        <pc:graphicFrameChg chg="mod modGraphic">
          <ac:chgData name="Hashimoto, Chie / 橋本　知依" userId="d974ff01-1f92-419a-ba7c-6fd3fb8463af" providerId="ADAL" clId="{64D22CCA-7D78-404F-8213-FF1CC9D26D89}" dt="2023-11-07T05:04:56.756" v="2851" actId="20577"/>
          <ac:graphicFrameMkLst>
            <pc:docMk/>
            <pc:sldMk cId="387756159" sldId="336"/>
            <ac:graphicFrameMk id="8" creationId="{07219AAD-97A6-3628-5ADC-E4FDDF648FDB}"/>
          </ac:graphicFrameMkLst>
        </pc:graphicFrameChg>
        <pc:picChg chg="add mod modCrop">
          <ac:chgData name="Hashimoto, Chie / 橋本　知依" userId="d974ff01-1f92-419a-ba7c-6fd3fb8463af" providerId="ADAL" clId="{64D22CCA-7D78-404F-8213-FF1CC9D26D89}" dt="2023-11-07T00:26:54.877" v="591" actId="732"/>
          <ac:picMkLst>
            <pc:docMk/>
            <pc:sldMk cId="387756159" sldId="336"/>
            <ac:picMk id="7" creationId="{F2B2FBA9-F862-7196-DE48-200259DFCE0A}"/>
          </ac:picMkLst>
        </pc:picChg>
      </pc:sldChg>
      <pc:sldChg chg="addSp delSp modSp add mod">
        <pc:chgData name="Hashimoto, Chie / 橋本　知依" userId="d974ff01-1f92-419a-ba7c-6fd3fb8463af" providerId="ADAL" clId="{64D22CCA-7D78-404F-8213-FF1CC9D26D89}" dt="2023-11-07T04:59:19.708" v="2820" actId="20577"/>
        <pc:sldMkLst>
          <pc:docMk/>
          <pc:sldMk cId="2278173" sldId="337"/>
        </pc:sldMkLst>
        <pc:spChg chg="del">
          <ac:chgData name="Hashimoto, Chie / 橋本　知依" userId="d974ff01-1f92-419a-ba7c-6fd3fb8463af" providerId="ADAL" clId="{64D22CCA-7D78-404F-8213-FF1CC9D26D89}" dt="2023-11-07T00:35:01.209" v="967" actId="478"/>
          <ac:spMkLst>
            <pc:docMk/>
            <pc:sldMk cId="2278173" sldId="337"/>
            <ac:spMk id="11" creationId="{17F3C417-98F1-75DB-7B9A-B9EEB2D9DE65}"/>
          </ac:spMkLst>
        </pc:spChg>
        <pc:spChg chg="del">
          <ac:chgData name="Hashimoto, Chie / 橋本　知依" userId="d974ff01-1f92-419a-ba7c-6fd3fb8463af" providerId="ADAL" clId="{64D22CCA-7D78-404F-8213-FF1CC9D26D89}" dt="2023-11-07T00:35:02.877" v="969" actId="478"/>
          <ac:spMkLst>
            <pc:docMk/>
            <pc:sldMk cId="2278173" sldId="337"/>
            <ac:spMk id="13" creationId="{8342F61E-C0C4-6534-3734-912CA0D31E0B}"/>
          </ac:spMkLst>
        </pc:spChg>
        <pc:spChg chg="add mod">
          <ac:chgData name="Hashimoto, Chie / 橋本　知依" userId="d974ff01-1f92-419a-ba7c-6fd3fb8463af" providerId="ADAL" clId="{64D22CCA-7D78-404F-8213-FF1CC9D26D89}" dt="2023-11-07T02:00:35.436" v="2623" actId="1076"/>
          <ac:spMkLst>
            <pc:docMk/>
            <pc:sldMk cId="2278173" sldId="337"/>
            <ac:spMk id="16" creationId="{1D6AB47F-A32B-EAB7-B773-F88AB17A67AA}"/>
          </ac:spMkLst>
        </pc:spChg>
        <pc:grpChg chg="del">
          <ac:chgData name="Hashimoto, Chie / 橋本　知依" userId="d974ff01-1f92-419a-ba7c-6fd3fb8463af" providerId="ADAL" clId="{64D22CCA-7D78-404F-8213-FF1CC9D26D89}" dt="2023-11-07T00:35:01.661" v="968" actId="478"/>
          <ac:grpSpMkLst>
            <pc:docMk/>
            <pc:sldMk cId="2278173" sldId="337"/>
            <ac:grpSpMk id="10" creationId="{F5802DB7-7568-5BB7-04DF-54385FA05473}"/>
          </ac:grpSpMkLst>
        </pc:grpChg>
        <pc:graphicFrameChg chg="mod modGraphic">
          <ac:chgData name="Hashimoto, Chie / 橋本　知依" userId="d974ff01-1f92-419a-ba7c-6fd3fb8463af" providerId="ADAL" clId="{64D22CCA-7D78-404F-8213-FF1CC9D26D89}" dt="2023-11-07T04:59:19.708" v="2820" actId="20577"/>
          <ac:graphicFrameMkLst>
            <pc:docMk/>
            <pc:sldMk cId="2278173" sldId="337"/>
            <ac:graphicFrameMk id="8" creationId="{07219AAD-97A6-3628-5ADC-E4FDDF648FDB}"/>
          </ac:graphicFrameMkLst>
        </pc:graphicFrameChg>
        <pc:picChg chg="add mod modCrop">
          <ac:chgData name="Hashimoto, Chie / 橋本　知依" userId="d974ff01-1f92-419a-ba7c-6fd3fb8463af" providerId="ADAL" clId="{64D22CCA-7D78-404F-8213-FF1CC9D26D89}" dt="2023-11-07T00:40:17.160" v="1171" actId="1076"/>
          <ac:picMkLst>
            <pc:docMk/>
            <pc:sldMk cId="2278173" sldId="337"/>
            <ac:picMk id="3" creationId="{EE0D1071-8D17-D21A-5925-7C3330F63B46}"/>
          </ac:picMkLst>
        </pc:picChg>
        <pc:picChg chg="add mod modCrop">
          <ac:chgData name="Hashimoto, Chie / 橋本　知依" userId="d974ff01-1f92-419a-ba7c-6fd3fb8463af" providerId="ADAL" clId="{64D22CCA-7D78-404F-8213-FF1CC9D26D89}" dt="2023-11-07T00:40:23.108" v="1173" actId="1076"/>
          <ac:picMkLst>
            <pc:docMk/>
            <pc:sldMk cId="2278173" sldId="337"/>
            <ac:picMk id="4" creationId="{AE1ECFEA-D277-F4DC-F479-946FA641F5C0}"/>
          </ac:picMkLst>
        </pc:picChg>
        <pc:picChg chg="add del mod">
          <ac:chgData name="Hashimoto, Chie / 橋本　知依" userId="d974ff01-1f92-419a-ba7c-6fd3fb8463af" providerId="ADAL" clId="{64D22CCA-7D78-404F-8213-FF1CC9D26D89}" dt="2023-11-07T00:50:24.095" v="1526" actId="478"/>
          <ac:picMkLst>
            <pc:docMk/>
            <pc:sldMk cId="2278173" sldId="337"/>
            <ac:picMk id="12" creationId="{AA516C3E-1996-BAF3-EF24-70FF20EF940A}"/>
          </ac:picMkLst>
        </pc:picChg>
        <pc:picChg chg="add mod modCrop">
          <ac:chgData name="Hashimoto, Chie / 橋本　知依" userId="d974ff01-1f92-419a-ba7c-6fd3fb8463af" providerId="ADAL" clId="{64D22CCA-7D78-404F-8213-FF1CC9D26D89}" dt="2023-11-07T00:49:25.122" v="1395" actId="1076"/>
          <ac:picMkLst>
            <pc:docMk/>
            <pc:sldMk cId="2278173" sldId="337"/>
            <ac:picMk id="15" creationId="{294AA195-24F3-0130-EC97-16DDE17FD560}"/>
          </ac:picMkLst>
        </pc:picChg>
      </pc:sldChg>
      <pc:sldChg chg="addSp delSp modSp add mod">
        <pc:chgData name="Hashimoto, Chie / 橋本　知依" userId="d974ff01-1f92-419a-ba7c-6fd3fb8463af" providerId="ADAL" clId="{64D22CCA-7D78-404F-8213-FF1CC9D26D89}" dt="2023-11-07T05:04:34.792" v="2835" actId="20577"/>
        <pc:sldMkLst>
          <pc:docMk/>
          <pc:sldMk cId="610923321" sldId="338"/>
        </pc:sldMkLst>
        <pc:spChg chg="add mod">
          <ac:chgData name="Hashimoto, Chie / 橋本　知依" userId="d974ff01-1f92-419a-ba7c-6fd3fb8463af" providerId="ADAL" clId="{64D22CCA-7D78-404F-8213-FF1CC9D26D89}" dt="2023-11-07T01:59:07.978" v="2601" actId="14100"/>
          <ac:spMkLst>
            <pc:docMk/>
            <pc:sldMk cId="610923321" sldId="338"/>
            <ac:spMk id="18" creationId="{307DB1F0-2F02-CF93-B7EB-542767EA8462}"/>
          </ac:spMkLst>
        </pc:spChg>
        <pc:spChg chg="add mod">
          <ac:chgData name="Hashimoto, Chie / 橋本　知依" userId="d974ff01-1f92-419a-ba7c-6fd3fb8463af" providerId="ADAL" clId="{64D22CCA-7D78-404F-8213-FF1CC9D26D89}" dt="2023-11-07T01:59:17.757" v="2604" actId="14100"/>
          <ac:spMkLst>
            <pc:docMk/>
            <pc:sldMk cId="610923321" sldId="338"/>
            <ac:spMk id="21" creationId="{C5A8C477-CF3C-4992-3088-B267BD97FF1C}"/>
          </ac:spMkLst>
        </pc:spChg>
        <pc:spChg chg="add mod">
          <ac:chgData name="Hashimoto, Chie / 橋本　知依" userId="d974ff01-1f92-419a-ba7c-6fd3fb8463af" providerId="ADAL" clId="{64D22CCA-7D78-404F-8213-FF1CC9D26D89}" dt="2023-11-07T01:59:26.293" v="2607" actId="14100"/>
          <ac:spMkLst>
            <pc:docMk/>
            <pc:sldMk cId="610923321" sldId="338"/>
            <ac:spMk id="22" creationId="{858F98AD-9B33-0FFD-F3D9-18BBC52A8608}"/>
          </ac:spMkLst>
        </pc:spChg>
        <pc:spChg chg="add mod">
          <ac:chgData name="Hashimoto, Chie / 橋本　知依" userId="d974ff01-1f92-419a-ba7c-6fd3fb8463af" providerId="ADAL" clId="{64D22CCA-7D78-404F-8213-FF1CC9D26D89}" dt="2023-11-07T01:59:38.060" v="2610" actId="14100"/>
          <ac:spMkLst>
            <pc:docMk/>
            <pc:sldMk cId="610923321" sldId="338"/>
            <ac:spMk id="23" creationId="{982683EC-25B4-16BF-75B6-FA9BFFD7E417}"/>
          </ac:spMkLst>
        </pc:spChg>
        <pc:spChg chg="add mod">
          <ac:chgData name="Hashimoto, Chie / 橋本　知依" userId="d974ff01-1f92-419a-ba7c-6fd3fb8463af" providerId="ADAL" clId="{64D22CCA-7D78-404F-8213-FF1CC9D26D89}" dt="2023-11-07T02:00:57.801" v="2677" actId="1076"/>
          <ac:spMkLst>
            <pc:docMk/>
            <pc:sldMk cId="610923321" sldId="338"/>
            <ac:spMk id="32" creationId="{5C88F65E-85F9-6DD7-ABD4-0691C200786B}"/>
          </ac:spMkLst>
        </pc:spChg>
        <pc:spChg chg="add mod">
          <ac:chgData name="Hashimoto, Chie / 橋本　知依" userId="d974ff01-1f92-419a-ba7c-6fd3fb8463af" providerId="ADAL" clId="{64D22CCA-7D78-404F-8213-FF1CC9D26D89}" dt="2023-11-07T02:03:07.201" v="2812" actId="1076"/>
          <ac:spMkLst>
            <pc:docMk/>
            <pc:sldMk cId="610923321" sldId="338"/>
            <ac:spMk id="33" creationId="{018F122D-8CF7-51FB-0217-111C1BFF5EBB}"/>
          </ac:spMkLst>
        </pc:spChg>
        <pc:spChg chg="add mod">
          <ac:chgData name="Hashimoto, Chie / 橋本　知依" userId="d974ff01-1f92-419a-ba7c-6fd3fb8463af" providerId="ADAL" clId="{64D22CCA-7D78-404F-8213-FF1CC9D26D89}" dt="2023-11-07T02:02:54.264" v="2782" actId="1076"/>
          <ac:spMkLst>
            <pc:docMk/>
            <pc:sldMk cId="610923321" sldId="338"/>
            <ac:spMk id="34" creationId="{7410680A-0B2C-3597-0011-0B36726D3E5E}"/>
          </ac:spMkLst>
        </pc:spChg>
        <pc:graphicFrameChg chg="add del mod modGraphic">
          <ac:chgData name="Hashimoto, Chie / 橋本　知依" userId="d974ff01-1f92-419a-ba7c-6fd3fb8463af" providerId="ADAL" clId="{64D22CCA-7D78-404F-8213-FF1CC9D26D89}" dt="2023-11-07T05:04:34.792" v="2835" actId="20577"/>
          <ac:graphicFrameMkLst>
            <pc:docMk/>
            <pc:sldMk cId="610923321" sldId="338"/>
            <ac:graphicFrameMk id="8" creationId="{07219AAD-97A6-3628-5ADC-E4FDDF648FDB}"/>
          </ac:graphicFrameMkLst>
        </pc:graphicFrameChg>
        <pc:picChg chg="del">
          <ac:chgData name="Hashimoto, Chie / 橋本　知依" userId="d974ff01-1f92-419a-ba7c-6fd3fb8463af" providerId="ADAL" clId="{64D22CCA-7D78-404F-8213-FF1CC9D26D89}" dt="2023-11-07T00:41:14.164" v="1177" actId="478"/>
          <ac:picMkLst>
            <pc:docMk/>
            <pc:sldMk cId="610923321" sldId="338"/>
            <ac:picMk id="3" creationId="{EE0D1071-8D17-D21A-5925-7C3330F63B46}"/>
          </ac:picMkLst>
        </pc:picChg>
        <pc:picChg chg="del">
          <ac:chgData name="Hashimoto, Chie / 橋本　知依" userId="d974ff01-1f92-419a-ba7c-6fd3fb8463af" providerId="ADAL" clId="{64D22CCA-7D78-404F-8213-FF1CC9D26D89}" dt="2023-11-07T00:41:16.730" v="1180" actId="478"/>
          <ac:picMkLst>
            <pc:docMk/>
            <pc:sldMk cId="610923321" sldId="338"/>
            <ac:picMk id="4" creationId="{AE1ECFEA-D277-F4DC-F479-946FA641F5C0}"/>
          </ac:picMkLst>
        </pc:picChg>
        <pc:picChg chg="add del mod modCrop">
          <ac:chgData name="Hashimoto, Chie / 橋本　知依" userId="d974ff01-1f92-419a-ba7c-6fd3fb8463af" providerId="ADAL" clId="{64D22CCA-7D78-404F-8213-FF1CC9D26D89}" dt="2023-11-07T01:55:07.310" v="2555" actId="478"/>
          <ac:picMkLst>
            <pc:docMk/>
            <pc:sldMk cId="610923321" sldId="338"/>
            <ac:picMk id="5" creationId="{BDC96992-699D-1ADA-35B3-C90BB761FA6D}"/>
          </ac:picMkLst>
        </pc:picChg>
        <pc:picChg chg="add del mod modCrop">
          <ac:chgData name="Hashimoto, Chie / 橋本　知依" userId="d974ff01-1f92-419a-ba7c-6fd3fb8463af" providerId="ADAL" clId="{64D22CCA-7D78-404F-8213-FF1CC9D26D89}" dt="2023-11-07T01:55:06.649" v="2554" actId="478"/>
          <ac:picMkLst>
            <pc:docMk/>
            <pc:sldMk cId="610923321" sldId="338"/>
            <ac:picMk id="9" creationId="{379CD31C-5E6B-707C-9C01-F723E0C81B8D}"/>
          </ac:picMkLst>
        </pc:picChg>
        <pc:picChg chg="add del mod modCrop">
          <ac:chgData name="Hashimoto, Chie / 橋本　知依" userId="d974ff01-1f92-419a-ba7c-6fd3fb8463af" providerId="ADAL" clId="{64D22CCA-7D78-404F-8213-FF1CC9D26D89}" dt="2023-11-07T01:55:06.154" v="2553" actId="478"/>
          <ac:picMkLst>
            <pc:docMk/>
            <pc:sldMk cId="610923321" sldId="338"/>
            <ac:picMk id="11" creationId="{2709B741-767D-3A39-D378-A9CAADF91C0A}"/>
          </ac:picMkLst>
        </pc:picChg>
        <pc:picChg chg="add mod modCrop">
          <ac:chgData name="Hashimoto, Chie / 橋本　知依" userId="d974ff01-1f92-419a-ba7c-6fd3fb8463af" providerId="ADAL" clId="{64D22CCA-7D78-404F-8213-FF1CC9D26D89}" dt="2023-11-07T01:58:22.684" v="2593" actId="14100"/>
          <ac:picMkLst>
            <pc:docMk/>
            <pc:sldMk cId="610923321" sldId="338"/>
            <ac:picMk id="13" creationId="{4040D342-3336-FB98-84B8-91E0DC679587}"/>
          </ac:picMkLst>
        </pc:picChg>
        <pc:picChg chg="add mod modCrop">
          <ac:chgData name="Hashimoto, Chie / 橋本　知依" userId="d974ff01-1f92-419a-ba7c-6fd3fb8463af" providerId="ADAL" clId="{64D22CCA-7D78-404F-8213-FF1CC9D26D89}" dt="2023-11-07T01:58:25.024" v="2594" actId="1076"/>
          <ac:picMkLst>
            <pc:docMk/>
            <pc:sldMk cId="610923321" sldId="338"/>
            <ac:picMk id="15" creationId="{5206A7F9-DB09-1AED-E29E-08D96F3E3855}"/>
          </ac:picMkLst>
        </pc:picChg>
        <pc:picChg chg="add mod modCrop">
          <ac:chgData name="Hashimoto, Chie / 橋本　知依" userId="d974ff01-1f92-419a-ba7c-6fd3fb8463af" providerId="ADAL" clId="{64D22CCA-7D78-404F-8213-FF1CC9D26D89}" dt="2023-11-07T01:58:26.043" v="2595" actId="1076"/>
          <ac:picMkLst>
            <pc:docMk/>
            <pc:sldMk cId="610923321" sldId="338"/>
            <ac:picMk id="17" creationId="{BCE6D3D1-449C-3370-7F87-C8E1B6D18D8F}"/>
          </ac:picMkLst>
        </pc:picChg>
        <pc:cxnChg chg="add mod">
          <ac:chgData name="Hashimoto, Chie / 橋本　知依" userId="d974ff01-1f92-419a-ba7c-6fd3fb8463af" providerId="ADAL" clId="{64D22CCA-7D78-404F-8213-FF1CC9D26D89}" dt="2023-11-07T01:59:59.923" v="2618" actId="14100"/>
          <ac:cxnSpMkLst>
            <pc:docMk/>
            <pc:sldMk cId="610923321" sldId="338"/>
            <ac:cxnSpMk id="19" creationId="{364DF187-B46B-1C9A-172D-7FE9175F7158}"/>
          </ac:cxnSpMkLst>
        </pc:cxnChg>
        <pc:cxnChg chg="add mod">
          <ac:chgData name="Hashimoto, Chie / 橋本　知依" userId="d974ff01-1f92-419a-ba7c-6fd3fb8463af" providerId="ADAL" clId="{64D22CCA-7D78-404F-8213-FF1CC9D26D89}" dt="2023-11-07T01:59:48.914" v="2614" actId="14100"/>
          <ac:cxnSpMkLst>
            <pc:docMk/>
            <pc:sldMk cId="610923321" sldId="338"/>
            <ac:cxnSpMk id="25" creationId="{CF92C02B-BFD6-51F0-0482-BBFF8E509394}"/>
          </ac:cxnSpMkLst>
        </pc:cxnChg>
        <pc:cxnChg chg="add mod">
          <ac:chgData name="Hashimoto, Chie / 橋本　知依" userId="d974ff01-1f92-419a-ba7c-6fd3fb8463af" providerId="ADAL" clId="{64D22CCA-7D78-404F-8213-FF1CC9D26D89}" dt="2023-11-07T01:59:57.704" v="2617" actId="14100"/>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64D22CCA-7D78-404F-8213-FF1CC9D26D89}" dt="2023-11-07T05:05:48.414" v="2890" actId="1076"/>
        <pc:sldMkLst>
          <pc:docMk/>
          <pc:sldMk cId="546968355" sldId="339"/>
        </pc:sldMkLst>
        <pc:spChg chg="add mod">
          <ac:chgData name="Hashimoto, Chie / 橋本　知依" userId="d974ff01-1f92-419a-ba7c-6fd3fb8463af" providerId="ADAL" clId="{64D22CCA-7D78-404F-8213-FF1CC9D26D89}" dt="2023-11-07T00:56:28.256" v="1976" actId="207"/>
          <ac:spMkLst>
            <pc:docMk/>
            <pc:sldMk cId="546968355" sldId="339"/>
            <ac:spMk id="7" creationId="{05209458-C285-177E-C095-2B223253721A}"/>
          </ac:spMkLst>
        </pc:spChg>
        <pc:spChg chg="add mod">
          <ac:chgData name="Hashimoto, Chie / 橋本　知依" userId="d974ff01-1f92-419a-ba7c-6fd3fb8463af" providerId="ADAL" clId="{64D22CCA-7D78-404F-8213-FF1CC9D26D89}" dt="2023-11-07T00:55:48.905" v="1829" actId="14100"/>
          <ac:spMkLst>
            <pc:docMk/>
            <pc:sldMk cId="546968355" sldId="339"/>
            <ac:spMk id="9" creationId="{54D4575D-D83B-43BD-D68C-2FE8CE86271A}"/>
          </ac:spMkLst>
        </pc:spChg>
        <pc:spChg chg="add mod">
          <ac:chgData name="Hashimoto, Chie / 橋本　知依" userId="d974ff01-1f92-419a-ba7c-6fd3fb8463af" providerId="ADAL" clId="{64D22CCA-7D78-404F-8213-FF1CC9D26D89}" dt="2023-11-07T01:03:40.459" v="2142" actId="14100"/>
          <ac:spMkLst>
            <pc:docMk/>
            <pc:sldMk cId="546968355" sldId="339"/>
            <ac:spMk id="12" creationId="{377D1707-6B3C-59F9-E35C-C59F4BB026F1}"/>
          </ac:spMkLst>
        </pc:spChg>
        <pc:spChg chg="add mod">
          <ac:chgData name="Hashimoto, Chie / 橋本　知依" userId="d974ff01-1f92-419a-ba7c-6fd3fb8463af" providerId="ADAL" clId="{64D22CCA-7D78-404F-8213-FF1CC9D26D89}" dt="2023-11-07T01:03:44.047" v="2144" actId="1076"/>
          <ac:spMkLst>
            <pc:docMk/>
            <pc:sldMk cId="546968355" sldId="339"/>
            <ac:spMk id="13" creationId="{284CFCF2-8D45-4F66-3A3C-8A8F2487F72F}"/>
          </ac:spMkLst>
        </pc:spChg>
        <pc:spChg chg="del mod">
          <ac:chgData name="Hashimoto, Chie / 橋本　知依" userId="d974ff01-1f92-419a-ba7c-6fd3fb8463af" providerId="ADAL" clId="{64D22CCA-7D78-404F-8213-FF1CC9D26D89}" dt="2023-11-07T00:51:25.881" v="1530" actId="478"/>
          <ac:spMkLst>
            <pc:docMk/>
            <pc:sldMk cId="546968355" sldId="339"/>
            <ac:spMk id="16" creationId="{1D6AB47F-A32B-EAB7-B773-F88AB17A67AA}"/>
          </ac:spMkLst>
        </pc:spChg>
        <pc:spChg chg="add mod">
          <ac:chgData name="Hashimoto, Chie / 橋本　知依" userId="d974ff01-1f92-419a-ba7c-6fd3fb8463af" providerId="ADAL" clId="{64D22CCA-7D78-404F-8213-FF1CC9D26D89}" dt="2023-11-07T05:05:48.414" v="2890" actId="1076"/>
          <ac:spMkLst>
            <pc:docMk/>
            <pc:sldMk cId="546968355" sldId="339"/>
            <ac:spMk id="20" creationId="{FDD276AB-A831-001B-23E9-B5B194AB64F0}"/>
          </ac:spMkLst>
        </pc:spChg>
        <pc:graphicFrameChg chg="mod modGraphic">
          <ac:chgData name="Hashimoto, Chie / 橋本　知依" userId="d974ff01-1f92-419a-ba7c-6fd3fb8463af" providerId="ADAL" clId="{64D22CCA-7D78-404F-8213-FF1CC9D26D89}" dt="2023-11-07T04:59:21.538" v="2822" actId="20577"/>
          <ac:graphicFrameMkLst>
            <pc:docMk/>
            <pc:sldMk cId="546968355" sldId="339"/>
            <ac:graphicFrameMk id="8" creationId="{07219AAD-97A6-3628-5ADC-E4FDDF648FDB}"/>
          </ac:graphicFrameMkLst>
        </pc:graphicFrameChg>
        <pc:picChg chg="del">
          <ac:chgData name="Hashimoto, Chie / 橋本　知依" userId="d974ff01-1f92-419a-ba7c-6fd3fb8463af" providerId="ADAL" clId="{64D22CCA-7D78-404F-8213-FF1CC9D26D89}" dt="2023-11-07T00:51:26.772" v="1532" actId="478"/>
          <ac:picMkLst>
            <pc:docMk/>
            <pc:sldMk cId="546968355" sldId="339"/>
            <ac:picMk id="3" creationId="{EE0D1071-8D17-D21A-5925-7C3330F63B46}"/>
          </ac:picMkLst>
        </pc:picChg>
        <pc:picChg chg="del">
          <ac:chgData name="Hashimoto, Chie / 橋本　知依" userId="d974ff01-1f92-419a-ba7c-6fd3fb8463af" providerId="ADAL" clId="{64D22CCA-7D78-404F-8213-FF1CC9D26D89}" dt="2023-11-07T00:51:26.476" v="1531" actId="478"/>
          <ac:picMkLst>
            <pc:docMk/>
            <pc:sldMk cId="546968355" sldId="339"/>
            <ac:picMk id="4" creationId="{AE1ECFEA-D277-F4DC-F479-946FA641F5C0}"/>
          </ac:picMkLst>
        </pc:picChg>
        <pc:picChg chg="add mod modCrop">
          <ac:chgData name="Hashimoto, Chie / 橋本　知依" userId="d974ff01-1f92-419a-ba7c-6fd3fb8463af" providerId="ADAL" clId="{64D22CCA-7D78-404F-8213-FF1CC9D26D89}" dt="2023-11-07T00:55:36.822" v="1826" actId="14100"/>
          <ac:picMkLst>
            <pc:docMk/>
            <pc:sldMk cId="546968355" sldId="339"/>
            <ac:picMk id="5" creationId="{9159B025-1850-6DBE-CB75-386D65BB8FCC}"/>
          </ac:picMkLst>
        </pc:picChg>
        <pc:picChg chg="add mod">
          <ac:chgData name="Hashimoto, Chie / 橋本　知依" userId="d974ff01-1f92-419a-ba7c-6fd3fb8463af" providerId="ADAL" clId="{64D22CCA-7D78-404F-8213-FF1CC9D26D89}" dt="2023-11-07T01:03:26.090" v="2137" actId="14100"/>
          <ac:picMkLst>
            <pc:docMk/>
            <pc:sldMk cId="546968355" sldId="339"/>
            <ac:picMk id="11" creationId="{2E770F2D-0C15-FDF8-BF9C-A6DD016AE5E1}"/>
          </ac:picMkLst>
        </pc:picChg>
        <pc:picChg chg="del">
          <ac:chgData name="Hashimoto, Chie / 橋本　知依" userId="d974ff01-1f92-419a-ba7c-6fd3fb8463af" providerId="ADAL" clId="{64D22CCA-7D78-404F-8213-FF1CC9D26D89}" dt="2023-11-07T00:51:23.454" v="1528" actId="478"/>
          <ac:picMkLst>
            <pc:docMk/>
            <pc:sldMk cId="546968355" sldId="339"/>
            <ac:picMk id="15" creationId="{294AA195-24F3-0130-EC97-16DDE17FD560}"/>
          </ac:picMkLst>
        </pc:picChg>
        <pc:cxnChg chg="add mod">
          <ac:chgData name="Hashimoto, Chie / 橋本　知依" userId="d974ff01-1f92-419a-ba7c-6fd3fb8463af" providerId="ADAL" clId="{64D22CCA-7D78-404F-8213-FF1CC9D26D89}" dt="2023-11-07T01:04:08.525" v="2150" actId="14100"/>
          <ac:cxnSpMkLst>
            <pc:docMk/>
            <pc:sldMk cId="546968355" sldId="339"/>
            <ac:cxnSpMk id="17" creationId="{AD54498D-1391-0A62-3BB1-F45DB08DE994}"/>
          </ac:cxnSpMkLst>
        </pc:cxnChg>
      </pc:sldChg>
      <pc:sldChg chg="addSp delSp modSp new mod ord">
        <pc:chgData name="Hashimoto, Chie / 橋本　知依" userId="d974ff01-1f92-419a-ba7c-6fd3fb8463af" providerId="ADAL" clId="{64D22CCA-7D78-404F-8213-FF1CC9D26D89}" dt="2023-11-07T05:41:52.820" v="3793" actId="20577"/>
        <pc:sldMkLst>
          <pc:docMk/>
          <pc:sldMk cId="2875237215" sldId="340"/>
        </pc:sldMkLst>
        <pc:spChg chg="del">
          <ac:chgData name="Hashimoto, Chie / 橋本　知依" userId="d974ff01-1f92-419a-ba7c-6fd3fb8463af" providerId="ADAL" clId="{64D22CCA-7D78-404F-8213-FF1CC9D26D89}" dt="2023-11-07T05:26:20.638" v="2892" actId="478"/>
          <ac:spMkLst>
            <pc:docMk/>
            <pc:sldMk cId="2875237215" sldId="340"/>
            <ac:spMk id="2" creationId="{C040E46C-0841-3F92-CCA4-AE116664BCAC}"/>
          </ac:spMkLst>
        </pc:spChg>
        <pc:spChg chg="del">
          <ac:chgData name="Hashimoto, Chie / 橋本　知依" userId="d974ff01-1f92-419a-ba7c-6fd3fb8463af" providerId="ADAL" clId="{64D22CCA-7D78-404F-8213-FF1CC9D26D89}" dt="2023-11-07T05:26:20.638" v="2892" actId="478"/>
          <ac:spMkLst>
            <pc:docMk/>
            <pc:sldMk cId="2875237215" sldId="340"/>
            <ac:spMk id="3" creationId="{A97A7687-8602-0EB6-478D-721D101185F6}"/>
          </ac:spMkLst>
        </pc:spChg>
        <pc:spChg chg="del">
          <ac:chgData name="Hashimoto, Chie / 橋本　知依" userId="d974ff01-1f92-419a-ba7c-6fd3fb8463af" providerId="ADAL" clId="{64D22CCA-7D78-404F-8213-FF1CC9D26D89}" dt="2023-11-07T05:26:20.638" v="2892" actId="478"/>
          <ac:spMkLst>
            <pc:docMk/>
            <pc:sldMk cId="2875237215" sldId="340"/>
            <ac:spMk id="4" creationId="{802C7A22-7CC1-4C86-99D0-17550744A449}"/>
          </ac:spMkLst>
        </pc:spChg>
        <pc:spChg chg="del">
          <ac:chgData name="Hashimoto, Chie / 橋本　知依" userId="d974ff01-1f92-419a-ba7c-6fd3fb8463af" providerId="ADAL" clId="{64D22CCA-7D78-404F-8213-FF1CC9D26D89}" dt="2023-11-07T05:26:20.638" v="2892" actId="478"/>
          <ac:spMkLst>
            <pc:docMk/>
            <pc:sldMk cId="2875237215" sldId="340"/>
            <ac:spMk id="5" creationId="{0197DF99-ECC5-006D-1EDA-C663589D124A}"/>
          </ac:spMkLst>
        </pc:spChg>
        <pc:spChg chg="add mod">
          <ac:chgData name="Hashimoto, Chie / 橋本　知依" userId="d974ff01-1f92-419a-ba7c-6fd3fb8463af" providerId="ADAL" clId="{64D22CCA-7D78-404F-8213-FF1CC9D26D89}" dt="2023-11-07T05:28:07.075" v="2895"/>
          <ac:spMkLst>
            <pc:docMk/>
            <pc:sldMk cId="2875237215" sldId="340"/>
            <ac:spMk id="6" creationId="{8DFB1044-C011-B5E9-E5B9-7BBB585B9522}"/>
          </ac:spMkLst>
        </pc:spChg>
        <pc:spChg chg="add mod">
          <ac:chgData name="Hashimoto, Chie / 橋本　知依" userId="d974ff01-1f92-419a-ba7c-6fd3fb8463af" providerId="ADAL" clId="{64D22CCA-7D78-404F-8213-FF1CC9D26D89}" dt="2023-11-07T05:28:40.752" v="2923" actId="113"/>
          <ac:spMkLst>
            <pc:docMk/>
            <pc:sldMk cId="2875237215" sldId="340"/>
            <ac:spMk id="7" creationId="{BA736436-5633-2A32-1577-A1CFEFBE9E3C}"/>
          </ac:spMkLst>
        </pc:spChg>
        <pc:spChg chg="add mod">
          <ac:chgData name="Hashimoto, Chie / 橋本　知依" userId="d974ff01-1f92-419a-ba7c-6fd3fb8463af" providerId="ADAL" clId="{64D22CCA-7D78-404F-8213-FF1CC9D26D89}" dt="2023-11-07T05:41:52.820" v="3793" actId="20577"/>
          <ac:spMkLst>
            <pc:docMk/>
            <pc:sldMk cId="2875237215" sldId="340"/>
            <ac:spMk id="8" creationId="{4D8BC9A6-057F-9D12-6ABE-134908070534}"/>
          </ac:spMkLst>
        </pc:spChg>
        <pc:spChg chg="add mod">
          <ac:chgData name="Hashimoto, Chie / 橋本　知依" userId="d974ff01-1f92-419a-ba7c-6fd3fb8463af" providerId="ADAL" clId="{64D22CCA-7D78-404F-8213-FF1CC9D26D89}" dt="2023-11-07T05:37:26.863" v="3627" actId="1076"/>
          <ac:spMkLst>
            <pc:docMk/>
            <pc:sldMk cId="2875237215" sldId="340"/>
            <ac:spMk id="13" creationId="{A179E69F-46C0-487F-DA2D-8536323E3A3A}"/>
          </ac:spMkLst>
        </pc:spChg>
        <pc:spChg chg="add mod">
          <ac:chgData name="Hashimoto, Chie / 橋本　知依" userId="d974ff01-1f92-419a-ba7c-6fd3fb8463af" providerId="ADAL" clId="{64D22CCA-7D78-404F-8213-FF1CC9D26D89}" dt="2023-11-07T05:37:53.736" v="3672" actId="403"/>
          <ac:spMkLst>
            <pc:docMk/>
            <pc:sldMk cId="2875237215" sldId="340"/>
            <ac:spMk id="14" creationId="{A3724F2C-D34A-DA14-383F-90D0B390ED93}"/>
          </ac:spMkLst>
        </pc:spChg>
        <pc:spChg chg="add mod">
          <ac:chgData name="Hashimoto, Chie / 橋本　知依" userId="d974ff01-1f92-419a-ba7c-6fd3fb8463af" providerId="ADAL" clId="{64D22CCA-7D78-404F-8213-FF1CC9D26D89}" dt="2023-11-07T05:38:03.988" v="3677" actId="14100"/>
          <ac:spMkLst>
            <pc:docMk/>
            <pc:sldMk cId="2875237215" sldId="340"/>
            <ac:spMk id="15" creationId="{68D9CCA4-7857-C3D2-3E0D-4E0F4FF431E7}"/>
          </ac:spMkLst>
        </pc:spChg>
        <pc:spChg chg="add mod">
          <ac:chgData name="Hashimoto, Chie / 橋本　知依" userId="d974ff01-1f92-419a-ba7c-6fd3fb8463af" providerId="ADAL" clId="{64D22CCA-7D78-404F-8213-FF1CC9D26D89}" dt="2023-11-07T05:38:09.794" v="3680" actId="14100"/>
          <ac:spMkLst>
            <pc:docMk/>
            <pc:sldMk cId="2875237215" sldId="340"/>
            <ac:spMk id="16" creationId="{AF7915F4-A44F-8B29-F90A-DF94CE30C546}"/>
          </ac:spMkLst>
        </pc:spChg>
        <pc:spChg chg="add mod">
          <ac:chgData name="Hashimoto, Chie / 橋本　知依" userId="d974ff01-1f92-419a-ba7c-6fd3fb8463af" providerId="ADAL" clId="{64D22CCA-7D78-404F-8213-FF1CC9D26D89}" dt="2023-11-07T05:38:43.986" v="3792" actId="1076"/>
          <ac:spMkLst>
            <pc:docMk/>
            <pc:sldMk cId="2875237215" sldId="340"/>
            <ac:spMk id="17" creationId="{219F81E7-A03B-0240-2CA4-34A759C6EA54}"/>
          </ac:spMkLst>
        </pc:spChg>
        <pc:picChg chg="add mod modCrop">
          <ac:chgData name="Hashimoto, Chie / 橋本　知依" userId="d974ff01-1f92-419a-ba7c-6fd3fb8463af" providerId="ADAL" clId="{64D22CCA-7D78-404F-8213-FF1CC9D26D89}" dt="2023-11-07T05:37:06.258" v="3620" actId="732"/>
          <ac:picMkLst>
            <pc:docMk/>
            <pc:sldMk cId="2875237215" sldId="340"/>
            <ac:picMk id="10" creationId="{0856A42C-FE6A-AFE4-7589-6846EE0AF13E}"/>
          </ac:picMkLst>
        </pc:picChg>
        <pc:picChg chg="add mod modCrop">
          <ac:chgData name="Hashimoto, Chie / 橋本　知依" userId="d974ff01-1f92-419a-ba7c-6fd3fb8463af" providerId="ADAL" clId="{64D22CCA-7D78-404F-8213-FF1CC9D26D89}" dt="2023-11-07T05:37:12.935" v="3623" actId="1076"/>
          <ac:picMkLst>
            <pc:docMk/>
            <pc:sldMk cId="2875237215" sldId="340"/>
            <ac:picMk id="12" creationId="{69F5724E-3F65-B5B0-C011-4BD938262323}"/>
          </ac:picMkLst>
        </pc:picChg>
      </pc:sldChg>
    </pc:docChg>
  </pc:docChgLst>
  <pc:docChgLst>
    <pc:chgData name="Hashimoto, Chie / 橋本　知依" userId="d974ff01-1f92-419a-ba7c-6fd3fb8463af" providerId="ADAL" clId="{7F04EDCE-C26F-46C3-AF95-5F1C26B1EFE5}"/>
    <pc:docChg chg="undo custSel addSld delSld">
      <pc:chgData name="Hashimoto, Chie / 橋本　知依" userId="d974ff01-1f92-419a-ba7c-6fd3fb8463af" providerId="ADAL" clId="{7F04EDCE-C26F-46C3-AF95-5F1C26B1EFE5}" dt="2023-07-26T01:11:59.176" v="6" actId="47"/>
      <pc:docMkLst>
        <pc:docMk/>
      </pc:docMkLst>
      <pc:sldChg chg="add del">
        <pc:chgData name="Hashimoto, Chie / 橋本　知依" userId="d974ff01-1f92-419a-ba7c-6fd3fb8463af" providerId="ADAL" clId="{7F04EDCE-C26F-46C3-AF95-5F1C26B1EFE5}" dt="2023-07-26T01:11:50.125" v="2" actId="47"/>
        <pc:sldMkLst>
          <pc:docMk/>
          <pc:sldMk cId="3347866703" sldId="301"/>
        </pc:sldMkLst>
      </pc:sldChg>
      <pc:sldChg chg="add del">
        <pc:chgData name="Hashimoto, Chie / 橋本　知依" userId="d974ff01-1f92-419a-ba7c-6fd3fb8463af" providerId="ADAL" clId="{7F04EDCE-C26F-46C3-AF95-5F1C26B1EFE5}" dt="2023-07-26T01:11:59.176" v="6" actId="47"/>
        <pc:sldMkLst>
          <pc:docMk/>
          <pc:sldMk cId="2554591567" sldId="316"/>
        </pc:sldMkLst>
      </pc:sldChg>
    </pc:docChg>
  </pc:docChgLst>
  <pc:docChgLst>
    <pc:chgData name="Hashimoto, Chie / 橋本　知依" userId="d974ff01-1f92-419a-ba7c-6fd3fb8463af" providerId="ADAL" clId="{A3CCF48D-4367-40F2-8661-DD8B18CF18A2}"/>
    <pc:docChg chg="undo redo custSel addSld delSld modSld sldOrd">
      <pc:chgData name="Hashimoto, Chie / 橋本　知依" userId="d974ff01-1f92-419a-ba7c-6fd3fb8463af" providerId="ADAL" clId="{A3CCF48D-4367-40F2-8661-DD8B18CF18A2}" dt="2023-12-19T05:53:16.651" v="5880" actId="13926"/>
      <pc:docMkLst>
        <pc:docMk/>
      </pc:docMkLst>
      <pc:sldChg chg="modSp mod">
        <pc:chgData name="Hashimoto, Chie / 橋本　知依" userId="d974ff01-1f92-419a-ba7c-6fd3fb8463af" providerId="ADAL" clId="{A3CCF48D-4367-40F2-8661-DD8B18CF18A2}" dt="2023-12-18T06:47:37.555" v="5784" actId="20577"/>
        <pc:sldMkLst>
          <pc:docMk/>
          <pc:sldMk cId="3840699567" sldId="303"/>
        </pc:sldMkLst>
        <pc:spChg chg="mod">
          <ac:chgData name="Hashimoto, Chie / 橋本　知依" userId="d974ff01-1f92-419a-ba7c-6fd3fb8463af" providerId="ADAL" clId="{A3CCF48D-4367-40F2-8661-DD8B18CF18A2}" dt="2023-12-18T06:47:37.555" v="5784" actId="20577"/>
          <ac:spMkLst>
            <pc:docMk/>
            <pc:sldMk cId="3840699567" sldId="303"/>
            <ac:spMk id="3" creationId="{530A82E1-8E0D-434A-9DF4-7C2ABD1A07A1}"/>
          </ac:spMkLst>
        </pc:spChg>
      </pc:sldChg>
      <pc:sldChg chg="addSp delSp modSp mod">
        <pc:chgData name="Hashimoto, Chie / 橋本　知依" userId="d974ff01-1f92-419a-ba7c-6fd3fb8463af" providerId="ADAL" clId="{A3CCF48D-4367-40F2-8661-DD8B18CF18A2}" dt="2023-12-18T06:51:58.100" v="5798" actId="20577"/>
        <pc:sldMkLst>
          <pc:docMk/>
          <pc:sldMk cId="509033882" sldId="305"/>
        </pc:sldMkLst>
        <pc:spChg chg="add del mod">
          <ac:chgData name="Hashimoto, Chie / 橋本　知依" userId="d974ff01-1f92-419a-ba7c-6fd3fb8463af" providerId="ADAL" clId="{A3CCF48D-4367-40F2-8661-DD8B18CF18A2}" dt="2023-11-22T05:51:23.325" v="787"/>
          <ac:spMkLst>
            <pc:docMk/>
            <pc:sldMk cId="509033882" sldId="305"/>
            <ac:spMk id="4" creationId="{E14055C1-E5D4-CC8F-D57F-87893F4ED232}"/>
          </ac:spMkLst>
        </pc:spChg>
        <pc:spChg chg="mod">
          <ac:chgData name="Hashimoto, Chie / 橋本　知依" userId="d974ff01-1f92-419a-ba7c-6fd3fb8463af" providerId="ADAL" clId="{A3CCF48D-4367-40F2-8661-DD8B18CF18A2}" dt="2023-12-18T06:47:42.981" v="5787" actId="20577"/>
          <ac:spMkLst>
            <pc:docMk/>
            <pc:sldMk cId="509033882" sldId="305"/>
            <ac:spMk id="6" creationId="{531B4B9D-12EA-4BC5-4859-8E23CDDB1A22}"/>
          </ac:spMkLst>
        </pc:spChg>
        <pc:spChg chg="add mod">
          <ac:chgData name="Hashimoto, Chie / 橋本　知依" userId="d974ff01-1f92-419a-ba7c-6fd3fb8463af" providerId="ADAL" clId="{A3CCF48D-4367-40F2-8661-DD8B18CF18A2}" dt="2023-12-01T00:09:07.453" v="5446" actId="164"/>
          <ac:spMkLst>
            <pc:docMk/>
            <pc:sldMk cId="509033882" sldId="305"/>
            <ac:spMk id="8" creationId="{E6BD9E3F-3555-EA5F-12BA-7CFC196F819B}"/>
          </ac:spMkLst>
        </pc:spChg>
        <pc:spChg chg="add mod">
          <ac:chgData name="Hashimoto, Chie / 橋本　知依" userId="d974ff01-1f92-419a-ba7c-6fd3fb8463af" providerId="ADAL" clId="{A3CCF48D-4367-40F2-8661-DD8B18CF18A2}" dt="2023-12-01T00:09:07.453" v="5446" actId="164"/>
          <ac:spMkLst>
            <pc:docMk/>
            <pc:sldMk cId="509033882" sldId="305"/>
            <ac:spMk id="10" creationId="{6E859152-A6E9-3A48-ABD7-50EF2D988F4F}"/>
          </ac:spMkLst>
        </pc:spChg>
        <pc:spChg chg="add del mod">
          <ac:chgData name="Hashimoto, Chie / 橋本　知依" userId="d974ff01-1f92-419a-ba7c-6fd3fb8463af" providerId="ADAL" clId="{A3CCF48D-4367-40F2-8661-DD8B18CF18A2}" dt="2023-12-18T06:51:04.579" v="5796" actId="478"/>
          <ac:spMkLst>
            <pc:docMk/>
            <pc:sldMk cId="509033882" sldId="305"/>
            <ac:spMk id="11" creationId="{03BFC216-E09A-6488-BC76-FA58807B61E9}"/>
          </ac:spMkLst>
        </pc:spChg>
        <pc:spChg chg="add del mod">
          <ac:chgData name="Hashimoto, Chie / 橋本　知依" userId="d974ff01-1f92-419a-ba7c-6fd3fb8463af" providerId="ADAL" clId="{A3CCF48D-4367-40F2-8661-DD8B18CF18A2}" dt="2023-12-18T06:50:56.973" v="5790" actId="478"/>
          <ac:spMkLst>
            <pc:docMk/>
            <pc:sldMk cId="509033882" sldId="305"/>
            <ac:spMk id="12" creationId="{C8392B9E-6713-4F3F-44E3-28DCCF22E592}"/>
          </ac:spMkLst>
        </pc:spChg>
        <pc:spChg chg="add del mod">
          <ac:chgData name="Hashimoto, Chie / 橋本　知依" userId="d974ff01-1f92-419a-ba7c-6fd3fb8463af" providerId="ADAL" clId="{A3CCF48D-4367-40F2-8661-DD8B18CF18A2}" dt="2023-12-18T06:50:55.432" v="5789" actId="478"/>
          <ac:spMkLst>
            <pc:docMk/>
            <pc:sldMk cId="509033882" sldId="305"/>
            <ac:spMk id="13" creationId="{B3040322-A0BB-AA1B-AA59-4CBA482F200B}"/>
          </ac:spMkLst>
        </pc:spChg>
        <pc:spChg chg="add mod">
          <ac:chgData name="Hashimoto, Chie / 橋本　知依" userId="d974ff01-1f92-419a-ba7c-6fd3fb8463af" providerId="ADAL" clId="{A3CCF48D-4367-40F2-8661-DD8B18CF18A2}" dt="2023-12-01T00:09:23.386" v="5452" actId="1076"/>
          <ac:spMkLst>
            <pc:docMk/>
            <pc:sldMk cId="509033882" sldId="305"/>
            <ac:spMk id="15" creationId="{6697A4E2-EEA6-DC6C-11B5-EFD34FBE5612}"/>
          </ac:spMkLst>
        </pc:spChg>
        <pc:spChg chg="add del mod">
          <ac:chgData name="Hashimoto, Chie / 橋本　知依" userId="d974ff01-1f92-419a-ba7c-6fd3fb8463af" providerId="ADAL" clId="{A3CCF48D-4367-40F2-8661-DD8B18CF18A2}" dt="2023-12-18T06:50:52.832" v="5788" actId="478"/>
          <ac:spMkLst>
            <pc:docMk/>
            <pc:sldMk cId="509033882" sldId="305"/>
            <ac:spMk id="16" creationId="{368C37C1-1733-685D-D8AF-C32711F1C4AA}"/>
          </ac:spMkLst>
        </pc:spChg>
        <pc:spChg chg="mod">
          <ac:chgData name="Hashimoto, Chie / 橋本　知依" userId="d974ff01-1f92-419a-ba7c-6fd3fb8463af" providerId="ADAL" clId="{A3CCF48D-4367-40F2-8661-DD8B18CF18A2}" dt="2023-11-22T08:00:36.777" v="2913"/>
          <ac:spMkLst>
            <pc:docMk/>
            <pc:sldMk cId="509033882" sldId="305"/>
            <ac:spMk id="17" creationId="{C19FD6EC-C482-8F3D-3236-C0221AB6920F}"/>
          </ac:spMkLst>
        </pc:spChg>
        <pc:spChg chg="add del mod">
          <ac:chgData name="Hashimoto, Chie / 橋本　知依" userId="d974ff01-1f92-419a-ba7c-6fd3fb8463af" providerId="ADAL" clId="{A3CCF48D-4367-40F2-8661-DD8B18CF18A2}" dt="2023-12-18T06:50:58.254" v="5791" actId="478"/>
          <ac:spMkLst>
            <pc:docMk/>
            <pc:sldMk cId="509033882" sldId="305"/>
            <ac:spMk id="18" creationId="{284335DF-96DE-B247-D08D-8A75D853C042}"/>
          </ac:spMkLst>
        </pc:spChg>
        <pc:spChg chg="mod">
          <ac:chgData name="Hashimoto, Chie / 橋本　知依" userId="d974ff01-1f92-419a-ba7c-6fd3fb8463af" providerId="ADAL" clId="{A3CCF48D-4367-40F2-8661-DD8B18CF18A2}" dt="2023-11-22T08:00:36.777" v="2913"/>
          <ac:spMkLst>
            <pc:docMk/>
            <pc:sldMk cId="509033882" sldId="305"/>
            <ac:spMk id="20" creationId="{84CCDC73-2075-2510-DC18-6243FD83CC7A}"/>
          </ac:spMkLst>
        </pc:spChg>
        <pc:spChg chg="mod">
          <ac:chgData name="Hashimoto, Chie / 橋本　知依" userId="d974ff01-1f92-419a-ba7c-6fd3fb8463af" providerId="ADAL" clId="{A3CCF48D-4367-40F2-8661-DD8B18CF18A2}" dt="2023-11-22T08:10:49.240" v="3225"/>
          <ac:spMkLst>
            <pc:docMk/>
            <pc:sldMk cId="509033882" sldId="305"/>
            <ac:spMk id="25" creationId="{4BB89B78-D7F5-A6A6-69B0-3344C6CA1765}"/>
          </ac:spMkLst>
        </pc:spChg>
        <pc:spChg chg="mod">
          <ac:chgData name="Hashimoto, Chie / 橋本　知依" userId="d974ff01-1f92-419a-ba7c-6fd3fb8463af" providerId="ADAL" clId="{A3CCF48D-4367-40F2-8661-DD8B18CF18A2}" dt="2023-11-22T08:10:49.240" v="3225"/>
          <ac:spMkLst>
            <pc:docMk/>
            <pc:sldMk cId="509033882" sldId="305"/>
            <ac:spMk id="27" creationId="{18E3CC33-FA3D-F8A0-70E7-3A6196AFC79F}"/>
          </ac:spMkLst>
        </pc:spChg>
        <pc:spChg chg="add del mod">
          <ac:chgData name="Hashimoto, Chie / 橋本　知依" userId="d974ff01-1f92-419a-ba7c-6fd3fb8463af" providerId="ADAL" clId="{A3CCF48D-4367-40F2-8661-DD8B18CF18A2}" dt="2023-12-01T00:07:43.884" v="5430" actId="478"/>
          <ac:spMkLst>
            <pc:docMk/>
            <pc:sldMk cId="509033882" sldId="305"/>
            <ac:spMk id="33" creationId="{F0166648-493E-8FBD-8003-8DECF8341BC6}"/>
          </ac:spMkLst>
        </pc:spChg>
        <pc:spChg chg="add del mod">
          <ac:chgData name="Hashimoto, Chie / 橋本　知依" userId="d974ff01-1f92-419a-ba7c-6fd3fb8463af" providerId="ADAL" clId="{A3CCF48D-4367-40F2-8661-DD8B18CF18A2}" dt="2023-12-01T00:07:43.884" v="5430" actId="478"/>
          <ac:spMkLst>
            <pc:docMk/>
            <pc:sldMk cId="509033882" sldId="305"/>
            <ac:spMk id="34" creationId="{31CFA8F3-865C-A1DC-AB41-763DF8558E99}"/>
          </ac:spMkLst>
        </pc:spChg>
        <pc:spChg chg="add del mod">
          <ac:chgData name="Hashimoto, Chie / 橋本　知依" userId="d974ff01-1f92-419a-ba7c-6fd3fb8463af" providerId="ADAL" clId="{A3CCF48D-4367-40F2-8661-DD8B18CF18A2}" dt="2023-12-01T00:07:43.884" v="5430" actId="478"/>
          <ac:spMkLst>
            <pc:docMk/>
            <pc:sldMk cId="509033882" sldId="305"/>
            <ac:spMk id="35" creationId="{DB854557-93B7-45B0-E634-6B24932F3A14}"/>
          </ac:spMkLst>
        </pc:spChg>
        <pc:spChg chg="add del mod">
          <ac:chgData name="Hashimoto, Chie / 橋本　知依" userId="d974ff01-1f92-419a-ba7c-6fd3fb8463af" providerId="ADAL" clId="{A3CCF48D-4367-40F2-8661-DD8B18CF18A2}" dt="2023-12-01T00:07:43.884" v="5430" actId="478"/>
          <ac:spMkLst>
            <pc:docMk/>
            <pc:sldMk cId="509033882" sldId="305"/>
            <ac:spMk id="36" creationId="{AE49D867-EA51-470C-82B9-972C5C89B3EB}"/>
          </ac:spMkLst>
        </pc:spChg>
        <pc:spChg chg="add del mod">
          <ac:chgData name="Hashimoto, Chie / 橋本　知依" userId="d974ff01-1f92-419a-ba7c-6fd3fb8463af" providerId="ADAL" clId="{A3CCF48D-4367-40F2-8661-DD8B18CF18A2}" dt="2023-12-01T00:07:43.884" v="5430" actId="478"/>
          <ac:spMkLst>
            <pc:docMk/>
            <pc:sldMk cId="509033882" sldId="305"/>
            <ac:spMk id="37" creationId="{14F59490-E9B2-157D-37CA-5B642D1BC9FA}"/>
          </ac:spMkLst>
        </pc:spChg>
        <pc:spChg chg="add del mod">
          <ac:chgData name="Hashimoto, Chie / 橋本　知依" userId="d974ff01-1f92-419a-ba7c-6fd3fb8463af" providerId="ADAL" clId="{A3CCF48D-4367-40F2-8661-DD8B18CF18A2}" dt="2023-12-01T00:07:43.884" v="5430" actId="478"/>
          <ac:spMkLst>
            <pc:docMk/>
            <pc:sldMk cId="509033882" sldId="305"/>
            <ac:spMk id="38" creationId="{B4FE89D4-E3F3-F7A4-497D-DB59A71D561C}"/>
          </ac:spMkLst>
        </pc:spChg>
        <pc:grpChg chg="add mod">
          <ac:chgData name="Hashimoto, Chie / 橋本　知依" userId="d974ff01-1f92-419a-ba7c-6fd3fb8463af" providerId="ADAL" clId="{A3CCF48D-4367-40F2-8661-DD8B18CF18A2}" dt="2023-12-01T00:09:07.453" v="5446" actId="164"/>
          <ac:grpSpMkLst>
            <pc:docMk/>
            <pc:sldMk cId="509033882" sldId="305"/>
            <ac:grpSpMk id="4" creationId="{E08214B0-4956-2625-7840-F0481031DE70}"/>
          </ac:grpSpMkLst>
        </pc:grpChg>
        <pc:grpChg chg="add del mod">
          <ac:chgData name="Hashimoto, Chie / 橋本　知依" userId="d974ff01-1f92-419a-ba7c-6fd3fb8463af" providerId="ADAL" clId="{A3CCF48D-4367-40F2-8661-DD8B18CF18A2}" dt="2023-11-22T07:50:22.139" v="2642" actId="21"/>
          <ac:grpSpMkLst>
            <pc:docMk/>
            <pc:sldMk cId="509033882" sldId="305"/>
            <ac:grpSpMk id="12" creationId="{C53AA05C-2436-C502-2116-8E900DBD1259}"/>
          </ac:grpSpMkLst>
        </pc:grpChg>
        <pc:grpChg chg="add del mod">
          <ac:chgData name="Hashimoto, Chie / 橋本　知依" userId="d974ff01-1f92-419a-ba7c-6fd3fb8463af" providerId="ADAL" clId="{A3CCF48D-4367-40F2-8661-DD8B18CF18A2}" dt="2023-11-27T23:17:55.022" v="3872" actId="478"/>
          <ac:grpSpMkLst>
            <pc:docMk/>
            <pc:sldMk cId="509033882" sldId="305"/>
            <ac:grpSpMk id="15" creationId="{DDAE6435-985F-EA86-3ACE-B9EA055A91A1}"/>
          </ac:grpSpMkLst>
        </pc:grpChg>
        <pc:grpChg chg="mod">
          <ac:chgData name="Hashimoto, Chie / 橋本　知依" userId="d974ff01-1f92-419a-ba7c-6fd3fb8463af" providerId="ADAL" clId="{A3CCF48D-4367-40F2-8661-DD8B18CF18A2}" dt="2023-11-22T08:00:36.777" v="2913"/>
          <ac:grpSpMkLst>
            <pc:docMk/>
            <pc:sldMk cId="509033882" sldId="305"/>
            <ac:grpSpMk id="16" creationId="{8C506E74-19A3-26FA-536B-78ECB6149E6F}"/>
          </ac:grpSpMkLst>
        </pc:grpChg>
        <pc:grpChg chg="del">
          <ac:chgData name="Hashimoto, Chie / 橋本　知依" userId="d974ff01-1f92-419a-ba7c-6fd3fb8463af" providerId="ADAL" clId="{A3CCF48D-4367-40F2-8661-DD8B18CF18A2}" dt="2023-11-22T05:12:21.298" v="65" actId="478"/>
          <ac:grpSpMkLst>
            <pc:docMk/>
            <pc:sldMk cId="509033882" sldId="305"/>
            <ac:grpSpMk id="19" creationId="{44479F1D-A371-0544-96DF-B353C7B18B78}"/>
          </ac:grpSpMkLst>
        </pc:grpChg>
        <pc:grpChg chg="add del mod">
          <ac:chgData name="Hashimoto, Chie / 橋本　知依" userId="d974ff01-1f92-419a-ba7c-6fd3fb8463af" providerId="ADAL" clId="{A3CCF48D-4367-40F2-8661-DD8B18CF18A2}" dt="2023-12-18T06:51:00.040" v="5793" actId="478"/>
          <ac:grpSpMkLst>
            <pc:docMk/>
            <pc:sldMk cId="509033882" sldId="305"/>
            <ac:grpSpMk id="19" creationId="{4F2C6061-74C5-632C-7C1E-BBB41DC51DD0}"/>
          </ac:grpSpMkLst>
        </pc:grpChg>
        <pc:grpChg chg="add del mod">
          <ac:chgData name="Hashimoto, Chie / 橋本　知依" userId="d974ff01-1f92-419a-ba7c-6fd3fb8463af" providerId="ADAL" clId="{A3CCF48D-4367-40F2-8661-DD8B18CF18A2}" dt="2023-12-01T00:07:43.884" v="5430" actId="478"/>
          <ac:grpSpMkLst>
            <pc:docMk/>
            <pc:sldMk cId="509033882" sldId="305"/>
            <ac:grpSpMk id="23" creationId="{3AB43811-8888-38A4-8C63-80B04145E014}"/>
          </ac:grpSpMkLst>
        </pc:grpChg>
        <pc:grpChg chg="mod">
          <ac:chgData name="Hashimoto, Chie / 橋本　知依" userId="d974ff01-1f92-419a-ba7c-6fd3fb8463af" providerId="ADAL" clId="{A3CCF48D-4367-40F2-8661-DD8B18CF18A2}" dt="2023-11-22T08:10:49.240" v="3225"/>
          <ac:grpSpMkLst>
            <pc:docMk/>
            <pc:sldMk cId="509033882" sldId="305"/>
            <ac:grpSpMk id="24" creationId="{41A9BFF2-79C3-1675-9099-942CB57EB2E5}"/>
          </ac:grpSpMkLst>
        </pc:grpChg>
        <pc:graphicFrameChg chg="add mod modGraphic">
          <ac:chgData name="Hashimoto, Chie / 橋本　知依" userId="d974ff01-1f92-419a-ba7c-6fd3fb8463af" providerId="ADAL" clId="{A3CCF48D-4367-40F2-8661-DD8B18CF18A2}" dt="2023-12-18T06:51:58.100" v="5798" actId="20577"/>
          <ac:graphicFrameMkLst>
            <pc:docMk/>
            <pc:sldMk cId="509033882" sldId="305"/>
            <ac:graphicFrameMk id="14" creationId="{BAB5485D-46A9-1795-D8EB-5412EF3D411B}"/>
          </ac:graphicFrameMkLst>
        </pc:graphicFrameChg>
        <pc:graphicFrameChg chg="del mod modGraphic">
          <ac:chgData name="Hashimoto, Chie / 橋本　知依" userId="d974ff01-1f92-419a-ba7c-6fd3fb8463af" providerId="ADAL" clId="{A3CCF48D-4367-40F2-8661-DD8B18CF18A2}" dt="2023-11-22T07:50:22.139" v="2642" actId="21"/>
          <ac:graphicFrameMkLst>
            <pc:docMk/>
            <pc:sldMk cId="509033882" sldId="305"/>
            <ac:graphicFrameMk id="28" creationId="{99FA9CBE-D388-811D-E0C2-694E6E6CE91B}"/>
          </ac:graphicFrameMkLst>
        </pc:graphicFrameChg>
        <pc:picChg chg="mod">
          <ac:chgData name="Hashimoto, Chie / 橋本　知依" userId="d974ff01-1f92-419a-ba7c-6fd3fb8463af" providerId="ADAL" clId="{A3CCF48D-4367-40F2-8661-DD8B18CF18A2}" dt="2023-12-01T00:09:13.680" v="5449" actId="1076"/>
          <ac:picMkLst>
            <pc:docMk/>
            <pc:sldMk cId="509033882" sldId="305"/>
            <ac:picMk id="5" creationId="{E42FB362-FC95-4DCC-E52D-00ACB13FE828}"/>
          </ac:picMkLst>
        </pc:picChg>
        <pc:picChg chg="add del mod ord modCrop">
          <ac:chgData name="Hashimoto, Chie / 橋本　知依" userId="d974ff01-1f92-419a-ba7c-6fd3fb8463af" providerId="ADAL" clId="{A3CCF48D-4367-40F2-8661-DD8B18CF18A2}" dt="2023-11-22T08:01:29.507" v="2927" actId="478"/>
          <ac:picMkLst>
            <pc:docMk/>
            <pc:sldMk cId="509033882" sldId="305"/>
            <ac:picMk id="7" creationId="{2D6E20FB-A992-D668-54ED-91F857E1EC7E}"/>
          </ac:picMkLst>
        </pc:picChg>
        <pc:picChg chg="mod">
          <ac:chgData name="Hashimoto, Chie / 橋本　知依" userId="d974ff01-1f92-419a-ba7c-6fd3fb8463af" providerId="ADAL" clId="{A3CCF48D-4367-40F2-8661-DD8B18CF18A2}" dt="2023-12-01T00:09:05.190" v="5445"/>
          <ac:picMkLst>
            <pc:docMk/>
            <pc:sldMk cId="509033882" sldId="305"/>
            <ac:picMk id="7" creationId="{6B97E5C7-F49C-9970-5E65-CBF3DA180D7D}"/>
          </ac:picMkLst>
        </pc:picChg>
        <pc:picChg chg="add mod modCrop">
          <ac:chgData name="Hashimoto, Chie / 橋本　知依" userId="d974ff01-1f92-419a-ba7c-6fd3fb8463af" providerId="ADAL" clId="{A3CCF48D-4367-40F2-8661-DD8B18CF18A2}" dt="2023-11-22T07:49:34.085" v="2633" actId="732"/>
          <ac:picMkLst>
            <pc:docMk/>
            <pc:sldMk cId="509033882" sldId="305"/>
            <ac:picMk id="9" creationId="{5C078706-14FE-8EDD-BAEE-9B2A0CD3DA11}"/>
          </ac:picMkLst>
        </pc:picChg>
        <pc:picChg chg="add mod modCrop">
          <ac:chgData name="Hashimoto, Chie / 橋本　知依" userId="d974ff01-1f92-419a-ba7c-6fd3fb8463af" providerId="ADAL" clId="{A3CCF48D-4367-40F2-8661-DD8B18CF18A2}" dt="2023-11-22T07:49:07.524" v="2626" actId="164"/>
          <ac:picMkLst>
            <pc:docMk/>
            <pc:sldMk cId="509033882" sldId="305"/>
            <ac:picMk id="10" creationId="{B728BCF3-FFD6-F7AB-AA77-8E6CA471BC38}"/>
          </ac:picMkLst>
        </pc:picChg>
        <pc:picChg chg="mod modCrop">
          <ac:chgData name="Hashimoto, Chie / 橋本　知依" userId="d974ff01-1f92-419a-ba7c-6fd3fb8463af" providerId="ADAL" clId="{A3CCF48D-4367-40F2-8661-DD8B18CF18A2}" dt="2023-11-22T08:00:44.902" v="2914" actId="732"/>
          <ac:picMkLst>
            <pc:docMk/>
            <pc:sldMk cId="509033882" sldId="305"/>
            <ac:picMk id="21" creationId="{1F02DE2E-B338-1D02-DBD9-0F8763A031A1}"/>
          </ac:picMkLst>
        </pc:picChg>
        <pc:picChg chg="mod modCrop">
          <ac:chgData name="Hashimoto, Chie / 橋本　知依" userId="d974ff01-1f92-419a-ba7c-6fd3fb8463af" providerId="ADAL" clId="{A3CCF48D-4367-40F2-8661-DD8B18CF18A2}" dt="2023-11-22T08:00:49.140" v="2915" actId="732"/>
          <ac:picMkLst>
            <pc:docMk/>
            <pc:sldMk cId="509033882" sldId="305"/>
            <ac:picMk id="22" creationId="{82801E8C-720C-9745-2744-A7D6D532EF6A}"/>
          </ac:picMkLst>
        </pc:picChg>
        <pc:picChg chg="mod">
          <ac:chgData name="Hashimoto, Chie / 橋本　知依" userId="d974ff01-1f92-419a-ba7c-6fd3fb8463af" providerId="ADAL" clId="{A3CCF48D-4367-40F2-8661-DD8B18CF18A2}" dt="2023-11-22T08:10:49.240" v="3225"/>
          <ac:picMkLst>
            <pc:docMk/>
            <pc:sldMk cId="509033882" sldId="305"/>
            <ac:picMk id="29" creationId="{EB8A76E1-496A-6CBC-E7EF-64F4D14C78BE}"/>
          </ac:picMkLst>
        </pc:picChg>
        <pc:picChg chg="mod">
          <ac:chgData name="Hashimoto, Chie / 橋本　知依" userId="d974ff01-1f92-419a-ba7c-6fd3fb8463af" providerId="ADAL" clId="{A3CCF48D-4367-40F2-8661-DD8B18CF18A2}" dt="2023-11-22T08:10:49.240" v="3225"/>
          <ac:picMkLst>
            <pc:docMk/>
            <pc:sldMk cId="509033882" sldId="305"/>
            <ac:picMk id="30" creationId="{4234EE21-EAC2-DA50-DB3B-BB508B7D9895}"/>
          </ac:picMkLst>
        </pc:picChg>
        <pc:picChg chg="add del mod">
          <ac:chgData name="Hashimoto, Chie / 橋本　知依" userId="d974ff01-1f92-419a-ba7c-6fd3fb8463af" providerId="ADAL" clId="{A3CCF48D-4367-40F2-8661-DD8B18CF18A2}" dt="2023-12-01T00:07:43.884" v="5430" actId="478"/>
          <ac:picMkLst>
            <pc:docMk/>
            <pc:sldMk cId="509033882" sldId="305"/>
            <ac:picMk id="31" creationId="{B974415E-9844-5778-E84C-5A4618806D52}"/>
          </ac:picMkLst>
        </pc:picChg>
        <pc:picChg chg="add del mod">
          <ac:chgData name="Hashimoto, Chie / 橋本　知依" userId="d974ff01-1f92-419a-ba7c-6fd3fb8463af" providerId="ADAL" clId="{A3CCF48D-4367-40F2-8661-DD8B18CF18A2}" dt="2023-12-01T00:07:43.884" v="5430" actId="478"/>
          <ac:picMkLst>
            <pc:docMk/>
            <pc:sldMk cId="509033882" sldId="305"/>
            <ac:picMk id="32" creationId="{65C8279F-FFB1-48FB-3B5C-93CE9426A6CB}"/>
          </ac:picMkLst>
        </pc:picChg>
        <pc:cxnChg chg="add mod">
          <ac:chgData name="Hashimoto, Chie / 橋本　知依" userId="d974ff01-1f92-419a-ba7c-6fd3fb8463af" providerId="ADAL" clId="{A3CCF48D-4367-40F2-8661-DD8B18CF18A2}" dt="2023-12-18T06:51:00.040" v="5793" actId="478"/>
          <ac:cxnSpMkLst>
            <pc:docMk/>
            <pc:sldMk cId="509033882" sldId="305"/>
            <ac:cxnSpMk id="9" creationId="{524725B6-0CD2-4181-434D-54B40491F7E6}"/>
          </ac:cxnSpMkLst>
        </pc:cxnChg>
        <pc:cxnChg chg="add del mod">
          <ac:chgData name="Hashimoto, Chie / 橋本　知依" userId="d974ff01-1f92-419a-ba7c-6fd3fb8463af" providerId="ADAL" clId="{A3CCF48D-4367-40F2-8661-DD8B18CF18A2}" dt="2023-12-18T06:51:01.294" v="5794" actId="478"/>
          <ac:cxnSpMkLst>
            <pc:docMk/>
            <pc:sldMk cId="509033882" sldId="305"/>
            <ac:cxnSpMk id="17" creationId="{1007BD8A-C07D-8E59-C8AB-2A433832B6FA}"/>
          </ac:cxnSpMkLst>
        </pc:cxnChg>
        <pc:cxnChg chg="mod">
          <ac:chgData name="Hashimoto, Chie / 橋本　知依" userId="d974ff01-1f92-419a-ba7c-6fd3fb8463af" providerId="ADAL" clId="{A3CCF48D-4367-40F2-8661-DD8B18CF18A2}" dt="2023-11-27T23:17:55.022" v="3872" actId="478"/>
          <ac:cxnSpMkLst>
            <pc:docMk/>
            <pc:sldMk cId="509033882" sldId="305"/>
            <ac:cxnSpMk id="18" creationId="{82F3933E-30BC-5F88-BE92-C1349080DD1D}"/>
          </ac:cxnSpMkLst>
        </pc:cxnChg>
        <pc:cxnChg chg="mod">
          <ac:chgData name="Hashimoto, Chie / 橋本　知依" userId="d974ff01-1f92-419a-ba7c-6fd3fb8463af" providerId="ADAL" clId="{A3CCF48D-4367-40F2-8661-DD8B18CF18A2}" dt="2023-12-01T00:07:43.884" v="5430" actId="478"/>
          <ac:cxnSpMkLst>
            <pc:docMk/>
            <pc:sldMk cId="509033882" sldId="305"/>
            <ac:cxnSpMk id="26" creationId="{13BE418A-1096-1CEC-2DD7-096EF91F77EF}"/>
          </ac:cxnSpMkLst>
        </pc:cxnChg>
      </pc:sldChg>
      <pc:sldChg chg="del">
        <pc:chgData name="Hashimoto, Chie / 橋本　知依" userId="d974ff01-1f92-419a-ba7c-6fd3fb8463af" providerId="ADAL" clId="{A3CCF48D-4367-40F2-8661-DD8B18CF18A2}" dt="2023-11-22T05:08:01.070" v="53" actId="47"/>
        <pc:sldMkLst>
          <pc:docMk/>
          <pc:sldMk cId="387756159" sldId="336"/>
        </pc:sldMkLst>
      </pc:sldChg>
      <pc:sldChg chg="del">
        <pc:chgData name="Hashimoto, Chie / 橋本　知依" userId="d974ff01-1f92-419a-ba7c-6fd3fb8463af" providerId="ADAL" clId="{A3CCF48D-4367-40F2-8661-DD8B18CF18A2}" dt="2023-11-22T05:08:01.828" v="54" actId="47"/>
        <pc:sldMkLst>
          <pc:docMk/>
          <pc:sldMk cId="2278173" sldId="337"/>
        </pc:sldMkLst>
      </pc:sldChg>
      <pc:sldChg chg="addSp delSp modSp del mod">
        <pc:chgData name="Hashimoto, Chie / 橋本　知依" userId="d974ff01-1f92-419a-ba7c-6fd3fb8463af" providerId="ADAL" clId="{A3CCF48D-4367-40F2-8661-DD8B18CF18A2}" dt="2023-12-01T00:07:33.043" v="5429" actId="47"/>
        <pc:sldMkLst>
          <pc:docMk/>
          <pc:sldMk cId="610923321" sldId="338"/>
        </pc:sldMkLst>
        <pc:spChg chg="add mod">
          <ac:chgData name="Hashimoto, Chie / 橋本　知依" userId="d974ff01-1f92-419a-ba7c-6fd3fb8463af" providerId="ADAL" clId="{A3CCF48D-4367-40F2-8661-DD8B18CF18A2}" dt="2023-11-22T07:59:59.863" v="2903" actId="164"/>
          <ac:spMkLst>
            <pc:docMk/>
            <pc:sldMk cId="610923321" sldId="338"/>
            <ac:spMk id="12" creationId="{E53240E8-B674-002B-E681-D5685D02434B}"/>
          </ac:spMkLst>
        </pc:spChg>
        <pc:spChg chg="mod ord">
          <ac:chgData name="Hashimoto, Chie / 橋本　知依" userId="d974ff01-1f92-419a-ba7c-6fd3fb8463af" providerId="ADAL" clId="{A3CCF48D-4367-40F2-8661-DD8B18CF18A2}" dt="2023-11-22T07:59:59.863" v="2903" actId="164"/>
          <ac:spMkLst>
            <pc:docMk/>
            <pc:sldMk cId="610923321" sldId="338"/>
            <ac:spMk id="18" creationId="{307DB1F0-2F02-CF93-B7EB-542767EA8462}"/>
          </ac:spMkLst>
        </pc:spChg>
        <pc:spChg chg="del">
          <ac:chgData name="Hashimoto, Chie / 橋本　知依" userId="d974ff01-1f92-419a-ba7c-6fd3fb8463af" providerId="ADAL" clId="{A3CCF48D-4367-40F2-8661-DD8B18CF18A2}" dt="2023-11-22T07:59:09.491" v="2887" actId="478"/>
          <ac:spMkLst>
            <pc:docMk/>
            <pc:sldMk cId="610923321" sldId="338"/>
            <ac:spMk id="21" creationId="{C5A8C477-CF3C-4992-3088-B267BD97FF1C}"/>
          </ac:spMkLst>
        </pc:spChg>
        <pc:spChg chg="del">
          <ac:chgData name="Hashimoto, Chie / 橋本　知依" userId="d974ff01-1f92-419a-ba7c-6fd3fb8463af" providerId="ADAL" clId="{A3CCF48D-4367-40F2-8661-DD8B18CF18A2}" dt="2023-11-22T07:59:09.491" v="2887" actId="478"/>
          <ac:spMkLst>
            <pc:docMk/>
            <pc:sldMk cId="610923321" sldId="338"/>
            <ac:spMk id="22" creationId="{858F98AD-9B33-0FFD-F3D9-18BBC52A8608}"/>
          </ac:spMkLst>
        </pc:spChg>
        <pc:spChg chg="del">
          <ac:chgData name="Hashimoto, Chie / 橋本　知依" userId="d974ff01-1f92-419a-ba7c-6fd3fb8463af" providerId="ADAL" clId="{A3CCF48D-4367-40F2-8661-DD8B18CF18A2}" dt="2023-11-22T07:59:09.491" v="2887" actId="478"/>
          <ac:spMkLst>
            <pc:docMk/>
            <pc:sldMk cId="610923321" sldId="338"/>
            <ac:spMk id="23" creationId="{982683EC-25B4-16BF-75B6-FA9BFFD7E417}"/>
          </ac:spMkLst>
        </pc:spChg>
        <pc:spChg chg="mod">
          <ac:chgData name="Hashimoto, Chie / 橋本　知依" userId="d974ff01-1f92-419a-ba7c-6fd3fb8463af" providerId="ADAL" clId="{A3CCF48D-4367-40F2-8661-DD8B18CF18A2}" dt="2023-11-22T08:01:31.020" v="2928"/>
          <ac:spMkLst>
            <pc:docMk/>
            <pc:sldMk cId="610923321" sldId="338"/>
            <ac:spMk id="26" creationId="{AF7F0789-E843-4C5F-9B1C-AB81EAF8AF84}"/>
          </ac:spMkLst>
        </pc:spChg>
        <pc:spChg chg="mod">
          <ac:chgData name="Hashimoto, Chie / 橋本　知依" userId="d974ff01-1f92-419a-ba7c-6fd3fb8463af" providerId="ADAL" clId="{A3CCF48D-4367-40F2-8661-DD8B18CF18A2}" dt="2023-11-22T08:01:31.020" v="2928"/>
          <ac:spMkLst>
            <pc:docMk/>
            <pc:sldMk cId="610923321" sldId="338"/>
            <ac:spMk id="29" creationId="{78ECDE49-7552-93BD-6B3E-80BA613A1242}"/>
          </ac:spMkLst>
        </pc:spChg>
        <pc:spChg chg="del">
          <ac:chgData name="Hashimoto, Chie / 橋本　知依" userId="d974ff01-1f92-419a-ba7c-6fd3fb8463af" providerId="ADAL" clId="{A3CCF48D-4367-40F2-8661-DD8B18CF18A2}" dt="2023-11-22T07:32:15.850" v="1668" actId="478"/>
          <ac:spMkLst>
            <pc:docMk/>
            <pc:sldMk cId="610923321" sldId="338"/>
            <ac:spMk id="32" creationId="{5C88F65E-85F9-6DD7-ABD4-0691C200786B}"/>
          </ac:spMkLst>
        </pc:spChg>
        <pc:spChg chg="del">
          <ac:chgData name="Hashimoto, Chie / 橋本　知依" userId="d974ff01-1f92-419a-ba7c-6fd3fb8463af" providerId="ADAL" clId="{A3CCF48D-4367-40F2-8661-DD8B18CF18A2}" dt="2023-11-22T07:32:17.922" v="1669" actId="478"/>
          <ac:spMkLst>
            <pc:docMk/>
            <pc:sldMk cId="610923321" sldId="338"/>
            <ac:spMk id="33" creationId="{018F122D-8CF7-51FB-0217-111C1BFF5EBB}"/>
          </ac:spMkLst>
        </pc:spChg>
        <pc:spChg chg="mod">
          <ac:chgData name="Hashimoto, Chie / 橋本　知依" userId="d974ff01-1f92-419a-ba7c-6fd3fb8463af" providerId="ADAL" clId="{A3CCF48D-4367-40F2-8661-DD8B18CF18A2}" dt="2023-11-27T23:23:49.703" v="3911" actId="20577"/>
          <ac:spMkLst>
            <pc:docMk/>
            <pc:sldMk cId="610923321" sldId="338"/>
            <ac:spMk id="34" creationId="{7410680A-0B2C-3597-0011-0B36726D3E5E}"/>
          </ac:spMkLst>
        </pc:spChg>
        <pc:spChg chg="add del mod">
          <ac:chgData name="Hashimoto, Chie / 橋本　知依" userId="d974ff01-1f92-419a-ba7c-6fd3fb8463af" providerId="ADAL" clId="{A3CCF48D-4367-40F2-8661-DD8B18CF18A2}" dt="2023-11-22T08:16:42.361" v="3614"/>
          <ac:spMkLst>
            <pc:docMk/>
            <pc:sldMk cId="610923321" sldId="338"/>
            <ac:spMk id="42" creationId="{E485E9E6-ED5B-D4CF-1958-F8669266F107}"/>
          </ac:spMkLst>
        </pc:spChg>
        <pc:spChg chg="add mod">
          <ac:chgData name="Hashimoto, Chie / 橋本　知依" userId="d974ff01-1f92-419a-ba7c-6fd3fb8463af" providerId="ADAL" clId="{A3CCF48D-4367-40F2-8661-DD8B18CF18A2}" dt="2023-11-27T23:24:14.316" v="3937" actId="1076"/>
          <ac:spMkLst>
            <pc:docMk/>
            <pc:sldMk cId="610923321" sldId="338"/>
            <ac:spMk id="43" creationId="{139945DF-E901-C60E-0217-F3C5CE044245}"/>
          </ac:spMkLst>
        </pc:spChg>
        <pc:spChg chg="add mod">
          <ac:chgData name="Hashimoto, Chie / 橋本　知依" userId="d974ff01-1f92-419a-ba7c-6fd3fb8463af" providerId="ADAL" clId="{A3CCF48D-4367-40F2-8661-DD8B18CF18A2}" dt="2023-11-27T23:24:15.811" v="3938" actId="1076"/>
          <ac:spMkLst>
            <pc:docMk/>
            <pc:sldMk cId="610923321" sldId="338"/>
            <ac:spMk id="44" creationId="{A82CC481-661B-8A88-B871-B04076887C6C}"/>
          </ac:spMkLst>
        </pc:spChg>
        <pc:spChg chg="add mod">
          <ac:chgData name="Hashimoto, Chie / 橋本　知依" userId="d974ff01-1f92-419a-ba7c-6fd3fb8463af" providerId="ADAL" clId="{A3CCF48D-4367-40F2-8661-DD8B18CF18A2}" dt="2023-11-27T23:24:31.203" v="3998" actId="20577"/>
          <ac:spMkLst>
            <pc:docMk/>
            <pc:sldMk cId="610923321" sldId="338"/>
            <ac:spMk id="45" creationId="{62DE7DF6-C460-EAC7-06CE-B5F4D24FE547}"/>
          </ac:spMkLst>
        </pc:spChg>
        <pc:grpChg chg="add del mod">
          <ac:chgData name="Hashimoto, Chie / 橋本　知依" userId="d974ff01-1f92-419a-ba7c-6fd3fb8463af" providerId="ADAL" clId="{A3CCF48D-4367-40F2-8661-DD8B18CF18A2}" dt="2023-11-22T07:59:04.192" v="2886"/>
          <ac:grpSpMkLst>
            <pc:docMk/>
            <pc:sldMk cId="610923321" sldId="338"/>
            <ac:grpSpMk id="2" creationId="{F914B95A-F521-D2EB-72FF-20AE8151E797}"/>
          </ac:grpSpMkLst>
        </pc:grpChg>
        <pc:grpChg chg="add mod">
          <ac:chgData name="Hashimoto, Chie / 橋本　知依" userId="d974ff01-1f92-419a-ba7c-6fd3fb8463af" providerId="ADAL" clId="{A3CCF48D-4367-40F2-8661-DD8B18CF18A2}" dt="2023-11-22T07:59:59.863" v="2903" actId="164"/>
          <ac:grpSpMkLst>
            <pc:docMk/>
            <pc:sldMk cId="610923321" sldId="338"/>
            <ac:grpSpMk id="5" creationId="{E3B0E92B-F3C3-47C6-ED38-ED90821EF8E0}"/>
          </ac:grpSpMkLst>
        </pc:grpChg>
        <pc:grpChg chg="add del mod">
          <ac:chgData name="Hashimoto, Chie / 橋本　知依" userId="d974ff01-1f92-419a-ba7c-6fd3fb8463af" providerId="ADAL" clId="{A3CCF48D-4367-40F2-8661-DD8B18CF18A2}" dt="2023-11-22T08:00:35.736" v="2912" actId="21"/>
          <ac:grpSpMkLst>
            <pc:docMk/>
            <pc:sldMk cId="610923321" sldId="338"/>
            <ac:grpSpMk id="16" creationId="{FAEE1274-BF16-F1F3-B013-6E8C7130D974}"/>
          </ac:grpSpMkLst>
        </pc:grpChg>
        <pc:grpChg chg="add del mod">
          <ac:chgData name="Hashimoto, Chie / 橋本　知依" userId="d974ff01-1f92-419a-ba7c-6fd3fb8463af" providerId="ADAL" clId="{A3CCF48D-4367-40F2-8661-DD8B18CF18A2}" dt="2023-11-22T08:10:48.144" v="3224" actId="21"/>
          <ac:grpSpMkLst>
            <pc:docMk/>
            <pc:sldMk cId="610923321" sldId="338"/>
            <ac:grpSpMk id="20" creationId="{4D7EA7A5-8DF6-7FED-8E5C-B350CE2A565C}"/>
          </ac:grpSpMkLst>
        </pc:grpChg>
        <pc:grpChg chg="mod">
          <ac:chgData name="Hashimoto, Chie / 橋本　知依" userId="d974ff01-1f92-419a-ba7c-6fd3fb8463af" providerId="ADAL" clId="{A3CCF48D-4367-40F2-8661-DD8B18CF18A2}" dt="2023-11-22T08:01:31.020" v="2928"/>
          <ac:grpSpMkLst>
            <pc:docMk/>
            <pc:sldMk cId="610923321" sldId="338"/>
            <ac:grpSpMk id="24" creationId="{BF1F080A-F76D-0B61-F205-ED650E3B6B4E}"/>
          </ac:grpSpMkLst>
        </pc:grpChg>
        <pc:graphicFrameChg chg="mod modGraphic">
          <ac:chgData name="Hashimoto, Chie / 橋本　知依" userId="d974ff01-1f92-419a-ba7c-6fd3fb8463af" providerId="ADAL" clId="{A3CCF48D-4367-40F2-8661-DD8B18CF18A2}" dt="2023-11-27T23:18:01.202" v="3874" actId="1076"/>
          <ac:graphicFrameMkLst>
            <pc:docMk/>
            <pc:sldMk cId="610923321" sldId="338"/>
            <ac:graphicFrameMk id="8" creationId="{07219AAD-97A6-3628-5ADC-E4FDDF648FDB}"/>
          </ac:graphicFrameMkLst>
        </pc:graphicFrameChg>
        <pc:picChg chg="mod">
          <ac:chgData name="Hashimoto, Chie / 橋本　知依" userId="d974ff01-1f92-419a-ba7c-6fd3fb8463af" providerId="ADAL" clId="{A3CCF48D-4367-40F2-8661-DD8B18CF18A2}" dt="2023-11-22T07:59:03.120" v="2885"/>
          <ac:picMkLst>
            <pc:docMk/>
            <pc:sldMk cId="610923321" sldId="338"/>
            <ac:picMk id="3" creationId="{12A6E3D1-7E69-B097-1E99-BA314914F931}"/>
          </ac:picMkLst>
        </pc:picChg>
        <pc:picChg chg="mod">
          <ac:chgData name="Hashimoto, Chie / 橋本　知依" userId="d974ff01-1f92-419a-ba7c-6fd3fb8463af" providerId="ADAL" clId="{A3CCF48D-4367-40F2-8661-DD8B18CF18A2}" dt="2023-11-22T07:59:03.120" v="2885"/>
          <ac:picMkLst>
            <pc:docMk/>
            <pc:sldMk cId="610923321" sldId="338"/>
            <ac:picMk id="4" creationId="{8CBAE1E8-299E-717B-9C81-9BDD229B9DF7}"/>
          </ac:picMkLst>
        </pc:picChg>
        <pc:picChg chg="mod">
          <ac:chgData name="Hashimoto, Chie / 橋本　知依" userId="d974ff01-1f92-419a-ba7c-6fd3fb8463af" providerId="ADAL" clId="{A3CCF48D-4367-40F2-8661-DD8B18CF18A2}" dt="2023-11-22T07:59:20.351" v="2892"/>
          <ac:picMkLst>
            <pc:docMk/>
            <pc:sldMk cId="610923321" sldId="338"/>
            <ac:picMk id="7" creationId="{42440BED-A85B-7E3A-6753-9624C53BA1D4}"/>
          </ac:picMkLst>
        </pc:picChg>
        <pc:picChg chg="mod">
          <ac:chgData name="Hashimoto, Chie / 橋本　知依" userId="d974ff01-1f92-419a-ba7c-6fd3fb8463af" providerId="ADAL" clId="{A3CCF48D-4367-40F2-8661-DD8B18CF18A2}" dt="2023-11-22T07:59:20.351" v="2892"/>
          <ac:picMkLst>
            <pc:docMk/>
            <pc:sldMk cId="610923321" sldId="338"/>
            <ac:picMk id="9" creationId="{7E4FCC8B-8012-9F3E-D549-E44BB9A9DAC9}"/>
          </ac:picMkLst>
        </pc:picChg>
        <pc:picChg chg="del">
          <ac:chgData name="Hashimoto, Chie / 橋本　知依" userId="d974ff01-1f92-419a-ba7c-6fd3fb8463af" providerId="ADAL" clId="{A3CCF48D-4367-40F2-8661-DD8B18CF18A2}" dt="2023-11-22T05:25:38.111" v="85" actId="478"/>
          <ac:picMkLst>
            <pc:docMk/>
            <pc:sldMk cId="610923321" sldId="338"/>
            <ac:picMk id="13" creationId="{4040D342-3336-FB98-84B8-91E0DC679587}"/>
          </ac:picMkLst>
        </pc:picChg>
        <pc:picChg chg="del">
          <ac:chgData name="Hashimoto, Chie / 橋本　知依" userId="d974ff01-1f92-419a-ba7c-6fd3fb8463af" providerId="ADAL" clId="{A3CCF48D-4367-40F2-8661-DD8B18CF18A2}" dt="2023-11-22T05:25:38.863" v="86" actId="478"/>
          <ac:picMkLst>
            <pc:docMk/>
            <pc:sldMk cId="610923321" sldId="338"/>
            <ac:picMk id="15" creationId="{5206A7F9-DB09-1AED-E29E-08D96F3E3855}"/>
          </ac:picMkLst>
        </pc:picChg>
        <pc:picChg chg="del">
          <ac:chgData name="Hashimoto, Chie / 橋本　知依" userId="d974ff01-1f92-419a-ba7c-6fd3fb8463af" providerId="ADAL" clId="{A3CCF48D-4367-40F2-8661-DD8B18CF18A2}" dt="2023-11-22T05:25:39.146" v="87" actId="478"/>
          <ac:picMkLst>
            <pc:docMk/>
            <pc:sldMk cId="610923321" sldId="338"/>
            <ac:picMk id="17" creationId="{BCE6D3D1-449C-3370-7F87-C8E1B6D18D8F}"/>
          </ac:picMkLst>
        </pc:picChg>
        <pc:picChg chg="mod modCrop">
          <ac:chgData name="Hashimoto, Chie / 橋本　知依" userId="d974ff01-1f92-419a-ba7c-6fd3fb8463af" providerId="ADAL" clId="{A3CCF48D-4367-40F2-8661-DD8B18CF18A2}" dt="2023-11-22T08:10:11.264" v="3214" actId="732"/>
          <ac:picMkLst>
            <pc:docMk/>
            <pc:sldMk cId="610923321" sldId="338"/>
            <ac:picMk id="30" creationId="{79AE3E73-78D8-ACE3-E27A-90857A7C1B11}"/>
          </ac:picMkLst>
        </pc:picChg>
        <pc:picChg chg="mod modCrop">
          <ac:chgData name="Hashimoto, Chie / 橋本　知依" userId="d974ff01-1f92-419a-ba7c-6fd3fb8463af" providerId="ADAL" clId="{A3CCF48D-4367-40F2-8661-DD8B18CF18A2}" dt="2023-11-22T08:10:26.804" v="3217" actId="732"/>
          <ac:picMkLst>
            <pc:docMk/>
            <pc:sldMk cId="610923321" sldId="338"/>
            <ac:picMk id="31" creationId="{5D254365-4FC0-558E-BFF9-6338C295CEE9}"/>
          </ac:picMkLst>
        </pc:picChg>
        <pc:picChg chg="add del mod modCrop">
          <ac:chgData name="Hashimoto, Chie / 橋本　知依" userId="d974ff01-1f92-419a-ba7c-6fd3fb8463af" providerId="ADAL" clId="{A3CCF48D-4367-40F2-8661-DD8B18CF18A2}" dt="2023-11-22T08:10:48.144" v="3224" actId="21"/>
          <ac:picMkLst>
            <pc:docMk/>
            <pc:sldMk cId="610923321" sldId="338"/>
            <ac:picMk id="36" creationId="{4E73ACD7-F1B7-8C73-6185-03CE33104D5C}"/>
          </ac:picMkLst>
        </pc:picChg>
        <pc:picChg chg="add del mod modCrop">
          <ac:chgData name="Hashimoto, Chie / 橋本　知依" userId="d974ff01-1f92-419a-ba7c-6fd3fb8463af" providerId="ADAL" clId="{A3CCF48D-4367-40F2-8661-DD8B18CF18A2}" dt="2023-11-22T08:10:48.144" v="3224" actId="21"/>
          <ac:picMkLst>
            <pc:docMk/>
            <pc:sldMk cId="610923321" sldId="338"/>
            <ac:picMk id="38" creationId="{88AB8481-C436-6EE9-242F-BC51FBC27E03}"/>
          </ac:picMkLst>
        </pc:picChg>
        <pc:picChg chg="add mod modCrop">
          <ac:chgData name="Hashimoto, Chie / 橋本　知依" userId="d974ff01-1f92-419a-ba7c-6fd3fb8463af" providerId="ADAL" clId="{A3CCF48D-4367-40F2-8661-DD8B18CF18A2}" dt="2023-11-22T08:09:39.283" v="3203" actId="1076"/>
          <ac:picMkLst>
            <pc:docMk/>
            <pc:sldMk cId="610923321" sldId="338"/>
            <ac:picMk id="40" creationId="{B9474DDB-90E1-301D-EBE1-EDE2AAFAE9E4}"/>
          </ac:picMkLst>
        </pc:picChg>
        <pc:picChg chg="add mod modCrop">
          <ac:chgData name="Hashimoto, Chie / 橋本　知依" userId="d974ff01-1f92-419a-ba7c-6fd3fb8463af" providerId="ADAL" clId="{A3CCF48D-4367-40F2-8661-DD8B18CF18A2}" dt="2023-11-27T23:23:08.622" v="3878" actId="14100"/>
          <ac:picMkLst>
            <pc:docMk/>
            <pc:sldMk cId="610923321" sldId="338"/>
            <ac:picMk id="41" creationId="{846DB5E9-3728-C611-BFAE-2D83F8B5BADC}"/>
          </ac:picMkLst>
        </pc:picChg>
        <pc:cxnChg chg="mod ord">
          <ac:chgData name="Hashimoto, Chie / 橋本　知依" userId="d974ff01-1f92-419a-ba7c-6fd3fb8463af" providerId="ADAL" clId="{A3CCF48D-4367-40F2-8661-DD8B18CF18A2}" dt="2023-11-22T08:00:35.736" v="2912" actId="21"/>
          <ac:cxnSpMkLst>
            <pc:docMk/>
            <pc:sldMk cId="610923321" sldId="338"/>
            <ac:cxnSpMk id="19" creationId="{364DF187-B46B-1C9A-172D-7FE9175F7158}"/>
          </ac:cxnSpMkLst>
        </pc:cxnChg>
        <pc:cxnChg chg="del mod">
          <ac:chgData name="Hashimoto, Chie / 橋本　知依" userId="d974ff01-1f92-419a-ba7c-6fd3fb8463af" providerId="ADAL" clId="{A3CCF48D-4367-40F2-8661-DD8B18CF18A2}" dt="2023-11-22T07:59:09.491" v="2887" actId="478"/>
          <ac:cxnSpMkLst>
            <pc:docMk/>
            <pc:sldMk cId="610923321" sldId="338"/>
            <ac:cxnSpMk id="25" creationId="{CF92C02B-BFD6-51F0-0482-BBFF8E509394}"/>
          </ac:cxnSpMkLst>
        </pc:cxnChg>
        <pc:cxnChg chg="mod">
          <ac:chgData name="Hashimoto, Chie / 橋本　知依" userId="d974ff01-1f92-419a-ba7c-6fd3fb8463af" providerId="ADAL" clId="{A3CCF48D-4367-40F2-8661-DD8B18CF18A2}" dt="2023-11-22T08:10:48.144" v="3224" actId="21"/>
          <ac:cxnSpMkLst>
            <pc:docMk/>
            <pc:sldMk cId="610923321" sldId="338"/>
            <ac:cxnSpMk id="27" creationId="{558F643F-88BF-461D-1AED-E3A8F237C052}"/>
          </ac:cxnSpMkLst>
        </pc:cxnChg>
        <pc:cxnChg chg="del mod">
          <ac:chgData name="Hashimoto, Chie / 橋本　知依" userId="d974ff01-1f92-419a-ba7c-6fd3fb8463af" providerId="ADAL" clId="{A3CCF48D-4367-40F2-8661-DD8B18CF18A2}" dt="2023-11-22T07:59:09.491" v="2887" actId="478"/>
          <ac:cxnSpMkLst>
            <pc:docMk/>
            <pc:sldMk cId="610923321" sldId="338"/>
            <ac:cxnSpMk id="28" creationId="{629D97A2-5F32-EC5C-0358-F45E5CEC8545}"/>
          </ac:cxnSpMkLst>
        </pc:cxnChg>
      </pc:sldChg>
      <pc:sldChg chg="addSp delSp modSp add mod">
        <pc:chgData name="Hashimoto, Chie / 橋本　知依" userId="d974ff01-1f92-419a-ba7c-6fd3fb8463af" providerId="ADAL" clId="{A3CCF48D-4367-40F2-8661-DD8B18CF18A2}" dt="2023-12-18T06:58:37.994" v="5807" actId="20577"/>
        <pc:sldMkLst>
          <pc:docMk/>
          <pc:sldMk cId="546968355" sldId="339"/>
        </pc:sldMkLst>
        <pc:spChg chg="add del mod">
          <ac:chgData name="Hashimoto, Chie / 橋本　知依" userId="d974ff01-1f92-419a-ba7c-6fd3fb8463af" providerId="ADAL" clId="{A3CCF48D-4367-40F2-8661-DD8B18CF18A2}" dt="2023-12-01T00:04:51.040" v="5418" actId="478"/>
          <ac:spMkLst>
            <pc:docMk/>
            <pc:sldMk cId="546968355" sldId="339"/>
            <ac:spMk id="10" creationId="{D2A9B741-CB6F-2C80-7682-31D5871E71E8}"/>
          </ac:spMkLst>
        </pc:spChg>
        <pc:spChg chg="del">
          <ac:chgData name="Hashimoto, Chie / 橋本　知依" userId="d974ff01-1f92-419a-ba7c-6fd3fb8463af" providerId="ADAL" clId="{A3CCF48D-4367-40F2-8661-DD8B18CF18A2}" dt="2023-11-22T05:08:11.329" v="58" actId="478"/>
          <ac:spMkLst>
            <pc:docMk/>
            <pc:sldMk cId="546968355" sldId="339"/>
            <ac:spMk id="12" creationId="{377D1707-6B3C-59F9-E35C-C59F4BB026F1}"/>
          </ac:spMkLst>
        </pc:spChg>
        <pc:spChg chg="del">
          <ac:chgData name="Hashimoto, Chie / 橋本　知依" userId="d974ff01-1f92-419a-ba7c-6fd3fb8463af" providerId="ADAL" clId="{A3CCF48D-4367-40F2-8661-DD8B18CF18A2}" dt="2023-11-22T05:08:12.121" v="59" actId="478"/>
          <ac:spMkLst>
            <pc:docMk/>
            <pc:sldMk cId="546968355" sldId="339"/>
            <ac:spMk id="13" creationId="{284CFCF2-8D45-4F66-3A3C-8A8F2487F72F}"/>
          </ac:spMkLst>
        </pc:spChg>
        <pc:spChg chg="add del mod">
          <ac:chgData name="Hashimoto, Chie / 橋本　知依" userId="d974ff01-1f92-419a-ba7c-6fd3fb8463af" providerId="ADAL" clId="{A3CCF48D-4367-40F2-8661-DD8B18CF18A2}" dt="2023-12-01T00:04:52.208" v="5420" actId="478"/>
          <ac:spMkLst>
            <pc:docMk/>
            <pc:sldMk cId="546968355" sldId="339"/>
            <ac:spMk id="14" creationId="{CEF86891-F134-8EBF-5C96-2F46927EFD4D}"/>
          </ac:spMkLst>
        </pc:spChg>
        <pc:spChg chg="del">
          <ac:chgData name="Hashimoto, Chie / 橋本　知依" userId="d974ff01-1f92-419a-ba7c-6fd3fb8463af" providerId="ADAL" clId="{A3CCF48D-4367-40F2-8661-DD8B18CF18A2}" dt="2023-11-22T05:08:09.655" v="55" actId="478"/>
          <ac:spMkLst>
            <pc:docMk/>
            <pc:sldMk cId="546968355" sldId="339"/>
            <ac:spMk id="20" creationId="{FDD276AB-A831-001B-23E9-B5B194AB64F0}"/>
          </ac:spMkLst>
        </pc:spChg>
        <pc:graphicFrameChg chg="modGraphic">
          <ac:chgData name="Hashimoto, Chie / 橋本　知依" userId="d974ff01-1f92-419a-ba7c-6fd3fb8463af" providerId="ADAL" clId="{A3CCF48D-4367-40F2-8661-DD8B18CF18A2}" dt="2023-12-18T06:58:37.994" v="5807" actId="20577"/>
          <ac:graphicFrameMkLst>
            <pc:docMk/>
            <pc:sldMk cId="546968355" sldId="339"/>
            <ac:graphicFrameMk id="8" creationId="{07219AAD-97A6-3628-5ADC-E4FDDF648FDB}"/>
          </ac:graphicFrameMkLst>
        </pc:graphicFrameChg>
        <pc:picChg chg="add mod modCrop">
          <ac:chgData name="Hashimoto, Chie / 橋本　知依" userId="d974ff01-1f92-419a-ba7c-6fd3fb8463af" providerId="ADAL" clId="{A3CCF48D-4367-40F2-8661-DD8B18CF18A2}" dt="2023-11-22T07:41:26.449" v="2178" actId="1076"/>
          <ac:picMkLst>
            <pc:docMk/>
            <pc:sldMk cId="546968355" sldId="339"/>
            <ac:picMk id="3" creationId="{C5F51554-C552-DD9E-3BA6-8FCCD1C33C15}"/>
          </ac:picMkLst>
        </pc:picChg>
        <pc:picChg chg="add mod modCrop">
          <ac:chgData name="Hashimoto, Chie / 橋本　知依" userId="d974ff01-1f92-419a-ba7c-6fd3fb8463af" providerId="ADAL" clId="{A3CCF48D-4367-40F2-8661-DD8B18CF18A2}" dt="2023-11-22T07:41:26.449" v="2178" actId="1076"/>
          <ac:picMkLst>
            <pc:docMk/>
            <pc:sldMk cId="546968355" sldId="339"/>
            <ac:picMk id="4" creationId="{EEB29687-41F4-AD3D-B8D4-2F66232A04C9}"/>
          </ac:picMkLst>
        </pc:picChg>
        <pc:picChg chg="del">
          <ac:chgData name="Hashimoto, Chie / 橋本　知依" userId="d974ff01-1f92-419a-ba7c-6fd3fb8463af" providerId="ADAL" clId="{A3CCF48D-4367-40F2-8661-DD8B18CF18A2}" dt="2023-11-22T05:08:10.049" v="56" actId="478"/>
          <ac:picMkLst>
            <pc:docMk/>
            <pc:sldMk cId="546968355" sldId="339"/>
            <ac:picMk id="11" creationId="{2E770F2D-0C15-FDF8-BF9C-A6DD016AE5E1}"/>
          </ac:picMkLst>
        </pc:picChg>
        <pc:cxnChg chg="del mod">
          <ac:chgData name="Hashimoto, Chie / 橋本　知依" userId="d974ff01-1f92-419a-ba7c-6fd3fb8463af" providerId="ADAL" clId="{A3CCF48D-4367-40F2-8661-DD8B18CF18A2}" dt="2023-11-22T05:08:10.636" v="57" actId="478"/>
          <ac:cxnSpMkLst>
            <pc:docMk/>
            <pc:sldMk cId="546968355" sldId="339"/>
            <ac:cxnSpMk id="17" creationId="{AD54498D-1391-0A62-3BB1-F45DB08DE994}"/>
          </ac:cxnSpMkLst>
        </pc:cxnChg>
      </pc:sldChg>
      <pc:sldChg chg="addSp delSp modSp add del mod ord">
        <pc:chgData name="Hashimoto, Chie / 橋本　知依" userId="d974ff01-1f92-419a-ba7c-6fd3fb8463af" providerId="ADAL" clId="{A3CCF48D-4367-40F2-8661-DD8B18CF18A2}" dt="2023-12-18T06:53:21.649" v="5799" actId="47"/>
        <pc:sldMkLst>
          <pc:docMk/>
          <pc:sldMk cId="2808810551" sldId="340"/>
        </pc:sldMkLst>
        <pc:spChg chg="add del mod ord">
          <ac:chgData name="Hashimoto, Chie / 橋本　知依" userId="d974ff01-1f92-419a-ba7c-6fd3fb8463af" providerId="ADAL" clId="{A3CCF48D-4367-40F2-8661-DD8B18CF18A2}" dt="2023-12-01T04:48:18.940" v="5489" actId="478"/>
          <ac:spMkLst>
            <pc:docMk/>
            <pc:sldMk cId="2808810551" sldId="340"/>
            <ac:spMk id="2" creationId="{C4BE7B7A-D668-A1DD-2B3E-7DC3A9E09878}"/>
          </ac:spMkLst>
        </pc:spChg>
        <pc:spChg chg="add del mod">
          <ac:chgData name="Hashimoto, Chie / 橋本　知依" userId="d974ff01-1f92-419a-ba7c-6fd3fb8463af" providerId="ADAL" clId="{A3CCF48D-4367-40F2-8661-DD8B18CF18A2}" dt="2023-12-01T04:48:05.977" v="5488" actId="478"/>
          <ac:spMkLst>
            <pc:docMk/>
            <pc:sldMk cId="2808810551" sldId="340"/>
            <ac:spMk id="3" creationId="{E41A0F54-A3E1-BF22-F06F-452B3C5000B0}"/>
          </ac:spMkLst>
        </pc:spChg>
        <pc:spChg chg="add del mod">
          <ac:chgData name="Hashimoto, Chie / 橋本　知依" userId="d974ff01-1f92-419a-ba7c-6fd3fb8463af" providerId="ADAL" clId="{A3CCF48D-4367-40F2-8661-DD8B18CF18A2}" dt="2023-11-27T23:36:15.637" v="4674" actId="478"/>
          <ac:spMkLst>
            <pc:docMk/>
            <pc:sldMk cId="2808810551" sldId="340"/>
            <ac:spMk id="4" creationId="{C21FB2CC-5C7A-C609-F9FD-402E7B4EC9C2}"/>
          </ac:spMkLst>
        </pc:spChg>
        <pc:spChg chg="del">
          <ac:chgData name="Hashimoto, Chie / 橋本　知依" userId="d974ff01-1f92-419a-ba7c-6fd3fb8463af" providerId="ADAL" clId="{A3CCF48D-4367-40F2-8661-DD8B18CF18A2}" dt="2023-11-22T05:26:47.490" v="93" actId="478"/>
          <ac:spMkLst>
            <pc:docMk/>
            <pc:sldMk cId="2808810551" sldId="340"/>
            <ac:spMk id="7" creationId="{05209458-C285-177E-C095-2B223253721A}"/>
          </ac:spMkLst>
        </pc:spChg>
        <pc:spChg chg="del">
          <ac:chgData name="Hashimoto, Chie / 橋本　知依" userId="d974ff01-1f92-419a-ba7c-6fd3fb8463af" providerId="ADAL" clId="{A3CCF48D-4367-40F2-8661-DD8B18CF18A2}" dt="2023-11-22T05:26:48.865" v="94" actId="478"/>
          <ac:spMkLst>
            <pc:docMk/>
            <pc:sldMk cId="2808810551" sldId="340"/>
            <ac:spMk id="9" creationId="{54D4575D-D83B-43BD-D68C-2FE8CE86271A}"/>
          </ac:spMkLst>
        </pc:spChg>
        <pc:spChg chg="add mod">
          <ac:chgData name="Hashimoto, Chie / 橋本　知依" userId="d974ff01-1f92-419a-ba7c-6fd3fb8463af" providerId="ADAL" clId="{A3CCF48D-4367-40F2-8661-DD8B18CF18A2}" dt="2023-11-27T23:45:42.972" v="4832" actId="1035"/>
          <ac:spMkLst>
            <pc:docMk/>
            <pc:sldMk cId="2808810551" sldId="340"/>
            <ac:spMk id="10" creationId="{84E67B02-7CEA-4D8C-A095-B8E7EFEB3B7C}"/>
          </ac:spMkLst>
        </pc:spChg>
        <pc:spChg chg="add mod">
          <ac:chgData name="Hashimoto, Chie / 橋本　知依" userId="d974ff01-1f92-419a-ba7c-6fd3fb8463af" providerId="ADAL" clId="{A3CCF48D-4367-40F2-8661-DD8B18CF18A2}" dt="2023-11-27T23:47:36.518" v="4858" actId="1076"/>
          <ac:spMkLst>
            <pc:docMk/>
            <pc:sldMk cId="2808810551" sldId="340"/>
            <ac:spMk id="11" creationId="{45956B42-914C-F708-53DD-65AF10E31B8D}"/>
          </ac:spMkLst>
        </pc:spChg>
        <pc:spChg chg="add mod">
          <ac:chgData name="Hashimoto, Chie / 橋本　知依" userId="d974ff01-1f92-419a-ba7c-6fd3fb8463af" providerId="ADAL" clId="{A3CCF48D-4367-40F2-8661-DD8B18CF18A2}" dt="2023-11-27T23:46:34.301" v="4841" actId="20577"/>
          <ac:spMkLst>
            <pc:docMk/>
            <pc:sldMk cId="2808810551" sldId="340"/>
            <ac:spMk id="12" creationId="{63A99A72-DEA7-70DF-626E-FCDC7574B918}"/>
          </ac:spMkLst>
        </pc:spChg>
        <pc:spChg chg="add mod">
          <ac:chgData name="Hashimoto, Chie / 橋本　知依" userId="d974ff01-1f92-419a-ba7c-6fd3fb8463af" providerId="ADAL" clId="{A3CCF48D-4367-40F2-8661-DD8B18CF18A2}" dt="2023-11-27T23:40:12.990" v="4736" actId="164"/>
          <ac:spMkLst>
            <pc:docMk/>
            <pc:sldMk cId="2808810551" sldId="340"/>
            <ac:spMk id="18" creationId="{079C5488-42C2-2DCD-B426-F625DDD4549F}"/>
          </ac:spMkLst>
        </pc:spChg>
        <pc:spChg chg="add mod">
          <ac:chgData name="Hashimoto, Chie / 橋本　知依" userId="d974ff01-1f92-419a-ba7c-6fd3fb8463af" providerId="ADAL" clId="{A3CCF48D-4367-40F2-8661-DD8B18CF18A2}" dt="2023-11-27T23:40:12.990" v="4736" actId="164"/>
          <ac:spMkLst>
            <pc:docMk/>
            <pc:sldMk cId="2808810551" sldId="340"/>
            <ac:spMk id="21" creationId="{3C00BC73-75C4-2465-5D7B-6BA742F1BA64}"/>
          </ac:spMkLst>
        </pc:spChg>
        <pc:spChg chg="add del mod">
          <ac:chgData name="Hashimoto, Chie / 橋本　知依" userId="d974ff01-1f92-419a-ba7c-6fd3fb8463af" providerId="ADAL" clId="{A3CCF48D-4367-40F2-8661-DD8B18CF18A2}" dt="2023-11-27T23:39:19.075" v="4710"/>
          <ac:spMkLst>
            <pc:docMk/>
            <pc:sldMk cId="2808810551" sldId="340"/>
            <ac:spMk id="23" creationId="{DD4F0CE1-885D-C97F-6D9D-1503FB7B89D6}"/>
          </ac:spMkLst>
        </pc:spChg>
        <pc:spChg chg="add mod">
          <ac:chgData name="Hashimoto, Chie / 橋本　知依" userId="d974ff01-1f92-419a-ba7c-6fd3fb8463af" providerId="ADAL" clId="{A3CCF48D-4367-40F2-8661-DD8B18CF18A2}" dt="2023-11-27T23:45:42.972" v="4832" actId="1035"/>
          <ac:spMkLst>
            <pc:docMk/>
            <pc:sldMk cId="2808810551" sldId="340"/>
            <ac:spMk id="27" creationId="{6E85C479-9EEF-15A5-1E95-0973942A532C}"/>
          </ac:spMkLst>
        </pc:spChg>
        <pc:spChg chg="add mod">
          <ac:chgData name="Hashimoto, Chie / 橋本　知依" userId="d974ff01-1f92-419a-ba7c-6fd3fb8463af" providerId="ADAL" clId="{A3CCF48D-4367-40F2-8661-DD8B18CF18A2}" dt="2023-11-27T23:45:42.972" v="4832" actId="1035"/>
          <ac:spMkLst>
            <pc:docMk/>
            <pc:sldMk cId="2808810551" sldId="340"/>
            <ac:spMk id="28" creationId="{7D526B0A-4B52-BCA8-12DA-74350C952483}"/>
          </ac:spMkLst>
        </pc:spChg>
        <pc:spChg chg="add mod">
          <ac:chgData name="Hashimoto, Chie / 橋本　知依" userId="d974ff01-1f92-419a-ba7c-6fd3fb8463af" providerId="ADAL" clId="{A3CCF48D-4367-40F2-8661-DD8B18CF18A2}" dt="2023-11-27T23:45:42.972" v="4832" actId="1035"/>
          <ac:spMkLst>
            <pc:docMk/>
            <pc:sldMk cId="2808810551" sldId="340"/>
            <ac:spMk id="31" creationId="{AD76C302-457D-0C64-937B-4225DE174A66}"/>
          </ac:spMkLst>
        </pc:spChg>
        <pc:spChg chg="mod">
          <ac:chgData name="Hashimoto, Chie / 橋本　知依" userId="d974ff01-1f92-419a-ba7c-6fd3fb8463af" providerId="ADAL" clId="{A3CCF48D-4367-40F2-8661-DD8B18CF18A2}" dt="2023-11-27T23:41:50.680" v="4754"/>
          <ac:spMkLst>
            <pc:docMk/>
            <pc:sldMk cId="2808810551" sldId="340"/>
            <ac:spMk id="35" creationId="{4815C5BD-CF25-2EF1-62C8-694CFB8C9CBD}"/>
          </ac:spMkLst>
        </pc:spChg>
        <pc:spChg chg="mod">
          <ac:chgData name="Hashimoto, Chie / 橋本　知依" userId="d974ff01-1f92-419a-ba7c-6fd3fb8463af" providerId="ADAL" clId="{A3CCF48D-4367-40F2-8661-DD8B18CF18A2}" dt="2023-11-27T23:41:50.680" v="4754"/>
          <ac:spMkLst>
            <pc:docMk/>
            <pc:sldMk cId="2808810551" sldId="340"/>
            <ac:spMk id="36" creationId="{38B43AA6-6DCE-5AFA-AE5B-A7F64DA9A2E0}"/>
          </ac:spMkLst>
        </pc:spChg>
        <pc:spChg chg="add mod">
          <ac:chgData name="Hashimoto, Chie / 橋本　知依" userId="d974ff01-1f92-419a-ba7c-6fd3fb8463af" providerId="ADAL" clId="{A3CCF48D-4367-40F2-8661-DD8B18CF18A2}" dt="2023-11-27T23:47:46.930" v="4877" actId="1038"/>
          <ac:spMkLst>
            <pc:docMk/>
            <pc:sldMk cId="2808810551" sldId="340"/>
            <ac:spMk id="39" creationId="{E90F161E-54DB-A6D5-2FD2-FBFA892E770D}"/>
          </ac:spMkLst>
        </pc:spChg>
        <pc:spChg chg="add del mod">
          <ac:chgData name="Hashimoto, Chie / 橋本　知依" userId="d974ff01-1f92-419a-ba7c-6fd3fb8463af" providerId="ADAL" clId="{A3CCF48D-4367-40F2-8661-DD8B18CF18A2}" dt="2023-11-27T23:42:37.017" v="4774" actId="478"/>
          <ac:spMkLst>
            <pc:docMk/>
            <pc:sldMk cId="2808810551" sldId="340"/>
            <ac:spMk id="40" creationId="{82726A78-0E4D-7D64-6F64-37D93F53A374}"/>
          </ac:spMkLst>
        </pc:spChg>
        <pc:spChg chg="add mod">
          <ac:chgData name="Hashimoto, Chie / 橋本　知依" userId="d974ff01-1f92-419a-ba7c-6fd3fb8463af" providerId="ADAL" clId="{A3CCF48D-4367-40F2-8661-DD8B18CF18A2}" dt="2023-11-27T23:42:32.769" v="4771" actId="164"/>
          <ac:spMkLst>
            <pc:docMk/>
            <pc:sldMk cId="2808810551" sldId="340"/>
            <ac:spMk id="41" creationId="{233D0301-8056-27F9-0ED3-84FBD4BCF7AB}"/>
          </ac:spMkLst>
        </pc:spChg>
        <pc:spChg chg="add mod">
          <ac:chgData name="Hashimoto, Chie / 橋本　知依" userId="d974ff01-1f92-419a-ba7c-6fd3fb8463af" providerId="ADAL" clId="{A3CCF48D-4367-40F2-8661-DD8B18CF18A2}" dt="2023-11-27T23:42:32.769" v="4771" actId="164"/>
          <ac:spMkLst>
            <pc:docMk/>
            <pc:sldMk cId="2808810551" sldId="340"/>
            <ac:spMk id="42" creationId="{3E44C54E-ED5B-9021-F800-D2646905FB0B}"/>
          </ac:spMkLst>
        </pc:spChg>
        <pc:spChg chg="add del mod">
          <ac:chgData name="Hashimoto, Chie / 橋本　知依" userId="d974ff01-1f92-419a-ba7c-6fd3fb8463af" providerId="ADAL" clId="{A3CCF48D-4367-40F2-8661-DD8B18CF18A2}" dt="2023-11-27T23:42:41.870" v="4776"/>
          <ac:spMkLst>
            <pc:docMk/>
            <pc:sldMk cId="2808810551" sldId="340"/>
            <ac:spMk id="50" creationId="{DF9076E0-BA2A-5CA4-2425-AFB7D84C0397}"/>
          </ac:spMkLst>
        </pc:spChg>
        <pc:spChg chg="add mod">
          <ac:chgData name="Hashimoto, Chie / 橋本　知依" userId="d974ff01-1f92-419a-ba7c-6fd3fb8463af" providerId="ADAL" clId="{A3CCF48D-4367-40F2-8661-DD8B18CF18A2}" dt="2023-11-27T23:47:46.930" v="4877" actId="1038"/>
          <ac:spMkLst>
            <pc:docMk/>
            <pc:sldMk cId="2808810551" sldId="340"/>
            <ac:spMk id="52" creationId="{24B5C4E8-90F6-E9BD-DBFA-85D4430F6773}"/>
          </ac:spMkLst>
        </pc:spChg>
        <pc:spChg chg="add mod">
          <ac:chgData name="Hashimoto, Chie / 橋本　知依" userId="d974ff01-1f92-419a-ba7c-6fd3fb8463af" providerId="ADAL" clId="{A3CCF48D-4367-40F2-8661-DD8B18CF18A2}" dt="2023-11-27T23:47:46.930" v="4877" actId="1038"/>
          <ac:spMkLst>
            <pc:docMk/>
            <pc:sldMk cId="2808810551" sldId="340"/>
            <ac:spMk id="53" creationId="{6BE8104A-C6A7-8BA4-D7D4-67CBC4AB5128}"/>
          </ac:spMkLst>
        </pc:spChg>
        <pc:spChg chg="add mod">
          <ac:chgData name="Hashimoto, Chie / 橋本　知依" userId="d974ff01-1f92-419a-ba7c-6fd3fb8463af" providerId="ADAL" clId="{A3CCF48D-4367-40F2-8661-DD8B18CF18A2}" dt="2023-11-27T23:49:29.066" v="4906" actId="1076"/>
          <ac:spMkLst>
            <pc:docMk/>
            <pc:sldMk cId="2808810551" sldId="340"/>
            <ac:spMk id="68" creationId="{0AB1FB5A-8196-E73B-0FA9-01CA70DB0468}"/>
          </ac:spMkLst>
        </pc:spChg>
        <pc:spChg chg="add mod">
          <ac:chgData name="Hashimoto, Chie / 橋本　知依" userId="d974ff01-1f92-419a-ba7c-6fd3fb8463af" providerId="ADAL" clId="{A3CCF48D-4367-40F2-8661-DD8B18CF18A2}" dt="2023-11-27T23:48:41.793" v="4891" actId="1076"/>
          <ac:spMkLst>
            <pc:docMk/>
            <pc:sldMk cId="2808810551" sldId="340"/>
            <ac:spMk id="69" creationId="{254EE420-4629-3D79-C216-06C2BAE3B766}"/>
          </ac:spMkLst>
        </pc:spChg>
        <pc:spChg chg="add mod">
          <ac:chgData name="Hashimoto, Chie / 橋本　知依" userId="d974ff01-1f92-419a-ba7c-6fd3fb8463af" providerId="ADAL" clId="{A3CCF48D-4367-40F2-8661-DD8B18CF18A2}" dt="2023-11-27T23:49:10.455" v="4898" actId="1076"/>
          <ac:spMkLst>
            <pc:docMk/>
            <pc:sldMk cId="2808810551" sldId="340"/>
            <ac:spMk id="70" creationId="{D80073A2-9157-A61F-26A8-5F087F67D387}"/>
          </ac:spMkLst>
        </pc:spChg>
        <pc:spChg chg="add mod">
          <ac:chgData name="Hashimoto, Chie / 橋本　知依" userId="d974ff01-1f92-419a-ba7c-6fd3fb8463af" providerId="ADAL" clId="{A3CCF48D-4367-40F2-8661-DD8B18CF18A2}" dt="2023-11-27T23:49:22.218" v="4903" actId="1076"/>
          <ac:spMkLst>
            <pc:docMk/>
            <pc:sldMk cId="2808810551" sldId="340"/>
            <ac:spMk id="71" creationId="{D3BF049B-5BE1-808F-AB72-123FE0707121}"/>
          </ac:spMkLst>
        </pc:spChg>
        <pc:spChg chg="add mod">
          <ac:chgData name="Hashimoto, Chie / 橋本　知依" userId="d974ff01-1f92-419a-ba7c-6fd3fb8463af" providerId="ADAL" clId="{A3CCF48D-4367-40F2-8661-DD8B18CF18A2}" dt="2023-11-27T23:49:39.866" v="4908" actId="1076"/>
          <ac:spMkLst>
            <pc:docMk/>
            <pc:sldMk cId="2808810551" sldId="340"/>
            <ac:spMk id="79" creationId="{C19BCF65-A025-483D-8662-9544C32157CE}"/>
          </ac:spMkLst>
        </pc:spChg>
        <pc:grpChg chg="add mod">
          <ac:chgData name="Hashimoto, Chie / 橋本　知依" userId="d974ff01-1f92-419a-ba7c-6fd3fb8463af" providerId="ADAL" clId="{A3CCF48D-4367-40F2-8661-DD8B18CF18A2}" dt="2023-11-27T23:45:42.972" v="4832" actId="1035"/>
          <ac:grpSpMkLst>
            <pc:docMk/>
            <pc:sldMk cId="2808810551" sldId="340"/>
            <ac:grpSpMk id="29" creationId="{F8277547-3B88-69F0-61F1-B6B365002C40}"/>
          </ac:grpSpMkLst>
        </pc:grpChg>
        <pc:grpChg chg="add mod">
          <ac:chgData name="Hashimoto, Chie / 橋本　知依" userId="d974ff01-1f92-419a-ba7c-6fd3fb8463af" providerId="ADAL" clId="{A3CCF48D-4367-40F2-8661-DD8B18CF18A2}" dt="2023-11-27T23:45:42.972" v="4832" actId="1035"/>
          <ac:grpSpMkLst>
            <pc:docMk/>
            <pc:sldMk cId="2808810551" sldId="340"/>
            <ac:grpSpMk id="30" creationId="{3AA55B51-F8B4-51B9-B5AB-464E15A99A5F}"/>
          </ac:grpSpMkLst>
        </pc:grpChg>
        <pc:grpChg chg="add del mod">
          <ac:chgData name="Hashimoto, Chie / 橋本　知依" userId="d974ff01-1f92-419a-ba7c-6fd3fb8463af" providerId="ADAL" clId="{A3CCF48D-4367-40F2-8661-DD8B18CF18A2}" dt="2023-11-27T23:41:51.215" v="4755"/>
          <ac:grpSpMkLst>
            <pc:docMk/>
            <pc:sldMk cId="2808810551" sldId="340"/>
            <ac:grpSpMk id="32" creationId="{81DB1ADB-17BF-A13D-0053-64E2583E46C5}"/>
          </ac:grpSpMkLst>
        </pc:grpChg>
        <pc:grpChg chg="add mod">
          <ac:chgData name="Hashimoto, Chie / 橋本　知依" userId="d974ff01-1f92-419a-ba7c-6fd3fb8463af" providerId="ADAL" clId="{A3CCF48D-4367-40F2-8661-DD8B18CF18A2}" dt="2023-11-27T23:47:46.930" v="4877" actId="1038"/>
          <ac:grpSpMkLst>
            <pc:docMk/>
            <pc:sldMk cId="2808810551" sldId="340"/>
            <ac:grpSpMk id="46" creationId="{51526E1A-CD5C-2DDA-C47B-3ADD258A9AF1}"/>
          </ac:grpSpMkLst>
        </pc:grpChg>
        <pc:grpChg chg="add del mod">
          <ac:chgData name="Hashimoto, Chie / 橋本　知依" userId="d974ff01-1f92-419a-ba7c-6fd3fb8463af" providerId="ADAL" clId="{A3CCF48D-4367-40F2-8661-DD8B18CF18A2}" dt="2023-11-27T23:42:41.870" v="4776"/>
          <ac:grpSpMkLst>
            <pc:docMk/>
            <pc:sldMk cId="2808810551" sldId="340"/>
            <ac:grpSpMk id="47" creationId="{25A773FF-DC2C-C516-216A-BA25CF133289}"/>
          </ac:grpSpMkLst>
        </pc:grpChg>
        <pc:graphicFrameChg chg="mod modGraphic">
          <ac:chgData name="Hashimoto, Chie / 橋本　知依" userId="d974ff01-1f92-419a-ba7c-6fd3fb8463af" providerId="ADAL" clId="{A3CCF48D-4367-40F2-8661-DD8B18CF18A2}" dt="2023-12-01T04:48:28.315" v="5493" actId="20577"/>
          <ac:graphicFrameMkLst>
            <pc:docMk/>
            <pc:sldMk cId="2808810551" sldId="340"/>
            <ac:graphicFrameMk id="8" creationId="{07219AAD-97A6-3628-5ADC-E4FDDF648FDB}"/>
          </ac:graphicFrameMkLst>
        </pc:graphicFrameChg>
        <pc:picChg chg="del">
          <ac:chgData name="Hashimoto, Chie / 橋本　知依" userId="d974ff01-1f92-419a-ba7c-6fd3fb8463af" providerId="ADAL" clId="{A3CCF48D-4367-40F2-8661-DD8B18CF18A2}" dt="2023-11-22T05:26:46.356" v="92" actId="478"/>
          <ac:picMkLst>
            <pc:docMk/>
            <pc:sldMk cId="2808810551" sldId="340"/>
            <ac:picMk id="5" creationId="{9159B025-1850-6DBE-CB75-386D65BB8FCC}"/>
          </ac:picMkLst>
        </pc:picChg>
        <pc:picChg chg="add mod modCrop">
          <ac:chgData name="Hashimoto, Chie / 橋本　知依" userId="d974ff01-1f92-419a-ba7c-6fd3fb8463af" providerId="ADAL" clId="{A3CCF48D-4367-40F2-8661-DD8B18CF18A2}" dt="2023-11-27T23:40:03.559" v="4734" actId="164"/>
          <ac:picMkLst>
            <pc:docMk/>
            <pc:sldMk cId="2808810551" sldId="340"/>
            <ac:picMk id="14" creationId="{ECB7ED6A-13E8-420E-E086-36E792FC189E}"/>
          </ac:picMkLst>
        </pc:picChg>
        <pc:picChg chg="add mod modCrop">
          <ac:chgData name="Hashimoto, Chie / 橋本　知依" userId="d974ff01-1f92-419a-ba7c-6fd3fb8463af" providerId="ADAL" clId="{A3CCF48D-4367-40F2-8661-DD8B18CF18A2}" dt="2023-11-27T23:40:12.990" v="4736" actId="164"/>
          <ac:picMkLst>
            <pc:docMk/>
            <pc:sldMk cId="2808810551" sldId="340"/>
            <ac:picMk id="16" creationId="{CFA00811-D511-0336-F6E9-A30CA85FEF76}"/>
          </ac:picMkLst>
        </pc:picChg>
        <pc:picChg chg="mod">
          <ac:chgData name="Hashimoto, Chie / 橋本　知依" userId="d974ff01-1f92-419a-ba7c-6fd3fb8463af" providerId="ADAL" clId="{A3CCF48D-4367-40F2-8661-DD8B18CF18A2}" dt="2023-11-27T23:41:50.680" v="4754"/>
          <ac:picMkLst>
            <pc:docMk/>
            <pc:sldMk cId="2808810551" sldId="340"/>
            <ac:picMk id="33" creationId="{114DC429-E4F4-D2F0-9B5B-AD90FA5AAA5C}"/>
          </ac:picMkLst>
        </pc:picChg>
        <pc:picChg chg="add mod">
          <ac:chgData name="Hashimoto, Chie / 橋本　知依" userId="d974ff01-1f92-419a-ba7c-6fd3fb8463af" providerId="ADAL" clId="{A3CCF48D-4367-40F2-8661-DD8B18CF18A2}" dt="2023-11-27T23:47:46.930" v="4877" actId="1038"/>
          <ac:picMkLst>
            <pc:docMk/>
            <pc:sldMk cId="2808810551" sldId="340"/>
            <ac:picMk id="37" creationId="{1680B4B7-EFB4-7D15-1023-4168CFF35DA9}"/>
          </ac:picMkLst>
        </pc:picChg>
        <pc:picChg chg="add mod">
          <ac:chgData name="Hashimoto, Chie / 橋本　知依" userId="d974ff01-1f92-419a-ba7c-6fd3fb8463af" providerId="ADAL" clId="{A3CCF48D-4367-40F2-8661-DD8B18CF18A2}" dt="2023-11-27T23:42:32.769" v="4771" actId="164"/>
          <ac:picMkLst>
            <pc:docMk/>
            <pc:sldMk cId="2808810551" sldId="340"/>
            <ac:picMk id="38" creationId="{C452BC98-0C35-0F86-D9AB-A81E3A20F465}"/>
          </ac:picMkLst>
        </pc:picChg>
        <pc:picChg chg="mod">
          <ac:chgData name="Hashimoto, Chie / 橋本　知依" userId="d974ff01-1f92-419a-ba7c-6fd3fb8463af" providerId="ADAL" clId="{A3CCF48D-4367-40F2-8661-DD8B18CF18A2}" dt="2023-11-27T23:42:41.280" v="4775"/>
          <ac:picMkLst>
            <pc:docMk/>
            <pc:sldMk cId="2808810551" sldId="340"/>
            <ac:picMk id="48" creationId="{26214202-29C0-348B-7FF0-B112BDD643D7}"/>
          </ac:picMkLst>
        </pc:picChg>
        <pc:picChg chg="add mod modCrop">
          <ac:chgData name="Hashimoto, Chie / 橋本　知依" userId="d974ff01-1f92-419a-ba7c-6fd3fb8463af" providerId="ADAL" clId="{A3CCF48D-4367-40F2-8661-DD8B18CF18A2}" dt="2023-11-27T23:48:27.684" v="4886" actId="1076"/>
          <ac:picMkLst>
            <pc:docMk/>
            <pc:sldMk cId="2808810551" sldId="340"/>
            <ac:picMk id="55" creationId="{704E5854-F0B9-8028-AE63-1D84D576B36C}"/>
          </ac:picMkLst>
        </pc:picChg>
        <pc:picChg chg="add mod modCrop">
          <ac:chgData name="Hashimoto, Chie / 橋本　知依" userId="d974ff01-1f92-419a-ba7c-6fd3fb8463af" providerId="ADAL" clId="{A3CCF48D-4367-40F2-8661-DD8B18CF18A2}" dt="2023-11-27T23:48:25.623" v="4885" actId="1076"/>
          <ac:picMkLst>
            <pc:docMk/>
            <pc:sldMk cId="2808810551" sldId="340"/>
            <ac:picMk id="57" creationId="{BAB5C03E-0D2F-D43F-E61C-1B42A5B65B0C}"/>
          </ac:picMkLst>
        </pc:picChg>
        <pc:cxnChg chg="add mod">
          <ac:chgData name="Hashimoto, Chie / 橋本　知依" userId="d974ff01-1f92-419a-ba7c-6fd3fb8463af" providerId="ADAL" clId="{A3CCF48D-4367-40F2-8661-DD8B18CF18A2}" dt="2023-11-27T23:40:12.990" v="4736" actId="164"/>
          <ac:cxnSpMkLst>
            <pc:docMk/>
            <pc:sldMk cId="2808810551" sldId="340"/>
            <ac:cxnSpMk id="17" creationId="{A1667FA5-F3B7-13FB-E389-9CFFE2313D43}"/>
          </ac:cxnSpMkLst>
        </pc:cxnChg>
        <pc:cxnChg chg="add mod">
          <ac:chgData name="Hashimoto, Chie / 橋本　知依" userId="d974ff01-1f92-419a-ba7c-6fd3fb8463af" providerId="ADAL" clId="{A3CCF48D-4367-40F2-8661-DD8B18CF18A2}" dt="2023-11-27T23:40:03.559" v="4734" actId="164"/>
          <ac:cxnSpMkLst>
            <pc:docMk/>
            <pc:sldMk cId="2808810551" sldId="340"/>
            <ac:cxnSpMk id="25" creationId="{764DA2B0-4D8B-1F80-B4F7-423EBC74D501}"/>
          </ac:cxnSpMkLst>
        </pc:cxnChg>
        <pc:cxnChg chg="mod">
          <ac:chgData name="Hashimoto, Chie / 橋本　知依" userId="d974ff01-1f92-419a-ba7c-6fd3fb8463af" providerId="ADAL" clId="{A3CCF48D-4367-40F2-8661-DD8B18CF18A2}" dt="2023-11-27T23:41:50.680" v="4754"/>
          <ac:cxnSpMkLst>
            <pc:docMk/>
            <pc:sldMk cId="2808810551" sldId="340"/>
            <ac:cxnSpMk id="34" creationId="{D71E4BD9-9BC6-F8B2-DB04-E1A73D444F6B}"/>
          </ac:cxnSpMkLst>
        </pc:cxnChg>
        <pc:cxnChg chg="add mod">
          <ac:chgData name="Hashimoto, Chie / 橋本　知依" userId="d974ff01-1f92-419a-ba7c-6fd3fb8463af" providerId="ADAL" clId="{A3CCF48D-4367-40F2-8661-DD8B18CF18A2}" dt="2023-11-27T23:42:32.769" v="4771" actId="164"/>
          <ac:cxnSpMkLst>
            <pc:docMk/>
            <pc:sldMk cId="2808810551" sldId="340"/>
            <ac:cxnSpMk id="43" creationId="{F2AAA7B2-21E7-FCC0-21F0-5818CA6C614A}"/>
          </ac:cxnSpMkLst>
        </pc:cxnChg>
        <pc:cxnChg chg="mod">
          <ac:chgData name="Hashimoto, Chie / 橋本　知依" userId="d974ff01-1f92-419a-ba7c-6fd3fb8463af" providerId="ADAL" clId="{A3CCF48D-4367-40F2-8661-DD8B18CF18A2}" dt="2023-11-27T23:42:41.280" v="4775"/>
          <ac:cxnSpMkLst>
            <pc:docMk/>
            <pc:sldMk cId="2808810551" sldId="340"/>
            <ac:cxnSpMk id="49" creationId="{1FC59E0D-AB03-7499-DC98-BE20FB573A14}"/>
          </ac:cxnSpMkLst>
        </pc:cxnChg>
        <pc:cxnChg chg="add mod">
          <ac:chgData name="Hashimoto, Chie / 橋本　知依" userId="d974ff01-1f92-419a-ba7c-6fd3fb8463af" providerId="ADAL" clId="{A3CCF48D-4367-40F2-8661-DD8B18CF18A2}" dt="2023-11-27T23:47:46.930" v="4877" actId="1038"/>
          <ac:cxnSpMkLst>
            <pc:docMk/>
            <pc:sldMk cId="2808810551" sldId="340"/>
            <ac:cxnSpMk id="51" creationId="{7C66E758-65C4-EF49-12E4-66FE7F451EC9}"/>
          </ac:cxnSpMkLst>
        </pc:cxnChg>
        <pc:cxnChg chg="add mod">
          <ac:chgData name="Hashimoto, Chie / 橋本　知依" userId="d974ff01-1f92-419a-ba7c-6fd3fb8463af" providerId="ADAL" clId="{A3CCF48D-4367-40F2-8661-DD8B18CF18A2}" dt="2023-11-27T23:47:07.756" v="4850" actId="14100"/>
          <ac:cxnSpMkLst>
            <pc:docMk/>
            <pc:sldMk cId="2808810551" sldId="340"/>
            <ac:cxnSpMk id="59" creationId="{73A79045-47FE-22D3-B100-EE7B254A5B69}"/>
          </ac:cxnSpMkLst>
        </pc:cxnChg>
        <pc:cxnChg chg="add mod">
          <ac:chgData name="Hashimoto, Chie / 橋本　知依" userId="d974ff01-1f92-419a-ba7c-6fd3fb8463af" providerId="ADAL" clId="{A3CCF48D-4367-40F2-8661-DD8B18CF18A2}" dt="2023-11-27T23:47:51.533" v="4879" actId="1037"/>
          <ac:cxnSpMkLst>
            <pc:docMk/>
            <pc:sldMk cId="2808810551" sldId="340"/>
            <ac:cxnSpMk id="63" creationId="{E4AFC687-CCD4-ACA1-28F0-6DE215940574}"/>
          </ac:cxnSpMkLst>
        </pc:cxnChg>
        <pc:cxnChg chg="add mod">
          <ac:chgData name="Hashimoto, Chie / 橋本　知依" userId="d974ff01-1f92-419a-ba7c-6fd3fb8463af" providerId="ADAL" clId="{A3CCF48D-4367-40F2-8661-DD8B18CF18A2}" dt="2023-11-27T23:47:41.104" v="4862" actId="1036"/>
          <ac:cxnSpMkLst>
            <pc:docMk/>
            <pc:sldMk cId="2808810551" sldId="340"/>
            <ac:cxnSpMk id="64" creationId="{EAEAC00E-BB25-2A2C-1D2F-EE842E288D1B}"/>
          </ac:cxnSpMkLst>
        </pc:cxnChg>
        <pc:cxnChg chg="add mod">
          <ac:chgData name="Hashimoto, Chie / 橋本　知依" userId="d974ff01-1f92-419a-ba7c-6fd3fb8463af" providerId="ADAL" clId="{A3CCF48D-4367-40F2-8661-DD8B18CF18A2}" dt="2023-11-27T23:49:27.333" v="4905" actId="1076"/>
          <ac:cxnSpMkLst>
            <pc:docMk/>
            <pc:sldMk cId="2808810551" sldId="340"/>
            <ac:cxnSpMk id="67" creationId="{BB6D314B-18BA-FA87-746A-1089C0AF749B}"/>
          </ac:cxnSpMkLst>
        </pc:cxnChg>
        <pc:cxnChg chg="add mod">
          <ac:chgData name="Hashimoto, Chie / 橋本　知依" userId="d974ff01-1f92-419a-ba7c-6fd3fb8463af" providerId="ADAL" clId="{A3CCF48D-4367-40F2-8661-DD8B18CF18A2}" dt="2023-11-27T23:49:22.218" v="4903" actId="1076"/>
          <ac:cxnSpMkLst>
            <pc:docMk/>
            <pc:sldMk cId="2808810551" sldId="340"/>
            <ac:cxnSpMk id="72" creationId="{1929AD94-07B7-B1C8-40DF-14AC7A5986F7}"/>
          </ac:cxnSpMkLst>
        </pc:cxnChg>
      </pc:sldChg>
      <pc:sldChg chg="delSp modSp add mod ord">
        <pc:chgData name="Hashimoto, Chie / 橋本　知依" userId="d974ff01-1f92-419a-ba7c-6fd3fb8463af" providerId="ADAL" clId="{A3CCF48D-4367-40F2-8661-DD8B18CF18A2}" dt="2023-12-19T05:53:16.651" v="5880" actId="13926"/>
        <pc:sldMkLst>
          <pc:docMk/>
          <pc:sldMk cId="2875237215" sldId="340"/>
        </pc:sldMkLst>
        <pc:spChg chg="del">
          <ac:chgData name="Hashimoto, Chie / 橋本　知依" userId="d974ff01-1f92-419a-ba7c-6fd3fb8463af" providerId="ADAL" clId="{A3CCF48D-4367-40F2-8661-DD8B18CF18A2}" dt="2023-12-19T05:49:53.649" v="5809" actId="478"/>
          <ac:spMkLst>
            <pc:docMk/>
            <pc:sldMk cId="2875237215" sldId="340"/>
            <ac:spMk id="2" creationId="{AC4C1858-E2C7-C15F-6EC5-F05382B5B027}"/>
          </ac:spMkLst>
        </pc:spChg>
        <pc:spChg chg="mod">
          <ac:chgData name="Hashimoto, Chie / 橋本　知依" userId="d974ff01-1f92-419a-ba7c-6fd3fb8463af" providerId="ADAL" clId="{A3CCF48D-4367-40F2-8661-DD8B18CF18A2}" dt="2023-12-19T05:53:16.651" v="5880" actId="13926"/>
          <ac:spMkLst>
            <pc:docMk/>
            <pc:sldMk cId="2875237215" sldId="340"/>
            <ac:spMk id="7" creationId="{BA736436-5633-2A32-1577-A1CFEFBE9E3C}"/>
          </ac:spMkLst>
        </pc:spChg>
        <pc:spChg chg="mod">
          <ac:chgData name="Hashimoto, Chie / 橋本　知依" userId="d974ff01-1f92-419a-ba7c-6fd3fb8463af" providerId="ADAL" clId="{A3CCF48D-4367-40F2-8661-DD8B18CF18A2}" dt="2023-12-19T05:53:10.954" v="5879" actId="20577"/>
          <ac:spMkLst>
            <pc:docMk/>
            <pc:sldMk cId="2875237215" sldId="340"/>
            <ac:spMk id="8" creationId="{4D8BC9A6-057F-9D12-6ABE-134908070534}"/>
          </ac:spMkLst>
        </pc:spChg>
      </pc:sldChg>
      <pc:sldChg chg="addSp delSp modSp add del mod ord">
        <pc:chgData name="Hashimoto, Chie / 橋本　知依" userId="d974ff01-1f92-419a-ba7c-6fd3fb8463af" providerId="ADAL" clId="{A3CCF48D-4367-40F2-8661-DD8B18CF18A2}" dt="2023-11-28T01:13:09.491" v="5391" actId="47"/>
        <pc:sldMkLst>
          <pc:docMk/>
          <pc:sldMk cId="4122704595" sldId="341"/>
        </pc:sldMkLst>
        <pc:spChg chg="del">
          <ac:chgData name="Hashimoto, Chie / 橋本　知依" userId="d974ff01-1f92-419a-ba7c-6fd3fb8463af" providerId="ADAL" clId="{A3CCF48D-4367-40F2-8661-DD8B18CF18A2}" dt="2023-11-22T05:52:55.590" v="847" actId="478"/>
          <ac:spMkLst>
            <pc:docMk/>
            <pc:sldMk cId="4122704595" sldId="341"/>
            <ac:spMk id="2" creationId="{C4BE7B7A-D668-A1DD-2B3E-7DC3A9E09878}"/>
          </ac:spMkLst>
        </pc:spChg>
        <pc:spChg chg="add mod">
          <ac:chgData name="Hashimoto, Chie / 橋本　知依" userId="d974ff01-1f92-419a-ba7c-6fd3fb8463af" providerId="ADAL" clId="{A3CCF48D-4367-40F2-8661-DD8B18CF18A2}" dt="2023-11-27T10:51:27.760" v="3861"/>
          <ac:spMkLst>
            <pc:docMk/>
            <pc:sldMk cId="4122704595" sldId="341"/>
            <ac:spMk id="3" creationId="{8FBC35BC-4500-8178-D8F0-5E90681845BA}"/>
          </ac:spMkLst>
        </pc:spChg>
        <pc:graphicFrameChg chg="mod modGraphic">
          <ac:chgData name="Hashimoto, Chie / 橋本　知依" userId="d974ff01-1f92-419a-ba7c-6fd3fb8463af" providerId="ADAL" clId="{A3CCF48D-4367-40F2-8661-DD8B18CF18A2}" dt="2023-11-27T23:53:03.156" v="5084" actId="20577"/>
          <ac:graphicFrameMkLst>
            <pc:docMk/>
            <pc:sldMk cId="4122704595" sldId="341"/>
            <ac:graphicFrameMk id="8" creationId="{07219AAD-97A6-3628-5ADC-E4FDDF648FDB}"/>
          </ac:graphicFrameMkLst>
        </pc:graphicFrameChg>
      </pc:sldChg>
      <pc:sldChg chg="addSp delSp modSp add mod ord">
        <pc:chgData name="Hashimoto, Chie / 橋本　知依" userId="d974ff01-1f92-419a-ba7c-6fd3fb8463af" providerId="ADAL" clId="{A3CCF48D-4367-40F2-8661-DD8B18CF18A2}" dt="2023-12-18T06:58:34.406" v="5803" actId="20577"/>
        <pc:sldMkLst>
          <pc:docMk/>
          <pc:sldMk cId="736235912" sldId="342"/>
        </pc:sldMkLst>
        <pc:spChg chg="add del mod">
          <ac:chgData name="Hashimoto, Chie / 橋本　知依" userId="d974ff01-1f92-419a-ba7c-6fd3fb8463af" providerId="ADAL" clId="{A3CCF48D-4367-40F2-8661-DD8B18CF18A2}" dt="2023-12-01T04:48:32.460" v="5494" actId="478"/>
          <ac:spMkLst>
            <pc:docMk/>
            <pc:sldMk cId="736235912" sldId="342"/>
            <ac:spMk id="7" creationId="{2DF58143-B020-5AD0-9B37-131CFC20FAD1}"/>
          </ac:spMkLst>
        </pc:spChg>
        <pc:graphicFrameChg chg="mod modGraphic">
          <ac:chgData name="Hashimoto, Chie / 橋本　知依" userId="d974ff01-1f92-419a-ba7c-6fd3fb8463af" providerId="ADAL" clId="{A3CCF48D-4367-40F2-8661-DD8B18CF18A2}" dt="2023-12-18T06:58:34.406" v="5803" actId="20577"/>
          <ac:graphicFrameMkLst>
            <pc:docMk/>
            <pc:sldMk cId="736235912" sldId="342"/>
            <ac:graphicFrameMk id="8" creationId="{07219AAD-97A6-3628-5ADC-E4FDDF648FDB}"/>
          </ac:graphicFrameMkLst>
        </pc:graphicFrameChg>
        <pc:picChg chg="add mod">
          <ac:chgData name="Hashimoto, Chie / 橋本　知依" userId="d974ff01-1f92-419a-ba7c-6fd3fb8463af" providerId="ADAL" clId="{A3CCF48D-4367-40F2-8661-DD8B18CF18A2}" dt="2023-12-01T05:01:00.161" v="5681" actId="1076"/>
          <ac:picMkLst>
            <pc:docMk/>
            <pc:sldMk cId="736235912" sldId="342"/>
            <ac:picMk id="3" creationId="{64C27693-AA67-7626-E8DA-2A2765C2FC60}"/>
          </ac:picMkLst>
        </pc:picChg>
        <pc:picChg chg="add mod modCrop">
          <ac:chgData name="Hashimoto, Chie / 橋本　知依" userId="d974ff01-1f92-419a-ba7c-6fd3fb8463af" providerId="ADAL" clId="{A3CCF48D-4367-40F2-8661-DD8B18CF18A2}" dt="2023-12-01T05:01:00.161" v="5681" actId="1076"/>
          <ac:picMkLst>
            <pc:docMk/>
            <pc:sldMk cId="736235912" sldId="342"/>
            <ac:picMk id="5" creationId="{DDF1DCD2-CDA8-2596-2A0A-ECC62C2C94B5}"/>
          </ac:picMkLst>
        </pc:picChg>
      </pc:sldChg>
      <pc:sldChg chg="addSp delSp modSp add del mod ord">
        <pc:chgData name="Hashimoto, Chie / 橋本　知依" userId="d974ff01-1f92-419a-ba7c-6fd3fb8463af" providerId="ADAL" clId="{A3CCF48D-4367-40F2-8661-DD8B18CF18A2}" dt="2023-12-01T04:48:38.840" v="5495" actId="47"/>
        <pc:sldMkLst>
          <pc:docMk/>
          <pc:sldMk cId="2180131104" sldId="343"/>
        </pc:sldMkLst>
        <pc:spChg chg="add del mod">
          <ac:chgData name="Hashimoto, Chie / 橋本　知依" userId="d974ff01-1f92-419a-ba7c-6fd3fb8463af" providerId="ADAL" clId="{A3CCF48D-4367-40F2-8661-DD8B18CF18A2}" dt="2023-12-01T00:09:00.935" v="5444" actId="21"/>
          <ac:spMkLst>
            <pc:docMk/>
            <pc:sldMk cId="2180131104" sldId="343"/>
            <ac:spMk id="7" creationId="{AACAF891-D2D5-282C-8CD2-C73CC0FD6673}"/>
          </ac:spMkLst>
        </pc:spChg>
        <pc:spChg chg="add del mod">
          <ac:chgData name="Hashimoto, Chie / 橋本　知依" userId="d974ff01-1f92-419a-ba7c-6fd3fb8463af" providerId="ADAL" clId="{A3CCF48D-4367-40F2-8661-DD8B18CF18A2}" dt="2023-11-22T07:51:22.434" v="2667"/>
          <ac:spMkLst>
            <pc:docMk/>
            <pc:sldMk cId="2180131104" sldId="343"/>
            <ac:spMk id="12" creationId="{E3CDBCC6-65F2-35C4-6BFD-8B3758E2D183}"/>
          </ac:spMkLst>
        </pc:spChg>
        <pc:spChg chg="add del mod">
          <ac:chgData name="Hashimoto, Chie / 橋本　知依" userId="d974ff01-1f92-419a-ba7c-6fd3fb8463af" providerId="ADAL" clId="{A3CCF48D-4367-40F2-8661-DD8B18CF18A2}" dt="2023-11-22T07:51:23.909" v="2669"/>
          <ac:spMkLst>
            <pc:docMk/>
            <pc:sldMk cId="2180131104" sldId="343"/>
            <ac:spMk id="14" creationId="{CA99183D-FD5D-45C3-AF67-1A2A87C5108B}"/>
          </ac:spMkLst>
        </pc:spChg>
        <pc:spChg chg="add del mod">
          <ac:chgData name="Hashimoto, Chie / 橋本　知依" userId="d974ff01-1f92-419a-ba7c-6fd3fb8463af" providerId="ADAL" clId="{A3CCF48D-4367-40F2-8661-DD8B18CF18A2}" dt="2023-12-01T00:09:00.935" v="5444" actId="21"/>
          <ac:spMkLst>
            <pc:docMk/>
            <pc:sldMk cId="2180131104" sldId="343"/>
            <ac:spMk id="16" creationId="{B5BA9825-C594-90E4-9DDD-B1CA75235687}"/>
          </ac:spMkLst>
        </pc:spChg>
        <pc:spChg chg="del">
          <ac:chgData name="Hashimoto, Chie / 橋本　知依" userId="d974ff01-1f92-419a-ba7c-6fd3fb8463af" providerId="ADAL" clId="{A3CCF48D-4367-40F2-8661-DD8B18CF18A2}" dt="2023-11-22T07:50:18.907" v="2641" actId="478"/>
          <ac:spMkLst>
            <pc:docMk/>
            <pc:sldMk cId="2180131104" sldId="343"/>
            <ac:spMk id="18" creationId="{307DB1F0-2F02-CF93-B7EB-542767EA8462}"/>
          </ac:spMkLst>
        </pc:spChg>
        <pc:spChg chg="add del mod">
          <ac:chgData name="Hashimoto, Chie / 橋本　知依" userId="d974ff01-1f92-419a-ba7c-6fd3fb8463af" providerId="ADAL" clId="{A3CCF48D-4367-40F2-8661-DD8B18CF18A2}" dt="2023-11-22T07:51:47.764" v="2675"/>
          <ac:spMkLst>
            <pc:docMk/>
            <pc:sldMk cId="2180131104" sldId="343"/>
            <ac:spMk id="20" creationId="{27A873C9-157B-1EA5-8931-6831709FCDEF}"/>
          </ac:spMkLst>
        </pc:spChg>
        <pc:spChg chg="del">
          <ac:chgData name="Hashimoto, Chie / 橋本　知依" userId="d974ff01-1f92-419a-ba7c-6fd3fb8463af" providerId="ADAL" clId="{A3CCF48D-4367-40F2-8661-DD8B18CF18A2}" dt="2023-11-22T07:50:18.907" v="2641" actId="478"/>
          <ac:spMkLst>
            <pc:docMk/>
            <pc:sldMk cId="2180131104" sldId="343"/>
            <ac:spMk id="21" creationId="{C5A8C477-CF3C-4992-3088-B267BD97FF1C}"/>
          </ac:spMkLst>
        </pc:spChg>
        <pc:spChg chg="del">
          <ac:chgData name="Hashimoto, Chie / 橋本　知依" userId="d974ff01-1f92-419a-ba7c-6fd3fb8463af" providerId="ADAL" clId="{A3CCF48D-4367-40F2-8661-DD8B18CF18A2}" dt="2023-11-22T07:50:18.907" v="2641" actId="478"/>
          <ac:spMkLst>
            <pc:docMk/>
            <pc:sldMk cId="2180131104" sldId="343"/>
            <ac:spMk id="22" creationId="{858F98AD-9B33-0FFD-F3D9-18BBC52A8608}"/>
          </ac:spMkLst>
        </pc:spChg>
        <pc:spChg chg="del">
          <ac:chgData name="Hashimoto, Chie / 橋本　知依" userId="d974ff01-1f92-419a-ba7c-6fd3fb8463af" providerId="ADAL" clId="{A3CCF48D-4367-40F2-8661-DD8B18CF18A2}" dt="2023-11-22T07:50:18.907" v="2641" actId="478"/>
          <ac:spMkLst>
            <pc:docMk/>
            <pc:sldMk cId="2180131104" sldId="343"/>
            <ac:spMk id="23" creationId="{982683EC-25B4-16BF-75B6-FA9BFFD7E417}"/>
          </ac:spMkLst>
        </pc:spChg>
        <pc:spChg chg="add del mod">
          <ac:chgData name="Hashimoto, Chie / 橋本　知依" userId="d974ff01-1f92-419a-ba7c-6fd3fb8463af" providerId="ADAL" clId="{A3CCF48D-4367-40F2-8661-DD8B18CF18A2}" dt="2023-12-01T00:09:00.935" v="5444" actId="21"/>
          <ac:spMkLst>
            <pc:docMk/>
            <pc:sldMk cId="2180131104" sldId="343"/>
            <ac:spMk id="24" creationId="{66DAA7A1-4E7B-986A-73E3-FB09ABF1A83E}"/>
          </ac:spMkLst>
        </pc:spChg>
        <pc:spChg chg="add del mod ord">
          <ac:chgData name="Hashimoto, Chie / 橋本　知依" userId="d974ff01-1f92-419a-ba7c-6fd3fb8463af" providerId="ADAL" clId="{A3CCF48D-4367-40F2-8661-DD8B18CF18A2}" dt="2023-12-01T00:07:22.128" v="5426" actId="478"/>
          <ac:spMkLst>
            <pc:docMk/>
            <pc:sldMk cId="2180131104" sldId="343"/>
            <ac:spMk id="26" creationId="{91010DA1-9019-9833-4F04-55E182AF1F46}"/>
          </ac:spMkLst>
        </pc:spChg>
        <pc:spChg chg="add del mod">
          <ac:chgData name="Hashimoto, Chie / 橋本　知依" userId="d974ff01-1f92-419a-ba7c-6fd3fb8463af" providerId="ADAL" clId="{A3CCF48D-4367-40F2-8661-DD8B18CF18A2}" dt="2023-12-01T00:09:00.935" v="5444" actId="21"/>
          <ac:spMkLst>
            <pc:docMk/>
            <pc:sldMk cId="2180131104" sldId="343"/>
            <ac:spMk id="27" creationId="{5DD49187-312E-2B7A-DE06-0AD2098FC659}"/>
          </ac:spMkLst>
        </pc:spChg>
        <pc:spChg chg="add del mod">
          <ac:chgData name="Hashimoto, Chie / 橋本　知依" userId="d974ff01-1f92-419a-ba7c-6fd3fb8463af" providerId="ADAL" clId="{A3CCF48D-4367-40F2-8661-DD8B18CF18A2}" dt="2023-12-01T00:09:00.935" v="5444" actId="21"/>
          <ac:spMkLst>
            <pc:docMk/>
            <pc:sldMk cId="2180131104" sldId="343"/>
            <ac:spMk id="29" creationId="{D2B66F4D-0219-D9EC-7646-91D9B68F61FE}"/>
          </ac:spMkLst>
        </pc:spChg>
        <pc:spChg chg="add del mod">
          <ac:chgData name="Hashimoto, Chie / 橋本　知依" userId="d974ff01-1f92-419a-ba7c-6fd3fb8463af" providerId="ADAL" clId="{A3CCF48D-4367-40F2-8661-DD8B18CF18A2}" dt="2023-11-22T07:55:13.755" v="2739" actId="478"/>
          <ac:spMkLst>
            <pc:docMk/>
            <pc:sldMk cId="2180131104" sldId="343"/>
            <ac:spMk id="30" creationId="{BE2A2F24-C674-91AD-5386-9984BB07BFA9}"/>
          </ac:spMkLst>
        </pc:spChg>
        <pc:spChg chg="del">
          <ac:chgData name="Hashimoto, Chie / 橋本　知依" userId="d974ff01-1f92-419a-ba7c-6fd3fb8463af" providerId="ADAL" clId="{A3CCF48D-4367-40F2-8661-DD8B18CF18A2}" dt="2023-11-22T07:50:12.502" v="2640" actId="478"/>
          <ac:spMkLst>
            <pc:docMk/>
            <pc:sldMk cId="2180131104" sldId="343"/>
            <ac:spMk id="34" creationId="{7410680A-0B2C-3597-0011-0B36726D3E5E}"/>
          </ac:spMkLst>
        </pc:spChg>
        <pc:spChg chg="add del mod">
          <ac:chgData name="Hashimoto, Chie / 橋本　知依" userId="d974ff01-1f92-419a-ba7c-6fd3fb8463af" providerId="ADAL" clId="{A3CCF48D-4367-40F2-8661-DD8B18CF18A2}" dt="2023-12-01T00:09:00.935" v="5444" actId="21"/>
          <ac:spMkLst>
            <pc:docMk/>
            <pc:sldMk cId="2180131104" sldId="343"/>
            <ac:spMk id="40" creationId="{1B2326C9-5804-CE2A-546E-34F68ED5510E}"/>
          </ac:spMkLst>
        </pc:spChg>
        <pc:spChg chg="add del mod">
          <ac:chgData name="Hashimoto, Chie / 橋本　知依" userId="d974ff01-1f92-419a-ba7c-6fd3fb8463af" providerId="ADAL" clId="{A3CCF48D-4367-40F2-8661-DD8B18CF18A2}" dt="2023-12-01T00:09:00.935" v="5444" actId="21"/>
          <ac:spMkLst>
            <pc:docMk/>
            <pc:sldMk cId="2180131104" sldId="343"/>
            <ac:spMk id="41" creationId="{28B3C7AA-305F-8E6E-1408-837E21BD29F2}"/>
          </ac:spMkLst>
        </pc:spChg>
        <pc:spChg chg="add del mod">
          <ac:chgData name="Hashimoto, Chie / 橋本　知依" userId="d974ff01-1f92-419a-ba7c-6fd3fb8463af" providerId="ADAL" clId="{A3CCF48D-4367-40F2-8661-DD8B18CF18A2}" dt="2023-12-01T00:09:00.935" v="5444" actId="21"/>
          <ac:spMkLst>
            <pc:docMk/>
            <pc:sldMk cId="2180131104" sldId="343"/>
            <ac:spMk id="45" creationId="{950C26F3-FE99-E793-0035-7FFBEFDCB373}"/>
          </ac:spMkLst>
        </pc:spChg>
        <pc:spChg chg="add mod">
          <ac:chgData name="Hashimoto, Chie / 橋本　知依" userId="d974ff01-1f92-419a-ba7c-6fd3fb8463af" providerId="ADAL" clId="{A3CCF48D-4367-40F2-8661-DD8B18CF18A2}" dt="2023-11-27T10:51:31.125" v="3862"/>
          <ac:spMkLst>
            <pc:docMk/>
            <pc:sldMk cId="2180131104" sldId="343"/>
            <ac:spMk id="49" creationId="{2117F25D-EC58-0BC2-D2F5-B20538615FE1}"/>
          </ac:spMkLst>
        </pc:spChg>
        <pc:grpChg chg="add del mod">
          <ac:chgData name="Hashimoto, Chie / 橋本　知依" userId="d974ff01-1f92-419a-ba7c-6fd3fb8463af" providerId="ADAL" clId="{A3CCF48D-4367-40F2-8661-DD8B18CF18A2}" dt="2023-12-01T00:09:00.935" v="5444" actId="21"/>
          <ac:grpSpMkLst>
            <pc:docMk/>
            <pc:sldMk cId="2180131104" sldId="343"/>
            <ac:grpSpMk id="3" creationId="{8B89D00C-5771-E493-F5FB-A96CED56FB94}"/>
          </ac:grpSpMkLst>
        </pc:grpChg>
        <pc:graphicFrameChg chg="add mod modGraphic">
          <ac:chgData name="Hashimoto, Chie / 橋本　知依" userId="d974ff01-1f92-419a-ba7c-6fd3fb8463af" providerId="ADAL" clId="{A3CCF48D-4367-40F2-8661-DD8B18CF18A2}" dt="2023-12-01T00:07:17.917" v="5424" actId="20577"/>
          <ac:graphicFrameMkLst>
            <pc:docMk/>
            <pc:sldMk cId="2180131104" sldId="343"/>
            <ac:graphicFrameMk id="2" creationId="{18101BB4-CDCD-8B3C-08E2-91557B46D246}"/>
          </ac:graphicFrameMkLst>
        </pc:graphicFrameChg>
        <pc:graphicFrameChg chg="del">
          <ac:chgData name="Hashimoto, Chie / 橋本　知依" userId="d974ff01-1f92-419a-ba7c-6fd3fb8463af" providerId="ADAL" clId="{A3CCF48D-4367-40F2-8661-DD8B18CF18A2}" dt="2023-11-22T07:50:18.907" v="2641" actId="478"/>
          <ac:graphicFrameMkLst>
            <pc:docMk/>
            <pc:sldMk cId="2180131104" sldId="343"/>
            <ac:graphicFrameMk id="8" creationId="{07219AAD-97A6-3628-5ADC-E4FDDF648FDB}"/>
          </ac:graphicFrameMkLst>
        </pc:graphicFrameChg>
        <pc:picChg chg="mod">
          <ac:chgData name="Hashimoto, Chie / 橋本　知依" userId="d974ff01-1f92-419a-ba7c-6fd3fb8463af" providerId="ADAL" clId="{A3CCF48D-4367-40F2-8661-DD8B18CF18A2}" dt="2023-11-22T07:50:24.678" v="2643"/>
          <ac:picMkLst>
            <pc:docMk/>
            <pc:sldMk cId="2180131104" sldId="343"/>
            <ac:picMk id="4" creationId="{145BE9AC-6111-0135-DCAE-7458764F9E9C}"/>
          </ac:picMkLst>
        </pc:picChg>
        <pc:picChg chg="mod modCrop">
          <ac:chgData name="Hashimoto, Chie / 橋本　知依" userId="d974ff01-1f92-419a-ba7c-6fd3fb8463af" providerId="ADAL" clId="{A3CCF48D-4367-40F2-8661-DD8B18CF18A2}" dt="2023-12-01T00:07:07.994" v="5421" actId="732"/>
          <ac:picMkLst>
            <pc:docMk/>
            <pc:sldMk cId="2180131104" sldId="343"/>
            <ac:picMk id="5" creationId="{6EF18C8E-0565-6B5B-C9D6-1EE247BAF7DF}"/>
          </ac:picMkLst>
        </pc:picChg>
        <pc:picChg chg="add del mod modCrop">
          <ac:chgData name="Hashimoto, Chie / 橋本　知依" userId="d974ff01-1f92-419a-ba7c-6fd3fb8463af" providerId="ADAL" clId="{A3CCF48D-4367-40F2-8661-DD8B18CF18A2}" dt="2023-11-22T07:54:50.264" v="2733" actId="478"/>
          <ac:picMkLst>
            <pc:docMk/>
            <pc:sldMk cId="2180131104" sldId="343"/>
            <ac:picMk id="33" creationId="{F6C553B2-D0C8-058E-B19C-63F752CE0365}"/>
          </ac:picMkLst>
        </pc:picChg>
        <pc:picChg chg="add del mod modCrop">
          <ac:chgData name="Hashimoto, Chie / 橋本　知依" userId="d974ff01-1f92-419a-ba7c-6fd3fb8463af" providerId="ADAL" clId="{A3CCF48D-4367-40F2-8661-DD8B18CF18A2}" dt="2023-12-01T00:07:21.148" v="5425" actId="478"/>
          <ac:picMkLst>
            <pc:docMk/>
            <pc:sldMk cId="2180131104" sldId="343"/>
            <ac:picMk id="39" creationId="{5C82DB2E-91CF-79E5-267B-1E78859C946E}"/>
          </ac:picMkLst>
        </pc:picChg>
        <pc:cxnChg chg="add del mod">
          <ac:chgData name="Hashimoto, Chie / 橋本　知依" userId="d974ff01-1f92-419a-ba7c-6fd3fb8463af" providerId="ADAL" clId="{A3CCF48D-4367-40F2-8661-DD8B18CF18A2}" dt="2023-12-01T00:09:00.935" v="5444" actId="21"/>
          <ac:cxnSpMkLst>
            <pc:docMk/>
            <pc:sldMk cId="2180131104" sldId="343"/>
            <ac:cxnSpMk id="9" creationId="{453B9A23-9ADA-A7F8-69BE-C05AC1D76A5E}"/>
          </ac:cxnSpMkLst>
        </pc:cxnChg>
        <pc:cxnChg chg="add del mod">
          <ac:chgData name="Hashimoto, Chie / 橋本　知依" userId="d974ff01-1f92-419a-ba7c-6fd3fb8463af" providerId="ADAL" clId="{A3CCF48D-4367-40F2-8661-DD8B18CF18A2}" dt="2023-11-22T07:51:22.434" v="2667"/>
          <ac:cxnSpMkLst>
            <pc:docMk/>
            <pc:sldMk cId="2180131104" sldId="343"/>
            <ac:cxnSpMk id="13" creationId="{E0914D80-6207-479C-AC9E-7AFE59BC4C5D}"/>
          </ac:cxnSpMkLst>
        </pc:cxnChg>
        <pc:cxnChg chg="add del mod">
          <ac:chgData name="Hashimoto, Chie / 橋本　知依" userId="d974ff01-1f92-419a-ba7c-6fd3fb8463af" providerId="ADAL" clId="{A3CCF48D-4367-40F2-8661-DD8B18CF18A2}" dt="2023-11-22T07:51:23.909" v="2669"/>
          <ac:cxnSpMkLst>
            <pc:docMk/>
            <pc:sldMk cId="2180131104" sldId="343"/>
            <ac:cxnSpMk id="15" creationId="{B76699E5-4EA7-44BD-EA24-8CE6B820B79C}"/>
          </ac:cxnSpMkLst>
        </pc:cxnChg>
        <pc:cxnChg chg="del mod">
          <ac:chgData name="Hashimoto, Chie / 橋本　知依" userId="d974ff01-1f92-419a-ba7c-6fd3fb8463af" providerId="ADAL" clId="{A3CCF48D-4367-40F2-8661-DD8B18CF18A2}" dt="2023-11-22T07:50:18.907" v="2641" actId="478"/>
          <ac:cxnSpMkLst>
            <pc:docMk/>
            <pc:sldMk cId="2180131104" sldId="343"/>
            <ac:cxnSpMk id="19" creationId="{364DF187-B46B-1C9A-172D-7FE9175F7158}"/>
          </ac:cxnSpMkLst>
        </pc:cxnChg>
        <pc:cxnChg chg="del mod">
          <ac:chgData name="Hashimoto, Chie / 橋本　知依" userId="d974ff01-1f92-419a-ba7c-6fd3fb8463af" providerId="ADAL" clId="{A3CCF48D-4367-40F2-8661-DD8B18CF18A2}" dt="2023-11-22T07:50:18.907" v="2641" actId="478"/>
          <ac:cxnSpMkLst>
            <pc:docMk/>
            <pc:sldMk cId="2180131104" sldId="343"/>
            <ac:cxnSpMk id="25" creationId="{CF92C02B-BFD6-51F0-0482-BBFF8E509394}"/>
          </ac:cxnSpMkLst>
        </pc:cxnChg>
        <pc:cxnChg chg="del mod">
          <ac:chgData name="Hashimoto, Chie / 橋本　知依" userId="d974ff01-1f92-419a-ba7c-6fd3fb8463af" providerId="ADAL" clId="{A3CCF48D-4367-40F2-8661-DD8B18CF18A2}" dt="2023-11-22T07:50:18.907" v="2641" actId="478"/>
          <ac:cxnSpMkLst>
            <pc:docMk/>
            <pc:sldMk cId="2180131104" sldId="343"/>
            <ac:cxnSpMk id="28" creationId="{629D97A2-5F32-EC5C-0358-F45E5CEC8545}"/>
          </ac:cxnSpMkLst>
        </pc:cxnChg>
        <pc:cxnChg chg="add del mod">
          <ac:chgData name="Hashimoto, Chie / 橋本　知依" userId="d974ff01-1f92-419a-ba7c-6fd3fb8463af" providerId="ADAL" clId="{A3CCF48D-4367-40F2-8661-DD8B18CF18A2}" dt="2023-12-01T00:07:22.973" v="5427" actId="478"/>
          <ac:cxnSpMkLst>
            <pc:docMk/>
            <pc:sldMk cId="2180131104" sldId="343"/>
            <ac:cxnSpMk id="31" creationId="{3FC6D397-29CD-6174-F446-E95C2FBA477F}"/>
          </ac:cxnSpMkLst>
        </pc:cxnChg>
        <pc:cxnChg chg="add del mod">
          <ac:chgData name="Hashimoto, Chie / 橋本　知依" userId="d974ff01-1f92-419a-ba7c-6fd3fb8463af" providerId="ADAL" clId="{A3CCF48D-4367-40F2-8661-DD8B18CF18A2}" dt="2023-12-01T00:09:00.935" v="5444" actId="21"/>
          <ac:cxnSpMkLst>
            <pc:docMk/>
            <pc:sldMk cId="2180131104" sldId="343"/>
            <ac:cxnSpMk id="42" creationId="{85511D59-9EDA-AEBF-1A06-F87FAAC90A14}"/>
          </ac:cxnSpMkLst>
        </pc:cxnChg>
      </pc:sldChg>
      <pc:sldChg chg="addSp delSp modSp add del mod">
        <pc:chgData name="Hashimoto, Chie / 橋本　知依" userId="d974ff01-1f92-419a-ba7c-6fd3fb8463af" providerId="ADAL" clId="{A3CCF48D-4367-40F2-8661-DD8B18CF18A2}" dt="2023-12-01T00:04:48.232" v="5417" actId="47"/>
        <pc:sldMkLst>
          <pc:docMk/>
          <pc:sldMk cId="3990963304" sldId="344"/>
        </pc:sldMkLst>
        <pc:spChg chg="add mod">
          <ac:chgData name="Hashimoto, Chie / 橋本　知依" userId="d974ff01-1f92-419a-ba7c-6fd3fb8463af" providerId="ADAL" clId="{A3CCF48D-4367-40F2-8661-DD8B18CF18A2}" dt="2023-11-27T10:51:22.766" v="3860" actId="1076"/>
          <ac:spMkLst>
            <pc:docMk/>
            <pc:sldMk cId="3990963304" sldId="344"/>
            <ac:spMk id="4" creationId="{8C672791-A548-E251-9272-2AB9E1958B3A}"/>
          </ac:spMkLst>
        </pc:spChg>
        <pc:spChg chg="add mod">
          <ac:chgData name="Hashimoto, Chie / 橋本　知依" userId="d974ff01-1f92-419a-ba7c-6fd3fb8463af" providerId="ADAL" clId="{A3CCF48D-4367-40F2-8661-DD8B18CF18A2}" dt="2023-11-27T10:21:55.879" v="3856" actId="164"/>
          <ac:spMkLst>
            <pc:docMk/>
            <pc:sldMk cId="3990963304" sldId="344"/>
            <ac:spMk id="9" creationId="{B7E32241-7F9D-71C9-848B-D917203CE1E9}"/>
          </ac:spMkLst>
        </pc:spChg>
        <pc:spChg chg="add mod">
          <ac:chgData name="Hashimoto, Chie / 橋本　知依" userId="d974ff01-1f92-419a-ba7c-6fd3fb8463af" providerId="ADAL" clId="{A3CCF48D-4367-40F2-8661-DD8B18CF18A2}" dt="2023-11-27T10:21:55.879" v="3856" actId="164"/>
          <ac:spMkLst>
            <pc:docMk/>
            <pc:sldMk cId="3990963304" sldId="344"/>
            <ac:spMk id="10" creationId="{94B9B348-5A80-2DD3-E155-02DE4C3CE947}"/>
          </ac:spMkLst>
        </pc:spChg>
        <pc:grpChg chg="add mod">
          <ac:chgData name="Hashimoto, Chie / 橋本　知依" userId="d974ff01-1f92-419a-ba7c-6fd3fb8463af" providerId="ADAL" clId="{A3CCF48D-4367-40F2-8661-DD8B18CF18A2}" dt="2023-11-27T10:29:25.701" v="3858" actId="14100"/>
          <ac:grpSpMkLst>
            <pc:docMk/>
            <pc:sldMk cId="3990963304" sldId="344"/>
            <ac:grpSpMk id="14" creationId="{C739968F-D92F-CD85-9831-4D939ACEFC35}"/>
          </ac:grpSpMkLst>
        </pc:grpChg>
        <pc:graphicFrameChg chg="mod modGraphic">
          <ac:chgData name="Hashimoto, Chie / 橋本　知依" userId="d974ff01-1f92-419a-ba7c-6fd3fb8463af" providerId="ADAL" clId="{A3CCF48D-4367-40F2-8661-DD8B18CF18A2}" dt="2023-11-27T10:29:28.467" v="3859" actId="14734"/>
          <ac:graphicFrameMkLst>
            <pc:docMk/>
            <pc:sldMk cId="3990963304" sldId="344"/>
            <ac:graphicFrameMk id="8" creationId="{07219AAD-97A6-3628-5ADC-E4FDDF648FDB}"/>
          </ac:graphicFrameMkLst>
        </pc:graphicFrameChg>
        <pc:picChg chg="add del">
          <ac:chgData name="Hashimoto, Chie / 橋本　知依" userId="d974ff01-1f92-419a-ba7c-6fd3fb8463af" providerId="ADAL" clId="{A3CCF48D-4367-40F2-8661-DD8B18CF18A2}" dt="2023-11-27T10:18:39.500" v="3775" actId="22"/>
          <ac:picMkLst>
            <pc:docMk/>
            <pc:sldMk cId="3990963304" sldId="344"/>
            <ac:picMk id="3" creationId="{1951F10F-EE8A-3BA8-8447-C36199B9EEF7}"/>
          </ac:picMkLst>
        </pc:picChg>
        <pc:picChg chg="add mod modCrop">
          <ac:chgData name="Hashimoto, Chie / 橋本　知依" userId="d974ff01-1f92-419a-ba7c-6fd3fb8463af" providerId="ADAL" clId="{A3CCF48D-4367-40F2-8661-DD8B18CF18A2}" dt="2023-11-27T10:21:55.879" v="3856" actId="164"/>
          <ac:picMkLst>
            <pc:docMk/>
            <pc:sldMk cId="3990963304" sldId="344"/>
            <ac:picMk id="7" creationId="{40B7963A-815F-C19D-91BA-6BFD7DABB064}"/>
          </ac:picMkLst>
        </pc:picChg>
        <pc:cxnChg chg="add mod">
          <ac:chgData name="Hashimoto, Chie / 橋本　知依" userId="d974ff01-1f92-419a-ba7c-6fd3fb8463af" providerId="ADAL" clId="{A3CCF48D-4367-40F2-8661-DD8B18CF18A2}" dt="2023-11-27T10:21:55.879" v="3856" actId="164"/>
          <ac:cxnSpMkLst>
            <pc:docMk/>
            <pc:sldMk cId="3990963304" sldId="344"/>
            <ac:cxnSpMk id="11" creationId="{FB60FF4A-52E9-477A-3085-6AC1F6AE4858}"/>
          </ac:cxnSpMkLst>
        </pc:cxnChg>
      </pc:sldChg>
    </pc:docChg>
  </pc:docChgLst>
  <pc:docChgLst>
    <pc:chgData name="Hashimoto, Chie / 橋本　知依" userId="d974ff01-1f92-419a-ba7c-6fd3fb8463af" providerId="ADAL" clId="{7F15A138-B919-4505-9D5E-BC018F417834}"/>
    <pc:docChg chg="undo custSel addSld modSld">
      <pc:chgData name="Hashimoto, Chie / 橋本　知依" userId="d974ff01-1f92-419a-ba7c-6fd3fb8463af" providerId="ADAL" clId="{7F15A138-B919-4505-9D5E-BC018F417834}" dt="2024-02-08T06:17:32.167" v="1881" actId="20577"/>
      <pc:docMkLst>
        <pc:docMk/>
      </pc:docMkLst>
      <pc:sldChg chg="modSp mod">
        <pc:chgData name="Hashimoto, Chie / 橋本　知依" userId="d974ff01-1f92-419a-ba7c-6fd3fb8463af" providerId="ADAL" clId="{7F15A138-B919-4505-9D5E-BC018F417834}" dt="2024-02-08T05:10:00.771" v="13" actId="20577"/>
        <pc:sldMkLst>
          <pc:docMk/>
          <pc:sldMk cId="3840699567" sldId="303"/>
        </pc:sldMkLst>
        <pc:spChg chg="mod">
          <ac:chgData name="Hashimoto, Chie / 橋本　知依" userId="d974ff01-1f92-419a-ba7c-6fd3fb8463af" providerId="ADAL" clId="{7F15A138-B919-4505-9D5E-BC018F417834}" dt="2024-02-08T05:10:00.771"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7F15A138-B919-4505-9D5E-BC018F417834}" dt="2024-02-08T05:27:18.279" v="246" actId="14100"/>
        <pc:sldMkLst>
          <pc:docMk/>
          <pc:sldMk cId="509033882" sldId="305"/>
        </pc:sldMkLst>
        <pc:spChg chg="mod">
          <ac:chgData name="Hashimoto, Chie / 橋本　知依" userId="d974ff01-1f92-419a-ba7c-6fd3fb8463af" providerId="ADAL" clId="{7F15A138-B919-4505-9D5E-BC018F417834}" dt="2024-02-08T05:10:05.911" v="19" actId="20577"/>
          <ac:spMkLst>
            <pc:docMk/>
            <pc:sldMk cId="509033882" sldId="305"/>
            <ac:spMk id="6" creationId="{531B4B9D-12EA-4BC5-4859-8E23CDDB1A22}"/>
          </ac:spMkLst>
        </pc:spChg>
        <pc:spChg chg="add mod">
          <ac:chgData name="Hashimoto, Chie / 橋本　知依" userId="d974ff01-1f92-419a-ba7c-6fd3fb8463af" providerId="ADAL" clId="{7F15A138-B919-4505-9D5E-BC018F417834}" dt="2024-02-08T05:27:18.279" v="246" actId="14100"/>
          <ac:spMkLst>
            <pc:docMk/>
            <pc:sldMk cId="509033882" sldId="305"/>
            <ac:spMk id="7" creationId="{72E3CA28-FD70-B0E4-ABA3-6DC005E2AFC3}"/>
          </ac:spMkLst>
        </pc:spChg>
        <pc:spChg chg="del">
          <ac:chgData name="Hashimoto, Chie / 橋本　知依" userId="d974ff01-1f92-419a-ba7c-6fd3fb8463af" providerId="ADAL" clId="{7F15A138-B919-4505-9D5E-BC018F417834}" dt="2024-02-08T05:23:04.800" v="28" actId="478"/>
          <ac:spMkLst>
            <pc:docMk/>
            <pc:sldMk cId="509033882" sldId="305"/>
            <ac:spMk id="13" creationId="{D1E9F03B-B0EC-EB2A-6DC4-0E53A1A670B5}"/>
          </ac:spMkLst>
        </pc:spChg>
        <pc:spChg chg="del">
          <ac:chgData name="Hashimoto, Chie / 橋本　知依" userId="d974ff01-1f92-419a-ba7c-6fd3fb8463af" providerId="ADAL" clId="{7F15A138-B919-4505-9D5E-BC018F417834}" dt="2024-02-08T05:23:04.800" v="28" actId="478"/>
          <ac:spMkLst>
            <pc:docMk/>
            <pc:sldMk cId="509033882" sldId="305"/>
            <ac:spMk id="16" creationId="{8D564F95-D8FA-D490-6E79-EB36E7609454}"/>
          </ac:spMkLst>
        </pc:spChg>
        <pc:spChg chg="del">
          <ac:chgData name="Hashimoto, Chie / 橋本　知依" userId="d974ff01-1f92-419a-ba7c-6fd3fb8463af" providerId="ADAL" clId="{7F15A138-B919-4505-9D5E-BC018F417834}" dt="2024-02-08T05:23:04.800" v="28" actId="478"/>
          <ac:spMkLst>
            <pc:docMk/>
            <pc:sldMk cId="509033882" sldId="305"/>
            <ac:spMk id="27" creationId="{61554E6C-4B71-E605-EBCB-E0717E6FC6A2}"/>
          </ac:spMkLst>
        </pc:spChg>
        <pc:spChg chg="del">
          <ac:chgData name="Hashimoto, Chie / 橋本　知依" userId="d974ff01-1f92-419a-ba7c-6fd3fb8463af" providerId="ADAL" clId="{7F15A138-B919-4505-9D5E-BC018F417834}" dt="2024-02-08T05:27:06.249" v="241" actId="478"/>
          <ac:spMkLst>
            <pc:docMk/>
            <pc:sldMk cId="509033882" sldId="305"/>
            <ac:spMk id="28" creationId="{557B1DCE-5F59-7E17-4914-1FE7EA414C40}"/>
          </ac:spMkLst>
        </pc:spChg>
        <pc:grpChg chg="del">
          <ac:chgData name="Hashimoto, Chie / 橋本　知依" userId="d974ff01-1f92-419a-ba7c-6fd3fb8463af" providerId="ADAL" clId="{7F15A138-B919-4505-9D5E-BC018F417834}" dt="2024-02-08T05:10:21.254" v="21" actId="478"/>
          <ac:grpSpMkLst>
            <pc:docMk/>
            <pc:sldMk cId="509033882" sldId="305"/>
            <ac:grpSpMk id="25" creationId="{23E92181-2A57-00EA-E6FD-EA874EB34F5C}"/>
          </ac:grpSpMkLst>
        </pc:grpChg>
        <pc:grpChg chg="del">
          <ac:chgData name="Hashimoto, Chie / 橋本　知依" userId="d974ff01-1f92-419a-ba7c-6fd3fb8463af" providerId="ADAL" clId="{7F15A138-B919-4505-9D5E-BC018F417834}" dt="2024-02-08T05:10:20.679" v="20" actId="478"/>
          <ac:grpSpMkLst>
            <pc:docMk/>
            <pc:sldMk cId="509033882" sldId="305"/>
            <ac:grpSpMk id="26" creationId="{53854002-1476-A643-1AF9-606AFEF39DE1}"/>
          </ac:grpSpMkLst>
        </pc:grpChg>
        <pc:graphicFrameChg chg="mod modGraphic">
          <ac:chgData name="Hashimoto, Chie / 橋本　知依" userId="d974ff01-1f92-419a-ba7c-6fd3fb8463af" providerId="ADAL" clId="{7F15A138-B919-4505-9D5E-BC018F417834}" dt="2024-02-08T05:26:25.325" v="237" actId="14734"/>
          <ac:graphicFrameMkLst>
            <pc:docMk/>
            <pc:sldMk cId="509033882" sldId="305"/>
            <ac:graphicFrameMk id="14" creationId="{BAB5485D-46A9-1795-D8EB-5412EF3D411B}"/>
          </ac:graphicFrameMkLst>
        </pc:graphicFrameChg>
        <pc:picChg chg="add mod">
          <ac:chgData name="Hashimoto, Chie / 橋本　知依" userId="d974ff01-1f92-419a-ba7c-6fd3fb8463af" providerId="ADAL" clId="{7F15A138-B919-4505-9D5E-BC018F417834}" dt="2024-02-08T05:27:11.761" v="243" actId="14100"/>
          <ac:picMkLst>
            <pc:docMk/>
            <pc:sldMk cId="509033882" sldId="305"/>
            <ac:picMk id="5" creationId="{5432BC67-8852-865D-0E99-B85F11E133E1}"/>
          </ac:picMkLst>
        </pc:picChg>
        <pc:picChg chg="del">
          <ac:chgData name="Hashimoto, Chie / 橋本　知依" userId="d974ff01-1f92-419a-ba7c-6fd3fb8463af" providerId="ADAL" clId="{7F15A138-B919-4505-9D5E-BC018F417834}" dt="2024-02-08T05:10:22.879" v="22" actId="478"/>
          <ac:picMkLst>
            <pc:docMk/>
            <pc:sldMk cId="509033882" sldId="305"/>
            <ac:picMk id="30" creationId="{66CF92FB-9E89-03C3-2DA3-8664EC186E59}"/>
          </ac:picMkLst>
        </pc:picChg>
      </pc:sldChg>
      <pc:sldChg chg="addSp delSp modSp mod">
        <pc:chgData name="Hashimoto, Chie / 橋本　知依" userId="d974ff01-1f92-419a-ba7c-6fd3fb8463af" providerId="ADAL" clId="{7F15A138-B919-4505-9D5E-BC018F417834}" dt="2024-02-08T05:56:19.818" v="1434" actId="20577"/>
        <pc:sldMkLst>
          <pc:docMk/>
          <pc:sldMk cId="546968355" sldId="339"/>
        </pc:sldMkLst>
        <pc:spChg chg="add del">
          <ac:chgData name="Hashimoto, Chie / 橋本　知依" userId="d974ff01-1f92-419a-ba7c-6fd3fb8463af" providerId="ADAL" clId="{7F15A138-B919-4505-9D5E-BC018F417834}" dt="2024-02-08T05:34:03.304" v="553" actId="22"/>
          <ac:spMkLst>
            <pc:docMk/>
            <pc:sldMk cId="546968355" sldId="339"/>
            <ac:spMk id="3" creationId="{36238675-7DF9-F9C9-767B-FDA39676797F}"/>
          </ac:spMkLst>
        </pc:spChg>
        <pc:spChg chg="add">
          <ac:chgData name="Hashimoto, Chie / 橋本　知依" userId="d974ff01-1f92-419a-ba7c-6fd3fb8463af" providerId="ADAL" clId="{7F15A138-B919-4505-9D5E-BC018F417834}" dt="2024-02-08T05:34:08.474" v="554"/>
          <ac:spMkLst>
            <pc:docMk/>
            <pc:sldMk cId="546968355" sldId="339"/>
            <ac:spMk id="4" creationId="{45D75FA4-FD42-E915-02C4-8D138B4AF2AC}"/>
          </ac:spMkLst>
        </pc:spChg>
        <pc:graphicFrameChg chg="mod modGraphic">
          <ac:chgData name="Hashimoto, Chie / 橋本　知依" userId="d974ff01-1f92-419a-ba7c-6fd3fb8463af" providerId="ADAL" clId="{7F15A138-B919-4505-9D5E-BC018F417834}" dt="2024-02-08T05:56:19.818" v="1434" actId="20577"/>
          <ac:graphicFrameMkLst>
            <pc:docMk/>
            <pc:sldMk cId="546968355" sldId="339"/>
            <ac:graphicFrameMk id="8" creationId="{07219AAD-97A6-3628-5ADC-E4FDDF648FDB}"/>
          </ac:graphicFrameMkLst>
        </pc:graphicFrameChg>
        <pc:picChg chg="add mod modCrop">
          <ac:chgData name="Hashimoto, Chie / 橋本　知依" userId="d974ff01-1f92-419a-ba7c-6fd3fb8463af" providerId="ADAL" clId="{7F15A138-B919-4505-9D5E-BC018F417834}" dt="2024-02-08T05:34:35.443" v="560" actId="14100"/>
          <ac:picMkLst>
            <pc:docMk/>
            <pc:sldMk cId="546968355" sldId="339"/>
            <ac:picMk id="7" creationId="{A86934C4-DF7A-4199-78ED-BD0F45D32770}"/>
          </ac:picMkLst>
        </pc:picChg>
        <pc:picChg chg="add del">
          <ac:chgData name="Hashimoto, Chie / 橋本　知依" userId="d974ff01-1f92-419a-ba7c-6fd3fb8463af" providerId="ADAL" clId="{7F15A138-B919-4505-9D5E-BC018F417834}" dt="2024-02-08T05:35:54.494" v="615" actId="22"/>
          <ac:picMkLst>
            <pc:docMk/>
            <pc:sldMk cId="546968355" sldId="339"/>
            <ac:picMk id="10" creationId="{38A95255-B345-21C4-5A6D-49F0DDCEF454}"/>
          </ac:picMkLst>
        </pc:picChg>
        <pc:picChg chg="add mod modCrop">
          <ac:chgData name="Hashimoto, Chie / 橋本　知依" userId="d974ff01-1f92-419a-ba7c-6fd3fb8463af" providerId="ADAL" clId="{7F15A138-B919-4505-9D5E-BC018F417834}" dt="2024-02-08T05:36:10.186" v="619" actId="1076"/>
          <ac:picMkLst>
            <pc:docMk/>
            <pc:sldMk cId="546968355" sldId="339"/>
            <ac:picMk id="12" creationId="{BBA58139-9FCB-8392-A960-776615A2DEF8}"/>
          </ac:picMkLst>
        </pc:picChg>
        <pc:picChg chg="del">
          <ac:chgData name="Hashimoto, Chie / 橋本　知依" userId="d974ff01-1f92-419a-ba7c-6fd3fb8463af" providerId="ADAL" clId="{7F15A138-B919-4505-9D5E-BC018F417834}" dt="2024-02-08T05:32:36.712" v="405" actId="478"/>
          <ac:picMkLst>
            <pc:docMk/>
            <pc:sldMk cId="546968355" sldId="339"/>
            <ac:picMk id="14" creationId="{098B87A0-C5FB-009B-A5CE-831A45DAF5CA}"/>
          </ac:picMkLst>
        </pc:picChg>
        <pc:picChg chg="del">
          <ac:chgData name="Hashimoto, Chie / 橋本　知依" userId="d974ff01-1f92-419a-ba7c-6fd3fb8463af" providerId="ADAL" clId="{7F15A138-B919-4505-9D5E-BC018F417834}" dt="2024-02-08T05:32:37.197" v="406" actId="478"/>
          <ac:picMkLst>
            <pc:docMk/>
            <pc:sldMk cId="546968355" sldId="339"/>
            <ac:picMk id="16" creationId="{19CDC18D-9914-2842-A205-6410651D9E02}"/>
          </ac:picMkLst>
        </pc:picChg>
      </pc:sldChg>
      <pc:sldChg chg="addSp delSp modSp mod">
        <pc:chgData name="Hashimoto, Chie / 橋本　知依" userId="d974ff01-1f92-419a-ba7c-6fd3fb8463af" providerId="ADAL" clId="{7F15A138-B919-4505-9D5E-BC018F417834}" dt="2024-02-08T06:14:43.078" v="1873" actId="1076"/>
        <pc:sldMkLst>
          <pc:docMk/>
          <pc:sldMk cId="736235912" sldId="342"/>
        </pc:sldMkLst>
        <pc:spChg chg="del">
          <ac:chgData name="Hashimoto, Chie / 橋本　知依" userId="d974ff01-1f92-419a-ba7c-6fd3fb8463af" providerId="ADAL" clId="{7F15A138-B919-4505-9D5E-BC018F417834}" dt="2024-02-08T05:27:28.497" v="250" actId="478"/>
          <ac:spMkLst>
            <pc:docMk/>
            <pc:sldMk cId="736235912" sldId="342"/>
            <ac:spMk id="10" creationId="{4F8E0255-8316-1242-1704-51D333FBC6EC}"/>
          </ac:spMkLst>
        </pc:spChg>
        <pc:spChg chg="del">
          <ac:chgData name="Hashimoto, Chie / 橋本　知依" userId="d974ff01-1f92-419a-ba7c-6fd3fb8463af" providerId="ADAL" clId="{7F15A138-B919-4505-9D5E-BC018F417834}" dt="2024-02-08T05:27:29.122" v="251" actId="478"/>
          <ac:spMkLst>
            <pc:docMk/>
            <pc:sldMk cId="736235912" sldId="342"/>
            <ac:spMk id="11" creationId="{7C320BCB-85E8-5CCC-D123-6373A6F77FA0}"/>
          </ac:spMkLst>
        </pc:spChg>
        <pc:spChg chg="del mod">
          <ac:chgData name="Hashimoto, Chie / 橋本　知依" userId="d974ff01-1f92-419a-ba7c-6fd3fb8463af" providerId="ADAL" clId="{7F15A138-B919-4505-9D5E-BC018F417834}" dt="2024-02-08T05:30:38.502" v="394" actId="478"/>
          <ac:spMkLst>
            <pc:docMk/>
            <pc:sldMk cId="736235912" sldId="342"/>
            <ac:spMk id="12" creationId="{4619A122-54A9-D9EE-8550-824A8200F618}"/>
          </ac:spMkLst>
        </pc:spChg>
        <pc:spChg chg="add mod">
          <ac:chgData name="Hashimoto, Chie / 橋本　知依" userId="d974ff01-1f92-419a-ba7c-6fd3fb8463af" providerId="ADAL" clId="{7F15A138-B919-4505-9D5E-BC018F417834}" dt="2024-02-08T06:14:41.113" v="1872" actId="1076"/>
          <ac:spMkLst>
            <pc:docMk/>
            <pc:sldMk cId="736235912" sldId="342"/>
            <ac:spMk id="16" creationId="{E0CE0C75-C4BB-DACC-A26B-0618908B668C}"/>
          </ac:spMkLst>
        </pc:spChg>
        <pc:spChg chg="add mod">
          <ac:chgData name="Hashimoto, Chie / 橋本　知依" userId="d974ff01-1f92-419a-ba7c-6fd3fb8463af" providerId="ADAL" clId="{7F15A138-B919-4505-9D5E-BC018F417834}" dt="2024-02-08T06:14:43.078" v="1873" actId="1076"/>
          <ac:spMkLst>
            <pc:docMk/>
            <pc:sldMk cId="736235912" sldId="342"/>
            <ac:spMk id="20" creationId="{9F2FBAD2-080F-CF6B-20A4-0AF408D8A955}"/>
          </ac:spMkLst>
        </pc:spChg>
        <pc:grpChg chg="del">
          <ac:chgData name="Hashimoto, Chie / 橋本　知依" userId="d974ff01-1f92-419a-ba7c-6fd3fb8463af" providerId="ADAL" clId="{7F15A138-B919-4505-9D5E-BC018F417834}" dt="2024-02-08T05:30:35.923" v="393" actId="478"/>
          <ac:grpSpMkLst>
            <pc:docMk/>
            <pc:sldMk cId="736235912" sldId="342"/>
            <ac:grpSpMk id="13" creationId="{E116641A-D37A-4DA2-16AC-0907BC3A5FB1}"/>
          </ac:grpSpMkLst>
        </pc:grpChg>
        <pc:graphicFrameChg chg="mod modGraphic">
          <ac:chgData name="Hashimoto, Chie / 橋本　知依" userId="d974ff01-1f92-419a-ba7c-6fd3fb8463af" providerId="ADAL" clId="{7F15A138-B919-4505-9D5E-BC018F417834}" dt="2024-02-08T06:14:28.871" v="1868" actId="20577"/>
          <ac:graphicFrameMkLst>
            <pc:docMk/>
            <pc:sldMk cId="736235912" sldId="342"/>
            <ac:graphicFrameMk id="8" creationId="{07219AAD-97A6-3628-5ADC-E4FDDF648FDB}"/>
          </ac:graphicFrameMkLst>
        </pc:graphicFrameChg>
        <pc:picChg chg="add mod modCrop">
          <ac:chgData name="Hashimoto, Chie / 橋本　知依" userId="d974ff01-1f92-419a-ba7c-6fd3fb8463af" providerId="ADAL" clId="{7F15A138-B919-4505-9D5E-BC018F417834}" dt="2024-02-08T06:00:47.393" v="1630" actId="1076"/>
          <ac:picMkLst>
            <pc:docMk/>
            <pc:sldMk cId="736235912" sldId="342"/>
            <ac:picMk id="3" creationId="{07566804-C862-62CE-1026-5AE9E21E5E6B}"/>
          </ac:picMkLst>
        </pc:picChg>
        <pc:picChg chg="del">
          <ac:chgData name="Hashimoto, Chie / 橋本　知依" userId="d974ff01-1f92-419a-ba7c-6fd3fb8463af" providerId="ADAL" clId="{7F15A138-B919-4505-9D5E-BC018F417834}" dt="2024-02-08T05:27:22.824" v="247" actId="478"/>
          <ac:picMkLst>
            <pc:docMk/>
            <pc:sldMk cId="736235912" sldId="342"/>
            <ac:picMk id="4" creationId="{3D597090-9E52-7D4E-082E-DD7F8D27EE99}"/>
          </ac:picMkLst>
        </pc:picChg>
        <pc:picChg chg="add mod modCrop">
          <ac:chgData name="Hashimoto, Chie / 橋本　知依" userId="d974ff01-1f92-419a-ba7c-6fd3fb8463af" providerId="ADAL" clId="{7F15A138-B919-4505-9D5E-BC018F417834}" dt="2024-02-08T06:14:36.919" v="1870" actId="14100"/>
          <ac:picMkLst>
            <pc:docMk/>
            <pc:sldMk cId="736235912" sldId="342"/>
            <ac:picMk id="7" creationId="{4F76B644-6EEB-A530-70CB-92203817D466}"/>
          </ac:picMkLst>
        </pc:picChg>
        <pc:picChg chg="del">
          <ac:chgData name="Hashimoto, Chie / 橋本　知依" userId="d974ff01-1f92-419a-ba7c-6fd3fb8463af" providerId="ADAL" clId="{7F15A138-B919-4505-9D5E-BC018F417834}" dt="2024-02-08T05:27:23.217" v="248" actId="478"/>
          <ac:picMkLst>
            <pc:docMk/>
            <pc:sldMk cId="736235912" sldId="342"/>
            <ac:picMk id="9" creationId="{03F62AD0-59A2-1D32-1461-182CCC678923}"/>
          </ac:picMkLst>
        </pc:picChg>
        <pc:cxnChg chg="add mod">
          <ac:chgData name="Hashimoto, Chie / 橋本　知依" userId="d974ff01-1f92-419a-ba7c-6fd3fb8463af" providerId="ADAL" clId="{7F15A138-B919-4505-9D5E-BC018F417834}" dt="2024-02-08T06:14:41.113" v="1872" actId="1076"/>
          <ac:cxnSpMkLst>
            <pc:docMk/>
            <pc:sldMk cId="736235912" sldId="342"/>
            <ac:cxnSpMk id="18" creationId="{21DFC306-7C86-D2FE-8639-AEC512C8F842}"/>
          </ac:cxnSpMkLst>
        </pc:cxnChg>
      </pc:sldChg>
      <pc:sldChg chg="delSp modSp mod">
        <pc:chgData name="Hashimoto, Chie / 橋本　知依" userId="d974ff01-1f92-419a-ba7c-6fd3fb8463af" providerId="ADAL" clId="{7F15A138-B919-4505-9D5E-BC018F417834}" dt="2024-02-08T05:56:20.706" v="1435" actId="20577"/>
        <pc:sldMkLst>
          <pc:docMk/>
          <pc:sldMk cId="2738866523" sldId="343"/>
        </pc:sldMkLst>
        <pc:spChg chg="del">
          <ac:chgData name="Hashimoto, Chie / 橋本　知依" userId="d974ff01-1f92-419a-ba7c-6fd3fb8463af" providerId="ADAL" clId="{7F15A138-B919-4505-9D5E-BC018F417834}" dt="2024-02-08T05:36:16.506" v="621" actId="478"/>
          <ac:spMkLst>
            <pc:docMk/>
            <pc:sldMk cId="2738866523" sldId="343"/>
            <ac:spMk id="4" creationId="{268FBB9C-1999-243B-31B8-E09191C5BD54}"/>
          </ac:spMkLst>
        </pc:spChg>
        <pc:graphicFrameChg chg="mod modGraphic">
          <ac:chgData name="Hashimoto, Chie / 橋本　知依" userId="d974ff01-1f92-419a-ba7c-6fd3fb8463af" providerId="ADAL" clId="{7F15A138-B919-4505-9D5E-BC018F417834}" dt="2024-02-08T05:56:20.706" v="1435" actId="20577"/>
          <ac:graphicFrameMkLst>
            <pc:docMk/>
            <pc:sldMk cId="2738866523" sldId="343"/>
            <ac:graphicFrameMk id="8" creationId="{07219AAD-97A6-3628-5ADC-E4FDDF648FDB}"/>
          </ac:graphicFrameMkLst>
        </pc:graphicFrameChg>
        <pc:picChg chg="del">
          <ac:chgData name="Hashimoto, Chie / 橋本　知依" userId="d974ff01-1f92-419a-ba7c-6fd3fb8463af" providerId="ADAL" clId="{7F15A138-B919-4505-9D5E-BC018F417834}" dt="2024-02-08T05:36:15.750" v="620" actId="478"/>
          <ac:picMkLst>
            <pc:docMk/>
            <pc:sldMk cId="2738866523" sldId="343"/>
            <ac:picMk id="3" creationId="{A5A27EB6-2E9C-1231-376B-EA32CB8347DC}"/>
          </ac:picMkLst>
        </pc:picChg>
      </pc:sldChg>
      <pc:sldChg chg="addSp delSp modSp add mod">
        <pc:chgData name="Hashimoto, Chie / 橋本　知依" userId="d974ff01-1f92-419a-ba7c-6fd3fb8463af" providerId="ADAL" clId="{7F15A138-B919-4505-9D5E-BC018F417834}" dt="2024-02-08T06:17:32.167" v="1881" actId="20577"/>
        <pc:sldMkLst>
          <pc:docMk/>
          <pc:sldMk cId="2695599913" sldId="344"/>
        </pc:sldMkLst>
        <pc:spChg chg="add mod">
          <ac:chgData name="Hashimoto, Chie / 橋本　知依" userId="d974ff01-1f92-419a-ba7c-6fd3fb8463af" providerId="ADAL" clId="{7F15A138-B919-4505-9D5E-BC018F417834}" dt="2024-02-08T05:55:31.923" v="1425" actId="14100"/>
          <ac:spMkLst>
            <pc:docMk/>
            <pc:sldMk cId="2695599913" sldId="344"/>
            <ac:spMk id="5" creationId="{75AA1736-9380-707E-E418-5B0AAE245FDC}"/>
          </ac:spMkLst>
        </pc:spChg>
        <pc:spChg chg="del">
          <ac:chgData name="Hashimoto, Chie / 橋本　知依" userId="d974ff01-1f92-419a-ba7c-6fd3fb8463af" providerId="ADAL" clId="{7F15A138-B919-4505-9D5E-BC018F417834}" dt="2024-02-08T05:30:55.728" v="404" actId="478"/>
          <ac:spMkLst>
            <pc:docMk/>
            <pc:sldMk cId="2695599913" sldId="344"/>
            <ac:spMk id="12" creationId="{4619A122-54A9-D9EE-8550-824A8200F618}"/>
          </ac:spMkLst>
        </pc:spChg>
        <pc:grpChg chg="del">
          <ac:chgData name="Hashimoto, Chie / 橋本　知依" userId="d974ff01-1f92-419a-ba7c-6fd3fb8463af" providerId="ADAL" clId="{7F15A138-B919-4505-9D5E-BC018F417834}" dt="2024-02-08T05:30:46.517" v="397" actId="478"/>
          <ac:grpSpMkLst>
            <pc:docMk/>
            <pc:sldMk cId="2695599913" sldId="344"/>
            <ac:grpSpMk id="13" creationId="{E116641A-D37A-4DA2-16AC-0907BC3A5FB1}"/>
          </ac:grpSpMkLst>
        </pc:grpChg>
        <pc:graphicFrameChg chg="mod modGraphic">
          <ac:chgData name="Hashimoto, Chie / 橋本　知依" userId="d974ff01-1f92-419a-ba7c-6fd3fb8463af" providerId="ADAL" clId="{7F15A138-B919-4505-9D5E-BC018F417834}" dt="2024-02-08T06:17:32.167" v="1881" actId="20577"/>
          <ac:graphicFrameMkLst>
            <pc:docMk/>
            <pc:sldMk cId="2695599913" sldId="344"/>
            <ac:graphicFrameMk id="8" creationId="{07219AAD-97A6-3628-5ADC-E4FDDF648FDB}"/>
          </ac:graphicFrameMkLst>
        </pc:graphicFrameChg>
        <pc:picChg chg="del">
          <ac:chgData name="Hashimoto, Chie / 橋本　知依" userId="d974ff01-1f92-419a-ba7c-6fd3fb8463af" providerId="ADAL" clId="{7F15A138-B919-4505-9D5E-BC018F417834}" dt="2024-02-08T05:30:47.492" v="398" actId="478"/>
          <ac:picMkLst>
            <pc:docMk/>
            <pc:sldMk cId="2695599913" sldId="344"/>
            <ac:picMk id="3" creationId="{07566804-C862-62CE-1026-5AE9E21E5E6B}"/>
          </ac:picMkLst>
        </pc:picChg>
        <pc:picChg chg="add mod modCrop">
          <ac:chgData name="Hashimoto, Chie / 橋本　知依" userId="d974ff01-1f92-419a-ba7c-6fd3fb8463af" providerId="ADAL" clId="{7F15A138-B919-4505-9D5E-BC018F417834}" dt="2024-02-08T05:55:16.398" v="1421" actId="732"/>
          <ac:picMkLst>
            <pc:docMk/>
            <pc:sldMk cId="2695599913" sldId="344"/>
            <ac:picMk id="4" creationId="{8E27BF61-BEDB-07AA-B5D8-55D8EF4F2FBE}"/>
          </ac:picMkLst>
        </pc:picChg>
      </pc:sldChg>
    </pc:docChg>
  </pc:docChgLst>
  <pc:docChgLst>
    <pc:chgData name="Hashimoto, Chie / 橋本　知依" userId="d974ff01-1f92-419a-ba7c-6fd3fb8463af" providerId="ADAL" clId="{F7776893-6379-4981-A040-D340070C0D12}"/>
    <pc:docChg chg="undo redo custSel addSld delSld modSld">
      <pc:chgData name="Hashimoto, Chie / 橋本　知依" userId="d974ff01-1f92-419a-ba7c-6fd3fb8463af" providerId="ADAL" clId="{F7776893-6379-4981-A040-D340070C0D12}" dt="2023-10-10T08:50:18.285" v="3403" actId="20577"/>
      <pc:docMkLst>
        <pc:docMk/>
      </pc:docMkLst>
      <pc:sldChg chg="modSp mod">
        <pc:chgData name="Hashimoto, Chie / 橋本　知依" userId="d974ff01-1f92-419a-ba7c-6fd3fb8463af" providerId="ADAL" clId="{F7776893-6379-4981-A040-D340070C0D12}" dt="2023-10-10T05:03:13.073" v="14" actId="20577"/>
        <pc:sldMkLst>
          <pc:docMk/>
          <pc:sldMk cId="3840699567" sldId="303"/>
        </pc:sldMkLst>
        <pc:spChg chg="mod">
          <ac:chgData name="Hashimoto, Chie / 橋本　知依" userId="d974ff01-1f92-419a-ba7c-6fd3fb8463af" providerId="ADAL" clId="{F7776893-6379-4981-A040-D340070C0D12}" dt="2023-10-10T05:03:13.073" v="14" actId="20577"/>
          <ac:spMkLst>
            <pc:docMk/>
            <pc:sldMk cId="3840699567" sldId="303"/>
            <ac:spMk id="3" creationId="{530A82E1-8E0D-434A-9DF4-7C2ABD1A07A1}"/>
          </ac:spMkLst>
        </pc:spChg>
      </pc:sldChg>
      <pc:sldChg chg="addSp delSp modSp mod">
        <pc:chgData name="Hashimoto, Chie / 橋本　知依" userId="d974ff01-1f92-419a-ba7c-6fd3fb8463af" providerId="ADAL" clId="{F7776893-6379-4981-A040-D340070C0D12}" dt="2023-10-10T08:48:12.730" v="3130" actId="20577"/>
        <pc:sldMkLst>
          <pc:docMk/>
          <pc:sldMk cId="509033882" sldId="305"/>
        </pc:sldMkLst>
        <pc:spChg chg="mod">
          <ac:chgData name="Hashimoto, Chie / 橋本　知依" userId="d974ff01-1f92-419a-ba7c-6fd3fb8463af" providerId="ADAL" clId="{F7776893-6379-4981-A040-D340070C0D12}" dt="2023-10-10T05:03:18.055" v="21" actId="20577"/>
          <ac:spMkLst>
            <pc:docMk/>
            <pc:sldMk cId="509033882" sldId="305"/>
            <ac:spMk id="6" creationId="{531B4B9D-12EA-4BC5-4859-8E23CDDB1A22}"/>
          </ac:spMkLst>
        </pc:spChg>
        <pc:spChg chg="del">
          <ac:chgData name="Hashimoto, Chie / 橋本　知依" userId="d974ff01-1f92-419a-ba7c-6fd3fb8463af" providerId="ADAL" clId="{F7776893-6379-4981-A040-D340070C0D12}" dt="2023-10-10T05:38:19.414" v="80" actId="478"/>
          <ac:spMkLst>
            <pc:docMk/>
            <pc:sldMk cId="509033882" sldId="305"/>
            <ac:spMk id="9" creationId="{47E91424-5FE7-6556-52E8-365034950C29}"/>
          </ac:spMkLst>
        </pc:spChg>
        <pc:spChg chg="del">
          <ac:chgData name="Hashimoto, Chie / 橋本　知依" userId="d974ff01-1f92-419a-ba7c-6fd3fb8463af" providerId="ADAL" clId="{F7776893-6379-4981-A040-D340070C0D12}" dt="2023-10-10T05:38:19.414" v="80" actId="478"/>
          <ac:spMkLst>
            <pc:docMk/>
            <pc:sldMk cId="509033882" sldId="305"/>
            <ac:spMk id="10" creationId="{0940D357-D167-2D37-484C-EF8D5553AF55}"/>
          </ac:spMkLst>
        </pc:spChg>
        <pc:spChg chg="add mod">
          <ac:chgData name="Hashimoto, Chie / 橋本　知依" userId="d974ff01-1f92-419a-ba7c-6fd3fb8463af" providerId="ADAL" clId="{F7776893-6379-4981-A040-D340070C0D12}" dt="2023-10-10T05:49:15.008" v="239" actId="1076"/>
          <ac:spMkLst>
            <pc:docMk/>
            <pc:sldMk cId="509033882" sldId="305"/>
            <ac:spMk id="14" creationId="{2F1F5D93-3A64-BF85-7FE5-DEB5015267C9}"/>
          </ac:spMkLst>
        </pc:spChg>
        <pc:spChg chg="add mod">
          <ac:chgData name="Hashimoto, Chie / 橋本　知依" userId="d974ff01-1f92-419a-ba7c-6fd3fb8463af" providerId="ADAL" clId="{F7776893-6379-4981-A040-D340070C0D12}" dt="2023-10-10T05:49:37.417" v="263" actId="1076"/>
          <ac:spMkLst>
            <pc:docMk/>
            <pc:sldMk cId="509033882" sldId="305"/>
            <ac:spMk id="15" creationId="{9AE51388-2457-6B2E-3642-01861993E9D2}"/>
          </ac:spMkLst>
        </pc:spChg>
        <pc:spChg chg="add mod">
          <ac:chgData name="Hashimoto, Chie / 橋本　知依" userId="d974ff01-1f92-419a-ba7c-6fd3fb8463af" providerId="ADAL" clId="{F7776893-6379-4981-A040-D340070C0D12}" dt="2023-10-10T05:49:44.197" v="267" actId="1076"/>
          <ac:spMkLst>
            <pc:docMk/>
            <pc:sldMk cId="509033882" sldId="305"/>
            <ac:spMk id="16" creationId="{FA551613-80C7-9002-39C4-A8DC97E4A457}"/>
          </ac:spMkLst>
        </pc:spChg>
        <pc:graphicFrameChg chg="mod modGraphic">
          <ac:chgData name="Hashimoto, Chie / 橋本　知依" userId="d974ff01-1f92-419a-ba7c-6fd3fb8463af" providerId="ADAL" clId="{F7776893-6379-4981-A040-D340070C0D12}" dt="2023-10-10T08:48:12.730" v="3130" actId="20577"/>
          <ac:graphicFrameMkLst>
            <pc:docMk/>
            <pc:sldMk cId="509033882" sldId="305"/>
            <ac:graphicFrameMk id="28" creationId="{99FA9CBE-D388-811D-E0C2-694E6E6CE91B}"/>
          </ac:graphicFrameMkLst>
        </pc:graphicFrameChg>
        <pc:picChg chg="del">
          <ac:chgData name="Hashimoto, Chie / 橋本　知依" userId="d974ff01-1f92-419a-ba7c-6fd3fb8463af" providerId="ADAL" clId="{F7776893-6379-4981-A040-D340070C0D12}" dt="2023-10-10T05:38:19.414" v="80" actId="478"/>
          <ac:picMkLst>
            <pc:docMk/>
            <pc:sldMk cId="509033882" sldId="305"/>
            <ac:picMk id="5" creationId="{7BBC5EE6-06C7-0578-1EA5-3D9A849C07E8}"/>
          </ac:picMkLst>
        </pc:picChg>
        <pc:picChg chg="add mod modCrop">
          <ac:chgData name="Hashimoto, Chie / 橋本　知依" userId="d974ff01-1f92-419a-ba7c-6fd3fb8463af" providerId="ADAL" clId="{F7776893-6379-4981-A040-D340070C0D12}" dt="2023-10-10T05:49:03.538" v="236" actId="14100"/>
          <ac:picMkLst>
            <pc:docMk/>
            <pc:sldMk cId="509033882" sldId="305"/>
            <ac:picMk id="7" creationId="{4A5533C5-8F36-3D3B-B3F2-6340BF6FF027}"/>
          </ac:picMkLst>
        </pc:picChg>
        <pc:picChg chg="del">
          <ac:chgData name="Hashimoto, Chie / 橋本　知依" userId="d974ff01-1f92-419a-ba7c-6fd3fb8463af" providerId="ADAL" clId="{F7776893-6379-4981-A040-D340070C0D12}" dt="2023-10-10T05:38:19.414" v="80" actId="478"/>
          <ac:picMkLst>
            <pc:docMk/>
            <pc:sldMk cId="509033882" sldId="305"/>
            <ac:picMk id="8" creationId="{14D7C085-1AE1-CD11-40AB-EA9F677BEC1B}"/>
          </ac:picMkLst>
        </pc:picChg>
        <pc:picChg chg="add mod modCrop">
          <ac:chgData name="Hashimoto, Chie / 橋本　知依" userId="d974ff01-1f92-419a-ba7c-6fd3fb8463af" providerId="ADAL" clId="{F7776893-6379-4981-A040-D340070C0D12}" dt="2023-10-10T05:49:44.197" v="267" actId="1076"/>
          <ac:picMkLst>
            <pc:docMk/>
            <pc:sldMk cId="509033882" sldId="305"/>
            <ac:picMk id="12" creationId="{2F060B4F-C837-0902-555C-F84674E1C497}"/>
          </ac:picMkLst>
        </pc:picChg>
        <pc:cxnChg chg="add mod">
          <ac:chgData name="Hashimoto, Chie / 橋本　知依" userId="d974ff01-1f92-419a-ba7c-6fd3fb8463af" providerId="ADAL" clId="{F7776893-6379-4981-A040-D340070C0D12}" dt="2023-10-10T05:57:17.395" v="654" actId="1076"/>
          <ac:cxnSpMkLst>
            <pc:docMk/>
            <pc:sldMk cId="509033882" sldId="305"/>
            <ac:cxnSpMk id="13" creationId="{753534E4-5818-6C49-544E-C2C42864BEF9}"/>
          </ac:cxnSpMkLst>
        </pc:cxnChg>
      </pc:sldChg>
      <pc:sldChg chg="addSp delSp modSp add del mod">
        <pc:chgData name="Hashimoto, Chie / 橋本　知依" userId="d974ff01-1f92-419a-ba7c-6fd3fb8463af" providerId="ADAL" clId="{F7776893-6379-4981-A040-D340070C0D12}" dt="2023-10-10T08:50:13.618" v="3395" actId="20577"/>
        <pc:sldMkLst>
          <pc:docMk/>
          <pc:sldMk cId="1571775979" sldId="325"/>
        </pc:sldMkLst>
        <pc:spChg chg="del mod">
          <ac:chgData name="Hashimoto, Chie / 橋本　知依" userId="d974ff01-1f92-419a-ba7c-6fd3fb8463af" providerId="ADAL" clId="{F7776893-6379-4981-A040-D340070C0D12}" dt="2023-10-10T06:52:34.868" v="1175" actId="478"/>
          <ac:spMkLst>
            <pc:docMk/>
            <pc:sldMk cId="1571775979" sldId="325"/>
            <ac:spMk id="4" creationId="{923911F4-8179-E05C-CC03-65275EFBA3AA}"/>
          </ac:spMkLst>
        </pc:spChg>
        <pc:spChg chg="add mod">
          <ac:chgData name="Hashimoto, Chie / 橋本　知依" userId="d974ff01-1f92-419a-ba7c-6fd3fb8463af" providerId="ADAL" clId="{F7776893-6379-4981-A040-D340070C0D12}" dt="2023-10-10T06:57:32.155" v="1540" actId="164"/>
          <ac:spMkLst>
            <pc:docMk/>
            <pc:sldMk cId="1571775979" sldId="325"/>
            <ac:spMk id="11" creationId="{45D55979-507C-CEAA-4442-E004EB5683F0}"/>
          </ac:spMkLst>
        </pc:spChg>
        <pc:spChg chg="add mod">
          <ac:chgData name="Hashimoto, Chie / 橋本　知依" userId="d974ff01-1f92-419a-ba7c-6fd3fb8463af" providerId="ADAL" clId="{F7776893-6379-4981-A040-D340070C0D12}" dt="2023-10-10T07:02:25" v="1592" actId="1076"/>
          <ac:spMkLst>
            <pc:docMk/>
            <pc:sldMk cId="1571775979" sldId="325"/>
            <ac:spMk id="13" creationId="{DDE09D2E-4A8A-84BC-E4B2-1713D0FFDC89}"/>
          </ac:spMkLst>
        </pc:spChg>
        <pc:grpChg chg="add mod">
          <ac:chgData name="Hashimoto, Chie / 橋本　知依" userId="d974ff01-1f92-419a-ba7c-6fd3fb8463af" providerId="ADAL" clId="{F7776893-6379-4981-A040-D340070C0D12}" dt="2023-10-10T06:57:49.261" v="1545" actId="1076"/>
          <ac:grpSpMkLst>
            <pc:docMk/>
            <pc:sldMk cId="1571775979" sldId="325"/>
            <ac:grpSpMk id="12" creationId="{55A0E706-53AB-EAC4-F39B-61DC56C2E124}"/>
          </ac:grpSpMkLst>
        </pc:grpChg>
        <pc:graphicFrameChg chg="mod modGraphic">
          <ac:chgData name="Hashimoto, Chie / 橋本　知依" userId="d974ff01-1f92-419a-ba7c-6fd3fb8463af" providerId="ADAL" clId="{F7776893-6379-4981-A040-D340070C0D12}" dt="2023-10-10T08:50:13.618" v="3395" actId="20577"/>
          <ac:graphicFrameMkLst>
            <pc:docMk/>
            <pc:sldMk cId="1571775979" sldId="325"/>
            <ac:graphicFrameMk id="8" creationId="{07219AAD-97A6-3628-5ADC-E4FDDF648FDB}"/>
          </ac:graphicFrameMkLst>
        </pc:graphicFrameChg>
        <pc:picChg chg="del">
          <ac:chgData name="Hashimoto, Chie / 橋本　知依" userId="d974ff01-1f92-419a-ba7c-6fd3fb8463af" providerId="ADAL" clId="{F7776893-6379-4981-A040-D340070C0D12}" dt="2023-10-10T06:52:32.345" v="1171" actId="478"/>
          <ac:picMkLst>
            <pc:docMk/>
            <pc:sldMk cId="1571775979" sldId="325"/>
            <ac:picMk id="3" creationId="{541A6200-B81A-2A4A-AE98-2A6F5414F2D2}"/>
          </ac:picMkLst>
        </pc:picChg>
        <pc:picChg chg="add mod modCrop">
          <ac:chgData name="Hashimoto, Chie / 橋本　知依" userId="d974ff01-1f92-419a-ba7c-6fd3fb8463af" providerId="ADAL" clId="{F7776893-6379-4981-A040-D340070C0D12}" dt="2023-10-10T06:57:32.155" v="1540" actId="164"/>
          <ac:picMkLst>
            <pc:docMk/>
            <pc:sldMk cId="1571775979" sldId="325"/>
            <ac:picMk id="5" creationId="{64B1EE1C-5C9E-4E94-0F46-EBB51C5E3133}"/>
          </ac:picMkLst>
        </pc:picChg>
        <pc:picChg chg="add del">
          <ac:chgData name="Hashimoto, Chie / 橋本　知依" userId="d974ff01-1f92-419a-ba7c-6fd3fb8463af" providerId="ADAL" clId="{F7776893-6379-4981-A040-D340070C0D12}" dt="2023-10-10T06:57:10.209" v="1535" actId="22"/>
          <ac:picMkLst>
            <pc:docMk/>
            <pc:sldMk cId="1571775979" sldId="325"/>
            <ac:picMk id="10" creationId="{59661717-F1D1-DADE-E7B5-1FE6B8DA27AE}"/>
          </ac:picMkLst>
        </pc:picChg>
        <pc:cxnChg chg="del">
          <ac:chgData name="Hashimoto, Chie / 橋本　知依" userId="d974ff01-1f92-419a-ba7c-6fd3fb8463af" providerId="ADAL" clId="{F7776893-6379-4981-A040-D340070C0D12}" dt="2023-10-10T06:52:33.729" v="1173" actId="478"/>
          <ac:cxnSpMkLst>
            <pc:docMk/>
            <pc:sldMk cId="1571775979" sldId="325"/>
            <ac:cxnSpMk id="7" creationId="{EA51A57F-D599-4C1A-E0C7-B686E874640A}"/>
          </ac:cxnSpMkLst>
        </pc:cxnChg>
        <pc:cxnChg chg="add mod">
          <ac:chgData name="Hashimoto, Chie / 橋本　知依" userId="d974ff01-1f92-419a-ba7c-6fd3fb8463af" providerId="ADAL" clId="{F7776893-6379-4981-A040-D340070C0D12}" dt="2023-10-10T07:02:22.752" v="1591" actId="1076"/>
          <ac:cxnSpMkLst>
            <pc:docMk/>
            <pc:sldMk cId="1571775979" sldId="325"/>
            <ac:cxnSpMk id="14" creationId="{C99906DE-8F6B-A3F6-DB30-468DBDD27E89}"/>
          </ac:cxnSpMkLst>
        </pc:cxnChg>
      </pc:sldChg>
      <pc:sldChg chg="del">
        <pc:chgData name="Hashimoto, Chie / 橋本　知依" userId="d974ff01-1f92-419a-ba7c-6fd3fb8463af" providerId="ADAL" clId="{F7776893-6379-4981-A040-D340070C0D12}" dt="2023-10-10T05:51:59.996" v="271" actId="47"/>
        <pc:sldMkLst>
          <pc:docMk/>
          <pc:sldMk cId="2150662362" sldId="326"/>
        </pc:sldMkLst>
      </pc:sldChg>
      <pc:sldChg chg="add del">
        <pc:chgData name="Hashimoto, Chie / 橋本　知依" userId="d974ff01-1f92-419a-ba7c-6fd3fb8463af" providerId="ADAL" clId="{F7776893-6379-4981-A040-D340070C0D12}" dt="2023-10-10T06:58:01.263" v="1548" actId="47"/>
        <pc:sldMkLst>
          <pc:docMk/>
          <pc:sldMk cId="3001792241" sldId="327"/>
        </pc:sldMkLst>
      </pc:sldChg>
      <pc:sldChg chg="del">
        <pc:chgData name="Hashimoto, Chie / 橋本　知依" userId="d974ff01-1f92-419a-ba7c-6fd3fb8463af" providerId="ADAL" clId="{F7776893-6379-4981-A040-D340070C0D12}" dt="2023-10-10T05:52:01.353" v="272" actId="47"/>
        <pc:sldMkLst>
          <pc:docMk/>
          <pc:sldMk cId="3855689316" sldId="328"/>
        </pc:sldMkLst>
      </pc:sldChg>
      <pc:sldChg chg="addSp delSp modSp add del mod">
        <pc:chgData name="Hashimoto, Chie / 橋本　知依" userId="d974ff01-1f92-419a-ba7c-6fd3fb8463af" providerId="ADAL" clId="{F7776893-6379-4981-A040-D340070C0D12}" dt="2023-10-10T08:50:18.285" v="3403" actId="20577"/>
        <pc:sldMkLst>
          <pc:docMk/>
          <pc:sldMk cId="3792151018" sldId="331"/>
        </pc:sldMkLst>
        <pc:spChg chg="add del mod">
          <ac:chgData name="Hashimoto, Chie / 橋本　知依" userId="d974ff01-1f92-419a-ba7c-6fd3fb8463af" providerId="ADAL" clId="{F7776893-6379-4981-A040-D340070C0D12}" dt="2023-10-10T07:40:59.352" v="2804" actId="478"/>
          <ac:spMkLst>
            <pc:docMk/>
            <pc:sldMk cId="3792151018" sldId="331"/>
            <ac:spMk id="4" creationId="{C108082E-AAF4-AD0D-078A-9B27F9AF0DD9}"/>
          </ac:spMkLst>
        </pc:spChg>
        <pc:spChg chg="add del mod">
          <ac:chgData name="Hashimoto, Chie / 橋本　知依" userId="d974ff01-1f92-419a-ba7c-6fd3fb8463af" providerId="ADAL" clId="{F7776893-6379-4981-A040-D340070C0D12}" dt="2023-10-10T07:44:31.748" v="2834" actId="478"/>
          <ac:spMkLst>
            <pc:docMk/>
            <pc:sldMk cId="3792151018" sldId="331"/>
            <ac:spMk id="9" creationId="{61B461E3-0179-608D-1B7F-F05A278D1317}"/>
          </ac:spMkLst>
        </pc:spChg>
        <pc:spChg chg="add del mod">
          <ac:chgData name="Hashimoto, Chie / 橋本　知依" userId="d974ff01-1f92-419a-ba7c-6fd3fb8463af" providerId="ADAL" clId="{F7776893-6379-4981-A040-D340070C0D12}" dt="2023-10-10T07:44:29.936" v="2833" actId="478"/>
          <ac:spMkLst>
            <pc:docMk/>
            <pc:sldMk cId="3792151018" sldId="331"/>
            <ac:spMk id="10" creationId="{72D6D97A-7622-8997-D3B7-590E2C852D2D}"/>
          </ac:spMkLst>
        </pc:spChg>
        <pc:spChg chg="add del mod">
          <ac:chgData name="Hashimoto, Chie / 橋本　知依" userId="d974ff01-1f92-419a-ba7c-6fd3fb8463af" providerId="ADAL" clId="{F7776893-6379-4981-A040-D340070C0D12}" dt="2023-10-10T08:47:40.715" v="3108" actId="478"/>
          <ac:spMkLst>
            <pc:docMk/>
            <pc:sldMk cId="3792151018" sldId="331"/>
            <ac:spMk id="23" creationId="{03CF903F-B406-E17D-EADD-203EF9FBBCE9}"/>
          </ac:spMkLst>
        </pc:spChg>
        <pc:spChg chg="add del mod">
          <ac:chgData name="Hashimoto, Chie / 橋本　知依" userId="d974ff01-1f92-419a-ba7c-6fd3fb8463af" providerId="ADAL" clId="{F7776893-6379-4981-A040-D340070C0D12}" dt="2023-10-10T08:47:39.905" v="3107" actId="478"/>
          <ac:spMkLst>
            <pc:docMk/>
            <pc:sldMk cId="3792151018" sldId="331"/>
            <ac:spMk id="24" creationId="{DD0290B0-C862-D345-6642-EFEEE67B39D3}"/>
          </ac:spMkLst>
        </pc:spChg>
        <pc:spChg chg="add del mod">
          <ac:chgData name="Hashimoto, Chie / 橋本　知依" userId="d974ff01-1f92-419a-ba7c-6fd3fb8463af" providerId="ADAL" clId="{F7776893-6379-4981-A040-D340070C0D12}" dt="2023-10-10T07:53:23.972" v="2929" actId="478"/>
          <ac:spMkLst>
            <pc:docMk/>
            <pc:sldMk cId="3792151018" sldId="331"/>
            <ac:spMk id="25" creationId="{061BA6CA-4173-DB43-0F45-655B97B48BE1}"/>
          </ac:spMkLst>
        </pc:spChg>
        <pc:grpChg chg="add del mod">
          <ac:chgData name="Hashimoto, Chie / 橋本　知依" userId="d974ff01-1f92-419a-ba7c-6fd3fb8463af" providerId="ADAL" clId="{F7776893-6379-4981-A040-D340070C0D12}" dt="2023-10-10T08:47:38.939" v="3106" actId="478"/>
          <ac:grpSpMkLst>
            <pc:docMk/>
            <pc:sldMk cId="3792151018" sldId="331"/>
            <ac:grpSpMk id="22" creationId="{1B25ABE0-58AB-A5D2-3070-7C6A6CD19989}"/>
          </ac:grpSpMkLst>
        </pc:grpChg>
        <pc:graphicFrameChg chg="mod modGraphic">
          <ac:chgData name="Hashimoto, Chie / 橋本　知依" userId="d974ff01-1f92-419a-ba7c-6fd3fb8463af" providerId="ADAL" clId="{F7776893-6379-4981-A040-D340070C0D12}" dt="2023-10-10T08:50:18.285" v="3403" actId="20577"/>
          <ac:graphicFrameMkLst>
            <pc:docMk/>
            <pc:sldMk cId="3792151018" sldId="331"/>
            <ac:graphicFrameMk id="8" creationId="{07219AAD-97A6-3628-5ADC-E4FDDF648FDB}"/>
          </ac:graphicFrameMkLst>
        </pc:graphicFrameChg>
        <pc:picChg chg="add mod">
          <ac:chgData name="Hashimoto, Chie / 橋本　知依" userId="d974ff01-1f92-419a-ba7c-6fd3fb8463af" providerId="ADAL" clId="{F7776893-6379-4981-A040-D340070C0D12}" dt="2023-10-10T07:47:14.592" v="2921" actId="1076"/>
          <ac:picMkLst>
            <pc:docMk/>
            <pc:sldMk cId="3792151018" sldId="331"/>
            <ac:picMk id="3" creationId="{6C54269A-B009-4557-ED31-07AB8F61A815}"/>
          </ac:picMkLst>
        </pc:picChg>
        <pc:picChg chg="add mod">
          <ac:chgData name="Hashimoto, Chie / 橋本　知依" userId="d974ff01-1f92-419a-ba7c-6fd3fb8463af" providerId="ADAL" clId="{F7776893-6379-4981-A040-D340070C0D12}" dt="2023-10-10T07:45:18.804" v="2843" actId="164"/>
          <ac:picMkLst>
            <pc:docMk/>
            <pc:sldMk cId="3792151018" sldId="331"/>
            <ac:picMk id="5" creationId="{F41D1E3D-90CF-A180-33D8-CA43279F6EA4}"/>
          </ac:picMkLst>
        </pc:picChg>
        <pc:picChg chg="add del mod">
          <ac:chgData name="Hashimoto, Chie / 橋本　知依" userId="d974ff01-1f92-419a-ba7c-6fd3fb8463af" providerId="ADAL" clId="{F7776893-6379-4981-A040-D340070C0D12}" dt="2023-10-10T07:54:12.902" v="3071" actId="478"/>
          <ac:picMkLst>
            <pc:docMk/>
            <pc:sldMk cId="3792151018" sldId="331"/>
            <ac:picMk id="27" creationId="{82E870B9-314F-E087-7F09-AE82498FC5B6}"/>
          </ac:picMkLst>
        </pc:picChg>
        <pc:cxnChg chg="add mod ord">
          <ac:chgData name="Hashimoto, Chie / 橋本　知依" userId="d974ff01-1f92-419a-ba7c-6fd3fb8463af" providerId="ADAL" clId="{F7776893-6379-4981-A040-D340070C0D12}" dt="2023-10-10T07:46:28.885" v="2880" actId="166"/>
          <ac:cxnSpMkLst>
            <pc:docMk/>
            <pc:sldMk cId="3792151018" sldId="331"/>
            <ac:cxnSpMk id="7" creationId="{9C3AC6C6-F4D5-B73D-3634-A1CAC46071C3}"/>
          </ac:cxnSpMkLst>
        </pc:cxnChg>
      </pc:sldChg>
      <pc:sldChg chg="addSp delSp modSp add del mod">
        <pc:chgData name="Hashimoto, Chie / 橋本　知依" userId="d974ff01-1f92-419a-ba7c-6fd3fb8463af" providerId="ADAL" clId="{F7776893-6379-4981-A040-D340070C0D12}" dt="2023-10-10T08:50:01.266" v="3379" actId="20577"/>
        <pc:sldMkLst>
          <pc:docMk/>
          <pc:sldMk cId="2146032486" sldId="332"/>
        </pc:sldMkLst>
        <pc:spChg chg="add del">
          <ac:chgData name="Hashimoto, Chie / 橋本　知依" userId="d974ff01-1f92-419a-ba7c-6fd3fb8463af" providerId="ADAL" clId="{F7776893-6379-4981-A040-D340070C0D12}" dt="2023-10-10T05:55:55.025" v="624"/>
          <ac:spMkLst>
            <pc:docMk/>
            <pc:sldMk cId="2146032486" sldId="332"/>
            <ac:spMk id="2" creationId="{2C15CB32-CD7F-A5C1-721B-941C59DABE70}"/>
          </ac:spMkLst>
        </pc:spChg>
        <pc:spChg chg="del">
          <ac:chgData name="Hashimoto, Chie / 橋本　知依" userId="d974ff01-1f92-419a-ba7c-6fd3fb8463af" providerId="ADAL" clId="{F7776893-6379-4981-A040-D340070C0D12}" dt="2023-10-10T05:52:34.238" v="274" actId="478"/>
          <ac:spMkLst>
            <pc:docMk/>
            <pc:sldMk cId="2146032486" sldId="332"/>
            <ac:spMk id="5" creationId="{9B965895-68D2-9B52-9DBA-1F45A673C88E}"/>
          </ac:spMkLst>
        </pc:spChg>
        <pc:spChg chg="mod ord">
          <ac:chgData name="Hashimoto, Chie / 橋本　知依" userId="d974ff01-1f92-419a-ba7c-6fd3fb8463af" providerId="ADAL" clId="{F7776893-6379-4981-A040-D340070C0D12}" dt="2023-10-10T05:58:19.665" v="759" actId="1076"/>
          <ac:spMkLst>
            <pc:docMk/>
            <pc:sldMk cId="2146032486" sldId="332"/>
            <ac:spMk id="7" creationId="{FEF36CF5-FFB4-CDD6-80B7-CF2960CD1E4F}"/>
          </ac:spMkLst>
        </pc:spChg>
        <pc:spChg chg="add mod">
          <ac:chgData name="Hashimoto, Chie / 橋本　知依" userId="d974ff01-1f92-419a-ba7c-6fd3fb8463af" providerId="ADAL" clId="{F7776893-6379-4981-A040-D340070C0D12}" dt="2023-10-10T05:56:38.850" v="643" actId="164"/>
          <ac:spMkLst>
            <pc:docMk/>
            <pc:sldMk cId="2146032486" sldId="332"/>
            <ac:spMk id="9" creationId="{B227115E-A643-7C1C-85B2-4AF7D0FEB146}"/>
          </ac:spMkLst>
        </pc:spChg>
        <pc:spChg chg="add mod">
          <ac:chgData name="Hashimoto, Chie / 橋本　知依" userId="d974ff01-1f92-419a-ba7c-6fd3fb8463af" providerId="ADAL" clId="{F7776893-6379-4981-A040-D340070C0D12}" dt="2023-10-10T05:56:38.850" v="643" actId="164"/>
          <ac:spMkLst>
            <pc:docMk/>
            <pc:sldMk cId="2146032486" sldId="332"/>
            <ac:spMk id="11" creationId="{7BE1BF61-3486-C963-70CB-33E1AF7AEE35}"/>
          </ac:spMkLst>
        </pc:spChg>
        <pc:spChg chg="del">
          <ac:chgData name="Hashimoto, Chie / 橋本　知依" userId="d974ff01-1f92-419a-ba7c-6fd3fb8463af" providerId="ADAL" clId="{F7776893-6379-4981-A040-D340070C0D12}" dt="2023-10-10T05:52:49.848" v="282" actId="478"/>
          <ac:spMkLst>
            <pc:docMk/>
            <pc:sldMk cId="2146032486" sldId="332"/>
            <ac:spMk id="13" creationId="{6D0E5B90-2C7E-A916-8BDF-2AFAB97AF93C}"/>
          </ac:spMkLst>
        </pc:spChg>
        <pc:spChg chg="add mod">
          <ac:chgData name="Hashimoto, Chie / 橋本　知依" userId="d974ff01-1f92-419a-ba7c-6fd3fb8463af" providerId="ADAL" clId="{F7776893-6379-4981-A040-D340070C0D12}" dt="2023-10-10T05:58:34.177" v="777" actId="1076"/>
          <ac:spMkLst>
            <pc:docMk/>
            <pc:sldMk cId="2146032486" sldId="332"/>
            <ac:spMk id="20" creationId="{39ACF685-4E05-793D-A2AB-0E92345F76C2}"/>
          </ac:spMkLst>
        </pc:spChg>
        <pc:spChg chg="add mod">
          <ac:chgData name="Hashimoto, Chie / 橋本　知依" userId="d974ff01-1f92-419a-ba7c-6fd3fb8463af" providerId="ADAL" clId="{F7776893-6379-4981-A040-D340070C0D12}" dt="2023-10-10T05:58:41.408" v="790" actId="1076"/>
          <ac:spMkLst>
            <pc:docMk/>
            <pc:sldMk cId="2146032486" sldId="332"/>
            <ac:spMk id="21" creationId="{B5CCBA87-62C0-319F-CF5B-BF1CDDCD3F3D}"/>
          </ac:spMkLst>
        </pc:spChg>
        <pc:spChg chg="add mod">
          <ac:chgData name="Hashimoto, Chie / 橋本　知依" userId="d974ff01-1f92-419a-ba7c-6fd3fb8463af" providerId="ADAL" clId="{F7776893-6379-4981-A040-D340070C0D12}" dt="2023-10-10T06:48:56.367" v="1105" actId="1076"/>
          <ac:spMkLst>
            <pc:docMk/>
            <pc:sldMk cId="2146032486" sldId="332"/>
            <ac:spMk id="26" creationId="{7167C6EC-E094-F9D3-CAB5-CDF84E141B13}"/>
          </ac:spMkLst>
        </pc:spChg>
        <pc:spChg chg="add mod">
          <ac:chgData name="Hashimoto, Chie / 橋本　知依" userId="d974ff01-1f92-419a-ba7c-6fd3fb8463af" providerId="ADAL" clId="{F7776893-6379-4981-A040-D340070C0D12}" dt="2023-10-10T06:48:54.499" v="1104" actId="1076"/>
          <ac:spMkLst>
            <pc:docMk/>
            <pc:sldMk cId="2146032486" sldId="332"/>
            <ac:spMk id="27" creationId="{D178B52D-F11F-DA95-8265-2EF3D0AB4D7D}"/>
          </ac:spMkLst>
        </pc:spChg>
        <pc:spChg chg="add del mod">
          <ac:chgData name="Hashimoto, Chie / 橋本　知依" userId="d974ff01-1f92-419a-ba7c-6fd3fb8463af" providerId="ADAL" clId="{F7776893-6379-4981-A040-D340070C0D12}" dt="2023-10-10T06:49:20.592" v="1113" actId="478"/>
          <ac:spMkLst>
            <pc:docMk/>
            <pc:sldMk cId="2146032486" sldId="332"/>
            <ac:spMk id="28" creationId="{FCE13713-D91D-9C24-FB1F-B167D1BFDA03}"/>
          </ac:spMkLst>
        </pc:spChg>
        <pc:spChg chg="add mod">
          <ac:chgData name="Hashimoto, Chie / 橋本　知依" userId="d974ff01-1f92-419a-ba7c-6fd3fb8463af" providerId="ADAL" clId="{F7776893-6379-4981-A040-D340070C0D12}" dt="2023-10-10T06:49:18.941" v="1112" actId="14100"/>
          <ac:spMkLst>
            <pc:docMk/>
            <pc:sldMk cId="2146032486" sldId="332"/>
            <ac:spMk id="29" creationId="{98D206A0-19B4-B7DE-DEC9-E1905F1641FF}"/>
          </ac:spMkLst>
        </pc:spChg>
        <pc:spChg chg="add mod">
          <ac:chgData name="Hashimoto, Chie / 橋本　知依" userId="d974ff01-1f92-419a-ba7c-6fd3fb8463af" providerId="ADAL" clId="{F7776893-6379-4981-A040-D340070C0D12}" dt="2023-10-10T06:49:35.405" v="1160" actId="1076"/>
          <ac:spMkLst>
            <pc:docMk/>
            <pc:sldMk cId="2146032486" sldId="332"/>
            <ac:spMk id="30" creationId="{7BBB140E-AC8D-D15E-721B-C4D1D417D976}"/>
          </ac:spMkLst>
        </pc:spChg>
        <pc:grpChg chg="add mod">
          <ac:chgData name="Hashimoto, Chie / 橋本　知依" userId="d974ff01-1f92-419a-ba7c-6fd3fb8463af" providerId="ADAL" clId="{F7776893-6379-4981-A040-D340070C0D12}" dt="2023-10-10T05:57:13.451" v="652" actId="1076"/>
          <ac:grpSpMkLst>
            <pc:docMk/>
            <pc:sldMk cId="2146032486" sldId="332"/>
            <ac:grpSpMk id="14" creationId="{2464F834-EAE7-EE55-0416-AE33706F4A1E}"/>
          </ac:grpSpMkLst>
        </pc:grpChg>
        <pc:graphicFrameChg chg="mod modGraphic">
          <ac:chgData name="Hashimoto, Chie / 橋本　知依" userId="d974ff01-1f92-419a-ba7c-6fd3fb8463af" providerId="ADAL" clId="{F7776893-6379-4981-A040-D340070C0D12}" dt="2023-10-10T08:50:01.266" v="3379" actId="20577"/>
          <ac:graphicFrameMkLst>
            <pc:docMk/>
            <pc:sldMk cId="2146032486" sldId="332"/>
            <ac:graphicFrameMk id="8" creationId="{07219AAD-97A6-3628-5ADC-E4FDDF648FDB}"/>
          </ac:graphicFrameMkLst>
        </pc:graphicFrameChg>
        <pc:picChg chg="add mod modCrop">
          <ac:chgData name="Hashimoto, Chie / 橋本　知依" userId="d974ff01-1f92-419a-ba7c-6fd3fb8463af" providerId="ADAL" clId="{F7776893-6379-4981-A040-D340070C0D12}" dt="2023-10-10T05:56:38.850" v="643" actId="164"/>
          <ac:picMkLst>
            <pc:docMk/>
            <pc:sldMk cId="2146032486" sldId="332"/>
            <ac:picMk id="3" creationId="{CDEACF7E-E2BB-B35D-0EDD-46A7AAFD5C9C}"/>
          </ac:picMkLst>
        </pc:picChg>
        <pc:picChg chg="del">
          <ac:chgData name="Hashimoto, Chie / 橋本　知依" userId="d974ff01-1f92-419a-ba7c-6fd3fb8463af" providerId="ADAL" clId="{F7776893-6379-4981-A040-D340070C0D12}" dt="2023-10-10T05:52:34.238" v="274" actId="478"/>
          <ac:picMkLst>
            <pc:docMk/>
            <pc:sldMk cId="2146032486" sldId="332"/>
            <ac:picMk id="4" creationId="{59CDC3D2-A17E-66FA-E2D8-7F315EB3A886}"/>
          </ac:picMkLst>
        </pc:picChg>
        <pc:picChg chg="del">
          <ac:chgData name="Hashimoto, Chie / 橋本　知依" userId="d974ff01-1f92-419a-ba7c-6fd3fb8463af" providerId="ADAL" clId="{F7776893-6379-4981-A040-D340070C0D12}" dt="2023-10-10T05:52:48.018" v="281" actId="478"/>
          <ac:picMkLst>
            <pc:docMk/>
            <pc:sldMk cId="2146032486" sldId="332"/>
            <ac:picMk id="10" creationId="{FA377643-1B22-6053-E889-3C024D5DF1E9}"/>
          </ac:picMkLst>
        </pc:picChg>
        <pc:picChg chg="del">
          <ac:chgData name="Hashimoto, Chie / 橋本　知依" userId="d974ff01-1f92-419a-ba7c-6fd3fb8463af" providerId="ADAL" clId="{F7776893-6379-4981-A040-D340070C0D12}" dt="2023-10-10T05:52:50.176" v="283" actId="478"/>
          <ac:picMkLst>
            <pc:docMk/>
            <pc:sldMk cId="2146032486" sldId="332"/>
            <ac:picMk id="12" creationId="{5C676528-979F-8D7C-96FF-BE0958571D49}"/>
          </ac:picMkLst>
        </pc:picChg>
        <pc:picChg chg="add mod modCrop">
          <ac:chgData name="Hashimoto, Chie / 橋本　知依" userId="d974ff01-1f92-419a-ba7c-6fd3fb8463af" providerId="ADAL" clId="{F7776893-6379-4981-A040-D340070C0D12}" dt="2023-10-10T06:48:47.098" v="1099" actId="1076"/>
          <ac:picMkLst>
            <pc:docMk/>
            <pc:sldMk cId="2146032486" sldId="332"/>
            <ac:picMk id="23" creationId="{6D9CD58E-2AC9-18E3-5622-9B229544BA47}"/>
          </ac:picMkLst>
        </pc:picChg>
        <pc:picChg chg="add mod">
          <ac:chgData name="Hashimoto, Chie / 橋本　知依" userId="d974ff01-1f92-419a-ba7c-6fd3fb8463af" providerId="ADAL" clId="{F7776893-6379-4981-A040-D340070C0D12}" dt="2023-10-10T06:48:59.186" v="1106" actId="1076"/>
          <ac:picMkLst>
            <pc:docMk/>
            <pc:sldMk cId="2146032486" sldId="332"/>
            <ac:picMk id="25" creationId="{F2D2BA14-E6E4-C1F5-FF3A-0CC9A36E019D}"/>
          </ac:picMkLst>
        </pc:picChg>
        <pc:cxnChg chg="add mod">
          <ac:chgData name="Hashimoto, Chie / 橋本　知依" userId="d974ff01-1f92-419a-ba7c-6fd3fb8463af" providerId="ADAL" clId="{F7776893-6379-4981-A040-D340070C0D12}" dt="2023-10-10T05:57:35.267" v="660" actId="692"/>
          <ac:cxnSpMkLst>
            <pc:docMk/>
            <pc:sldMk cId="2146032486" sldId="332"/>
            <ac:cxnSpMk id="15" creationId="{9291AB0C-EF23-B80E-8B1D-DA22E45720E5}"/>
          </ac:cxnSpMkLst>
        </pc:cxnChg>
        <pc:cxnChg chg="add mod">
          <ac:chgData name="Hashimoto, Chie / 橋本　知依" userId="d974ff01-1f92-419a-ba7c-6fd3fb8463af" providerId="ADAL" clId="{F7776893-6379-4981-A040-D340070C0D12}" dt="2023-10-10T06:49:50.398" v="1165" actId="14100"/>
          <ac:cxnSpMkLst>
            <pc:docMk/>
            <pc:sldMk cId="2146032486" sldId="332"/>
            <ac:cxnSpMk id="32" creationId="{E47DBAF4-12A4-FC7F-CE27-2860F5FD2385}"/>
          </ac:cxnSpMkLst>
        </pc:cxnChg>
      </pc:sldChg>
      <pc:sldChg chg="add del">
        <pc:chgData name="Hashimoto, Chie / 橋本　知依" userId="d974ff01-1f92-419a-ba7c-6fd3fb8463af" providerId="ADAL" clId="{F7776893-6379-4981-A040-D340070C0D12}" dt="2023-10-10T05:52:58.209" v="284" actId="47"/>
        <pc:sldMkLst>
          <pc:docMk/>
          <pc:sldMk cId="2241326893" sldId="333"/>
        </pc:sldMkLst>
      </pc:sldChg>
      <pc:sldChg chg="addSp delSp modSp add mod">
        <pc:chgData name="Hashimoto, Chie / 橋本　知依" userId="d974ff01-1f92-419a-ba7c-6fd3fb8463af" providerId="ADAL" clId="{F7776893-6379-4981-A040-D340070C0D12}" dt="2023-10-10T08:49:47.184" v="3363" actId="20577"/>
        <pc:sldMkLst>
          <pc:docMk/>
          <pc:sldMk cId="3374351889" sldId="333"/>
        </pc:sldMkLst>
        <pc:spChg chg="add del mod">
          <ac:chgData name="Hashimoto, Chie / 橋本　知依" userId="d974ff01-1f92-419a-ba7c-6fd3fb8463af" providerId="ADAL" clId="{F7776893-6379-4981-A040-D340070C0D12}" dt="2023-10-10T07:36:44.999" v="2559" actId="1076"/>
          <ac:spMkLst>
            <pc:docMk/>
            <pc:sldMk cId="3374351889" sldId="333"/>
            <ac:spMk id="13" creationId="{DDE09D2E-4A8A-84BC-E4B2-1713D0FFDC89}"/>
          </ac:spMkLst>
        </pc:spChg>
        <pc:spChg chg="add mod">
          <ac:chgData name="Hashimoto, Chie / 橋本　知依" userId="d974ff01-1f92-419a-ba7c-6fd3fb8463af" providerId="ADAL" clId="{F7776893-6379-4981-A040-D340070C0D12}" dt="2023-10-10T07:36:01.837" v="2508" actId="14100"/>
          <ac:spMkLst>
            <pc:docMk/>
            <pc:sldMk cId="3374351889" sldId="333"/>
            <ac:spMk id="16" creationId="{C2FF2085-13F4-4C4B-ECB8-AE081AA50D72}"/>
          </ac:spMkLst>
        </pc:spChg>
        <pc:spChg chg="add mod">
          <ac:chgData name="Hashimoto, Chie / 橋本　知依" userId="d974ff01-1f92-419a-ba7c-6fd3fb8463af" providerId="ADAL" clId="{F7776893-6379-4981-A040-D340070C0D12}" dt="2023-10-10T07:36:09.958" v="2512" actId="1076"/>
          <ac:spMkLst>
            <pc:docMk/>
            <pc:sldMk cId="3374351889" sldId="333"/>
            <ac:spMk id="18" creationId="{A0674FF8-D17B-20BE-2CC6-19BE2F198957}"/>
          </ac:spMkLst>
        </pc:spChg>
        <pc:spChg chg="add mod">
          <ac:chgData name="Hashimoto, Chie / 橋本　知依" userId="d974ff01-1f92-419a-ba7c-6fd3fb8463af" providerId="ADAL" clId="{F7776893-6379-4981-A040-D340070C0D12}" dt="2023-10-10T07:37:05.587" v="2601" actId="20577"/>
          <ac:spMkLst>
            <pc:docMk/>
            <pc:sldMk cId="3374351889" sldId="333"/>
            <ac:spMk id="20" creationId="{AD3ABFAB-D18B-CB5B-C338-A7A12D1DFF6A}"/>
          </ac:spMkLst>
        </pc:spChg>
        <pc:spChg chg="add mod">
          <ac:chgData name="Hashimoto, Chie / 橋本　知依" userId="d974ff01-1f92-419a-ba7c-6fd3fb8463af" providerId="ADAL" clId="{F7776893-6379-4981-A040-D340070C0D12}" dt="2023-10-10T07:38:14.812" v="2689" actId="1076"/>
          <ac:spMkLst>
            <pc:docMk/>
            <pc:sldMk cId="3374351889" sldId="333"/>
            <ac:spMk id="21" creationId="{E1DB82C0-1774-96A6-BC3C-F05835CB3E17}"/>
          </ac:spMkLst>
        </pc:spChg>
        <pc:spChg chg="add mod">
          <ac:chgData name="Hashimoto, Chie / 橋本　知依" userId="d974ff01-1f92-419a-ba7c-6fd3fb8463af" providerId="ADAL" clId="{F7776893-6379-4981-A040-D340070C0D12}" dt="2023-10-10T07:37:36.637" v="2610" actId="14100"/>
          <ac:spMkLst>
            <pc:docMk/>
            <pc:sldMk cId="3374351889" sldId="333"/>
            <ac:spMk id="22" creationId="{8C2811FA-F4F2-DCE5-0829-99497048A4A6}"/>
          </ac:spMkLst>
        </pc:spChg>
        <pc:grpChg chg="del">
          <ac:chgData name="Hashimoto, Chie / 橋本　知依" userId="d974ff01-1f92-419a-ba7c-6fd3fb8463af" providerId="ADAL" clId="{F7776893-6379-4981-A040-D340070C0D12}" dt="2023-10-10T07:13:57.971" v="1979" actId="478"/>
          <ac:grpSpMkLst>
            <pc:docMk/>
            <pc:sldMk cId="3374351889" sldId="333"/>
            <ac:grpSpMk id="12" creationId="{55A0E706-53AB-EAC4-F39B-61DC56C2E124}"/>
          </ac:grpSpMkLst>
        </pc:grpChg>
        <pc:graphicFrameChg chg="mod modGraphic">
          <ac:chgData name="Hashimoto, Chie / 橋本　知依" userId="d974ff01-1f92-419a-ba7c-6fd3fb8463af" providerId="ADAL" clId="{F7776893-6379-4981-A040-D340070C0D12}" dt="2023-10-10T08:49:47.184" v="3363" actId="20577"/>
          <ac:graphicFrameMkLst>
            <pc:docMk/>
            <pc:sldMk cId="3374351889" sldId="333"/>
            <ac:graphicFrameMk id="8" creationId="{07219AAD-97A6-3628-5ADC-E4FDDF648FDB}"/>
          </ac:graphicFrameMkLst>
        </pc:graphicFrameChg>
        <pc:picChg chg="add mod modCrop">
          <ac:chgData name="Hashimoto, Chie / 橋本　知依" userId="d974ff01-1f92-419a-ba7c-6fd3fb8463af" providerId="ADAL" clId="{F7776893-6379-4981-A040-D340070C0D12}" dt="2023-10-10T07:35:40.497" v="2503" actId="1076"/>
          <ac:picMkLst>
            <pc:docMk/>
            <pc:sldMk cId="3374351889" sldId="333"/>
            <ac:picMk id="3" creationId="{99ED7191-9484-E7B9-5503-847678F932BD}"/>
          </ac:picMkLst>
        </pc:picChg>
        <pc:picChg chg="add mod modCrop">
          <ac:chgData name="Hashimoto, Chie / 橋本　知依" userId="d974ff01-1f92-419a-ba7c-6fd3fb8463af" providerId="ADAL" clId="{F7776893-6379-4981-A040-D340070C0D12}" dt="2023-10-10T07:36:04.248" v="2511" actId="1076"/>
          <ac:picMkLst>
            <pc:docMk/>
            <pc:sldMk cId="3374351889" sldId="333"/>
            <ac:picMk id="7" creationId="{FF23F3EA-2DF4-D544-EF6F-A7C856F516C0}"/>
          </ac:picMkLst>
        </pc:picChg>
        <pc:picChg chg="add mod modCrop">
          <ac:chgData name="Hashimoto, Chie / 橋本　知依" userId="d974ff01-1f92-419a-ba7c-6fd3fb8463af" providerId="ADAL" clId="{F7776893-6379-4981-A040-D340070C0D12}" dt="2023-10-10T07:35:44.112" v="2505" actId="1076"/>
          <ac:picMkLst>
            <pc:docMk/>
            <pc:sldMk cId="3374351889" sldId="333"/>
            <ac:picMk id="10" creationId="{9B06EB45-5171-13A5-62CF-31E5886063D6}"/>
          </ac:picMkLst>
        </pc:picChg>
        <pc:cxnChg chg="del">
          <ac:chgData name="Hashimoto, Chie / 橋本　知依" userId="d974ff01-1f92-419a-ba7c-6fd3fb8463af" providerId="ADAL" clId="{F7776893-6379-4981-A040-D340070C0D12}" dt="2023-10-10T07:13:58.787" v="1980" actId="478"/>
          <ac:cxnSpMkLst>
            <pc:docMk/>
            <pc:sldMk cId="3374351889" sldId="333"/>
            <ac:cxnSpMk id="14" creationId="{C99906DE-8F6B-A3F6-DB30-468DBDD27E89}"/>
          </ac:cxnSpMkLst>
        </pc:cxnChg>
        <pc:cxnChg chg="add mod">
          <ac:chgData name="Hashimoto, Chie / 橋本　知依" userId="d974ff01-1f92-419a-ba7c-6fd3fb8463af" providerId="ADAL" clId="{F7776893-6379-4981-A040-D340070C0D12}" dt="2023-10-10T07:36:13.551" v="2513" actId="14100"/>
          <ac:cxnSpMkLst>
            <pc:docMk/>
            <pc:sldMk cId="3374351889" sldId="333"/>
            <ac:cxnSpMk id="15" creationId="{ECCBBB75-C053-AEE7-40DD-0CBE2A2AA634}"/>
          </ac:cxnSpMkLst>
        </pc:cxnChg>
        <pc:cxnChg chg="add mod">
          <ac:chgData name="Hashimoto, Chie / 橋本　知依" userId="d974ff01-1f92-419a-ba7c-6fd3fb8463af" providerId="ADAL" clId="{F7776893-6379-4981-A040-D340070C0D12}" dt="2023-10-10T07:37:43.117" v="2613" actId="14100"/>
          <ac:cxnSpMkLst>
            <pc:docMk/>
            <pc:sldMk cId="3374351889" sldId="333"/>
            <ac:cxnSpMk id="23" creationId="{77C21C50-6907-5F51-6284-7CB0690BAE86}"/>
          </ac:cxnSpMkLst>
        </pc:cxnChg>
      </pc:sldChg>
      <pc:sldChg chg="add del">
        <pc:chgData name="Hashimoto, Chie / 橋本　知依" userId="d974ff01-1f92-419a-ba7c-6fd3fb8463af" providerId="ADAL" clId="{F7776893-6379-4981-A040-D340070C0D12}" dt="2023-10-10T07:27:10.816" v="1988" actId="47"/>
        <pc:sldMkLst>
          <pc:docMk/>
          <pc:sldMk cId="1091226445" sldId="334"/>
        </pc:sldMkLst>
      </pc:sldChg>
      <pc:sldChg chg="del">
        <pc:chgData name="Hashimoto, Chie / 橋本　知依" userId="d974ff01-1f92-419a-ba7c-6fd3fb8463af" providerId="ADAL" clId="{F7776893-6379-4981-A040-D340070C0D12}" dt="2023-10-10T05:52:02.432" v="273" actId="47"/>
        <pc:sldMkLst>
          <pc:docMk/>
          <pc:sldMk cId="2257314426" sldId="335"/>
        </pc:sldMkLst>
      </pc:sldChg>
    </pc:docChg>
  </pc:docChgLst>
  <pc:docChgLst>
    <pc:chgData name="Hashimoto, Chie / 橋本　知依" userId="d974ff01-1f92-419a-ba7c-6fd3fb8463af" providerId="ADAL" clId="{A94DE872-B438-4758-9E9D-1152B4BFB80C}"/>
    <pc:docChg chg="custSel addSld modSld">
      <pc:chgData name="Hashimoto, Chie / 橋本　知依" userId="d974ff01-1f92-419a-ba7c-6fd3fb8463af" providerId="ADAL" clId="{A94DE872-B438-4758-9E9D-1152B4BFB80C}" dt="2024-03-05T04:38:52.023" v="683" actId="20577"/>
      <pc:docMkLst>
        <pc:docMk/>
      </pc:docMkLst>
      <pc:sldChg chg="modSp mod">
        <pc:chgData name="Hashimoto, Chie / 橋本　知依" userId="d974ff01-1f92-419a-ba7c-6fd3fb8463af" providerId="ADAL" clId="{A94DE872-B438-4758-9E9D-1152B4BFB80C}" dt="2024-03-05T04:35:09.938" v="547" actId="20577"/>
        <pc:sldMkLst>
          <pc:docMk/>
          <pc:sldMk cId="3840699567" sldId="303"/>
        </pc:sldMkLst>
        <pc:spChg chg="mod">
          <ac:chgData name="Hashimoto, Chie / 橋本　知依" userId="d974ff01-1f92-419a-ba7c-6fd3fb8463af" providerId="ADAL" clId="{A94DE872-B438-4758-9E9D-1152B4BFB80C}" dt="2024-03-05T04:35:09.938" v="547" actId="20577"/>
          <ac:spMkLst>
            <pc:docMk/>
            <pc:sldMk cId="3840699567" sldId="303"/>
            <ac:spMk id="3" creationId="{530A82E1-8E0D-434A-9DF4-7C2ABD1A07A1}"/>
          </ac:spMkLst>
        </pc:spChg>
      </pc:sldChg>
      <pc:sldChg chg="addSp delSp modSp mod">
        <pc:chgData name="Hashimoto, Chie / 橋本　知依" userId="d974ff01-1f92-419a-ba7c-6fd3fb8463af" providerId="ADAL" clId="{A94DE872-B438-4758-9E9D-1152B4BFB80C}" dt="2024-03-05T04:35:15.345" v="552" actId="20577"/>
        <pc:sldMkLst>
          <pc:docMk/>
          <pc:sldMk cId="509033882" sldId="305"/>
        </pc:sldMkLst>
        <pc:spChg chg="add mod">
          <ac:chgData name="Hashimoto, Chie / 橋本　知依" userId="d974ff01-1f92-419a-ba7c-6fd3fb8463af" providerId="ADAL" clId="{A94DE872-B438-4758-9E9D-1152B4BFB80C}" dt="2024-02-26T07:31:03.800" v="39"/>
          <ac:spMkLst>
            <pc:docMk/>
            <pc:sldMk cId="509033882" sldId="305"/>
            <ac:spMk id="4" creationId="{0BAC4705-7B06-A8CF-7CDD-787E668BA01C}"/>
          </ac:spMkLst>
        </pc:spChg>
        <pc:spChg chg="mod">
          <ac:chgData name="Hashimoto, Chie / 橋本　知依" userId="d974ff01-1f92-419a-ba7c-6fd3fb8463af" providerId="ADAL" clId="{A94DE872-B438-4758-9E9D-1152B4BFB80C}" dt="2024-03-05T04:35:15.345" v="552" actId="20577"/>
          <ac:spMkLst>
            <pc:docMk/>
            <pc:sldMk cId="509033882" sldId="305"/>
            <ac:spMk id="6" creationId="{531B4B9D-12EA-4BC5-4859-8E23CDDB1A22}"/>
          </ac:spMkLst>
        </pc:spChg>
        <pc:spChg chg="add del mod">
          <ac:chgData name="Hashimoto, Chie / 橋本　知依" userId="d974ff01-1f92-419a-ba7c-6fd3fb8463af" providerId="ADAL" clId="{A94DE872-B438-4758-9E9D-1152B4BFB80C}" dt="2024-02-26T07:34:53.298" v="46" actId="478"/>
          <ac:spMkLst>
            <pc:docMk/>
            <pc:sldMk cId="509033882" sldId="305"/>
            <ac:spMk id="8" creationId="{C3D35C15-46E7-7AB7-7F04-52E31FC56361}"/>
          </ac:spMkLst>
        </pc:spChg>
      </pc:sldChg>
      <pc:sldChg chg="addSp delSp modSp mod">
        <pc:chgData name="Hashimoto, Chie / 橋本　知依" userId="d974ff01-1f92-419a-ba7c-6fd3fb8463af" providerId="ADAL" clId="{A94DE872-B438-4758-9E9D-1152B4BFB80C}" dt="2024-02-26T07:35:19.920" v="61" actId="20577"/>
        <pc:sldMkLst>
          <pc:docMk/>
          <pc:sldMk cId="546968355" sldId="339"/>
        </pc:sldMkLst>
        <pc:spChg chg="add del mod">
          <ac:chgData name="Hashimoto, Chie / 橋本　知依" userId="d974ff01-1f92-419a-ba7c-6fd3fb8463af" providerId="ADAL" clId="{A94DE872-B438-4758-9E9D-1152B4BFB80C}" dt="2024-02-26T07:34:58.008" v="50" actId="478"/>
          <ac:spMkLst>
            <pc:docMk/>
            <pc:sldMk cId="546968355" sldId="339"/>
            <ac:spMk id="2" creationId="{C8B25006-EC06-93B9-334A-09CE4A65B23E}"/>
          </ac:spMkLst>
        </pc:spChg>
        <pc:spChg chg="add del mod">
          <ac:chgData name="Hashimoto, Chie / 橋本　知依" userId="d974ff01-1f92-419a-ba7c-6fd3fb8463af" providerId="ADAL" clId="{A94DE872-B438-4758-9E9D-1152B4BFB80C}" dt="2024-02-26T07:34:58.628" v="51" actId="478"/>
          <ac:spMkLst>
            <pc:docMk/>
            <pc:sldMk cId="546968355" sldId="339"/>
            <ac:spMk id="3" creationId="{6ED1490F-5920-CECB-1E1D-87C6A465FF22}"/>
          </ac:spMkLst>
        </pc:spChg>
        <pc:graphicFrameChg chg="modGraphic">
          <ac:chgData name="Hashimoto, Chie / 橋本　知依" userId="d974ff01-1f92-419a-ba7c-6fd3fb8463af" providerId="ADAL" clId="{A94DE872-B438-4758-9E9D-1152B4BFB80C}" dt="2024-02-26T07:35:19.920" v="61" actId="20577"/>
          <ac:graphicFrameMkLst>
            <pc:docMk/>
            <pc:sldMk cId="546968355" sldId="339"/>
            <ac:graphicFrameMk id="8" creationId="{07219AAD-97A6-3628-5ADC-E4FDDF648FDB}"/>
          </ac:graphicFrameMkLst>
        </pc:graphicFrameChg>
      </pc:sldChg>
      <pc:sldChg chg="addSp delSp modSp mod">
        <pc:chgData name="Hashimoto, Chie / 橋本　知依" userId="d974ff01-1f92-419a-ba7c-6fd3fb8463af" providerId="ADAL" clId="{A94DE872-B438-4758-9E9D-1152B4BFB80C}" dt="2024-02-26T07:34:55.427" v="48" actId="478"/>
        <pc:sldMkLst>
          <pc:docMk/>
          <pc:sldMk cId="736235912" sldId="342"/>
        </pc:sldMkLst>
        <pc:spChg chg="add del mod">
          <ac:chgData name="Hashimoto, Chie / 橋本　知依" userId="d974ff01-1f92-419a-ba7c-6fd3fb8463af" providerId="ADAL" clId="{A94DE872-B438-4758-9E9D-1152B4BFB80C}" dt="2024-02-26T07:34:55.427" v="48" actId="478"/>
          <ac:spMkLst>
            <pc:docMk/>
            <pc:sldMk cId="736235912" sldId="342"/>
            <ac:spMk id="2" creationId="{1484A51E-920D-15A1-F793-6AE97CA86936}"/>
          </ac:spMkLst>
        </pc:spChg>
        <pc:spChg chg="add del mod">
          <ac:chgData name="Hashimoto, Chie / 橋本　知依" userId="d974ff01-1f92-419a-ba7c-6fd3fb8463af" providerId="ADAL" clId="{A94DE872-B438-4758-9E9D-1152B4BFB80C}" dt="2024-02-26T07:34:54.937" v="47" actId="478"/>
          <ac:spMkLst>
            <pc:docMk/>
            <pc:sldMk cId="736235912" sldId="342"/>
            <ac:spMk id="4" creationId="{930A22F5-567B-E2B1-9274-E3505249847F}"/>
          </ac:spMkLst>
        </pc:spChg>
      </pc:sldChg>
      <pc:sldChg chg="addSp delSp modSp mod">
        <pc:chgData name="Hashimoto, Chie / 橋本　知依" userId="d974ff01-1f92-419a-ba7c-6fd3fb8463af" providerId="ADAL" clId="{A94DE872-B438-4758-9E9D-1152B4BFB80C}" dt="2024-03-05T04:38:52.023" v="683" actId="20577"/>
        <pc:sldMkLst>
          <pc:docMk/>
          <pc:sldMk cId="2738866523" sldId="343"/>
        </pc:sldMkLst>
        <pc:spChg chg="add del mod">
          <ac:chgData name="Hashimoto, Chie / 橋本　知依" userId="d974ff01-1f92-419a-ba7c-6fd3fb8463af" providerId="ADAL" clId="{A94DE872-B438-4758-9E9D-1152B4BFB80C}" dt="2024-02-26T07:34:59.853" v="52" actId="478"/>
          <ac:spMkLst>
            <pc:docMk/>
            <pc:sldMk cId="2738866523" sldId="343"/>
            <ac:spMk id="2" creationId="{87ADB5D9-EC37-B7E5-3276-18775079D322}"/>
          </ac:spMkLst>
        </pc:spChg>
        <pc:graphicFrameChg chg="mod modGraphic">
          <ac:chgData name="Hashimoto, Chie / 橋本　知依" userId="d974ff01-1f92-419a-ba7c-6fd3fb8463af" providerId="ADAL" clId="{A94DE872-B438-4758-9E9D-1152B4BFB80C}" dt="2024-03-05T04:38:52.023" v="683" actId="20577"/>
          <ac:graphicFrameMkLst>
            <pc:docMk/>
            <pc:sldMk cId="2738866523" sldId="343"/>
            <ac:graphicFrameMk id="8" creationId="{07219AAD-97A6-3628-5ADC-E4FDDF648FDB}"/>
          </ac:graphicFrameMkLst>
        </pc:graphicFrameChg>
      </pc:sldChg>
      <pc:sldChg chg="addSp delSp modSp mod">
        <pc:chgData name="Hashimoto, Chie / 橋本　知依" userId="d974ff01-1f92-419a-ba7c-6fd3fb8463af" providerId="ADAL" clId="{A94DE872-B438-4758-9E9D-1152B4BFB80C}" dt="2024-02-26T07:34:56.930" v="49" actId="478"/>
        <pc:sldMkLst>
          <pc:docMk/>
          <pc:sldMk cId="2695599913" sldId="344"/>
        </pc:sldMkLst>
        <pc:spChg chg="add del mod">
          <ac:chgData name="Hashimoto, Chie / 橋本　知依" userId="d974ff01-1f92-419a-ba7c-6fd3fb8463af" providerId="ADAL" clId="{A94DE872-B438-4758-9E9D-1152B4BFB80C}" dt="2024-02-26T07:34:56.930" v="49" actId="478"/>
          <ac:spMkLst>
            <pc:docMk/>
            <pc:sldMk cId="2695599913" sldId="344"/>
            <ac:spMk id="2" creationId="{39D69D6D-089D-5B20-F974-36D7B5C8FA42}"/>
          </ac:spMkLst>
        </pc:spChg>
      </pc:sldChg>
      <pc:sldChg chg="addSp delSp modSp add mod">
        <pc:chgData name="Hashimoto, Chie / 橋本　知依" userId="d974ff01-1f92-419a-ba7c-6fd3fb8463af" providerId="ADAL" clId="{A94DE872-B438-4758-9E9D-1152B4BFB80C}" dt="2024-02-26T07:41:19.293" v="538" actId="14100"/>
        <pc:sldMkLst>
          <pc:docMk/>
          <pc:sldMk cId="806417133" sldId="345"/>
        </pc:sldMkLst>
        <pc:spChg chg="del">
          <ac:chgData name="Hashimoto, Chie / 橋本　知依" userId="d974ff01-1f92-419a-ba7c-6fd3fb8463af" providerId="ADAL" clId="{A94DE872-B438-4758-9E9D-1152B4BFB80C}" dt="2024-02-26T07:35:27.278" v="65" actId="478"/>
          <ac:spMkLst>
            <pc:docMk/>
            <pc:sldMk cId="806417133" sldId="345"/>
            <ac:spMk id="5" creationId="{32412DDA-274E-EE10-7E82-928BBB9DACD3}"/>
          </ac:spMkLst>
        </pc:spChg>
        <pc:spChg chg="add mod">
          <ac:chgData name="Hashimoto, Chie / 橋本　知依" userId="d974ff01-1f92-419a-ba7c-6fd3fb8463af" providerId="ADAL" clId="{A94DE872-B438-4758-9E9D-1152B4BFB80C}" dt="2024-02-26T07:40:48.249" v="525" actId="1035"/>
          <ac:spMkLst>
            <pc:docMk/>
            <pc:sldMk cId="806417133" sldId="345"/>
            <ac:spMk id="10" creationId="{9ED0F729-C6BC-656A-B9F9-9F861CCFCC40}"/>
          </ac:spMkLst>
        </pc:spChg>
        <pc:spChg chg="add mod">
          <ac:chgData name="Hashimoto, Chie / 橋本　知依" userId="d974ff01-1f92-419a-ba7c-6fd3fb8463af" providerId="ADAL" clId="{A94DE872-B438-4758-9E9D-1152B4BFB80C}" dt="2024-02-26T07:40:52.488" v="528" actId="14100"/>
          <ac:spMkLst>
            <pc:docMk/>
            <pc:sldMk cId="806417133" sldId="345"/>
            <ac:spMk id="13" creationId="{6AAC4F23-E66A-CD7F-6981-8BE68013AC48}"/>
          </ac:spMkLst>
        </pc:spChg>
        <pc:spChg chg="add mod">
          <ac:chgData name="Hashimoto, Chie / 橋本　知依" userId="d974ff01-1f92-419a-ba7c-6fd3fb8463af" providerId="ADAL" clId="{A94DE872-B438-4758-9E9D-1152B4BFB80C}" dt="2024-02-26T07:41:11.141" v="534" actId="14100"/>
          <ac:spMkLst>
            <pc:docMk/>
            <pc:sldMk cId="806417133" sldId="345"/>
            <ac:spMk id="16" creationId="{DBDA488E-5131-80C8-1B14-28FECF78BEDA}"/>
          </ac:spMkLst>
        </pc:spChg>
        <pc:graphicFrameChg chg="mod modGraphic">
          <ac:chgData name="Hashimoto, Chie / 橋本　知依" userId="d974ff01-1f92-419a-ba7c-6fd3fb8463af" providerId="ADAL" clId="{A94DE872-B438-4758-9E9D-1152B4BFB80C}" dt="2024-02-26T07:40:07.468" v="513" actId="20577"/>
          <ac:graphicFrameMkLst>
            <pc:docMk/>
            <pc:sldMk cId="806417133" sldId="345"/>
            <ac:graphicFrameMk id="8" creationId="{D4815352-DF07-9837-480F-3548ADD520F1}"/>
          </ac:graphicFrameMkLst>
        </pc:graphicFrameChg>
        <pc:picChg chg="add mod modCrop">
          <ac:chgData name="Hashimoto, Chie / 橋本　知依" userId="d974ff01-1f92-419a-ba7c-6fd3fb8463af" providerId="ADAL" clId="{A94DE872-B438-4758-9E9D-1152B4BFB80C}" dt="2024-02-26T07:40:11.161" v="514" actId="1076"/>
          <ac:picMkLst>
            <pc:docMk/>
            <pc:sldMk cId="806417133" sldId="345"/>
            <ac:picMk id="3" creationId="{44146C6F-A62A-1DBA-4F10-BE0F1F361F5F}"/>
          </ac:picMkLst>
        </pc:picChg>
        <pc:picChg chg="del">
          <ac:chgData name="Hashimoto, Chie / 橋本　知依" userId="d974ff01-1f92-419a-ba7c-6fd3fb8463af" providerId="ADAL" clId="{A94DE872-B438-4758-9E9D-1152B4BFB80C}" dt="2024-02-26T07:35:25.532" v="64" actId="478"/>
          <ac:picMkLst>
            <pc:docMk/>
            <pc:sldMk cId="806417133" sldId="345"/>
            <ac:picMk id="4" creationId="{86D087C5-A8DF-4BA3-4833-8AC88441384C}"/>
          </ac:picMkLst>
        </pc:picChg>
        <pc:picChg chg="add mod modCrop">
          <ac:chgData name="Hashimoto, Chie / 橋本　知依" userId="d974ff01-1f92-419a-ba7c-6fd3fb8463af" providerId="ADAL" clId="{A94DE872-B438-4758-9E9D-1152B4BFB80C}" dt="2024-02-26T07:40:18.348" v="515" actId="732"/>
          <ac:picMkLst>
            <pc:docMk/>
            <pc:sldMk cId="806417133" sldId="345"/>
            <ac:picMk id="9" creationId="{02E26E26-1EFA-644C-CBD0-4633315D4F1C}"/>
          </ac:picMkLst>
        </pc:picChg>
        <pc:cxnChg chg="add mod">
          <ac:chgData name="Hashimoto, Chie / 橋本　知依" userId="d974ff01-1f92-419a-ba7c-6fd3fb8463af" providerId="ADAL" clId="{A94DE872-B438-4758-9E9D-1152B4BFB80C}" dt="2024-02-26T07:40:57.100" v="531" actId="14100"/>
          <ac:cxnSpMkLst>
            <pc:docMk/>
            <pc:sldMk cId="806417133" sldId="345"/>
            <ac:cxnSpMk id="12" creationId="{88064063-F8EC-C4BA-B94D-2F6C56DEDEED}"/>
          </ac:cxnSpMkLst>
        </pc:cxnChg>
        <pc:cxnChg chg="add mod">
          <ac:chgData name="Hashimoto, Chie / 橋本　知依" userId="d974ff01-1f92-419a-ba7c-6fd3fb8463af" providerId="ADAL" clId="{A94DE872-B438-4758-9E9D-1152B4BFB80C}" dt="2024-02-26T07:41:19.293" v="538" actId="14100"/>
          <ac:cxnSpMkLst>
            <pc:docMk/>
            <pc:sldMk cId="806417133" sldId="345"/>
            <ac:cxnSpMk id="17" creationId="{7FA38459-0D08-C56D-AEAB-0BF943720775}"/>
          </ac:cxnSpMkLst>
        </pc:cxnChg>
      </pc:sldChg>
    </pc:docChg>
  </pc:docChgLst>
  <pc:docChgLst>
    <pc:chgData name="Hashimoto, Chie / 橋本　知依" userId="d974ff01-1f92-419a-ba7c-6fd3fb8463af" providerId="ADAL" clId="{5C4F4213-B812-484D-A676-5F72C72A1EAB}"/>
    <pc:docChg chg="undo custSel addSld delSld modSld sldOrd">
      <pc:chgData name="Hashimoto, Chie / 橋本　知依" userId="d974ff01-1f92-419a-ba7c-6fd3fb8463af" providerId="ADAL" clId="{5C4F4213-B812-484D-A676-5F72C72A1EAB}" dt="2023-08-28T10:34:50.780" v="5150" actId="478"/>
      <pc:docMkLst>
        <pc:docMk/>
      </pc:docMkLst>
      <pc:sldChg chg="modSp mod">
        <pc:chgData name="Hashimoto, Chie / 橋本　知依" userId="d974ff01-1f92-419a-ba7c-6fd3fb8463af" providerId="ADAL" clId="{5C4F4213-B812-484D-A676-5F72C72A1EAB}" dt="2023-08-27T23:44:05.658" v="13" actId="20577"/>
        <pc:sldMkLst>
          <pc:docMk/>
          <pc:sldMk cId="3840699567" sldId="303"/>
        </pc:sldMkLst>
        <pc:spChg chg="mod">
          <ac:chgData name="Hashimoto, Chie / 橋本　知依" userId="d974ff01-1f92-419a-ba7c-6fd3fb8463af" providerId="ADAL" clId="{5C4F4213-B812-484D-A676-5F72C72A1EAB}" dt="2023-08-27T23:44:05.658" v="13" actId="20577"/>
          <ac:spMkLst>
            <pc:docMk/>
            <pc:sldMk cId="3840699567" sldId="303"/>
            <ac:spMk id="3" creationId="{530A82E1-8E0D-434A-9DF4-7C2ABD1A07A1}"/>
          </ac:spMkLst>
        </pc:spChg>
      </pc:sldChg>
      <pc:sldChg chg="addSp delSp modSp mod">
        <pc:chgData name="Hashimoto, Chie / 橋本　知依" userId="d974ff01-1f92-419a-ba7c-6fd3fb8463af" providerId="ADAL" clId="{5C4F4213-B812-484D-A676-5F72C72A1EAB}" dt="2023-08-28T10:34:50.780" v="5150" actId="478"/>
        <pc:sldMkLst>
          <pc:docMk/>
          <pc:sldMk cId="509033882" sldId="305"/>
        </pc:sldMkLst>
        <pc:spChg chg="add del mod">
          <ac:chgData name="Hashimoto, Chie / 橋本　知依" userId="d974ff01-1f92-419a-ba7c-6fd3fb8463af" providerId="ADAL" clId="{5C4F4213-B812-484D-A676-5F72C72A1EAB}" dt="2023-08-28T07:25:09.250" v="5030" actId="478"/>
          <ac:spMkLst>
            <pc:docMk/>
            <pc:sldMk cId="509033882" sldId="305"/>
            <ac:spMk id="4" creationId="{2893F8B6-07E5-5BED-F16C-3554711A8B77}"/>
          </ac:spMkLst>
        </pc:spChg>
        <pc:spChg chg="del">
          <ac:chgData name="Hashimoto, Chie / 橋本　知依" userId="d974ff01-1f92-419a-ba7c-6fd3fb8463af" providerId="ADAL" clId="{5C4F4213-B812-484D-A676-5F72C72A1EAB}" dt="2023-08-27T23:44:37.405" v="20" actId="478"/>
          <ac:spMkLst>
            <pc:docMk/>
            <pc:sldMk cId="509033882" sldId="305"/>
            <ac:spMk id="5" creationId="{3EE43486-DE40-1EFC-0DC1-295B3AA45A2F}"/>
          </ac:spMkLst>
        </pc:spChg>
        <pc:spChg chg="mod">
          <ac:chgData name="Hashimoto, Chie / 橋本　知依" userId="d974ff01-1f92-419a-ba7c-6fd3fb8463af" providerId="ADAL" clId="{5C4F4213-B812-484D-A676-5F72C72A1EAB}" dt="2023-08-27T23:44:31.158" v="19" actId="20577"/>
          <ac:spMkLst>
            <pc:docMk/>
            <pc:sldMk cId="509033882" sldId="305"/>
            <ac:spMk id="6" creationId="{531B4B9D-12EA-4BC5-4859-8E23CDDB1A22}"/>
          </ac:spMkLst>
        </pc:spChg>
        <pc:spChg chg="add mod">
          <ac:chgData name="Hashimoto, Chie / 橋本　知依" userId="d974ff01-1f92-419a-ba7c-6fd3fb8463af" providerId="ADAL" clId="{5C4F4213-B812-484D-A676-5F72C72A1EAB}" dt="2023-08-28T02:47:21.182" v="340" actId="164"/>
          <ac:spMkLst>
            <pc:docMk/>
            <pc:sldMk cId="509033882" sldId="305"/>
            <ac:spMk id="9" creationId="{13E0A669-95B1-A9A7-CC4C-237BF908364A}"/>
          </ac:spMkLst>
        </pc:spChg>
        <pc:spChg chg="add mod">
          <ac:chgData name="Hashimoto, Chie / 橋本　知依" userId="d974ff01-1f92-419a-ba7c-6fd3fb8463af" providerId="ADAL" clId="{5C4F4213-B812-484D-A676-5F72C72A1EAB}" dt="2023-08-28T02:47:21.182" v="340" actId="164"/>
          <ac:spMkLst>
            <pc:docMk/>
            <pc:sldMk cId="509033882" sldId="305"/>
            <ac:spMk id="10" creationId="{801BC435-6B3F-2E04-42D0-A363028AEB02}"/>
          </ac:spMkLst>
        </pc:spChg>
        <pc:spChg chg="add del mod">
          <ac:chgData name="Hashimoto, Chie / 橋本　知依" userId="d974ff01-1f92-419a-ba7c-6fd3fb8463af" providerId="ADAL" clId="{5C4F4213-B812-484D-A676-5F72C72A1EAB}" dt="2023-08-28T06:43:38.835" v="4419" actId="21"/>
          <ac:spMkLst>
            <pc:docMk/>
            <pc:sldMk cId="509033882" sldId="305"/>
            <ac:spMk id="23" creationId="{FC5576FE-782F-8C0F-B803-54D6474FF152}"/>
          </ac:spMkLst>
        </pc:spChg>
        <pc:spChg chg="mod">
          <ac:chgData name="Hashimoto, Chie / 橋本　知依" userId="d974ff01-1f92-419a-ba7c-6fd3fb8463af" providerId="ADAL" clId="{5C4F4213-B812-484D-A676-5F72C72A1EAB}" dt="2023-08-28T06:44:04.909" v="4428"/>
          <ac:spMkLst>
            <pc:docMk/>
            <pc:sldMk cId="509033882" sldId="305"/>
            <ac:spMk id="32" creationId="{D7C962DE-1BFA-7F8F-4A21-FF378BAC5544}"/>
          </ac:spMkLst>
        </pc:spChg>
        <pc:spChg chg="mod">
          <ac:chgData name="Hashimoto, Chie / 橋本　知依" userId="d974ff01-1f92-419a-ba7c-6fd3fb8463af" providerId="ADAL" clId="{5C4F4213-B812-484D-A676-5F72C72A1EAB}" dt="2023-08-28T06:44:04.909" v="4428"/>
          <ac:spMkLst>
            <pc:docMk/>
            <pc:sldMk cId="509033882" sldId="305"/>
            <ac:spMk id="33" creationId="{C163768F-A3F9-802F-15DB-34EA3FBA77B0}"/>
          </ac:spMkLst>
        </pc:spChg>
        <pc:grpChg chg="del">
          <ac:chgData name="Hashimoto, Chie / 橋本　知依" userId="d974ff01-1f92-419a-ba7c-6fd3fb8463af" providerId="ADAL" clId="{5C4F4213-B812-484D-A676-5F72C72A1EAB}" dt="2023-08-28T02:35:41.276" v="22" actId="478"/>
          <ac:grpSpMkLst>
            <pc:docMk/>
            <pc:sldMk cId="509033882" sldId="305"/>
            <ac:grpSpMk id="12" creationId="{90E8B66D-0D87-E71A-B850-03AD144BF48C}"/>
          </ac:grpSpMkLst>
        </pc:grpChg>
        <pc:grpChg chg="add mod">
          <ac:chgData name="Hashimoto, Chie / 橋本　知依" userId="d974ff01-1f92-419a-ba7c-6fd3fb8463af" providerId="ADAL" clId="{5C4F4213-B812-484D-A676-5F72C72A1EAB}" dt="2023-08-28T06:43:36.298" v="4418" actId="164"/>
          <ac:grpSpMkLst>
            <pc:docMk/>
            <pc:sldMk cId="509033882" sldId="305"/>
            <ac:grpSpMk id="21" creationId="{8F7F7201-DF10-AFC5-EE45-B7A22CD01FFE}"/>
          </ac:grpSpMkLst>
        </pc:grpChg>
        <pc:grpChg chg="add del mod">
          <ac:chgData name="Hashimoto, Chie / 橋本　知依" userId="d974ff01-1f92-419a-ba7c-6fd3fb8463af" providerId="ADAL" clId="{5C4F4213-B812-484D-A676-5F72C72A1EAB}" dt="2023-08-28T06:43:38.835" v="4419" actId="21"/>
          <ac:grpSpMkLst>
            <pc:docMk/>
            <pc:sldMk cId="509033882" sldId="305"/>
            <ac:grpSpMk id="27" creationId="{AFA0B5A4-E24A-8793-7FA6-BB097124A210}"/>
          </ac:grpSpMkLst>
        </pc:grpChg>
        <pc:grpChg chg="add mod">
          <ac:chgData name="Hashimoto, Chie / 橋本　知依" userId="d974ff01-1f92-419a-ba7c-6fd3fb8463af" providerId="ADAL" clId="{5C4F4213-B812-484D-A676-5F72C72A1EAB}" dt="2023-08-28T10:25:40.832" v="5146" actId="1076"/>
          <ac:grpSpMkLst>
            <pc:docMk/>
            <pc:sldMk cId="509033882" sldId="305"/>
            <ac:grpSpMk id="29" creationId="{421FA4B3-76C7-5161-5388-BAEB4CCF1B3D}"/>
          </ac:grpSpMkLst>
        </pc:grpChg>
        <pc:graphicFrameChg chg="del modGraphic">
          <ac:chgData name="Hashimoto, Chie / 橋本　知依" userId="d974ff01-1f92-419a-ba7c-6fd3fb8463af" providerId="ADAL" clId="{5C4F4213-B812-484D-A676-5F72C72A1EAB}" dt="2023-08-28T06:43:38.835" v="4419" actId="21"/>
          <ac:graphicFrameMkLst>
            <pc:docMk/>
            <pc:sldMk cId="509033882" sldId="305"/>
            <ac:graphicFrameMk id="4" creationId="{77E67DA5-8374-CDFF-34EB-DA790B4266D9}"/>
          </ac:graphicFrameMkLst>
        </pc:graphicFrameChg>
        <pc:graphicFrameChg chg="add mod modGraphic">
          <ac:chgData name="Hashimoto, Chie / 橋本　知依" userId="d974ff01-1f92-419a-ba7c-6fd3fb8463af" providerId="ADAL" clId="{5C4F4213-B812-484D-A676-5F72C72A1EAB}" dt="2023-08-28T07:25:13.078" v="5031" actId="1076"/>
          <ac:graphicFrameMkLst>
            <pc:docMk/>
            <pc:sldMk cId="509033882" sldId="305"/>
            <ac:graphicFrameMk id="28" creationId="{99FA9CBE-D388-811D-E0C2-694E6E6CE91B}"/>
          </ac:graphicFrameMkLst>
        </pc:graphicFrameChg>
        <pc:picChg chg="add del mod modCrop">
          <ac:chgData name="Hashimoto, Chie / 橋本　知依" userId="d974ff01-1f92-419a-ba7c-6fd3fb8463af" providerId="ADAL" clId="{5C4F4213-B812-484D-A676-5F72C72A1EAB}" dt="2023-08-28T10:34:50.780" v="5150" actId="478"/>
          <ac:picMkLst>
            <pc:docMk/>
            <pc:sldMk cId="509033882" sldId="305"/>
            <ac:picMk id="5" creationId="{0D60CFDF-BC3E-E29F-8094-67B6D3894C44}"/>
          </ac:picMkLst>
        </pc:picChg>
        <pc:picChg chg="add mod modCrop">
          <ac:chgData name="Hashimoto, Chie / 橋本　知依" userId="d974ff01-1f92-419a-ba7c-6fd3fb8463af" providerId="ADAL" clId="{5C4F4213-B812-484D-A676-5F72C72A1EAB}" dt="2023-08-28T02:47:21.182" v="340" actId="164"/>
          <ac:picMkLst>
            <pc:docMk/>
            <pc:sldMk cId="509033882" sldId="305"/>
            <ac:picMk id="8" creationId="{4F752ABE-13C5-E44F-51F5-284060CC06E0}"/>
          </ac:picMkLst>
        </pc:picChg>
        <pc:picChg chg="add del mod modCrop">
          <ac:chgData name="Hashimoto, Chie / 橋本　知依" userId="d974ff01-1f92-419a-ba7c-6fd3fb8463af" providerId="ADAL" clId="{5C4F4213-B812-484D-A676-5F72C72A1EAB}" dt="2023-08-28T06:43:38.835" v="4419" actId="21"/>
          <ac:picMkLst>
            <pc:docMk/>
            <pc:sldMk cId="509033882" sldId="305"/>
            <ac:picMk id="22" creationId="{101A4177-F598-2F99-B02B-A8DF9EE9E5D2}"/>
          </ac:picMkLst>
        </pc:picChg>
        <pc:picChg chg="mod">
          <ac:chgData name="Hashimoto, Chie / 橋本　知依" userId="d974ff01-1f92-419a-ba7c-6fd3fb8463af" providerId="ADAL" clId="{5C4F4213-B812-484D-A676-5F72C72A1EAB}" dt="2023-08-28T06:44:04.909" v="4428"/>
          <ac:picMkLst>
            <pc:docMk/>
            <pc:sldMk cId="509033882" sldId="305"/>
            <ac:picMk id="30" creationId="{A1360C85-F7D5-072D-1ED2-69D4E9C8DAF2}"/>
          </ac:picMkLst>
        </pc:picChg>
        <pc:picChg chg="mod">
          <ac:chgData name="Hashimoto, Chie / 橋本　知依" userId="d974ff01-1f92-419a-ba7c-6fd3fb8463af" providerId="ADAL" clId="{5C4F4213-B812-484D-A676-5F72C72A1EAB}" dt="2023-08-28T06:44:04.909" v="4428"/>
          <ac:picMkLst>
            <pc:docMk/>
            <pc:sldMk cId="509033882" sldId="305"/>
            <ac:picMk id="31" creationId="{86D4F6A4-C8F6-625A-87ED-7A490D203C00}"/>
          </ac:picMkLst>
        </pc:picChg>
        <pc:cxnChg chg="add mod">
          <ac:chgData name="Hashimoto, Chie / 橋本　知依" userId="d974ff01-1f92-419a-ba7c-6fd3fb8463af" providerId="ADAL" clId="{5C4F4213-B812-484D-A676-5F72C72A1EAB}" dt="2023-08-28T06:43:38.835" v="4419" actId="21"/>
          <ac:cxnSpMkLst>
            <pc:docMk/>
            <pc:sldMk cId="509033882" sldId="305"/>
            <ac:cxnSpMk id="17" creationId="{B6676A22-EE92-A95C-6EC2-434B9E3675B3}"/>
          </ac:cxnSpMkLst>
        </pc:cxnChg>
        <pc:cxnChg chg="add mod">
          <ac:chgData name="Hashimoto, Chie / 橋本　知依" userId="d974ff01-1f92-419a-ba7c-6fd3fb8463af" providerId="ADAL" clId="{5C4F4213-B812-484D-A676-5F72C72A1EAB}" dt="2023-08-28T06:43:38.835" v="4419" actId="21"/>
          <ac:cxnSpMkLst>
            <pc:docMk/>
            <pc:sldMk cId="509033882" sldId="305"/>
            <ac:cxnSpMk id="24" creationId="{F5C737C8-C59B-49C8-3BBD-263BF22A16D7}"/>
          </ac:cxnSpMkLst>
        </pc:cxnChg>
      </pc:sldChg>
      <pc:sldChg chg="del ord">
        <pc:chgData name="Hashimoto, Chie / 橋本　知依" userId="d974ff01-1f92-419a-ba7c-6fd3fb8463af" providerId="ADAL" clId="{5C4F4213-B812-484D-A676-5F72C72A1EAB}" dt="2023-08-28T06:47:05.568" v="4741" actId="47"/>
        <pc:sldMkLst>
          <pc:docMk/>
          <pc:sldMk cId="4088686920" sldId="310"/>
        </pc:sldMkLst>
      </pc:sldChg>
      <pc:sldChg chg="del ord">
        <pc:chgData name="Hashimoto, Chie / 橋本　知依" userId="d974ff01-1f92-419a-ba7c-6fd3fb8463af" providerId="ADAL" clId="{5C4F4213-B812-484D-A676-5F72C72A1EAB}" dt="2023-08-28T06:47:05.568" v="4741" actId="47"/>
        <pc:sldMkLst>
          <pc:docMk/>
          <pc:sldMk cId="2280984839" sldId="315"/>
        </pc:sldMkLst>
      </pc:sldChg>
      <pc:sldChg chg="add del ord">
        <pc:chgData name="Hashimoto, Chie / 橋本　知依" userId="d974ff01-1f92-419a-ba7c-6fd3fb8463af" providerId="ADAL" clId="{5C4F4213-B812-484D-A676-5F72C72A1EAB}" dt="2023-08-28T06:47:05.568" v="4741" actId="47"/>
        <pc:sldMkLst>
          <pc:docMk/>
          <pc:sldMk cId="3219491497" sldId="316"/>
        </pc:sldMkLst>
      </pc:sldChg>
      <pc:sldChg chg="addSp delSp modSp add mod">
        <pc:chgData name="Hashimoto, Chie / 橋本　知依" userId="d974ff01-1f92-419a-ba7c-6fd3fb8463af" providerId="ADAL" clId="{5C4F4213-B812-484D-A676-5F72C72A1EAB}" dt="2023-08-28T07:29:37.876" v="5115" actId="20577"/>
        <pc:sldMkLst>
          <pc:docMk/>
          <pc:sldMk cId="447668987" sldId="317"/>
        </pc:sldMkLst>
        <pc:spChg chg="add del mod">
          <ac:chgData name="Hashimoto, Chie / 橋本　知依" userId="d974ff01-1f92-419a-ba7c-6fd3fb8463af" providerId="ADAL" clId="{5C4F4213-B812-484D-A676-5F72C72A1EAB}" dt="2023-08-28T03:33:27.432" v="1302" actId="478"/>
          <ac:spMkLst>
            <pc:docMk/>
            <pc:sldMk cId="447668987" sldId="317"/>
            <ac:spMk id="3" creationId="{AC46A0D6-8400-580D-951B-F5638A00B53D}"/>
          </ac:spMkLst>
        </pc:spChg>
        <pc:spChg chg="add del">
          <ac:chgData name="Hashimoto, Chie / 橋本　知依" userId="d974ff01-1f92-419a-ba7c-6fd3fb8463af" providerId="ADAL" clId="{5C4F4213-B812-484D-A676-5F72C72A1EAB}" dt="2023-08-28T03:26:25.858" v="1212" actId="22"/>
          <ac:spMkLst>
            <pc:docMk/>
            <pc:sldMk cId="447668987" sldId="317"/>
            <ac:spMk id="6" creationId="{C46B7797-6861-E503-0AB9-D1A4C84EFE73}"/>
          </ac:spMkLst>
        </pc:spChg>
        <pc:spChg chg="add del mod">
          <ac:chgData name="Hashimoto, Chie / 橋本　知依" userId="d974ff01-1f92-419a-ba7c-6fd3fb8463af" providerId="ADAL" clId="{5C4F4213-B812-484D-A676-5F72C72A1EAB}" dt="2023-08-28T05:30:48.495" v="4226" actId="478"/>
          <ac:spMkLst>
            <pc:docMk/>
            <pc:sldMk cId="447668987" sldId="317"/>
            <ac:spMk id="7" creationId="{E45F18EF-21A8-5E27-C2E4-89CC095CFD99}"/>
          </ac:spMkLst>
        </pc:spChg>
        <pc:spChg chg="add del mod">
          <ac:chgData name="Hashimoto, Chie / 橋本　知依" userId="d974ff01-1f92-419a-ba7c-6fd3fb8463af" providerId="ADAL" clId="{5C4F4213-B812-484D-A676-5F72C72A1EAB}" dt="2023-08-28T05:57:58.557" v="4313" actId="478"/>
          <ac:spMkLst>
            <pc:docMk/>
            <pc:sldMk cId="447668987" sldId="317"/>
            <ac:spMk id="8" creationId="{09C01F0C-E74C-6AB1-CA69-AC7F51DA5C1D}"/>
          </ac:spMkLst>
        </pc:spChg>
        <pc:spChg chg="mod">
          <ac:chgData name="Hashimoto, Chie / 橋本　知依" userId="d974ff01-1f92-419a-ba7c-6fd3fb8463af" providerId="ADAL" clId="{5C4F4213-B812-484D-A676-5F72C72A1EAB}" dt="2023-08-28T04:25:36.382" v="2440"/>
          <ac:spMkLst>
            <pc:docMk/>
            <pc:sldMk cId="447668987" sldId="317"/>
            <ac:spMk id="12" creationId="{24603ADF-6F29-443B-ADCA-EA29FD73E44D}"/>
          </ac:spMkLst>
        </pc:spChg>
        <pc:spChg chg="mod">
          <ac:chgData name="Hashimoto, Chie / 橋本　知依" userId="d974ff01-1f92-419a-ba7c-6fd3fb8463af" providerId="ADAL" clId="{5C4F4213-B812-484D-A676-5F72C72A1EAB}" dt="2023-08-28T04:25:36.382" v="2440"/>
          <ac:spMkLst>
            <pc:docMk/>
            <pc:sldMk cId="447668987" sldId="317"/>
            <ac:spMk id="13" creationId="{BF0896E9-F8E6-EBA8-A198-F176388FD023}"/>
          </ac:spMkLst>
        </pc:spChg>
        <pc:spChg chg="add del mod">
          <ac:chgData name="Hashimoto, Chie / 橋本　知依" userId="d974ff01-1f92-419a-ba7c-6fd3fb8463af" providerId="ADAL" clId="{5C4F4213-B812-484D-A676-5F72C72A1EAB}" dt="2023-08-28T06:46:39.118" v="4720" actId="478"/>
          <ac:spMkLst>
            <pc:docMk/>
            <pc:sldMk cId="447668987" sldId="317"/>
            <ac:spMk id="14" creationId="{136CF1EB-58EC-C013-1780-9E59595AE745}"/>
          </ac:spMkLst>
        </pc:spChg>
        <pc:spChg chg="add mod">
          <ac:chgData name="Hashimoto, Chie / 橋本　知依" userId="d974ff01-1f92-419a-ba7c-6fd3fb8463af" providerId="ADAL" clId="{5C4F4213-B812-484D-A676-5F72C72A1EAB}" dt="2023-08-28T05:57:52.647" v="4310" actId="164"/>
          <ac:spMkLst>
            <pc:docMk/>
            <pc:sldMk cId="447668987" sldId="317"/>
            <ac:spMk id="21" creationId="{7FA96AE7-7579-0B20-F789-0ACD4E003064}"/>
          </ac:spMkLst>
        </pc:spChg>
        <pc:spChg chg="add mod">
          <ac:chgData name="Hashimoto, Chie / 橋本　知依" userId="d974ff01-1f92-419a-ba7c-6fd3fb8463af" providerId="ADAL" clId="{5C4F4213-B812-484D-A676-5F72C72A1EAB}" dt="2023-08-28T05:57:52.647" v="4310" actId="164"/>
          <ac:spMkLst>
            <pc:docMk/>
            <pc:sldMk cId="447668987" sldId="317"/>
            <ac:spMk id="22" creationId="{ED43106A-9961-1A85-54B7-52E9D9D25156}"/>
          </ac:spMkLst>
        </pc:spChg>
        <pc:grpChg chg="add del mod">
          <ac:chgData name="Hashimoto, Chie / 橋本　知依" userId="d974ff01-1f92-419a-ba7c-6fd3fb8463af" providerId="ADAL" clId="{5C4F4213-B812-484D-A676-5F72C72A1EAB}" dt="2023-08-28T06:46:36.697" v="4719" actId="478"/>
          <ac:grpSpMkLst>
            <pc:docMk/>
            <pc:sldMk cId="447668987" sldId="317"/>
            <ac:grpSpMk id="9" creationId="{E02F35F6-EDD8-C78F-091F-2E2FB970D8A6}"/>
          </ac:grpSpMkLst>
        </pc:grpChg>
        <pc:grpChg chg="add mod">
          <ac:chgData name="Hashimoto, Chie / 橋本　知依" userId="d974ff01-1f92-419a-ba7c-6fd3fb8463af" providerId="ADAL" clId="{5C4F4213-B812-484D-A676-5F72C72A1EAB}" dt="2023-08-28T05:58:50.016" v="4314" actId="1076"/>
          <ac:grpSpMkLst>
            <pc:docMk/>
            <pc:sldMk cId="447668987" sldId="317"/>
            <ac:grpSpMk id="23" creationId="{9B502177-AC1D-0860-E60B-AD6F8C805011}"/>
          </ac:grpSpMkLst>
        </pc:grpChg>
        <pc:graphicFrameChg chg="mod modGraphic">
          <ac:chgData name="Hashimoto, Chie / 橋本　知依" userId="d974ff01-1f92-419a-ba7c-6fd3fb8463af" providerId="ADAL" clId="{5C4F4213-B812-484D-A676-5F72C72A1EAB}" dt="2023-08-28T07:29:37.876" v="5115" actId="20577"/>
          <ac:graphicFrameMkLst>
            <pc:docMk/>
            <pc:sldMk cId="447668987" sldId="317"/>
            <ac:graphicFrameMk id="5" creationId="{A43B3B8F-0507-A5A7-E202-0B8B6E55E5E8}"/>
          </ac:graphicFrameMkLst>
        </pc:graphicFrameChg>
        <pc:picChg chg="mod">
          <ac:chgData name="Hashimoto, Chie / 橋本　知依" userId="d974ff01-1f92-419a-ba7c-6fd3fb8463af" providerId="ADAL" clId="{5C4F4213-B812-484D-A676-5F72C72A1EAB}" dt="2023-08-28T04:25:36.382" v="2440"/>
          <ac:picMkLst>
            <pc:docMk/>
            <pc:sldMk cId="447668987" sldId="317"/>
            <ac:picMk id="10" creationId="{B17A4DC0-E6A8-12D7-15C4-123F791573CD}"/>
          </ac:picMkLst>
        </pc:picChg>
        <pc:picChg chg="mod">
          <ac:chgData name="Hashimoto, Chie / 橋本　知依" userId="d974ff01-1f92-419a-ba7c-6fd3fb8463af" providerId="ADAL" clId="{5C4F4213-B812-484D-A676-5F72C72A1EAB}" dt="2023-08-28T04:25:36.382" v="2440"/>
          <ac:picMkLst>
            <pc:docMk/>
            <pc:sldMk cId="447668987" sldId="317"/>
            <ac:picMk id="11" creationId="{4F28691C-47C7-12C8-1CDF-77D82AF8850D}"/>
          </ac:picMkLst>
        </pc:picChg>
        <pc:picChg chg="add del mod">
          <ac:chgData name="Hashimoto, Chie / 橋本　知依" userId="d974ff01-1f92-419a-ba7c-6fd3fb8463af" providerId="ADAL" clId="{5C4F4213-B812-484D-A676-5F72C72A1EAB}" dt="2023-08-28T05:34:03.995" v="4275" actId="478"/>
          <ac:picMkLst>
            <pc:docMk/>
            <pc:sldMk cId="447668987" sldId="317"/>
            <ac:picMk id="16" creationId="{C969C0DF-2533-3532-8F72-C1F79CAEEA61}"/>
          </ac:picMkLst>
        </pc:picChg>
        <pc:picChg chg="add mod">
          <ac:chgData name="Hashimoto, Chie / 橋本　知依" userId="d974ff01-1f92-419a-ba7c-6fd3fb8463af" providerId="ADAL" clId="{5C4F4213-B812-484D-A676-5F72C72A1EAB}" dt="2023-08-28T06:47:32.345" v="4756" actId="14100"/>
          <ac:picMkLst>
            <pc:docMk/>
            <pc:sldMk cId="447668987" sldId="317"/>
            <ac:picMk id="18" creationId="{B83286FE-F1C3-530A-CE82-1A9C266631FD}"/>
          </ac:picMkLst>
        </pc:picChg>
        <pc:picChg chg="add mod modCrop">
          <ac:chgData name="Hashimoto, Chie / 橋本　知依" userId="d974ff01-1f92-419a-ba7c-6fd3fb8463af" providerId="ADAL" clId="{5C4F4213-B812-484D-A676-5F72C72A1EAB}" dt="2023-08-28T05:57:52.647" v="4310" actId="164"/>
          <ac:picMkLst>
            <pc:docMk/>
            <pc:sldMk cId="447668987" sldId="317"/>
            <ac:picMk id="20" creationId="{3607B30C-3731-9924-BB38-8A15C9BD1D6D}"/>
          </ac:picMkLst>
        </pc:picChg>
      </pc:sldChg>
      <pc:sldChg chg="addSp delSp modSp add mod ord">
        <pc:chgData name="Hashimoto, Chie / 橋本　知依" userId="d974ff01-1f92-419a-ba7c-6fd3fb8463af" providerId="ADAL" clId="{5C4F4213-B812-484D-A676-5F72C72A1EAB}" dt="2023-08-28T08:49:29.902" v="5127" actId="20577"/>
        <pc:sldMkLst>
          <pc:docMk/>
          <pc:sldMk cId="1313864603" sldId="318"/>
        </pc:sldMkLst>
        <pc:spChg chg="del">
          <ac:chgData name="Hashimoto, Chie / 橋本　知依" userId="d974ff01-1f92-419a-ba7c-6fd3fb8463af" providerId="ADAL" clId="{5C4F4213-B812-484D-A676-5F72C72A1EAB}" dt="2023-08-28T03:28:20.985" v="1216" actId="478"/>
          <ac:spMkLst>
            <pc:docMk/>
            <pc:sldMk cId="1313864603" sldId="318"/>
            <ac:spMk id="3" creationId="{AC46A0D6-8400-580D-951B-F5638A00B53D}"/>
          </ac:spMkLst>
        </pc:spChg>
        <pc:spChg chg="add del mod">
          <ac:chgData name="Hashimoto, Chie / 橋本　知依" userId="d974ff01-1f92-419a-ba7c-6fd3fb8463af" providerId="ADAL" clId="{5C4F4213-B812-484D-A676-5F72C72A1EAB}" dt="2023-08-28T07:21:19.574" v="4998" actId="478"/>
          <ac:spMkLst>
            <pc:docMk/>
            <pc:sldMk cId="1313864603" sldId="318"/>
            <ac:spMk id="7" creationId="{9EE82B9E-0CE7-E06A-329A-9B3D74FBFDA9}"/>
          </ac:spMkLst>
        </pc:spChg>
        <pc:spChg chg="mod">
          <ac:chgData name="Hashimoto, Chie / 橋本　知依" userId="d974ff01-1f92-419a-ba7c-6fd3fb8463af" providerId="ADAL" clId="{5C4F4213-B812-484D-A676-5F72C72A1EAB}" dt="2023-08-28T06:43:40.821" v="4420"/>
          <ac:spMkLst>
            <pc:docMk/>
            <pc:sldMk cId="1313864603" sldId="318"/>
            <ac:spMk id="12" creationId="{5F87F10C-9C02-C374-A2BC-6E4A2F9B2CD3}"/>
          </ac:spMkLst>
        </pc:spChg>
        <pc:spChg chg="mod">
          <ac:chgData name="Hashimoto, Chie / 橋本　知依" userId="d974ff01-1f92-419a-ba7c-6fd3fb8463af" providerId="ADAL" clId="{5C4F4213-B812-484D-A676-5F72C72A1EAB}" dt="2023-08-28T06:43:40.821" v="4420"/>
          <ac:spMkLst>
            <pc:docMk/>
            <pc:sldMk cId="1313864603" sldId="318"/>
            <ac:spMk id="13" creationId="{D5F89312-44B4-6D73-8C4A-7D986BBCE6B5}"/>
          </ac:spMkLst>
        </pc:spChg>
        <pc:spChg chg="mod">
          <ac:chgData name="Hashimoto, Chie / 橋本　知依" userId="d974ff01-1f92-419a-ba7c-6fd3fb8463af" providerId="ADAL" clId="{5C4F4213-B812-484D-A676-5F72C72A1EAB}" dt="2023-08-28T07:20:32.806" v="4983"/>
          <ac:spMkLst>
            <pc:docMk/>
            <pc:sldMk cId="1313864603" sldId="318"/>
            <ac:spMk id="15" creationId="{9F1E0936-4252-D8E3-39CD-E88FD4A592C9}"/>
          </ac:spMkLst>
        </pc:spChg>
        <pc:spChg chg="mod">
          <ac:chgData name="Hashimoto, Chie / 橋本　知依" userId="d974ff01-1f92-419a-ba7c-6fd3fb8463af" providerId="ADAL" clId="{5C4F4213-B812-484D-A676-5F72C72A1EAB}" dt="2023-08-28T07:20:32.806" v="4983"/>
          <ac:spMkLst>
            <pc:docMk/>
            <pc:sldMk cId="1313864603" sldId="318"/>
            <ac:spMk id="17" creationId="{6DD5863C-F869-64C8-7857-4833714AEC60}"/>
          </ac:spMkLst>
        </pc:spChg>
        <pc:spChg chg="add mod">
          <ac:chgData name="Hashimoto, Chie / 橋本　知依" userId="d974ff01-1f92-419a-ba7c-6fd3fb8463af" providerId="ADAL" clId="{5C4F4213-B812-484D-A676-5F72C72A1EAB}" dt="2023-08-28T07:21:02.569" v="4989" actId="164"/>
          <ac:spMkLst>
            <pc:docMk/>
            <pc:sldMk cId="1313864603" sldId="318"/>
            <ac:spMk id="22" creationId="{F5F1D904-EFFB-4A52-5444-1803C4C479F1}"/>
          </ac:spMkLst>
        </pc:spChg>
        <pc:grpChg chg="add mod">
          <ac:chgData name="Hashimoto, Chie / 橋本　知依" userId="d974ff01-1f92-419a-ba7c-6fd3fb8463af" providerId="ADAL" clId="{5C4F4213-B812-484D-A676-5F72C72A1EAB}" dt="2023-08-28T07:24:04.128" v="5018" actId="1076"/>
          <ac:grpSpMkLst>
            <pc:docMk/>
            <pc:sldMk cId="1313864603" sldId="318"/>
            <ac:grpSpMk id="3" creationId="{10877F83-DCA5-5B30-BB8F-FA06457F6042}"/>
          </ac:grpSpMkLst>
        </pc:grpChg>
        <pc:grpChg chg="add mod">
          <ac:chgData name="Hashimoto, Chie / 橋本　知依" userId="d974ff01-1f92-419a-ba7c-6fd3fb8463af" providerId="ADAL" clId="{5C4F4213-B812-484D-A676-5F72C72A1EAB}" dt="2023-08-28T07:21:02.569" v="4989" actId="164"/>
          <ac:grpSpMkLst>
            <pc:docMk/>
            <pc:sldMk cId="1313864603" sldId="318"/>
            <ac:grpSpMk id="8" creationId="{C9FD9B6B-B055-6AEF-E356-33A620B32A7B}"/>
          </ac:grpSpMkLst>
        </pc:grpChg>
        <pc:grpChg chg="mod">
          <ac:chgData name="Hashimoto, Chie / 橋本　知依" userId="d974ff01-1f92-419a-ba7c-6fd3fb8463af" providerId="ADAL" clId="{5C4F4213-B812-484D-A676-5F72C72A1EAB}" dt="2023-08-28T06:43:40.821" v="4420"/>
          <ac:grpSpMkLst>
            <pc:docMk/>
            <pc:sldMk cId="1313864603" sldId="318"/>
            <ac:grpSpMk id="9" creationId="{49C799C4-D711-5285-BBD5-32264C2A80D2}"/>
          </ac:grpSpMkLst>
        </pc:grpChg>
        <pc:grpChg chg="add mod ord">
          <ac:chgData name="Hashimoto, Chie / 橋本　知依" userId="d974ff01-1f92-419a-ba7c-6fd3fb8463af" providerId="ADAL" clId="{5C4F4213-B812-484D-A676-5F72C72A1EAB}" dt="2023-08-28T07:24:03.079" v="5017" actId="1076"/>
          <ac:grpSpMkLst>
            <pc:docMk/>
            <pc:sldMk cId="1313864603" sldId="318"/>
            <ac:grpSpMk id="19" creationId="{9EC3F801-BFD4-AF30-4695-544DB655D5EB}"/>
          </ac:grpSpMkLst>
        </pc:grpChg>
        <pc:graphicFrameChg chg="add mod ord modGraphic">
          <ac:chgData name="Hashimoto, Chie / 橋本　知依" userId="d974ff01-1f92-419a-ba7c-6fd3fb8463af" providerId="ADAL" clId="{5C4F4213-B812-484D-A676-5F72C72A1EAB}" dt="2023-08-28T08:49:29.902" v="5127" actId="20577"/>
          <ac:graphicFrameMkLst>
            <pc:docMk/>
            <pc:sldMk cId="1313864603" sldId="318"/>
            <ac:graphicFrameMk id="4" creationId="{EB3BA6E4-31DC-DD5C-9A01-1D2938F4179E}"/>
          </ac:graphicFrameMkLst>
        </pc:graphicFrameChg>
        <pc:graphicFrameChg chg="del mod modGraphic">
          <ac:chgData name="Hashimoto, Chie / 橋本　知依" userId="d974ff01-1f92-419a-ba7c-6fd3fb8463af" providerId="ADAL" clId="{5C4F4213-B812-484D-A676-5F72C72A1EAB}" dt="2023-08-28T06:45:28.697" v="4628" actId="21"/>
          <ac:graphicFrameMkLst>
            <pc:docMk/>
            <pc:sldMk cId="1313864603" sldId="318"/>
            <ac:graphicFrameMk id="5" creationId="{A43B3B8F-0507-A5A7-E202-0B8B6E55E5E8}"/>
          </ac:graphicFrameMkLst>
        </pc:graphicFrameChg>
        <pc:picChg chg="mod">
          <ac:chgData name="Hashimoto, Chie / 橋本　知依" userId="d974ff01-1f92-419a-ba7c-6fd3fb8463af" providerId="ADAL" clId="{5C4F4213-B812-484D-A676-5F72C72A1EAB}" dt="2023-08-28T07:20:32.806" v="4983"/>
          <ac:picMkLst>
            <pc:docMk/>
            <pc:sldMk cId="1313864603" sldId="318"/>
            <ac:picMk id="5" creationId="{3B4E9A80-22FE-68FC-F201-E0C93EB6D080}"/>
          </ac:picMkLst>
        </pc:picChg>
        <pc:picChg chg="add mod">
          <ac:chgData name="Hashimoto, Chie / 橋本　知依" userId="d974ff01-1f92-419a-ba7c-6fd3fb8463af" providerId="ADAL" clId="{5C4F4213-B812-484D-A676-5F72C72A1EAB}" dt="2023-08-28T06:44:46.462" v="4569" actId="1035"/>
          <ac:picMkLst>
            <pc:docMk/>
            <pc:sldMk cId="1313864603" sldId="318"/>
            <ac:picMk id="6" creationId="{5D650373-84DA-D99C-6AB4-9CBC420C7B79}"/>
          </ac:picMkLst>
        </pc:picChg>
        <pc:picChg chg="mod">
          <ac:chgData name="Hashimoto, Chie / 橋本　知依" userId="d974ff01-1f92-419a-ba7c-6fd3fb8463af" providerId="ADAL" clId="{5C4F4213-B812-484D-A676-5F72C72A1EAB}" dt="2023-08-28T06:43:40.821" v="4420"/>
          <ac:picMkLst>
            <pc:docMk/>
            <pc:sldMk cId="1313864603" sldId="318"/>
            <ac:picMk id="11" creationId="{F14CAA5D-5B8C-FCEA-2621-B995F01E04DC}"/>
          </ac:picMkLst>
        </pc:picChg>
        <pc:picChg chg="mod">
          <ac:chgData name="Hashimoto, Chie / 橋本　知依" userId="d974ff01-1f92-419a-ba7c-6fd3fb8463af" providerId="ADAL" clId="{5C4F4213-B812-484D-A676-5F72C72A1EAB}" dt="2023-08-28T07:20:32.806" v="4983"/>
          <ac:picMkLst>
            <pc:docMk/>
            <pc:sldMk cId="1313864603" sldId="318"/>
            <ac:picMk id="16" creationId="{AB68BE6A-AFC8-48B3-F2D9-B182B808CA55}"/>
          </ac:picMkLst>
        </pc:picChg>
        <pc:cxnChg chg="mod">
          <ac:chgData name="Hashimoto, Chie / 橋本　知依" userId="d974ff01-1f92-419a-ba7c-6fd3fb8463af" providerId="ADAL" clId="{5C4F4213-B812-484D-A676-5F72C72A1EAB}" dt="2023-08-28T06:46:17.405" v="4709" actId="14100"/>
          <ac:cxnSpMkLst>
            <pc:docMk/>
            <pc:sldMk cId="1313864603" sldId="318"/>
            <ac:cxnSpMk id="10" creationId="{B44CCABD-A3D4-237E-DE36-C9393E37C633}"/>
          </ac:cxnSpMkLst>
        </pc:cxnChg>
        <pc:cxnChg chg="mod">
          <ac:chgData name="Hashimoto, Chie / 橋本　知依" userId="d974ff01-1f92-419a-ba7c-6fd3fb8463af" providerId="ADAL" clId="{5C4F4213-B812-484D-A676-5F72C72A1EAB}" dt="2023-08-28T06:43:40.821" v="4420"/>
          <ac:cxnSpMkLst>
            <pc:docMk/>
            <pc:sldMk cId="1313864603" sldId="318"/>
            <ac:cxnSpMk id="14" creationId="{01ED9B2C-A657-BC83-3555-21EB5981231D}"/>
          </ac:cxnSpMkLst>
        </pc:cxnChg>
        <pc:cxnChg chg="mod">
          <ac:chgData name="Hashimoto, Chie / 橋本　知依" userId="d974ff01-1f92-419a-ba7c-6fd3fb8463af" providerId="ADAL" clId="{5C4F4213-B812-484D-A676-5F72C72A1EAB}" dt="2023-08-28T07:20:32.806" v="4983"/>
          <ac:cxnSpMkLst>
            <pc:docMk/>
            <pc:sldMk cId="1313864603" sldId="318"/>
            <ac:cxnSpMk id="18" creationId="{F2E83409-4617-0DF4-1465-05A8CD97AF5B}"/>
          </ac:cxnSpMkLst>
        </pc:cxnChg>
      </pc:sldChg>
      <pc:sldChg chg="addSp delSp modSp add mod">
        <pc:chgData name="Hashimoto, Chie / 橋本　知依" userId="d974ff01-1f92-419a-ba7c-6fd3fb8463af" providerId="ADAL" clId="{5C4F4213-B812-484D-A676-5F72C72A1EAB}" dt="2023-08-28T09:09:33.803" v="5132"/>
        <pc:sldMkLst>
          <pc:docMk/>
          <pc:sldMk cId="3501336745" sldId="319"/>
        </pc:sldMkLst>
        <pc:spChg chg="add del mod">
          <ac:chgData name="Hashimoto, Chie / 橋本　知依" userId="d974ff01-1f92-419a-ba7c-6fd3fb8463af" providerId="ADAL" clId="{5C4F4213-B812-484D-A676-5F72C72A1EAB}" dt="2023-08-28T04:24:48.305" v="2433" actId="478"/>
          <ac:spMkLst>
            <pc:docMk/>
            <pc:sldMk cId="3501336745" sldId="319"/>
            <ac:spMk id="3" creationId="{2B0EF90F-4767-02B4-F0D8-4774F4E82D0B}"/>
          </ac:spMkLst>
        </pc:spChg>
        <pc:spChg chg="mod">
          <ac:chgData name="Hashimoto, Chie / 橋本　知依" userId="d974ff01-1f92-419a-ba7c-6fd3fb8463af" providerId="ADAL" clId="{5C4F4213-B812-484D-A676-5F72C72A1EAB}" dt="2023-08-28T09:09:33.204" v="5131"/>
          <ac:spMkLst>
            <pc:docMk/>
            <pc:sldMk cId="3501336745" sldId="319"/>
            <ac:spMk id="7" creationId="{227D4ADA-61C5-46B0-4DD1-E557C2B6D698}"/>
          </ac:spMkLst>
        </pc:spChg>
        <pc:spChg chg="del">
          <ac:chgData name="Hashimoto, Chie / 橋本　知依" userId="d974ff01-1f92-419a-ba7c-6fd3fb8463af" providerId="ADAL" clId="{5C4F4213-B812-484D-A676-5F72C72A1EAB}" dt="2023-08-28T03:44:02.546" v="1701" actId="478"/>
          <ac:spMkLst>
            <pc:docMk/>
            <pc:sldMk cId="3501336745" sldId="319"/>
            <ac:spMk id="7" creationId="{E45F18EF-21A8-5E27-C2E4-89CC095CFD99}"/>
          </ac:spMkLst>
        </pc:spChg>
        <pc:spChg chg="del">
          <ac:chgData name="Hashimoto, Chie / 橋本　知依" userId="d974ff01-1f92-419a-ba7c-6fd3fb8463af" providerId="ADAL" clId="{5C4F4213-B812-484D-A676-5F72C72A1EAB}" dt="2023-08-28T03:44:02.546" v="1701" actId="478"/>
          <ac:spMkLst>
            <pc:docMk/>
            <pc:sldMk cId="3501336745" sldId="319"/>
            <ac:spMk id="8" creationId="{09C01F0C-E74C-6AB1-CA69-AC7F51DA5C1D}"/>
          </ac:spMkLst>
        </pc:spChg>
        <pc:spChg chg="add del mod">
          <ac:chgData name="Hashimoto, Chie / 橋本　知依" userId="d974ff01-1f92-419a-ba7c-6fd3fb8463af" providerId="ADAL" clId="{5C4F4213-B812-484D-A676-5F72C72A1EAB}" dt="2023-08-28T09:09:33.803" v="5132"/>
          <ac:spMkLst>
            <pc:docMk/>
            <pc:sldMk cId="3501336745" sldId="319"/>
            <ac:spMk id="9" creationId="{91A9F01A-8B10-0BA5-7F04-A60FD769BDB6}"/>
          </ac:spMkLst>
        </pc:spChg>
        <pc:spChg chg="add mod">
          <ac:chgData name="Hashimoto, Chie / 橋本　知依" userId="d974ff01-1f92-419a-ba7c-6fd3fb8463af" providerId="ADAL" clId="{5C4F4213-B812-484D-A676-5F72C72A1EAB}" dt="2023-08-28T04:20:06.648" v="2398" actId="164"/>
          <ac:spMkLst>
            <pc:docMk/>
            <pc:sldMk cId="3501336745" sldId="319"/>
            <ac:spMk id="11" creationId="{DCE90AF7-0A61-89CD-9BB5-2FB9705DDE3E}"/>
          </ac:spMkLst>
        </pc:spChg>
        <pc:spChg chg="add del mod">
          <ac:chgData name="Hashimoto, Chie / 橋本　知依" userId="d974ff01-1f92-419a-ba7c-6fd3fb8463af" providerId="ADAL" clId="{5C4F4213-B812-484D-A676-5F72C72A1EAB}" dt="2023-08-28T07:26:07.381" v="5054" actId="21"/>
          <ac:spMkLst>
            <pc:docMk/>
            <pc:sldMk cId="3501336745" sldId="319"/>
            <ac:spMk id="16" creationId="{5033ECD3-0249-4341-409E-C1E1EAECAE6D}"/>
          </ac:spMkLst>
        </pc:spChg>
        <pc:grpChg chg="add del mod">
          <ac:chgData name="Hashimoto, Chie / 橋本　知依" userId="d974ff01-1f92-419a-ba7c-6fd3fb8463af" providerId="ADAL" clId="{5C4F4213-B812-484D-A676-5F72C72A1EAB}" dt="2023-08-28T09:09:33.803" v="5132"/>
          <ac:grpSpMkLst>
            <pc:docMk/>
            <pc:sldMk cId="3501336745" sldId="319"/>
            <ac:grpSpMk id="3" creationId="{50840A8D-D134-B764-65A5-D39B66EABF6A}"/>
          </ac:grpSpMkLst>
        </pc:grpChg>
        <pc:grpChg chg="add del mod">
          <ac:chgData name="Hashimoto, Chie / 橋本　知依" userId="d974ff01-1f92-419a-ba7c-6fd3fb8463af" providerId="ADAL" clId="{5C4F4213-B812-484D-A676-5F72C72A1EAB}" dt="2023-08-28T07:26:07.381" v="5054" actId="21"/>
          <ac:grpSpMkLst>
            <pc:docMk/>
            <pc:sldMk cId="3501336745" sldId="319"/>
            <ac:grpSpMk id="17" creationId="{3AC17B02-DFD8-724B-02BF-8E147094DCD4}"/>
          </ac:grpSpMkLst>
        </pc:grpChg>
        <pc:graphicFrameChg chg="mod modGraphic">
          <ac:chgData name="Hashimoto, Chie / 橋本　知依" userId="d974ff01-1f92-419a-ba7c-6fd3fb8463af" providerId="ADAL" clId="{5C4F4213-B812-484D-A676-5F72C72A1EAB}" dt="2023-08-28T07:29:42.531" v="5120" actId="20577"/>
          <ac:graphicFrameMkLst>
            <pc:docMk/>
            <pc:sldMk cId="3501336745" sldId="319"/>
            <ac:graphicFrameMk id="5" creationId="{A43B3B8F-0507-A5A7-E202-0B8B6E55E5E8}"/>
          </ac:graphicFrameMkLst>
        </pc:graphicFrameChg>
        <pc:picChg chg="mod">
          <ac:chgData name="Hashimoto, Chie / 橋本　知依" userId="d974ff01-1f92-419a-ba7c-6fd3fb8463af" providerId="ADAL" clId="{5C4F4213-B812-484D-A676-5F72C72A1EAB}" dt="2023-08-28T09:09:33.204" v="5131"/>
          <ac:picMkLst>
            <pc:docMk/>
            <pc:sldMk cId="3501336745" sldId="319"/>
            <ac:picMk id="4" creationId="{814A3702-31DF-F689-ED41-6E78D3ABCD58}"/>
          </ac:picMkLst>
        </pc:picChg>
        <pc:picChg chg="add mod">
          <ac:chgData name="Hashimoto, Chie / 橋本　知依" userId="d974ff01-1f92-419a-ba7c-6fd3fb8463af" providerId="ADAL" clId="{5C4F4213-B812-484D-A676-5F72C72A1EAB}" dt="2023-08-28T04:20:06.648" v="2398" actId="164"/>
          <ac:picMkLst>
            <pc:docMk/>
            <pc:sldMk cId="3501336745" sldId="319"/>
            <ac:picMk id="6" creationId="{2FEF1CCF-E96B-3B4F-B6A1-7CBA67FC6962}"/>
          </ac:picMkLst>
        </pc:picChg>
        <pc:picChg chg="mod">
          <ac:chgData name="Hashimoto, Chie / 橋本　知依" userId="d974ff01-1f92-419a-ba7c-6fd3fb8463af" providerId="ADAL" clId="{5C4F4213-B812-484D-A676-5F72C72A1EAB}" dt="2023-08-28T09:09:33.204" v="5131"/>
          <ac:picMkLst>
            <pc:docMk/>
            <pc:sldMk cId="3501336745" sldId="319"/>
            <ac:picMk id="6" creationId="{E6C071DF-8CC5-4396-03D6-50D04769259B}"/>
          </ac:picMkLst>
        </pc:picChg>
        <pc:picChg chg="add mod modCrop">
          <ac:chgData name="Hashimoto, Chie / 橋本　知依" userId="d974ff01-1f92-419a-ba7c-6fd3fb8463af" providerId="ADAL" clId="{5C4F4213-B812-484D-A676-5F72C72A1EAB}" dt="2023-08-28T04:20:06.648" v="2398" actId="164"/>
          <ac:picMkLst>
            <pc:docMk/>
            <pc:sldMk cId="3501336745" sldId="319"/>
            <ac:picMk id="10" creationId="{4E68A77F-6A08-D36E-E884-D6E9BA323EE7}"/>
          </ac:picMkLst>
        </pc:picChg>
        <pc:cxnChg chg="mod">
          <ac:chgData name="Hashimoto, Chie / 橋本　知依" userId="d974ff01-1f92-419a-ba7c-6fd3fb8463af" providerId="ADAL" clId="{5C4F4213-B812-484D-A676-5F72C72A1EAB}" dt="2023-08-28T09:09:33.204" v="5131"/>
          <ac:cxnSpMkLst>
            <pc:docMk/>
            <pc:sldMk cId="3501336745" sldId="319"/>
            <ac:cxnSpMk id="8" creationId="{CC6995E6-356C-65F0-C8D1-58A20625D78E}"/>
          </ac:cxnSpMkLst>
        </pc:cxnChg>
        <pc:cxnChg chg="add mod">
          <ac:chgData name="Hashimoto, Chie / 橋本　知依" userId="d974ff01-1f92-419a-ba7c-6fd3fb8463af" providerId="ADAL" clId="{5C4F4213-B812-484D-A676-5F72C72A1EAB}" dt="2023-08-28T07:26:07.381" v="5054" actId="21"/>
          <ac:cxnSpMkLst>
            <pc:docMk/>
            <pc:sldMk cId="3501336745" sldId="319"/>
            <ac:cxnSpMk id="13" creationId="{9D7A04D6-270F-9B93-5964-F78431F858D0}"/>
          </ac:cxnSpMkLst>
        </pc:cxnChg>
      </pc:sldChg>
      <pc:sldChg chg="addSp delSp modSp add mod">
        <pc:chgData name="Hashimoto, Chie / 橋本　知依" userId="d974ff01-1f92-419a-ba7c-6fd3fb8463af" providerId="ADAL" clId="{5C4F4213-B812-484D-A676-5F72C72A1EAB}" dt="2023-08-28T09:10:07.349" v="5143" actId="14734"/>
        <pc:sldMkLst>
          <pc:docMk/>
          <pc:sldMk cId="1885235102" sldId="320"/>
        </pc:sldMkLst>
        <pc:spChg chg="add del mod">
          <ac:chgData name="Hashimoto, Chie / 橋本　知依" userId="d974ff01-1f92-419a-ba7c-6fd3fb8463af" providerId="ADAL" clId="{5C4F4213-B812-484D-A676-5F72C72A1EAB}" dt="2023-08-28T07:19:12.424" v="4965"/>
          <ac:spMkLst>
            <pc:docMk/>
            <pc:sldMk cId="1885235102" sldId="320"/>
            <ac:spMk id="3" creationId="{1ADFA94B-EC74-D17D-8FCA-3A660D7E9F9B}"/>
          </ac:spMkLst>
        </pc:spChg>
        <pc:spChg chg="del">
          <ac:chgData name="Hashimoto, Chie / 橋本　知依" userId="d974ff01-1f92-419a-ba7c-6fd3fb8463af" providerId="ADAL" clId="{5C4F4213-B812-484D-A676-5F72C72A1EAB}" dt="2023-08-28T04:25:54.712" v="2447" actId="478"/>
          <ac:spMkLst>
            <pc:docMk/>
            <pc:sldMk cId="1885235102" sldId="320"/>
            <ac:spMk id="3" creationId="{2B0EF90F-4767-02B4-F0D8-4774F4E82D0B}"/>
          </ac:spMkLst>
        </pc:spChg>
        <pc:spChg chg="add mod">
          <ac:chgData name="Hashimoto, Chie / 橋本　知依" userId="d974ff01-1f92-419a-ba7c-6fd3fb8463af" providerId="ADAL" clId="{5C4F4213-B812-484D-A676-5F72C72A1EAB}" dt="2023-08-28T04:34:19.493" v="2639" actId="1076"/>
          <ac:spMkLst>
            <pc:docMk/>
            <pc:sldMk cId="1885235102" sldId="320"/>
            <ac:spMk id="8" creationId="{BC2DD3F8-A0CE-5119-E79F-BA065ADF1B79}"/>
          </ac:spMkLst>
        </pc:spChg>
        <pc:spChg chg="mod">
          <ac:chgData name="Hashimoto, Chie / 橋本　知依" userId="d974ff01-1f92-419a-ba7c-6fd3fb8463af" providerId="ADAL" clId="{5C4F4213-B812-484D-A676-5F72C72A1EAB}" dt="2023-08-28T09:09:34.829" v="5133"/>
          <ac:spMkLst>
            <pc:docMk/>
            <pc:sldMk cId="1885235102" sldId="320"/>
            <ac:spMk id="10" creationId="{798D7FD0-330A-7D86-6F2B-AE0C65F77C50}"/>
          </ac:spMkLst>
        </pc:spChg>
        <pc:spChg chg="add mod">
          <ac:chgData name="Hashimoto, Chie / 橋本　知依" userId="d974ff01-1f92-419a-ba7c-6fd3fb8463af" providerId="ADAL" clId="{5C4F4213-B812-484D-A676-5F72C72A1EAB}" dt="2023-08-28T09:09:36.809" v="5134" actId="1076"/>
          <ac:spMkLst>
            <pc:docMk/>
            <pc:sldMk cId="1885235102" sldId="320"/>
            <ac:spMk id="13" creationId="{93DE4DC7-8C69-BC5C-66BF-AF60C584E3D5}"/>
          </ac:spMkLst>
        </pc:spChg>
        <pc:spChg chg="add mod">
          <ac:chgData name="Hashimoto, Chie / 橋本　知依" userId="d974ff01-1f92-419a-ba7c-6fd3fb8463af" providerId="ADAL" clId="{5C4F4213-B812-484D-A676-5F72C72A1EAB}" dt="2023-08-28T07:20:29.902" v="4982" actId="164"/>
          <ac:spMkLst>
            <pc:docMk/>
            <pc:sldMk cId="1885235102" sldId="320"/>
            <ac:spMk id="14" creationId="{A5C19B87-B718-1BA5-A348-45E0399E63FE}"/>
          </ac:spMkLst>
        </pc:spChg>
        <pc:spChg chg="del">
          <ac:chgData name="Hashimoto, Chie / 橋本　知依" userId="d974ff01-1f92-419a-ba7c-6fd3fb8463af" providerId="ADAL" clId="{5C4F4213-B812-484D-A676-5F72C72A1EAB}" dt="2023-08-28T04:21:07.815" v="2432" actId="478"/>
          <ac:spMkLst>
            <pc:docMk/>
            <pc:sldMk cId="1885235102" sldId="320"/>
            <ac:spMk id="16" creationId="{5033ECD3-0249-4341-409E-C1E1EAECAE6D}"/>
          </ac:spMkLst>
        </pc:spChg>
        <pc:spChg chg="add mod">
          <ac:chgData name="Hashimoto, Chie / 橋本　知依" userId="d974ff01-1f92-419a-ba7c-6fd3fb8463af" providerId="ADAL" clId="{5C4F4213-B812-484D-A676-5F72C72A1EAB}" dt="2023-08-28T07:20:29.902" v="4982" actId="164"/>
          <ac:spMkLst>
            <pc:docMk/>
            <pc:sldMk cId="1885235102" sldId="320"/>
            <ac:spMk id="19" creationId="{6BED3AB0-FF65-42E9-F3C2-6C07A320690F}"/>
          </ac:spMkLst>
        </pc:spChg>
        <pc:grpChg chg="add mod">
          <ac:chgData name="Hashimoto, Chie / 橋本　知依" userId="d974ff01-1f92-419a-ba7c-6fd3fb8463af" providerId="ADAL" clId="{5C4F4213-B812-484D-A676-5F72C72A1EAB}" dt="2023-08-28T09:09:36.809" v="5134" actId="1076"/>
          <ac:grpSpMkLst>
            <pc:docMk/>
            <pc:sldMk cId="1885235102" sldId="320"/>
            <ac:grpSpMk id="3" creationId="{2F3E70C7-56EC-9BEC-B14F-D829B3961C18}"/>
          </ac:grpSpMkLst>
        </pc:grpChg>
        <pc:grpChg chg="add del mod">
          <ac:chgData name="Hashimoto, Chie / 橋本　知依" userId="d974ff01-1f92-419a-ba7c-6fd3fb8463af" providerId="ADAL" clId="{5C4F4213-B812-484D-A676-5F72C72A1EAB}" dt="2023-08-28T09:09:18.556" v="5128" actId="478"/>
          <ac:grpSpMkLst>
            <pc:docMk/>
            <pc:sldMk cId="1885235102" sldId="320"/>
            <ac:grpSpMk id="4" creationId="{D85D58E5-AD74-8D93-AABA-B9A476A66C8A}"/>
          </ac:grpSpMkLst>
        </pc:grpChg>
        <pc:grpChg chg="del">
          <ac:chgData name="Hashimoto, Chie / 橋本　知依" userId="d974ff01-1f92-419a-ba7c-6fd3fb8463af" providerId="ADAL" clId="{5C4F4213-B812-484D-A676-5F72C72A1EAB}" dt="2023-08-28T04:21:06.528" v="2431" actId="478"/>
          <ac:grpSpMkLst>
            <pc:docMk/>
            <pc:sldMk cId="1885235102" sldId="320"/>
            <ac:grpSpMk id="17" creationId="{3AC17B02-DFD8-724B-02BF-8E147094DCD4}"/>
          </ac:grpSpMkLst>
        </pc:grpChg>
        <pc:graphicFrameChg chg="mod modGraphic">
          <ac:chgData name="Hashimoto, Chie / 橋本　知依" userId="d974ff01-1f92-419a-ba7c-6fd3fb8463af" providerId="ADAL" clId="{5C4F4213-B812-484D-A676-5F72C72A1EAB}" dt="2023-08-28T09:10:07.349" v="5143" actId="14734"/>
          <ac:graphicFrameMkLst>
            <pc:docMk/>
            <pc:sldMk cId="1885235102" sldId="320"/>
            <ac:graphicFrameMk id="5" creationId="{A43B3B8F-0507-A5A7-E202-0B8B6E55E5E8}"/>
          </ac:graphicFrameMkLst>
        </pc:graphicFrameChg>
        <pc:picChg chg="mod">
          <ac:chgData name="Hashimoto, Chie / 橋本　知依" userId="d974ff01-1f92-419a-ba7c-6fd3fb8463af" providerId="ADAL" clId="{5C4F4213-B812-484D-A676-5F72C72A1EAB}" dt="2023-08-28T09:09:34.829" v="5133"/>
          <ac:picMkLst>
            <pc:docMk/>
            <pc:sldMk cId="1885235102" sldId="320"/>
            <ac:picMk id="6" creationId="{ADA32BBC-9D3F-95E2-97B9-DB202A2BA851}"/>
          </ac:picMkLst>
        </pc:picChg>
        <pc:picChg chg="add mod">
          <ac:chgData name="Hashimoto, Chie / 橋本　知依" userId="d974ff01-1f92-419a-ba7c-6fd3fb8463af" providerId="ADAL" clId="{5C4F4213-B812-484D-A676-5F72C72A1EAB}" dt="2023-08-28T04:34:25.544" v="2643" actId="1076"/>
          <ac:picMkLst>
            <pc:docMk/>
            <pc:sldMk cId="1885235102" sldId="320"/>
            <ac:picMk id="7" creationId="{EA43269E-FE79-1E79-A032-D0F1C8145E41}"/>
          </ac:picMkLst>
        </pc:picChg>
        <pc:picChg chg="mod">
          <ac:chgData name="Hashimoto, Chie / 橋本　知依" userId="d974ff01-1f92-419a-ba7c-6fd3fb8463af" providerId="ADAL" clId="{5C4F4213-B812-484D-A676-5F72C72A1EAB}" dt="2023-08-28T09:09:34.829" v="5133"/>
          <ac:picMkLst>
            <pc:docMk/>
            <pc:sldMk cId="1885235102" sldId="320"/>
            <ac:picMk id="9" creationId="{49E9F55D-55EF-AE8C-049D-90B21557FBCF}"/>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2" creationId="{4F0E5E4F-5822-01AD-0A59-B4A35CC3B455}"/>
          </ac:picMkLst>
        </pc:picChg>
        <pc:picChg chg="add mod modCrop">
          <ac:chgData name="Hashimoto, Chie / 橋本　知依" userId="d974ff01-1f92-419a-ba7c-6fd3fb8463af" providerId="ADAL" clId="{5C4F4213-B812-484D-A676-5F72C72A1EAB}" dt="2023-08-28T07:20:29.902" v="4982" actId="164"/>
          <ac:picMkLst>
            <pc:docMk/>
            <pc:sldMk cId="1885235102" sldId="320"/>
            <ac:picMk id="18" creationId="{551642C3-699A-1D15-35F8-6EAB35767B8E}"/>
          </ac:picMkLst>
        </pc:picChg>
        <pc:cxnChg chg="mod">
          <ac:chgData name="Hashimoto, Chie / 橋本　知依" userId="d974ff01-1f92-419a-ba7c-6fd3fb8463af" providerId="ADAL" clId="{5C4F4213-B812-484D-A676-5F72C72A1EAB}" dt="2023-08-28T09:09:34.829" v="5133"/>
          <ac:cxnSpMkLst>
            <pc:docMk/>
            <pc:sldMk cId="1885235102" sldId="320"/>
            <ac:cxnSpMk id="11" creationId="{B6656E54-4041-4A92-547E-5075F55D6632}"/>
          </ac:cxnSpMkLst>
        </pc:cxnChg>
        <pc:cxnChg chg="mod">
          <ac:chgData name="Hashimoto, Chie / 橋本　知依" userId="d974ff01-1f92-419a-ba7c-6fd3fb8463af" providerId="ADAL" clId="{5C4F4213-B812-484D-A676-5F72C72A1EAB}" dt="2023-08-28T04:21:06.528" v="2431" actId="478"/>
          <ac:cxnSpMkLst>
            <pc:docMk/>
            <pc:sldMk cId="1885235102" sldId="320"/>
            <ac:cxnSpMk id="13" creationId="{9D7A04D6-270F-9B93-5964-F78431F858D0}"/>
          </ac:cxnSpMkLst>
        </pc:cxnChg>
        <pc:cxnChg chg="add mod">
          <ac:chgData name="Hashimoto, Chie / 橋本　知依" userId="d974ff01-1f92-419a-ba7c-6fd3fb8463af" providerId="ADAL" clId="{5C4F4213-B812-484D-A676-5F72C72A1EAB}" dt="2023-08-28T09:09:18.556" v="5128" actId="478"/>
          <ac:cxnSpMkLst>
            <pc:docMk/>
            <pc:sldMk cId="1885235102" sldId="320"/>
            <ac:cxnSpMk id="20" creationId="{0D533B25-35E0-3339-057A-D5E2679EB1AC}"/>
          </ac:cxnSpMkLst>
        </pc:cxnChg>
      </pc:sldChg>
      <pc:sldChg chg="addSp delSp modSp add mod">
        <pc:chgData name="Hashimoto, Chie / 橋本　知依" userId="d974ff01-1f92-419a-ba7c-6fd3fb8463af" providerId="ADAL" clId="{5C4F4213-B812-484D-A676-5F72C72A1EAB}" dt="2023-08-28T07:28:59.455" v="5085" actId="20577"/>
        <pc:sldMkLst>
          <pc:docMk/>
          <pc:sldMk cId="3692902404" sldId="321"/>
        </pc:sldMkLst>
        <pc:spChg chg="add mod">
          <ac:chgData name="Hashimoto, Chie / 橋本　知依" userId="d974ff01-1f92-419a-ba7c-6fd3fb8463af" providerId="ADAL" clId="{5C4F4213-B812-484D-A676-5F72C72A1EAB}" dt="2023-08-28T04:47:15.109" v="3280" actId="164"/>
          <ac:spMkLst>
            <pc:docMk/>
            <pc:sldMk cId="3692902404" sldId="321"/>
            <ac:spMk id="4" creationId="{AF0BBC08-AC22-90D8-5476-125DCE721C25}"/>
          </ac:spMkLst>
        </pc:spChg>
        <pc:spChg chg="add mod">
          <ac:chgData name="Hashimoto, Chie / 橋本　知依" userId="d974ff01-1f92-419a-ba7c-6fd3fb8463af" providerId="ADAL" clId="{5C4F4213-B812-484D-A676-5F72C72A1EAB}" dt="2023-08-28T04:47:04.172" v="3278" actId="20577"/>
          <ac:spMkLst>
            <pc:docMk/>
            <pc:sldMk cId="3692902404" sldId="321"/>
            <ac:spMk id="6" creationId="{04900F35-C4C3-164B-16EE-BC6BAD18DC04}"/>
          </ac:spMkLst>
        </pc:spChg>
        <pc:spChg chg="add mod">
          <ac:chgData name="Hashimoto, Chie / 橋本　知依" userId="d974ff01-1f92-419a-ba7c-6fd3fb8463af" providerId="ADAL" clId="{5C4F4213-B812-484D-A676-5F72C72A1EAB}" dt="2023-08-28T04:48:58.332" v="3415" actId="20577"/>
          <ac:spMkLst>
            <pc:docMk/>
            <pc:sldMk cId="3692902404" sldId="321"/>
            <ac:spMk id="8" creationId="{0A09BB07-25DE-29D6-024B-3BF03C676532}"/>
          </ac:spMkLst>
        </pc:spChg>
        <pc:spChg chg="add mod">
          <ac:chgData name="Hashimoto, Chie / 橋本　知依" userId="d974ff01-1f92-419a-ba7c-6fd3fb8463af" providerId="ADAL" clId="{5C4F4213-B812-484D-A676-5F72C72A1EAB}" dt="2023-08-28T05:12:02.286" v="3855" actId="403"/>
          <ac:spMkLst>
            <pc:docMk/>
            <pc:sldMk cId="3692902404" sldId="321"/>
            <ac:spMk id="9" creationId="{43A48585-2363-3DEC-844A-3B1A7627495D}"/>
          </ac:spMkLst>
        </pc:spChg>
        <pc:spChg chg="add mod">
          <ac:chgData name="Hashimoto, Chie / 橋本　知依" userId="d974ff01-1f92-419a-ba7c-6fd3fb8463af" providerId="ADAL" clId="{5C4F4213-B812-484D-A676-5F72C72A1EAB}" dt="2023-08-28T04:49:47.834" v="3430" actId="1076"/>
          <ac:spMkLst>
            <pc:docMk/>
            <pc:sldMk cId="3692902404" sldId="321"/>
            <ac:spMk id="10" creationId="{926581FD-79CD-8A9B-22B2-9986A7A9D20B}"/>
          </ac:spMkLst>
        </pc:spChg>
        <pc:spChg chg="add del mod">
          <ac:chgData name="Hashimoto, Chie / 橋本　知依" userId="d974ff01-1f92-419a-ba7c-6fd3fb8463af" providerId="ADAL" clId="{5C4F4213-B812-484D-A676-5F72C72A1EAB}" dt="2023-08-28T04:49:25.415" v="3420"/>
          <ac:spMkLst>
            <pc:docMk/>
            <pc:sldMk cId="3692902404" sldId="321"/>
            <ac:spMk id="13" creationId="{96CC4113-1666-F09A-531C-17A04E8F3E6B}"/>
          </ac:spMkLst>
        </pc:spChg>
        <pc:spChg chg="add mod">
          <ac:chgData name="Hashimoto, Chie / 橋本　知依" userId="d974ff01-1f92-419a-ba7c-6fd3fb8463af" providerId="ADAL" clId="{5C4F4213-B812-484D-A676-5F72C72A1EAB}" dt="2023-08-28T04:49:39.069" v="3425" actId="164"/>
          <ac:spMkLst>
            <pc:docMk/>
            <pc:sldMk cId="3692902404" sldId="321"/>
            <ac:spMk id="14" creationId="{F0B1C285-3725-CC4E-3F5A-8A2AB48B95F6}"/>
          </ac:spMkLst>
        </pc:spChg>
        <pc:grpChg chg="add mod">
          <ac:chgData name="Hashimoto, Chie / 橋本　知依" userId="d974ff01-1f92-419a-ba7c-6fd3fb8463af" providerId="ADAL" clId="{5C4F4213-B812-484D-A676-5F72C72A1EAB}" dt="2023-08-28T04:47:18.003" v="3282" actId="1076"/>
          <ac:grpSpMkLst>
            <pc:docMk/>
            <pc:sldMk cId="3692902404" sldId="321"/>
            <ac:grpSpMk id="7" creationId="{4647CFDD-F8BD-F39B-E543-AF6D9B4CB878}"/>
          </ac:grpSpMkLst>
        </pc:grpChg>
        <pc:grpChg chg="add mod">
          <ac:chgData name="Hashimoto, Chie / 橋本　知依" userId="d974ff01-1f92-419a-ba7c-6fd3fb8463af" providerId="ADAL" clId="{5C4F4213-B812-484D-A676-5F72C72A1EAB}" dt="2023-08-28T04:49:42.777" v="3427" actId="1076"/>
          <ac:grpSpMkLst>
            <pc:docMk/>
            <pc:sldMk cId="3692902404" sldId="321"/>
            <ac:grpSpMk id="15" creationId="{827A0EAD-F22C-B3E0-CAAE-6DBF3B823A78}"/>
          </ac:grpSpMkLst>
        </pc:grpChg>
        <pc:graphicFrameChg chg="add del mod modGraphic">
          <ac:chgData name="Hashimoto, Chie / 橋本　知依" userId="d974ff01-1f92-419a-ba7c-6fd3fb8463af" providerId="ADAL" clId="{5C4F4213-B812-484D-A676-5F72C72A1EAB}" dt="2023-08-28T07:28:59.455" v="5085" actId="20577"/>
          <ac:graphicFrameMkLst>
            <pc:docMk/>
            <pc:sldMk cId="3692902404" sldId="321"/>
            <ac:graphicFrameMk id="5" creationId="{A43B3B8F-0507-A5A7-E202-0B8B6E55E5E8}"/>
          </ac:graphicFrameMkLst>
        </pc:graphicFrameChg>
        <pc:picChg chg="add mod modCrop">
          <ac:chgData name="Hashimoto, Chie / 橋本　知依" userId="d974ff01-1f92-419a-ba7c-6fd3fb8463af" providerId="ADAL" clId="{5C4F4213-B812-484D-A676-5F72C72A1EAB}" dt="2023-08-28T04:47:15.109" v="3280" actId="164"/>
          <ac:picMkLst>
            <pc:docMk/>
            <pc:sldMk cId="3692902404" sldId="321"/>
            <ac:picMk id="3" creationId="{39041E72-229E-F617-5800-DD8D613FEB7E}"/>
          </ac:picMkLst>
        </pc:picChg>
        <pc:picChg chg="add mod modCrop">
          <ac:chgData name="Hashimoto, Chie / 橋本　知依" userId="d974ff01-1f92-419a-ba7c-6fd3fb8463af" providerId="ADAL" clId="{5C4F4213-B812-484D-A676-5F72C72A1EAB}" dt="2023-08-28T04:49:39.069" v="3425" actId="164"/>
          <ac:picMkLst>
            <pc:docMk/>
            <pc:sldMk cId="3692902404" sldId="321"/>
            <ac:picMk id="12" creationId="{A224A058-3649-388B-E6FF-7466A19D228D}"/>
          </ac:picMkLst>
        </pc:picChg>
      </pc:sldChg>
      <pc:sldChg chg="addSp delSp modSp add mod">
        <pc:chgData name="Hashimoto, Chie / 橋本　知依" userId="d974ff01-1f92-419a-ba7c-6fd3fb8463af" providerId="ADAL" clId="{5C4F4213-B812-484D-A676-5F72C72A1EAB}" dt="2023-08-28T09:10:15.669" v="5145" actId="20577"/>
        <pc:sldMkLst>
          <pc:docMk/>
          <pc:sldMk cId="1151300994" sldId="322"/>
        </pc:sldMkLst>
        <pc:spChg chg="del">
          <ac:chgData name="Hashimoto, Chie / 橋本　知依" userId="d974ff01-1f92-419a-ba7c-6fd3fb8463af" providerId="ADAL" clId="{5C4F4213-B812-484D-A676-5F72C72A1EAB}" dt="2023-08-28T05:14:01.425" v="3913" actId="478"/>
          <ac:spMkLst>
            <pc:docMk/>
            <pc:sldMk cId="1151300994" sldId="322"/>
            <ac:spMk id="6" creationId="{04900F35-C4C3-164B-16EE-BC6BAD18DC04}"/>
          </ac:spMkLst>
        </pc:spChg>
        <pc:spChg chg="mod">
          <ac:chgData name="Hashimoto, Chie / 橋本　知依" userId="d974ff01-1f92-419a-ba7c-6fd3fb8463af" providerId="ADAL" clId="{5C4F4213-B812-484D-A676-5F72C72A1EAB}" dt="2023-08-28T07:26:12.565" v="5055"/>
          <ac:spMkLst>
            <pc:docMk/>
            <pc:sldMk cId="1151300994" sldId="322"/>
            <ac:spMk id="7" creationId="{89A31B6F-3F67-AFD2-7B06-D948CF08787A}"/>
          </ac:spMkLst>
        </pc:spChg>
        <pc:spChg chg="del">
          <ac:chgData name="Hashimoto, Chie / 橋本　知依" userId="d974ff01-1f92-419a-ba7c-6fd3fb8463af" providerId="ADAL" clId="{5C4F4213-B812-484D-A676-5F72C72A1EAB}" dt="2023-08-28T05:14:01.425" v="3913" actId="478"/>
          <ac:spMkLst>
            <pc:docMk/>
            <pc:sldMk cId="1151300994" sldId="322"/>
            <ac:spMk id="8" creationId="{0A09BB07-25DE-29D6-024B-3BF03C676532}"/>
          </ac:spMkLst>
        </pc:spChg>
        <pc:spChg chg="del">
          <ac:chgData name="Hashimoto, Chie / 橋本　知依" userId="d974ff01-1f92-419a-ba7c-6fd3fb8463af" providerId="ADAL" clId="{5C4F4213-B812-484D-A676-5F72C72A1EAB}" dt="2023-08-28T05:12:37.254" v="3882" actId="478"/>
          <ac:spMkLst>
            <pc:docMk/>
            <pc:sldMk cId="1151300994" sldId="322"/>
            <ac:spMk id="9" creationId="{43A48585-2363-3DEC-844A-3B1A7627495D}"/>
          </ac:spMkLst>
        </pc:spChg>
        <pc:spChg chg="add del mod">
          <ac:chgData name="Hashimoto, Chie / 橋本　知依" userId="d974ff01-1f92-419a-ba7c-6fd3fb8463af" providerId="ADAL" clId="{5C4F4213-B812-484D-A676-5F72C72A1EAB}" dt="2023-08-28T09:09:42.526" v="5137" actId="478"/>
          <ac:spMkLst>
            <pc:docMk/>
            <pc:sldMk cId="1151300994" sldId="322"/>
            <ac:spMk id="9" creationId="{4DC5C7D9-54A1-CB7C-20DA-B25A1FF134FC}"/>
          </ac:spMkLst>
        </pc:spChg>
        <pc:spChg chg="del">
          <ac:chgData name="Hashimoto, Chie / 橋本　知依" userId="d974ff01-1f92-419a-ba7c-6fd3fb8463af" providerId="ADAL" clId="{5C4F4213-B812-484D-A676-5F72C72A1EAB}" dt="2023-08-28T05:12:42.399" v="3884" actId="478"/>
          <ac:spMkLst>
            <pc:docMk/>
            <pc:sldMk cId="1151300994" sldId="322"/>
            <ac:spMk id="10" creationId="{926581FD-79CD-8A9B-22B2-9986A7A9D20B}"/>
          </ac:spMkLst>
        </pc:spChg>
        <pc:grpChg chg="add del mod">
          <ac:chgData name="Hashimoto, Chie / 橋本　知依" userId="d974ff01-1f92-419a-ba7c-6fd3fb8463af" providerId="ADAL" clId="{5C4F4213-B812-484D-A676-5F72C72A1EAB}" dt="2023-08-28T09:09:41.175" v="5136" actId="478"/>
          <ac:grpSpMkLst>
            <pc:docMk/>
            <pc:sldMk cId="1151300994" sldId="322"/>
            <ac:grpSpMk id="3" creationId="{A37E557D-75D3-8E3E-83E9-4DE2E278E2C2}"/>
          </ac:grpSpMkLst>
        </pc:grpChg>
        <pc:grpChg chg="del">
          <ac:chgData name="Hashimoto, Chie / 橋本　知依" userId="d974ff01-1f92-419a-ba7c-6fd3fb8463af" providerId="ADAL" clId="{5C4F4213-B812-484D-A676-5F72C72A1EAB}" dt="2023-08-28T05:12:37.254" v="3882" actId="478"/>
          <ac:grpSpMkLst>
            <pc:docMk/>
            <pc:sldMk cId="1151300994" sldId="322"/>
            <ac:grpSpMk id="7" creationId="{4647CFDD-F8BD-F39B-E543-AF6D9B4CB878}"/>
          </ac:grpSpMkLst>
        </pc:grpChg>
        <pc:grpChg chg="del">
          <ac:chgData name="Hashimoto, Chie / 橋本　知依" userId="d974ff01-1f92-419a-ba7c-6fd3fb8463af" providerId="ADAL" clId="{5C4F4213-B812-484D-A676-5F72C72A1EAB}" dt="2023-08-28T05:12:37.254" v="3882" actId="478"/>
          <ac:grpSpMkLst>
            <pc:docMk/>
            <pc:sldMk cId="1151300994" sldId="322"/>
            <ac:grpSpMk id="15" creationId="{827A0EAD-F22C-B3E0-CAAE-6DBF3B823A78}"/>
          </ac:grpSpMkLst>
        </pc:grpChg>
        <pc:graphicFrameChg chg="mod modGraphic">
          <ac:chgData name="Hashimoto, Chie / 橋本　知依" userId="d974ff01-1f92-419a-ba7c-6fd3fb8463af" providerId="ADAL" clId="{5C4F4213-B812-484D-A676-5F72C72A1EAB}" dt="2023-08-28T09:10:15.669" v="5145" actId="20577"/>
          <ac:graphicFrameMkLst>
            <pc:docMk/>
            <pc:sldMk cId="1151300994" sldId="322"/>
            <ac:graphicFrameMk id="5" creationId="{A43B3B8F-0507-A5A7-E202-0B8B6E55E5E8}"/>
          </ac:graphicFrameMkLst>
        </pc:graphicFrameChg>
        <pc:picChg chg="mod">
          <ac:chgData name="Hashimoto, Chie / 橋本　知依" userId="d974ff01-1f92-419a-ba7c-6fd3fb8463af" providerId="ADAL" clId="{5C4F4213-B812-484D-A676-5F72C72A1EAB}" dt="2023-08-28T07:26:12.565" v="5055"/>
          <ac:picMkLst>
            <pc:docMk/>
            <pc:sldMk cId="1151300994" sldId="322"/>
            <ac:picMk id="4" creationId="{EC3B9A03-90FC-287D-E95E-68B36434577D}"/>
          </ac:picMkLst>
        </pc:picChg>
        <pc:picChg chg="mod">
          <ac:chgData name="Hashimoto, Chie / 橋本　知依" userId="d974ff01-1f92-419a-ba7c-6fd3fb8463af" providerId="ADAL" clId="{5C4F4213-B812-484D-A676-5F72C72A1EAB}" dt="2023-08-28T07:26:12.565" v="5055"/>
          <ac:picMkLst>
            <pc:docMk/>
            <pc:sldMk cId="1151300994" sldId="322"/>
            <ac:picMk id="6" creationId="{74008AE1-7FFE-141D-513B-E15F934C82E9}"/>
          </ac:picMkLst>
        </pc:picChg>
        <pc:cxnChg chg="mod">
          <ac:chgData name="Hashimoto, Chie / 橋本　知依" userId="d974ff01-1f92-419a-ba7c-6fd3fb8463af" providerId="ADAL" clId="{5C4F4213-B812-484D-A676-5F72C72A1EAB}" dt="2023-08-28T09:09:41.175" v="5136" actId="478"/>
          <ac:cxnSpMkLst>
            <pc:docMk/>
            <pc:sldMk cId="1151300994" sldId="322"/>
            <ac:cxnSpMk id="8" creationId="{ED906CEA-B438-2284-5C17-690989F9C1B0}"/>
          </ac:cxnSpMkLst>
        </pc:cxnChg>
      </pc:sldChg>
      <pc:sldChg chg="addSp delSp modSp add mod">
        <pc:chgData name="Hashimoto, Chie / 橋本　知依" userId="d974ff01-1f92-419a-ba7c-6fd3fb8463af" providerId="ADAL" clId="{5C4F4213-B812-484D-A676-5F72C72A1EAB}" dt="2023-08-28T07:29:33.908" v="5111" actId="20577"/>
        <pc:sldMkLst>
          <pc:docMk/>
          <pc:sldMk cId="2191921413" sldId="323"/>
        </pc:sldMkLst>
        <pc:spChg chg="add del mod">
          <ac:chgData name="Hashimoto, Chie / 橋本　知依" userId="d974ff01-1f92-419a-ba7c-6fd3fb8463af" providerId="ADAL" clId="{5C4F4213-B812-484D-A676-5F72C72A1EAB}" dt="2023-08-28T07:25:17.134" v="5032" actId="478"/>
          <ac:spMkLst>
            <pc:docMk/>
            <pc:sldMk cId="2191921413" sldId="323"/>
            <ac:spMk id="4" creationId="{5F6E79A6-CB58-2E86-13CD-0FE0139422AC}"/>
          </ac:spMkLst>
        </pc:spChg>
        <pc:graphicFrameChg chg="add mod modGraphic">
          <ac:chgData name="Hashimoto, Chie / 橋本　知依" userId="d974ff01-1f92-419a-ba7c-6fd3fb8463af" providerId="ADAL" clId="{5C4F4213-B812-484D-A676-5F72C72A1EAB}" dt="2023-08-28T07:29:33.908" v="5111" actId="20577"/>
          <ac:graphicFrameMkLst>
            <pc:docMk/>
            <pc:sldMk cId="2191921413" sldId="323"/>
            <ac:graphicFrameMk id="3" creationId="{12122E1E-386C-5C6E-1BEB-93831061FF8A}"/>
          </ac:graphicFrameMkLst>
        </pc:graphicFrameChg>
        <pc:graphicFrameChg chg="del">
          <ac:chgData name="Hashimoto, Chie / 橋本　知依" userId="d974ff01-1f92-419a-ba7c-6fd3fb8463af" providerId="ADAL" clId="{5C4F4213-B812-484D-A676-5F72C72A1EAB}" dt="2023-08-28T06:45:25.702" v="4627" actId="478"/>
          <ac:graphicFrameMkLst>
            <pc:docMk/>
            <pc:sldMk cId="2191921413" sldId="323"/>
            <ac:graphicFrameMk id="5" creationId="{A43B3B8F-0507-A5A7-E202-0B8B6E55E5E8}"/>
          </ac:graphicFrameMkLst>
        </pc:graphicFrameChg>
      </pc:sldChg>
      <pc:sldChg chg="addSp delSp modSp new mod ord">
        <pc:chgData name="Hashimoto, Chie / 橋本　知依" userId="d974ff01-1f92-419a-ba7c-6fd3fb8463af" providerId="ADAL" clId="{5C4F4213-B812-484D-A676-5F72C72A1EAB}" dt="2023-08-28T08:17:35.580" v="5125"/>
        <pc:sldMkLst>
          <pc:docMk/>
          <pc:sldMk cId="1149495715" sldId="324"/>
        </pc:sldMkLst>
        <pc:spChg chg="del">
          <ac:chgData name="Hashimoto, Chie / 橋本　知依" userId="d974ff01-1f92-419a-ba7c-6fd3fb8463af" providerId="ADAL" clId="{5C4F4213-B812-484D-A676-5F72C72A1EAB}" dt="2023-08-28T07:11:20.574" v="4811" actId="478"/>
          <ac:spMkLst>
            <pc:docMk/>
            <pc:sldMk cId="1149495715" sldId="324"/>
            <ac:spMk id="2" creationId="{25CCC840-927F-9904-2DE0-6F704C46DD4C}"/>
          </ac:spMkLst>
        </pc:spChg>
        <pc:spChg chg="add mod">
          <ac:chgData name="Hashimoto, Chie / 橋本　知依" userId="d974ff01-1f92-419a-ba7c-6fd3fb8463af" providerId="ADAL" clId="{5C4F4213-B812-484D-A676-5F72C72A1EAB}" dt="2023-08-28T08:17:35.580" v="5125"/>
          <ac:spMkLst>
            <pc:docMk/>
            <pc:sldMk cId="1149495715" sldId="324"/>
            <ac:spMk id="2" creationId="{A6A69237-E93B-DFFD-11F7-994168D502D6}"/>
          </ac:spMkLst>
        </pc:spChg>
        <pc:spChg chg="del">
          <ac:chgData name="Hashimoto, Chie / 橋本　知依" userId="d974ff01-1f92-419a-ba7c-6fd3fb8463af" providerId="ADAL" clId="{5C4F4213-B812-484D-A676-5F72C72A1EAB}" dt="2023-08-28T07:11:20.574" v="4811" actId="478"/>
          <ac:spMkLst>
            <pc:docMk/>
            <pc:sldMk cId="1149495715" sldId="324"/>
            <ac:spMk id="3" creationId="{E18BC27C-9FF0-439C-9892-33BE31523CEE}"/>
          </ac:spMkLst>
        </pc:spChg>
        <pc:spChg chg="del">
          <ac:chgData name="Hashimoto, Chie / 橋本　知依" userId="d974ff01-1f92-419a-ba7c-6fd3fb8463af" providerId="ADAL" clId="{5C4F4213-B812-484D-A676-5F72C72A1EAB}" dt="2023-08-28T07:11:20.574" v="4811" actId="478"/>
          <ac:spMkLst>
            <pc:docMk/>
            <pc:sldMk cId="1149495715" sldId="324"/>
            <ac:spMk id="4" creationId="{75B71A8B-565D-0505-D09E-BC9B28F06439}"/>
          </ac:spMkLst>
        </pc:spChg>
        <pc:spChg chg="del">
          <ac:chgData name="Hashimoto, Chie / 橋本　知依" userId="d974ff01-1f92-419a-ba7c-6fd3fb8463af" providerId="ADAL" clId="{5C4F4213-B812-484D-A676-5F72C72A1EAB}" dt="2023-08-28T07:11:20.574" v="4811" actId="478"/>
          <ac:spMkLst>
            <pc:docMk/>
            <pc:sldMk cId="1149495715" sldId="324"/>
            <ac:spMk id="5" creationId="{9CA9D8B2-A950-06EC-D2F5-BF9A692DD289}"/>
          </ac:spMkLst>
        </pc:spChg>
        <pc:spChg chg="add del mod">
          <ac:chgData name="Hashimoto, Chie / 橋本　知依" userId="d974ff01-1f92-419a-ba7c-6fd3fb8463af" providerId="ADAL" clId="{5C4F4213-B812-484D-A676-5F72C72A1EAB}" dt="2023-08-28T07:11:24.921" v="4813"/>
          <ac:spMkLst>
            <pc:docMk/>
            <pc:sldMk cId="1149495715" sldId="324"/>
            <ac:spMk id="6" creationId="{1C34658A-B6DB-DFA4-49FD-421624472D31}"/>
          </ac:spMkLst>
        </pc:spChg>
        <pc:spChg chg="mod">
          <ac:chgData name="Hashimoto, Chie / 橋本　知依" userId="d974ff01-1f92-419a-ba7c-6fd3fb8463af" providerId="ADAL" clId="{5C4F4213-B812-484D-A676-5F72C72A1EAB}" dt="2023-08-28T07:11:20.802" v="4812"/>
          <ac:spMkLst>
            <pc:docMk/>
            <pc:sldMk cId="1149495715" sldId="324"/>
            <ac:spMk id="9" creationId="{77CCD7EF-7C98-479D-A611-9BBAB7C732F4}"/>
          </ac:spMkLst>
        </pc:spChg>
        <pc:spChg chg="mod">
          <ac:chgData name="Hashimoto, Chie / 橋本　知依" userId="d974ff01-1f92-419a-ba7c-6fd3fb8463af" providerId="ADAL" clId="{5C4F4213-B812-484D-A676-5F72C72A1EAB}" dt="2023-08-28T07:11:20.802" v="4812"/>
          <ac:spMkLst>
            <pc:docMk/>
            <pc:sldMk cId="1149495715" sldId="324"/>
            <ac:spMk id="12" creationId="{2C553348-00B7-42BC-7667-2935C8C0B85E}"/>
          </ac:spMkLst>
        </pc:spChg>
        <pc:spChg chg="mod">
          <ac:chgData name="Hashimoto, Chie / 橋本　知依" userId="d974ff01-1f92-419a-ba7c-6fd3fb8463af" providerId="ADAL" clId="{5C4F4213-B812-484D-A676-5F72C72A1EAB}" dt="2023-08-28T07:11:20.802" v="4812"/>
          <ac:spMkLst>
            <pc:docMk/>
            <pc:sldMk cId="1149495715" sldId="324"/>
            <ac:spMk id="14" creationId="{CFBC7347-D830-D69C-B9CE-01940CE34764}"/>
          </ac:spMkLst>
        </pc:spChg>
        <pc:spChg chg="add del mod">
          <ac:chgData name="Hashimoto, Chie / 橋本　知依" userId="d974ff01-1f92-419a-ba7c-6fd3fb8463af" providerId="ADAL" clId="{5C4F4213-B812-484D-A676-5F72C72A1EAB}" dt="2023-08-28T07:11:24.921" v="4813"/>
          <ac:spMkLst>
            <pc:docMk/>
            <pc:sldMk cId="1149495715" sldId="324"/>
            <ac:spMk id="17" creationId="{92EB26D4-8881-84C4-EB2B-061B2D578B8F}"/>
          </ac:spMkLst>
        </pc:spChg>
        <pc:spChg chg="add del mod">
          <ac:chgData name="Hashimoto, Chie / 橋本　知依" userId="d974ff01-1f92-419a-ba7c-6fd3fb8463af" providerId="ADAL" clId="{5C4F4213-B812-484D-A676-5F72C72A1EAB}" dt="2023-08-28T07:11:24.921" v="4813"/>
          <ac:spMkLst>
            <pc:docMk/>
            <pc:sldMk cId="1149495715" sldId="324"/>
            <ac:spMk id="18" creationId="{5C4D3603-3D7B-1DD3-E32C-EFDDE7BE37C4}"/>
          </ac:spMkLst>
        </pc:spChg>
        <pc:spChg chg="mod">
          <ac:chgData name="Hashimoto, Chie / 橋本　知依" userId="d974ff01-1f92-419a-ba7c-6fd3fb8463af" providerId="ADAL" clId="{5C4F4213-B812-484D-A676-5F72C72A1EAB}" dt="2023-08-28T07:11:20.802" v="4812"/>
          <ac:spMkLst>
            <pc:docMk/>
            <pc:sldMk cId="1149495715" sldId="324"/>
            <ac:spMk id="22" creationId="{53CA5D80-7816-8603-25B4-656F9AEB5E94}"/>
          </ac:spMkLst>
        </pc:spChg>
        <pc:spChg chg="mod">
          <ac:chgData name="Hashimoto, Chie / 橋本　知依" userId="d974ff01-1f92-419a-ba7c-6fd3fb8463af" providerId="ADAL" clId="{5C4F4213-B812-484D-A676-5F72C72A1EAB}" dt="2023-08-28T07:11:20.802" v="4812"/>
          <ac:spMkLst>
            <pc:docMk/>
            <pc:sldMk cId="1149495715" sldId="324"/>
            <ac:spMk id="23" creationId="{40614A43-6923-F9A0-7514-96E218073A42}"/>
          </ac:spMkLst>
        </pc:spChg>
        <pc:spChg chg="add mod">
          <ac:chgData name="Hashimoto, Chie / 橋本　知依" userId="d974ff01-1f92-419a-ba7c-6fd3fb8463af" providerId="ADAL" clId="{5C4F4213-B812-484D-A676-5F72C72A1EAB}" dt="2023-08-28T07:11:25.780" v="4814"/>
          <ac:spMkLst>
            <pc:docMk/>
            <pc:sldMk cId="1149495715" sldId="324"/>
            <ac:spMk id="25" creationId="{0AD0C300-FB38-F40D-E2E3-653B9AC8BD70}"/>
          </ac:spMkLst>
        </pc:spChg>
        <pc:spChg chg="mod">
          <ac:chgData name="Hashimoto, Chie / 橋本　知依" userId="d974ff01-1f92-419a-ba7c-6fd3fb8463af" providerId="ADAL" clId="{5C4F4213-B812-484D-A676-5F72C72A1EAB}" dt="2023-08-28T07:11:25.780" v="4814"/>
          <ac:spMkLst>
            <pc:docMk/>
            <pc:sldMk cId="1149495715" sldId="324"/>
            <ac:spMk id="28" creationId="{415DA77F-260D-099F-2546-11373B018BE3}"/>
          </ac:spMkLst>
        </pc:spChg>
        <pc:spChg chg="mod">
          <ac:chgData name="Hashimoto, Chie / 橋本　知依" userId="d974ff01-1f92-419a-ba7c-6fd3fb8463af" providerId="ADAL" clId="{5C4F4213-B812-484D-A676-5F72C72A1EAB}" dt="2023-08-28T07:12:04.244" v="4827" actId="208"/>
          <ac:spMkLst>
            <pc:docMk/>
            <pc:sldMk cId="1149495715" sldId="324"/>
            <ac:spMk id="31" creationId="{2A593A9A-891B-055A-61E8-FEEFFCA8EC32}"/>
          </ac:spMkLst>
        </pc:spChg>
        <pc:spChg chg="mod">
          <ac:chgData name="Hashimoto, Chie / 橋本　知依" userId="d974ff01-1f92-419a-ba7c-6fd3fb8463af" providerId="ADAL" clId="{5C4F4213-B812-484D-A676-5F72C72A1EAB}" dt="2023-08-28T07:12:04.244" v="4827" actId="208"/>
          <ac:spMkLst>
            <pc:docMk/>
            <pc:sldMk cId="1149495715" sldId="324"/>
            <ac:spMk id="33" creationId="{42D99DD7-7372-E137-BCCF-3B5741181905}"/>
          </ac:spMkLst>
        </pc:spChg>
        <pc:spChg chg="add mod">
          <ac:chgData name="Hashimoto, Chie / 橋本　知依" userId="d974ff01-1f92-419a-ba7c-6fd3fb8463af" providerId="ADAL" clId="{5C4F4213-B812-484D-A676-5F72C72A1EAB}" dt="2023-08-28T07:11:25.780" v="4814"/>
          <ac:spMkLst>
            <pc:docMk/>
            <pc:sldMk cId="1149495715" sldId="324"/>
            <ac:spMk id="36" creationId="{4783783F-5B4E-4F4E-5498-B72C28283C22}"/>
          </ac:spMkLst>
        </pc:spChg>
        <pc:spChg chg="add mod">
          <ac:chgData name="Hashimoto, Chie / 橋本　知依" userId="d974ff01-1f92-419a-ba7c-6fd3fb8463af" providerId="ADAL" clId="{5C4F4213-B812-484D-A676-5F72C72A1EAB}" dt="2023-08-28T07:11:25.780" v="4814"/>
          <ac:spMkLst>
            <pc:docMk/>
            <pc:sldMk cId="1149495715" sldId="324"/>
            <ac:spMk id="37" creationId="{2E5468C2-489E-C138-98DB-3D774A7E3C02}"/>
          </ac:spMkLst>
        </pc:spChg>
        <pc:spChg chg="mod">
          <ac:chgData name="Hashimoto, Chie / 橋本　知依" userId="d974ff01-1f92-419a-ba7c-6fd3fb8463af" providerId="ADAL" clId="{5C4F4213-B812-484D-A676-5F72C72A1EAB}" dt="2023-08-28T07:11:59.879" v="4826" actId="208"/>
          <ac:spMkLst>
            <pc:docMk/>
            <pc:sldMk cId="1149495715" sldId="324"/>
            <ac:spMk id="41" creationId="{62D7789B-DFB4-0391-3C96-F1E674EE686A}"/>
          </ac:spMkLst>
        </pc:spChg>
        <pc:spChg chg="mod">
          <ac:chgData name="Hashimoto, Chie / 橋本　知依" userId="d974ff01-1f92-419a-ba7c-6fd3fb8463af" providerId="ADAL" clId="{5C4F4213-B812-484D-A676-5F72C72A1EAB}" dt="2023-08-28T07:11:59.879" v="4826" actId="208"/>
          <ac:spMkLst>
            <pc:docMk/>
            <pc:sldMk cId="1149495715" sldId="324"/>
            <ac:spMk id="42" creationId="{73C4DF71-C662-05A4-87E8-CD1C470894C5}"/>
          </ac:spMkLst>
        </pc:spChg>
        <pc:grpChg chg="add del mod">
          <ac:chgData name="Hashimoto, Chie / 橋本　知依" userId="d974ff01-1f92-419a-ba7c-6fd3fb8463af" providerId="ADAL" clId="{5C4F4213-B812-484D-A676-5F72C72A1EAB}" dt="2023-08-28T07:11:24.921" v="4813"/>
          <ac:grpSpMkLst>
            <pc:docMk/>
            <pc:sldMk cId="1149495715" sldId="324"/>
            <ac:grpSpMk id="8" creationId="{FEEBD403-C2CA-1381-2131-ECBD5FF79FBE}"/>
          </ac:grpSpMkLst>
        </pc:grpChg>
        <pc:grpChg chg="add del mod">
          <ac:chgData name="Hashimoto, Chie / 橋本　知依" userId="d974ff01-1f92-419a-ba7c-6fd3fb8463af" providerId="ADAL" clId="{5C4F4213-B812-484D-A676-5F72C72A1EAB}" dt="2023-08-28T07:11:24.921" v="4813"/>
          <ac:grpSpMkLst>
            <pc:docMk/>
            <pc:sldMk cId="1149495715" sldId="324"/>
            <ac:grpSpMk id="19" creationId="{354EC251-AEF9-3B08-CB89-BD98C7FB77DF}"/>
          </ac:grpSpMkLst>
        </pc:grpChg>
        <pc:grpChg chg="add mod">
          <ac:chgData name="Hashimoto, Chie / 橋本　知依" userId="d974ff01-1f92-419a-ba7c-6fd3fb8463af" providerId="ADAL" clId="{5C4F4213-B812-484D-A676-5F72C72A1EAB}" dt="2023-08-28T07:11:25.780" v="4814"/>
          <ac:grpSpMkLst>
            <pc:docMk/>
            <pc:sldMk cId="1149495715" sldId="324"/>
            <ac:grpSpMk id="27" creationId="{D9328948-2346-99C8-016E-6A5397EB2FA4}"/>
          </ac:grpSpMkLst>
        </pc:grpChg>
        <pc:grpChg chg="add mod">
          <ac:chgData name="Hashimoto, Chie / 橋本　知依" userId="d974ff01-1f92-419a-ba7c-6fd3fb8463af" providerId="ADAL" clId="{5C4F4213-B812-484D-A676-5F72C72A1EAB}" dt="2023-08-28T07:11:25.780" v="4814"/>
          <ac:grpSpMkLst>
            <pc:docMk/>
            <pc:sldMk cId="1149495715" sldId="324"/>
            <ac:grpSpMk id="38" creationId="{CA172B9B-90CE-4820-4BE3-674F80857EA8}"/>
          </ac:grpSpMkLst>
        </pc:grpChg>
        <pc:graphicFrameChg chg="add del mod">
          <ac:chgData name="Hashimoto, Chie / 橋本　知依" userId="d974ff01-1f92-419a-ba7c-6fd3fb8463af" providerId="ADAL" clId="{5C4F4213-B812-484D-A676-5F72C72A1EAB}" dt="2023-08-28T07:11:24.921" v="4813"/>
          <ac:graphicFrameMkLst>
            <pc:docMk/>
            <pc:sldMk cId="1149495715" sldId="324"/>
            <ac:graphicFrameMk id="7" creationId="{17464A2D-59F3-1C5F-59D6-C7C798AE1E4F}"/>
          </ac:graphicFrameMkLst>
        </pc:graphicFrameChg>
        <pc:graphicFrameChg chg="add mod modGraphic">
          <ac:chgData name="Hashimoto, Chie / 橋本　知依" userId="d974ff01-1f92-419a-ba7c-6fd3fb8463af" providerId="ADAL" clId="{5C4F4213-B812-484D-A676-5F72C72A1EAB}" dt="2023-08-28T07:12:24.709" v="4830" actId="20577"/>
          <ac:graphicFrameMkLst>
            <pc:docMk/>
            <pc:sldMk cId="1149495715" sldId="324"/>
            <ac:graphicFrameMk id="26" creationId="{A06F4236-B0CB-76C7-3EC5-7F470F421DC2}"/>
          </ac:graphicFrameMkLst>
        </pc:graphicFrameChg>
        <pc:picChg chg="mod">
          <ac:chgData name="Hashimoto, Chie / 橋本　知依" userId="d974ff01-1f92-419a-ba7c-6fd3fb8463af" providerId="ADAL" clId="{5C4F4213-B812-484D-A676-5F72C72A1EAB}" dt="2023-08-28T07:11:20.802" v="4812"/>
          <ac:picMkLst>
            <pc:docMk/>
            <pc:sldMk cId="1149495715" sldId="324"/>
            <ac:picMk id="10" creationId="{3DD12D49-F3CD-1DD1-67D2-4CDFCAD30BE2}"/>
          </ac:picMkLst>
        </pc:picChg>
        <pc:picChg chg="mod">
          <ac:chgData name="Hashimoto, Chie / 橋本　知依" userId="d974ff01-1f92-419a-ba7c-6fd3fb8463af" providerId="ADAL" clId="{5C4F4213-B812-484D-A676-5F72C72A1EAB}" dt="2023-08-28T07:11:20.802" v="4812"/>
          <ac:picMkLst>
            <pc:docMk/>
            <pc:sldMk cId="1149495715" sldId="324"/>
            <ac:picMk id="11" creationId="{25FFC582-B24F-CEBE-8FCC-ED54BCF05FE5}"/>
          </ac:picMkLst>
        </pc:picChg>
        <pc:picChg chg="mod">
          <ac:chgData name="Hashimoto, Chie / 橋本　知依" userId="d974ff01-1f92-419a-ba7c-6fd3fb8463af" providerId="ADAL" clId="{5C4F4213-B812-484D-A676-5F72C72A1EAB}" dt="2023-08-28T07:11:20.802" v="4812"/>
          <ac:picMkLst>
            <pc:docMk/>
            <pc:sldMk cId="1149495715" sldId="324"/>
            <ac:picMk id="13" creationId="{C6E1A865-940E-F394-F07A-D394E0968E20}"/>
          </ac:picMkLst>
        </pc:picChg>
        <pc:picChg chg="add del mod">
          <ac:chgData name="Hashimoto, Chie / 橋本　知依" userId="d974ff01-1f92-419a-ba7c-6fd3fb8463af" providerId="ADAL" clId="{5C4F4213-B812-484D-A676-5F72C72A1EAB}" dt="2023-08-28T07:11:24.921" v="4813"/>
          <ac:picMkLst>
            <pc:docMk/>
            <pc:sldMk cId="1149495715" sldId="324"/>
            <ac:picMk id="16" creationId="{A0E1B638-38AD-CB20-C225-59D6BA89AC40}"/>
          </ac:picMkLst>
        </pc:picChg>
        <pc:picChg chg="mod">
          <ac:chgData name="Hashimoto, Chie / 橋本　知依" userId="d974ff01-1f92-419a-ba7c-6fd3fb8463af" providerId="ADAL" clId="{5C4F4213-B812-484D-A676-5F72C72A1EAB}" dt="2023-08-28T07:11:20.802" v="4812"/>
          <ac:picMkLst>
            <pc:docMk/>
            <pc:sldMk cId="1149495715" sldId="324"/>
            <ac:picMk id="20" creationId="{D2D6EE55-31C2-AADE-EDD2-A98B9E5412F3}"/>
          </ac:picMkLst>
        </pc:picChg>
        <pc:picChg chg="mod">
          <ac:chgData name="Hashimoto, Chie / 橋本　知依" userId="d974ff01-1f92-419a-ba7c-6fd3fb8463af" providerId="ADAL" clId="{5C4F4213-B812-484D-A676-5F72C72A1EAB}" dt="2023-08-28T07:11:20.802" v="4812"/>
          <ac:picMkLst>
            <pc:docMk/>
            <pc:sldMk cId="1149495715" sldId="324"/>
            <ac:picMk id="21" creationId="{7435AB72-90B1-C703-4BAF-CBEB83865761}"/>
          </ac:picMkLst>
        </pc:picChg>
        <pc:picChg chg="mod">
          <ac:chgData name="Hashimoto, Chie / 橋本　知依" userId="d974ff01-1f92-419a-ba7c-6fd3fb8463af" providerId="ADAL" clId="{5C4F4213-B812-484D-A676-5F72C72A1EAB}" dt="2023-08-28T07:11:25.780" v="4814"/>
          <ac:picMkLst>
            <pc:docMk/>
            <pc:sldMk cId="1149495715" sldId="324"/>
            <ac:picMk id="29" creationId="{430FBFE6-C36B-98BB-33D2-70DFB0726227}"/>
          </ac:picMkLst>
        </pc:picChg>
        <pc:picChg chg="mod">
          <ac:chgData name="Hashimoto, Chie / 橋本　知依" userId="d974ff01-1f92-419a-ba7c-6fd3fb8463af" providerId="ADAL" clId="{5C4F4213-B812-484D-A676-5F72C72A1EAB}" dt="2023-08-28T07:11:25.780" v="4814"/>
          <ac:picMkLst>
            <pc:docMk/>
            <pc:sldMk cId="1149495715" sldId="324"/>
            <ac:picMk id="30" creationId="{4586A33F-86EA-0219-929D-9C0F35A78C5B}"/>
          </ac:picMkLst>
        </pc:picChg>
        <pc:picChg chg="mod">
          <ac:chgData name="Hashimoto, Chie / 橋本　知依" userId="d974ff01-1f92-419a-ba7c-6fd3fb8463af" providerId="ADAL" clId="{5C4F4213-B812-484D-A676-5F72C72A1EAB}" dt="2023-08-28T07:11:25.780" v="4814"/>
          <ac:picMkLst>
            <pc:docMk/>
            <pc:sldMk cId="1149495715" sldId="324"/>
            <ac:picMk id="32" creationId="{1766D315-F04A-AFB4-092A-7F5013A588E6}"/>
          </ac:picMkLst>
        </pc:picChg>
        <pc:picChg chg="add mod">
          <ac:chgData name="Hashimoto, Chie / 橋本　知依" userId="d974ff01-1f92-419a-ba7c-6fd3fb8463af" providerId="ADAL" clId="{5C4F4213-B812-484D-A676-5F72C72A1EAB}" dt="2023-08-28T07:11:25.780" v="4814"/>
          <ac:picMkLst>
            <pc:docMk/>
            <pc:sldMk cId="1149495715" sldId="324"/>
            <ac:picMk id="35" creationId="{EB1F702F-84F4-A90F-6667-9D420217CD80}"/>
          </ac:picMkLst>
        </pc:picChg>
        <pc:picChg chg="mod">
          <ac:chgData name="Hashimoto, Chie / 橋本　知依" userId="d974ff01-1f92-419a-ba7c-6fd3fb8463af" providerId="ADAL" clId="{5C4F4213-B812-484D-A676-5F72C72A1EAB}" dt="2023-08-28T07:11:25.780" v="4814"/>
          <ac:picMkLst>
            <pc:docMk/>
            <pc:sldMk cId="1149495715" sldId="324"/>
            <ac:picMk id="39" creationId="{81FEAB17-F8DC-C7BD-9E09-87E4FFC08494}"/>
          </ac:picMkLst>
        </pc:picChg>
        <pc:picChg chg="mod">
          <ac:chgData name="Hashimoto, Chie / 橋本　知依" userId="d974ff01-1f92-419a-ba7c-6fd3fb8463af" providerId="ADAL" clId="{5C4F4213-B812-484D-A676-5F72C72A1EAB}" dt="2023-08-28T07:11:25.780" v="4814"/>
          <ac:picMkLst>
            <pc:docMk/>
            <pc:sldMk cId="1149495715" sldId="324"/>
            <ac:picMk id="40" creationId="{D7002DBC-C1B9-9F56-0A56-F2CAECEFA04E}"/>
          </ac:picMkLst>
        </pc:picChg>
        <pc:cxnChg chg="mod">
          <ac:chgData name="Hashimoto, Chie / 橋本　知依" userId="d974ff01-1f92-419a-ba7c-6fd3fb8463af" providerId="ADAL" clId="{5C4F4213-B812-484D-A676-5F72C72A1EAB}" dt="2023-08-28T07:11:20.802" v="4812"/>
          <ac:cxnSpMkLst>
            <pc:docMk/>
            <pc:sldMk cId="1149495715" sldId="324"/>
            <ac:cxnSpMk id="15" creationId="{5867CE7A-B05E-876B-4501-987F57D15E18}"/>
          </ac:cxnSpMkLst>
        </pc:cxnChg>
        <pc:cxnChg chg="mod">
          <ac:chgData name="Hashimoto, Chie / 橋本　知依" userId="d974ff01-1f92-419a-ba7c-6fd3fb8463af" providerId="ADAL" clId="{5C4F4213-B812-484D-A676-5F72C72A1EAB}" dt="2023-08-28T07:11:20.802" v="4812"/>
          <ac:cxnSpMkLst>
            <pc:docMk/>
            <pc:sldMk cId="1149495715" sldId="324"/>
            <ac:cxnSpMk id="24" creationId="{399992BF-4DFC-8CDB-5BE4-CA869C81BCFA}"/>
          </ac:cxnSpMkLst>
        </pc:cxnChg>
        <pc:cxnChg chg="mod">
          <ac:chgData name="Hashimoto, Chie / 橋本　知依" userId="d974ff01-1f92-419a-ba7c-6fd3fb8463af" providerId="ADAL" clId="{5C4F4213-B812-484D-A676-5F72C72A1EAB}" dt="2023-08-28T07:12:04.244" v="4827" actId="208"/>
          <ac:cxnSpMkLst>
            <pc:docMk/>
            <pc:sldMk cId="1149495715" sldId="324"/>
            <ac:cxnSpMk id="34" creationId="{92F4C156-0DEE-DBF6-4D6F-5A99A18FCBBE}"/>
          </ac:cxnSpMkLst>
        </pc:cxnChg>
        <pc:cxnChg chg="mod">
          <ac:chgData name="Hashimoto, Chie / 橋本　知依" userId="d974ff01-1f92-419a-ba7c-6fd3fb8463af" providerId="ADAL" clId="{5C4F4213-B812-484D-A676-5F72C72A1EAB}" dt="2023-08-28T07:11:59.879" v="4826" actId="208"/>
          <ac:cxnSpMkLst>
            <pc:docMk/>
            <pc:sldMk cId="1149495715" sldId="324"/>
            <ac:cxnSpMk id="43" creationId="{EB05605C-463E-7661-3F5E-F897828BD92D}"/>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2024.3.5(</a:t>
            </a:r>
            <a:r>
              <a:rPr lang="ja-JP" altLang="en-US" dirty="0">
                <a:latin typeface="小塚ゴシック Pr6N B"/>
                <a:ea typeface="小塚ゴシック Pr6N B"/>
                <a:cs typeface="Lucida Sans Unicode"/>
              </a:rPr>
              <a:t>予定</a:t>
            </a:r>
            <a:r>
              <a:rPr lang="en-US" altLang="ja-JP" dirty="0">
                <a:latin typeface="小塚ゴシック Pr6N B"/>
                <a:ea typeface="小塚ゴシック Pr6N B"/>
                <a:cs typeface="Lucida Sans Unicode"/>
              </a:rPr>
              <a:t>)</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915532"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Design3D</a:t>
            </a:r>
            <a:r>
              <a:rPr kumimoji="1" lang="ja-JP" altLang="en-US" dirty="0">
                <a:ea typeface="游ゴシック"/>
              </a:rPr>
              <a:t>のアップデートについて、以下の日程・内容にてリリースをいたします。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endParaRPr lang="en-US" altLang="ja-JP" dirty="0"/>
          </a:p>
          <a:p>
            <a:r>
              <a:rPr lang="ja-JP" altLang="en-US" dirty="0"/>
              <a:t>　（</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99866"/>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3</a:t>
            </a:r>
            <a:r>
              <a:rPr lang="ja-JP" altLang="en-US" u="sng" dirty="0">
                <a:latin typeface="+mn-ea"/>
              </a:rPr>
              <a:t>月</a:t>
            </a:r>
            <a:r>
              <a:rPr lang="en-US" altLang="ja-JP" u="sng" dirty="0">
                <a:latin typeface="+mn-ea"/>
              </a:rPr>
              <a:t>5</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21:00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14" name="表 5">
            <a:extLst>
              <a:ext uri="{FF2B5EF4-FFF2-40B4-BE49-F238E27FC236}">
                <a16:creationId xmlns:a16="http://schemas.microsoft.com/office/drawing/2014/main" id="{BAB5485D-46A9-1795-D8EB-5412EF3D411B}"/>
              </a:ext>
            </a:extLst>
          </p:cNvPr>
          <p:cNvGraphicFramePr>
            <a:graphicFrameLocks noGrp="1"/>
          </p:cNvGraphicFramePr>
          <p:nvPr>
            <p:extLst>
              <p:ext uri="{D42A27DB-BD31-4B8C-83A1-F6EECF244321}">
                <p14:modId xmlns:p14="http://schemas.microsoft.com/office/powerpoint/2010/main" val="2267169041"/>
              </p:ext>
            </p:extLst>
          </p:nvPr>
        </p:nvGraphicFramePr>
        <p:xfrm>
          <a:off x="497712" y="2369216"/>
          <a:ext cx="11558454" cy="3907297"/>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3413655">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床掘機能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概要：床掘の断面ビュー機能の改修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詳細：床掘幅の数値は小数点第</a:t>
                      </a:r>
                      <a:r>
                        <a:rPr kumimoji="1" lang="en-US" altLang="ja-JP" sz="1600" b="0" dirty="0">
                          <a:solidFill>
                            <a:schemeClr val="tx1"/>
                          </a:solidFill>
                          <a:latin typeface="+mn-ea"/>
                          <a:ea typeface="+mn-ea"/>
                        </a:rPr>
                        <a:t>3</a:t>
                      </a:r>
                      <a:r>
                        <a:rPr kumimoji="1" lang="ja-JP" altLang="en-US" sz="1600" b="0" dirty="0">
                          <a:solidFill>
                            <a:schemeClr val="tx1"/>
                          </a:solidFill>
                          <a:latin typeface="+mn-ea"/>
                          <a:ea typeface="+mn-ea"/>
                        </a:rPr>
                        <a:t>位まで入力可能なので、断面ビューでの「床掘幅」の表示数値を小数点</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桁→小数点</a:t>
                      </a:r>
                      <a:r>
                        <a:rPr kumimoji="1" lang="en-US" altLang="ja-JP" sz="1600" b="0" dirty="0">
                          <a:solidFill>
                            <a:schemeClr val="tx1"/>
                          </a:solidFill>
                          <a:latin typeface="+mn-ea"/>
                          <a:ea typeface="+mn-ea"/>
                        </a:rPr>
                        <a:t>4</a:t>
                      </a:r>
                      <a:r>
                        <a:rPr kumimoji="1" lang="ja-JP" altLang="en-US" sz="1600" b="0" dirty="0">
                          <a:solidFill>
                            <a:schemeClr val="tx1"/>
                          </a:solidFill>
                          <a:latin typeface="+mn-ea"/>
                          <a:ea typeface="+mn-ea"/>
                        </a:rPr>
                        <a:t>桁へ改修されました。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bl>
          </a:graphicData>
        </a:graphic>
      </p:graphicFrame>
      <p:pic>
        <p:nvPicPr>
          <p:cNvPr id="5" name="図 4">
            <a:extLst>
              <a:ext uri="{FF2B5EF4-FFF2-40B4-BE49-F238E27FC236}">
                <a16:creationId xmlns:a16="http://schemas.microsoft.com/office/drawing/2014/main" id="{5432BC67-8852-865D-0E99-B85F11E133E1}"/>
              </a:ext>
            </a:extLst>
          </p:cNvPr>
          <p:cNvPicPr>
            <a:picLocks noChangeAspect="1"/>
          </p:cNvPicPr>
          <p:nvPr/>
        </p:nvPicPr>
        <p:blipFill>
          <a:blip r:embed="rId2"/>
          <a:stretch>
            <a:fillRect/>
          </a:stretch>
        </p:blipFill>
        <p:spPr>
          <a:xfrm>
            <a:off x="3326768" y="3773410"/>
            <a:ext cx="3411383" cy="2295823"/>
          </a:xfrm>
          <a:prstGeom prst="rect">
            <a:avLst/>
          </a:prstGeom>
        </p:spPr>
      </p:pic>
      <p:sp>
        <p:nvSpPr>
          <p:cNvPr id="7" name="正方形/長方形 6">
            <a:extLst>
              <a:ext uri="{FF2B5EF4-FFF2-40B4-BE49-F238E27FC236}">
                <a16:creationId xmlns:a16="http://schemas.microsoft.com/office/drawing/2014/main" id="{72E3CA28-FD70-B0E4-ABA3-6DC005E2AFC3}"/>
              </a:ext>
            </a:extLst>
          </p:cNvPr>
          <p:cNvSpPr/>
          <p:nvPr/>
        </p:nvSpPr>
        <p:spPr>
          <a:xfrm>
            <a:off x="4851650" y="5584054"/>
            <a:ext cx="505531" cy="31436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9033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4167004692"/>
              </p:ext>
            </p:extLst>
          </p:nvPr>
        </p:nvGraphicFramePr>
        <p:xfrm>
          <a:off x="497711" y="911916"/>
          <a:ext cx="11558454" cy="5790725"/>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1870302">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TIN</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表示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概要：作図したオブジェクトの</a:t>
                      </a:r>
                      <a:r>
                        <a:rPr kumimoji="1" lang="en-US" altLang="ja-JP" sz="1600" b="0" dirty="0">
                          <a:solidFill>
                            <a:schemeClr val="tx1"/>
                          </a:solidFill>
                          <a:latin typeface="+mn-ea"/>
                          <a:ea typeface="+mn-ea"/>
                        </a:rPr>
                        <a:t>TIN</a:t>
                      </a:r>
                      <a:r>
                        <a:rPr kumimoji="1" lang="ja-JP" altLang="en-US" sz="1600" b="0" dirty="0">
                          <a:solidFill>
                            <a:schemeClr val="tx1"/>
                          </a:solidFill>
                          <a:latin typeface="+mn-ea"/>
                          <a:ea typeface="+mn-ea"/>
                        </a:rPr>
                        <a:t>表示改修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詳細：描画した後の形状がわかりにくいため、</a:t>
                      </a:r>
                      <a:r>
                        <a:rPr kumimoji="1" lang="en-US" altLang="ja-JP" sz="1600" b="0" dirty="0">
                          <a:solidFill>
                            <a:schemeClr val="tx1"/>
                          </a:solidFill>
                          <a:latin typeface="+mn-ea"/>
                          <a:ea typeface="+mn-ea"/>
                        </a:rPr>
                        <a:t>TIN</a:t>
                      </a:r>
                      <a:r>
                        <a:rPr kumimoji="1" lang="ja-JP" altLang="en-US" sz="1600" b="0" dirty="0">
                          <a:solidFill>
                            <a:schemeClr val="tx1"/>
                          </a:solidFill>
                          <a:latin typeface="+mn-ea"/>
                          <a:ea typeface="+mn-ea"/>
                        </a:rPr>
                        <a:t>を常に表示するよう改修されました。</a:t>
                      </a:r>
                    </a:p>
                  </a:txBody>
                  <a:tcPr>
                    <a:solidFill>
                      <a:schemeClr val="bg1"/>
                    </a:solidFill>
                  </a:tcPr>
                </a:tc>
                <a:extLst>
                  <a:ext uri="{0D108BD9-81ED-4DB2-BD59-A6C34878D82A}">
                    <a16:rowId xmlns:a16="http://schemas.microsoft.com/office/drawing/2014/main" val="397503754"/>
                  </a:ext>
                </a:extLst>
              </a:tr>
              <a:tr h="3426781">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床掘機能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概要：摺り付き先が平場での床掘の縦断・横断ビュー改修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詳細：床掘作図で摺り付け先が平場の場合、平場の摺り付け確認のため、縦断・断面ビューに平場の線が表示されるよう改修されました。縦断・断面ビューに平場全体の線を表示します。</a:t>
                      </a:r>
                    </a:p>
                  </a:txBody>
                  <a:tcPr>
                    <a:solidFill>
                      <a:schemeClr val="bg1"/>
                    </a:solidFill>
                  </a:tcPr>
                </a:tc>
                <a:extLst>
                  <a:ext uri="{0D108BD9-81ED-4DB2-BD59-A6C34878D82A}">
                    <a16:rowId xmlns:a16="http://schemas.microsoft.com/office/drawing/2014/main" val="2410847674"/>
                  </a:ext>
                </a:extLst>
              </a:tr>
            </a:tbl>
          </a:graphicData>
        </a:graphic>
      </p:graphicFrame>
      <p:pic>
        <p:nvPicPr>
          <p:cNvPr id="3" name="図 2">
            <a:extLst>
              <a:ext uri="{FF2B5EF4-FFF2-40B4-BE49-F238E27FC236}">
                <a16:creationId xmlns:a16="http://schemas.microsoft.com/office/drawing/2014/main" id="{07566804-C862-62CE-1026-5AE9E21E5E6B}"/>
              </a:ext>
            </a:extLst>
          </p:cNvPr>
          <p:cNvPicPr>
            <a:picLocks noChangeAspect="1"/>
          </p:cNvPicPr>
          <p:nvPr/>
        </p:nvPicPr>
        <p:blipFill rotWithShape="1">
          <a:blip r:embed="rId2"/>
          <a:srcRect l="24672" t="38342" r="12452" b="30536"/>
          <a:stretch/>
        </p:blipFill>
        <p:spPr>
          <a:xfrm>
            <a:off x="3234162" y="1988598"/>
            <a:ext cx="3952722" cy="1171854"/>
          </a:xfrm>
          <a:prstGeom prst="rect">
            <a:avLst/>
          </a:prstGeom>
        </p:spPr>
      </p:pic>
      <p:pic>
        <p:nvPicPr>
          <p:cNvPr id="7" name="図 6">
            <a:extLst>
              <a:ext uri="{FF2B5EF4-FFF2-40B4-BE49-F238E27FC236}">
                <a16:creationId xmlns:a16="http://schemas.microsoft.com/office/drawing/2014/main" id="{4F76B644-6EEB-A530-70CB-92203817D466}"/>
              </a:ext>
            </a:extLst>
          </p:cNvPr>
          <p:cNvPicPr>
            <a:picLocks noChangeAspect="1"/>
          </p:cNvPicPr>
          <p:nvPr/>
        </p:nvPicPr>
        <p:blipFill rotWithShape="1">
          <a:blip r:embed="rId3"/>
          <a:srcRect l="25796" t="35341" r="3104" b="3458"/>
          <a:stretch/>
        </p:blipFill>
        <p:spPr>
          <a:xfrm>
            <a:off x="3302493" y="4158211"/>
            <a:ext cx="4590774" cy="2366876"/>
          </a:xfrm>
          <a:prstGeom prst="rect">
            <a:avLst/>
          </a:prstGeom>
        </p:spPr>
      </p:pic>
      <p:sp>
        <p:nvSpPr>
          <p:cNvPr id="16" name="正方形/長方形 15">
            <a:extLst>
              <a:ext uri="{FF2B5EF4-FFF2-40B4-BE49-F238E27FC236}">
                <a16:creationId xmlns:a16="http://schemas.microsoft.com/office/drawing/2014/main" id="{E0CE0C75-C4BB-DACC-A26B-0618908B668C}"/>
              </a:ext>
            </a:extLst>
          </p:cNvPr>
          <p:cNvSpPr/>
          <p:nvPr/>
        </p:nvSpPr>
        <p:spPr>
          <a:xfrm>
            <a:off x="6934118" y="6111633"/>
            <a:ext cx="505531" cy="31436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21DFC306-7C86-D2FE-8639-AEC512C8F842}"/>
              </a:ext>
            </a:extLst>
          </p:cNvPr>
          <p:cNvCxnSpPr>
            <a:cxnSpLocks/>
          </p:cNvCxnSpPr>
          <p:nvPr/>
        </p:nvCxnSpPr>
        <p:spPr>
          <a:xfrm flipH="1">
            <a:off x="7422798" y="6007397"/>
            <a:ext cx="488271" cy="2929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9F2FBAD2-080F-CF6B-20A4-0AF408D8A955}"/>
              </a:ext>
            </a:extLst>
          </p:cNvPr>
          <p:cNvSpPr txBox="1"/>
          <p:nvPr/>
        </p:nvSpPr>
        <p:spPr>
          <a:xfrm>
            <a:off x="7928329" y="5846101"/>
            <a:ext cx="2698175" cy="307777"/>
          </a:xfrm>
          <a:prstGeom prst="rect">
            <a:avLst/>
          </a:prstGeom>
          <a:noFill/>
        </p:spPr>
        <p:txBody>
          <a:bodyPr wrap="none" rtlCol="0">
            <a:spAutoFit/>
          </a:bodyPr>
          <a:lstStyle/>
          <a:p>
            <a:r>
              <a:rPr kumimoji="1" lang="ja-JP" altLang="en-US" sz="1400" dirty="0"/>
              <a:t>赤線：摺り付き先の平場の表示</a:t>
            </a:r>
          </a:p>
        </p:txBody>
      </p:sp>
    </p:spTree>
    <p:extLst>
      <p:ext uri="{BB962C8B-B14F-4D97-AF65-F5344CB8AC3E}">
        <p14:creationId xmlns:p14="http://schemas.microsoft.com/office/powerpoint/2010/main" val="736235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2930286000"/>
              </p:ext>
            </p:extLst>
          </p:nvPr>
        </p:nvGraphicFramePr>
        <p:xfrm>
          <a:off x="497711" y="911916"/>
          <a:ext cx="11558454" cy="4823059"/>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329417">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仮設道路機能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概要：仮設道路作図にて</a:t>
                      </a:r>
                      <a:r>
                        <a:rPr kumimoji="1" lang="ja-JP" altLang="en-US" sz="1600" b="0">
                          <a:solidFill>
                            <a:schemeClr val="tx1"/>
                          </a:solidFill>
                          <a:latin typeface="+mn-ea"/>
                          <a:ea typeface="+mn-ea"/>
                        </a:rPr>
                        <a:t>縦断勾配設定可能</a:t>
                      </a:r>
                      <a:r>
                        <a:rPr kumimoji="1" lang="ja-JP" altLang="en-US" sz="1600" b="0" dirty="0">
                          <a:solidFill>
                            <a:schemeClr val="tx1"/>
                          </a:solidFill>
                          <a:latin typeface="+mn-ea"/>
                          <a:ea typeface="+mn-ea"/>
                        </a:rPr>
                        <a:t>な改修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詳細：仮設道路作図の際に、床掘機能のようにダイアログから縦断勾配の指定を行えるよう改修されました。（基準点は始点・終点どちらを軸にするか指定可能）</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「＋オブジェクト追加ボタン」＞「仮設道路追加」＞作図し完了＞「縦断勾配」「参照基準点」にて縦断勾配設定可能です。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397503754"/>
                  </a:ext>
                </a:extLst>
              </a:tr>
            </a:tbl>
          </a:graphicData>
        </a:graphic>
      </p:graphicFrame>
      <p:pic>
        <p:nvPicPr>
          <p:cNvPr id="4" name="図 3">
            <a:extLst>
              <a:ext uri="{FF2B5EF4-FFF2-40B4-BE49-F238E27FC236}">
                <a16:creationId xmlns:a16="http://schemas.microsoft.com/office/drawing/2014/main" id="{8E27BF61-BEDB-07AA-B5D8-55D8EF4F2FBE}"/>
              </a:ext>
            </a:extLst>
          </p:cNvPr>
          <p:cNvPicPr>
            <a:picLocks noChangeAspect="1"/>
          </p:cNvPicPr>
          <p:nvPr/>
        </p:nvPicPr>
        <p:blipFill rotWithShape="1">
          <a:blip r:embed="rId2"/>
          <a:srcRect l="14749" t="14810" r="42111" b="34841"/>
          <a:stretch/>
        </p:blipFill>
        <p:spPr>
          <a:xfrm>
            <a:off x="3214143" y="2769832"/>
            <a:ext cx="4127690" cy="2885243"/>
          </a:xfrm>
          <a:prstGeom prst="rect">
            <a:avLst/>
          </a:prstGeom>
        </p:spPr>
      </p:pic>
      <p:sp>
        <p:nvSpPr>
          <p:cNvPr id="5" name="正方形/長方形 4">
            <a:extLst>
              <a:ext uri="{FF2B5EF4-FFF2-40B4-BE49-F238E27FC236}">
                <a16:creationId xmlns:a16="http://schemas.microsoft.com/office/drawing/2014/main" id="{75AA1736-9380-707E-E418-5B0AAE245FDC}"/>
              </a:ext>
            </a:extLst>
          </p:cNvPr>
          <p:cNvSpPr/>
          <p:nvPr/>
        </p:nvSpPr>
        <p:spPr>
          <a:xfrm>
            <a:off x="3377957" y="4740675"/>
            <a:ext cx="3147130" cy="43500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9559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7C134-AD21-F5F5-1933-E11A35D9B256}"/>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46689B5F-4232-37AC-9967-0E767C4A3426}"/>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D4815352-DF07-9837-480F-3548ADD520F1}"/>
              </a:ext>
            </a:extLst>
          </p:cNvPr>
          <p:cNvGraphicFramePr>
            <a:graphicFrameLocks noGrp="1"/>
          </p:cNvGraphicFramePr>
          <p:nvPr>
            <p:extLst>
              <p:ext uri="{D42A27DB-BD31-4B8C-83A1-F6EECF244321}">
                <p14:modId xmlns:p14="http://schemas.microsoft.com/office/powerpoint/2010/main" val="157465224"/>
              </p:ext>
            </p:extLst>
          </p:nvPr>
        </p:nvGraphicFramePr>
        <p:xfrm>
          <a:off x="497711" y="911916"/>
          <a:ext cx="11558454" cy="4823059"/>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4329417">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SC Dashboard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連携</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en-US" altLang="ja-JP" sz="1600" b="0" dirty="0">
                          <a:solidFill>
                            <a:schemeClr val="tx1"/>
                          </a:solidFill>
                          <a:latin typeface="+mn-ea"/>
                          <a:ea typeface="+mn-ea"/>
                        </a:rPr>
                        <a:t>SC Dashboard</a:t>
                      </a:r>
                      <a:r>
                        <a:rPr kumimoji="1" lang="ja-JP" altLang="en-US" sz="1600" b="0" dirty="0">
                          <a:solidFill>
                            <a:schemeClr val="tx1"/>
                          </a:solidFill>
                          <a:latin typeface="+mn-ea"/>
                          <a:ea typeface="+mn-ea"/>
                        </a:rPr>
                        <a:t>に登録されている点群や設計データを取り込む改修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a:t>
                      </a:r>
                      <a:r>
                        <a:rPr kumimoji="1" lang="en-US" altLang="ja-JP" sz="1600" b="0" dirty="0">
                          <a:solidFill>
                            <a:schemeClr val="tx1"/>
                          </a:solidFill>
                          <a:latin typeface="+mn-ea"/>
                          <a:ea typeface="+mn-ea"/>
                        </a:rPr>
                        <a:t>SC Dashboard</a:t>
                      </a:r>
                      <a:r>
                        <a:rPr kumimoji="1" lang="ja-JP" altLang="en-US" sz="1600" b="0" dirty="0">
                          <a:solidFill>
                            <a:schemeClr val="tx1"/>
                          </a:solidFill>
                          <a:latin typeface="+mn-ea"/>
                          <a:ea typeface="+mn-ea"/>
                        </a:rPr>
                        <a:t>に取り込んでいる点群や設計データを</a:t>
                      </a:r>
                      <a:r>
                        <a:rPr kumimoji="1" lang="en-US" altLang="ja-JP" sz="1600" b="0" dirty="0">
                          <a:solidFill>
                            <a:schemeClr val="tx1"/>
                          </a:solidFill>
                          <a:latin typeface="+mn-ea"/>
                          <a:ea typeface="+mn-ea"/>
                        </a:rPr>
                        <a:t>SC Design3D</a:t>
                      </a:r>
                      <a:r>
                        <a:rPr kumimoji="1" lang="ja-JP" altLang="en-US" sz="1600" b="0" dirty="0">
                          <a:solidFill>
                            <a:schemeClr val="tx1"/>
                          </a:solidFill>
                          <a:latin typeface="+mn-ea"/>
                          <a:ea typeface="+mn-ea"/>
                        </a:rPr>
                        <a:t>上で取り込めるよう改修しました。</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「＋データレイヤーを追加」＞「</a:t>
                      </a:r>
                      <a:r>
                        <a:rPr kumimoji="1" lang="en-US" altLang="ja-JP" sz="1600" b="0" dirty="0">
                          <a:solidFill>
                            <a:schemeClr val="tx1"/>
                          </a:solidFill>
                          <a:latin typeface="+mn-ea"/>
                          <a:ea typeface="+mn-ea"/>
                        </a:rPr>
                        <a:t>Smart Construction Dashboard</a:t>
                      </a:r>
                      <a:r>
                        <a:rPr kumimoji="1" lang="ja-JP" altLang="en-US" sz="1600" b="0" dirty="0">
                          <a:solidFill>
                            <a:schemeClr val="tx1"/>
                          </a:solidFill>
                          <a:latin typeface="+mn-ea"/>
                          <a:ea typeface="+mn-ea"/>
                        </a:rPr>
                        <a:t>連携」＞</a:t>
                      </a:r>
                      <a:r>
                        <a:rPr kumimoji="1" lang="en-US" altLang="ja-JP" sz="1600" b="0" dirty="0">
                          <a:solidFill>
                            <a:schemeClr val="tx1"/>
                          </a:solidFill>
                          <a:latin typeface="+mn-ea"/>
                          <a:ea typeface="+mn-ea"/>
                        </a:rPr>
                        <a:t>Design3D</a:t>
                      </a:r>
                      <a:r>
                        <a:rPr kumimoji="1" lang="ja-JP" altLang="en-US" sz="1600" b="0" dirty="0">
                          <a:solidFill>
                            <a:schemeClr val="tx1"/>
                          </a:solidFill>
                          <a:latin typeface="+mn-ea"/>
                          <a:ea typeface="+mn-ea"/>
                        </a:rPr>
                        <a:t>に取り込</a:t>
                      </a:r>
                      <a:endParaRPr kumimoji="1" lang="en-US" altLang="ja-JP" sz="16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b="0" dirty="0">
                          <a:solidFill>
                            <a:schemeClr val="tx1"/>
                          </a:solidFill>
                          <a:latin typeface="+mn-ea"/>
                          <a:ea typeface="+mn-ea"/>
                        </a:rPr>
                        <a:t>　みたい点群・設計データを選択し、「アップロード」すると取り込み完了です。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397503754"/>
                  </a:ext>
                </a:extLst>
              </a:tr>
            </a:tbl>
          </a:graphicData>
        </a:graphic>
      </p:graphicFrame>
      <p:pic>
        <p:nvPicPr>
          <p:cNvPr id="3" name="図 2">
            <a:extLst>
              <a:ext uri="{FF2B5EF4-FFF2-40B4-BE49-F238E27FC236}">
                <a16:creationId xmlns:a16="http://schemas.microsoft.com/office/drawing/2014/main" id="{44146C6F-A62A-1DBA-4F10-BE0F1F361F5F}"/>
              </a:ext>
            </a:extLst>
          </p:cNvPr>
          <p:cNvPicPr>
            <a:picLocks noChangeAspect="1"/>
          </p:cNvPicPr>
          <p:nvPr/>
        </p:nvPicPr>
        <p:blipFill rotWithShape="1">
          <a:blip r:embed="rId2"/>
          <a:srcRect t="10256" r="20548" b="8284"/>
          <a:stretch/>
        </p:blipFill>
        <p:spPr>
          <a:xfrm>
            <a:off x="3231637" y="2762738"/>
            <a:ext cx="3977123" cy="2442307"/>
          </a:xfrm>
          <a:prstGeom prst="rect">
            <a:avLst/>
          </a:prstGeom>
        </p:spPr>
      </p:pic>
      <p:pic>
        <p:nvPicPr>
          <p:cNvPr id="9" name="図 8">
            <a:extLst>
              <a:ext uri="{FF2B5EF4-FFF2-40B4-BE49-F238E27FC236}">
                <a16:creationId xmlns:a16="http://schemas.microsoft.com/office/drawing/2014/main" id="{02E26E26-1EFA-644C-CBD0-4633315D4F1C}"/>
              </a:ext>
            </a:extLst>
          </p:cNvPr>
          <p:cNvPicPr>
            <a:picLocks noChangeAspect="1"/>
          </p:cNvPicPr>
          <p:nvPr/>
        </p:nvPicPr>
        <p:blipFill rotWithShape="1">
          <a:blip r:embed="rId3"/>
          <a:srcRect l="34574" t="35584" r="34642" b="27293"/>
          <a:stretch/>
        </p:blipFill>
        <p:spPr>
          <a:xfrm>
            <a:off x="7870093" y="2762738"/>
            <a:ext cx="3524739" cy="2545862"/>
          </a:xfrm>
          <a:prstGeom prst="rect">
            <a:avLst/>
          </a:prstGeom>
        </p:spPr>
      </p:pic>
      <p:sp>
        <p:nvSpPr>
          <p:cNvPr id="10" name="正方形/長方形 9">
            <a:extLst>
              <a:ext uri="{FF2B5EF4-FFF2-40B4-BE49-F238E27FC236}">
                <a16:creationId xmlns:a16="http://schemas.microsoft.com/office/drawing/2014/main" id="{9ED0F729-C6BC-656A-B9F9-9F861CCFCC40}"/>
              </a:ext>
            </a:extLst>
          </p:cNvPr>
          <p:cNvSpPr/>
          <p:nvPr/>
        </p:nvSpPr>
        <p:spPr>
          <a:xfrm>
            <a:off x="3581754" y="3188051"/>
            <a:ext cx="701077" cy="15693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コネクタ: カギ線 11">
            <a:extLst>
              <a:ext uri="{FF2B5EF4-FFF2-40B4-BE49-F238E27FC236}">
                <a16:creationId xmlns:a16="http://schemas.microsoft.com/office/drawing/2014/main" id="{88064063-F8EC-C4BA-B94D-2F6C56DEDEED}"/>
              </a:ext>
            </a:extLst>
          </p:cNvPr>
          <p:cNvCxnSpPr>
            <a:cxnSpLocks/>
            <a:stCxn id="10" idx="3"/>
            <a:endCxn id="13" idx="1"/>
          </p:cNvCxnSpPr>
          <p:nvPr/>
        </p:nvCxnSpPr>
        <p:spPr>
          <a:xfrm>
            <a:off x="4282831" y="3266519"/>
            <a:ext cx="436062" cy="1467338"/>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6AAC4F23-E66A-CD7F-6981-8BE68013AC48}"/>
              </a:ext>
            </a:extLst>
          </p:cNvPr>
          <p:cNvSpPr/>
          <p:nvPr/>
        </p:nvSpPr>
        <p:spPr>
          <a:xfrm>
            <a:off x="4718893" y="4551836"/>
            <a:ext cx="1908553" cy="36404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DBDA488E-5131-80C8-1B14-28FECF78BEDA}"/>
              </a:ext>
            </a:extLst>
          </p:cNvPr>
          <p:cNvSpPr/>
          <p:nvPr/>
        </p:nvSpPr>
        <p:spPr>
          <a:xfrm>
            <a:off x="8034133" y="3141424"/>
            <a:ext cx="3149682" cy="206362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コネクタ: カギ線 16">
            <a:extLst>
              <a:ext uri="{FF2B5EF4-FFF2-40B4-BE49-F238E27FC236}">
                <a16:creationId xmlns:a16="http://schemas.microsoft.com/office/drawing/2014/main" id="{7FA38459-0D08-C56D-AEAB-0BF943720775}"/>
              </a:ext>
            </a:extLst>
          </p:cNvPr>
          <p:cNvCxnSpPr>
            <a:cxnSpLocks/>
            <a:stCxn id="13" idx="3"/>
            <a:endCxn id="16" idx="1"/>
          </p:cNvCxnSpPr>
          <p:nvPr/>
        </p:nvCxnSpPr>
        <p:spPr>
          <a:xfrm flipV="1">
            <a:off x="6627446" y="4173235"/>
            <a:ext cx="1406687" cy="560622"/>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417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2744521798"/>
              </p:ext>
            </p:extLst>
          </p:nvPr>
        </p:nvGraphicFramePr>
        <p:xfrm>
          <a:off x="497711" y="911916"/>
          <a:ext cx="11558454" cy="5755214"/>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2536127">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平場編集機能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概要：平場の編集機能不具合の改修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詳細：平場の編集にて、小段なしに設定しても「小段幅」が編集可能となってしまう不具合について改修されました。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693174223"/>
                  </a:ext>
                </a:extLst>
              </a:tr>
              <a:tr h="2725445">
                <a:tc>
                  <a:txBody>
                    <a:bodyPr/>
                    <a:lstStyle/>
                    <a:p>
                      <a:pPr algn="ctr"/>
                      <a:r>
                        <a:rPr kumimoji="1" lang="en-US" altLang="ja-JP" sz="1600" dirty="0">
                          <a:solidFill>
                            <a:schemeClr val="tx1"/>
                          </a:solidFill>
                          <a:latin typeface="+mn-ea"/>
                          <a:ea typeface="+mn-ea"/>
                        </a:rPr>
                        <a:t>7</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床掘編集機能</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概要：床掘の編集機能不具合の改修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詳細：床掘の編集時に「左右設定」を有効にしても切土設定の「法面勾配」が編集可能となってしまう不具合について改修されました。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3950536271"/>
                  </a:ext>
                </a:extLst>
              </a:tr>
            </a:tbl>
          </a:graphicData>
        </a:graphic>
      </p:graphicFrame>
      <p:pic>
        <p:nvPicPr>
          <p:cNvPr id="7" name="図 6">
            <a:extLst>
              <a:ext uri="{FF2B5EF4-FFF2-40B4-BE49-F238E27FC236}">
                <a16:creationId xmlns:a16="http://schemas.microsoft.com/office/drawing/2014/main" id="{A86934C4-DF7A-4199-78ED-BD0F45D32770}"/>
              </a:ext>
            </a:extLst>
          </p:cNvPr>
          <p:cNvPicPr>
            <a:picLocks noChangeAspect="1"/>
          </p:cNvPicPr>
          <p:nvPr/>
        </p:nvPicPr>
        <p:blipFill rotWithShape="1">
          <a:blip r:embed="rId2"/>
          <a:srcRect r="273" b="29394"/>
          <a:stretch/>
        </p:blipFill>
        <p:spPr>
          <a:xfrm>
            <a:off x="3309626" y="2228068"/>
            <a:ext cx="1586763" cy="1544942"/>
          </a:xfrm>
          <a:prstGeom prst="rect">
            <a:avLst/>
          </a:prstGeom>
        </p:spPr>
      </p:pic>
      <p:pic>
        <p:nvPicPr>
          <p:cNvPr id="12" name="図 11">
            <a:extLst>
              <a:ext uri="{FF2B5EF4-FFF2-40B4-BE49-F238E27FC236}">
                <a16:creationId xmlns:a16="http://schemas.microsoft.com/office/drawing/2014/main" id="{BBA58139-9FCB-8392-A960-776615A2DEF8}"/>
              </a:ext>
            </a:extLst>
          </p:cNvPr>
          <p:cNvPicPr>
            <a:picLocks noChangeAspect="1"/>
          </p:cNvPicPr>
          <p:nvPr/>
        </p:nvPicPr>
        <p:blipFill rotWithShape="1">
          <a:blip r:embed="rId3"/>
          <a:srcRect r="28446" b="11909"/>
          <a:stretch/>
        </p:blipFill>
        <p:spPr>
          <a:xfrm>
            <a:off x="3239286" y="4728266"/>
            <a:ext cx="1586763" cy="1850087"/>
          </a:xfrm>
          <a:prstGeom prst="rect">
            <a:avLst/>
          </a:prstGeom>
        </p:spPr>
      </p:pic>
    </p:spTree>
    <p:extLst>
      <p:ext uri="{BB962C8B-B14F-4D97-AF65-F5344CB8AC3E}">
        <p14:creationId xmlns:p14="http://schemas.microsoft.com/office/powerpoint/2010/main" val="546968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635E94E0-ED05-73B1-6C26-FD93A57B3A14}"/>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8" name="表 5">
            <a:extLst>
              <a:ext uri="{FF2B5EF4-FFF2-40B4-BE49-F238E27FC236}">
                <a16:creationId xmlns:a16="http://schemas.microsoft.com/office/drawing/2014/main" id="{07219AAD-97A6-3628-5ADC-E4FDDF648FDB}"/>
              </a:ext>
            </a:extLst>
          </p:cNvPr>
          <p:cNvGraphicFramePr>
            <a:graphicFrameLocks noGrp="1"/>
          </p:cNvGraphicFramePr>
          <p:nvPr>
            <p:extLst>
              <p:ext uri="{D42A27DB-BD31-4B8C-83A1-F6EECF244321}">
                <p14:modId xmlns:p14="http://schemas.microsoft.com/office/powerpoint/2010/main" val="3371629426"/>
              </p:ext>
            </p:extLst>
          </p:nvPr>
        </p:nvGraphicFramePr>
        <p:xfrm>
          <a:off x="497711" y="911916"/>
          <a:ext cx="11558454" cy="345301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761876">
                  <a:extLst>
                    <a:ext uri="{9D8B030D-6E8A-4147-A177-3AD203B41FA5}">
                      <a16:colId xmlns:a16="http://schemas.microsoft.com/office/drawing/2014/main" val="134053511"/>
                    </a:ext>
                  </a:extLst>
                </a:gridCol>
                <a:gridCol w="9055057">
                  <a:extLst>
                    <a:ext uri="{9D8B030D-6E8A-4147-A177-3AD203B41FA5}">
                      <a16:colId xmlns:a16="http://schemas.microsoft.com/office/drawing/2014/main" val="3343669445"/>
                    </a:ext>
                  </a:extLst>
                </a:gridCol>
              </a:tblGrid>
              <a:tr h="493642">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extLst>
                  <a:ext uri="{0D108BD9-81ED-4DB2-BD59-A6C34878D82A}">
                    <a16:rowId xmlns:a16="http://schemas.microsoft.com/office/drawing/2014/main" val="1860205053"/>
                  </a:ext>
                </a:extLst>
              </a:tr>
              <a:tr h="1479685">
                <a:tc>
                  <a:txBody>
                    <a:bodyPr/>
                    <a:lstStyle/>
                    <a:p>
                      <a:pPr algn="ctr"/>
                      <a:r>
                        <a:rPr kumimoji="1" lang="en-US" altLang="ja-JP" sz="1600" dirty="0">
                          <a:solidFill>
                            <a:schemeClr val="tx1"/>
                          </a:solidFill>
                          <a:latin typeface="+mn-ea"/>
                          <a:ea typeface="+mn-ea"/>
                        </a:rPr>
                        <a:t>8</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オブジェクト作図</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概要：オブジェクト作図・表示の不具合の改修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a:t>
                      </a:r>
                      <a:r>
                        <a:rPr kumimoji="1" lang="en-US" altLang="ja-JP" sz="1600" b="0" dirty="0">
                          <a:solidFill>
                            <a:schemeClr val="tx1"/>
                          </a:solidFill>
                          <a:latin typeface="+mn-ea"/>
                          <a:ea typeface="+mn-ea"/>
                        </a:rPr>
                        <a:t>8</a:t>
                      </a:r>
                      <a:r>
                        <a:rPr kumimoji="1" lang="ja-JP" altLang="en-US" sz="1600" b="0" dirty="0">
                          <a:solidFill>
                            <a:schemeClr val="tx1"/>
                          </a:solidFill>
                          <a:latin typeface="+mn-ea"/>
                          <a:ea typeface="+mn-ea"/>
                        </a:rPr>
                        <a:t>月以前の古い現場の点群データに紐づくオブジェクト作図・表示等が出来ない不具合について、問題なく作図・表示ができるよう改修されました。（ハイトマップの設定が変わったため）</a:t>
                      </a:r>
                      <a:endParaRPr kumimoji="1" lang="en-US" altLang="ja-JP" sz="16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693174223"/>
                  </a:ext>
                </a:extLst>
              </a:tr>
              <a:tr h="1479685">
                <a:tc>
                  <a:txBody>
                    <a:bodyPr/>
                    <a:lstStyle/>
                    <a:p>
                      <a:pPr algn="ctr"/>
                      <a:r>
                        <a:rPr kumimoji="1" lang="en-US" altLang="ja-JP" sz="1600" dirty="0">
                          <a:solidFill>
                            <a:schemeClr val="tx1"/>
                          </a:solidFill>
                          <a:latin typeface="+mn-ea"/>
                          <a:ea typeface="+mn-ea"/>
                        </a:rPr>
                        <a:t>9</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海外座標系</a:t>
                      </a:r>
                      <a:endPar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概要：海外座標で</a:t>
                      </a:r>
                      <a:r>
                        <a:rPr kumimoji="1" lang="en-US" altLang="ja-JP" sz="1600" b="0" dirty="0">
                          <a:solidFill>
                            <a:schemeClr val="tx1"/>
                          </a:solidFill>
                          <a:latin typeface="+mn-ea"/>
                          <a:ea typeface="+mn-ea"/>
                        </a:rPr>
                        <a:t>3D</a:t>
                      </a:r>
                      <a:r>
                        <a:rPr kumimoji="1" lang="ja-JP" altLang="en-US" sz="1600" b="0" dirty="0">
                          <a:solidFill>
                            <a:schemeClr val="tx1"/>
                          </a:solidFill>
                          <a:latin typeface="+mn-ea"/>
                          <a:ea typeface="+mn-ea"/>
                        </a:rPr>
                        <a:t>座標系の場合、点群アップロードで変換エラーになる不具合の改修</a:t>
                      </a:r>
                      <a:endParaRPr kumimoji="1" lang="en-US" altLang="ja-JP" sz="1600" b="0" dirty="0">
                        <a:solidFill>
                          <a:schemeClr val="tx1"/>
                        </a:solidFill>
                        <a:latin typeface="+mn-ea"/>
                        <a:ea typeface="+mn-ea"/>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詳細：海外座標（</a:t>
                      </a:r>
                      <a:r>
                        <a:rPr kumimoji="1" lang="en-US" altLang="ja-JP" sz="1600" b="0" dirty="0">
                          <a:solidFill>
                            <a:schemeClr val="tx1"/>
                          </a:solidFill>
                          <a:latin typeface="+mn-ea"/>
                          <a:ea typeface="+mn-ea"/>
                        </a:rPr>
                        <a:t>UK</a:t>
                      </a:r>
                      <a:r>
                        <a:rPr kumimoji="1" lang="ja-JP" altLang="en-US" sz="1600" b="0" dirty="0">
                          <a:solidFill>
                            <a:schemeClr val="tx1"/>
                          </a:solidFill>
                          <a:latin typeface="+mn-ea"/>
                          <a:ea typeface="+mn-ea"/>
                        </a:rPr>
                        <a:t>の</a:t>
                      </a:r>
                      <a:r>
                        <a:rPr kumimoji="1" lang="en-US" altLang="ja-JP" sz="1600" b="0" dirty="0">
                          <a:solidFill>
                            <a:schemeClr val="tx1"/>
                          </a:solidFill>
                          <a:latin typeface="+mn-ea"/>
                          <a:ea typeface="+mn-ea"/>
                        </a:rPr>
                        <a:t>7953</a:t>
                      </a:r>
                      <a:r>
                        <a:rPr kumimoji="1" lang="ja-JP" altLang="en-US" sz="1600" b="0" dirty="0">
                          <a:solidFill>
                            <a:schemeClr val="tx1"/>
                          </a:solidFill>
                          <a:latin typeface="+mn-ea"/>
                          <a:ea typeface="+mn-ea"/>
                        </a:rPr>
                        <a:t>を用いた点群）で</a:t>
                      </a:r>
                      <a:r>
                        <a:rPr kumimoji="1" lang="en-US" altLang="ja-JP" sz="1600" b="0" dirty="0">
                          <a:solidFill>
                            <a:schemeClr val="tx1"/>
                          </a:solidFill>
                          <a:latin typeface="+mn-ea"/>
                          <a:ea typeface="+mn-ea"/>
                        </a:rPr>
                        <a:t>3D</a:t>
                      </a:r>
                      <a:r>
                        <a:rPr kumimoji="1" lang="ja-JP" altLang="en-US" sz="1600" b="0" dirty="0">
                          <a:solidFill>
                            <a:schemeClr val="tx1"/>
                          </a:solidFill>
                          <a:latin typeface="+mn-ea"/>
                          <a:ea typeface="+mn-ea"/>
                        </a:rPr>
                        <a:t>座標系の場合、垂直の情報がなく点群アップロードで</a:t>
                      </a:r>
                      <a:r>
                        <a:rPr kumimoji="1" lang="ja-JP" altLang="en-US" sz="1600" b="0">
                          <a:solidFill>
                            <a:schemeClr val="tx1"/>
                          </a:solidFill>
                          <a:latin typeface="+mn-ea"/>
                          <a:ea typeface="+mn-ea"/>
                        </a:rPr>
                        <a:t>変換エラーになっていたところを改修されました。</a:t>
                      </a:r>
                      <a:endParaRPr kumimoji="1" lang="en-US" altLang="ja-JP" sz="16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544054345"/>
                  </a:ext>
                </a:extLst>
              </a:tr>
            </a:tbl>
          </a:graphicData>
        </a:graphic>
      </p:graphicFrame>
    </p:spTree>
    <p:extLst>
      <p:ext uri="{BB962C8B-B14F-4D97-AF65-F5344CB8AC3E}">
        <p14:creationId xmlns:p14="http://schemas.microsoft.com/office/powerpoint/2010/main" val="273886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2" ma:contentTypeDescription="新しいドキュメントを作成します。" ma:contentTypeScope="" ma:versionID="08e53c7cec538f5ff16fe8f1f88ef101">
  <xsd:schema xmlns:xsd="http://www.w3.org/2001/XMLSchema" xmlns:xs="http://www.w3.org/2001/XMLSchema" xmlns:p="http://schemas.microsoft.com/office/2006/metadata/properties" xmlns:ns3="a9389fa2-add8-4853-8b42-44b440df2f1e" targetNamespace="http://schemas.microsoft.com/office/2006/metadata/properties" ma:root="true" ma:fieldsID="f1fb61fb774e5f806a9ab0a12dd1cf14" ns3:_="">
    <xsd:import namespace="a9389fa2-add8-4853-8b42-44b440df2f1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2.xml><?xml version="1.0" encoding="utf-8"?>
<ds:datastoreItem xmlns:ds="http://schemas.openxmlformats.org/officeDocument/2006/customXml" ds:itemID="{997641F7-52D0-460F-9EEA-84C7AE2CC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1EF08D-F8DA-4975-B7B2-B9EB78E5EC19}">
  <ds:schemaRefs>
    <ds:schemaRef ds:uri="http://schemas.microsoft.com/office/2006/documentManagement/types"/>
    <ds:schemaRef ds:uri="http://schemas.microsoft.com/office/2006/metadata/properties"/>
    <ds:schemaRef ds:uri="a9389fa2-add8-4853-8b42-44b440df2f1e"/>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35798</TotalTime>
  <Words>696</Words>
  <Application>Microsoft Office PowerPoint</Application>
  <PresentationFormat>ワイド画面</PresentationFormat>
  <Paragraphs>80</Paragraphs>
  <Slides>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8</vt:i4>
      </vt:variant>
    </vt:vector>
  </HeadingPairs>
  <TitlesOfParts>
    <vt:vector size="19"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Hashimoto, Chie / 橋本　知依</cp:lastModifiedBy>
  <cp:revision>311</cp:revision>
  <dcterms:created xsi:type="dcterms:W3CDTF">2021-03-26T09:54:52Z</dcterms:created>
  <dcterms:modified xsi:type="dcterms:W3CDTF">2024-03-05T04:39:00Z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