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05" r:id="rId9"/>
    <p:sldId id="310" r:id="rId10"/>
    <p:sldId id="315" r:id="rId11"/>
    <p:sldId id="30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107C41"/>
    <a:srgbClr val="4472C4"/>
    <a:srgbClr val="0000DA"/>
    <a:srgbClr val="FFFFFF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2" autoAdjust="0"/>
    <p:restoredTop sz="93545" autoAdjust="0"/>
  </p:normalViewPr>
  <p:slideViewPr>
    <p:cSldViewPr snapToGrid="0">
      <p:cViewPr varScale="1">
        <p:scale>
          <a:sx n="82" d="100"/>
          <a:sy n="82" d="100"/>
        </p:scale>
        <p:origin x="84" y="22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imoto, Chie / 橋本　知依" userId="d974ff01-1f92-419a-ba7c-6fd3fb8463af" providerId="ADAL" clId="{7F04EDCE-C26F-46C3-AF95-5F1C26B1EFE5}"/>
    <pc:docChg chg="undo custSel addSld delSld">
      <pc:chgData name="Hashimoto, Chie / 橋本　知依" userId="d974ff01-1f92-419a-ba7c-6fd3fb8463af" providerId="ADAL" clId="{7F04EDCE-C26F-46C3-AF95-5F1C26B1EFE5}" dt="2023-07-26T01:11:59.176" v="6" actId="47"/>
      <pc:docMkLst>
        <pc:docMk/>
      </pc:docMkLst>
      <pc:sldChg chg="add del">
        <pc:chgData name="Hashimoto, Chie / 橋本　知依" userId="d974ff01-1f92-419a-ba7c-6fd3fb8463af" providerId="ADAL" clId="{7F04EDCE-C26F-46C3-AF95-5F1C26B1EFE5}" dt="2023-07-26T01:11:50.125" v="2" actId="47"/>
        <pc:sldMkLst>
          <pc:docMk/>
          <pc:sldMk cId="3347866703" sldId="301"/>
        </pc:sldMkLst>
      </pc:sldChg>
      <pc:sldChg chg="add del">
        <pc:chgData name="Hashimoto, Chie / 橋本　知依" userId="d974ff01-1f92-419a-ba7c-6fd3fb8463af" providerId="ADAL" clId="{7F04EDCE-C26F-46C3-AF95-5F1C26B1EFE5}" dt="2023-07-26T01:11:59.176" v="6" actId="47"/>
        <pc:sldMkLst>
          <pc:docMk/>
          <pc:sldMk cId="2554591567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Design3D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2023.7.27(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予定</a:t>
            </a: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)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リリース版について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91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ea typeface="游ゴシック"/>
              </a:rPr>
              <a:t>Smart Construction Design3D</a:t>
            </a:r>
            <a:r>
              <a:rPr kumimoji="1" lang="ja-JP" altLang="en-US" dirty="0">
                <a:ea typeface="游ゴシック"/>
              </a:rPr>
              <a:t>のアップデートについて、以下の日程・内容にてリリースをいたします。</a:t>
            </a:r>
            <a:endParaRPr kumimoji="1" lang="en-US" altLang="ja-JP" dirty="0">
              <a:ea typeface="游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システムメンテナンスの為、下記日程は該当するサービスのお取扱いができなくなります。</a:t>
            </a:r>
            <a:endParaRPr lang="en-US" altLang="ja-JP" dirty="0"/>
          </a:p>
          <a:p>
            <a:r>
              <a:rPr lang="ja-JP" altLang="en-US" dirty="0"/>
              <a:t>　（</a:t>
            </a:r>
            <a:r>
              <a:rPr lang="en-US" altLang="ja-JP" dirty="0"/>
              <a:t>※</a:t>
            </a:r>
            <a:r>
              <a:rPr lang="ja-JP" altLang="en-US" dirty="0"/>
              <a:t>リリース日程・時間帯・内容については、状況に応じ変更する場合がございます。予めご了承ください）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497712" y="1799866"/>
            <a:ext cx="52533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u="sng" dirty="0">
                <a:latin typeface="+mn-ea"/>
              </a:rPr>
              <a:t>日程：日本時間　</a:t>
            </a:r>
            <a:r>
              <a:rPr lang="en-US" altLang="ja-JP" u="sng" dirty="0">
                <a:latin typeface="+mn-ea"/>
              </a:rPr>
              <a:t>7</a:t>
            </a:r>
            <a:r>
              <a:rPr lang="ja-JP" altLang="en-US" u="sng" dirty="0">
                <a:latin typeface="+mn-ea"/>
              </a:rPr>
              <a:t>月</a:t>
            </a:r>
            <a:r>
              <a:rPr lang="en-US" altLang="ja-JP" u="sng" dirty="0">
                <a:latin typeface="+mn-ea"/>
              </a:rPr>
              <a:t>27</a:t>
            </a:r>
            <a:r>
              <a:rPr lang="ja-JP" altLang="en-US" u="sng" dirty="0">
                <a:latin typeface="+mn-ea"/>
              </a:rPr>
              <a:t>日</a:t>
            </a:r>
            <a:r>
              <a:rPr lang="en-US" altLang="ja-JP" u="sng" dirty="0">
                <a:latin typeface="+mn-ea"/>
              </a:rPr>
              <a:t>(</a:t>
            </a:r>
            <a:r>
              <a:rPr lang="ja-JP" altLang="en-US" u="sng" dirty="0">
                <a:latin typeface="+mn-ea"/>
              </a:rPr>
              <a:t>木</a:t>
            </a:r>
            <a:r>
              <a:rPr lang="en-US" altLang="ja-JP" u="sng" dirty="0">
                <a:latin typeface="+mn-ea"/>
              </a:rPr>
              <a:t>)</a:t>
            </a:r>
            <a:r>
              <a:rPr lang="ja-JP" altLang="en-US" u="sng" dirty="0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18:00</a:t>
            </a:r>
            <a:r>
              <a:rPr lang="ja-JP" altLang="en-US" u="sng" dirty="0">
                <a:latin typeface="+mn-ea"/>
              </a:rPr>
              <a:t>～</a:t>
            </a:r>
            <a:r>
              <a:rPr lang="en-US" altLang="ja-JP" u="sng" dirty="0">
                <a:latin typeface="+mn-ea"/>
              </a:rPr>
              <a:t>20:00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2118" y="1338264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9A73FC9C-B293-01B3-E184-600FD61FA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65003"/>
              </p:ext>
            </p:extLst>
          </p:nvPr>
        </p:nvGraphicFramePr>
        <p:xfrm>
          <a:off x="497711" y="863326"/>
          <a:ext cx="11558454" cy="5717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740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243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作図機能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機能改修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概要：平場作図の機能の追加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詳細：平場作図の機能が追加されました。「平場追加」より任意の点を</a:t>
                      </a:r>
                      <a:r>
                        <a:rPr kumimoji="1" lang="en-US" altLang="ja-JP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点以上追加し条件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   を設定すると平場作図ができるよう改修されました。（詳細はマニュアル参照ください）</a:t>
                      </a:r>
                      <a:endParaRPr kumimoji="1" lang="en-US" altLang="ja-JP" sz="1600" b="0" i="0" kern="1200" baseline="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3907D492-60B3-6BD2-5E13-3194803AE61A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8C24181-062E-9657-3944-A15F08B5ABA6}"/>
              </a:ext>
            </a:extLst>
          </p:cNvPr>
          <p:cNvGrpSpPr/>
          <p:nvPr/>
        </p:nvGrpSpPr>
        <p:grpSpPr>
          <a:xfrm>
            <a:off x="3203304" y="4050621"/>
            <a:ext cx="8153400" cy="2410843"/>
            <a:chOff x="3234564" y="2263894"/>
            <a:chExt cx="8704177" cy="2573700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5DDEA3C4-4B23-5377-2D39-1D1F12367DF3}"/>
                </a:ext>
              </a:extLst>
            </p:cNvPr>
            <p:cNvGrpSpPr/>
            <p:nvPr/>
          </p:nvGrpSpPr>
          <p:grpSpPr>
            <a:xfrm>
              <a:off x="3299886" y="2598250"/>
              <a:ext cx="1758686" cy="2239344"/>
              <a:chOff x="0" y="0"/>
              <a:chExt cx="4495238" cy="5723809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140FA9D7-E385-7982-5862-9FF16B32E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4495238" cy="5723809"/>
              </a:xfrm>
              <a:prstGeom prst="rect">
                <a:avLst/>
              </a:prstGeom>
            </p:spPr>
          </p:pic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4BD081C6-8371-42B5-83B2-BFF50291FD4C}"/>
                  </a:ext>
                </a:extLst>
              </p:cNvPr>
              <p:cNvSpPr/>
              <p:nvPr/>
            </p:nvSpPr>
            <p:spPr>
              <a:xfrm>
                <a:off x="2743200" y="5153891"/>
                <a:ext cx="1468582" cy="48491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271EE9C-809F-6D1F-B916-4ACBF0D98DAD}"/>
                </a:ext>
              </a:extLst>
            </p:cNvPr>
            <p:cNvGrpSpPr/>
            <p:nvPr/>
          </p:nvGrpSpPr>
          <p:grpSpPr>
            <a:xfrm>
              <a:off x="5255651" y="2593627"/>
              <a:ext cx="2733397" cy="2143167"/>
              <a:chOff x="5209783" y="2783902"/>
              <a:chExt cx="2733397" cy="2143167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D54AFF6B-FFED-FCA5-8BA6-7C7977B7C5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8642" t="21821" r="15217" b="32840"/>
              <a:stretch/>
            </p:blipFill>
            <p:spPr>
              <a:xfrm>
                <a:off x="5209783" y="2783902"/>
                <a:ext cx="2733397" cy="2143167"/>
              </a:xfrm>
              <a:prstGeom prst="rect">
                <a:avLst/>
              </a:prstGeom>
            </p:spPr>
          </p:pic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7CFACAB7-CB04-37AB-7D09-6C32125492A6}"/>
                  </a:ext>
                </a:extLst>
              </p:cNvPr>
              <p:cNvSpPr/>
              <p:nvPr/>
            </p:nvSpPr>
            <p:spPr>
              <a:xfrm>
                <a:off x="6892081" y="4092982"/>
                <a:ext cx="524719" cy="21329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45EEF9E-8156-09FD-B956-7FA123334BF2}"/>
                </a:ext>
              </a:extLst>
            </p:cNvPr>
            <p:cNvSpPr txBox="1"/>
            <p:nvPr/>
          </p:nvSpPr>
          <p:spPr>
            <a:xfrm>
              <a:off x="3234564" y="2266748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①平場追加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FE8930F-82B2-6B56-40B6-22B7BDF8DFCC}"/>
                </a:ext>
              </a:extLst>
            </p:cNvPr>
            <p:cNvSpPr txBox="1"/>
            <p:nvPr/>
          </p:nvSpPr>
          <p:spPr>
            <a:xfrm>
              <a:off x="5171982" y="2267034"/>
              <a:ext cx="23391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②平場作図箇所をクリック</a:t>
              </a:r>
              <a:endParaRPr kumimoji="1" lang="en-US" altLang="ja-JP" sz="14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DA8F141-48E3-7ACF-6AFB-0855FBF88285}"/>
                </a:ext>
              </a:extLst>
            </p:cNvPr>
            <p:cNvSpPr txBox="1"/>
            <p:nvPr/>
          </p:nvSpPr>
          <p:spPr>
            <a:xfrm>
              <a:off x="8148818" y="2263894"/>
              <a:ext cx="2880442" cy="328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/>
                <a:t>③平場名称や条件を設定</a:t>
              </a:r>
              <a:r>
                <a:rPr kumimoji="1" lang="ja-JP" altLang="en-US" sz="1400"/>
                <a:t>し追加</a:t>
              </a:r>
              <a:endParaRPr kumimoji="1" lang="ja-JP" altLang="en-US" sz="1400" dirty="0"/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85472A07-57E1-6F1F-3542-48F3E26F96F8}"/>
                </a:ext>
              </a:extLst>
            </p:cNvPr>
            <p:cNvGrpSpPr/>
            <p:nvPr/>
          </p:nvGrpSpPr>
          <p:grpSpPr>
            <a:xfrm>
              <a:off x="8186127" y="2585606"/>
              <a:ext cx="3752614" cy="1882379"/>
              <a:chOff x="8148818" y="2783902"/>
              <a:chExt cx="3752614" cy="1882379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B28470AD-D3D1-9B85-D5FC-725B30B74310}"/>
                  </a:ext>
                </a:extLst>
              </p:cNvPr>
              <p:cNvGrpSpPr/>
              <p:nvPr/>
            </p:nvGrpSpPr>
            <p:grpSpPr>
              <a:xfrm>
                <a:off x="8148818" y="2783902"/>
                <a:ext cx="3752614" cy="1882379"/>
                <a:chOff x="8148818" y="2783902"/>
                <a:chExt cx="3752614" cy="1882379"/>
              </a:xfrm>
            </p:grpSpPr>
            <p:pic>
              <p:nvPicPr>
                <p:cNvPr id="5" name="図 4">
                  <a:extLst>
                    <a:ext uri="{FF2B5EF4-FFF2-40B4-BE49-F238E27FC236}">
                      <a16:creationId xmlns:a16="http://schemas.microsoft.com/office/drawing/2014/main" id="{2FE3FCFF-A1C6-0481-F889-CE69076260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4547" t="23518" r="15217" b="20111"/>
                <a:stretch/>
              </p:blipFill>
              <p:spPr>
                <a:xfrm>
                  <a:off x="8148818" y="2783902"/>
                  <a:ext cx="3752614" cy="1882379"/>
                </a:xfrm>
                <a:prstGeom prst="rect">
                  <a:avLst/>
                </a:prstGeom>
              </p:spPr>
            </p:pic>
            <p:sp>
              <p:nvSpPr>
                <p:cNvPr id="7" name="正方形/長方形 6">
                  <a:extLst>
                    <a:ext uri="{FF2B5EF4-FFF2-40B4-BE49-F238E27FC236}">
                      <a16:creationId xmlns:a16="http://schemas.microsoft.com/office/drawing/2014/main" id="{067FBF50-56CD-E2A2-F36F-53C6209620B1}"/>
                    </a:ext>
                  </a:extLst>
                </p:cNvPr>
                <p:cNvSpPr/>
                <p:nvPr/>
              </p:nvSpPr>
              <p:spPr>
                <a:xfrm>
                  <a:off x="8266906" y="2967566"/>
                  <a:ext cx="1658632" cy="166403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/>
                </a:p>
              </p:txBody>
            </p:sp>
          </p:grp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A54F6BC-F2A0-E360-DDD3-D48BA9346FFF}"/>
                  </a:ext>
                </a:extLst>
              </p:cNvPr>
              <p:cNvSpPr/>
              <p:nvPr/>
            </p:nvSpPr>
            <p:spPr>
              <a:xfrm>
                <a:off x="11535508" y="4399409"/>
                <a:ext cx="281355" cy="18822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</p:grp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101499D-B354-7CA5-A8DD-92DEA7E17F78}"/>
              </a:ext>
            </a:extLst>
          </p:cNvPr>
          <p:cNvGrpSpPr/>
          <p:nvPr/>
        </p:nvGrpSpPr>
        <p:grpSpPr>
          <a:xfrm>
            <a:off x="3271339" y="2199083"/>
            <a:ext cx="4570206" cy="1740284"/>
            <a:chOff x="0" y="4"/>
            <a:chExt cx="18163311" cy="6916390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4C0F5FA5-618D-8463-298F-1279E6361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" t="7717" r="669" b="29134"/>
            <a:stretch/>
          </p:blipFill>
          <p:spPr>
            <a:xfrm>
              <a:off x="0" y="4"/>
              <a:ext cx="18163311" cy="6916390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42F5797F-DF3E-4FA1-AA73-4FC6E4A5D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243" t="27703" r="76815" b="69894"/>
            <a:stretch/>
          </p:blipFill>
          <p:spPr>
            <a:xfrm>
              <a:off x="803565" y="5818908"/>
              <a:ext cx="3463637" cy="498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68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A43B3B8F-0507-A5A7-E202-0B8B6E55E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805752"/>
              </p:ext>
            </p:extLst>
          </p:nvPr>
        </p:nvGraphicFramePr>
        <p:xfrm>
          <a:off x="497711" y="863326"/>
          <a:ext cx="11558454" cy="4662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850809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966124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139418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サーバエラー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不具合改修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概要：設計データアップロード時にサーバエラーになる不具合の改修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詳細：設計データをアップロードする画面にて、「アップロード」ボタンを連打すると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504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   エラー画面になる不具合について改修されました。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11959"/>
                  </a:ext>
                </a:extLst>
              </a:tr>
              <a:tr h="13914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パラメータ設定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不具合改修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概要：座標系を変更した場合、仮設道路が編集できない不具合の改修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詳細：作成済みの現場にて座標系を変更して編集を押すと、「○○（自身）が編集中です 時間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   をおいて編集を再開してください」と表示され編集不可になる不具合について改修され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   ました。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16906"/>
                  </a:ext>
                </a:extLst>
              </a:tr>
              <a:tr h="138362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ステータス表示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不具合改修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概要：現場数が多い場合、現場一覧が表示されない不具合の改修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7750" indent="-177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詳細：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以上現場が紐づいているアカウントにて、現場一覧が表示されない不具合について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   改修されました。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</p:spTree>
    <p:extLst>
      <p:ext uri="{BB962C8B-B14F-4D97-AF65-F5344CB8AC3E}">
        <p14:creationId xmlns:p14="http://schemas.microsoft.com/office/powerpoint/2010/main" val="228098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schemas.microsoft.com/office/2006/metadata/properties"/>
    <ds:schemaRef ds:uri="a9389fa2-add8-4853-8b42-44b440df2f1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22959</TotalTime>
  <Words>354</Words>
  <Application>Microsoft Office PowerPoint</Application>
  <PresentationFormat>ワイド画面</PresentationFormat>
  <Paragraphs>44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5</vt:i4>
      </vt:variant>
    </vt:vector>
  </HeadingPairs>
  <TitlesOfParts>
    <vt:vector size="16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Ueno, Yoshiko / 上野　良子</cp:lastModifiedBy>
  <cp:revision>311</cp:revision>
  <dcterms:created xsi:type="dcterms:W3CDTF">2021-03-26T09:54:52Z</dcterms:created>
  <dcterms:modified xsi:type="dcterms:W3CDTF">2023-07-27T10:24:03Z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