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310" r:id="rId10"/>
    <p:sldId id="315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B602C-F7C1-4F28-9943-30CD4CAD5873}" v="89" dt="2023-07-25T23:52:21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2" autoAdjust="0"/>
    <p:restoredTop sz="93545" autoAdjust="0"/>
  </p:normalViewPr>
  <p:slideViewPr>
    <p:cSldViewPr snapToGrid="0">
      <p:cViewPr varScale="1">
        <p:scale>
          <a:sx n="82" d="100"/>
          <a:sy n="82" d="100"/>
        </p:scale>
        <p:origin x="96" y="23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17DB67F7-5F84-40BB-ADA4-2CE8C087E94F}"/>
    <pc:docChg chg="undo custSel delSld modSld sldOrd">
      <pc:chgData name="Hashimoto, Chie / 橋本　知依" userId="d974ff01-1f92-419a-ba7c-6fd3fb8463af" providerId="ADAL" clId="{17DB67F7-5F84-40BB-ADA4-2CE8C087E94F}" dt="2023-07-24T03:30:57.731" v="637" actId="20577"/>
      <pc:docMkLst>
        <pc:docMk/>
      </pc:docMkLst>
      <pc:sldChg chg="addSp delSp modSp mod ord">
        <pc:chgData name="Hashimoto, Chie / 橋本　知依" userId="d974ff01-1f92-419a-ba7c-6fd3fb8463af" providerId="ADAL" clId="{17DB67F7-5F84-40BB-ADA4-2CE8C087E94F}" dt="2023-07-24T03:29:05.638" v="560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7DB67F7-5F84-40BB-ADA4-2CE8C087E94F}" dt="2023-07-24T02:54:56.185" v="3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7DB67F7-5F84-40BB-ADA4-2CE8C087E94F}" dt="2023-07-24T02:53:03.417" v="13" actId="478"/>
          <ac:spMkLst>
            <pc:docMk/>
            <pc:sldMk cId="509033882" sldId="305"/>
            <ac:spMk id="9" creationId="{53B51168-67E3-3BA8-DD60-914DD3B4AB99}"/>
          </ac:spMkLst>
        </pc:spChg>
        <pc:spChg chg="mod">
          <ac:chgData name="Hashimoto, Chie / 橋本　知依" userId="d974ff01-1f92-419a-ba7c-6fd3fb8463af" providerId="ADAL" clId="{17DB67F7-5F84-40BB-ADA4-2CE8C087E94F}" dt="2023-07-24T02:53:48.695" v="22"/>
          <ac:spMkLst>
            <pc:docMk/>
            <pc:sldMk cId="509033882" sldId="305"/>
            <ac:spMk id="10" creationId="{101786F5-69D0-2F50-82B9-45E51E71BEF4}"/>
          </ac:spMkLst>
        </pc:spChg>
        <pc:spChg chg="mod">
          <ac:chgData name="Hashimoto, Chie / 橋本　知依" userId="d974ff01-1f92-419a-ba7c-6fd3fb8463af" providerId="ADAL" clId="{17DB67F7-5F84-40BB-ADA4-2CE8C087E94F}" dt="2023-07-24T02:53:55.707" v="26"/>
          <ac:spMkLst>
            <pc:docMk/>
            <pc:sldMk cId="509033882" sldId="305"/>
            <ac:spMk id="15" creationId="{4F0C7065-096A-9C0A-297A-23C020155E72}"/>
          </ac:spMkLst>
        </pc:spChg>
        <pc:spChg chg="mod">
          <ac:chgData name="Hashimoto, Chie / 橋本　知依" userId="d974ff01-1f92-419a-ba7c-6fd3fb8463af" providerId="ADAL" clId="{17DB67F7-5F84-40BB-ADA4-2CE8C087E94F}" dt="2023-07-24T02:53:55.707" v="26"/>
          <ac:spMkLst>
            <pc:docMk/>
            <pc:sldMk cId="509033882" sldId="305"/>
            <ac:spMk id="16" creationId="{4680DB57-2AB5-F511-F0B0-7731FED82058}"/>
          </ac:spMkLst>
        </pc:spChg>
        <pc:grpChg chg="add del mod">
          <ac:chgData name="Hashimoto, Chie / 橋本　知依" userId="d974ff01-1f92-419a-ba7c-6fd3fb8463af" providerId="ADAL" clId="{17DB67F7-5F84-40BB-ADA4-2CE8C087E94F}" dt="2023-07-24T02:53:51.180" v="25"/>
          <ac:grpSpMkLst>
            <pc:docMk/>
            <pc:sldMk cId="509033882" sldId="305"/>
            <ac:grpSpMk id="5" creationId="{3036C430-3E73-D342-716A-7B654A36C820}"/>
          </ac:grpSpMkLst>
        </pc:grpChg>
        <pc:grpChg chg="add mod">
          <ac:chgData name="Hashimoto, Chie / 橋本　知依" userId="d974ff01-1f92-419a-ba7c-6fd3fb8463af" providerId="ADAL" clId="{17DB67F7-5F84-40BB-ADA4-2CE8C087E94F}" dt="2023-07-24T02:53:59.576" v="27" actId="1076"/>
          <ac:grpSpMkLst>
            <pc:docMk/>
            <pc:sldMk cId="509033882" sldId="305"/>
            <ac:grpSpMk id="12" creationId="{90E8B66D-0D87-E71A-B850-03AD144BF48C}"/>
          </ac:grpSpMkLst>
        </pc:grpChg>
        <pc:graphicFrameChg chg="add del mod modGraphic">
          <ac:chgData name="Hashimoto, Chie / 橋本　知依" userId="d974ff01-1f92-419a-ba7c-6fd3fb8463af" providerId="ADAL" clId="{17DB67F7-5F84-40BB-ADA4-2CE8C087E94F}" dt="2023-07-24T03:29:05.638" v="560" actId="14734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picChg chg="mod">
          <ac:chgData name="Hashimoto, Chie / 橋本　知依" userId="d974ff01-1f92-419a-ba7c-6fd3fb8463af" providerId="ADAL" clId="{17DB67F7-5F84-40BB-ADA4-2CE8C087E94F}" dt="2023-07-24T02:53:48.695" v="22"/>
          <ac:picMkLst>
            <pc:docMk/>
            <pc:sldMk cId="509033882" sldId="305"/>
            <ac:picMk id="7" creationId="{3F9CAF93-3687-10B5-A32A-DB6E3CD65A65}"/>
          </ac:picMkLst>
        </pc:picChg>
        <pc:picChg chg="del">
          <ac:chgData name="Hashimoto, Chie / 橋本　知依" userId="d974ff01-1f92-419a-ba7c-6fd3fb8463af" providerId="ADAL" clId="{17DB67F7-5F84-40BB-ADA4-2CE8C087E94F}" dt="2023-07-24T02:53:02.748" v="12" actId="478"/>
          <ac:picMkLst>
            <pc:docMk/>
            <pc:sldMk cId="509033882" sldId="305"/>
            <ac:picMk id="8" creationId="{6CA50996-47F9-6246-C760-2E0F4D4B12D5}"/>
          </ac:picMkLst>
        </pc:picChg>
        <pc:picChg chg="add del mod">
          <ac:chgData name="Hashimoto, Chie / 橋本　知依" userId="d974ff01-1f92-419a-ba7c-6fd3fb8463af" providerId="ADAL" clId="{17DB67F7-5F84-40BB-ADA4-2CE8C087E94F}" dt="2023-07-24T02:53:51.180" v="25"/>
          <ac:picMkLst>
            <pc:docMk/>
            <pc:sldMk cId="509033882" sldId="305"/>
            <ac:picMk id="11" creationId="{AF725320-13BB-19CC-D3F8-A2E3BCA239D1}"/>
          </ac:picMkLst>
        </pc:picChg>
        <pc:picChg chg="mod">
          <ac:chgData name="Hashimoto, Chie / 橋本　知依" userId="d974ff01-1f92-419a-ba7c-6fd3fb8463af" providerId="ADAL" clId="{17DB67F7-5F84-40BB-ADA4-2CE8C087E94F}" dt="2023-07-24T02:53:55.707" v="26"/>
          <ac:picMkLst>
            <pc:docMk/>
            <pc:sldMk cId="509033882" sldId="305"/>
            <ac:picMk id="13" creationId="{E03C7C80-1D0C-FFB0-79E0-BB67B6F81CE5}"/>
          </ac:picMkLst>
        </pc:picChg>
        <pc:picChg chg="mod">
          <ac:chgData name="Hashimoto, Chie / 橋本　知依" userId="d974ff01-1f92-419a-ba7c-6fd3fb8463af" providerId="ADAL" clId="{17DB67F7-5F84-40BB-ADA4-2CE8C087E94F}" dt="2023-07-24T02:53:55.707" v="26"/>
          <ac:picMkLst>
            <pc:docMk/>
            <pc:sldMk cId="509033882" sldId="305"/>
            <ac:picMk id="14" creationId="{ED429E64-5C37-12D3-9CFF-92878EA4AD68}"/>
          </ac:picMkLst>
        </pc:picChg>
      </pc:sldChg>
      <pc:sldChg chg="addSp delSp modSp mod ord">
        <pc:chgData name="Hashimoto, Chie / 橋本　知依" userId="d974ff01-1f92-419a-ba7c-6fd3fb8463af" providerId="ADAL" clId="{17DB67F7-5F84-40BB-ADA4-2CE8C087E94F}" dt="2023-07-24T03:30:57.731" v="637" actId="20577"/>
        <pc:sldMkLst>
          <pc:docMk/>
          <pc:sldMk cId="4088686920" sldId="310"/>
        </pc:sldMkLst>
        <pc:spChg chg="add mod">
          <ac:chgData name="Hashimoto, Chie / 橋本　知依" userId="d974ff01-1f92-419a-ba7c-6fd3fb8463af" providerId="ADAL" clId="{17DB67F7-5F84-40BB-ADA4-2CE8C087E94F}" dt="2023-07-24T03:21:23.775" v="160" actId="164"/>
          <ac:spMkLst>
            <pc:docMk/>
            <pc:sldMk cId="4088686920" sldId="310"/>
            <ac:spMk id="6" creationId="{7CFACAB7-CB04-37AB-7D09-6C32125492A6}"/>
          </ac:spMkLst>
        </pc:spChg>
        <pc:spChg chg="add mod">
          <ac:chgData name="Hashimoto, Chie / 橋本　知依" userId="d974ff01-1f92-419a-ba7c-6fd3fb8463af" providerId="ADAL" clId="{17DB67F7-5F84-40BB-ADA4-2CE8C087E94F}" dt="2023-07-24T03:21:19.264" v="159" actId="164"/>
          <ac:spMkLst>
            <pc:docMk/>
            <pc:sldMk cId="4088686920" sldId="310"/>
            <ac:spMk id="7" creationId="{067FBF50-56CD-E2A2-F36F-53C6209620B1}"/>
          </ac:spMkLst>
        </pc:spChg>
        <pc:spChg chg="add mod">
          <ac:chgData name="Hashimoto, Chie / 橋本　知依" userId="d974ff01-1f92-419a-ba7c-6fd3fb8463af" providerId="ADAL" clId="{17DB67F7-5F84-40BB-ADA4-2CE8C087E94F}" dt="2023-07-24T03:28:18.499" v="544" actId="164"/>
          <ac:spMkLst>
            <pc:docMk/>
            <pc:sldMk cId="4088686920" sldId="310"/>
            <ac:spMk id="11" creationId="{245EEF9E-8156-09FD-B956-7FA123334BF2}"/>
          </ac:spMkLst>
        </pc:spChg>
        <pc:spChg chg="add mod">
          <ac:chgData name="Hashimoto, Chie / 橋本　知依" userId="d974ff01-1f92-419a-ba7c-6fd3fb8463af" providerId="ADAL" clId="{17DB67F7-5F84-40BB-ADA4-2CE8C087E94F}" dt="2023-07-24T03:28:18.499" v="544" actId="164"/>
          <ac:spMkLst>
            <pc:docMk/>
            <pc:sldMk cId="4088686920" sldId="310"/>
            <ac:spMk id="12" creationId="{2FE8930F-82B2-6B56-40B6-22B7BDF8DFCC}"/>
          </ac:spMkLst>
        </pc:spChg>
        <pc:spChg chg="add mod">
          <ac:chgData name="Hashimoto, Chie / 橋本　知依" userId="d974ff01-1f92-419a-ba7c-6fd3fb8463af" providerId="ADAL" clId="{17DB67F7-5F84-40BB-ADA4-2CE8C087E94F}" dt="2023-07-24T03:30:57.731" v="637" actId="20577"/>
          <ac:spMkLst>
            <pc:docMk/>
            <pc:sldMk cId="4088686920" sldId="310"/>
            <ac:spMk id="13" creationId="{BDA8F141-48E3-7ACF-6AFB-0855FBF88285}"/>
          </ac:spMkLst>
        </pc:spChg>
        <pc:spChg chg="add mod">
          <ac:chgData name="Hashimoto, Chie / 橋本　知依" userId="d974ff01-1f92-419a-ba7c-6fd3fb8463af" providerId="ADAL" clId="{17DB67F7-5F84-40BB-ADA4-2CE8C087E94F}" dt="2023-07-24T03:23:02.260" v="306" actId="164"/>
          <ac:spMkLst>
            <pc:docMk/>
            <pc:sldMk cId="4088686920" sldId="310"/>
            <ac:spMk id="14" creationId="{3A54F6BC-F2A0-E360-DDD3-D48BA9346FFF}"/>
          </ac:spMkLst>
        </pc:spChg>
        <pc:grpChg chg="add mod">
          <ac:chgData name="Hashimoto, Chie / 橋本　知依" userId="d974ff01-1f92-419a-ba7c-6fd3fb8463af" providerId="ADAL" clId="{17DB67F7-5F84-40BB-ADA4-2CE8C087E94F}" dt="2023-07-24T03:23:02.260" v="306" actId="164"/>
          <ac:grpSpMkLst>
            <pc:docMk/>
            <pc:sldMk cId="4088686920" sldId="310"/>
            <ac:grpSpMk id="8" creationId="{B28470AD-D3D1-9B85-D5FC-725B30B74310}"/>
          </ac:grpSpMkLst>
        </pc:grpChg>
        <pc:grpChg chg="add mod">
          <ac:chgData name="Hashimoto, Chie / 橋本　知依" userId="d974ff01-1f92-419a-ba7c-6fd3fb8463af" providerId="ADAL" clId="{17DB67F7-5F84-40BB-ADA4-2CE8C087E94F}" dt="2023-07-24T03:28:18.499" v="544" actId="164"/>
          <ac:grpSpMkLst>
            <pc:docMk/>
            <pc:sldMk cId="4088686920" sldId="310"/>
            <ac:grpSpMk id="9" creationId="{7271EE9C-809F-6D1F-B916-4ACBF0D98DAD}"/>
          </ac:grpSpMkLst>
        </pc:grpChg>
        <pc:grpChg chg="mod">
          <ac:chgData name="Hashimoto, Chie / 橋本　知依" userId="d974ff01-1f92-419a-ba7c-6fd3fb8463af" providerId="ADAL" clId="{17DB67F7-5F84-40BB-ADA4-2CE8C087E94F}" dt="2023-07-24T03:28:18.499" v="544" actId="164"/>
          <ac:grpSpMkLst>
            <pc:docMk/>
            <pc:sldMk cId="4088686920" sldId="310"/>
            <ac:grpSpMk id="15" creationId="{5DDEA3C4-4B23-5377-2D39-1D1F12367DF3}"/>
          </ac:grpSpMkLst>
        </pc:grpChg>
        <pc:grpChg chg="del">
          <ac:chgData name="Hashimoto, Chie / 橋本　知依" userId="d974ff01-1f92-419a-ba7c-6fd3fb8463af" providerId="ADAL" clId="{17DB67F7-5F84-40BB-ADA4-2CE8C087E94F}" dt="2023-07-24T02:52:46.018" v="8" actId="478"/>
          <ac:grpSpMkLst>
            <pc:docMk/>
            <pc:sldMk cId="4088686920" sldId="310"/>
            <ac:grpSpMk id="19" creationId="{26C2FA19-7765-554B-A0FF-144850401DA1}"/>
          </ac:grpSpMkLst>
        </pc:grpChg>
        <pc:grpChg chg="add mod">
          <ac:chgData name="Hashimoto, Chie / 橋本　知依" userId="d974ff01-1f92-419a-ba7c-6fd3fb8463af" providerId="ADAL" clId="{17DB67F7-5F84-40BB-ADA4-2CE8C087E94F}" dt="2023-07-24T03:28:18.499" v="544" actId="164"/>
          <ac:grpSpMkLst>
            <pc:docMk/>
            <pc:sldMk cId="4088686920" sldId="310"/>
            <ac:grpSpMk id="22" creationId="{85472A07-57E1-6F1F-3542-48F3E26F96F8}"/>
          </ac:grpSpMkLst>
        </pc:grpChg>
        <pc:grpChg chg="add del mod">
          <ac:chgData name="Hashimoto, Chie / 橋本　知依" userId="d974ff01-1f92-419a-ba7c-6fd3fb8463af" providerId="ADAL" clId="{17DB67F7-5F84-40BB-ADA4-2CE8C087E94F}" dt="2023-07-24T03:30:20.894" v="586" actId="1076"/>
          <ac:grpSpMkLst>
            <pc:docMk/>
            <pc:sldMk cId="4088686920" sldId="310"/>
            <ac:grpSpMk id="24" creationId="{D101499D-B354-7CA5-A8DD-92DEA7E17F78}"/>
          </ac:grpSpMkLst>
        </pc:grpChg>
        <pc:grpChg chg="add mod">
          <ac:chgData name="Hashimoto, Chie / 橋本　知依" userId="d974ff01-1f92-419a-ba7c-6fd3fb8463af" providerId="ADAL" clId="{17DB67F7-5F84-40BB-ADA4-2CE8C087E94F}" dt="2023-07-24T03:30:13.665" v="585" actId="1076"/>
          <ac:grpSpMkLst>
            <pc:docMk/>
            <pc:sldMk cId="4088686920" sldId="310"/>
            <ac:grpSpMk id="27" creationId="{C8C24181-062E-9657-3944-A15F08B5ABA6}"/>
          </ac:grpSpMkLst>
        </pc:grpChg>
        <pc:graphicFrameChg chg="modGraphic">
          <ac:chgData name="Hashimoto, Chie / 橋本　知依" userId="d974ff01-1f92-419a-ba7c-6fd3fb8463af" providerId="ADAL" clId="{17DB67F7-5F84-40BB-ADA4-2CE8C087E94F}" dt="2023-07-24T03:29:00.238" v="559" actId="14734"/>
          <ac:graphicFrameMkLst>
            <pc:docMk/>
            <pc:sldMk cId="4088686920" sldId="310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17DB67F7-5F84-40BB-ADA4-2CE8C087E94F}" dt="2023-07-24T03:21:23.775" v="160" actId="164"/>
          <ac:picMkLst>
            <pc:docMk/>
            <pc:sldMk cId="4088686920" sldId="310"/>
            <ac:picMk id="4" creationId="{D54AFF6B-FFED-FCA5-8BA6-7C7977B7C56F}"/>
          </ac:picMkLst>
        </pc:picChg>
        <pc:picChg chg="add mod">
          <ac:chgData name="Hashimoto, Chie / 橋本　知依" userId="d974ff01-1f92-419a-ba7c-6fd3fb8463af" providerId="ADAL" clId="{17DB67F7-5F84-40BB-ADA4-2CE8C087E94F}" dt="2023-07-24T03:21:19.264" v="159" actId="164"/>
          <ac:picMkLst>
            <pc:docMk/>
            <pc:sldMk cId="4088686920" sldId="310"/>
            <ac:picMk id="5" creationId="{2FE3FCFF-A1C6-0481-F889-CE69076260F8}"/>
          </ac:picMkLst>
        </pc:picChg>
        <pc:picChg chg="del mod">
          <ac:chgData name="Hashimoto, Chie / 橋本　知依" userId="d974ff01-1f92-419a-ba7c-6fd3fb8463af" providerId="ADAL" clId="{17DB67F7-5F84-40BB-ADA4-2CE8C087E94F}" dt="2023-07-24T03:20:53.298" v="150" actId="478"/>
          <ac:picMkLst>
            <pc:docMk/>
            <pc:sldMk cId="4088686920" sldId="310"/>
            <ac:picMk id="18" creationId="{01173A94-7CA3-7AD9-8287-636A4D8167C5}"/>
          </ac:picMkLst>
        </pc:picChg>
        <pc:picChg chg="del">
          <ac:chgData name="Hashimoto, Chie / 橋本　知依" userId="d974ff01-1f92-419a-ba7c-6fd3fb8463af" providerId="ADAL" clId="{17DB67F7-5F84-40BB-ADA4-2CE8C087E94F}" dt="2023-07-24T02:52:46.690" v="9" actId="478"/>
          <ac:picMkLst>
            <pc:docMk/>
            <pc:sldMk cId="4088686920" sldId="310"/>
            <ac:picMk id="23" creationId="{99609B6B-37C1-2157-4C63-7BFBE0458BFB}"/>
          </ac:picMkLst>
        </pc:picChg>
        <pc:picChg chg="add mod modCrop">
          <ac:chgData name="Hashimoto, Chie / 橋本　知依" userId="d974ff01-1f92-419a-ba7c-6fd3fb8463af" providerId="ADAL" clId="{17DB67F7-5F84-40BB-ADA4-2CE8C087E94F}" dt="2023-07-24T03:29:54.533" v="576" actId="732"/>
          <ac:picMkLst>
            <pc:docMk/>
            <pc:sldMk cId="4088686920" sldId="310"/>
            <ac:picMk id="25" creationId="{4C0F5FA5-618D-8463-298F-1279E636157A}"/>
          </ac:picMkLst>
        </pc:picChg>
        <pc:picChg chg="add mod">
          <ac:chgData name="Hashimoto, Chie / 橋本　知依" userId="d974ff01-1f92-419a-ba7c-6fd3fb8463af" providerId="ADAL" clId="{17DB67F7-5F84-40BB-ADA4-2CE8C087E94F}" dt="2023-07-24T03:25:38.048" v="468"/>
          <ac:picMkLst>
            <pc:docMk/>
            <pc:sldMk cId="4088686920" sldId="310"/>
            <ac:picMk id="26" creationId="{42F5797F-DF3E-4FA1-AA73-4FC6E4A5DD72}"/>
          </ac:picMkLst>
        </pc:picChg>
        <pc:picChg chg="add mod">
          <ac:chgData name="Hashimoto, Chie / 橋本　知依" userId="d974ff01-1f92-419a-ba7c-6fd3fb8463af" providerId="ADAL" clId="{17DB67F7-5F84-40BB-ADA4-2CE8C087E94F}" dt="2023-07-24T03:29:40.211" v="568"/>
          <ac:picMkLst>
            <pc:docMk/>
            <pc:sldMk cId="4088686920" sldId="310"/>
            <ac:picMk id="28" creationId="{4C0F5FA5-618D-8463-298F-1279E636157A}"/>
          </ac:picMkLst>
        </pc:picChg>
      </pc:sldChg>
      <pc:sldChg chg="del ord">
        <pc:chgData name="Hashimoto, Chie / 橋本　知依" userId="d974ff01-1f92-419a-ba7c-6fd3fb8463af" providerId="ADAL" clId="{17DB67F7-5F84-40BB-ADA4-2CE8C087E94F}" dt="2023-07-24T02:59:53.133" v="66" actId="47"/>
        <pc:sldMkLst>
          <pc:docMk/>
          <pc:sldMk cId="3229145382" sldId="313"/>
        </pc:sldMkLst>
      </pc:sldChg>
      <pc:sldChg chg="addSp modSp del">
        <pc:chgData name="Hashimoto, Chie / 橋本　知依" userId="d974ff01-1f92-419a-ba7c-6fd3fb8463af" providerId="ADAL" clId="{17DB67F7-5F84-40BB-ADA4-2CE8C087E94F}" dt="2023-07-24T02:59:53.133" v="66" actId="47"/>
        <pc:sldMkLst>
          <pc:docMk/>
          <pc:sldMk cId="2846100670" sldId="314"/>
        </pc:sldMkLst>
        <pc:graphicFrameChg chg="add mod">
          <ac:chgData name="Hashimoto, Chie / 橋本　知依" userId="d974ff01-1f92-419a-ba7c-6fd3fb8463af" providerId="ADAL" clId="{17DB67F7-5F84-40BB-ADA4-2CE8C087E94F}" dt="2023-07-24T02:52:36.671" v="6"/>
          <ac:graphicFrameMkLst>
            <pc:docMk/>
            <pc:sldMk cId="2846100670" sldId="314"/>
            <ac:graphicFrameMk id="4" creationId="{30C99232-8B08-1E90-0A8F-61F73102EB24}"/>
          </ac:graphicFrameMkLst>
        </pc:graphicFrameChg>
      </pc:sldChg>
      <pc:sldChg chg="del">
        <pc:chgData name="Hashimoto, Chie / 橋本　知依" userId="d974ff01-1f92-419a-ba7c-6fd3fb8463af" providerId="ADAL" clId="{17DB67F7-5F84-40BB-ADA4-2CE8C087E94F}" dt="2023-07-24T02:59:53.133" v="66" actId="47"/>
        <pc:sldMkLst>
          <pc:docMk/>
          <pc:sldMk cId="2280984839" sldId="315"/>
        </pc:sldMkLst>
      </pc:sldChg>
    </pc:docChg>
  </pc:docChgLst>
  <pc:docChgLst>
    <pc:chgData name="Hashimoto, Chie / 橋本　知依" userId="d974ff01-1f92-419a-ba7c-6fd3fb8463af" providerId="ADAL" clId="{9129A550-0A5A-4F0A-862F-E5EA445559BD}"/>
    <pc:docChg chg="undo redo custSel addSld modSld sldOrd">
      <pc:chgData name="Hashimoto, Chie / 橋本　知依" userId="d974ff01-1f92-419a-ba7c-6fd3fb8463af" providerId="ADAL" clId="{9129A550-0A5A-4F0A-862F-E5EA445559BD}" dt="2023-07-21T04:50:26.497" v="2424" actId="1076"/>
      <pc:docMkLst>
        <pc:docMk/>
      </pc:docMkLst>
      <pc:sldChg chg="modSp mod">
        <pc:chgData name="Hashimoto, Chie / 橋本　知依" userId="d974ff01-1f92-419a-ba7c-6fd3fb8463af" providerId="ADAL" clId="{9129A550-0A5A-4F0A-862F-E5EA445559BD}" dt="2023-07-19T23:38:19.846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9129A550-0A5A-4F0A-862F-E5EA445559BD}" dt="2023-07-19T23:38:19.846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9129A550-0A5A-4F0A-862F-E5EA445559BD}" dt="2023-07-20T01:33:36.807" v="140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9129A550-0A5A-4F0A-862F-E5EA445559BD}" dt="2023-07-19T23:39:36.668" v="25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9129A550-0A5A-4F0A-862F-E5EA445559BD}" dt="2023-07-20T01:33:36.807" v="1406"/>
          <ac:spMkLst>
            <pc:docMk/>
            <pc:sldMk cId="509033882" sldId="305"/>
            <ac:spMk id="9" creationId="{53B51168-67E3-3BA8-DD60-914DD3B4AB99}"/>
          </ac:spMkLst>
        </pc:spChg>
        <pc:graphicFrameChg chg="add mod modGraphic">
          <ac:chgData name="Hashimoto, Chie / 橋本　知依" userId="d974ff01-1f92-419a-ba7c-6fd3fb8463af" providerId="ADAL" clId="{9129A550-0A5A-4F0A-862F-E5EA445559BD}" dt="2023-07-20T01:06:27.608" v="785" actId="20577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del mod">
          <ac:chgData name="Hashimoto, Chie / 橋本　知依" userId="d974ff01-1f92-419a-ba7c-6fd3fb8463af" providerId="ADAL" clId="{9129A550-0A5A-4F0A-862F-E5EA445559BD}" dt="2023-07-20T00:21:22.191" v="250"/>
          <ac:graphicFrameMkLst>
            <pc:docMk/>
            <pc:sldMk cId="509033882" sldId="305"/>
            <ac:graphicFrameMk id="5" creationId="{47C9EDBC-65FF-2958-DF91-E6DC25578975}"/>
          </ac:graphicFrameMkLst>
        </pc:graphicFrameChg>
        <pc:graphicFrameChg chg="del">
          <ac:chgData name="Hashimoto, Chie / 橋本　知依" userId="d974ff01-1f92-419a-ba7c-6fd3fb8463af" providerId="ADAL" clId="{9129A550-0A5A-4F0A-862F-E5EA445559BD}" dt="2023-07-19T23:39:02.501" v="19" actId="478"/>
          <ac:graphicFrameMkLst>
            <pc:docMk/>
            <pc:sldMk cId="509033882" sldId="305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9129A550-0A5A-4F0A-862F-E5EA445559BD}" dt="2023-07-20T00:58:54.064" v="615" actId="1076"/>
          <ac:picMkLst>
            <pc:docMk/>
            <pc:sldMk cId="509033882" sldId="305"/>
            <ac:picMk id="8" creationId="{6CA50996-47F9-6246-C760-2E0F4D4B12D5}"/>
          </ac:picMkLst>
        </pc:picChg>
      </pc:sldChg>
      <pc:sldChg chg="addSp delSp modSp add mod">
        <pc:chgData name="Hashimoto, Chie / 橋本　知依" userId="d974ff01-1f92-419a-ba7c-6fd3fb8463af" providerId="ADAL" clId="{9129A550-0A5A-4F0A-862F-E5EA445559BD}" dt="2023-07-21T04:50:26.497" v="2424" actId="1076"/>
        <pc:sldMkLst>
          <pc:docMk/>
          <pc:sldMk cId="4088686920" sldId="310"/>
        </pc:sldMkLst>
        <pc:spChg chg="add mod">
          <ac:chgData name="Hashimoto, Chie / 橋本　知依" userId="d974ff01-1f92-419a-ba7c-6fd3fb8463af" providerId="ADAL" clId="{9129A550-0A5A-4F0A-862F-E5EA445559BD}" dt="2023-07-21T04:38:48.429" v="1796"/>
          <ac:spMkLst>
            <pc:docMk/>
            <pc:sldMk cId="4088686920" sldId="310"/>
            <ac:spMk id="8" creationId="{6D547365-3230-A457-ABBC-15D31FD59AB5}"/>
          </ac:spMkLst>
        </pc:spChg>
        <pc:spChg chg="add mod">
          <ac:chgData name="Hashimoto, Chie / 橋本　知依" userId="d974ff01-1f92-419a-ba7c-6fd3fb8463af" providerId="ADAL" clId="{9129A550-0A5A-4F0A-862F-E5EA445559BD}" dt="2023-07-21T04:38:48.929" v="1797"/>
          <ac:spMkLst>
            <pc:docMk/>
            <pc:sldMk cId="4088686920" sldId="310"/>
            <ac:spMk id="14" creationId="{6D547365-3230-A457-ABBC-15D31FD59AB5}"/>
          </ac:spMkLst>
        </pc:spChg>
        <pc:spChg chg="add mod">
          <ac:chgData name="Hashimoto, Chie / 橋本　知依" userId="d974ff01-1f92-419a-ba7c-6fd3fb8463af" providerId="ADAL" clId="{9129A550-0A5A-4F0A-862F-E5EA445559BD}" dt="2023-07-21T04:39:48.284" v="1806"/>
          <ac:spMkLst>
            <pc:docMk/>
            <pc:sldMk cId="4088686920" sldId="310"/>
            <ac:spMk id="17" creationId="{4BD081C6-8371-42B5-83B2-BFF50291FD4C}"/>
          </ac:spMkLst>
        </pc:spChg>
        <pc:spChg chg="add mod">
          <ac:chgData name="Hashimoto, Chie / 橋本　知依" userId="d974ff01-1f92-419a-ba7c-6fd3fb8463af" providerId="ADAL" clId="{9129A550-0A5A-4F0A-862F-E5EA445559BD}" dt="2023-07-21T04:49:20.130" v="2399"/>
          <ac:spMkLst>
            <pc:docMk/>
            <pc:sldMk cId="4088686920" sldId="310"/>
            <ac:spMk id="21" creationId="{D92B0A64-0678-491E-9AC1-A58FA1FB0391}"/>
          </ac:spMkLst>
        </pc:spChg>
        <pc:grpChg chg="add mod">
          <ac:chgData name="Hashimoto, Chie / 橋本　知依" userId="d974ff01-1f92-419a-ba7c-6fd3fb8463af" providerId="ADAL" clId="{9129A550-0A5A-4F0A-862F-E5EA445559BD}" dt="2023-07-21T04:38:48.429" v="1796"/>
          <ac:grpSpMkLst>
            <pc:docMk/>
            <pc:sldMk cId="4088686920" sldId="310"/>
            <ac:grpSpMk id="4" creationId="{46E91103-0B22-8C7A-29B0-730239953EAC}"/>
          </ac:grpSpMkLst>
        </pc:grpChg>
        <pc:grpChg chg="add mod">
          <ac:chgData name="Hashimoto, Chie / 橋本　知依" userId="d974ff01-1f92-419a-ba7c-6fd3fb8463af" providerId="ADAL" clId="{9129A550-0A5A-4F0A-862F-E5EA445559BD}" dt="2023-07-21T04:38:48.429" v="1796"/>
          <ac:grpSpMkLst>
            <pc:docMk/>
            <pc:sldMk cId="4088686920" sldId="310"/>
            <ac:grpSpMk id="5" creationId="{138978CA-6209-9536-D6C2-72D23B34A4F6}"/>
          </ac:grpSpMkLst>
        </pc:grpChg>
        <pc:grpChg chg="add del mod">
          <ac:chgData name="Hashimoto, Chie / 橋本　知依" userId="d974ff01-1f92-419a-ba7c-6fd3fb8463af" providerId="ADAL" clId="{9129A550-0A5A-4F0A-862F-E5EA445559BD}" dt="2023-07-21T04:40:33.678" v="1865" actId="478"/>
          <ac:grpSpMkLst>
            <pc:docMk/>
            <pc:sldMk cId="4088686920" sldId="310"/>
            <ac:grpSpMk id="9" creationId="{46E91103-0B22-8C7A-29B0-730239953EAC}"/>
          </ac:grpSpMkLst>
        </pc:grpChg>
        <pc:grpChg chg="add mod">
          <ac:chgData name="Hashimoto, Chie / 橋本　知依" userId="d974ff01-1f92-419a-ba7c-6fd3fb8463af" providerId="ADAL" clId="{9129A550-0A5A-4F0A-862F-E5EA445559BD}" dt="2023-07-21T04:38:48.929" v="1797"/>
          <ac:grpSpMkLst>
            <pc:docMk/>
            <pc:sldMk cId="4088686920" sldId="310"/>
            <ac:grpSpMk id="11" creationId="{138978CA-6209-9536-D6C2-72D23B34A4F6}"/>
          </ac:grpSpMkLst>
        </pc:grpChg>
        <pc:grpChg chg="del">
          <ac:chgData name="Hashimoto, Chie / 橋本　知依" userId="d974ff01-1f92-419a-ba7c-6fd3fb8463af" providerId="ADAL" clId="{9129A550-0A5A-4F0A-862F-E5EA445559BD}" dt="2023-07-20T01:00:31.549" v="726" actId="478"/>
          <ac:grpSpMkLst>
            <pc:docMk/>
            <pc:sldMk cId="4088686920" sldId="310"/>
            <ac:grpSpMk id="13" creationId="{1829C7A0-A29D-D467-2712-0C4534C3DC9C}"/>
          </ac:grpSpMkLst>
        </pc:grpChg>
        <pc:grpChg chg="add mod">
          <ac:chgData name="Hashimoto, Chie / 橋本　知依" userId="d974ff01-1f92-419a-ba7c-6fd3fb8463af" providerId="ADAL" clId="{9129A550-0A5A-4F0A-862F-E5EA445559BD}" dt="2023-07-21T04:44:04.165" v="2103" actId="1076"/>
          <ac:grpSpMkLst>
            <pc:docMk/>
            <pc:sldMk cId="4088686920" sldId="310"/>
            <ac:grpSpMk id="15" creationId="{5DDEA3C4-4B23-5377-2D39-1D1F12367DF3}"/>
          </ac:grpSpMkLst>
        </pc:grpChg>
        <pc:grpChg chg="add mod">
          <ac:chgData name="Hashimoto, Chie / 橋本　知依" userId="d974ff01-1f92-419a-ba7c-6fd3fb8463af" providerId="ADAL" clId="{9129A550-0A5A-4F0A-862F-E5EA445559BD}" dt="2023-07-21T04:49:47.152" v="2416" actId="1076"/>
          <ac:grpSpMkLst>
            <pc:docMk/>
            <pc:sldMk cId="4088686920" sldId="310"/>
            <ac:grpSpMk id="19" creationId="{26C2FA19-7765-554B-A0FF-144850401DA1}"/>
          </ac:grpSpMkLst>
        </pc:grpChg>
        <pc:graphicFrameChg chg="mod modGraphic">
          <ac:chgData name="Hashimoto, Chie / 橋本　知依" userId="d974ff01-1f92-419a-ba7c-6fd3fb8463af" providerId="ADAL" clId="{9129A550-0A5A-4F0A-862F-E5EA445559BD}" dt="2023-07-21T04:50:22.096" v="2423" actId="20577"/>
          <ac:graphicFrameMkLst>
            <pc:docMk/>
            <pc:sldMk cId="4088686920" sldId="310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9129A550-0A5A-4F0A-862F-E5EA445559BD}" dt="2023-07-21T04:38:48.429" v="1796"/>
          <ac:picMkLst>
            <pc:docMk/>
            <pc:sldMk cId="4088686920" sldId="310"/>
            <ac:picMk id="6" creationId="{5B711027-6D46-4776-9D68-4AEE44DCFCE9}"/>
          </ac:picMkLst>
        </pc:picChg>
        <pc:picChg chg="add mod">
          <ac:chgData name="Hashimoto, Chie / 橋本　知依" userId="d974ff01-1f92-419a-ba7c-6fd3fb8463af" providerId="ADAL" clId="{9129A550-0A5A-4F0A-862F-E5EA445559BD}" dt="2023-07-21T04:38:48.429" v="1796"/>
          <ac:picMkLst>
            <pc:docMk/>
            <pc:sldMk cId="4088686920" sldId="310"/>
            <ac:picMk id="7" creationId="{AD5677BF-0E51-BA6E-F62F-18803C351718}"/>
          </ac:picMkLst>
        </pc:picChg>
        <pc:picChg chg="del">
          <ac:chgData name="Hashimoto, Chie / 橋本　知依" userId="d974ff01-1f92-419a-ba7c-6fd3fb8463af" providerId="ADAL" clId="{9129A550-0A5A-4F0A-862F-E5EA445559BD}" dt="2023-07-20T01:00:31.184" v="725" actId="478"/>
          <ac:picMkLst>
            <pc:docMk/>
            <pc:sldMk cId="4088686920" sldId="310"/>
            <ac:picMk id="8" creationId="{62BE5AB6-7EB8-A629-1826-35CD8E001268}"/>
          </ac:picMkLst>
        </pc:picChg>
        <pc:picChg chg="add mod">
          <ac:chgData name="Hashimoto, Chie / 橋本　知依" userId="d974ff01-1f92-419a-ba7c-6fd3fb8463af" providerId="ADAL" clId="{9129A550-0A5A-4F0A-862F-E5EA445559BD}" dt="2023-07-21T04:38:48.929" v="1797"/>
          <ac:picMkLst>
            <pc:docMk/>
            <pc:sldMk cId="4088686920" sldId="310"/>
            <ac:picMk id="12" creationId="{5B711027-6D46-4776-9D68-4AEE44DCFCE9}"/>
          </ac:picMkLst>
        </pc:picChg>
        <pc:picChg chg="add mod modCrop">
          <ac:chgData name="Hashimoto, Chie / 橋本　知依" userId="d974ff01-1f92-419a-ba7c-6fd3fb8463af" providerId="ADAL" clId="{9129A550-0A5A-4F0A-862F-E5EA445559BD}" dt="2023-07-21T04:38:58.257" v="1800" actId="732"/>
          <ac:picMkLst>
            <pc:docMk/>
            <pc:sldMk cId="4088686920" sldId="310"/>
            <ac:picMk id="13" creationId="{AD5677BF-0E51-BA6E-F62F-18803C351718}"/>
          </ac:picMkLst>
        </pc:picChg>
        <pc:picChg chg="add mod">
          <ac:chgData name="Hashimoto, Chie / 橋本　知依" userId="d974ff01-1f92-419a-ba7c-6fd3fb8463af" providerId="ADAL" clId="{9129A550-0A5A-4F0A-862F-E5EA445559BD}" dt="2023-07-21T04:39:48.284" v="1806"/>
          <ac:picMkLst>
            <pc:docMk/>
            <pc:sldMk cId="4088686920" sldId="310"/>
            <ac:picMk id="16" creationId="{140FA9D7-E385-7982-5862-9FF16B32E214}"/>
          </ac:picMkLst>
        </pc:picChg>
        <pc:picChg chg="add mod">
          <ac:chgData name="Hashimoto, Chie / 橋本　知依" userId="d974ff01-1f92-419a-ba7c-6fd3fb8463af" providerId="ADAL" clId="{9129A550-0A5A-4F0A-862F-E5EA445559BD}" dt="2023-07-21T04:44:05.635" v="2104" actId="1076"/>
          <ac:picMkLst>
            <pc:docMk/>
            <pc:sldMk cId="4088686920" sldId="310"/>
            <ac:picMk id="18" creationId="{01173A94-7CA3-7AD9-8287-636A4D8167C5}"/>
          </ac:picMkLst>
        </pc:picChg>
        <pc:picChg chg="add mod">
          <ac:chgData name="Hashimoto, Chie / 橋本　知依" userId="d974ff01-1f92-419a-ba7c-6fd3fb8463af" providerId="ADAL" clId="{9129A550-0A5A-4F0A-862F-E5EA445559BD}" dt="2023-07-21T04:49:20.130" v="2399"/>
          <ac:picMkLst>
            <pc:docMk/>
            <pc:sldMk cId="4088686920" sldId="310"/>
            <ac:picMk id="20" creationId="{A4DD92F6-7407-578F-C967-1041A842CF59}"/>
          </ac:picMkLst>
        </pc:picChg>
        <pc:picChg chg="add mod">
          <ac:chgData name="Hashimoto, Chie / 橋本　知依" userId="d974ff01-1f92-419a-ba7c-6fd3fb8463af" providerId="ADAL" clId="{9129A550-0A5A-4F0A-862F-E5EA445559BD}" dt="2023-07-21T04:50:26.497" v="2424" actId="1076"/>
          <ac:picMkLst>
            <pc:docMk/>
            <pc:sldMk cId="4088686920" sldId="310"/>
            <ac:picMk id="23" creationId="{99609B6B-37C1-2157-4C63-7BFBE0458BFB}"/>
          </ac:picMkLst>
        </pc:picChg>
      </pc:sldChg>
      <pc:sldChg chg="addSp delSp modSp add mod">
        <pc:chgData name="Hashimoto, Chie / 橋本　知依" userId="d974ff01-1f92-419a-ba7c-6fd3fb8463af" providerId="ADAL" clId="{9129A550-0A5A-4F0A-862F-E5EA445559BD}" dt="2023-07-20T01:33:33.409" v="1405" actId="20577"/>
        <pc:sldMkLst>
          <pc:docMk/>
          <pc:sldMk cId="3229145382" sldId="313"/>
        </pc:sldMkLst>
        <pc:spChg chg="add del mod">
          <ac:chgData name="Hashimoto, Chie / 橋本　知依" userId="d974ff01-1f92-419a-ba7c-6fd3fb8463af" providerId="ADAL" clId="{9129A550-0A5A-4F0A-862F-E5EA445559BD}" dt="2023-07-20T01:13:26.059" v="1240" actId="478"/>
          <ac:spMkLst>
            <pc:docMk/>
            <pc:sldMk cId="3229145382" sldId="313"/>
            <ac:spMk id="8" creationId="{B43D9B39-B956-4722-73E6-EAEB3BC8EBCB}"/>
          </ac:spMkLst>
        </pc:spChg>
        <pc:spChg chg="add mod">
          <ac:chgData name="Hashimoto, Chie / 橋本　知依" userId="d974ff01-1f92-419a-ba7c-6fd3fb8463af" providerId="ADAL" clId="{9129A550-0A5A-4F0A-862F-E5EA445559BD}" dt="2023-07-20T01:13:56.413" v="1275" actId="164"/>
          <ac:spMkLst>
            <pc:docMk/>
            <pc:sldMk cId="3229145382" sldId="313"/>
            <ac:spMk id="9" creationId="{50630985-56E8-FFB1-1928-147E9821CA6F}"/>
          </ac:spMkLst>
        </pc:spChg>
        <pc:spChg chg="add mod">
          <ac:chgData name="Hashimoto, Chie / 橋本　知依" userId="d974ff01-1f92-419a-ba7c-6fd3fb8463af" providerId="ADAL" clId="{9129A550-0A5A-4F0A-862F-E5EA445559BD}" dt="2023-07-20T01:13:56.413" v="1275" actId="164"/>
          <ac:spMkLst>
            <pc:docMk/>
            <pc:sldMk cId="3229145382" sldId="313"/>
            <ac:spMk id="12" creationId="{9521090B-CEA2-B148-61AC-80A2B0F5D894}"/>
          </ac:spMkLst>
        </pc:spChg>
        <pc:spChg chg="add mod">
          <ac:chgData name="Hashimoto, Chie / 橋本　知依" userId="d974ff01-1f92-419a-ba7c-6fd3fb8463af" providerId="ADAL" clId="{9129A550-0A5A-4F0A-862F-E5EA445559BD}" dt="2023-07-20T01:32:43.086" v="1345" actId="1076"/>
          <ac:spMkLst>
            <pc:docMk/>
            <pc:sldMk cId="3229145382" sldId="313"/>
            <ac:spMk id="14" creationId="{2BDDBE55-D23F-F6B2-AB09-D27828280937}"/>
          </ac:spMkLst>
        </pc:spChg>
        <pc:grpChg chg="add mod">
          <ac:chgData name="Hashimoto, Chie / 橋本　知依" userId="d974ff01-1f92-419a-ba7c-6fd3fb8463af" providerId="ADAL" clId="{9129A550-0A5A-4F0A-862F-E5EA445559BD}" dt="2023-07-20T01:13:59.149" v="1276" actId="1076"/>
          <ac:grpSpMkLst>
            <pc:docMk/>
            <pc:sldMk cId="3229145382" sldId="313"/>
            <ac:grpSpMk id="13" creationId="{5196B1C4-3D1A-5159-2752-C6326895FAC0}"/>
          </ac:grpSpMkLst>
        </pc:grpChg>
        <pc:grpChg chg="del">
          <ac:chgData name="Hashimoto, Chie / 橋本　知依" userId="d974ff01-1f92-419a-ba7c-6fd3fb8463af" providerId="ADAL" clId="{9129A550-0A5A-4F0A-862F-E5EA445559BD}" dt="2023-07-20T01:00:29.533" v="724" actId="478"/>
          <ac:grpSpMkLst>
            <pc:docMk/>
            <pc:sldMk cId="3229145382" sldId="313"/>
            <ac:grpSpMk id="16" creationId="{D1F45999-5D91-3CCC-7F82-303F366ACC16}"/>
          </ac:grpSpMkLst>
        </pc:grpChg>
        <pc:graphicFrameChg chg="mod modGraphic">
          <ac:chgData name="Hashimoto, Chie / 橋本　知依" userId="d974ff01-1f92-419a-ba7c-6fd3fb8463af" providerId="ADAL" clId="{9129A550-0A5A-4F0A-862F-E5EA445559BD}" dt="2023-07-20T01:33:33.409" v="1405" actId="20577"/>
          <ac:graphicFrameMkLst>
            <pc:docMk/>
            <pc:sldMk cId="3229145382" sldId="313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9129A550-0A5A-4F0A-862F-E5EA445559BD}" dt="2023-07-20T01:13:56.413" v="1275" actId="164"/>
          <ac:picMkLst>
            <pc:docMk/>
            <pc:sldMk cId="3229145382" sldId="313"/>
            <ac:picMk id="4" creationId="{1DE8C1FD-9B56-9570-8CE0-4EF9C0B602C1}"/>
          </ac:picMkLst>
        </pc:picChg>
        <pc:picChg chg="add mod modCrop">
          <ac:chgData name="Hashimoto, Chie / 橋本　知依" userId="d974ff01-1f92-419a-ba7c-6fd3fb8463af" providerId="ADAL" clId="{9129A550-0A5A-4F0A-862F-E5EA445559BD}" dt="2023-07-20T01:13:56.413" v="1275" actId="164"/>
          <ac:picMkLst>
            <pc:docMk/>
            <pc:sldMk cId="3229145382" sldId="313"/>
            <ac:picMk id="7" creationId="{668F80AC-3C23-5D4E-A336-0B02B6E761C3}"/>
          </ac:picMkLst>
        </pc:picChg>
        <pc:picChg chg="add mod">
          <ac:chgData name="Hashimoto, Chie / 橋本　知依" userId="d974ff01-1f92-419a-ba7c-6fd3fb8463af" providerId="ADAL" clId="{9129A550-0A5A-4F0A-862F-E5EA445559BD}" dt="2023-07-20T01:33:02.699" v="1347" actId="1076"/>
          <ac:picMkLst>
            <pc:docMk/>
            <pc:sldMk cId="3229145382" sldId="313"/>
            <ac:picMk id="18" creationId="{38549D71-1025-2820-405D-313296F23762}"/>
          </ac:picMkLst>
        </pc:picChg>
      </pc:sldChg>
      <pc:sldChg chg="addSp delSp modSp add mod">
        <pc:chgData name="Hashimoto, Chie / 橋本　知依" userId="d974ff01-1f92-419a-ba7c-6fd3fb8463af" providerId="ADAL" clId="{9129A550-0A5A-4F0A-862F-E5EA445559BD}" dt="2023-07-20T01:54:26.684" v="1554" actId="1076"/>
        <pc:sldMkLst>
          <pc:docMk/>
          <pc:sldMk cId="2846100670" sldId="314"/>
        </pc:sldMkLst>
        <pc:spChg chg="del">
          <ac:chgData name="Hashimoto, Chie / 橋本　知依" userId="d974ff01-1f92-419a-ba7c-6fd3fb8463af" providerId="ADAL" clId="{9129A550-0A5A-4F0A-862F-E5EA445559BD}" dt="2023-07-20T00:56:18.883" v="606" actId="478"/>
          <ac:spMkLst>
            <pc:docMk/>
            <pc:sldMk cId="2846100670" sldId="314"/>
            <ac:spMk id="12" creationId="{367F91F6-D530-A197-279D-CB009903D08F}"/>
          </ac:spMkLst>
        </pc:spChg>
        <pc:spChg chg="del">
          <ac:chgData name="Hashimoto, Chie / 橋本　知依" userId="d974ff01-1f92-419a-ba7c-6fd3fb8463af" providerId="ADAL" clId="{9129A550-0A5A-4F0A-862F-E5EA445559BD}" dt="2023-07-20T00:56:18.883" v="606" actId="478"/>
          <ac:spMkLst>
            <pc:docMk/>
            <pc:sldMk cId="2846100670" sldId="314"/>
            <ac:spMk id="13" creationId="{BF51258F-288C-85A6-CB86-9F33EC352D49}"/>
          </ac:spMkLst>
        </pc:spChg>
        <pc:spChg chg="del">
          <ac:chgData name="Hashimoto, Chie / 橋本　知依" userId="d974ff01-1f92-419a-ba7c-6fd3fb8463af" providerId="ADAL" clId="{9129A550-0A5A-4F0A-862F-E5EA445559BD}" dt="2023-07-20T00:56:18.883" v="606" actId="478"/>
          <ac:spMkLst>
            <pc:docMk/>
            <pc:sldMk cId="2846100670" sldId="314"/>
            <ac:spMk id="14" creationId="{3B8712C6-9AF2-19C9-3AD8-CD941A9D9FE1}"/>
          </ac:spMkLst>
        </pc:spChg>
        <pc:grpChg chg="del">
          <ac:chgData name="Hashimoto, Chie / 橋本　知依" userId="d974ff01-1f92-419a-ba7c-6fd3fb8463af" providerId="ADAL" clId="{9129A550-0A5A-4F0A-862F-E5EA445559BD}" dt="2023-07-20T00:56:15.638" v="605" actId="478"/>
          <ac:grpSpMkLst>
            <pc:docMk/>
            <pc:sldMk cId="2846100670" sldId="314"/>
            <ac:grpSpMk id="21" creationId="{06C7DDD9-19BB-DC27-80D8-48819B17C387}"/>
          </ac:grpSpMkLst>
        </pc:grpChg>
        <pc:grpChg chg="del">
          <ac:chgData name="Hashimoto, Chie / 橋本　知依" userId="d974ff01-1f92-419a-ba7c-6fd3fb8463af" providerId="ADAL" clId="{9129A550-0A5A-4F0A-862F-E5EA445559BD}" dt="2023-07-20T00:56:15.638" v="605" actId="478"/>
          <ac:grpSpMkLst>
            <pc:docMk/>
            <pc:sldMk cId="2846100670" sldId="314"/>
            <ac:grpSpMk id="22" creationId="{DDB7750D-B9F7-2690-2828-2723D437D256}"/>
          </ac:grpSpMkLst>
        </pc:grpChg>
        <pc:grpChg chg="del">
          <ac:chgData name="Hashimoto, Chie / 橋本　知依" userId="d974ff01-1f92-419a-ba7c-6fd3fb8463af" providerId="ADAL" clId="{9129A550-0A5A-4F0A-862F-E5EA445559BD}" dt="2023-07-20T00:56:15.638" v="605" actId="478"/>
          <ac:grpSpMkLst>
            <pc:docMk/>
            <pc:sldMk cId="2846100670" sldId="314"/>
            <ac:grpSpMk id="23" creationId="{7C9D2993-BF6B-5F22-8408-00819B696EFF}"/>
          </ac:grpSpMkLst>
        </pc:grpChg>
        <pc:graphicFrameChg chg="modGraphic">
          <ac:chgData name="Hashimoto, Chie / 橋本　知依" userId="d974ff01-1f92-419a-ba7c-6fd3fb8463af" providerId="ADAL" clId="{9129A550-0A5A-4F0A-862F-E5EA445559BD}" dt="2023-07-20T01:54:20.469" v="1551" actId="20577"/>
          <ac:graphicFrameMkLst>
            <pc:docMk/>
            <pc:sldMk cId="2846100670" sldId="314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9129A550-0A5A-4F0A-862F-E5EA445559BD}" dt="2023-07-20T01:54:26.684" v="1554" actId="1076"/>
          <ac:picMkLst>
            <pc:docMk/>
            <pc:sldMk cId="2846100670" sldId="314"/>
            <ac:picMk id="3" creationId="{572726DC-1F98-E2FF-B08E-7257CD126731}"/>
          </ac:picMkLst>
        </pc:picChg>
      </pc:sldChg>
      <pc:sldChg chg="addSp delSp modSp add mod ord">
        <pc:chgData name="Hashimoto, Chie / 橋本　知依" userId="d974ff01-1f92-419a-ba7c-6fd3fb8463af" providerId="ADAL" clId="{9129A550-0A5A-4F0A-862F-E5EA445559BD}" dt="2023-07-21T04:33:24.990" v="1581" actId="20577"/>
        <pc:sldMkLst>
          <pc:docMk/>
          <pc:sldMk cId="2280984839" sldId="315"/>
        </pc:sldMkLst>
        <pc:spChg chg="del">
          <ac:chgData name="Hashimoto, Chie / 橋本　知依" userId="d974ff01-1f92-419a-ba7c-6fd3fb8463af" providerId="ADAL" clId="{9129A550-0A5A-4F0A-862F-E5EA445559BD}" dt="2023-07-20T00:21:29.396" v="252" actId="478"/>
          <ac:spMkLst>
            <pc:docMk/>
            <pc:sldMk cId="2280984839" sldId="315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9129A550-0A5A-4F0A-862F-E5EA445559BD}" dt="2023-07-20T00:21:29.396" v="252" actId="478"/>
          <ac:spMkLst>
            <pc:docMk/>
            <pc:sldMk cId="2280984839" sldId="31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9129A550-0A5A-4F0A-862F-E5EA445559BD}" dt="2023-07-20T01:03:55.583" v="743" actId="1076"/>
          <ac:spMkLst>
            <pc:docMk/>
            <pc:sldMk cId="2280984839" sldId="315"/>
            <ac:spMk id="11" creationId="{DB3BF12D-BA20-1C72-205A-1FE0720C0B8A}"/>
          </ac:spMkLst>
        </pc:spChg>
        <pc:graphicFrameChg chg="del modGraphic">
          <ac:chgData name="Hashimoto, Chie / 橋本　知依" userId="d974ff01-1f92-419a-ba7c-6fd3fb8463af" providerId="ADAL" clId="{9129A550-0A5A-4F0A-862F-E5EA445559BD}" dt="2023-07-20T00:55:49.872" v="602" actId="478"/>
          <ac:graphicFrameMkLst>
            <pc:docMk/>
            <pc:sldMk cId="2280984839" sldId="315"/>
            <ac:graphicFrameMk id="4" creationId="{77E67DA5-8374-CDFF-34EB-DA790B4266D9}"/>
          </ac:graphicFrameMkLst>
        </pc:graphicFrameChg>
        <pc:graphicFrameChg chg="add mod ord modGraphic">
          <ac:chgData name="Hashimoto, Chie / 橋本　知依" userId="d974ff01-1f92-419a-ba7c-6fd3fb8463af" providerId="ADAL" clId="{9129A550-0A5A-4F0A-862F-E5EA445559BD}" dt="2023-07-21T04:33:24.990" v="1581" actId="20577"/>
          <ac:graphicFrameMkLst>
            <pc:docMk/>
            <pc:sldMk cId="2280984839" sldId="315"/>
            <ac:graphicFrameMk id="5" creationId="{A43B3B8F-0507-A5A7-E202-0B8B6E55E5E8}"/>
          </ac:graphicFrameMkLst>
        </pc:graphicFrameChg>
        <pc:picChg chg="add del mod">
          <ac:chgData name="Hashimoto, Chie / 橋本　知依" userId="d974ff01-1f92-419a-ba7c-6fd3fb8463af" providerId="ADAL" clId="{9129A550-0A5A-4F0A-862F-E5EA445559BD}" dt="2023-07-20T01:03:09.337" v="736" actId="478"/>
          <ac:picMkLst>
            <pc:docMk/>
            <pc:sldMk cId="2280984839" sldId="315"/>
            <ac:picMk id="8" creationId="{ED8F5712-C323-0AEC-67D1-123AD8952886}"/>
          </ac:picMkLst>
        </pc:picChg>
        <pc:picChg chg="add mod">
          <ac:chgData name="Hashimoto, Chie / 橋本　知依" userId="d974ff01-1f92-419a-ba7c-6fd3fb8463af" providerId="ADAL" clId="{9129A550-0A5A-4F0A-862F-E5EA445559BD}" dt="2023-07-20T01:03:15.210" v="740" actId="1076"/>
          <ac:picMkLst>
            <pc:docMk/>
            <pc:sldMk cId="2280984839" sldId="315"/>
            <ac:picMk id="10" creationId="{71646A69-C148-3FAD-92A9-98B733A12149}"/>
          </ac:picMkLst>
        </pc:picChg>
        <pc:picChg chg="add del mod">
          <ac:chgData name="Hashimoto, Chie / 橋本　知依" userId="d974ff01-1f92-419a-ba7c-6fd3fb8463af" providerId="ADAL" clId="{9129A550-0A5A-4F0A-862F-E5EA445559BD}" dt="2023-07-20T01:54:24.986" v="1552" actId="21"/>
          <ac:picMkLst>
            <pc:docMk/>
            <pc:sldMk cId="2280984839" sldId="315"/>
            <ac:picMk id="13" creationId="{8F8218FA-72DE-4315-8A17-F10BE934E05D}"/>
          </ac:picMkLst>
        </pc:picChg>
      </pc:sldChg>
    </pc:docChg>
  </pc:docChgLst>
  <pc:docChgLst>
    <pc:chgData name="Hashimoto, Chie / 橋本　知依" userId="d974ff01-1f92-419a-ba7c-6fd3fb8463af" providerId="ADAL" clId="{60751D16-11BC-4161-8445-482859B0F499}"/>
    <pc:docChg chg="undo custSel delSld modSld">
      <pc:chgData name="Hashimoto, Chie / 橋本　知依" userId="d974ff01-1f92-419a-ba7c-6fd3fb8463af" providerId="ADAL" clId="{60751D16-11BC-4161-8445-482859B0F499}" dt="2023-07-10T02:02:57.994" v="481" actId="20577"/>
      <pc:docMkLst>
        <pc:docMk/>
      </pc:docMkLst>
      <pc:sldChg chg="modSp mod">
        <pc:chgData name="Hashimoto, Chie / 橋本　知依" userId="d974ff01-1f92-419a-ba7c-6fd3fb8463af" providerId="ADAL" clId="{60751D16-11BC-4161-8445-482859B0F499}" dt="2023-07-07T08:48:34.09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60751D16-11BC-4161-8445-482859B0F499}" dt="2023-07-07T08:48:34.09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delSp modSp mod">
        <pc:chgData name="Hashimoto, Chie / 橋本　知依" userId="d974ff01-1f92-419a-ba7c-6fd3fb8463af" providerId="ADAL" clId="{60751D16-11BC-4161-8445-482859B0F499}" dt="2023-07-10T02:02:57.994" v="481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60751D16-11BC-4161-8445-482859B0F499}" dt="2023-07-10T01:17:51.877" v="311" actId="20577"/>
          <ac:spMkLst>
            <pc:docMk/>
            <pc:sldMk cId="509033882" sldId="305"/>
            <ac:spMk id="6" creationId="{531B4B9D-12EA-4BC5-4859-8E23CDDB1A22}"/>
          </ac:spMkLst>
        </pc:spChg>
        <pc:grpChg chg="del mod">
          <ac:chgData name="Hashimoto, Chie / 橋本　知依" userId="d974ff01-1f92-419a-ba7c-6fd3fb8463af" providerId="ADAL" clId="{60751D16-11BC-4161-8445-482859B0F499}" dt="2023-07-10T00:56:14.968" v="149" actId="478"/>
          <ac:grpSpMkLst>
            <pc:docMk/>
            <pc:sldMk cId="509033882" sldId="305"/>
            <ac:grpSpMk id="5" creationId="{943D44DB-66D2-86A2-C8C3-EE22D445E845}"/>
          </ac:grpSpMkLst>
        </pc:grpChg>
        <pc:graphicFrameChg chg="mod modGraphic">
          <ac:chgData name="Hashimoto, Chie / 橋本　知依" userId="d974ff01-1f92-419a-ba7c-6fd3fb8463af" providerId="ADAL" clId="{60751D16-11BC-4161-8445-482859B0F499}" dt="2023-07-10T02:02:57.994" v="481" actId="20577"/>
          <ac:graphicFrameMkLst>
            <pc:docMk/>
            <pc:sldMk cId="509033882" sldId="305"/>
            <ac:graphicFrameMk id="10" creationId="{9A73FC9C-B293-01B3-E184-600FD61FAF68}"/>
          </ac:graphicFrameMkLst>
        </pc:graphicFrameChg>
        <pc:picChg chg="del mod">
          <ac:chgData name="Hashimoto, Chie / 橋本　知依" userId="d974ff01-1f92-419a-ba7c-6fd3fb8463af" providerId="ADAL" clId="{60751D16-11BC-4161-8445-482859B0F499}" dt="2023-07-10T00:56:14.968" v="149" actId="478"/>
          <ac:picMkLst>
            <pc:docMk/>
            <pc:sldMk cId="509033882" sldId="305"/>
            <ac:picMk id="11" creationId="{8361BA0E-D4F1-6143-1CB2-E778D874E52F}"/>
          </ac:picMkLst>
        </pc:picChg>
      </pc:sldChg>
      <pc:sldChg chg="del">
        <pc:chgData name="Hashimoto, Chie / 橋本　知依" userId="d974ff01-1f92-419a-ba7c-6fd3fb8463af" providerId="ADAL" clId="{60751D16-11BC-4161-8445-482859B0F499}" dt="2023-07-10T00:54:54.325" v="23" actId="47"/>
        <pc:sldMkLst>
          <pc:docMk/>
          <pc:sldMk cId="4088686920" sldId="310"/>
        </pc:sldMkLst>
      </pc:sldChg>
      <pc:sldChg chg="del">
        <pc:chgData name="Hashimoto, Chie / 橋本　知依" userId="d974ff01-1f92-419a-ba7c-6fd3fb8463af" providerId="ADAL" clId="{60751D16-11BC-4161-8445-482859B0F499}" dt="2023-07-10T00:54:54.325" v="23" actId="47"/>
        <pc:sldMkLst>
          <pc:docMk/>
          <pc:sldMk cId="3229145382" sldId="313"/>
        </pc:sldMkLst>
      </pc:sldChg>
      <pc:sldChg chg="del">
        <pc:chgData name="Hashimoto, Chie / 橋本　知依" userId="d974ff01-1f92-419a-ba7c-6fd3fb8463af" providerId="ADAL" clId="{60751D16-11BC-4161-8445-482859B0F499}" dt="2023-07-10T00:54:54.325" v="23" actId="47"/>
        <pc:sldMkLst>
          <pc:docMk/>
          <pc:sldMk cId="2846100670" sldId="314"/>
        </pc:sldMkLst>
      </pc:sldChg>
    </pc:docChg>
  </pc:docChgLst>
  <pc:docChgLst>
    <pc:chgData name="Hashimoto, Chie / 橋本　知依" userId="d974ff01-1f92-419a-ba7c-6fd3fb8463af" providerId="ADAL" clId="{EB08B304-EA0E-4310-9CF2-E3FBA3D4FDFE}"/>
    <pc:docChg chg="undo custSel addSld modSld">
      <pc:chgData name="Hashimoto, Chie / 橋本　知依" userId="d974ff01-1f92-419a-ba7c-6fd3fb8463af" providerId="ADAL" clId="{EB08B304-EA0E-4310-9CF2-E3FBA3D4FDFE}" dt="2023-06-28T01:25:06.893" v="1126" actId="20577"/>
      <pc:docMkLst>
        <pc:docMk/>
      </pc:docMkLst>
      <pc:sldChg chg="modSp mod">
        <pc:chgData name="Hashimoto, Chie / 橋本　知依" userId="d974ff01-1f92-419a-ba7c-6fd3fb8463af" providerId="ADAL" clId="{EB08B304-EA0E-4310-9CF2-E3FBA3D4FDFE}" dt="2023-06-27T04:17:23.634" v="9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EB08B304-EA0E-4310-9CF2-E3FBA3D4FDFE}" dt="2023-06-27T04:17:23.634" v="9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EB08B304-EA0E-4310-9CF2-E3FBA3D4FDFE}" dt="2023-06-27T04:17:16.110" v="8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EB08B304-EA0E-4310-9CF2-E3FBA3D4FDFE}" dt="2023-06-27T04:17:16.110" v="88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addSp modSp mod">
        <pc:chgData name="Hashimoto, Chie / 橋本　知依" userId="d974ff01-1f92-419a-ba7c-6fd3fb8463af" providerId="ADAL" clId="{EB08B304-EA0E-4310-9CF2-E3FBA3D4FDFE}" dt="2023-06-28T01:25:02.386" v="1122" actId="20577"/>
        <pc:sldMkLst>
          <pc:docMk/>
          <pc:sldMk cId="4088686920" sldId="310"/>
        </pc:sldMkLst>
        <pc:spChg chg="add mod">
          <ac:chgData name="Hashimoto, Chie / 橋本　知依" userId="d974ff01-1f92-419a-ba7c-6fd3fb8463af" providerId="ADAL" clId="{EB08B304-EA0E-4310-9CF2-E3FBA3D4FDFE}" dt="2023-06-21T04:57:59.325" v="83"/>
          <ac:spMkLst>
            <pc:docMk/>
            <pc:sldMk cId="4088686920" sldId="310"/>
            <ac:spMk id="3" creationId="{3907D492-60B3-6BD2-5E13-3194803AE61A}"/>
          </ac:spMkLst>
        </pc:spChg>
        <pc:grpChg chg="mod">
          <ac:chgData name="Hashimoto, Chie / 橋本　知依" userId="d974ff01-1f92-419a-ba7c-6fd3fb8463af" providerId="ADAL" clId="{EB08B304-EA0E-4310-9CF2-E3FBA3D4FDFE}" dt="2023-06-21T03:54:21.143" v="41" actId="1076"/>
          <ac:grpSpMkLst>
            <pc:docMk/>
            <pc:sldMk cId="4088686920" sldId="310"/>
            <ac:grpSpMk id="13" creationId="{1829C7A0-A29D-D467-2712-0C4534C3DC9C}"/>
          </ac:grpSpMkLst>
        </pc:grpChg>
        <pc:graphicFrameChg chg="modGraphic">
          <ac:chgData name="Hashimoto, Chie / 橋本　知依" userId="d974ff01-1f92-419a-ba7c-6fd3fb8463af" providerId="ADAL" clId="{EB08B304-EA0E-4310-9CF2-E3FBA3D4FDFE}" dt="2023-06-28T01:25:02.386" v="1122" actId="20577"/>
          <ac:graphicFrameMkLst>
            <pc:docMk/>
            <pc:sldMk cId="4088686920" sldId="310"/>
            <ac:graphicFrameMk id="10" creationId="{9A73FC9C-B293-01B3-E184-600FD61FAF68}"/>
          </ac:graphicFrameMkLst>
        </pc:graphicFrameChg>
      </pc:sldChg>
      <pc:sldChg chg="addSp delSp modSp mod">
        <pc:chgData name="Hashimoto, Chie / 橋本　知依" userId="d974ff01-1f92-419a-ba7c-6fd3fb8463af" providerId="ADAL" clId="{EB08B304-EA0E-4310-9CF2-E3FBA3D4FDFE}" dt="2023-06-28T01:24:00.624" v="1118" actId="2165"/>
        <pc:sldMkLst>
          <pc:docMk/>
          <pc:sldMk cId="3229145382" sldId="313"/>
        </pc:sldMkLst>
        <pc:grpChg chg="mod">
          <ac:chgData name="Hashimoto, Chie / 橋本　知依" userId="d974ff01-1f92-419a-ba7c-6fd3fb8463af" providerId="ADAL" clId="{EB08B304-EA0E-4310-9CF2-E3FBA3D4FDFE}" dt="2023-06-21T04:57:50.413" v="82" actId="1076"/>
          <ac:grpSpMkLst>
            <pc:docMk/>
            <pc:sldMk cId="3229145382" sldId="313"/>
            <ac:grpSpMk id="16" creationId="{D1F45999-5D91-3CCC-7F82-303F366ACC16}"/>
          </ac:grpSpMkLst>
        </pc:grpChg>
        <pc:graphicFrameChg chg="add del modGraphic">
          <ac:chgData name="Hashimoto, Chie / 橋本　知依" userId="d974ff01-1f92-419a-ba7c-6fd3fb8463af" providerId="ADAL" clId="{EB08B304-EA0E-4310-9CF2-E3FBA3D4FDFE}" dt="2023-06-28T01:24:00.624" v="1118" actId="2165"/>
          <ac:graphicFrameMkLst>
            <pc:docMk/>
            <pc:sldMk cId="3229145382" sldId="313"/>
            <ac:graphicFrameMk id="10" creationId="{9A73FC9C-B293-01B3-E184-600FD61FAF68}"/>
          </ac:graphicFrameMkLst>
        </pc:graphicFrameChg>
      </pc:sldChg>
      <pc:sldChg chg="addSp delSp modSp add mod">
        <pc:chgData name="Hashimoto, Chie / 橋本　知依" userId="d974ff01-1f92-419a-ba7c-6fd3fb8463af" providerId="ADAL" clId="{EB08B304-EA0E-4310-9CF2-E3FBA3D4FDFE}" dt="2023-06-28T01:25:06.893" v="1126" actId="20577"/>
        <pc:sldMkLst>
          <pc:docMk/>
          <pc:sldMk cId="2846100670" sldId="314"/>
        </pc:sldMkLst>
        <pc:spChg chg="add mod ord">
          <ac:chgData name="Hashimoto, Chie / 橋本　知依" userId="d974ff01-1f92-419a-ba7c-6fd3fb8463af" providerId="ADAL" clId="{EB08B304-EA0E-4310-9CF2-E3FBA3D4FDFE}" dt="2023-06-27T23:42:26.716" v="666" actId="1076"/>
          <ac:spMkLst>
            <pc:docMk/>
            <pc:sldMk cId="2846100670" sldId="314"/>
            <ac:spMk id="12" creationId="{367F91F6-D530-A197-279D-CB009903D08F}"/>
          </ac:spMkLst>
        </pc:spChg>
        <pc:spChg chg="add mod ord">
          <ac:chgData name="Hashimoto, Chie / 橋本　知依" userId="d974ff01-1f92-419a-ba7c-6fd3fb8463af" providerId="ADAL" clId="{EB08B304-EA0E-4310-9CF2-E3FBA3D4FDFE}" dt="2023-06-27T23:42:19.929" v="664" actId="1076"/>
          <ac:spMkLst>
            <pc:docMk/>
            <pc:sldMk cId="2846100670" sldId="314"/>
            <ac:spMk id="13" creationId="{BF51258F-288C-85A6-CB86-9F33EC352D49}"/>
          </ac:spMkLst>
        </pc:spChg>
        <pc:spChg chg="add mod ord">
          <ac:chgData name="Hashimoto, Chie / 橋本　知依" userId="d974ff01-1f92-419a-ba7c-6fd3fb8463af" providerId="ADAL" clId="{EB08B304-EA0E-4310-9CF2-E3FBA3D4FDFE}" dt="2023-06-28T00:27:43.386" v="1087" actId="1076"/>
          <ac:spMkLst>
            <pc:docMk/>
            <pc:sldMk cId="2846100670" sldId="314"/>
            <ac:spMk id="14" creationId="{3B8712C6-9AF2-19C9-3AD8-CD941A9D9FE1}"/>
          </ac:spMkLst>
        </pc:spChg>
        <pc:spChg chg="add del">
          <ac:chgData name="Hashimoto, Chie / 橋本　知依" userId="d974ff01-1f92-419a-ba7c-6fd3fb8463af" providerId="ADAL" clId="{EB08B304-EA0E-4310-9CF2-E3FBA3D4FDFE}" dt="2023-06-27T23:39:56.352" v="615" actId="478"/>
          <ac:spMkLst>
            <pc:docMk/>
            <pc:sldMk cId="2846100670" sldId="314"/>
            <ac:spMk id="17" creationId="{DE76D1A2-93B6-95B2-88AE-2FF30449B1FE}"/>
          </ac:spMkLst>
        </pc:spChg>
        <pc:spChg chg="add mod">
          <ac:chgData name="Hashimoto, Chie / 橋本　知依" userId="d974ff01-1f92-419a-ba7c-6fd3fb8463af" providerId="ADAL" clId="{EB08B304-EA0E-4310-9CF2-E3FBA3D4FDFE}" dt="2023-06-27T23:40:22.992" v="625" actId="164"/>
          <ac:spMkLst>
            <pc:docMk/>
            <pc:sldMk cId="2846100670" sldId="314"/>
            <ac:spMk id="18" creationId="{6D1193AE-3ED6-3A79-C057-E45A9B1C343A}"/>
          </ac:spMkLst>
        </pc:spChg>
        <pc:spChg chg="add mod">
          <ac:chgData name="Hashimoto, Chie / 橋本　知依" userId="d974ff01-1f92-419a-ba7c-6fd3fb8463af" providerId="ADAL" clId="{EB08B304-EA0E-4310-9CF2-E3FBA3D4FDFE}" dt="2023-06-27T23:40:27.522" v="626" actId="164"/>
          <ac:spMkLst>
            <pc:docMk/>
            <pc:sldMk cId="2846100670" sldId="314"/>
            <ac:spMk id="19" creationId="{8CB9BCE0-9C63-63AB-57DD-FB3D81CB6877}"/>
          </ac:spMkLst>
        </pc:spChg>
        <pc:spChg chg="add mod">
          <ac:chgData name="Hashimoto, Chie / 橋本　知依" userId="d974ff01-1f92-419a-ba7c-6fd3fb8463af" providerId="ADAL" clId="{EB08B304-EA0E-4310-9CF2-E3FBA3D4FDFE}" dt="2023-06-27T23:40:19.937" v="624" actId="164"/>
          <ac:spMkLst>
            <pc:docMk/>
            <pc:sldMk cId="2846100670" sldId="314"/>
            <ac:spMk id="20" creationId="{403E5F5C-E3A1-5836-B584-04B2A4FBAAB3}"/>
          </ac:spMkLst>
        </pc:spChg>
        <pc:grpChg chg="del">
          <ac:chgData name="Hashimoto, Chie / 橋本　知依" userId="d974ff01-1f92-419a-ba7c-6fd3fb8463af" providerId="ADAL" clId="{EB08B304-EA0E-4310-9CF2-E3FBA3D4FDFE}" dt="2023-06-27T07:55:37.095" v="93" actId="478"/>
          <ac:grpSpMkLst>
            <pc:docMk/>
            <pc:sldMk cId="2846100670" sldId="314"/>
            <ac:grpSpMk id="16" creationId="{D1F45999-5D91-3CCC-7F82-303F366ACC16}"/>
          </ac:grpSpMkLst>
        </pc:grpChg>
        <pc:grpChg chg="add mod">
          <ac:chgData name="Hashimoto, Chie / 橋本　知依" userId="d974ff01-1f92-419a-ba7c-6fd3fb8463af" providerId="ADAL" clId="{EB08B304-EA0E-4310-9CF2-E3FBA3D4FDFE}" dt="2023-06-28T00:27:40.598" v="1086" actId="1076"/>
          <ac:grpSpMkLst>
            <pc:docMk/>
            <pc:sldMk cId="2846100670" sldId="314"/>
            <ac:grpSpMk id="21" creationId="{06C7DDD9-19BB-DC27-80D8-48819B17C387}"/>
          </ac:grpSpMkLst>
        </pc:grpChg>
        <pc:grpChg chg="add mod">
          <ac:chgData name="Hashimoto, Chie / 橋本　知依" userId="d974ff01-1f92-419a-ba7c-6fd3fb8463af" providerId="ADAL" clId="{EB08B304-EA0E-4310-9CF2-E3FBA3D4FDFE}" dt="2023-06-27T23:42:24.241" v="665" actId="1076"/>
          <ac:grpSpMkLst>
            <pc:docMk/>
            <pc:sldMk cId="2846100670" sldId="314"/>
            <ac:grpSpMk id="22" creationId="{DDB7750D-B9F7-2690-2828-2723D437D256}"/>
          </ac:grpSpMkLst>
        </pc:grpChg>
        <pc:grpChg chg="add mod">
          <ac:chgData name="Hashimoto, Chie / 橋本　知依" userId="d974ff01-1f92-419a-ba7c-6fd3fb8463af" providerId="ADAL" clId="{EB08B304-EA0E-4310-9CF2-E3FBA3D4FDFE}" dt="2023-06-27T23:42:16.786" v="663" actId="1076"/>
          <ac:grpSpMkLst>
            <pc:docMk/>
            <pc:sldMk cId="2846100670" sldId="314"/>
            <ac:grpSpMk id="23" creationId="{7C9D2993-BF6B-5F22-8408-00819B696EFF}"/>
          </ac:grpSpMkLst>
        </pc:grpChg>
        <pc:graphicFrameChg chg="add del mod modGraphic">
          <ac:chgData name="Hashimoto, Chie / 橋本　知依" userId="d974ff01-1f92-419a-ba7c-6fd3fb8463af" providerId="ADAL" clId="{EB08B304-EA0E-4310-9CF2-E3FBA3D4FDFE}" dt="2023-06-28T01:25:06.893" v="1126" actId="20577"/>
          <ac:graphicFrameMkLst>
            <pc:docMk/>
            <pc:sldMk cId="2846100670" sldId="314"/>
            <ac:graphicFrameMk id="10" creationId="{9A73FC9C-B293-01B3-E184-600FD61FAF68}"/>
          </ac:graphicFrameMkLst>
        </pc:graphicFrameChg>
        <pc:picChg chg="add mod">
          <ac:chgData name="Hashimoto, Chie / 橋本　知依" userId="d974ff01-1f92-419a-ba7c-6fd3fb8463af" providerId="ADAL" clId="{EB08B304-EA0E-4310-9CF2-E3FBA3D4FDFE}" dt="2023-06-27T23:40:22.992" v="625" actId="164"/>
          <ac:picMkLst>
            <pc:docMk/>
            <pc:sldMk cId="2846100670" sldId="314"/>
            <ac:picMk id="4" creationId="{776BD339-D1F7-9959-A83D-0F373F2E48AB}"/>
          </ac:picMkLst>
        </pc:picChg>
        <pc:picChg chg="add mod">
          <ac:chgData name="Hashimoto, Chie / 橋本　知依" userId="d974ff01-1f92-419a-ba7c-6fd3fb8463af" providerId="ADAL" clId="{EB08B304-EA0E-4310-9CF2-E3FBA3D4FDFE}" dt="2023-06-27T23:40:19.937" v="624" actId="164"/>
          <ac:picMkLst>
            <pc:docMk/>
            <pc:sldMk cId="2846100670" sldId="314"/>
            <ac:picMk id="7" creationId="{790D6554-A569-758A-61EB-F133838EDA54}"/>
          </ac:picMkLst>
        </pc:picChg>
        <pc:picChg chg="add mod">
          <ac:chgData name="Hashimoto, Chie / 橋本　知依" userId="d974ff01-1f92-419a-ba7c-6fd3fb8463af" providerId="ADAL" clId="{EB08B304-EA0E-4310-9CF2-E3FBA3D4FDFE}" dt="2023-06-27T23:40:27.522" v="626" actId="164"/>
          <ac:picMkLst>
            <pc:docMk/>
            <pc:sldMk cId="2846100670" sldId="314"/>
            <ac:picMk id="9" creationId="{824279A8-D50B-7C17-0FF4-1051C2719FD3}"/>
          </ac:picMkLst>
        </pc:picChg>
      </pc:sldChg>
    </pc:docChg>
  </pc:docChgLst>
  <pc:docChgLst>
    <pc:chgData name="Hashimoto, Chie / 橋本　知依" userId="d974ff01-1f92-419a-ba7c-6fd3fb8463af" providerId="ADAL" clId="{5D2B602C-F7C1-4F28-9943-30CD4CAD5873}"/>
    <pc:docChg chg="undo custSel addSld modSld">
      <pc:chgData name="Hashimoto, Chie / 橋本　知依" userId="d974ff01-1f92-419a-ba7c-6fd3fb8463af" providerId="ADAL" clId="{5D2B602C-F7C1-4F28-9943-30CD4CAD5873}" dt="2023-07-25T23:57:52.026" v="600" actId="14734"/>
      <pc:docMkLst>
        <pc:docMk/>
      </pc:docMkLst>
      <pc:sldChg chg="modSp mod">
        <pc:chgData name="Hashimoto, Chie / 橋本　知依" userId="d974ff01-1f92-419a-ba7c-6fd3fb8463af" providerId="ADAL" clId="{5D2B602C-F7C1-4F28-9943-30CD4CAD5873}" dt="2023-07-24T03:49:57.83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D2B602C-F7C1-4F28-9943-30CD4CAD5873}" dt="2023-07-24T03:49:57.83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D2B602C-F7C1-4F28-9943-30CD4CAD5873}" dt="2023-07-25T23:46:36.247" v="430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5D2B602C-F7C1-4F28-9943-30CD4CAD5873}" dt="2023-07-24T03:50:08.768" v="7"/>
          <ac:spMkLst>
            <pc:docMk/>
            <pc:sldMk cId="509033882" sldId="305"/>
            <ac:spMk id="2" creationId="{519420CB-CF56-435A-A5AD-9C1751E314DF}"/>
          </ac:spMkLst>
        </pc:spChg>
        <pc:spChg chg="del mod">
          <ac:chgData name="Hashimoto, Chie / 橋本　知依" userId="d974ff01-1f92-419a-ba7c-6fd3fb8463af" providerId="ADAL" clId="{5D2B602C-F7C1-4F28-9943-30CD4CAD5873}" dt="2023-07-24T03:51:10.564" v="14" actId="478"/>
          <ac:spMkLst>
            <pc:docMk/>
            <pc:sldMk cId="509033882" sldId="305"/>
            <ac:spMk id="3" creationId="{1E400EDE-EE2F-4FB8-9778-A5A6D5083400}"/>
          </ac:spMkLst>
        </pc:spChg>
        <pc:spChg chg="add mod">
          <ac:chgData name="Hashimoto, Chie / 橋本　知依" userId="d974ff01-1f92-419a-ba7c-6fd3fb8463af" providerId="ADAL" clId="{5D2B602C-F7C1-4F28-9943-30CD4CAD5873}" dt="2023-07-25T23:46:28.957" v="429" actId="20577"/>
          <ac:spMkLst>
            <pc:docMk/>
            <pc:sldMk cId="509033882" sldId="305"/>
            <ac:spMk id="3" creationId="{E4C3B2CF-F48D-C660-E682-B2591C3BF2FB}"/>
          </ac:spMkLst>
        </pc:spChg>
        <pc:spChg chg="add del">
          <ac:chgData name="Hashimoto, Chie / 橋本　知依" userId="d974ff01-1f92-419a-ba7c-6fd3fb8463af" providerId="ADAL" clId="{5D2B602C-F7C1-4F28-9943-30CD4CAD5873}" dt="2023-07-25T23:46:20.351" v="426"/>
          <ac:spMkLst>
            <pc:docMk/>
            <pc:sldMk cId="509033882" sldId="305"/>
            <ac:spMk id="5" creationId="{191AF4E9-B7ED-F9D8-72DC-873C7A370653}"/>
          </ac:spMkLst>
        </pc:spChg>
        <pc:spChg chg="add del mod">
          <ac:chgData name="Hashimoto, Chie / 橋本　知依" userId="d974ff01-1f92-419a-ba7c-6fd3fb8463af" providerId="ADAL" clId="{5D2B602C-F7C1-4F28-9943-30CD4CAD5873}" dt="2023-07-24T03:51:09.530" v="13"/>
          <ac:spMkLst>
            <pc:docMk/>
            <pc:sldMk cId="509033882" sldId="305"/>
            <ac:spMk id="5" creationId="{C9104F3F-B877-A4FB-F371-B7058C9FEE9F}"/>
          </ac:spMkLst>
        </pc:spChg>
        <pc:spChg chg="mod">
          <ac:chgData name="Hashimoto, Chie / 橋本　知依" userId="d974ff01-1f92-419a-ba7c-6fd3fb8463af" providerId="ADAL" clId="{5D2B602C-F7C1-4F28-9943-30CD4CAD5873}" dt="2023-07-25T23:46:36.247" v="430" actId="1076"/>
          <ac:spMkLst>
            <pc:docMk/>
            <pc:sldMk cId="509033882" sldId="305"/>
            <ac:spMk id="6" creationId="{531B4B9D-12EA-4BC5-4859-8E23CDDB1A22}"/>
          </ac:spMkLst>
        </pc:spChg>
        <pc:spChg chg="add mod ord">
          <ac:chgData name="Hashimoto, Chie / 橋本　知依" userId="d974ff01-1f92-419a-ba7c-6fd3fb8463af" providerId="ADAL" clId="{5D2B602C-F7C1-4F28-9943-30CD4CAD5873}" dt="2023-07-24T03:51:19.362" v="18" actId="167"/>
          <ac:spMkLst>
            <pc:docMk/>
            <pc:sldMk cId="509033882" sldId="305"/>
            <ac:spMk id="7" creationId="{41A0AFFB-E754-394A-55D6-24155F31536F}"/>
          </ac:spMkLst>
        </pc:spChg>
        <pc:spChg chg="add del">
          <ac:chgData name="Hashimoto, Chie / 橋本　知依" userId="d974ff01-1f92-419a-ba7c-6fd3fb8463af" providerId="ADAL" clId="{5D2B602C-F7C1-4F28-9943-30CD4CAD5873}" dt="2023-07-24T03:54:07.733" v="42"/>
          <ac:spMkLst>
            <pc:docMk/>
            <pc:sldMk cId="509033882" sldId="305"/>
            <ac:spMk id="8" creationId="{4A14C893-9004-87E6-528B-8EBE78152693}"/>
          </ac:spMkLst>
        </pc:spChg>
        <pc:spChg chg="add del">
          <ac:chgData name="Hashimoto, Chie / 橋本　知依" userId="d974ff01-1f92-419a-ba7c-6fd3fb8463af" providerId="ADAL" clId="{5D2B602C-F7C1-4F28-9943-30CD4CAD5873}" dt="2023-07-24T03:54:10.437" v="44"/>
          <ac:spMkLst>
            <pc:docMk/>
            <pc:sldMk cId="509033882" sldId="305"/>
            <ac:spMk id="9" creationId="{4D022A9B-3338-E4FC-51E8-181817B4A690}"/>
          </ac:spMkLst>
        </pc:spChg>
        <pc:spChg chg="add del">
          <ac:chgData name="Hashimoto, Chie / 橋本　知依" userId="d974ff01-1f92-419a-ba7c-6fd3fb8463af" providerId="ADAL" clId="{5D2B602C-F7C1-4F28-9943-30CD4CAD5873}" dt="2023-07-24T03:54:13.139" v="48"/>
          <ac:spMkLst>
            <pc:docMk/>
            <pc:sldMk cId="509033882" sldId="305"/>
            <ac:spMk id="10" creationId="{FB2C459D-3EEB-4A48-09D4-530BBDA17FF4}"/>
          </ac:spMkLst>
        </pc:spChg>
        <pc:spChg chg="mod topLvl">
          <ac:chgData name="Hashimoto, Chie / 橋本　知依" userId="d974ff01-1f92-419a-ba7c-6fd3fb8463af" providerId="ADAL" clId="{5D2B602C-F7C1-4F28-9943-30CD4CAD5873}" dt="2023-07-24T03:59:37.735" v="141" actId="164"/>
          <ac:spMkLst>
            <pc:docMk/>
            <pc:sldMk cId="509033882" sldId="305"/>
            <ac:spMk id="15" creationId="{4F0C7065-096A-9C0A-297A-23C020155E72}"/>
          </ac:spMkLst>
        </pc:spChg>
        <pc:spChg chg="mod topLvl">
          <ac:chgData name="Hashimoto, Chie / 橋本　知依" userId="d974ff01-1f92-419a-ba7c-6fd3fb8463af" providerId="ADAL" clId="{5D2B602C-F7C1-4F28-9943-30CD4CAD5873}" dt="2023-07-24T03:59:37.735" v="141" actId="164"/>
          <ac:spMkLst>
            <pc:docMk/>
            <pc:sldMk cId="509033882" sldId="305"/>
            <ac:spMk id="16" creationId="{4680DB57-2AB5-F511-F0B0-7731FED82058}"/>
          </ac:spMkLst>
        </pc:spChg>
        <pc:grpChg chg="del mod">
          <ac:chgData name="Hashimoto, Chie / 橋本　知依" userId="d974ff01-1f92-419a-ba7c-6fd3fb8463af" providerId="ADAL" clId="{5D2B602C-F7C1-4F28-9943-30CD4CAD5873}" dt="2023-07-24T03:58:53.768" v="123" actId="165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D2B602C-F7C1-4F28-9943-30CD4CAD5873}" dt="2023-07-24T04:02:33.014" v="176" actId="1076"/>
          <ac:grpSpMkLst>
            <pc:docMk/>
            <pc:sldMk cId="509033882" sldId="305"/>
            <ac:grpSpMk id="20" creationId="{67C2CE37-8573-1CF0-8FE4-06D2BF1AD50F}"/>
          </ac:grpSpMkLst>
        </pc:grpChg>
        <pc:graphicFrameChg chg="mod modGraphic">
          <ac:chgData name="Hashimoto, Chie / 橋本　知依" userId="d974ff01-1f92-419a-ba7c-6fd3fb8463af" providerId="ADAL" clId="{5D2B602C-F7C1-4F28-9943-30CD4CAD5873}" dt="2023-07-24T04:03:42.991" v="218" actId="20577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picChg chg="del mod topLvl">
          <ac:chgData name="Hashimoto, Chie / 橋本　知依" userId="d974ff01-1f92-419a-ba7c-6fd3fb8463af" providerId="ADAL" clId="{5D2B602C-F7C1-4F28-9943-30CD4CAD5873}" dt="2023-07-24T03:58:56.800" v="124" actId="478"/>
          <ac:picMkLst>
            <pc:docMk/>
            <pc:sldMk cId="509033882" sldId="305"/>
            <ac:picMk id="13" creationId="{E03C7C80-1D0C-FFB0-79E0-BB67B6F81CE5}"/>
          </ac:picMkLst>
        </pc:picChg>
        <pc:picChg chg="del mod topLvl">
          <ac:chgData name="Hashimoto, Chie / 橋本　知依" userId="d974ff01-1f92-419a-ba7c-6fd3fb8463af" providerId="ADAL" clId="{5D2B602C-F7C1-4F28-9943-30CD4CAD5873}" dt="2023-07-24T03:58:56.800" v="124" actId="478"/>
          <ac:picMkLst>
            <pc:docMk/>
            <pc:sldMk cId="509033882" sldId="305"/>
            <ac:picMk id="14" creationId="{ED429E64-5C37-12D3-9CFF-92878EA4AD68}"/>
          </ac:picMkLst>
        </pc:picChg>
        <pc:picChg chg="add mod">
          <ac:chgData name="Hashimoto, Chie / 橋本　知依" userId="d974ff01-1f92-419a-ba7c-6fd3fb8463af" providerId="ADAL" clId="{5D2B602C-F7C1-4F28-9943-30CD4CAD5873}" dt="2023-07-24T03:59:37.735" v="141" actId="164"/>
          <ac:picMkLst>
            <pc:docMk/>
            <pc:sldMk cId="509033882" sldId="305"/>
            <ac:picMk id="17" creationId="{C388E6FB-E2E2-F091-42F0-3A87FFB8C159}"/>
          </ac:picMkLst>
        </pc:picChg>
        <pc:picChg chg="add mod modCrop">
          <ac:chgData name="Hashimoto, Chie / 橋本　知依" userId="d974ff01-1f92-419a-ba7c-6fd3fb8463af" providerId="ADAL" clId="{5D2B602C-F7C1-4F28-9943-30CD4CAD5873}" dt="2023-07-24T03:59:37.735" v="141" actId="164"/>
          <ac:picMkLst>
            <pc:docMk/>
            <pc:sldMk cId="509033882" sldId="305"/>
            <ac:picMk id="19" creationId="{C7A87DA5-9B5A-40A7-DA89-003F88BB6211}"/>
          </ac:picMkLst>
        </pc:picChg>
      </pc:sldChg>
      <pc:sldChg chg="addSp delSp modSp mod">
        <pc:chgData name="Hashimoto, Chie / 橋本　知依" userId="d974ff01-1f92-419a-ba7c-6fd3fb8463af" providerId="ADAL" clId="{5D2B602C-F7C1-4F28-9943-30CD4CAD5873}" dt="2023-07-24T04:14:44.945" v="420" actId="14100"/>
        <pc:sldMkLst>
          <pc:docMk/>
          <pc:sldMk cId="4088686920" sldId="310"/>
        </pc:sldMkLst>
        <pc:spChg chg="mod">
          <ac:chgData name="Hashimoto, Chie / 橋本　知依" userId="d974ff01-1f92-419a-ba7c-6fd3fb8463af" providerId="ADAL" clId="{5D2B602C-F7C1-4F28-9943-30CD4CAD5873}" dt="2023-07-24T03:53:08.202" v="35"/>
          <ac:spMkLst>
            <pc:docMk/>
            <pc:sldMk cId="4088686920" sldId="310"/>
            <ac:spMk id="3" creationId="{3907D492-60B3-6BD2-5E13-3194803AE61A}"/>
          </ac:spMkLst>
        </pc:spChg>
        <pc:spChg chg="mod">
          <ac:chgData name="Hashimoto, Chie / 橋本　知依" userId="d974ff01-1f92-419a-ba7c-6fd3fb8463af" providerId="ADAL" clId="{5D2B602C-F7C1-4F28-9943-30CD4CAD5873}" dt="2023-07-24T04:10:15.308" v="321" actId="165"/>
          <ac:spMkLst>
            <pc:docMk/>
            <pc:sldMk cId="4088686920" sldId="310"/>
            <ac:spMk id="6" creationId="{7CFACAB7-CB04-37AB-7D09-6C32125492A6}"/>
          </ac:spMkLst>
        </pc:spChg>
        <pc:spChg chg="mod">
          <ac:chgData name="Hashimoto, Chie / 橋本　知依" userId="d974ff01-1f92-419a-ba7c-6fd3fb8463af" providerId="ADAL" clId="{5D2B602C-F7C1-4F28-9943-30CD4CAD5873}" dt="2023-07-24T04:10:15.308" v="321" actId="165"/>
          <ac:spMkLst>
            <pc:docMk/>
            <pc:sldMk cId="4088686920" sldId="310"/>
            <ac:spMk id="7" creationId="{067FBF50-56CD-E2A2-F36F-53C6209620B1}"/>
          </ac:spMkLst>
        </pc:spChg>
        <pc:spChg chg="mod topLvl">
          <ac:chgData name="Hashimoto, Chie / 橋本　知依" userId="d974ff01-1f92-419a-ba7c-6fd3fb8463af" providerId="ADAL" clId="{5D2B602C-F7C1-4F28-9943-30CD4CAD5873}" dt="2023-07-24T04:13:08.662" v="379" actId="20577"/>
          <ac:spMkLst>
            <pc:docMk/>
            <pc:sldMk cId="4088686920" sldId="310"/>
            <ac:spMk id="11" creationId="{245EEF9E-8156-09FD-B956-7FA123334BF2}"/>
          </ac:spMkLst>
        </pc:spChg>
        <pc:spChg chg="mod topLvl">
          <ac:chgData name="Hashimoto, Chie / 橋本　知依" userId="d974ff01-1f92-419a-ba7c-6fd3fb8463af" providerId="ADAL" clId="{5D2B602C-F7C1-4F28-9943-30CD4CAD5873}" dt="2023-07-24T04:14:28.333" v="416" actId="1076"/>
          <ac:spMkLst>
            <pc:docMk/>
            <pc:sldMk cId="4088686920" sldId="310"/>
            <ac:spMk id="12" creationId="{2FE8930F-82B2-6B56-40B6-22B7BDF8DFCC}"/>
          </ac:spMkLst>
        </pc:spChg>
        <pc:spChg chg="mod topLvl">
          <ac:chgData name="Hashimoto, Chie / 橋本　知依" userId="d974ff01-1f92-419a-ba7c-6fd3fb8463af" providerId="ADAL" clId="{5D2B602C-F7C1-4F28-9943-30CD4CAD5873}" dt="2023-07-24T04:14:37.394" v="418" actId="1076"/>
          <ac:spMkLst>
            <pc:docMk/>
            <pc:sldMk cId="4088686920" sldId="310"/>
            <ac:spMk id="13" creationId="{BDA8F141-48E3-7ACF-6AFB-0855FBF88285}"/>
          </ac:spMkLst>
        </pc:spChg>
        <pc:spChg chg="mod">
          <ac:chgData name="Hashimoto, Chie / 橋本　知依" userId="d974ff01-1f92-419a-ba7c-6fd3fb8463af" providerId="ADAL" clId="{5D2B602C-F7C1-4F28-9943-30CD4CAD5873}" dt="2023-07-24T04:10:15.308" v="321" actId="165"/>
          <ac:spMkLst>
            <pc:docMk/>
            <pc:sldMk cId="4088686920" sldId="310"/>
            <ac:spMk id="14" creationId="{3A54F6BC-F2A0-E360-DDD3-D48BA9346FFF}"/>
          </ac:spMkLst>
        </pc:spChg>
        <pc:spChg chg="mod">
          <ac:chgData name="Hashimoto, Chie / 橋本　知依" userId="d974ff01-1f92-419a-ba7c-6fd3fb8463af" providerId="ADAL" clId="{5D2B602C-F7C1-4F28-9943-30CD4CAD5873}" dt="2023-07-24T04:10:15.308" v="321" actId="165"/>
          <ac:spMkLst>
            <pc:docMk/>
            <pc:sldMk cId="4088686920" sldId="310"/>
            <ac:spMk id="17" creationId="{4BD081C6-8371-42B5-83B2-BFF50291FD4C}"/>
          </ac:spMkLst>
        </pc:spChg>
        <pc:spChg chg="add del mod">
          <ac:chgData name="Hashimoto, Chie / 橋本　知依" userId="d974ff01-1f92-419a-ba7c-6fd3fb8463af" providerId="ADAL" clId="{5D2B602C-F7C1-4F28-9943-30CD4CAD5873}" dt="2023-07-24T04:09:40.952" v="298"/>
          <ac:spMkLst>
            <pc:docMk/>
            <pc:sldMk cId="4088686920" sldId="310"/>
            <ac:spMk id="21" creationId="{095F67DA-6706-273C-8055-FA0AACF5CA14}"/>
          </ac:spMkLst>
        </pc:spChg>
        <pc:spChg chg="add del mod">
          <ac:chgData name="Hashimoto, Chie / 橋本　知依" userId="d974ff01-1f92-419a-ba7c-6fd3fb8463af" providerId="ADAL" clId="{5D2B602C-F7C1-4F28-9943-30CD4CAD5873}" dt="2023-07-24T04:09:44.094" v="300"/>
          <ac:spMkLst>
            <pc:docMk/>
            <pc:sldMk cId="4088686920" sldId="310"/>
            <ac:spMk id="28" creationId="{3AD77688-54C5-145F-302F-DB5EEFEFBD78}"/>
          </ac:spMkLst>
        </pc:spChg>
        <pc:spChg chg="add mod">
          <ac:chgData name="Hashimoto, Chie / 橋本　知依" userId="d974ff01-1f92-419a-ba7c-6fd3fb8463af" providerId="ADAL" clId="{5D2B602C-F7C1-4F28-9943-30CD4CAD5873}" dt="2023-07-24T04:10:13.180" v="320" actId="164"/>
          <ac:spMkLst>
            <pc:docMk/>
            <pc:sldMk cId="4088686920" sldId="310"/>
            <ac:spMk id="29" creationId="{4D8B0406-41FE-9FF1-8A0F-B0B0BBCCB50B}"/>
          </ac:spMkLst>
        </pc:spChg>
        <pc:spChg chg="add mod">
          <ac:chgData name="Hashimoto, Chie / 橋本　知依" userId="d974ff01-1f92-419a-ba7c-6fd3fb8463af" providerId="ADAL" clId="{5D2B602C-F7C1-4F28-9943-30CD4CAD5873}" dt="2023-07-24T04:10:07.997" v="319" actId="164"/>
          <ac:spMkLst>
            <pc:docMk/>
            <pc:sldMk cId="4088686920" sldId="310"/>
            <ac:spMk id="30" creationId="{E1010ED7-F239-F97F-90A7-8A6967A7CCBB}"/>
          </ac:spMkLst>
        </pc:spChg>
        <pc:spChg chg="add mod">
          <ac:chgData name="Hashimoto, Chie / 橋本　知依" userId="d974ff01-1f92-419a-ba7c-6fd3fb8463af" providerId="ADAL" clId="{5D2B602C-F7C1-4F28-9943-30CD4CAD5873}" dt="2023-07-24T04:11:36.411" v="343" actId="164"/>
          <ac:spMkLst>
            <pc:docMk/>
            <pc:sldMk cId="4088686920" sldId="310"/>
            <ac:spMk id="34" creationId="{9C09AF92-962E-DBA8-9751-AE852FC6794E}"/>
          </ac:spMkLst>
        </pc:spChg>
        <pc:spChg chg="add mod">
          <ac:chgData name="Hashimoto, Chie / 橋本　知依" userId="d974ff01-1f92-419a-ba7c-6fd3fb8463af" providerId="ADAL" clId="{5D2B602C-F7C1-4F28-9943-30CD4CAD5873}" dt="2023-07-24T04:11:36.411" v="343" actId="164"/>
          <ac:spMkLst>
            <pc:docMk/>
            <pc:sldMk cId="4088686920" sldId="310"/>
            <ac:spMk id="35" creationId="{01FA0CCE-1E65-066A-31BC-80786BC9A1FB}"/>
          </ac:spMkLst>
        </pc:spChg>
        <pc:spChg chg="add del">
          <ac:chgData name="Hashimoto, Chie / 橋本　知依" userId="d974ff01-1f92-419a-ba7c-6fd3fb8463af" providerId="ADAL" clId="{5D2B602C-F7C1-4F28-9943-30CD4CAD5873}" dt="2023-07-24T04:13:43.856" v="388"/>
          <ac:spMkLst>
            <pc:docMk/>
            <pc:sldMk cId="4088686920" sldId="310"/>
            <ac:spMk id="39" creationId="{1BCE19CA-5DEB-744B-DF15-821CC271C4F5}"/>
          </ac:spMkLst>
        </pc:spChg>
        <pc:grpChg chg="mod">
          <ac:chgData name="Hashimoto, Chie / 橋本　知依" userId="d974ff01-1f92-419a-ba7c-6fd3fb8463af" providerId="ADAL" clId="{5D2B602C-F7C1-4F28-9943-30CD4CAD5873}" dt="2023-07-24T04:10:15.308" v="321" actId="165"/>
          <ac:grpSpMkLst>
            <pc:docMk/>
            <pc:sldMk cId="4088686920" sldId="310"/>
            <ac:grpSpMk id="8" creationId="{B28470AD-D3D1-9B85-D5FC-725B30B74310}"/>
          </ac:grpSpMkLst>
        </pc:grpChg>
        <pc:grpChg chg="del mod topLvl">
          <ac:chgData name="Hashimoto, Chie / 橋本　知依" userId="d974ff01-1f92-419a-ba7c-6fd3fb8463af" providerId="ADAL" clId="{5D2B602C-F7C1-4F28-9943-30CD4CAD5873}" dt="2023-07-24T04:10:17.330" v="322" actId="478"/>
          <ac:grpSpMkLst>
            <pc:docMk/>
            <pc:sldMk cId="4088686920" sldId="310"/>
            <ac:grpSpMk id="9" creationId="{7271EE9C-809F-6D1F-B916-4ACBF0D98DAD}"/>
          </ac:grpSpMkLst>
        </pc:grpChg>
        <pc:grpChg chg="del mod topLvl">
          <ac:chgData name="Hashimoto, Chie / 橋本　知依" userId="d974ff01-1f92-419a-ba7c-6fd3fb8463af" providerId="ADAL" clId="{5D2B602C-F7C1-4F28-9943-30CD4CAD5873}" dt="2023-07-24T04:10:17.330" v="322" actId="478"/>
          <ac:grpSpMkLst>
            <pc:docMk/>
            <pc:sldMk cId="4088686920" sldId="310"/>
            <ac:grpSpMk id="15" creationId="{5DDEA3C4-4B23-5377-2D39-1D1F12367DF3}"/>
          </ac:grpSpMkLst>
        </pc:grpChg>
        <pc:grpChg chg="del mod topLvl">
          <ac:chgData name="Hashimoto, Chie / 橋本　知依" userId="d974ff01-1f92-419a-ba7c-6fd3fb8463af" providerId="ADAL" clId="{5D2B602C-F7C1-4F28-9943-30CD4CAD5873}" dt="2023-07-24T04:11:37.431" v="344" actId="478"/>
          <ac:grpSpMkLst>
            <pc:docMk/>
            <pc:sldMk cId="4088686920" sldId="310"/>
            <ac:grpSpMk id="22" creationId="{85472A07-57E1-6F1F-3542-48F3E26F96F8}"/>
          </ac:grpSpMkLst>
        </pc:grpChg>
        <pc:grpChg chg="add del mod">
          <ac:chgData name="Hashimoto, Chie / 橋本　知依" userId="d974ff01-1f92-419a-ba7c-6fd3fb8463af" providerId="ADAL" clId="{5D2B602C-F7C1-4F28-9943-30CD4CAD5873}" dt="2023-07-24T04:12:48.033" v="360" actId="478"/>
          <ac:grpSpMkLst>
            <pc:docMk/>
            <pc:sldMk cId="4088686920" sldId="310"/>
            <ac:grpSpMk id="24" creationId="{D101499D-B354-7CA5-A8DD-92DEA7E17F78}"/>
          </ac:grpSpMkLst>
        </pc:grpChg>
        <pc:grpChg chg="del mod">
          <ac:chgData name="Hashimoto, Chie / 橋本　知依" userId="d974ff01-1f92-419a-ba7c-6fd3fb8463af" providerId="ADAL" clId="{5D2B602C-F7C1-4F28-9943-30CD4CAD5873}" dt="2023-07-24T04:10:15.308" v="321" actId="165"/>
          <ac:grpSpMkLst>
            <pc:docMk/>
            <pc:sldMk cId="4088686920" sldId="310"/>
            <ac:grpSpMk id="27" creationId="{C8C24181-062E-9657-3944-A15F08B5ABA6}"/>
          </ac:grpSpMkLst>
        </pc:grpChg>
        <pc:grpChg chg="add mod">
          <ac:chgData name="Hashimoto, Chie / 橋本　知依" userId="d974ff01-1f92-419a-ba7c-6fd3fb8463af" providerId="ADAL" clId="{5D2B602C-F7C1-4F28-9943-30CD4CAD5873}" dt="2023-07-24T04:14:44.945" v="420" actId="14100"/>
          <ac:grpSpMkLst>
            <pc:docMk/>
            <pc:sldMk cId="4088686920" sldId="310"/>
            <ac:grpSpMk id="31" creationId="{714F6438-C874-EFE1-7F36-49A80A1C16B6}"/>
          </ac:grpSpMkLst>
        </pc:grpChg>
        <pc:grpChg chg="add mod">
          <ac:chgData name="Hashimoto, Chie / 橋本　知依" userId="d974ff01-1f92-419a-ba7c-6fd3fb8463af" providerId="ADAL" clId="{5D2B602C-F7C1-4F28-9943-30CD4CAD5873}" dt="2023-07-24T04:14:34.190" v="417" actId="1076"/>
          <ac:grpSpMkLst>
            <pc:docMk/>
            <pc:sldMk cId="4088686920" sldId="310"/>
            <ac:grpSpMk id="32" creationId="{F7E8A8B6-3CA3-70F9-56F3-AB60E257FC3C}"/>
          </ac:grpSpMkLst>
        </pc:grpChg>
        <pc:grpChg chg="add mod">
          <ac:chgData name="Hashimoto, Chie / 橋本　知依" userId="d974ff01-1f92-419a-ba7c-6fd3fb8463af" providerId="ADAL" clId="{5D2B602C-F7C1-4F28-9943-30CD4CAD5873}" dt="2023-07-24T04:14:39.050" v="419" actId="1076"/>
          <ac:grpSpMkLst>
            <pc:docMk/>
            <pc:sldMk cId="4088686920" sldId="310"/>
            <ac:grpSpMk id="36" creationId="{78A4FFEA-7D68-8FE1-0549-3E183FF9E977}"/>
          </ac:grpSpMkLst>
        </pc:grpChg>
        <pc:graphicFrameChg chg="mod modGraphic">
          <ac:chgData name="Hashimoto, Chie / 橋本　知依" userId="d974ff01-1f92-419a-ba7c-6fd3fb8463af" providerId="ADAL" clId="{5D2B602C-F7C1-4F28-9943-30CD4CAD5873}" dt="2023-07-24T04:08:15.076" v="291" actId="20577"/>
          <ac:graphicFrameMkLst>
            <pc:docMk/>
            <pc:sldMk cId="4088686920" sldId="310"/>
            <ac:graphicFrameMk id="10" creationId="{9A73FC9C-B293-01B3-E184-600FD61FAF68}"/>
          </ac:graphicFrameMkLst>
        </pc:graphicFrameChg>
        <pc:picChg chg="mod">
          <ac:chgData name="Hashimoto, Chie / 橋本　知依" userId="d974ff01-1f92-419a-ba7c-6fd3fb8463af" providerId="ADAL" clId="{5D2B602C-F7C1-4F28-9943-30CD4CAD5873}" dt="2023-07-24T04:10:15.308" v="321" actId="165"/>
          <ac:picMkLst>
            <pc:docMk/>
            <pc:sldMk cId="4088686920" sldId="310"/>
            <ac:picMk id="4" creationId="{D54AFF6B-FFED-FCA5-8BA6-7C7977B7C56F}"/>
          </ac:picMkLst>
        </pc:picChg>
        <pc:picChg chg="mod">
          <ac:chgData name="Hashimoto, Chie / 橋本　知依" userId="d974ff01-1f92-419a-ba7c-6fd3fb8463af" providerId="ADAL" clId="{5D2B602C-F7C1-4F28-9943-30CD4CAD5873}" dt="2023-07-24T04:10:15.308" v="321" actId="165"/>
          <ac:picMkLst>
            <pc:docMk/>
            <pc:sldMk cId="4088686920" sldId="310"/>
            <ac:picMk id="5" creationId="{2FE3FCFF-A1C6-0481-F889-CE69076260F8}"/>
          </ac:picMkLst>
        </pc:picChg>
        <pc:picChg chg="mod">
          <ac:chgData name="Hashimoto, Chie / 橋本　知依" userId="d974ff01-1f92-419a-ba7c-6fd3fb8463af" providerId="ADAL" clId="{5D2B602C-F7C1-4F28-9943-30CD4CAD5873}" dt="2023-07-24T04:10:15.308" v="321" actId="165"/>
          <ac:picMkLst>
            <pc:docMk/>
            <pc:sldMk cId="4088686920" sldId="310"/>
            <ac:picMk id="16" creationId="{140FA9D7-E385-7982-5862-9FF16B32E214}"/>
          </ac:picMkLst>
        </pc:picChg>
        <pc:picChg chg="add mod">
          <ac:chgData name="Hashimoto, Chie / 橋本　知依" userId="d974ff01-1f92-419a-ba7c-6fd3fb8463af" providerId="ADAL" clId="{5D2B602C-F7C1-4F28-9943-30CD4CAD5873}" dt="2023-07-24T04:10:13.180" v="320" actId="164"/>
          <ac:picMkLst>
            <pc:docMk/>
            <pc:sldMk cId="4088686920" sldId="310"/>
            <ac:picMk id="18" creationId="{31C34739-6448-58C5-5980-E3D91241033B}"/>
          </ac:picMkLst>
        </pc:picChg>
        <pc:picChg chg="add mod">
          <ac:chgData name="Hashimoto, Chie / 橋本　知依" userId="d974ff01-1f92-419a-ba7c-6fd3fb8463af" providerId="ADAL" clId="{5D2B602C-F7C1-4F28-9943-30CD4CAD5873}" dt="2023-07-24T04:10:07.997" v="319" actId="164"/>
          <ac:picMkLst>
            <pc:docMk/>
            <pc:sldMk cId="4088686920" sldId="310"/>
            <ac:picMk id="19" creationId="{18025A69-2D1C-467D-93F1-C8994DEC97B5}"/>
          </ac:picMkLst>
        </pc:picChg>
        <pc:picChg chg="add del mod">
          <ac:chgData name="Hashimoto, Chie / 橋本　知依" userId="d974ff01-1f92-419a-ba7c-6fd3fb8463af" providerId="ADAL" clId="{5D2B602C-F7C1-4F28-9943-30CD4CAD5873}" dt="2023-07-24T04:09:40.952" v="298"/>
          <ac:picMkLst>
            <pc:docMk/>
            <pc:sldMk cId="4088686920" sldId="310"/>
            <ac:picMk id="20" creationId="{319FF4AE-2AE7-1326-EE86-4D8F1F322455}"/>
          </ac:picMkLst>
        </pc:picChg>
        <pc:picChg chg="add del mod">
          <ac:chgData name="Hashimoto, Chie / 橋本　知依" userId="d974ff01-1f92-419a-ba7c-6fd3fb8463af" providerId="ADAL" clId="{5D2B602C-F7C1-4F28-9943-30CD4CAD5873}" dt="2023-07-24T04:09:44.094" v="300"/>
          <ac:picMkLst>
            <pc:docMk/>
            <pc:sldMk cId="4088686920" sldId="310"/>
            <ac:picMk id="23" creationId="{3F0EB764-A7A7-AF1F-AB2F-3C0531EB7075}"/>
          </ac:picMkLst>
        </pc:picChg>
        <pc:picChg chg="add mod">
          <ac:chgData name="Hashimoto, Chie / 橋本　知依" userId="d974ff01-1f92-419a-ba7c-6fd3fb8463af" providerId="ADAL" clId="{5D2B602C-F7C1-4F28-9943-30CD4CAD5873}" dt="2023-07-24T04:11:36.411" v="343" actId="164"/>
          <ac:picMkLst>
            <pc:docMk/>
            <pc:sldMk cId="4088686920" sldId="310"/>
            <ac:picMk id="33" creationId="{BBE34F41-2AB4-1A17-15AC-C8DE594662F1}"/>
          </ac:picMkLst>
        </pc:picChg>
        <pc:picChg chg="add mod modCrop">
          <ac:chgData name="Hashimoto, Chie / 橋本　知依" userId="d974ff01-1f92-419a-ba7c-6fd3fb8463af" providerId="ADAL" clId="{5D2B602C-F7C1-4F28-9943-30CD4CAD5873}" dt="2023-07-24T04:12:28.158" v="349"/>
          <ac:picMkLst>
            <pc:docMk/>
            <pc:sldMk cId="4088686920" sldId="310"/>
            <ac:picMk id="37" creationId="{63333793-2C2B-478D-2664-E05D3384863D}"/>
          </ac:picMkLst>
        </pc:picChg>
        <pc:picChg chg="add mod modCrop">
          <ac:chgData name="Hashimoto, Chie / 橋本　知依" userId="d974ff01-1f92-419a-ba7c-6fd3fb8463af" providerId="ADAL" clId="{5D2B602C-F7C1-4F28-9943-30CD4CAD5873}" dt="2023-07-24T04:12:58.909" v="364" actId="1076"/>
          <ac:picMkLst>
            <pc:docMk/>
            <pc:sldMk cId="4088686920" sldId="310"/>
            <ac:picMk id="38" creationId="{63333793-2C2B-478D-2664-E05D3384863D}"/>
          </ac:picMkLst>
        </pc:picChg>
      </pc:sldChg>
      <pc:sldChg chg="modSp add mod">
        <pc:chgData name="Hashimoto, Chie / 橋本　知依" userId="d974ff01-1f92-419a-ba7c-6fd3fb8463af" providerId="ADAL" clId="{5D2B602C-F7C1-4F28-9943-30CD4CAD5873}" dt="2023-07-25T23:57:52.026" v="600" actId="14734"/>
        <pc:sldMkLst>
          <pc:docMk/>
          <pc:sldMk cId="2280984839" sldId="315"/>
        </pc:sldMkLst>
        <pc:spChg chg="mod">
          <ac:chgData name="Hashimoto, Chie / 橋本　知依" userId="d974ff01-1f92-419a-ba7c-6fd3fb8463af" providerId="ADAL" clId="{5D2B602C-F7C1-4F28-9943-30CD4CAD5873}" dt="2023-07-25T23:46:52.539" v="432"/>
          <ac:spMkLst>
            <pc:docMk/>
            <pc:sldMk cId="2280984839" sldId="315"/>
            <ac:spMk id="2" creationId="{519420CB-CF56-435A-A5AD-9C1751E314DF}"/>
          </ac:spMkLst>
        </pc:spChg>
        <pc:graphicFrameChg chg="mod modGraphic">
          <ac:chgData name="Hashimoto, Chie / 橋本　知依" userId="d974ff01-1f92-419a-ba7c-6fd3fb8463af" providerId="ADAL" clId="{5D2B602C-F7C1-4F28-9943-30CD4CAD5873}" dt="2023-07-25T23:57:52.026" v="600" actId="14734"/>
          <ac:graphicFrameMkLst>
            <pc:docMk/>
            <pc:sldMk cId="2280984839" sldId="315"/>
            <ac:graphicFrameMk id="5" creationId="{A43B3B8F-0507-A5A7-E202-0B8B6E55E5E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2023.7.27 (Schedule) About the Release Version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A0AFFB-E754-394A-55D6-24155F31536F}"/>
              </a:ext>
            </a:extLst>
          </p:cNvPr>
          <p:cNvSpPr txBox="1"/>
          <p:nvPr/>
        </p:nvSpPr>
        <p:spPr>
          <a:xfrm>
            <a:off x="206151" y="792587"/>
            <a:ext cx="1177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Due to system maintenance, the relevant services will not be available during the following dates. </a:t>
            </a:r>
          </a:p>
          <a:p>
            <a:r>
              <a:rPr lang="en-US" altLang="ja-JP" sz="1600" dirty="0"/>
              <a:t>(*The release schedule, time, and contents are subject to change depending on the situation. Please understand this in advance.)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2" y="2211555"/>
            <a:ext cx="94043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Thursday, July 27 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6:00 p.m. - 8:00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2118" y="1338264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43452"/>
              </p:ext>
            </p:extLst>
          </p:nvPr>
        </p:nvGraphicFramePr>
        <p:xfrm>
          <a:off x="497711" y="863326"/>
          <a:ext cx="11558454" cy="5717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740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43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effectLst/>
                        </a:rPr>
                        <a:t>Drawing Function</a:t>
                      </a:r>
                    </a:p>
                    <a:p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lang="en-US" altLang="ja-JP" sz="1600" dirty="0">
                          <a:effectLst/>
                        </a:rPr>
                        <a:t>Function Modification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ja-JP" sz="1600" dirty="0"/>
                        <a:t>Addition of the function of drawing a Flat Ground.</a:t>
                      </a: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ja-JP" sz="1600" dirty="0"/>
                        <a:t>A function to draw a Flat Ground has been added. It has been modified so that you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       </a:t>
                      </a:r>
                      <a:r>
                        <a:rPr lang="en-US" altLang="ja-JP" sz="1600" dirty="0"/>
                        <a:t>can draw a Flat Ground by clicking Add Flat Ground, adding 3 or more points, 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       </a:t>
                      </a:r>
                      <a:r>
                        <a:rPr lang="en-US" altLang="ja-JP" sz="1600" dirty="0"/>
                        <a:t>setting the conditions.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ja-JP" sz="1600" dirty="0"/>
                        <a:t>See manual for details.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-US" altLang="ja-JP" sz="1600" b="0" i="0" kern="1200" baseline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3907D492-60B3-6BD2-5E13-3194803AE61A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5EEF9E-8156-09FD-B956-7FA123334BF2}"/>
              </a:ext>
            </a:extLst>
          </p:cNvPr>
          <p:cNvSpPr txBox="1"/>
          <p:nvPr/>
        </p:nvSpPr>
        <p:spPr>
          <a:xfrm>
            <a:off x="3194137" y="4160517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</a:t>
            </a:r>
            <a:r>
              <a:rPr kumimoji="1" lang="en-US" altLang="ja-JP" sz="1400" dirty="0"/>
              <a:t>ADD FLAT GROUND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E8930F-82B2-6B56-40B6-22B7BDF8DFCC}"/>
              </a:ext>
            </a:extLst>
          </p:cNvPr>
          <p:cNvSpPr txBox="1"/>
          <p:nvPr/>
        </p:nvSpPr>
        <p:spPr>
          <a:xfrm>
            <a:off x="5328670" y="4160516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en-US" altLang="ja-JP" sz="1400" dirty="0"/>
              <a:t>Click on the plotted area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A8F141-48E3-7ACF-6AFB-0855FBF88285}"/>
              </a:ext>
            </a:extLst>
          </p:cNvPr>
          <p:cNvSpPr txBox="1"/>
          <p:nvPr/>
        </p:nvSpPr>
        <p:spPr>
          <a:xfrm>
            <a:off x="7908605" y="4160516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③</a:t>
            </a:r>
            <a:r>
              <a:rPr kumimoji="1" lang="en-US" altLang="ja-JP" sz="1400" dirty="0"/>
              <a:t>Set flat ground name and conditions and add</a:t>
            </a:r>
            <a:endParaRPr kumimoji="1" lang="ja-JP" altLang="en-US" sz="14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7E8A8B6-3CA3-70F9-56F3-AB60E257FC3C}"/>
              </a:ext>
            </a:extLst>
          </p:cNvPr>
          <p:cNvGrpSpPr/>
          <p:nvPr/>
        </p:nvGrpSpPr>
        <p:grpSpPr>
          <a:xfrm>
            <a:off x="5456678" y="4430027"/>
            <a:ext cx="2191090" cy="1427439"/>
            <a:chOff x="8319873" y="3000030"/>
            <a:chExt cx="2684895" cy="174914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1C34739-6448-58C5-5980-E3D912410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324" t="23761" r="27416" b="46781"/>
            <a:stretch/>
          </p:blipFill>
          <p:spPr>
            <a:xfrm>
              <a:off x="8319873" y="3000030"/>
              <a:ext cx="2684895" cy="1749140"/>
            </a:xfrm>
            <a:prstGeom prst="rect">
              <a:avLst/>
            </a:prstGeom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4D8B0406-41FE-9FF1-8A0F-B0B0BBCCB50B}"/>
                </a:ext>
              </a:extLst>
            </p:cNvPr>
            <p:cNvSpPr/>
            <p:nvPr/>
          </p:nvSpPr>
          <p:spPr>
            <a:xfrm>
              <a:off x="10210771" y="4231855"/>
              <a:ext cx="748884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14F6438-C874-EFE1-7F36-49A80A1C16B6}"/>
              </a:ext>
            </a:extLst>
          </p:cNvPr>
          <p:cNvGrpSpPr/>
          <p:nvPr/>
        </p:nvGrpSpPr>
        <p:grpSpPr>
          <a:xfrm>
            <a:off x="3324400" y="4430631"/>
            <a:ext cx="1743433" cy="2067668"/>
            <a:chOff x="515904" y="3160550"/>
            <a:chExt cx="2360981" cy="2800064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8025A69-2D1C-467D-93F1-C8994DEC9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486" r="75148" b="40356"/>
            <a:stretch/>
          </p:blipFill>
          <p:spPr>
            <a:xfrm>
              <a:off x="515904" y="3160550"/>
              <a:ext cx="2360981" cy="2800064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1010ED7-F239-F97F-90A7-8A6967A7CCBB}"/>
                </a:ext>
              </a:extLst>
            </p:cNvPr>
            <p:cNvSpPr/>
            <p:nvPr/>
          </p:nvSpPr>
          <p:spPr>
            <a:xfrm>
              <a:off x="1935714" y="5611225"/>
              <a:ext cx="755950" cy="3493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8A4FFEA-7D68-8FE1-0549-3E183FF9E977}"/>
              </a:ext>
            </a:extLst>
          </p:cNvPr>
          <p:cNvGrpSpPr/>
          <p:nvPr/>
        </p:nvGrpSpPr>
        <p:grpSpPr>
          <a:xfrm>
            <a:off x="8015277" y="4447373"/>
            <a:ext cx="3951685" cy="1975843"/>
            <a:chOff x="7942994" y="2145516"/>
            <a:chExt cx="3751295" cy="1875648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BBE34F41-2AB4-1A17-15AC-C8DE59466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47" t="23518" r="15141" b="20232"/>
            <a:stretch/>
          </p:blipFill>
          <p:spPr>
            <a:xfrm>
              <a:off x="7942994" y="2145516"/>
              <a:ext cx="3751295" cy="1875648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C09AF92-962E-DBA8-9751-AE852FC6794E}"/>
                </a:ext>
              </a:extLst>
            </p:cNvPr>
            <p:cNvSpPr/>
            <p:nvPr/>
          </p:nvSpPr>
          <p:spPr>
            <a:xfrm>
              <a:off x="8019816" y="2323062"/>
              <a:ext cx="1663446" cy="1856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1FA0CCE-1E65-066A-31BC-80786BC9A1FB}"/>
                </a:ext>
              </a:extLst>
            </p:cNvPr>
            <p:cNvSpPr/>
            <p:nvPr/>
          </p:nvSpPr>
          <p:spPr>
            <a:xfrm>
              <a:off x="11324092" y="3781674"/>
              <a:ext cx="263552" cy="1763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63333793-2C2B-478D-2664-E05D33848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" t="7637" r="670" b="34318"/>
          <a:stretch/>
        </p:blipFill>
        <p:spPr>
          <a:xfrm>
            <a:off x="3249165" y="2369252"/>
            <a:ext cx="4545941" cy="16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8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43B3B8F-0507-A5A7-E202-0B8B6E55E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184"/>
              </p:ext>
            </p:extLst>
          </p:nvPr>
        </p:nvGraphicFramePr>
        <p:xfrm>
          <a:off x="497711" y="863326"/>
          <a:ext cx="11558454" cy="5248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66124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3941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/>
                        <a:t>Server Error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dirty="0"/>
                        <a:t>Fixed a bug that caused a server error when uploading design data.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dirty="0"/>
                        <a:t>When uploading design data, pressing the "Upload" button repeatedly caused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       </a:t>
                      </a:r>
                      <a:r>
                        <a:rPr lang="en-US" altLang="ja-JP" sz="1600" dirty="0"/>
                        <a:t>504 error screen to be fixed.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11959"/>
                  </a:ext>
                </a:extLst>
              </a:tr>
              <a:tr h="1867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/>
                        <a:t>Parameter Setting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temporary roads could not be edited when the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　     </a:t>
                      </a:r>
                      <a:r>
                        <a:rPr kumimoji="1" lang="en-US" altLang="ja-JP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 system was changed.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dirty="0"/>
                        <a:t>Fixed an issue where if you change the coordinate system on a created site 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　    </a:t>
                      </a:r>
                      <a:r>
                        <a:rPr lang="en-US" altLang="ja-JP" sz="1600" dirty="0"/>
                        <a:t>press Edit, the message "○○ (yourself) is currently editing. Please restart editing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　    </a:t>
                      </a:r>
                      <a:r>
                        <a:rPr lang="en-US" altLang="ja-JP" sz="1600" dirty="0"/>
                        <a:t>after a while" is displayed and editing becomes impossible. it was done.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16906"/>
                  </a:ext>
                </a:extLst>
              </a:tr>
              <a:tr h="14927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Display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dirty="0"/>
                        <a:t>Fixed a bug that the site list was not displayed when there were many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　       </a:t>
                      </a:r>
                      <a:r>
                        <a:rPr lang="en-US" altLang="ja-JP" sz="1600" dirty="0"/>
                        <a:t>registered sites.</a:t>
                      </a: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dirty="0"/>
                        <a:t>Fixed a bug where the site list was not displayed for accounts with more than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　    </a:t>
                      </a:r>
                      <a:r>
                        <a:rPr lang="en-US" altLang="ja-JP" sz="1600" dirty="0"/>
                        <a:t>4000 sites.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098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22862</TotalTime>
  <Words>380</Words>
  <Application>Microsoft Office PowerPoint</Application>
  <PresentationFormat>ワイド画面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310</cp:revision>
  <dcterms:created xsi:type="dcterms:W3CDTF">2021-03-26T09:54:52Z</dcterms:created>
  <dcterms:modified xsi:type="dcterms:W3CDTF">2023-07-27T10:24:46Z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