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72" r:id="rId4"/>
    <p:sldMasterId id="2147483674" r:id="rId5"/>
    <p:sldMasterId id="2147483676" r:id="rId6"/>
    <p:sldMasterId id="2147483678" r:id="rId7"/>
  </p:sldMasterIdLst>
  <p:sldIdLst>
    <p:sldId id="303" r:id="rId8"/>
    <p:sldId id="305" r:id="rId9"/>
    <p:sldId id="333" r:id="rId10"/>
    <p:sldId id="332" r:id="rId11"/>
    <p:sldId id="325" r:id="rId12"/>
    <p:sldId id="331" r:id="rId13"/>
    <p:sldId id="301"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oguchi, Takamasa / 野口　剛正" initials="NT/野" lastIdx="7" clrIdx="0">
    <p:extLst>
      <p:ext uri="{19B8F6BF-5375-455C-9EA6-DF929625EA0E}">
        <p15:presenceInfo xmlns:p15="http://schemas.microsoft.com/office/powerpoint/2012/main" userId="S::takamasa_noguchi@earthbrain.com::ceafb38f-d8e3-4660-ae65-2864b01995d3" providerId="AD"/>
      </p:ext>
    </p:extLst>
  </p:cmAuthor>
  <p:cmAuthor id="2" name="Noguchi, Takamasa / 野口　剛正" initials="NT/野 [2]" lastIdx="2" clrIdx="1">
    <p:extLst>
      <p:ext uri="{19B8F6BF-5375-455C-9EA6-DF929625EA0E}">
        <p15:presenceInfo xmlns:p15="http://schemas.microsoft.com/office/powerpoint/2012/main" userId="Noguchi, Takamasa / 野口　剛正"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FF00"/>
    <a:srgbClr val="107C41"/>
    <a:srgbClr val="4472C4"/>
    <a:srgbClr val="0000DA"/>
    <a:srgbClr val="FFFFFF"/>
    <a:srgbClr val="6600CC"/>
    <a:srgbClr val="CBCBCB"/>
    <a:srgbClr val="E7E7E7"/>
    <a:srgbClr val="106E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776893-6379-4981-A040-D340070C0D12}" v="45" dt="2023-10-10T07:46:44.266"/>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スタイル (中間)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中間スタイル 3 - アクセント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202B0CA-FC54-4496-8BCA-5EF66A818D29}" styleName="スタイル (濃色)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スタイル (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93D81CF-94F2-401A-BA57-92F5A7B2D0C5}" styleName="スタイル (中間)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752" autoAdjust="0"/>
    <p:restoredTop sz="93545" autoAdjust="0"/>
  </p:normalViewPr>
  <p:slideViewPr>
    <p:cSldViewPr snapToGrid="0">
      <p:cViewPr varScale="1">
        <p:scale>
          <a:sx n="98" d="100"/>
          <a:sy n="98" d="100"/>
        </p:scale>
        <p:origin x="259" y="86"/>
      </p:cViewPr>
      <p:guideLst>
        <p:guide orient="horz" pos="2137"/>
        <p:guide pos="3840"/>
      </p:guideLst>
    </p:cSldViewPr>
  </p:slideViewPr>
  <p:notesTextViewPr>
    <p:cViewPr>
      <p:scale>
        <a:sx n="1" d="1"/>
        <a:sy n="1" d="1"/>
      </p:scale>
      <p:origin x="0" y="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5" Type="http://schemas.openxmlformats.org/officeDocument/2006/relationships/slideMaster" Target="slideMasters/slideMaster2.xml"/><Relationship Id="rId15" Type="http://schemas.openxmlformats.org/officeDocument/2006/relationships/commentAuthors" Target="commentAuthors.xml"/><Relationship Id="rId10" Type="http://schemas.openxmlformats.org/officeDocument/2006/relationships/slide" Target="slides/slide3.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shimoto, Chie / 橋本　知依" userId="d974ff01-1f92-419a-ba7c-6fd3fb8463af" providerId="ADAL" clId="{CEC69B72-61DE-432E-9045-BEB07D4FEFC8}"/>
    <pc:docChg chg="undo custSel addSld delSld modSld sldOrd">
      <pc:chgData name="Hashimoto, Chie / 橋本　知依" userId="d974ff01-1f92-419a-ba7c-6fd3fb8463af" providerId="ADAL" clId="{CEC69B72-61DE-432E-9045-BEB07D4FEFC8}" dt="2023-09-26T07:13:57.476" v="7226" actId="20577"/>
      <pc:docMkLst>
        <pc:docMk/>
      </pc:docMkLst>
      <pc:sldChg chg="modSp mod">
        <pc:chgData name="Hashimoto, Chie / 橋本　知依" userId="d974ff01-1f92-419a-ba7c-6fd3fb8463af" providerId="ADAL" clId="{CEC69B72-61DE-432E-9045-BEB07D4FEFC8}" dt="2023-09-25T23:47:02.113" v="3717" actId="20577"/>
        <pc:sldMkLst>
          <pc:docMk/>
          <pc:sldMk cId="3840699567" sldId="303"/>
        </pc:sldMkLst>
        <pc:spChg chg="mod">
          <ac:chgData name="Hashimoto, Chie / 橋本　知依" userId="d974ff01-1f92-419a-ba7c-6fd3fb8463af" providerId="ADAL" clId="{CEC69B72-61DE-432E-9045-BEB07D4FEFC8}" dt="2023-09-25T23:47:02.113" v="3717" actId="20577"/>
          <ac:spMkLst>
            <pc:docMk/>
            <pc:sldMk cId="3840699567" sldId="303"/>
            <ac:spMk id="3" creationId="{530A82E1-8E0D-434A-9DF4-7C2ABD1A07A1}"/>
          </ac:spMkLst>
        </pc:spChg>
      </pc:sldChg>
      <pc:sldChg chg="addSp delSp modSp mod">
        <pc:chgData name="Hashimoto, Chie / 橋本　知依" userId="d974ff01-1f92-419a-ba7c-6fd3fb8463af" providerId="ADAL" clId="{CEC69B72-61DE-432E-9045-BEB07D4FEFC8}" dt="2023-09-25T23:47:09.313" v="3728" actId="20577"/>
        <pc:sldMkLst>
          <pc:docMk/>
          <pc:sldMk cId="509033882" sldId="305"/>
        </pc:sldMkLst>
        <pc:spChg chg="mod">
          <ac:chgData name="Hashimoto, Chie / 橋本　知依" userId="d974ff01-1f92-419a-ba7c-6fd3fb8463af" providerId="ADAL" clId="{CEC69B72-61DE-432E-9045-BEB07D4FEFC8}" dt="2023-09-25T23:47:09.313" v="3728" actId="20577"/>
          <ac:spMkLst>
            <pc:docMk/>
            <pc:sldMk cId="509033882" sldId="305"/>
            <ac:spMk id="6" creationId="{531B4B9D-12EA-4BC5-4859-8E23CDDB1A22}"/>
          </ac:spMkLst>
        </pc:spChg>
        <pc:spChg chg="add mod">
          <ac:chgData name="Hashimoto, Chie / 橋本　知依" userId="d974ff01-1f92-419a-ba7c-6fd3fb8463af" providerId="ADAL" clId="{CEC69B72-61DE-432E-9045-BEB07D4FEFC8}" dt="2023-09-12T08:55:21.182" v="1209" actId="1076"/>
          <ac:spMkLst>
            <pc:docMk/>
            <pc:sldMk cId="509033882" sldId="305"/>
            <ac:spMk id="9" creationId="{47E91424-5FE7-6556-52E8-365034950C29}"/>
          </ac:spMkLst>
        </pc:spChg>
        <pc:spChg chg="add mod">
          <ac:chgData name="Hashimoto, Chie / 橋本　知依" userId="d974ff01-1f92-419a-ba7c-6fd3fb8463af" providerId="ADAL" clId="{CEC69B72-61DE-432E-9045-BEB07D4FEFC8}" dt="2023-09-12T08:55:29.224" v="1223" actId="1076"/>
          <ac:spMkLst>
            <pc:docMk/>
            <pc:sldMk cId="509033882" sldId="305"/>
            <ac:spMk id="10" creationId="{0940D357-D167-2D37-484C-EF8D5553AF55}"/>
          </ac:spMkLst>
        </pc:spChg>
        <pc:grpChg chg="del">
          <ac:chgData name="Hashimoto, Chie / 橋本　知依" userId="d974ff01-1f92-419a-ba7c-6fd3fb8463af" providerId="ADAL" clId="{CEC69B72-61DE-432E-9045-BEB07D4FEFC8}" dt="2023-09-12T08:21:57.622" v="23" actId="478"/>
          <ac:grpSpMkLst>
            <pc:docMk/>
            <pc:sldMk cId="509033882" sldId="305"/>
            <ac:grpSpMk id="29" creationId="{421FA4B3-76C7-5161-5388-BAEB4CCF1B3D}"/>
          </ac:grpSpMkLst>
        </pc:grpChg>
        <pc:graphicFrameChg chg="mod modGraphic">
          <ac:chgData name="Hashimoto, Chie / 橋本　知依" userId="d974ff01-1f92-419a-ba7c-6fd3fb8463af" providerId="ADAL" clId="{CEC69B72-61DE-432E-9045-BEB07D4FEFC8}" dt="2023-09-13T04:17:17.625" v="3547" actId="20577"/>
          <ac:graphicFrameMkLst>
            <pc:docMk/>
            <pc:sldMk cId="509033882" sldId="305"/>
            <ac:graphicFrameMk id="28" creationId="{99FA9CBE-D388-811D-E0C2-694E6E6CE91B}"/>
          </ac:graphicFrameMkLst>
        </pc:graphicFrameChg>
        <pc:picChg chg="add mod modCrop">
          <ac:chgData name="Hashimoto, Chie / 橋本　知依" userId="d974ff01-1f92-419a-ba7c-6fd3fb8463af" providerId="ADAL" clId="{CEC69B72-61DE-432E-9045-BEB07D4FEFC8}" dt="2023-09-12T08:54:32.140" v="1184" actId="1076"/>
          <ac:picMkLst>
            <pc:docMk/>
            <pc:sldMk cId="509033882" sldId="305"/>
            <ac:picMk id="5" creationId="{7BBC5EE6-06C7-0578-1EA5-3D9A849C07E8}"/>
          </ac:picMkLst>
        </pc:picChg>
        <pc:picChg chg="add mod modCrop">
          <ac:chgData name="Hashimoto, Chie / 橋本　知依" userId="d974ff01-1f92-419a-ba7c-6fd3fb8463af" providerId="ADAL" clId="{CEC69B72-61DE-432E-9045-BEB07D4FEFC8}" dt="2023-09-12T08:55:07.128" v="1194" actId="14100"/>
          <ac:picMkLst>
            <pc:docMk/>
            <pc:sldMk cId="509033882" sldId="305"/>
            <ac:picMk id="8" creationId="{14D7C085-1AE1-CD11-40AB-EA9F677BEC1B}"/>
          </ac:picMkLst>
        </pc:picChg>
      </pc:sldChg>
      <pc:sldChg chg="del">
        <pc:chgData name="Hashimoto, Chie / 橋本　知依" userId="d974ff01-1f92-419a-ba7c-6fd3fb8463af" providerId="ADAL" clId="{CEC69B72-61DE-432E-9045-BEB07D4FEFC8}" dt="2023-09-12T09:25:50.954" v="3352" actId="47"/>
        <pc:sldMkLst>
          <pc:docMk/>
          <pc:sldMk cId="447668987" sldId="317"/>
        </pc:sldMkLst>
      </pc:sldChg>
      <pc:sldChg chg="del">
        <pc:chgData name="Hashimoto, Chie / 橋本　知依" userId="d974ff01-1f92-419a-ba7c-6fd3fb8463af" providerId="ADAL" clId="{CEC69B72-61DE-432E-9045-BEB07D4FEFC8}" dt="2023-09-12T09:25:50.954" v="3352" actId="47"/>
        <pc:sldMkLst>
          <pc:docMk/>
          <pc:sldMk cId="1313864603" sldId="318"/>
        </pc:sldMkLst>
      </pc:sldChg>
      <pc:sldChg chg="del">
        <pc:chgData name="Hashimoto, Chie / 橋本　知依" userId="d974ff01-1f92-419a-ba7c-6fd3fb8463af" providerId="ADAL" clId="{CEC69B72-61DE-432E-9045-BEB07D4FEFC8}" dt="2023-09-12T09:25:50.954" v="3352" actId="47"/>
        <pc:sldMkLst>
          <pc:docMk/>
          <pc:sldMk cId="3501336745" sldId="319"/>
        </pc:sldMkLst>
      </pc:sldChg>
      <pc:sldChg chg="del">
        <pc:chgData name="Hashimoto, Chie / 橋本　知依" userId="d974ff01-1f92-419a-ba7c-6fd3fb8463af" providerId="ADAL" clId="{CEC69B72-61DE-432E-9045-BEB07D4FEFC8}" dt="2023-09-12T09:25:50.954" v="3352" actId="47"/>
        <pc:sldMkLst>
          <pc:docMk/>
          <pc:sldMk cId="1885235102" sldId="320"/>
        </pc:sldMkLst>
      </pc:sldChg>
      <pc:sldChg chg="del">
        <pc:chgData name="Hashimoto, Chie / 橋本　知依" userId="d974ff01-1f92-419a-ba7c-6fd3fb8463af" providerId="ADAL" clId="{CEC69B72-61DE-432E-9045-BEB07D4FEFC8}" dt="2023-09-12T09:25:50.954" v="3352" actId="47"/>
        <pc:sldMkLst>
          <pc:docMk/>
          <pc:sldMk cId="3692902404" sldId="321"/>
        </pc:sldMkLst>
      </pc:sldChg>
      <pc:sldChg chg="del">
        <pc:chgData name="Hashimoto, Chie / 橋本　知依" userId="d974ff01-1f92-419a-ba7c-6fd3fb8463af" providerId="ADAL" clId="{CEC69B72-61DE-432E-9045-BEB07D4FEFC8}" dt="2023-09-12T09:25:50.954" v="3352" actId="47"/>
        <pc:sldMkLst>
          <pc:docMk/>
          <pc:sldMk cId="1151300994" sldId="322"/>
        </pc:sldMkLst>
      </pc:sldChg>
      <pc:sldChg chg="del">
        <pc:chgData name="Hashimoto, Chie / 橋本　知依" userId="d974ff01-1f92-419a-ba7c-6fd3fb8463af" providerId="ADAL" clId="{CEC69B72-61DE-432E-9045-BEB07D4FEFC8}" dt="2023-09-12T09:25:50.954" v="3352" actId="47"/>
        <pc:sldMkLst>
          <pc:docMk/>
          <pc:sldMk cId="2191921413" sldId="323"/>
        </pc:sldMkLst>
      </pc:sldChg>
      <pc:sldChg chg="del">
        <pc:chgData name="Hashimoto, Chie / 橋本　知依" userId="d974ff01-1f92-419a-ba7c-6fd3fb8463af" providerId="ADAL" clId="{CEC69B72-61DE-432E-9045-BEB07D4FEFC8}" dt="2023-09-12T09:25:50.954" v="3352" actId="47"/>
        <pc:sldMkLst>
          <pc:docMk/>
          <pc:sldMk cId="1149495715" sldId="324"/>
        </pc:sldMkLst>
      </pc:sldChg>
      <pc:sldChg chg="addSp delSp modSp new mod">
        <pc:chgData name="Hashimoto, Chie / 橋本　知依" userId="d974ff01-1f92-419a-ba7c-6fd3fb8463af" providerId="ADAL" clId="{CEC69B72-61DE-432E-9045-BEB07D4FEFC8}" dt="2023-09-26T07:11:56.057" v="7166" actId="14100"/>
        <pc:sldMkLst>
          <pc:docMk/>
          <pc:sldMk cId="1571775979" sldId="325"/>
        </pc:sldMkLst>
        <pc:spChg chg="del">
          <ac:chgData name="Hashimoto, Chie / 橋本　知依" userId="d974ff01-1f92-419a-ba7c-6fd3fb8463af" providerId="ADAL" clId="{CEC69B72-61DE-432E-9045-BEB07D4FEFC8}" dt="2023-09-12T08:29:25.164" v="25" actId="478"/>
          <ac:spMkLst>
            <pc:docMk/>
            <pc:sldMk cId="1571775979" sldId="325"/>
            <ac:spMk id="2" creationId="{6C3F5D2D-7972-EC6B-4345-2E2741330CC5}"/>
          </ac:spMkLst>
        </pc:spChg>
        <pc:spChg chg="del">
          <ac:chgData name="Hashimoto, Chie / 橋本　知依" userId="d974ff01-1f92-419a-ba7c-6fd3fb8463af" providerId="ADAL" clId="{CEC69B72-61DE-432E-9045-BEB07D4FEFC8}" dt="2023-09-12T08:29:25.164" v="25" actId="478"/>
          <ac:spMkLst>
            <pc:docMk/>
            <pc:sldMk cId="1571775979" sldId="325"/>
            <ac:spMk id="3" creationId="{4810AF40-76C6-8F4C-9211-0745DA7DCED5}"/>
          </ac:spMkLst>
        </pc:spChg>
        <pc:spChg chg="add mod">
          <ac:chgData name="Hashimoto, Chie / 橋本　知依" userId="d974ff01-1f92-419a-ba7c-6fd3fb8463af" providerId="ADAL" clId="{CEC69B72-61DE-432E-9045-BEB07D4FEFC8}" dt="2023-09-26T07:11:44.007" v="7161" actId="1076"/>
          <ac:spMkLst>
            <pc:docMk/>
            <pc:sldMk cId="1571775979" sldId="325"/>
            <ac:spMk id="4" creationId="{923911F4-8179-E05C-CC03-65275EFBA3AA}"/>
          </ac:spMkLst>
        </pc:spChg>
        <pc:spChg chg="del">
          <ac:chgData name="Hashimoto, Chie / 橋本　知依" userId="d974ff01-1f92-419a-ba7c-6fd3fb8463af" providerId="ADAL" clId="{CEC69B72-61DE-432E-9045-BEB07D4FEFC8}" dt="2023-09-12T08:29:25.164" v="25" actId="478"/>
          <ac:spMkLst>
            <pc:docMk/>
            <pc:sldMk cId="1571775979" sldId="325"/>
            <ac:spMk id="4" creationId="{9D86DF47-DA96-2FCB-2FEB-27A22F32841A}"/>
          </ac:spMkLst>
        </pc:spChg>
        <pc:spChg chg="del">
          <ac:chgData name="Hashimoto, Chie / 橋本　知依" userId="d974ff01-1f92-419a-ba7c-6fd3fb8463af" providerId="ADAL" clId="{CEC69B72-61DE-432E-9045-BEB07D4FEFC8}" dt="2023-09-12T08:29:25.164" v="25" actId="478"/>
          <ac:spMkLst>
            <pc:docMk/>
            <pc:sldMk cId="1571775979" sldId="325"/>
            <ac:spMk id="5" creationId="{D9BCD794-1756-BCA3-AFC0-08FB07FB3514}"/>
          </ac:spMkLst>
        </pc:spChg>
        <pc:spChg chg="add mod">
          <ac:chgData name="Hashimoto, Chie / 橋本　知依" userId="d974ff01-1f92-419a-ba7c-6fd3fb8463af" providerId="ADAL" clId="{CEC69B72-61DE-432E-9045-BEB07D4FEFC8}" dt="2023-09-12T08:29:29.869" v="26"/>
          <ac:spMkLst>
            <pc:docMk/>
            <pc:sldMk cId="1571775979" sldId="325"/>
            <ac:spMk id="6" creationId="{635E94E0-ED05-73B1-6C26-FD93A57B3A14}"/>
          </ac:spMkLst>
        </pc:spChg>
        <pc:graphicFrameChg chg="add del">
          <ac:chgData name="Hashimoto, Chie / 橋本　知依" userId="d974ff01-1f92-419a-ba7c-6fd3fb8463af" providerId="ADAL" clId="{CEC69B72-61DE-432E-9045-BEB07D4FEFC8}" dt="2023-09-12T08:34:52.721" v="339"/>
          <ac:graphicFrameMkLst>
            <pc:docMk/>
            <pc:sldMk cId="1571775979" sldId="325"/>
            <ac:graphicFrameMk id="7" creationId="{A876DB8B-5520-535A-97D0-F1B322049D4C}"/>
          </ac:graphicFrameMkLst>
        </pc:graphicFrameChg>
        <pc:graphicFrameChg chg="add mod modGraphic">
          <ac:chgData name="Hashimoto, Chie / 橋本　知依" userId="d974ff01-1f92-419a-ba7c-6fd3fb8463af" providerId="ADAL" clId="{CEC69B72-61DE-432E-9045-BEB07D4FEFC8}" dt="2023-09-26T07:11:11.137" v="7100" actId="242"/>
          <ac:graphicFrameMkLst>
            <pc:docMk/>
            <pc:sldMk cId="1571775979" sldId="325"/>
            <ac:graphicFrameMk id="8" creationId="{07219AAD-97A6-3628-5ADC-E4FDDF648FDB}"/>
          </ac:graphicFrameMkLst>
        </pc:graphicFrameChg>
        <pc:picChg chg="add mod">
          <ac:chgData name="Hashimoto, Chie / 橋本　知依" userId="d974ff01-1f92-419a-ba7c-6fd3fb8463af" providerId="ADAL" clId="{CEC69B72-61DE-432E-9045-BEB07D4FEFC8}" dt="2023-09-26T07:11:18.505" v="7104" actId="14100"/>
          <ac:picMkLst>
            <pc:docMk/>
            <pc:sldMk cId="1571775979" sldId="325"/>
            <ac:picMk id="3" creationId="{541A6200-B81A-2A4A-AE98-2A6F5414F2D2}"/>
          </ac:picMkLst>
        </pc:picChg>
        <pc:cxnChg chg="add mod">
          <ac:chgData name="Hashimoto, Chie / 橋本　知依" userId="d974ff01-1f92-419a-ba7c-6fd3fb8463af" providerId="ADAL" clId="{CEC69B72-61DE-432E-9045-BEB07D4FEFC8}" dt="2023-09-26T07:11:56.057" v="7166" actId="14100"/>
          <ac:cxnSpMkLst>
            <pc:docMk/>
            <pc:sldMk cId="1571775979" sldId="325"/>
            <ac:cxnSpMk id="7" creationId="{EA51A57F-D599-4C1A-E0C7-B686E874640A}"/>
          </ac:cxnSpMkLst>
        </pc:cxnChg>
      </pc:sldChg>
      <pc:sldChg chg="addSp delSp modSp add mod ord">
        <pc:chgData name="Hashimoto, Chie / 橋本　知依" userId="d974ff01-1f92-419a-ba7c-6fd3fb8463af" providerId="ADAL" clId="{CEC69B72-61DE-432E-9045-BEB07D4FEFC8}" dt="2023-09-26T07:08:12.304" v="7045" actId="20577"/>
        <pc:sldMkLst>
          <pc:docMk/>
          <pc:sldMk cId="2150662362" sldId="326"/>
        </pc:sldMkLst>
        <pc:spChg chg="add mod topLvl">
          <ac:chgData name="Hashimoto, Chie / 橋本　知依" userId="d974ff01-1f92-419a-ba7c-6fd3fb8463af" providerId="ADAL" clId="{CEC69B72-61DE-432E-9045-BEB07D4FEFC8}" dt="2023-09-13T04:17:52.633" v="3570" actId="1076"/>
          <ac:spMkLst>
            <pc:docMk/>
            <pc:sldMk cId="2150662362" sldId="326"/>
            <ac:spMk id="10" creationId="{DF9DBB44-FA7F-8DB5-A9E0-20238DD277AD}"/>
          </ac:spMkLst>
        </pc:spChg>
        <pc:spChg chg="add mod topLvl">
          <ac:chgData name="Hashimoto, Chie / 橋本　知依" userId="d974ff01-1f92-419a-ba7c-6fd3fb8463af" providerId="ADAL" clId="{CEC69B72-61DE-432E-9045-BEB07D4FEFC8}" dt="2023-09-13T04:17:52.633" v="3570" actId="1076"/>
          <ac:spMkLst>
            <pc:docMk/>
            <pc:sldMk cId="2150662362" sldId="326"/>
            <ac:spMk id="12" creationId="{FB9A9E62-50BE-1201-2668-80FD3131C024}"/>
          </ac:spMkLst>
        </pc:spChg>
        <pc:spChg chg="add mod">
          <ac:chgData name="Hashimoto, Chie / 橋本　知依" userId="d974ff01-1f92-419a-ba7c-6fd3fb8463af" providerId="ADAL" clId="{CEC69B72-61DE-432E-9045-BEB07D4FEFC8}" dt="2023-09-13T04:17:52.633" v="3570" actId="1076"/>
          <ac:spMkLst>
            <pc:docMk/>
            <pc:sldMk cId="2150662362" sldId="326"/>
            <ac:spMk id="17" creationId="{B316CAF4-FCD4-9ACB-602C-A144DBFC036C}"/>
          </ac:spMkLst>
        </pc:spChg>
        <pc:spChg chg="add mod">
          <ac:chgData name="Hashimoto, Chie / 橋本　知依" userId="d974ff01-1f92-419a-ba7c-6fd3fb8463af" providerId="ADAL" clId="{CEC69B72-61DE-432E-9045-BEB07D4FEFC8}" dt="2023-09-13T04:17:52.633" v="3570" actId="1076"/>
          <ac:spMkLst>
            <pc:docMk/>
            <pc:sldMk cId="2150662362" sldId="326"/>
            <ac:spMk id="18" creationId="{BBABFC79-3A7D-4354-404A-91456657F4FB}"/>
          </ac:spMkLst>
        </pc:spChg>
        <pc:spChg chg="add mod">
          <ac:chgData name="Hashimoto, Chie / 橋本　知依" userId="d974ff01-1f92-419a-ba7c-6fd3fb8463af" providerId="ADAL" clId="{CEC69B72-61DE-432E-9045-BEB07D4FEFC8}" dt="2023-09-13T04:17:52.633" v="3570" actId="1076"/>
          <ac:spMkLst>
            <pc:docMk/>
            <pc:sldMk cId="2150662362" sldId="326"/>
            <ac:spMk id="22" creationId="{B64EDA99-177C-459E-DC48-F39DC867C855}"/>
          </ac:spMkLst>
        </pc:spChg>
        <pc:spChg chg="add mod">
          <ac:chgData name="Hashimoto, Chie / 橋本　知依" userId="d974ff01-1f92-419a-ba7c-6fd3fb8463af" providerId="ADAL" clId="{CEC69B72-61DE-432E-9045-BEB07D4FEFC8}" dt="2023-09-13T04:17:52.633" v="3570" actId="1076"/>
          <ac:spMkLst>
            <pc:docMk/>
            <pc:sldMk cId="2150662362" sldId="326"/>
            <ac:spMk id="27" creationId="{BEA0EE62-0582-B3F7-F03C-911F97C78A7B}"/>
          </ac:spMkLst>
        </pc:spChg>
        <pc:grpChg chg="add del mod">
          <ac:chgData name="Hashimoto, Chie / 橋本　知依" userId="d974ff01-1f92-419a-ba7c-6fd3fb8463af" providerId="ADAL" clId="{CEC69B72-61DE-432E-9045-BEB07D4FEFC8}" dt="2023-09-12T23:58:22.083" v="3537" actId="165"/>
          <ac:grpSpMkLst>
            <pc:docMk/>
            <pc:sldMk cId="2150662362" sldId="326"/>
            <ac:grpSpMk id="15" creationId="{A1EB7960-60B8-BC4A-B7B0-B1009EE42956}"/>
          </ac:grpSpMkLst>
        </pc:grpChg>
        <pc:graphicFrameChg chg="mod modGraphic">
          <ac:chgData name="Hashimoto, Chie / 橋本　知依" userId="d974ff01-1f92-419a-ba7c-6fd3fb8463af" providerId="ADAL" clId="{CEC69B72-61DE-432E-9045-BEB07D4FEFC8}" dt="2023-09-26T07:08:12.304" v="7045" actId="20577"/>
          <ac:graphicFrameMkLst>
            <pc:docMk/>
            <pc:sldMk cId="2150662362" sldId="326"/>
            <ac:graphicFrameMk id="8" creationId="{07219AAD-97A6-3628-5ADC-E4FDDF648FDB}"/>
          </ac:graphicFrameMkLst>
        </pc:graphicFrameChg>
        <pc:picChg chg="add mod topLvl modCrop">
          <ac:chgData name="Hashimoto, Chie / 橋本　知依" userId="d974ff01-1f92-419a-ba7c-6fd3fb8463af" providerId="ADAL" clId="{CEC69B72-61DE-432E-9045-BEB07D4FEFC8}" dt="2023-09-13T04:17:52.633" v="3570" actId="1076"/>
          <ac:picMkLst>
            <pc:docMk/>
            <pc:sldMk cId="2150662362" sldId="326"/>
            <ac:picMk id="3" creationId="{701EA599-B850-08DA-6B0B-0BD0A722CF07}"/>
          </ac:picMkLst>
        </pc:picChg>
        <pc:picChg chg="add mod modCrop">
          <ac:chgData name="Hashimoto, Chie / 橋本　知依" userId="d974ff01-1f92-419a-ba7c-6fd3fb8463af" providerId="ADAL" clId="{CEC69B72-61DE-432E-9045-BEB07D4FEFC8}" dt="2023-09-13T04:17:52.633" v="3570" actId="1076"/>
          <ac:picMkLst>
            <pc:docMk/>
            <pc:sldMk cId="2150662362" sldId="326"/>
            <ac:picMk id="5" creationId="{B20297D4-F2F2-D17F-14E1-D5CFC8392E41}"/>
          </ac:picMkLst>
        </pc:picChg>
        <pc:picChg chg="add mod modCrop">
          <ac:chgData name="Hashimoto, Chie / 橋本　知依" userId="d974ff01-1f92-419a-ba7c-6fd3fb8463af" providerId="ADAL" clId="{CEC69B72-61DE-432E-9045-BEB07D4FEFC8}" dt="2023-09-13T04:17:52.633" v="3570" actId="1076"/>
          <ac:picMkLst>
            <pc:docMk/>
            <pc:sldMk cId="2150662362" sldId="326"/>
            <ac:picMk id="9" creationId="{3440F271-BC65-FB2F-F8D0-C7BC46D7037C}"/>
          </ac:picMkLst>
        </pc:picChg>
        <pc:cxnChg chg="add mod topLvl">
          <ac:chgData name="Hashimoto, Chie / 橋本　知依" userId="d974ff01-1f92-419a-ba7c-6fd3fb8463af" providerId="ADAL" clId="{CEC69B72-61DE-432E-9045-BEB07D4FEFC8}" dt="2023-09-13T04:17:52.633" v="3570" actId="1076"/>
          <ac:cxnSpMkLst>
            <pc:docMk/>
            <pc:sldMk cId="2150662362" sldId="326"/>
            <ac:cxnSpMk id="11" creationId="{95A6F4A9-6B95-0BC8-08B0-EC9E4CC00159}"/>
          </ac:cxnSpMkLst>
        </pc:cxnChg>
        <pc:cxnChg chg="add mod">
          <ac:chgData name="Hashimoto, Chie / 橋本　知依" userId="d974ff01-1f92-419a-ba7c-6fd3fb8463af" providerId="ADAL" clId="{CEC69B72-61DE-432E-9045-BEB07D4FEFC8}" dt="2023-09-13T04:17:52.633" v="3570" actId="1076"/>
          <ac:cxnSpMkLst>
            <pc:docMk/>
            <pc:sldMk cId="2150662362" sldId="326"/>
            <ac:cxnSpMk id="19" creationId="{23CF319B-769A-909C-EDAA-50B390F19F99}"/>
          </ac:cxnSpMkLst>
        </pc:cxnChg>
        <pc:cxnChg chg="add mod">
          <ac:chgData name="Hashimoto, Chie / 橋本　知依" userId="d974ff01-1f92-419a-ba7c-6fd3fb8463af" providerId="ADAL" clId="{CEC69B72-61DE-432E-9045-BEB07D4FEFC8}" dt="2023-09-13T04:17:52.633" v="3570" actId="1076"/>
          <ac:cxnSpMkLst>
            <pc:docMk/>
            <pc:sldMk cId="2150662362" sldId="326"/>
            <ac:cxnSpMk id="24" creationId="{8E8BC20D-D2FA-79D9-AB2A-AA571A0EE371}"/>
          </ac:cxnSpMkLst>
        </pc:cxnChg>
      </pc:sldChg>
      <pc:sldChg chg="addSp delSp modSp add mod">
        <pc:chgData name="Hashimoto, Chie / 橋本　知依" userId="d974ff01-1f92-419a-ba7c-6fd3fb8463af" providerId="ADAL" clId="{CEC69B72-61DE-432E-9045-BEB07D4FEFC8}" dt="2023-09-26T07:12:51.247" v="7174" actId="20577"/>
        <pc:sldMkLst>
          <pc:docMk/>
          <pc:sldMk cId="3001792241" sldId="327"/>
        </pc:sldMkLst>
        <pc:spChg chg="add del mod">
          <ac:chgData name="Hashimoto, Chie / 橋本　知依" userId="d974ff01-1f92-419a-ba7c-6fd3fb8463af" providerId="ADAL" clId="{CEC69B72-61DE-432E-9045-BEB07D4FEFC8}" dt="2023-09-26T07:03:37.297" v="6951" actId="478"/>
          <ac:spMkLst>
            <pc:docMk/>
            <pc:sldMk cId="3001792241" sldId="327"/>
            <ac:spMk id="2" creationId="{44C7FF70-6E1D-DE15-2BED-AA9303059A8D}"/>
          </ac:spMkLst>
        </pc:spChg>
        <pc:spChg chg="add mod">
          <ac:chgData name="Hashimoto, Chie / 橋本　知依" userId="d974ff01-1f92-419a-ba7c-6fd3fb8463af" providerId="ADAL" clId="{CEC69B72-61DE-432E-9045-BEB07D4FEFC8}" dt="2023-09-26T07:05:21.240" v="6957" actId="164"/>
          <ac:spMkLst>
            <pc:docMk/>
            <pc:sldMk cId="3001792241" sldId="327"/>
            <ac:spMk id="7" creationId="{7C81C386-9868-738C-6219-C7995568CEA4}"/>
          </ac:spMkLst>
        </pc:spChg>
        <pc:spChg chg="add mod">
          <ac:chgData name="Hashimoto, Chie / 橋本　知依" userId="d974ff01-1f92-419a-ba7c-6fd3fb8463af" providerId="ADAL" clId="{CEC69B72-61DE-432E-9045-BEB07D4FEFC8}" dt="2023-09-26T07:06:06.027" v="6964" actId="164"/>
          <ac:spMkLst>
            <pc:docMk/>
            <pc:sldMk cId="3001792241" sldId="327"/>
            <ac:spMk id="10" creationId="{7ADC2C0F-5BB6-D752-1184-F3E43A9B8043}"/>
          </ac:spMkLst>
        </pc:spChg>
        <pc:spChg chg="add mod">
          <ac:chgData name="Hashimoto, Chie / 橋本　知依" userId="d974ff01-1f92-419a-ba7c-6fd3fb8463af" providerId="ADAL" clId="{CEC69B72-61DE-432E-9045-BEB07D4FEFC8}" dt="2023-09-26T07:05:54.739" v="6963" actId="164"/>
          <ac:spMkLst>
            <pc:docMk/>
            <pc:sldMk cId="3001792241" sldId="327"/>
            <ac:spMk id="13" creationId="{12E16C5E-E534-75F3-4982-C1857F88929A}"/>
          </ac:spMkLst>
        </pc:spChg>
        <pc:spChg chg="add mod">
          <ac:chgData name="Hashimoto, Chie / 橋本　知依" userId="d974ff01-1f92-419a-ba7c-6fd3fb8463af" providerId="ADAL" clId="{CEC69B72-61DE-432E-9045-BEB07D4FEFC8}" dt="2023-09-26T07:05:21.240" v="6957" actId="164"/>
          <ac:spMkLst>
            <pc:docMk/>
            <pc:sldMk cId="3001792241" sldId="327"/>
            <ac:spMk id="14" creationId="{4C95C319-FE71-6B75-21C9-8825F2E1E349}"/>
          </ac:spMkLst>
        </pc:spChg>
        <pc:spChg chg="add mod">
          <ac:chgData name="Hashimoto, Chie / 橋本　知依" userId="d974ff01-1f92-419a-ba7c-6fd3fb8463af" providerId="ADAL" clId="{CEC69B72-61DE-432E-9045-BEB07D4FEFC8}" dt="2023-09-26T07:05:54.739" v="6963" actId="164"/>
          <ac:spMkLst>
            <pc:docMk/>
            <pc:sldMk cId="3001792241" sldId="327"/>
            <ac:spMk id="15" creationId="{907F681B-F31D-3C9F-5B90-4CDA24B2F89A}"/>
          </ac:spMkLst>
        </pc:spChg>
        <pc:spChg chg="add del mod">
          <ac:chgData name="Hashimoto, Chie / 橋本　知依" userId="d974ff01-1f92-419a-ba7c-6fd3fb8463af" providerId="ADAL" clId="{CEC69B72-61DE-432E-9045-BEB07D4FEFC8}" dt="2023-09-26T07:07:11.520" v="6992" actId="478"/>
          <ac:spMkLst>
            <pc:docMk/>
            <pc:sldMk cId="3001792241" sldId="327"/>
            <ac:spMk id="16" creationId="{5D11538F-8FB5-F1FB-F405-68D7033A9E57}"/>
          </ac:spMkLst>
        </pc:spChg>
        <pc:grpChg chg="add mod">
          <ac:chgData name="Hashimoto, Chie / 橋本　知依" userId="d974ff01-1f92-419a-ba7c-6fd3fb8463af" providerId="ADAL" clId="{CEC69B72-61DE-432E-9045-BEB07D4FEFC8}" dt="2023-09-26T07:07:17.701" v="6994" actId="1076"/>
          <ac:grpSpMkLst>
            <pc:docMk/>
            <pc:sldMk cId="3001792241" sldId="327"/>
            <ac:grpSpMk id="17" creationId="{EA9E4E91-2990-B388-712F-A46FEF2C208B}"/>
          </ac:grpSpMkLst>
        </pc:grpChg>
        <pc:grpChg chg="add del mod">
          <ac:chgData name="Hashimoto, Chie / 橋本　知依" userId="d974ff01-1f92-419a-ba7c-6fd3fb8463af" providerId="ADAL" clId="{CEC69B72-61DE-432E-9045-BEB07D4FEFC8}" dt="2023-09-26T07:07:00.894" v="6990" actId="478"/>
          <ac:grpSpMkLst>
            <pc:docMk/>
            <pc:sldMk cId="3001792241" sldId="327"/>
            <ac:grpSpMk id="19" creationId="{53F1A216-C341-6F04-308A-8A762F70ABF7}"/>
          </ac:grpSpMkLst>
        </pc:grpChg>
        <pc:grpChg chg="add del mod ord">
          <ac:chgData name="Hashimoto, Chie / 橋本　知依" userId="d974ff01-1f92-419a-ba7c-6fd3fb8463af" providerId="ADAL" clId="{CEC69B72-61DE-432E-9045-BEB07D4FEFC8}" dt="2023-09-26T07:07:00.894" v="6990" actId="478"/>
          <ac:grpSpMkLst>
            <pc:docMk/>
            <pc:sldMk cId="3001792241" sldId="327"/>
            <ac:grpSpMk id="20" creationId="{294A2771-5F88-2A8B-B8A6-F5469A2B8BA2}"/>
          </ac:grpSpMkLst>
        </pc:grpChg>
        <pc:graphicFrameChg chg="mod modGraphic">
          <ac:chgData name="Hashimoto, Chie / 橋本　知依" userId="d974ff01-1f92-419a-ba7c-6fd3fb8463af" providerId="ADAL" clId="{CEC69B72-61DE-432E-9045-BEB07D4FEFC8}" dt="2023-09-26T07:12:51.247" v="7174" actId="20577"/>
          <ac:graphicFrameMkLst>
            <pc:docMk/>
            <pc:sldMk cId="3001792241" sldId="327"/>
            <ac:graphicFrameMk id="8" creationId="{07219AAD-97A6-3628-5ADC-E4FDDF648FDB}"/>
          </ac:graphicFrameMkLst>
        </pc:graphicFrameChg>
        <pc:picChg chg="add mod modCrop">
          <ac:chgData name="Hashimoto, Chie / 橋本　知依" userId="d974ff01-1f92-419a-ba7c-6fd3fb8463af" providerId="ADAL" clId="{CEC69B72-61DE-432E-9045-BEB07D4FEFC8}" dt="2023-09-26T07:06:06.027" v="6964" actId="164"/>
          <ac:picMkLst>
            <pc:docMk/>
            <pc:sldMk cId="3001792241" sldId="327"/>
            <ac:picMk id="3" creationId="{EE6435FA-63E6-3537-FFF0-9B1862EFC11C}"/>
          </ac:picMkLst>
        </pc:picChg>
        <pc:picChg chg="add mod">
          <ac:chgData name="Hashimoto, Chie / 橋本　知依" userId="d974ff01-1f92-419a-ba7c-6fd3fb8463af" providerId="ADAL" clId="{CEC69B72-61DE-432E-9045-BEB07D4FEFC8}" dt="2023-09-26T07:05:21.240" v="6957" actId="164"/>
          <ac:picMkLst>
            <pc:docMk/>
            <pc:sldMk cId="3001792241" sldId="327"/>
            <ac:picMk id="4" creationId="{7B754CF3-8577-B476-3374-9A35BF42E3F7}"/>
          </ac:picMkLst>
        </pc:picChg>
        <pc:picChg chg="add del">
          <ac:chgData name="Hashimoto, Chie / 橋本　知依" userId="d974ff01-1f92-419a-ba7c-6fd3fb8463af" providerId="ADAL" clId="{CEC69B72-61DE-432E-9045-BEB07D4FEFC8}" dt="2023-09-12T09:28:03.375" v="3358" actId="22"/>
          <ac:picMkLst>
            <pc:docMk/>
            <pc:sldMk cId="3001792241" sldId="327"/>
            <ac:picMk id="5" creationId="{4FC01B49-91A5-04DF-8759-EB3E732086FE}"/>
          </ac:picMkLst>
        </pc:picChg>
        <pc:picChg chg="add mod">
          <ac:chgData name="Hashimoto, Chie / 橋本　知依" userId="d974ff01-1f92-419a-ba7c-6fd3fb8463af" providerId="ADAL" clId="{CEC69B72-61DE-432E-9045-BEB07D4FEFC8}" dt="2023-09-26T07:05:21.240" v="6957" actId="164"/>
          <ac:picMkLst>
            <pc:docMk/>
            <pc:sldMk cId="3001792241" sldId="327"/>
            <ac:picMk id="5" creationId="{C42FFABE-FBD3-BA2D-A74C-20E9D5AC6996}"/>
          </ac:picMkLst>
        </pc:picChg>
        <pc:picChg chg="add mod modCrop">
          <ac:chgData name="Hashimoto, Chie / 橋本　知依" userId="d974ff01-1f92-419a-ba7c-6fd3fb8463af" providerId="ADAL" clId="{CEC69B72-61DE-432E-9045-BEB07D4FEFC8}" dt="2023-09-26T07:05:54.739" v="6963" actId="164"/>
          <ac:picMkLst>
            <pc:docMk/>
            <pc:sldMk cId="3001792241" sldId="327"/>
            <ac:picMk id="9" creationId="{88A430D6-B8AA-1373-B420-15A4F7B00234}"/>
          </ac:picMkLst>
        </pc:picChg>
        <pc:cxnChg chg="add mod">
          <ac:chgData name="Hashimoto, Chie / 橋本　知依" userId="d974ff01-1f92-419a-ba7c-6fd3fb8463af" providerId="ADAL" clId="{CEC69B72-61DE-432E-9045-BEB07D4FEFC8}" dt="2023-09-26T07:07:00.894" v="6990" actId="478"/>
          <ac:cxnSpMkLst>
            <pc:docMk/>
            <pc:sldMk cId="3001792241" sldId="327"/>
            <ac:cxnSpMk id="11" creationId="{2CFBE8FE-F4C6-1CE3-D4FD-94553FDA1940}"/>
          </ac:cxnSpMkLst>
        </pc:cxnChg>
        <pc:cxnChg chg="add mod">
          <ac:chgData name="Hashimoto, Chie / 橋本　知依" userId="d974ff01-1f92-419a-ba7c-6fd3fb8463af" providerId="ADAL" clId="{CEC69B72-61DE-432E-9045-BEB07D4FEFC8}" dt="2023-09-26T07:05:21.240" v="6957" actId="164"/>
          <ac:cxnSpMkLst>
            <pc:docMk/>
            <pc:sldMk cId="3001792241" sldId="327"/>
            <ac:cxnSpMk id="12" creationId="{59F0663C-8104-925B-C469-FB42912232B1}"/>
          </ac:cxnSpMkLst>
        </pc:cxnChg>
      </pc:sldChg>
      <pc:sldChg chg="addSp delSp modSp add mod">
        <pc:chgData name="Hashimoto, Chie / 橋本　知依" userId="d974ff01-1f92-419a-ba7c-6fd3fb8463af" providerId="ADAL" clId="{CEC69B72-61DE-432E-9045-BEB07D4FEFC8}" dt="2023-09-26T07:08:35.379" v="7067" actId="20577"/>
        <pc:sldMkLst>
          <pc:docMk/>
          <pc:sldMk cId="3855689316" sldId="328"/>
        </pc:sldMkLst>
        <pc:spChg chg="add mod">
          <ac:chgData name="Hashimoto, Chie / 橋本　知依" userId="d974ff01-1f92-419a-ba7c-6fd3fb8463af" providerId="ADAL" clId="{CEC69B72-61DE-432E-9045-BEB07D4FEFC8}" dt="2023-09-13T04:18:43.191" v="3629" actId="1076"/>
          <ac:spMkLst>
            <pc:docMk/>
            <pc:sldMk cId="3855689316" sldId="328"/>
            <ac:spMk id="4" creationId="{DB7DA942-83B7-7330-1696-CA5120615363}"/>
          </ac:spMkLst>
        </pc:spChg>
        <pc:spChg chg="mod">
          <ac:chgData name="Hashimoto, Chie / 橋本　知依" userId="d974ff01-1f92-419a-ba7c-6fd3fb8463af" providerId="ADAL" clId="{CEC69B72-61DE-432E-9045-BEB07D4FEFC8}" dt="2023-09-12T09:16:52.629" v="2707" actId="164"/>
          <ac:spMkLst>
            <pc:docMk/>
            <pc:sldMk cId="3855689316" sldId="328"/>
            <ac:spMk id="17" creationId="{B316CAF4-FCD4-9ACB-602C-A144DBFC036C}"/>
          </ac:spMkLst>
        </pc:spChg>
        <pc:spChg chg="mod">
          <ac:chgData name="Hashimoto, Chie / 橋本　知依" userId="d974ff01-1f92-419a-ba7c-6fd3fb8463af" providerId="ADAL" clId="{CEC69B72-61DE-432E-9045-BEB07D4FEFC8}" dt="2023-09-12T09:16:52.629" v="2707" actId="164"/>
          <ac:spMkLst>
            <pc:docMk/>
            <pc:sldMk cId="3855689316" sldId="328"/>
            <ac:spMk id="18" creationId="{BBABFC79-3A7D-4354-404A-91456657F4FB}"/>
          </ac:spMkLst>
        </pc:spChg>
        <pc:spChg chg="del">
          <ac:chgData name="Hashimoto, Chie / 橋本　知依" userId="d974ff01-1f92-419a-ba7c-6fd3fb8463af" providerId="ADAL" clId="{CEC69B72-61DE-432E-9045-BEB07D4FEFC8}" dt="2023-09-12T09:16:56.558" v="2709" actId="478"/>
          <ac:spMkLst>
            <pc:docMk/>
            <pc:sldMk cId="3855689316" sldId="328"/>
            <ac:spMk id="22" creationId="{B64EDA99-177C-459E-DC48-F39DC867C855}"/>
          </ac:spMkLst>
        </pc:spChg>
        <pc:spChg chg="mod">
          <ac:chgData name="Hashimoto, Chie / 橋本　知依" userId="d974ff01-1f92-419a-ba7c-6fd3fb8463af" providerId="ADAL" clId="{CEC69B72-61DE-432E-9045-BEB07D4FEFC8}" dt="2023-09-13T04:18:43.191" v="3629" actId="1076"/>
          <ac:spMkLst>
            <pc:docMk/>
            <pc:sldMk cId="3855689316" sldId="328"/>
            <ac:spMk id="27" creationId="{BEA0EE62-0582-B3F7-F03C-911F97C78A7B}"/>
          </ac:spMkLst>
        </pc:spChg>
        <pc:grpChg chg="add mod">
          <ac:chgData name="Hashimoto, Chie / 橋本　知依" userId="d974ff01-1f92-419a-ba7c-6fd3fb8463af" providerId="ADAL" clId="{CEC69B72-61DE-432E-9045-BEB07D4FEFC8}" dt="2023-09-13T04:18:43.191" v="3629" actId="1076"/>
          <ac:grpSpMkLst>
            <pc:docMk/>
            <pc:sldMk cId="3855689316" sldId="328"/>
            <ac:grpSpMk id="2" creationId="{C03D44D3-B51E-7D67-8175-4CBB490D3B70}"/>
          </ac:grpSpMkLst>
        </pc:grpChg>
        <pc:grpChg chg="mod">
          <ac:chgData name="Hashimoto, Chie / 橋本　知依" userId="d974ff01-1f92-419a-ba7c-6fd3fb8463af" providerId="ADAL" clId="{CEC69B72-61DE-432E-9045-BEB07D4FEFC8}" dt="2023-09-12T09:16:52.629" v="2707" actId="164"/>
          <ac:grpSpMkLst>
            <pc:docMk/>
            <pc:sldMk cId="3855689316" sldId="328"/>
            <ac:grpSpMk id="15" creationId="{A1EB7960-60B8-BC4A-B7B0-B1009EE42956}"/>
          </ac:grpSpMkLst>
        </pc:grpChg>
        <pc:graphicFrameChg chg="mod modGraphic">
          <ac:chgData name="Hashimoto, Chie / 橋本　知依" userId="d974ff01-1f92-419a-ba7c-6fd3fb8463af" providerId="ADAL" clId="{CEC69B72-61DE-432E-9045-BEB07D4FEFC8}" dt="2023-09-26T07:08:35.379" v="7067" actId="20577"/>
          <ac:graphicFrameMkLst>
            <pc:docMk/>
            <pc:sldMk cId="3855689316" sldId="328"/>
            <ac:graphicFrameMk id="8" creationId="{07219AAD-97A6-3628-5ADC-E4FDDF648FDB}"/>
          </ac:graphicFrameMkLst>
        </pc:graphicFrameChg>
        <pc:picChg chg="mod">
          <ac:chgData name="Hashimoto, Chie / 橋本　知依" userId="d974ff01-1f92-419a-ba7c-6fd3fb8463af" providerId="ADAL" clId="{CEC69B72-61DE-432E-9045-BEB07D4FEFC8}" dt="2023-09-12T09:16:52.629" v="2707" actId="164"/>
          <ac:picMkLst>
            <pc:docMk/>
            <pc:sldMk cId="3855689316" sldId="328"/>
            <ac:picMk id="5" creationId="{B20297D4-F2F2-D17F-14E1-D5CFC8392E41}"/>
          </ac:picMkLst>
        </pc:picChg>
        <pc:picChg chg="mod">
          <ac:chgData name="Hashimoto, Chie / 橋本　知依" userId="d974ff01-1f92-419a-ba7c-6fd3fb8463af" providerId="ADAL" clId="{CEC69B72-61DE-432E-9045-BEB07D4FEFC8}" dt="2023-09-12T09:16:52.629" v="2707" actId="164"/>
          <ac:picMkLst>
            <pc:docMk/>
            <pc:sldMk cId="3855689316" sldId="328"/>
            <ac:picMk id="9" creationId="{3440F271-BC65-FB2F-F8D0-C7BC46D7037C}"/>
          </ac:picMkLst>
        </pc:picChg>
        <pc:cxnChg chg="mod">
          <ac:chgData name="Hashimoto, Chie / 橋本　知依" userId="d974ff01-1f92-419a-ba7c-6fd3fb8463af" providerId="ADAL" clId="{CEC69B72-61DE-432E-9045-BEB07D4FEFC8}" dt="2023-09-12T09:16:52.629" v="2707" actId="164"/>
          <ac:cxnSpMkLst>
            <pc:docMk/>
            <pc:sldMk cId="3855689316" sldId="328"/>
            <ac:cxnSpMk id="19" creationId="{23CF319B-769A-909C-EDAA-50B390F19F99}"/>
          </ac:cxnSpMkLst>
        </pc:cxnChg>
        <pc:cxnChg chg="mod">
          <ac:chgData name="Hashimoto, Chie / 橋本　知依" userId="d974ff01-1f92-419a-ba7c-6fd3fb8463af" providerId="ADAL" clId="{CEC69B72-61DE-432E-9045-BEB07D4FEFC8}" dt="2023-09-12T09:16:52.629" v="2707" actId="164"/>
          <ac:cxnSpMkLst>
            <pc:docMk/>
            <pc:sldMk cId="3855689316" sldId="328"/>
            <ac:cxnSpMk id="24" creationId="{8E8BC20D-D2FA-79D9-AB2A-AA571A0EE371}"/>
          </ac:cxnSpMkLst>
        </pc:cxnChg>
      </pc:sldChg>
      <pc:sldChg chg="delSp new del mod">
        <pc:chgData name="Hashimoto, Chie / 橋本　知依" userId="d974ff01-1f92-419a-ba7c-6fd3fb8463af" providerId="ADAL" clId="{CEC69B72-61DE-432E-9045-BEB07D4FEFC8}" dt="2023-09-25T23:47:30.211" v="3731" actId="47"/>
        <pc:sldMkLst>
          <pc:docMk/>
          <pc:sldMk cId="981623921" sldId="329"/>
        </pc:sldMkLst>
        <pc:spChg chg="del">
          <ac:chgData name="Hashimoto, Chie / 橋本　知依" userId="d974ff01-1f92-419a-ba7c-6fd3fb8463af" providerId="ADAL" clId="{CEC69B72-61DE-432E-9045-BEB07D4FEFC8}" dt="2023-09-25T23:47:26.672" v="3730" actId="478"/>
          <ac:spMkLst>
            <pc:docMk/>
            <pc:sldMk cId="981623921" sldId="329"/>
            <ac:spMk id="2" creationId="{769BFFD9-84B2-1726-F804-EC52B3D2DAC3}"/>
          </ac:spMkLst>
        </pc:spChg>
        <pc:spChg chg="del">
          <ac:chgData name="Hashimoto, Chie / 橋本　知依" userId="d974ff01-1f92-419a-ba7c-6fd3fb8463af" providerId="ADAL" clId="{CEC69B72-61DE-432E-9045-BEB07D4FEFC8}" dt="2023-09-25T23:47:26.672" v="3730" actId="478"/>
          <ac:spMkLst>
            <pc:docMk/>
            <pc:sldMk cId="981623921" sldId="329"/>
            <ac:spMk id="3" creationId="{7593802C-A45A-63CB-ACF3-F1BEE3609D08}"/>
          </ac:spMkLst>
        </pc:spChg>
        <pc:spChg chg="del">
          <ac:chgData name="Hashimoto, Chie / 橋本　知依" userId="d974ff01-1f92-419a-ba7c-6fd3fb8463af" providerId="ADAL" clId="{CEC69B72-61DE-432E-9045-BEB07D4FEFC8}" dt="2023-09-25T23:47:26.672" v="3730" actId="478"/>
          <ac:spMkLst>
            <pc:docMk/>
            <pc:sldMk cId="981623921" sldId="329"/>
            <ac:spMk id="4" creationId="{D431FE1C-3ECD-5073-78F7-0023F9C8211E}"/>
          </ac:spMkLst>
        </pc:spChg>
        <pc:spChg chg="del">
          <ac:chgData name="Hashimoto, Chie / 橋本　知依" userId="d974ff01-1f92-419a-ba7c-6fd3fb8463af" providerId="ADAL" clId="{CEC69B72-61DE-432E-9045-BEB07D4FEFC8}" dt="2023-09-25T23:47:26.672" v="3730" actId="478"/>
          <ac:spMkLst>
            <pc:docMk/>
            <pc:sldMk cId="981623921" sldId="329"/>
            <ac:spMk id="5" creationId="{92CFC14B-4A22-A0D1-EA89-88F7EB7EA20B}"/>
          </ac:spMkLst>
        </pc:spChg>
      </pc:sldChg>
      <pc:sldChg chg="addSp delSp modSp add del mod">
        <pc:chgData name="Hashimoto, Chie / 橋本　知依" userId="d974ff01-1f92-419a-ba7c-6fd3fb8463af" providerId="ADAL" clId="{CEC69B72-61DE-432E-9045-BEB07D4FEFC8}" dt="2023-09-26T07:07:22.327" v="6996" actId="47"/>
        <pc:sldMkLst>
          <pc:docMk/>
          <pc:sldMk cId="1541515246" sldId="329"/>
        </pc:sldMkLst>
        <pc:spChg chg="add del mod">
          <ac:chgData name="Hashimoto, Chie / 橋本　知依" userId="d974ff01-1f92-419a-ba7c-6fd3fb8463af" providerId="ADAL" clId="{CEC69B72-61DE-432E-9045-BEB07D4FEFC8}" dt="2023-09-26T07:05:16.284" v="6955" actId="21"/>
          <ac:spMkLst>
            <pc:docMk/>
            <pc:sldMk cId="1541515246" sldId="329"/>
            <ac:spMk id="9" creationId="{278FB008-2CCE-C668-4B79-4A707F70BFDC}"/>
          </ac:spMkLst>
        </pc:spChg>
        <pc:spChg chg="add del mod">
          <ac:chgData name="Hashimoto, Chie / 橋本　知依" userId="d974ff01-1f92-419a-ba7c-6fd3fb8463af" providerId="ADAL" clId="{CEC69B72-61DE-432E-9045-BEB07D4FEFC8}" dt="2023-09-26T07:05:16.284" v="6955" actId="21"/>
          <ac:spMkLst>
            <pc:docMk/>
            <pc:sldMk cId="1541515246" sldId="329"/>
            <ac:spMk id="13" creationId="{66CC4304-DBF3-E06C-C5C2-7A7B15196AC3}"/>
          </ac:spMkLst>
        </pc:spChg>
        <pc:graphicFrameChg chg="add del mod modGraphic">
          <ac:chgData name="Hashimoto, Chie / 橋本　知依" userId="d974ff01-1f92-419a-ba7c-6fd3fb8463af" providerId="ADAL" clId="{CEC69B72-61DE-432E-9045-BEB07D4FEFC8}" dt="2023-09-26T00:39:41.508" v="4200" actId="20577"/>
          <ac:graphicFrameMkLst>
            <pc:docMk/>
            <pc:sldMk cId="1541515246" sldId="329"/>
            <ac:graphicFrameMk id="8" creationId="{07219AAD-97A6-3628-5ADC-E4FDDF648FDB}"/>
          </ac:graphicFrameMkLst>
        </pc:graphicFrameChg>
        <pc:picChg chg="add del mod">
          <ac:chgData name="Hashimoto, Chie / 橋本　知依" userId="d974ff01-1f92-419a-ba7c-6fd3fb8463af" providerId="ADAL" clId="{CEC69B72-61DE-432E-9045-BEB07D4FEFC8}" dt="2023-09-26T07:05:16.284" v="6955" actId="21"/>
          <ac:picMkLst>
            <pc:docMk/>
            <pc:sldMk cId="1541515246" sldId="329"/>
            <ac:picMk id="3" creationId="{BD777D6E-7FF9-10A8-22D6-752153209459}"/>
          </ac:picMkLst>
        </pc:picChg>
        <pc:picChg chg="add del mod">
          <ac:chgData name="Hashimoto, Chie / 橋本　知依" userId="d974ff01-1f92-419a-ba7c-6fd3fb8463af" providerId="ADAL" clId="{CEC69B72-61DE-432E-9045-BEB07D4FEFC8}" dt="2023-09-26T00:20:49.640" v="3976"/>
          <ac:picMkLst>
            <pc:docMk/>
            <pc:sldMk cId="1541515246" sldId="329"/>
            <ac:picMk id="4" creationId="{955C9C5C-93AB-B309-B548-0DDD70AE3A12}"/>
          </ac:picMkLst>
        </pc:picChg>
        <pc:picChg chg="add del mod">
          <ac:chgData name="Hashimoto, Chie / 橋本　知依" userId="d974ff01-1f92-419a-ba7c-6fd3fb8463af" providerId="ADAL" clId="{CEC69B72-61DE-432E-9045-BEB07D4FEFC8}" dt="2023-09-26T07:05:16.284" v="6955" actId="21"/>
          <ac:picMkLst>
            <pc:docMk/>
            <pc:sldMk cId="1541515246" sldId="329"/>
            <ac:picMk id="7" creationId="{ECACED21-7080-70BA-06AD-31640C742C9A}"/>
          </ac:picMkLst>
        </pc:picChg>
        <pc:cxnChg chg="add del mod">
          <ac:chgData name="Hashimoto, Chie / 橋本　知依" userId="d974ff01-1f92-419a-ba7c-6fd3fb8463af" providerId="ADAL" clId="{CEC69B72-61DE-432E-9045-BEB07D4FEFC8}" dt="2023-09-26T07:05:16.284" v="6955" actId="21"/>
          <ac:cxnSpMkLst>
            <pc:docMk/>
            <pc:sldMk cId="1541515246" sldId="329"/>
            <ac:cxnSpMk id="10" creationId="{32259B52-2BB6-9088-DCB5-7507F1CC6668}"/>
          </ac:cxnSpMkLst>
        </pc:cxnChg>
      </pc:sldChg>
      <pc:sldChg chg="addSp modSp add del mod">
        <pc:chgData name="Hashimoto, Chie / 橋本　知依" userId="d974ff01-1f92-419a-ba7c-6fd3fb8463af" providerId="ADAL" clId="{CEC69B72-61DE-432E-9045-BEB07D4FEFC8}" dt="2023-09-26T07:04:45.565" v="6953" actId="47"/>
        <pc:sldMkLst>
          <pc:docMk/>
          <pc:sldMk cId="2043304112" sldId="330"/>
        </pc:sldMkLst>
        <pc:graphicFrameChg chg="mod modGraphic">
          <ac:chgData name="Hashimoto, Chie / 橋本　知依" userId="d974ff01-1f92-419a-ba7c-6fd3fb8463af" providerId="ADAL" clId="{CEC69B72-61DE-432E-9045-BEB07D4FEFC8}" dt="2023-09-26T00:39:36.402" v="4199" actId="6549"/>
          <ac:graphicFrameMkLst>
            <pc:docMk/>
            <pc:sldMk cId="2043304112" sldId="330"/>
            <ac:graphicFrameMk id="8" creationId="{07219AAD-97A6-3628-5ADC-E4FDDF648FDB}"/>
          </ac:graphicFrameMkLst>
        </pc:graphicFrameChg>
        <pc:picChg chg="add mod modCrop">
          <ac:chgData name="Hashimoto, Chie / 橋本　知依" userId="d974ff01-1f92-419a-ba7c-6fd3fb8463af" providerId="ADAL" clId="{CEC69B72-61DE-432E-9045-BEB07D4FEFC8}" dt="2023-09-26T00:27:56.351" v="4191" actId="1076"/>
          <ac:picMkLst>
            <pc:docMk/>
            <pc:sldMk cId="2043304112" sldId="330"/>
            <ac:picMk id="3" creationId="{8CFCF54C-5498-3D84-7B83-4D6EE3CC3C10}"/>
          </ac:picMkLst>
        </pc:picChg>
      </pc:sldChg>
      <pc:sldChg chg="addSp delSp modSp add mod">
        <pc:chgData name="Hashimoto, Chie / 橋本　知依" userId="d974ff01-1f92-419a-ba7c-6fd3fb8463af" providerId="ADAL" clId="{CEC69B72-61DE-432E-9045-BEB07D4FEFC8}" dt="2023-09-26T07:13:57.476" v="7226" actId="20577"/>
        <pc:sldMkLst>
          <pc:docMk/>
          <pc:sldMk cId="3792151018" sldId="331"/>
        </pc:sldMkLst>
        <pc:spChg chg="del">
          <ac:chgData name="Hashimoto, Chie / 橋本　知依" userId="d974ff01-1f92-419a-ba7c-6fd3fb8463af" providerId="ADAL" clId="{CEC69B72-61DE-432E-9045-BEB07D4FEFC8}" dt="2023-09-26T01:09:49.637" v="5030" actId="478"/>
          <ac:spMkLst>
            <pc:docMk/>
            <pc:sldMk cId="3792151018" sldId="331"/>
            <ac:spMk id="9" creationId="{278FB008-2CCE-C668-4B79-4A707F70BFDC}"/>
          </ac:spMkLst>
        </pc:spChg>
        <pc:spChg chg="add del">
          <ac:chgData name="Hashimoto, Chie / 橋本　知依" userId="d974ff01-1f92-419a-ba7c-6fd3fb8463af" providerId="ADAL" clId="{CEC69B72-61DE-432E-9045-BEB07D4FEFC8}" dt="2023-09-26T01:09:48.292" v="5029" actId="478"/>
          <ac:spMkLst>
            <pc:docMk/>
            <pc:sldMk cId="3792151018" sldId="331"/>
            <ac:spMk id="13" creationId="{66CC4304-DBF3-E06C-C5C2-7A7B15196AC3}"/>
          </ac:spMkLst>
        </pc:spChg>
        <pc:graphicFrameChg chg="mod modGraphic">
          <ac:chgData name="Hashimoto, Chie / 橋本　知依" userId="d974ff01-1f92-419a-ba7c-6fd3fb8463af" providerId="ADAL" clId="{CEC69B72-61DE-432E-9045-BEB07D4FEFC8}" dt="2023-09-26T07:13:57.476" v="7226" actId="20577"/>
          <ac:graphicFrameMkLst>
            <pc:docMk/>
            <pc:sldMk cId="3792151018" sldId="331"/>
            <ac:graphicFrameMk id="8" creationId="{07219AAD-97A6-3628-5ADC-E4FDDF648FDB}"/>
          </ac:graphicFrameMkLst>
        </pc:graphicFrameChg>
        <pc:picChg chg="add del">
          <ac:chgData name="Hashimoto, Chie / 橋本　知依" userId="d974ff01-1f92-419a-ba7c-6fd3fb8463af" providerId="ADAL" clId="{CEC69B72-61DE-432E-9045-BEB07D4FEFC8}" dt="2023-09-26T00:39:28.960" v="4195" actId="478"/>
          <ac:picMkLst>
            <pc:docMk/>
            <pc:sldMk cId="3792151018" sldId="331"/>
            <ac:picMk id="3" creationId="{BD777D6E-7FF9-10A8-22D6-752153209459}"/>
          </ac:picMkLst>
        </pc:picChg>
        <pc:picChg chg="add del">
          <ac:chgData name="Hashimoto, Chie / 橋本　知依" userId="d974ff01-1f92-419a-ba7c-6fd3fb8463af" providerId="ADAL" clId="{CEC69B72-61DE-432E-9045-BEB07D4FEFC8}" dt="2023-09-26T00:39:28.960" v="4195" actId="478"/>
          <ac:picMkLst>
            <pc:docMk/>
            <pc:sldMk cId="3792151018" sldId="331"/>
            <ac:picMk id="7" creationId="{ECACED21-7080-70BA-06AD-31640C742C9A}"/>
          </ac:picMkLst>
        </pc:picChg>
        <pc:cxnChg chg="add del mod">
          <ac:chgData name="Hashimoto, Chie / 橋本　知依" userId="d974ff01-1f92-419a-ba7c-6fd3fb8463af" providerId="ADAL" clId="{CEC69B72-61DE-432E-9045-BEB07D4FEFC8}" dt="2023-09-26T01:09:50.240" v="5031" actId="478"/>
          <ac:cxnSpMkLst>
            <pc:docMk/>
            <pc:sldMk cId="3792151018" sldId="331"/>
            <ac:cxnSpMk id="10" creationId="{32259B52-2BB6-9088-DCB5-7507F1CC6668}"/>
          </ac:cxnSpMkLst>
        </pc:cxnChg>
      </pc:sldChg>
      <pc:sldChg chg="addSp delSp modSp add mod">
        <pc:chgData name="Hashimoto, Chie / 橋本　知依" userId="d974ff01-1f92-419a-ba7c-6fd3fb8463af" providerId="ADAL" clId="{CEC69B72-61DE-432E-9045-BEB07D4FEFC8}" dt="2023-09-26T07:09:18.194" v="7071" actId="20577"/>
        <pc:sldMkLst>
          <pc:docMk/>
          <pc:sldMk cId="2146032486" sldId="332"/>
        </pc:sldMkLst>
        <pc:spChg chg="add mod">
          <ac:chgData name="Hashimoto, Chie / 橋本　知依" userId="d974ff01-1f92-419a-ba7c-6fd3fb8463af" providerId="ADAL" clId="{CEC69B72-61DE-432E-9045-BEB07D4FEFC8}" dt="2023-09-26T02:07:48.426" v="5842" actId="14100"/>
          <ac:spMkLst>
            <pc:docMk/>
            <pc:sldMk cId="2146032486" sldId="332"/>
            <ac:spMk id="5" creationId="{9B965895-68D2-9B52-9DBA-1F45A673C88E}"/>
          </ac:spMkLst>
        </pc:spChg>
        <pc:spChg chg="add mod">
          <ac:chgData name="Hashimoto, Chie / 橋本　知依" userId="d974ff01-1f92-419a-ba7c-6fd3fb8463af" providerId="ADAL" clId="{CEC69B72-61DE-432E-9045-BEB07D4FEFC8}" dt="2023-09-26T02:08:26.599" v="5960" actId="20577"/>
          <ac:spMkLst>
            <pc:docMk/>
            <pc:sldMk cId="2146032486" sldId="332"/>
            <ac:spMk id="7" creationId="{FEF36CF5-FFB4-CDD6-80B7-CF2960CD1E4F}"/>
          </ac:spMkLst>
        </pc:spChg>
        <pc:spChg chg="add del mod">
          <ac:chgData name="Hashimoto, Chie / 橋本　知依" userId="d974ff01-1f92-419a-ba7c-6fd3fb8463af" providerId="ADAL" clId="{CEC69B72-61DE-432E-9045-BEB07D4FEFC8}" dt="2023-09-26T02:12:07.251" v="6056"/>
          <ac:spMkLst>
            <pc:docMk/>
            <pc:sldMk cId="2146032486" sldId="332"/>
            <ac:spMk id="11" creationId="{903577AE-5439-05DF-5741-7F93AA10D81B}"/>
          </ac:spMkLst>
        </pc:spChg>
        <pc:spChg chg="add mod">
          <ac:chgData name="Hashimoto, Chie / 橋本　知依" userId="d974ff01-1f92-419a-ba7c-6fd3fb8463af" providerId="ADAL" clId="{CEC69B72-61DE-432E-9045-BEB07D4FEFC8}" dt="2023-09-26T02:12:20.883" v="6060" actId="1076"/>
          <ac:spMkLst>
            <pc:docMk/>
            <pc:sldMk cId="2146032486" sldId="332"/>
            <ac:spMk id="13" creationId="{6D0E5B90-2C7E-A916-8BDF-2AFAB97AF93C}"/>
          </ac:spMkLst>
        </pc:spChg>
        <pc:graphicFrameChg chg="mod modGraphic">
          <ac:chgData name="Hashimoto, Chie / 橋本　知依" userId="d974ff01-1f92-419a-ba7c-6fd3fb8463af" providerId="ADAL" clId="{CEC69B72-61DE-432E-9045-BEB07D4FEFC8}" dt="2023-09-26T07:09:18.194" v="7071" actId="20577"/>
          <ac:graphicFrameMkLst>
            <pc:docMk/>
            <pc:sldMk cId="2146032486" sldId="332"/>
            <ac:graphicFrameMk id="8" creationId="{07219AAD-97A6-3628-5ADC-E4FDDF648FDB}"/>
          </ac:graphicFrameMkLst>
        </pc:graphicFrameChg>
        <pc:picChg chg="del">
          <ac:chgData name="Hashimoto, Chie / 橋本　知依" userId="d974ff01-1f92-419a-ba7c-6fd3fb8463af" providerId="ADAL" clId="{CEC69B72-61DE-432E-9045-BEB07D4FEFC8}" dt="2023-09-26T01:55:22.683" v="5545" actId="478"/>
          <ac:picMkLst>
            <pc:docMk/>
            <pc:sldMk cId="2146032486" sldId="332"/>
            <ac:picMk id="3" creationId="{8CFCF54C-5498-3D84-7B83-4D6EE3CC3C10}"/>
          </ac:picMkLst>
        </pc:picChg>
        <pc:picChg chg="add mod">
          <ac:chgData name="Hashimoto, Chie / 橋本　知依" userId="d974ff01-1f92-419a-ba7c-6fd3fb8463af" providerId="ADAL" clId="{CEC69B72-61DE-432E-9045-BEB07D4FEFC8}" dt="2023-09-26T02:07:02.276" v="5749" actId="1076"/>
          <ac:picMkLst>
            <pc:docMk/>
            <pc:sldMk cId="2146032486" sldId="332"/>
            <ac:picMk id="4" creationId="{59CDC3D2-A17E-66FA-E2D8-7F315EB3A886}"/>
          </ac:picMkLst>
        </pc:picChg>
        <pc:picChg chg="add mod modCrop">
          <ac:chgData name="Hashimoto, Chie / 橋本　知依" userId="d974ff01-1f92-419a-ba7c-6fd3fb8463af" providerId="ADAL" clId="{CEC69B72-61DE-432E-9045-BEB07D4FEFC8}" dt="2023-09-26T02:12:04.542" v="6054" actId="1076"/>
          <ac:picMkLst>
            <pc:docMk/>
            <pc:sldMk cId="2146032486" sldId="332"/>
            <ac:picMk id="10" creationId="{FA377643-1B22-6053-E889-3C024D5DF1E9}"/>
          </ac:picMkLst>
        </pc:picChg>
        <pc:picChg chg="add mod ord">
          <ac:chgData name="Hashimoto, Chie / 橋本　知依" userId="d974ff01-1f92-419a-ba7c-6fd3fb8463af" providerId="ADAL" clId="{CEC69B72-61DE-432E-9045-BEB07D4FEFC8}" dt="2023-09-26T02:12:25.528" v="6063" actId="1076"/>
          <ac:picMkLst>
            <pc:docMk/>
            <pc:sldMk cId="2146032486" sldId="332"/>
            <ac:picMk id="12" creationId="{5C676528-979F-8D7C-96FF-BE0958571D49}"/>
          </ac:picMkLst>
        </pc:picChg>
      </pc:sldChg>
      <pc:sldChg chg="new del">
        <pc:chgData name="Hashimoto, Chie / 橋本　知依" userId="d974ff01-1f92-419a-ba7c-6fd3fb8463af" providerId="ADAL" clId="{CEC69B72-61DE-432E-9045-BEB07D4FEFC8}" dt="2023-09-26T01:54:57.112" v="5541" actId="47"/>
        <pc:sldMkLst>
          <pc:docMk/>
          <pc:sldMk cId="3764789913" sldId="332"/>
        </pc:sldMkLst>
      </pc:sldChg>
      <pc:sldChg chg="addSp delSp modSp add mod">
        <pc:chgData name="Hashimoto, Chie / 橋本　知依" userId="d974ff01-1f92-419a-ba7c-6fd3fb8463af" providerId="ADAL" clId="{CEC69B72-61DE-432E-9045-BEB07D4FEFC8}" dt="2023-09-26T07:09:20.217" v="7073" actId="20577"/>
        <pc:sldMkLst>
          <pc:docMk/>
          <pc:sldMk cId="2241326893" sldId="333"/>
        </pc:sldMkLst>
        <pc:spChg chg="del">
          <ac:chgData name="Hashimoto, Chie / 橋本　知依" userId="d974ff01-1f92-419a-ba7c-6fd3fb8463af" providerId="ADAL" clId="{CEC69B72-61DE-432E-9045-BEB07D4FEFC8}" dt="2023-09-26T02:14:28.680" v="6065" actId="478"/>
          <ac:spMkLst>
            <pc:docMk/>
            <pc:sldMk cId="2241326893" sldId="333"/>
            <ac:spMk id="5" creationId="{9B965895-68D2-9B52-9DBA-1F45A673C88E}"/>
          </ac:spMkLst>
        </pc:spChg>
        <pc:spChg chg="del">
          <ac:chgData name="Hashimoto, Chie / 橋本　知依" userId="d974ff01-1f92-419a-ba7c-6fd3fb8463af" providerId="ADAL" clId="{CEC69B72-61DE-432E-9045-BEB07D4FEFC8}" dt="2023-09-26T02:14:37.471" v="6069" actId="478"/>
          <ac:spMkLst>
            <pc:docMk/>
            <pc:sldMk cId="2241326893" sldId="333"/>
            <ac:spMk id="7" creationId="{FEF36CF5-FFB4-CDD6-80B7-CF2960CD1E4F}"/>
          </ac:spMkLst>
        </pc:spChg>
        <pc:spChg chg="del">
          <ac:chgData name="Hashimoto, Chie / 橋本　知依" userId="d974ff01-1f92-419a-ba7c-6fd3fb8463af" providerId="ADAL" clId="{CEC69B72-61DE-432E-9045-BEB07D4FEFC8}" dt="2023-09-26T02:16:26.980" v="6190" actId="478"/>
          <ac:spMkLst>
            <pc:docMk/>
            <pc:sldMk cId="2241326893" sldId="333"/>
            <ac:spMk id="13" creationId="{6D0E5B90-2C7E-A916-8BDF-2AFAB97AF93C}"/>
          </ac:spMkLst>
        </pc:spChg>
        <pc:spChg chg="add mod">
          <ac:chgData name="Hashimoto, Chie / 橋本　知依" userId="d974ff01-1f92-419a-ba7c-6fd3fb8463af" providerId="ADAL" clId="{CEC69B72-61DE-432E-9045-BEB07D4FEFC8}" dt="2023-09-26T02:17:31.525" v="6196" actId="1076"/>
          <ac:spMkLst>
            <pc:docMk/>
            <pc:sldMk cId="2241326893" sldId="333"/>
            <ac:spMk id="15" creationId="{027486A5-F98F-A8B2-FA43-A5B15A227633}"/>
          </ac:spMkLst>
        </pc:spChg>
        <pc:spChg chg="add mod">
          <ac:chgData name="Hashimoto, Chie / 橋本　知依" userId="d974ff01-1f92-419a-ba7c-6fd3fb8463af" providerId="ADAL" clId="{CEC69B72-61DE-432E-9045-BEB07D4FEFC8}" dt="2023-09-26T02:22:28.282" v="6338" actId="164"/>
          <ac:spMkLst>
            <pc:docMk/>
            <pc:sldMk cId="2241326893" sldId="333"/>
            <ac:spMk id="21" creationId="{96DB8264-927E-25AC-FD44-DF6C2D62AC1C}"/>
          </ac:spMkLst>
        </pc:spChg>
        <pc:spChg chg="add mod">
          <ac:chgData name="Hashimoto, Chie / 橋本　知依" userId="d974ff01-1f92-419a-ba7c-6fd3fb8463af" providerId="ADAL" clId="{CEC69B72-61DE-432E-9045-BEB07D4FEFC8}" dt="2023-09-26T02:22:28.282" v="6338" actId="164"/>
          <ac:spMkLst>
            <pc:docMk/>
            <pc:sldMk cId="2241326893" sldId="333"/>
            <ac:spMk id="23" creationId="{4A6FF479-584B-EBA4-4453-D82A0EE09609}"/>
          </ac:spMkLst>
        </pc:spChg>
        <pc:spChg chg="add mod">
          <ac:chgData name="Hashimoto, Chie / 橋本　知依" userId="d974ff01-1f92-419a-ba7c-6fd3fb8463af" providerId="ADAL" clId="{CEC69B72-61DE-432E-9045-BEB07D4FEFC8}" dt="2023-09-26T02:22:28.282" v="6338" actId="164"/>
          <ac:spMkLst>
            <pc:docMk/>
            <pc:sldMk cId="2241326893" sldId="333"/>
            <ac:spMk id="26" creationId="{90EEF916-0643-EA14-FC8C-61AAD9B0B68F}"/>
          </ac:spMkLst>
        </pc:spChg>
        <pc:spChg chg="add mod">
          <ac:chgData name="Hashimoto, Chie / 橋本　知依" userId="d974ff01-1f92-419a-ba7c-6fd3fb8463af" providerId="ADAL" clId="{CEC69B72-61DE-432E-9045-BEB07D4FEFC8}" dt="2023-09-26T02:27:30.287" v="6531" actId="14100"/>
          <ac:spMkLst>
            <pc:docMk/>
            <pc:sldMk cId="2241326893" sldId="333"/>
            <ac:spMk id="31" creationId="{4279095C-39A7-B223-510E-AB90EA720BD9}"/>
          </ac:spMkLst>
        </pc:spChg>
        <pc:spChg chg="add mod">
          <ac:chgData name="Hashimoto, Chie / 橋本　知依" userId="d974ff01-1f92-419a-ba7c-6fd3fb8463af" providerId="ADAL" clId="{CEC69B72-61DE-432E-9045-BEB07D4FEFC8}" dt="2023-09-26T02:31:26.906" v="6591" actId="1076"/>
          <ac:spMkLst>
            <pc:docMk/>
            <pc:sldMk cId="2241326893" sldId="333"/>
            <ac:spMk id="35" creationId="{0AE92C65-8825-CF03-9F0E-06584D444E4F}"/>
          </ac:spMkLst>
        </pc:spChg>
        <pc:grpChg chg="add mod">
          <ac:chgData name="Hashimoto, Chie / 橋本　知依" userId="d974ff01-1f92-419a-ba7c-6fd3fb8463af" providerId="ADAL" clId="{CEC69B72-61DE-432E-9045-BEB07D4FEFC8}" dt="2023-09-26T02:22:29.455" v="6339" actId="1076"/>
          <ac:grpSpMkLst>
            <pc:docMk/>
            <pc:sldMk cId="2241326893" sldId="333"/>
            <ac:grpSpMk id="28" creationId="{E9A80EC8-5BC9-696A-6224-DD4F7EE70608}"/>
          </ac:grpSpMkLst>
        </pc:grpChg>
        <pc:graphicFrameChg chg="mod modGraphic">
          <ac:chgData name="Hashimoto, Chie / 橋本　知依" userId="d974ff01-1f92-419a-ba7c-6fd3fb8463af" providerId="ADAL" clId="{CEC69B72-61DE-432E-9045-BEB07D4FEFC8}" dt="2023-09-26T07:09:20.217" v="7073" actId="20577"/>
          <ac:graphicFrameMkLst>
            <pc:docMk/>
            <pc:sldMk cId="2241326893" sldId="333"/>
            <ac:graphicFrameMk id="8" creationId="{07219AAD-97A6-3628-5ADC-E4FDDF648FDB}"/>
          </ac:graphicFrameMkLst>
        </pc:graphicFrameChg>
        <pc:picChg chg="add mod modCrop">
          <ac:chgData name="Hashimoto, Chie / 橋本　知依" userId="d974ff01-1f92-419a-ba7c-6fd3fb8463af" providerId="ADAL" clId="{CEC69B72-61DE-432E-9045-BEB07D4FEFC8}" dt="2023-09-26T02:17:27.379" v="6194" actId="732"/>
          <ac:picMkLst>
            <pc:docMk/>
            <pc:sldMk cId="2241326893" sldId="333"/>
            <ac:picMk id="3" creationId="{A6AEAA01-E298-C2E5-D8E0-527315B1A56E}"/>
          </ac:picMkLst>
        </pc:picChg>
        <pc:picChg chg="del">
          <ac:chgData name="Hashimoto, Chie / 橋本　知依" userId="d974ff01-1f92-419a-ba7c-6fd3fb8463af" providerId="ADAL" clId="{CEC69B72-61DE-432E-9045-BEB07D4FEFC8}" dt="2023-09-26T02:14:28.680" v="6065" actId="478"/>
          <ac:picMkLst>
            <pc:docMk/>
            <pc:sldMk cId="2241326893" sldId="333"/>
            <ac:picMk id="4" creationId="{59CDC3D2-A17E-66FA-E2D8-7F315EB3A886}"/>
          </ac:picMkLst>
        </pc:picChg>
        <pc:picChg chg="del">
          <ac:chgData name="Hashimoto, Chie / 橋本　知依" userId="d974ff01-1f92-419a-ba7c-6fd3fb8463af" providerId="ADAL" clId="{CEC69B72-61DE-432E-9045-BEB07D4FEFC8}" dt="2023-09-26T02:14:29.328" v="6066" actId="478"/>
          <ac:picMkLst>
            <pc:docMk/>
            <pc:sldMk cId="2241326893" sldId="333"/>
            <ac:picMk id="10" creationId="{FA377643-1B22-6053-E889-3C024D5DF1E9}"/>
          </ac:picMkLst>
        </pc:picChg>
        <pc:picChg chg="del">
          <ac:chgData name="Hashimoto, Chie / 橋本　知依" userId="d974ff01-1f92-419a-ba7c-6fd3fb8463af" providerId="ADAL" clId="{CEC69B72-61DE-432E-9045-BEB07D4FEFC8}" dt="2023-09-26T02:14:30.084" v="6067" actId="478"/>
          <ac:picMkLst>
            <pc:docMk/>
            <pc:sldMk cId="2241326893" sldId="333"/>
            <ac:picMk id="12" creationId="{5C676528-979F-8D7C-96FF-BE0958571D49}"/>
          </ac:picMkLst>
        </pc:picChg>
        <pc:picChg chg="add mod modCrop">
          <ac:chgData name="Hashimoto, Chie / 橋本　知依" userId="d974ff01-1f92-419a-ba7c-6fd3fb8463af" providerId="ADAL" clId="{CEC69B72-61DE-432E-9045-BEB07D4FEFC8}" dt="2023-09-26T02:22:28.282" v="6338" actId="164"/>
          <ac:picMkLst>
            <pc:docMk/>
            <pc:sldMk cId="2241326893" sldId="333"/>
            <ac:picMk id="17" creationId="{275BD719-ECB0-5BA1-1E06-960AA2CA31E2}"/>
          </ac:picMkLst>
        </pc:picChg>
        <pc:picChg chg="add mod modCrop">
          <ac:chgData name="Hashimoto, Chie / 橋本　知依" userId="d974ff01-1f92-419a-ba7c-6fd3fb8463af" providerId="ADAL" clId="{CEC69B72-61DE-432E-9045-BEB07D4FEFC8}" dt="2023-09-26T02:22:28.282" v="6338" actId="164"/>
          <ac:picMkLst>
            <pc:docMk/>
            <pc:sldMk cId="2241326893" sldId="333"/>
            <ac:picMk id="19" creationId="{D966E4CE-416C-3A65-D452-0EC7C1A76FE9}"/>
          </ac:picMkLst>
        </pc:picChg>
        <pc:picChg chg="add mod modCrop">
          <ac:chgData name="Hashimoto, Chie / 橋本　知依" userId="d974ff01-1f92-419a-ba7c-6fd3fb8463af" providerId="ADAL" clId="{CEC69B72-61DE-432E-9045-BEB07D4FEFC8}" dt="2023-09-26T02:27:23.491" v="6528" actId="1076"/>
          <ac:picMkLst>
            <pc:docMk/>
            <pc:sldMk cId="2241326893" sldId="333"/>
            <ac:picMk id="30" creationId="{E59F192A-5128-DC06-0A11-20A83D349909}"/>
          </ac:picMkLst>
        </pc:picChg>
        <pc:cxnChg chg="add mod">
          <ac:chgData name="Hashimoto, Chie / 橋本　知依" userId="d974ff01-1f92-419a-ba7c-6fd3fb8463af" providerId="ADAL" clId="{CEC69B72-61DE-432E-9045-BEB07D4FEFC8}" dt="2023-09-26T02:17:30.274" v="6195" actId="1076"/>
          <ac:cxnSpMkLst>
            <pc:docMk/>
            <pc:sldMk cId="2241326893" sldId="333"/>
            <ac:cxnSpMk id="11" creationId="{88A686F5-3CA9-743A-FEA1-11D3C1C514BD}"/>
          </ac:cxnSpMkLst>
        </pc:cxnChg>
        <pc:cxnChg chg="add mod">
          <ac:chgData name="Hashimoto, Chie / 橋本　知依" userId="d974ff01-1f92-419a-ba7c-6fd3fb8463af" providerId="ADAL" clId="{CEC69B72-61DE-432E-9045-BEB07D4FEFC8}" dt="2023-09-26T02:22:28.282" v="6338" actId="164"/>
          <ac:cxnSpMkLst>
            <pc:docMk/>
            <pc:sldMk cId="2241326893" sldId="333"/>
            <ac:cxnSpMk id="20" creationId="{6D995B42-B281-1EF1-4494-5F00254D67D1}"/>
          </ac:cxnSpMkLst>
        </pc:cxnChg>
        <pc:cxnChg chg="add mod">
          <ac:chgData name="Hashimoto, Chie / 橋本　知依" userId="d974ff01-1f92-419a-ba7c-6fd3fb8463af" providerId="ADAL" clId="{CEC69B72-61DE-432E-9045-BEB07D4FEFC8}" dt="2023-09-26T02:30:22.414" v="6534" actId="14100"/>
          <ac:cxnSpMkLst>
            <pc:docMk/>
            <pc:sldMk cId="2241326893" sldId="333"/>
            <ac:cxnSpMk id="32" creationId="{AFC21C73-0566-BCB4-F8F8-A3206C1DB208}"/>
          </ac:cxnSpMkLst>
        </pc:cxnChg>
      </pc:sldChg>
      <pc:sldChg chg="addSp delSp new del mod">
        <pc:chgData name="Hashimoto, Chie / 橋本　知依" userId="d974ff01-1f92-419a-ba7c-6fd3fb8463af" providerId="ADAL" clId="{CEC69B72-61DE-432E-9045-BEB07D4FEFC8}" dt="2023-09-26T05:52:10.193" v="6598" actId="47"/>
        <pc:sldMkLst>
          <pc:docMk/>
          <pc:sldMk cId="2862120742" sldId="334"/>
        </pc:sldMkLst>
        <pc:picChg chg="add del">
          <ac:chgData name="Hashimoto, Chie / 橋本　知依" userId="d974ff01-1f92-419a-ba7c-6fd3fb8463af" providerId="ADAL" clId="{CEC69B72-61DE-432E-9045-BEB07D4FEFC8}" dt="2023-09-26T05:52:02.059" v="6596" actId="21"/>
          <ac:picMkLst>
            <pc:docMk/>
            <pc:sldMk cId="2862120742" sldId="334"/>
            <ac:picMk id="7" creationId="{34F23AB4-4668-0125-3E89-B9E973128062}"/>
          </ac:picMkLst>
        </pc:picChg>
      </pc:sldChg>
      <pc:sldChg chg="addSp delSp modSp add mod">
        <pc:chgData name="Hashimoto, Chie / 橋本　知依" userId="d974ff01-1f92-419a-ba7c-6fd3fb8463af" providerId="ADAL" clId="{CEC69B72-61DE-432E-9045-BEB07D4FEFC8}" dt="2023-09-26T05:58:15.272" v="6950" actId="14100"/>
        <pc:sldMkLst>
          <pc:docMk/>
          <pc:sldMk cId="2257314426" sldId="335"/>
        </pc:sldMkLst>
        <pc:spChg chg="del">
          <ac:chgData name="Hashimoto, Chie / 橋本　知依" userId="d974ff01-1f92-419a-ba7c-6fd3fb8463af" providerId="ADAL" clId="{CEC69B72-61DE-432E-9045-BEB07D4FEFC8}" dt="2023-09-26T05:51:58.023" v="6595" actId="478"/>
          <ac:spMkLst>
            <pc:docMk/>
            <pc:sldMk cId="2257314426" sldId="335"/>
            <ac:spMk id="4" creationId="{DB7DA942-83B7-7330-1696-CA5120615363}"/>
          </ac:spMkLst>
        </pc:spChg>
        <pc:spChg chg="add mod">
          <ac:chgData name="Hashimoto, Chie / 橋本　知依" userId="d974ff01-1f92-419a-ba7c-6fd3fb8463af" providerId="ADAL" clId="{CEC69B72-61DE-432E-9045-BEB07D4FEFC8}" dt="2023-09-26T05:52:48.768" v="6646" actId="1076"/>
          <ac:spMkLst>
            <pc:docMk/>
            <pc:sldMk cId="2257314426" sldId="335"/>
            <ac:spMk id="13" creationId="{27DBB4F9-E8FD-A842-1319-C185B88AA9C0}"/>
          </ac:spMkLst>
        </pc:spChg>
        <pc:spChg chg="add mod">
          <ac:chgData name="Hashimoto, Chie / 橋本　知依" userId="d974ff01-1f92-419a-ba7c-6fd3fb8463af" providerId="ADAL" clId="{CEC69B72-61DE-432E-9045-BEB07D4FEFC8}" dt="2023-09-26T05:54:44.560" v="6765" actId="164"/>
          <ac:spMkLst>
            <pc:docMk/>
            <pc:sldMk cId="2257314426" sldId="335"/>
            <ac:spMk id="14" creationId="{79EC39AA-6C61-466A-40AC-37A276BAE84B}"/>
          </ac:spMkLst>
        </pc:spChg>
        <pc:spChg chg="add mod">
          <ac:chgData name="Hashimoto, Chie / 橋本　知依" userId="d974ff01-1f92-419a-ba7c-6fd3fb8463af" providerId="ADAL" clId="{CEC69B72-61DE-432E-9045-BEB07D4FEFC8}" dt="2023-09-26T05:58:15.272" v="6950" actId="14100"/>
          <ac:spMkLst>
            <pc:docMk/>
            <pc:sldMk cId="2257314426" sldId="335"/>
            <ac:spMk id="16" creationId="{5A52FFA9-A931-77C3-3820-4365CA337CC5}"/>
          </ac:spMkLst>
        </pc:spChg>
        <pc:spChg chg="add mod">
          <ac:chgData name="Hashimoto, Chie / 橋本　知依" userId="d974ff01-1f92-419a-ba7c-6fd3fb8463af" providerId="ADAL" clId="{CEC69B72-61DE-432E-9045-BEB07D4FEFC8}" dt="2023-09-26T05:57:18.436" v="6887" actId="164"/>
          <ac:spMkLst>
            <pc:docMk/>
            <pc:sldMk cId="2257314426" sldId="335"/>
            <ac:spMk id="21" creationId="{0048B84F-2535-CE80-245B-77FC25AEBA87}"/>
          </ac:spMkLst>
        </pc:spChg>
        <pc:spChg chg="del">
          <ac:chgData name="Hashimoto, Chie / 橋本　知依" userId="d974ff01-1f92-419a-ba7c-6fd3fb8463af" providerId="ADAL" clId="{CEC69B72-61DE-432E-9045-BEB07D4FEFC8}" dt="2023-09-26T05:51:58.023" v="6595" actId="478"/>
          <ac:spMkLst>
            <pc:docMk/>
            <pc:sldMk cId="2257314426" sldId="335"/>
            <ac:spMk id="27" creationId="{BEA0EE62-0582-B3F7-F03C-911F97C78A7B}"/>
          </ac:spMkLst>
        </pc:spChg>
        <pc:grpChg chg="del">
          <ac:chgData name="Hashimoto, Chie / 橋本　知依" userId="d974ff01-1f92-419a-ba7c-6fd3fb8463af" providerId="ADAL" clId="{CEC69B72-61DE-432E-9045-BEB07D4FEFC8}" dt="2023-09-26T05:51:58.023" v="6595" actId="478"/>
          <ac:grpSpMkLst>
            <pc:docMk/>
            <pc:sldMk cId="2257314426" sldId="335"/>
            <ac:grpSpMk id="2" creationId="{C03D44D3-B51E-7D67-8175-4CBB490D3B70}"/>
          </ac:grpSpMkLst>
        </pc:grpChg>
        <pc:grpChg chg="add mod">
          <ac:chgData name="Hashimoto, Chie / 橋本　知依" userId="d974ff01-1f92-419a-ba7c-6fd3fb8463af" providerId="ADAL" clId="{CEC69B72-61DE-432E-9045-BEB07D4FEFC8}" dt="2023-09-26T05:57:18.436" v="6887" actId="164"/>
          <ac:grpSpMkLst>
            <pc:docMk/>
            <pc:sldMk cId="2257314426" sldId="335"/>
            <ac:grpSpMk id="20" creationId="{BC768BCF-39F3-EBFD-ACDA-7FE538B814CF}"/>
          </ac:grpSpMkLst>
        </pc:grpChg>
        <pc:grpChg chg="add mod">
          <ac:chgData name="Hashimoto, Chie / 橋本　知依" userId="d974ff01-1f92-419a-ba7c-6fd3fb8463af" providerId="ADAL" clId="{CEC69B72-61DE-432E-9045-BEB07D4FEFC8}" dt="2023-09-26T05:57:20.671" v="6888" actId="14100"/>
          <ac:grpSpMkLst>
            <pc:docMk/>
            <pc:sldMk cId="2257314426" sldId="335"/>
            <ac:grpSpMk id="29" creationId="{344D974C-7DFA-20DD-1BCB-E28015C6F2E7}"/>
          </ac:grpSpMkLst>
        </pc:grpChg>
        <pc:graphicFrameChg chg="del">
          <ac:chgData name="Hashimoto, Chie / 橋本　知依" userId="d974ff01-1f92-419a-ba7c-6fd3fb8463af" providerId="ADAL" clId="{CEC69B72-61DE-432E-9045-BEB07D4FEFC8}" dt="2023-09-26T05:51:58.023" v="6595" actId="478"/>
          <ac:graphicFrameMkLst>
            <pc:docMk/>
            <pc:sldMk cId="2257314426" sldId="335"/>
            <ac:graphicFrameMk id="8" creationId="{07219AAD-97A6-3628-5ADC-E4FDDF648FDB}"/>
          </ac:graphicFrameMkLst>
        </pc:graphicFrameChg>
        <pc:picChg chg="add mod modCrop">
          <ac:chgData name="Hashimoto, Chie / 橋本　知依" userId="d974ff01-1f92-419a-ba7c-6fd3fb8463af" providerId="ADAL" clId="{CEC69B72-61DE-432E-9045-BEB07D4FEFC8}" dt="2023-09-26T05:54:44.560" v="6765" actId="164"/>
          <ac:picMkLst>
            <pc:docMk/>
            <pc:sldMk cId="2257314426" sldId="335"/>
            <ac:picMk id="7" creationId="{CFCF2DEB-772A-2411-5DFE-7E7E6DB488C5}"/>
          </ac:picMkLst>
        </pc:picChg>
        <pc:cxnChg chg="mod">
          <ac:chgData name="Hashimoto, Chie / 橋本　知依" userId="d974ff01-1f92-419a-ba7c-6fd3fb8463af" providerId="ADAL" clId="{CEC69B72-61DE-432E-9045-BEB07D4FEFC8}" dt="2023-09-26T05:51:58.023" v="6595" actId="478"/>
          <ac:cxnSpMkLst>
            <pc:docMk/>
            <pc:sldMk cId="2257314426" sldId="335"/>
            <ac:cxnSpMk id="11" creationId="{95A6F4A9-6B95-0BC8-08B0-EC9E4CC00159}"/>
          </ac:cxnSpMkLst>
        </pc:cxnChg>
        <pc:cxnChg chg="mod">
          <ac:chgData name="Hashimoto, Chie / 橋本　知依" userId="d974ff01-1f92-419a-ba7c-6fd3fb8463af" providerId="ADAL" clId="{CEC69B72-61DE-432E-9045-BEB07D4FEFC8}" dt="2023-09-26T05:51:58.023" v="6595" actId="478"/>
          <ac:cxnSpMkLst>
            <pc:docMk/>
            <pc:sldMk cId="2257314426" sldId="335"/>
            <ac:cxnSpMk id="19" creationId="{23CF319B-769A-909C-EDAA-50B390F19F99}"/>
          </ac:cxnSpMkLst>
        </pc:cxnChg>
        <pc:cxnChg chg="add del mod">
          <ac:chgData name="Hashimoto, Chie / 橋本　知依" userId="d974ff01-1f92-419a-ba7c-6fd3fb8463af" providerId="ADAL" clId="{CEC69B72-61DE-432E-9045-BEB07D4FEFC8}" dt="2023-09-26T05:55:34.691" v="6786" actId="478"/>
          <ac:cxnSpMkLst>
            <pc:docMk/>
            <pc:sldMk cId="2257314426" sldId="335"/>
            <ac:cxnSpMk id="23" creationId="{77BBA053-986B-A4C0-EE10-00023E246795}"/>
          </ac:cxnSpMkLst>
        </pc:cxnChg>
        <pc:cxnChg chg="mod">
          <ac:chgData name="Hashimoto, Chie / 橋本　知依" userId="d974ff01-1f92-419a-ba7c-6fd3fb8463af" providerId="ADAL" clId="{CEC69B72-61DE-432E-9045-BEB07D4FEFC8}" dt="2023-09-26T05:51:58.023" v="6595" actId="478"/>
          <ac:cxnSpMkLst>
            <pc:docMk/>
            <pc:sldMk cId="2257314426" sldId="335"/>
            <ac:cxnSpMk id="24" creationId="{8E8BC20D-D2FA-79D9-AB2A-AA571A0EE371}"/>
          </ac:cxnSpMkLst>
        </pc:cxnChg>
      </pc:sldChg>
    </pc:docChg>
  </pc:docChgLst>
  <pc:docChgLst>
    <pc:chgData name="Hashimoto, Chie / 橋本　知依" userId="d974ff01-1f92-419a-ba7c-6fd3fb8463af" providerId="ADAL" clId="{7F04EDCE-C26F-46C3-AF95-5F1C26B1EFE5}"/>
    <pc:docChg chg="undo custSel addSld delSld">
      <pc:chgData name="Hashimoto, Chie / 橋本　知依" userId="d974ff01-1f92-419a-ba7c-6fd3fb8463af" providerId="ADAL" clId="{7F04EDCE-C26F-46C3-AF95-5F1C26B1EFE5}" dt="2023-07-26T01:11:59.176" v="6" actId="47"/>
      <pc:docMkLst>
        <pc:docMk/>
      </pc:docMkLst>
      <pc:sldChg chg="add del">
        <pc:chgData name="Hashimoto, Chie / 橋本　知依" userId="d974ff01-1f92-419a-ba7c-6fd3fb8463af" providerId="ADAL" clId="{7F04EDCE-C26F-46C3-AF95-5F1C26B1EFE5}" dt="2023-07-26T01:11:50.125" v="2" actId="47"/>
        <pc:sldMkLst>
          <pc:docMk/>
          <pc:sldMk cId="3347866703" sldId="301"/>
        </pc:sldMkLst>
      </pc:sldChg>
      <pc:sldChg chg="add del">
        <pc:chgData name="Hashimoto, Chie / 橋本　知依" userId="d974ff01-1f92-419a-ba7c-6fd3fb8463af" providerId="ADAL" clId="{7F04EDCE-C26F-46C3-AF95-5F1C26B1EFE5}" dt="2023-07-26T01:11:59.176" v="6" actId="47"/>
        <pc:sldMkLst>
          <pc:docMk/>
          <pc:sldMk cId="2554591567" sldId="316"/>
        </pc:sldMkLst>
      </pc:sldChg>
    </pc:docChg>
  </pc:docChgLst>
  <pc:docChgLst>
    <pc:chgData name="Hashimoto, Chie / 橋本　知依" userId="d974ff01-1f92-419a-ba7c-6fd3fb8463af" providerId="ADAL" clId="{F7776893-6379-4981-A040-D340070C0D12}"/>
    <pc:docChg chg="undo redo custSel addSld delSld modSld">
      <pc:chgData name="Hashimoto, Chie / 橋本　知依" userId="d974ff01-1f92-419a-ba7c-6fd3fb8463af" providerId="ADAL" clId="{F7776893-6379-4981-A040-D340070C0D12}" dt="2023-10-10T08:50:18.285" v="3403" actId="20577"/>
      <pc:docMkLst>
        <pc:docMk/>
      </pc:docMkLst>
      <pc:sldChg chg="modSp mod">
        <pc:chgData name="Hashimoto, Chie / 橋本　知依" userId="d974ff01-1f92-419a-ba7c-6fd3fb8463af" providerId="ADAL" clId="{F7776893-6379-4981-A040-D340070C0D12}" dt="2023-10-10T05:03:13.073" v="14" actId="20577"/>
        <pc:sldMkLst>
          <pc:docMk/>
          <pc:sldMk cId="3840699567" sldId="303"/>
        </pc:sldMkLst>
        <pc:spChg chg="mod">
          <ac:chgData name="Hashimoto, Chie / 橋本　知依" userId="d974ff01-1f92-419a-ba7c-6fd3fb8463af" providerId="ADAL" clId="{F7776893-6379-4981-A040-D340070C0D12}" dt="2023-10-10T05:03:13.073" v="14" actId="20577"/>
          <ac:spMkLst>
            <pc:docMk/>
            <pc:sldMk cId="3840699567" sldId="303"/>
            <ac:spMk id="3" creationId="{530A82E1-8E0D-434A-9DF4-7C2ABD1A07A1}"/>
          </ac:spMkLst>
        </pc:spChg>
      </pc:sldChg>
      <pc:sldChg chg="addSp delSp modSp mod">
        <pc:chgData name="Hashimoto, Chie / 橋本　知依" userId="d974ff01-1f92-419a-ba7c-6fd3fb8463af" providerId="ADAL" clId="{F7776893-6379-4981-A040-D340070C0D12}" dt="2023-10-10T08:48:12.730" v="3130" actId="20577"/>
        <pc:sldMkLst>
          <pc:docMk/>
          <pc:sldMk cId="509033882" sldId="305"/>
        </pc:sldMkLst>
        <pc:spChg chg="mod">
          <ac:chgData name="Hashimoto, Chie / 橋本　知依" userId="d974ff01-1f92-419a-ba7c-6fd3fb8463af" providerId="ADAL" clId="{F7776893-6379-4981-A040-D340070C0D12}" dt="2023-10-10T05:03:18.055" v="21" actId="20577"/>
          <ac:spMkLst>
            <pc:docMk/>
            <pc:sldMk cId="509033882" sldId="305"/>
            <ac:spMk id="6" creationId="{531B4B9D-12EA-4BC5-4859-8E23CDDB1A22}"/>
          </ac:spMkLst>
        </pc:spChg>
        <pc:spChg chg="del">
          <ac:chgData name="Hashimoto, Chie / 橋本　知依" userId="d974ff01-1f92-419a-ba7c-6fd3fb8463af" providerId="ADAL" clId="{F7776893-6379-4981-A040-D340070C0D12}" dt="2023-10-10T05:38:19.414" v="80" actId="478"/>
          <ac:spMkLst>
            <pc:docMk/>
            <pc:sldMk cId="509033882" sldId="305"/>
            <ac:spMk id="9" creationId="{47E91424-5FE7-6556-52E8-365034950C29}"/>
          </ac:spMkLst>
        </pc:spChg>
        <pc:spChg chg="del">
          <ac:chgData name="Hashimoto, Chie / 橋本　知依" userId="d974ff01-1f92-419a-ba7c-6fd3fb8463af" providerId="ADAL" clId="{F7776893-6379-4981-A040-D340070C0D12}" dt="2023-10-10T05:38:19.414" v="80" actId="478"/>
          <ac:spMkLst>
            <pc:docMk/>
            <pc:sldMk cId="509033882" sldId="305"/>
            <ac:spMk id="10" creationId="{0940D357-D167-2D37-484C-EF8D5553AF55}"/>
          </ac:spMkLst>
        </pc:spChg>
        <pc:spChg chg="add mod">
          <ac:chgData name="Hashimoto, Chie / 橋本　知依" userId="d974ff01-1f92-419a-ba7c-6fd3fb8463af" providerId="ADAL" clId="{F7776893-6379-4981-A040-D340070C0D12}" dt="2023-10-10T05:49:15.008" v="239" actId="1076"/>
          <ac:spMkLst>
            <pc:docMk/>
            <pc:sldMk cId="509033882" sldId="305"/>
            <ac:spMk id="14" creationId="{2F1F5D93-3A64-BF85-7FE5-DEB5015267C9}"/>
          </ac:spMkLst>
        </pc:spChg>
        <pc:spChg chg="add mod">
          <ac:chgData name="Hashimoto, Chie / 橋本　知依" userId="d974ff01-1f92-419a-ba7c-6fd3fb8463af" providerId="ADAL" clId="{F7776893-6379-4981-A040-D340070C0D12}" dt="2023-10-10T05:49:37.417" v="263" actId="1076"/>
          <ac:spMkLst>
            <pc:docMk/>
            <pc:sldMk cId="509033882" sldId="305"/>
            <ac:spMk id="15" creationId="{9AE51388-2457-6B2E-3642-01861993E9D2}"/>
          </ac:spMkLst>
        </pc:spChg>
        <pc:spChg chg="add mod">
          <ac:chgData name="Hashimoto, Chie / 橋本　知依" userId="d974ff01-1f92-419a-ba7c-6fd3fb8463af" providerId="ADAL" clId="{F7776893-6379-4981-A040-D340070C0D12}" dt="2023-10-10T05:49:44.197" v="267" actId="1076"/>
          <ac:spMkLst>
            <pc:docMk/>
            <pc:sldMk cId="509033882" sldId="305"/>
            <ac:spMk id="16" creationId="{FA551613-80C7-9002-39C4-A8DC97E4A457}"/>
          </ac:spMkLst>
        </pc:spChg>
        <pc:graphicFrameChg chg="mod modGraphic">
          <ac:chgData name="Hashimoto, Chie / 橋本　知依" userId="d974ff01-1f92-419a-ba7c-6fd3fb8463af" providerId="ADAL" clId="{F7776893-6379-4981-A040-D340070C0D12}" dt="2023-10-10T08:48:12.730" v="3130" actId="20577"/>
          <ac:graphicFrameMkLst>
            <pc:docMk/>
            <pc:sldMk cId="509033882" sldId="305"/>
            <ac:graphicFrameMk id="28" creationId="{99FA9CBE-D388-811D-E0C2-694E6E6CE91B}"/>
          </ac:graphicFrameMkLst>
        </pc:graphicFrameChg>
        <pc:picChg chg="del">
          <ac:chgData name="Hashimoto, Chie / 橋本　知依" userId="d974ff01-1f92-419a-ba7c-6fd3fb8463af" providerId="ADAL" clId="{F7776893-6379-4981-A040-D340070C0D12}" dt="2023-10-10T05:38:19.414" v="80" actId="478"/>
          <ac:picMkLst>
            <pc:docMk/>
            <pc:sldMk cId="509033882" sldId="305"/>
            <ac:picMk id="5" creationId="{7BBC5EE6-06C7-0578-1EA5-3D9A849C07E8}"/>
          </ac:picMkLst>
        </pc:picChg>
        <pc:picChg chg="add mod modCrop">
          <ac:chgData name="Hashimoto, Chie / 橋本　知依" userId="d974ff01-1f92-419a-ba7c-6fd3fb8463af" providerId="ADAL" clId="{F7776893-6379-4981-A040-D340070C0D12}" dt="2023-10-10T05:49:03.538" v="236" actId="14100"/>
          <ac:picMkLst>
            <pc:docMk/>
            <pc:sldMk cId="509033882" sldId="305"/>
            <ac:picMk id="7" creationId="{4A5533C5-8F36-3D3B-B3F2-6340BF6FF027}"/>
          </ac:picMkLst>
        </pc:picChg>
        <pc:picChg chg="del">
          <ac:chgData name="Hashimoto, Chie / 橋本　知依" userId="d974ff01-1f92-419a-ba7c-6fd3fb8463af" providerId="ADAL" clId="{F7776893-6379-4981-A040-D340070C0D12}" dt="2023-10-10T05:38:19.414" v="80" actId="478"/>
          <ac:picMkLst>
            <pc:docMk/>
            <pc:sldMk cId="509033882" sldId="305"/>
            <ac:picMk id="8" creationId="{14D7C085-1AE1-CD11-40AB-EA9F677BEC1B}"/>
          </ac:picMkLst>
        </pc:picChg>
        <pc:picChg chg="add mod modCrop">
          <ac:chgData name="Hashimoto, Chie / 橋本　知依" userId="d974ff01-1f92-419a-ba7c-6fd3fb8463af" providerId="ADAL" clId="{F7776893-6379-4981-A040-D340070C0D12}" dt="2023-10-10T05:49:44.197" v="267" actId="1076"/>
          <ac:picMkLst>
            <pc:docMk/>
            <pc:sldMk cId="509033882" sldId="305"/>
            <ac:picMk id="12" creationId="{2F060B4F-C837-0902-555C-F84674E1C497}"/>
          </ac:picMkLst>
        </pc:picChg>
        <pc:cxnChg chg="add mod">
          <ac:chgData name="Hashimoto, Chie / 橋本　知依" userId="d974ff01-1f92-419a-ba7c-6fd3fb8463af" providerId="ADAL" clId="{F7776893-6379-4981-A040-D340070C0D12}" dt="2023-10-10T05:57:17.395" v="654" actId="1076"/>
          <ac:cxnSpMkLst>
            <pc:docMk/>
            <pc:sldMk cId="509033882" sldId="305"/>
            <ac:cxnSpMk id="13" creationId="{753534E4-5818-6C49-544E-C2C42864BEF9}"/>
          </ac:cxnSpMkLst>
        </pc:cxnChg>
      </pc:sldChg>
      <pc:sldChg chg="addSp delSp modSp add del mod">
        <pc:chgData name="Hashimoto, Chie / 橋本　知依" userId="d974ff01-1f92-419a-ba7c-6fd3fb8463af" providerId="ADAL" clId="{F7776893-6379-4981-A040-D340070C0D12}" dt="2023-10-10T08:50:13.618" v="3395" actId="20577"/>
        <pc:sldMkLst>
          <pc:docMk/>
          <pc:sldMk cId="1571775979" sldId="325"/>
        </pc:sldMkLst>
        <pc:spChg chg="del mod">
          <ac:chgData name="Hashimoto, Chie / 橋本　知依" userId="d974ff01-1f92-419a-ba7c-6fd3fb8463af" providerId="ADAL" clId="{F7776893-6379-4981-A040-D340070C0D12}" dt="2023-10-10T06:52:34.868" v="1175" actId="478"/>
          <ac:spMkLst>
            <pc:docMk/>
            <pc:sldMk cId="1571775979" sldId="325"/>
            <ac:spMk id="4" creationId="{923911F4-8179-E05C-CC03-65275EFBA3AA}"/>
          </ac:spMkLst>
        </pc:spChg>
        <pc:spChg chg="add mod">
          <ac:chgData name="Hashimoto, Chie / 橋本　知依" userId="d974ff01-1f92-419a-ba7c-6fd3fb8463af" providerId="ADAL" clId="{F7776893-6379-4981-A040-D340070C0D12}" dt="2023-10-10T06:57:32.155" v="1540" actId="164"/>
          <ac:spMkLst>
            <pc:docMk/>
            <pc:sldMk cId="1571775979" sldId="325"/>
            <ac:spMk id="11" creationId="{45D55979-507C-CEAA-4442-E004EB5683F0}"/>
          </ac:spMkLst>
        </pc:spChg>
        <pc:spChg chg="add mod">
          <ac:chgData name="Hashimoto, Chie / 橋本　知依" userId="d974ff01-1f92-419a-ba7c-6fd3fb8463af" providerId="ADAL" clId="{F7776893-6379-4981-A040-D340070C0D12}" dt="2023-10-10T07:02:25" v="1592" actId="1076"/>
          <ac:spMkLst>
            <pc:docMk/>
            <pc:sldMk cId="1571775979" sldId="325"/>
            <ac:spMk id="13" creationId="{DDE09D2E-4A8A-84BC-E4B2-1713D0FFDC89}"/>
          </ac:spMkLst>
        </pc:spChg>
        <pc:grpChg chg="add mod">
          <ac:chgData name="Hashimoto, Chie / 橋本　知依" userId="d974ff01-1f92-419a-ba7c-6fd3fb8463af" providerId="ADAL" clId="{F7776893-6379-4981-A040-D340070C0D12}" dt="2023-10-10T06:57:49.261" v="1545" actId="1076"/>
          <ac:grpSpMkLst>
            <pc:docMk/>
            <pc:sldMk cId="1571775979" sldId="325"/>
            <ac:grpSpMk id="12" creationId="{55A0E706-53AB-EAC4-F39B-61DC56C2E124}"/>
          </ac:grpSpMkLst>
        </pc:grpChg>
        <pc:graphicFrameChg chg="mod modGraphic">
          <ac:chgData name="Hashimoto, Chie / 橋本　知依" userId="d974ff01-1f92-419a-ba7c-6fd3fb8463af" providerId="ADAL" clId="{F7776893-6379-4981-A040-D340070C0D12}" dt="2023-10-10T08:50:13.618" v="3395" actId="20577"/>
          <ac:graphicFrameMkLst>
            <pc:docMk/>
            <pc:sldMk cId="1571775979" sldId="325"/>
            <ac:graphicFrameMk id="8" creationId="{07219AAD-97A6-3628-5ADC-E4FDDF648FDB}"/>
          </ac:graphicFrameMkLst>
        </pc:graphicFrameChg>
        <pc:picChg chg="del">
          <ac:chgData name="Hashimoto, Chie / 橋本　知依" userId="d974ff01-1f92-419a-ba7c-6fd3fb8463af" providerId="ADAL" clId="{F7776893-6379-4981-A040-D340070C0D12}" dt="2023-10-10T06:52:32.345" v="1171" actId="478"/>
          <ac:picMkLst>
            <pc:docMk/>
            <pc:sldMk cId="1571775979" sldId="325"/>
            <ac:picMk id="3" creationId="{541A6200-B81A-2A4A-AE98-2A6F5414F2D2}"/>
          </ac:picMkLst>
        </pc:picChg>
        <pc:picChg chg="add mod modCrop">
          <ac:chgData name="Hashimoto, Chie / 橋本　知依" userId="d974ff01-1f92-419a-ba7c-6fd3fb8463af" providerId="ADAL" clId="{F7776893-6379-4981-A040-D340070C0D12}" dt="2023-10-10T06:57:32.155" v="1540" actId="164"/>
          <ac:picMkLst>
            <pc:docMk/>
            <pc:sldMk cId="1571775979" sldId="325"/>
            <ac:picMk id="5" creationId="{64B1EE1C-5C9E-4E94-0F46-EBB51C5E3133}"/>
          </ac:picMkLst>
        </pc:picChg>
        <pc:picChg chg="add del">
          <ac:chgData name="Hashimoto, Chie / 橋本　知依" userId="d974ff01-1f92-419a-ba7c-6fd3fb8463af" providerId="ADAL" clId="{F7776893-6379-4981-A040-D340070C0D12}" dt="2023-10-10T06:57:10.209" v="1535" actId="22"/>
          <ac:picMkLst>
            <pc:docMk/>
            <pc:sldMk cId="1571775979" sldId="325"/>
            <ac:picMk id="10" creationId="{59661717-F1D1-DADE-E7B5-1FE6B8DA27AE}"/>
          </ac:picMkLst>
        </pc:picChg>
        <pc:cxnChg chg="del">
          <ac:chgData name="Hashimoto, Chie / 橋本　知依" userId="d974ff01-1f92-419a-ba7c-6fd3fb8463af" providerId="ADAL" clId="{F7776893-6379-4981-A040-D340070C0D12}" dt="2023-10-10T06:52:33.729" v="1173" actId="478"/>
          <ac:cxnSpMkLst>
            <pc:docMk/>
            <pc:sldMk cId="1571775979" sldId="325"/>
            <ac:cxnSpMk id="7" creationId="{EA51A57F-D599-4C1A-E0C7-B686E874640A}"/>
          </ac:cxnSpMkLst>
        </pc:cxnChg>
        <pc:cxnChg chg="add mod">
          <ac:chgData name="Hashimoto, Chie / 橋本　知依" userId="d974ff01-1f92-419a-ba7c-6fd3fb8463af" providerId="ADAL" clId="{F7776893-6379-4981-A040-D340070C0D12}" dt="2023-10-10T07:02:22.752" v="1591" actId="1076"/>
          <ac:cxnSpMkLst>
            <pc:docMk/>
            <pc:sldMk cId="1571775979" sldId="325"/>
            <ac:cxnSpMk id="14" creationId="{C99906DE-8F6B-A3F6-DB30-468DBDD27E89}"/>
          </ac:cxnSpMkLst>
        </pc:cxnChg>
      </pc:sldChg>
      <pc:sldChg chg="del">
        <pc:chgData name="Hashimoto, Chie / 橋本　知依" userId="d974ff01-1f92-419a-ba7c-6fd3fb8463af" providerId="ADAL" clId="{F7776893-6379-4981-A040-D340070C0D12}" dt="2023-10-10T05:51:59.996" v="271" actId="47"/>
        <pc:sldMkLst>
          <pc:docMk/>
          <pc:sldMk cId="2150662362" sldId="326"/>
        </pc:sldMkLst>
      </pc:sldChg>
      <pc:sldChg chg="add del">
        <pc:chgData name="Hashimoto, Chie / 橋本　知依" userId="d974ff01-1f92-419a-ba7c-6fd3fb8463af" providerId="ADAL" clId="{F7776893-6379-4981-A040-D340070C0D12}" dt="2023-10-10T06:58:01.263" v="1548" actId="47"/>
        <pc:sldMkLst>
          <pc:docMk/>
          <pc:sldMk cId="3001792241" sldId="327"/>
        </pc:sldMkLst>
      </pc:sldChg>
      <pc:sldChg chg="del">
        <pc:chgData name="Hashimoto, Chie / 橋本　知依" userId="d974ff01-1f92-419a-ba7c-6fd3fb8463af" providerId="ADAL" clId="{F7776893-6379-4981-A040-D340070C0D12}" dt="2023-10-10T05:52:01.353" v="272" actId="47"/>
        <pc:sldMkLst>
          <pc:docMk/>
          <pc:sldMk cId="3855689316" sldId="328"/>
        </pc:sldMkLst>
      </pc:sldChg>
      <pc:sldChg chg="addSp delSp modSp add del mod">
        <pc:chgData name="Hashimoto, Chie / 橋本　知依" userId="d974ff01-1f92-419a-ba7c-6fd3fb8463af" providerId="ADAL" clId="{F7776893-6379-4981-A040-D340070C0D12}" dt="2023-10-10T08:50:18.285" v="3403" actId="20577"/>
        <pc:sldMkLst>
          <pc:docMk/>
          <pc:sldMk cId="3792151018" sldId="331"/>
        </pc:sldMkLst>
        <pc:spChg chg="add del mod">
          <ac:chgData name="Hashimoto, Chie / 橋本　知依" userId="d974ff01-1f92-419a-ba7c-6fd3fb8463af" providerId="ADAL" clId="{F7776893-6379-4981-A040-D340070C0D12}" dt="2023-10-10T07:40:59.352" v="2804" actId="478"/>
          <ac:spMkLst>
            <pc:docMk/>
            <pc:sldMk cId="3792151018" sldId="331"/>
            <ac:spMk id="4" creationId="{C108082E-AAF4-AD0D-078A-9B27F9AF0DD9}"/>
          </ac:spMkLst>
        </pc:spChg>
        <pc:spChg chg="add del mod">
          <ac:chgData name="Hashimoto, Chie / 橋本　知依" userId="d974ff01-1f92-419a-ba7c-6fd3fb8463af" providerId="ADAL" clId="{F7776893-6379-4981-A040-D340070C0D12}" dt="2023-10-10T07:44:31.748" v="2834" actId="478"/>
          <ac:spMkLst>
            <pc:docMk/>
            <pc:sldMk cId="3792151018" sldId="331"/>
            <ac:spMk id="9" creationId="{61B461E3-0179-608D-1B7F-F05A278D1317}"/>
          </ac:spMkLst>
        </pc:spChg>
        <pc:spChg chg="add del mod">
          <ac:chgData name="Hashimoto, Chie / 橋本　知依" userId="d974ff01-1f92-419a-ba7c-6fd3fb8463af" providerId="ADAL" clId="{F7776893-6379-4981-A040-D340070C0D12}" dt="2023-10-10T07:44:29.936" v="2833" actId="478"/>
          <ac:spMkLst>
            <pc:docMk/>
            <pc:sldMk cId="3792151018" sldId="331"/>
            <ac:spMk id="10" creationId="{72D6D97A-7622-8997-D3B7-590E2C852D2D}"/>
          </ac:spMkLst>
        </pc:spChg>
        <pc:spChg chg="add del mod">
          <ac:chgData name="Hashimoto, Chie / 橋本　知依" userId="d974ff01-1f92-419a-ba7c-6fd3fb8463af" providerId="ADAL" clId="{F7776893-6379-4981-A040-D340070C0D12}" dt="2023-10-10T08:47:40.715" v="3108" actId="478"/>
          <ac:spMkLst>
            <pc:docMk/>
            <pc:sldMk cId="3792151018" sldId="331"/>
            <ac:spMk id="23" creationId="{03CF903F-B406-E17D-EADD-203EF9FBBCE9}"/>
          </ac:spMkLst>
        </pc:spChg>
        <pc:spChg chg="add del mod">
          <ac:chgData name="Hashimoto, Chie / 橋本　知依" userId="d974ff01-1f92-419a-ba7c-6fd3fb8463af" providerId="ADAL" clId="{F7776893-6379-4981-A040-D340070C0D12}" dt="2023-10-10T08:47:39.905" v="3107" actId="478"/>
          <ac:spMkLst>
            <pc:docMk/>
            <pc:sldMk cId="3792151018" sldId="331"/>
            <ac:spMk id="24" creationId="{DD0290B0-C862-D345-6642-EFEEE67B39D3}"/>
          </ac:spMkLst>
        </pc:spChg>
        <pc:spChg chg="add del mod">
          <ac:chgData name="Hashimoto, Chie / 橋本　知依" userId="d974ff01-1f92-419a-ba7c-6fd3fb8463af" providerId="ADAL" clId="{F7776893-6379-4981-A040-D340070C0D12}" dt="2023-10-10T07:53:23.972" v="2929" actId="478"/>
          <ac:spMkLst>
            <pc:docMk/>
            <pc:sldMk cId="3792151018" sldId="331"/>
            <ac:spMk id="25" creationId="{061BA6CA-4173-DB43-0F45-655B97B48BE1}"/>
          </ac:spMkLst>
        </pc:spChg>
        <pc:grpChg chg="add del mod">
          <ac:chgData name="Hashimoto, Chie / 橋本　知依" userId="d974ff01-1f92-419a-ba7c-6fd3fb8463af" providerId="ADAL" clId="{F7776893-6379-4981-A040-D340070C0D12}" dt="2023-10-10T08:47:38.939" v="3106" actId="478"/>
          <ac:grpSpMkLst>
            <pc:docMk/>
            <pc:sldMk cId="3792151018" sldId="331"/>
            <ac:grpSpMk id="22" creationId="{1B25ABE0-58AB-A5D2-3070-7C6A6CD19989}"/>
          </ac:grpSpMkLst>
        </pc:grpChg>
        <pc:graphicFrameChg chg="mod modGraphic">
          <ac:chgData name="Hashimoto, Chie / 橋本　知依" userId="d974ff01-1f92-419a-ba7c-6fd3fb8463af" providerId="ADAL" clId="{F7776893-6379-4981-A040-D340070C0D12}" dt="2023-10-10T08:50:18.285" v="3403" actId="20577"/>
          <ac:graphicFrameMkLst>
            <pc:docMk/>
            <pc:sldMk cId="3792151018" sldId="331"/>
            <ac:graphicFrameMk id="8" creationId="{07219AAD-97A6-3628-5ADC-E4FDDF648FDB}"/>
          </ac:graphicFrameMkLst>
        </pc:graphicFrameChg>
        <pc:picChg chg="add mod">
          <ac:chgData name="Hashimoto, Chie / 橋本　知依" userId="d974ff01-1f92-419a-ba7c-6fd3fb8463af" providerId="ADAL" clId="{F7776893-6379-4981-A040-D340070C0D12}" dt="2023-10-10T07:47:14.592" v="2921" actId="1076"/>
          <ac:picMkLst>
            <pc:docMk/>
            <pc:sldMk cId="3792151018" sldId="331"/>
            <ac:picMk id="3" creationId="{6C54269A-B009-4557-ED31-07AB8F61A815}"/>
          </ac:picMkLst>
        </pc:picChg>
        <pc:picChg chg="add mod">
          <ac:chgData name="Hashimoto, Chie / 橋本　知依" userId="d974ff01-1f92-419a-ba7c-6fd3fb8463af" providerId="ADAL" clId="{F7776893-6379-4981-A040-D340070C0D12}" dt="2023-10-10T07:45:18.804" v="2843" actId="164"/>
          <ac:picMkLst>
            <pc:docMk/>
            <pc:sldMk cId="3792151018" sldId="331"/>
            <ac:picMk id="5" creationId="{F41D1E3D-90CF-A180-33D8-CA43279F6EA4}"/>
          </ac:picMkLst>
        </pc:picChg>
        <pc:picChg chg="add del mod">
          <ac:chgData name="Hashimoto, Chie / 橋本　知依" userId="d974ff01-1f92-419a-ba7c-6fd3fb8463af" providerId="ADAL" clId="{F7776893-6379-4981-A040-D340070C0D12}" dt="2023-10-10T07:54:12.902" v="3071" actId="478"/>
          <ac:picMkLst>
            <pc:docMk/>
            <pc:sldMk cId="3792151018" sldId="331"/>
            <ac:picMk id="27" creationId="{82E870B9-314F-E087-7F09-AE82498FC5B6}"/>
          </ac:picMkLst>
        </pc:picChg>
        <pc:cxnChg chg="add mod ord">
          <ac:chgData name="Hashimoto, Chie / 橋本　知依" userId="d974ff01-1f92-419a-ba7c-6fd3fb8463af" providerId="ADAL" clId="{F7776893-6379-4981-A040-D340070C0D12}" dt="2023-10-10T07:46:28.885" v="2880" actId="166"/>
          <ac:cxnSpMkLst>
            <pc:docMk/>
            <pc:sldMk cId="3792151018" sldId="331"/>
            <ac:cxnSpMk id="7" creationId="{9C3AC6C6-F4D5-B73D-3634-A1CAC46071C3}"/>
          </ac:cxnSpMkLst>
        </pc:cxnChg>
      </pc:sldChg>
      <pc:sldChg chg="addSp delSp modSp add del mod">
        <pc:chgData name="Hashimoto, Chie / 橋本　知依" userId="d974ff01-1f92-419a-ba7c-6fd3fb8463af" providerId="ADAL" clId="{F7776893-6379-4981-A040-D340070C0D12}" dt="2023-10-10T08:50:01.266" v="3379" actId="20577"/>
        <pc:sldMkLst>
          <pc:docMk/>
          <pc:sldMk cId="2146032486" sldId="332"/>
        </pc:sldMkLst>
        <pc:spChg chg="add del">
          <ac:chgData name="Hashimoto, Chie / 橋本　知依" userId="d974ff01-1f92-419a-ba7c-6fd3fb8463af" providerId="ADAL" clId="{F7776893-6379-4981-A040-D340070C0D12}" dt="2023-10-10T05:55:55.025" v="624"/>
          <ac:spMkLst>
            <pc:docMk/>
            <pc:sldMk cId="2146032486" sldId="332"/>
            <ac:spMk id="2" creationId="{2C15CB32-CD7F-A5C1-721B-941C59DABE70}"/>
          </ac:spMkLst>
        </pc:spChg>
        <pc:spChg chg="del">
          <ac:chgData name="Hashimoto, Chie / 橋本　知依" userId="d974ff01-1f92-419a-ba7c-6fd3fb8463af" providerId="ADAL" clId="{F7776893-6379-4981-A040-D340070C0D12}" dt="2023-10-10T05:52:34.238" v="274" actId="478"/>
          <ac:spMkLst>
            <pc:docMk/>
            <pc:sldMk cId="2146032486" sldId="332"/>
            <ac:spMk id="5" creationId="{9B965895-68D2-9B52-9DBA-1F45A673C88E}"/>
          </ac:spMkLst>
        </pc:spChg>
        <pc:spChg chg="mod ord">
          <ac:chgData name="Hashimoto, Chie / 橋本　知依" userId="d974ff01-1f92-419a-ba7c-6fd3fb8463af" providerId="ADAL" clId="{F7776893-6379-4981-A040-D340070C0D12}" dt="2023-10-10T05:58:19.665" v="759" actId="1076"/>
          <ac:spMkLst>
            <pc:docMk/>
            <pc:sldMk cId="2146032486" sldId="332"/>
            <ac:spMk id="7" creationId="{FEF36CF5-FFB4-CDD6-80B7-CF2960CD1E4F}"/>
          </ac:spMkLst>
        </pc:spChg>
        <pc:spChg chg="add mod">
          <ac:chgData name="Hashimoto, Chie / 橋本　知依" userId="d974ff01-1f92-419a-ba7c-6fd3fb8463af" providerId="ADAL" clId="{F7776893-6379-4981-A040-D340070C0D12}" dt="2023-10-10T05:56:38.850" v="643" actId="164"/>
          <ac:spMkLst>
            <pc:docMk/>
            <pc:sldMk cId="2146032486" sldId="332"/>
            <ac:spMk id="9" creationId="{B227115E-A643-7C1C-85B2-4AF7D0FEB146}"/>
          </ac:spMkLst>
        </pc:spChg>
        <pc:spChg chg="add mod">
          <ac:chgData name="Hashimoto, Chie / 橋本　知依" userId="d974ff01-1f92-419a-ba7c-6fd3fb8463af" providerId="ADAL" clId="{F7776893-6379-4981-A040-D340070C0D12}" dt="2023-10-10T05:56:38.850" v="643" actId="164"/>
          <ac:spMkLst>
            <pc:docMk/>
            <pc:sldMk cId="2146032486" sldId="332"/>
            <ac:spMk id="11" creationId="{7BE1BF61-3486-C963-70CB-33E1AF7AEE35}"/>
          </ac:spMkLst>
        </pc:spChg>
        <pc:spChg chg="del">
          <ac:chgData name="Hashimoto, Chie / 橋本　知依" userId="d974ff01-1f92-419a-ba7c-6fd3fb8463af" providerId="ADAL" clId="{F7776893-6379-4981-A040-D340070C0D12}" dt="2023-10-10T05:52:49.848" v="282" actId="478"/>
          <ac:spMkLst>
            <pc:docMk/>
            <pc:sldMk cId="2146032486" sldId="332"/>
            <ac:spMk id="13" creationId="{6D0E5B90-2C7E-A916-8BDF-2AFAB97AF93C}"/>
          </ac:spMkLst>
        </pc:spChg>
        <pc:spChg chg="add mod">
          <ac:chgData name="Hashimoto, Chie / 橋本　知依" userId="d974ff01-1f92-419a-ba7c-6fd3fb8463af" providerId="ADAL" clId="{F7776893-6379-4981-A040-D340070C0D12}" dt="2023-10-10T05:58:34.177" v="777" actId="1076"/>
          <ac:spMkLst>
            <pc:docMk/>
            <pc:sldMk cId="2146032486" sldId="332"/>
            <ac:spMk id="20" creationId="{39ACF685-4E05-793D-A2AB-0E92345F76C2}"/>
          </ac:spMkLst>
        </pc:spChg>
        <pc:spChg chg="add mod">
          <ac:chgData name="Hashimoto, Chie / 橋本　知依" userId="d974ff01-1f92-419a-ba7c-6fd3fb8463af" providerId="ADAL" clId="{F7776893-6379-4981-A040-D340070C0D12}" dt="2023-10-10T05:58:41.408" v="790" actId="1076"/>
          <ac:spMkLst>
            <pc:docMk/>
            <pc:sldMk cId="2146032486" sldId="332"/>
            <ac:spMk id="21" creationId="{B5CCBA87-62C0-319F-CF5B-BF1CDDCD3F3D}"/>
          </ac:spMkLst>
        </pc:spChg>
        <pc:spChg chg="add mod">
          <ac:chgData name="Hashimoto, Chie / 橋本　知依" userId="d974ff01-1f92-419a-ba7c-6fd3fb8463af" providerId="ADAL" clId="{F7776893-6379-4981-A040-D340070C0D12}" dt="2023-10-10T06:48:56.367" v="1105" actId="1076"/>
          <ac:spMkLst>
            <pc:docMk/>
            <pc:sldMk cId="2146032486" sldId="332"/>
            <ac:spMk id="26" creationId="{7167C6EC-E094-F9D3-CAB5-CDF84E141B13}"/>
          </ac:spMkLst>
        </pc:spChg>
        <pc:spChg chg="add mod">
          <ac:chgData name="Hashimoto, Chie / 橋本　知依" userId="d974ff01-1f92-419a-ba7c-6fd3fb8463af" providerId="ADAL" clId="{F7776893-6379-4981-A040-D340070C0D12}" dt="2023-10-10T06:48:54.499" v="1104" actId="1076"/>
          <ac:spMkLst>
            <pc:docMk/>
            <pc:sldMk cId="2146032486" sldId="332"/>
            <ac:spMk id="27" creationId="{D178B52D-F11F-DA95-8265-2EF3D0AB4D7D}"/>
          </ac:spMkLst>
        </pc:spChg>
        <pc:spChg chg="add del mod">
          <ac:chgData name="Hashimoto, Chie / 橋本　知依" userId="d974ff01-1f92-419a-ba7c-6fd3fb8463af" providerId="ADAL" clId="{F7776893-6379-4981-A040-D340070C0D12}" dt="2023-10-10T06:49:20.592" v="1113" actId="478"/>
          <ac:spMkLst>
            <pc:docMk/>
            <pc:sldMk cId="2146032486" sldId="332"/>
            <ac:spMk id="28" creationId="{FCE13713-D91D-9C24-FB1F-B167D1BFDA03}"/>
          </ac:spMkLst>
        </pc:spChg>
        <pc:spChg chg="add mod">
          <ac:chgData name="Hashimoto, Chie / 橋本　知依" userId="d974ff01-1f92-419a-ba7c-6fd3fb8463af" providerId="ADAL" clId="{F7776893-6379-4981-A040-D340070C0D12}" dt="2023-10-10T06:49:18.941" v="1112" actId="14100"/>
          <ac:spMkLst>
            <pc:docMk/>
            <pc:sldMk cId="2146032486" sldId="332"/>
            <ac:spMk id="29" creationId="{98D206A0-19B4-B7DE-DEC9-E1905F1641FF}"/>
          </ac:spMkLst>
        </pc:spChg>
        <pc:spChg chg="add mod">
          <ac:chgData name="Hashimoto, Chie / 橋本　知依" userId="d974ff01-1f92-419a-ba7c-6fd3fb8463af" providerId="ADAL" clId="{F7776893-6379-4981-A040-D340070C0D12}" dt="2023-10-10T06:49:35.405" v="1160" actId="1076"/>
          <ac:spMkLst>
            <pc:docMk/>
            <pc:sldMk cId="2146032486" sldId="332"/>
            <ac:spMk id="30" creationId="{7BBB140E-AC8D-D15E-721B-C4D1D417D976}"/>
          </ac:spMkLst>
        </pc:spChg>
        <pc:grpChg chg="add mod">
          <ac:chgData name="Hashimoto, Chie / 橋本　知依" userId="d974ff01-1f92-419a-ba7c-6fd3fb8463af" providerId="ADAL" clId="{F7776893-6379-4981-A040-D340070C0D12}" dt="2023-10-10T05:57:13.451" v="652" actId="1076"/>
          <ac:grpSpMkLst>
            <pc:docMk/>
            <pc:sldMk cId="2146032486" sldId="332"/>
            <ac:grpSpMk id="14" creationId="{2464F834-EAE7-EE55-0416-AE33706F4A1E}"/>
          </ac:grpSpMkLst>
        </pc:grpChg>
        <pc:graphicFrameChg chg="mod modGraphic">
          <ac:chgData name="Hashimoto, Chie / 橋本　知依" userId="d974ff01-1f92-419a-ba7c-6fd3fb8463af" providerId="ADAL" clId="{F7776893-6379-4981-A040-D340070C0D12}" dt="2023-10-10T08:50:01.266" v="3379" actId="20577"/>
          <ac:graphicFrameMkLst>
            <pc:docMk/>
            <pc:sldMk cId="2146032486" sldId="332"/>
            <ac:graphicFrameMk id="8" creationId="{07219AAD-97A6-3628-5ADC-E4FDDF648FDB}"/>
          </ac:graphicFrameMkLst>
        </pc:graphicFrameChg>
        <pc:picChg chg="add mod modCrop">
          <ac:chgData name="Hashimoto, Chie / 橋本　知依" userId="d974ff01-1f92-419a-ba7c-6fd3fb8463af" providerId="ADAL" clId="{F7776893-6379-4981-A040-D340070C0D12}" dt="2023-10-10T05:56:38.850" v="643" actId="164"/>
          <ac:picMkLst>
            <pc:docMk/>
            <pc:sldMk cId="2146032486" sldId="332"/>
            <ac:picMk id="3" creationId="{CDEACF7E-E2BB-B35D-0EDD-46A7AAFD5C9C}"/>
          </ac:picMkLst>
        </pc:picChg>
        <pc:picChg chg="del">
          <ac:chgData name="Hashimoto, Chie / 橋本　知依" userId="d974ff01-1f92-419a-ba7c-6fd3fb8463af" providerId="ADAL" clId="{F7776893-6379-4981-A040-D340070C0D12}" dt="2023-10-10T05:52:34.238" v="274" actId="478"/>
          <ac:picMkLst>
            <pc:docMk/>
            <pc:sldMk cId="2146032486" sldId="332"/>
            <ac:picMk id="4" creationId="{59CDC3D2-A17E-66FA-E2D8-7F315EB3A886}"/>
          </ac:picMkLst>
        </pc:picChg>
        <pc:picChg chg="del">
          <ac:chgData name="Hashimoto, Chie / 橋本　知依" userId="d974ff01-1f92-419a-ba7c-6fd3fb8463af" providerId="ADAL" clId="{F7776893-6379-4981-A040-D340070C0D12}" dt="2023-10-10T05:52:48.018" v="281" actId="478"/>
          <ac:picMkLst>
            <pc:docMk/>
            <pc:sldMk cId="2146032486" sldId="332"/>
            <ac:picMk id="10" creationId="{FA377643-1B22-6053-E889-3C024D5DF1E9}"/>
          </ac:picMkLst>
        </pc:picChg>
        <pc:picChg chg="del">
          <ac:chgData name="Hashimoto, Chie / 橋本　知依" userId="d974ff01-1f92-419a-ba7c-6fd3fb8463af" providerId="ADAL" clId="{F7776893-6379-4981-A040-D340070C0D12}" dt="2023-10-10T05:52:50.176" v="283" actId="478"/>
          <ac:picMkLst>
            <pc:docMk/>
            <pc:sldMk cId="2146032486" sldId="332"/>
            <ac:picMk id="12" creationId="{5C676528-979F-8D7C-96FF-BE0958571D49}"/>
          </ac:picMkLst>
        </pc:picChg>
        <pc:picChg chg="add mod modCrop">
          <ac:chgData name="Hashimoto, Chie / 橋本　知依" userId="d974ff01-1f92-419a-ba7c-6fd3fb8463af" providerId="ADAL" clId="{F7776893-6379-4981-A040-D340070C0D12}" dt="2023-10-10T06:48:47.098" v="1099" actId="1076"/>
          <ac:picMkLst>
            <pc:docMk/>
            <pc:sldMk cId="2146032486" sldId="332"/>
            <ac:picMk id="23" creationId="{6D9CD58E-2AC9-18E3-5622-9B229544BA47}"/>
          </ac:picMkLst>
        </pc:picChg>
        <pc:picChg chg="add mod">
          <ac:chgData name="Hashimoto, Chie / 橋本　知依" userId="d974ff01-1f92-419a-ba7c-6fd3fb8463af" providerId="ADAL" clId="{F7776893-6379-4981-A040-D340070C0D12}" dt="2023-10-10T06:48:59.186" v="1106" actId="1076"/>
          <ac:picMkLst>
            <pc:docMk/>
            <pc:sldMk cId="2146032486" sldId="332"/>
            <ac:picMk id="25" creationId="{F2D2BA14-E6E4-C1F5-FF3A-0CC9A36E019D}"/>
          </ac:picMkLst>
        </pc:picChg>
        <pc:cxnChg chg="add mod">
          <ac:chgData name="Hashimoto, Chie / 橋本　知依" userId="d974ff01-1f92-419a-ba7c-6fd3fb8463af" providerId="ADAL" clId="{F7776893-6379-4981-A040-D340070C0D12}" dt="2023-10-10T05:57:35.267" v="660" actId="692"/>
          <ac:cxnSpMkLst>
            <pc:docMk/>
            <pc:sldMk cId="2146032486" sldId="332"/>
            <ac:cxnSpMk id="15" creationId="{9291AB0C-EF23-B80E-8B1D-DA22E45720E5}"/>
          </ac:cxnSpMkLst>
        </pc:cxnChg>
        <pc:cxnChg chg="add mod">
          <ac:chgData name="Hashimoto, Chie / 橋本　知依" userId="d974ff01-1f92-419a-ba7c-6fd3fb8463af" providerId="ADAL" clId="{F7776893-6379-4981-A040-D340070C0D12}" dt="2023-10-10T06:49:50.398" v="1165" actId="14100"/>
          <ac:cxnSpMkLst>
            <pc:docMk/>
            <pc:sldMk cId="2146032486" sldId="332"/>
            <ac:cxnSpMk id="32" creationId="{E47DBAF4-12A4-FC7F-CE27-2860F5FD2385}"/>
          </ac:cxnSpMkLst>
        </pc:cxnChg>
      </pc:sldChg>
      <pc:sldChg chg="add del">
        <pc:chgData name="Hashimoto, Chie / 橋本　知依" userId="d974ff01-1f92-419a-ba7c-6fd3fb8463af" providerId="ADAL" clId="{F7776893-6379-4981-A040-D340070C0D12}" dt="2023-10-10T05:52:58.209" v="284" actId="47"/>
        <pc:sldMkLst>
          <pc:docMk/>
          <pc:sldMk cId="2241326893" sldId="333"/>
        </pc:sldMkLst>
      </pc:sldChg>
      <pc:sldChg chg="addSp delSp modSp add mod">
        <pc:chgData name="Hashimoto, Chie / 橋本　知依" userId="d974ff01-1f92-419a-ba7c-6fd3fb8463af" providerId="ADAL" clId="{F7776893-6379-4981-A040-D340070C0D12}" dt="2023-10-10T08:49:47.184" v="3363" actId="20577"/>
        <pc:sldMkLst>
          <pc:docMk/>
          <pc:sldMk cId="3374351889" sldId="333"/>
        </pc:sldMkLst>
        <pc:spChg chg="add del mod">
          <ac:chgData name="Hashimoto, Chie / 橋本　知依" userId="d974ff01-1f92-419a-ba7c-6fd3fb8463af" providerId="ADAL" clId="{F7776893-6379-4981-A040-D340070C0D12}" dt="2023-10-10T07:36:44.999" v="2559" actId="1076"/>
          <ac:spMkLst>
            <pc:docMk/>
            <pc:sldMk cId="3374351889" sldId="333"/>
            <ac:spMk id="13" creationId="{DDE09D2E-4A8A-84BC-E4B2-1713D0FFDC89}"/>
          </ac:spMkLst>
        </pc:spChg>
        <pc:spChg chg="add mod">
          <ac:chgData name="Hashimoto, Chie / 橋本　知依" userId="d974ff01-1f92-419a-ba7c-6fd3fb8463af" providerId="ADAL" clId="{F7776893-6379-4981-A040-D340070C0D12}" dt="2023-10-10T07:36:01.837" v="2508" actId="14100"/>
          <ac:spMkLst>
            <pc:docMk/>
            <pc:sldMk cId="3374351889" sldId="333"/>
            <ac:spMk id="16" creationId="{C2FF2085-13F4-4C4B-ECB8-AE081AA50D72}"/>
          </ac:spMkLst>
        </pc:spChg>
        <pc:spChg chg="add mod">
          <ac:chgData name="Hashimoto, Chie / 橋本　知依" userId="d974ff01-1f92-419a-ba7c-6fd3fb8463af" providerId="ADAL" clId="{F7776893-6379-4981-A040-D340070C0D12}" dt="2023-10-10T07:36:09.958" v="2512" actId="1076"/>
          <ac:spMkLst>
            <pc:docMk/>
            <pc:sldMk cId="3374351889" sldId="333"/>
            <ac:spMk id="18" creationId="{A0674FF8-D17B-20BE-2CC6-19BE2F198957}"/>
          </ac:spMkLst>
        </pc:spChg>
        <pc:spChg chg="add mod">
          <ac:chgData name="Hashimoto, Chie / 橋本　知依" userId="d974ff01-1f92-419a-ba7c-6fd3fb8463af" providerId="ADAL" clId="{F7776893-6379-4981-A040-D340070C0D12}" dt="2023-10-10T07:37:05.587" v="2601" actId="20577"/>
          <ac:spMkLst>
            <pc:docMk/>
            <pc:sldMk cId="3374351889" sldId="333"/>
            <ac:spMk id="20" creationId="{AD3ABFAB-D18B-CB5B-C338-A7A12D1DFF6A}"/>
          </ac:spMkLst>
        </pc:spChg>
        <pc:spChg chg="add mod">
          <ac:chgData name="Hashimoto, Chie / 橋本　知依" userId="d974ff01-1f92-419a-ba7c-6fd3fb8463af" providerId="ADAL" clId="{F7776893-6379-4981-A040-D340070C0D12}" dt="2023-10-10T07:38:14.812" v="2689" actId="1076"/>
          <ac:spMkLst>
            <pc:docMk/>
            <pc:sldMk cId="3374351889" sldId="333"/>
            <ac:spMk id="21" creationId="{E1DB82C0-1774-96A6-BC3C-F05835CB3E17}"/>
          </ac:spMkLst>
        </pc:spChg>
        <pc:spChg chg="add mod">
          <ac:chgData name="Hashimoto, Chie / 橋本　知依" userId="d974ff01-1f92-419a-ba7c-6fd3fb8463af" providerId="ADAL" clId="{F7776893-6379-4981-A040-D340070C0D12}" dt="2023-10-10T07:37:36.637" v="2610" actId="14100"/>
          <ac:spMkLst>
            <pc:docMk/>
            <pc:sldMk cId="3374351889" sldId="333"/>
            <ac:spMk id="22" creationId="{8C2811FA-F4F2-DCE5-0829-99497048A4A6}"/>
          </ac:spMkLst>
        </pc:spChg>
        <pc:grpChg chg="del">
          <ac:chgData name="Hashimoto, Chie / 橋本　知依" userId="d974ff01-1f92-419a-ba7c-6fd3fb8463af" providerId="ADAL" clId="{F7776893-6379-4981-A040-D340070C0D12}" dt="2023-10-10T07:13:57.971" v="1979" actId="478"/>
          <ac:grpSpMkLst>
            <pc:docMk/>
            <pc:sldMk cId="3374351889" sldId="333"/>
            <ac:grpSpMk id="12" creationId="{55A0E706-53AB-EAC4-F39B-61DC56C2E124}"/>
          </ac:grpSpMkLst>
        </pc:grpChg>
        <pc:graphicFrameChg chg="mod modGraphic">
          <ac:chgData name="Hashimoto, Chie / 橋本　知依" userId="d974ff01-1f92-419a-ba7c-6fd3fb8463af" providerId="ADAL" clId="{F7776893-6379-4981-A040-D340070C0D12}" dt="2023-10-10T08:49:47.184" v="3363" actId="20577"/>
          <ac:graphicFrameMkLst>
            <pc:docMk/>
            <pc:sldMk cId="3374351889" sldId="333"/>
            <ac:graphicFrameMk id="8" creationId="{07219AAD-97A6-3628-5ADC-E4FDDF648FDB}"/>
          </ac:graphicFrameMkLst>
        </pc:graphicFrameChg>
        <pc:picChg chg="add mod modCrop">
          <ac:chgData name="Hashimoto, Chie / 橋本　知依" userId="d974ff01-1f92-419a-ba7c-6fd3fb8463af" providerId="ADAL" clId="{F7776893-6379-4981-A040-D340070C0D12}" dt="2023-10-10T07:35:40.497" v="2503" actId="1076"/>
          <ac:picMkLst>
            <pc:docMk/>
            <pc:sldMk cId="3374351889" sldId="333"/>
            <ac:picMk id="3" creationId="{99ED7191-9484-E7B9-5503-847678F932BD}"/>
          </ac:picMkLst>
        </pc:picChg>
        <pc:picChg chg="add mod modCrop">
          <ac:chgData name="Hashimoto, Chie / 橋本　知依" userId="d974ff01-1f92-419a-ba7c-6fd3fb8463af" providerId="ADAL" clId="{F7776893-6379-4981-A040-D340070C0D12}" dt="2023-10-10T07:36:04.248" v="2511" actId="1076"/>
          <ac:picMkLst>
            <pc:docMk/>
            <pc:sldMk cId="3374351889" sldId="333"/>
            <ac:picMk id="7" creationId="{FF23F3EA-2DF4-D544-EF6F-A7C856F516C0}"/>
          </ac:picMkLst>
        </pc:picChg>
        <pc:picChg chg="add mod modCrop">
          <ac:chgData name="Hashimoto, Chie / 橋本　知依" userId="d974ff01-1f92-419a-ba7c-6fd3fb8463af" providerId="ADAL" clId="{F7776893-6379-4981-A040-D340070C0D12}" dt="2023-10-10T07:35:44.112" v="2505" actId="1076"/>
          <ac:picMkLst>
            <pc:docMk/>
            <pc:sldMk cId="3374351889" sldId="333"/>
            <ac:picMk id="10" creationId="{9B06EB45-5171-13A5-62CF-31E5886063D6}"/>
          </ac:picMkLst>
        </pc:picChg>
        <pc:cxnChg chg="del">
          <ac:chgData name="Hashimoto, Chie / 橋本　知依" userId="d974ff01-1f92-419a-ba7c-6fd3fb8463af" providerId="ADAL" clId="{F7776893-6379-4981-A040-D340070C0D12}" dt="2023-10-10T07:13:58.787" v="1980" actId="478"/>
          <ac:cxnSpMkLst>
            <pc:docMk/>
            <pc:sldMk cId="3374351889" sldId="333"/>
            <ac:cxnSpMk id="14" creationId="{C99906DE-8F6B-A3F6-DB30-468DBDD27E89}"/>
          </ac:cxnSpMkLst>
        </pc:cxnChg>
        <pc:cxnChg chg="add mod">
          <ac:chgData name="Hashimoto, Chie / 橋本　知依" userId="d974ff01-1f92-419a-ba7c-6fd3fb8463af" providerId="ADAL" clId="{F7776893-6379-4981-A040-D340070C0D12}" dt="2023-10-10T07:36:13.551" v="2513" actId="14100"/>
          <ac:cxnSpMkLst>
            <pc:docMk/>
            <pc:sldMk cId="3374351889" sldId="333"/>
            <ac:cxnSpMk id="15" creationId="{ECCBBB75-C053-AEE7-40DD-0CBE2A2AA634}"/>
          </ac:cxnSpMkLst>
        </pc:cxnChg>
        <pc:cxnChg chg="add mod">
          <ac:chgData name="Hashimoto, Chie / 橋本　知依" userId="d974ff01-1f92-419a-ba7c-6fd3fb8463af" providerId="ADAL" clId="{F7776893-6379-4981-A040-D340070C0D12}" dt="2023-10-10T07:37:43.117" v="2613" actId="14100"/>
          <ac:cxnSpMkLst>
            <pc:docMk/>
            <pc:sldMk cId="3374351889" sldId="333"/>
            <ac:cxnSpMk id="23" creationId="{77C21C50-6907-5F51-6284-7CB0690BAE86}"/>
          </ac:cxnSpMkLst>
        </pc:cxnChg>
      </pc:sldChg>
      <pc:sldChg chg="add del">
        <pc:chgData name="Hashimoto, Chie / 橋本　知依" userId="d974ff01-1f92-419a-ba7c-6fd3fb8463af" providerId="ADAL" clId="{F7776893-6379-4981-A040-D340070C0D12}" dt="2023-10-10T07:27:10.816" v="1988" actId="47"/>
        <pc:sldMkLst>
          <pc:docMk/>
          <pc:sldMk cId="1091226445" sldId="334"/>
        </pc:sldMkLst>
      </pc:sldChg>
      <pc:sldChg chg="del">
        <pc:chgData name="Hashimoto, Chie / 橋本　知依" userId="d974ff01-1f92-419a-ba7c-6fd3fb8463af" providerId="ADAL" clId="{F7776893-6379-4981-A040-D340070C0D12}" dt="2023-10-10T05:52:02.432" v="273" actId="47"/>
        <pc:sldMkLst>
          <pc:docMk/>
          <pc:sldMk cId="2257314426" sldId="335"/>
        </pc:sldMkLst>
      </pc:sldChg>
    </pc:docChg>
  </pc:docChgLst>
  <pc:docChgLst>
    <pc:chgData name="Hashimoto, Chie / 橋本　知依" userId="d974ff01-1f92-419a-ba7c-6fd3fb8463af" providerId="ADAL" clId="{5C4F4213-B812-484D-A676-5F72C72A1EAB}"/>
    <pc:docChg chg="undo custSel addSld delSld modSld sldOrd">
      <pc:chgData name="Hashimoto, Chie / 橋本　知依" userId="d974ff01-1f92-419a-ba7c-6fd3fb8463af" providerId="ADAL" clId="{5C4F4213-B812-484D-A676-5F72C72A1EAB}" dt="2023-08-28T10:34:50.780" v="5150" actId="478"/>
      <pc:docMkLst>
        <pc:docMk/>
      </pc:docMkLst>
      <pc:sldChg chg="modSp mod">
        <pc:chgData name="Hashimoto, Chie / 橋本　知依" userId="d974ff01-1f92-419a-ba7c-6fd3fb8463af" providerId="ADAL" clId="{5C4F4213-B812-484D-A676-5F72C72A1EAB}" dt="2023-08-27T23:44:05.658" v="13" actId="20577"/>
        <pc:sldMkLst>
          <pc:docMk/>
          <pc:sldMk cId="3840699567" sldId="303"/>
        </pc:sldMkLst>
        <pc:spChg chg="mod">
          <ac:chgData name="Hashimoto, Chie / 橋本　知依" userId="d974ff01-1f92-419a-ba7c-6fd3fb8463af" providerId="ADAL" clId="{5C4F4213-B812-484D-A676-5F72C72A1EAB}" dt="2023-08-27T23:44:05.658" v="13" actId="20577"/>
          <ac:spMkLst>
            <pc:docMk/>
            <pc:sldMk cId="3840699567" sldId="303"/>
            <ac:spMk id="3" creationId="{530A82E1-8E0D-434A-9DF4-7C2ABD1A07A1}"/>
          </ac:spMkLst>
        </pc:spChg>
      </pc:sldChg>
      <pc:sldChg chg="addSp delSp modSp mod">
        <pc:chgData name="Hashimoto, Chie / 橋本　知依" userId="d974ff01-1f92-419a-ba7c-6fd3fb8463af" providerId="ADAL" clId="{5C4F4213-B812-484D-A676-5F72C72A1EAB}" dt="2023-08-28T10:34:50.780" v="5150" actId="478"/>
        <pc:sldMkLst>
          <pc:docMk/>
          <pc:sldMk cId="509033882" sldId="305"/>
        </pc:sldMkLst>
        <pc:spChg chg="add del mod">
          <ac:chgData name="Hashimoto, Chie / 橋本　知依" userId="d974ff01-1f92-419a-ba7c-6fd3fb8463af" providerId="ADAL" clId="{5C4F4213-B812-484D-A676-5F72C72A1EAB}" dt="2023-08-28T07:25:09.250" v="5030" actId="478"/>
          <ac:spMkLst>
            <pc:docMk/>
            <pc:sldMk cId="509033882" sldId="305"/>
            <ac:spMk id="4" creationId="{2893F8B6-07E5-5BED-F16C-3554711A8B77}"/>
          </ac:spMkLst>
        </pc:spChg>
        <pc:spChg chg="del">
          <ac:chgData name="Hashimoto, Chie / 橋本　知依" userId="d974ff01-1f92-419a-ba7c-6fd3fb8463af" providerId="ADAL" clId="{5C4F4213-B812-484D-A676-5F72C72A1EAB}" dt="2023-08-27T23:44:37.405" v="20" actId="478"/>
          <ac:spMkLst>
            <pc:docMk/>
            <pc:sldMk cId="509033882" sldId="305"/>
            <ac:spMk id="5" creationId="{3EE43486-DE40-1EFC-0DC1-295B3AA45A2F}"/>
          </ac:spMkLst>
        </pc:spChg>
        <pc:spChg chg="mod">
          <ac:chgData name="Hashimoto, Chie / 橋本　知依" userId="d974ff01-1f92-419a-ba7c-6fd3fb8463af" providerId="ADAL" clId="{5C4F4213-B812-484D-A676-5F72C72A1EAB}" dt="2023-08-27T23:44:31.158" v="19" actId="20577"/>
          <ac:spMkLst>
            <pc:docMk/>
            <pc:sldMk cId="509033882" sldId="305"/>
            <ac:spMk id="6" creationId="{531B4B9D-12EA-4BC5-4859-8E23CDDB1A22}"/>
          </ac:spMkLst>
        </pc:spChg>
        <pc:spChg chg="add mod">
          <ac:chgData name="Hashimoto, Chie / 橋本　知依" userId="d974ff01-1f92-419a-ba7c-6fd3fb8463af" providerId="ADAL" clId="{5C4F4213-B812-484D-A676-5F72C72A1EAB}" dt="2023-08-28T02:47:21.182" v="340" actId="164"/>
          <ac:spMkLst>
            <pc:docMk/>
            <pc:sldMk cId="509033882" sldId="305"/>
            <ac:spMk id="9" creationId="{13E0A669-95B1-A9A7-CC4C-237BF908364A}"/>
          </ac:spMkLst>
        </pc:spChg>
        <pc:spChg chg="add mod">
          <ac:chgData name="Hashimoto, Chie / 橋本　知依" userId="d974ff01-1f92-419a-ba7c-6fd3fb8463af" providerId="ADAL" clId="{5C4F4213-B812-484D-A676-5F72C72A1EAB}" dt="2023-08-28T02:47:21.182" v="340" actId="164"/>
          <ac:spMkLst>
            <pc:docMk/>
            <pc:sldMk cId="509033882" sldId="305"/>
            <ac:spMk id="10" creationId="{801BC435-6B3F-2E04-42D0-A363028AEB02}"/>
          </ac:spMkLst>
        </pc:spChg>
        <pc:spChg chg="add del mod">
          <ac:chgData name="Hashimoto, Chie / 橋本　知依" userId="d974ff01-1f92-419a-ba7c-6fd3fb8463af" providerId="ADAL" clId="{5C4F4213-B812-484D-A676-5F72C72A1EAB}" dt="2023-08-28T06:43:38.835" v="4419" actId="21"/>
          <ac:spMkLst>
            <pc:docMk/>
            <pc:sldMk cId="509033882" sldId="305"/>
            <ac:spMk id="23" creationId="{FC5576FE-782F-8C0F-B803-54D6474FF152}"/>
          </ac:spMkLst>
        </pc:spChg>
        <pc:spChg chg="mod">
          <ac:chgData name="Hashimoto, Chie / 橋本　知依" userId="d974ff01-1f92-419a-ba7c-6fd3fb8463af" providerId="ADAL" clId="{5C4F4213-B812-484D-A676-5F72C72A1EAB}" dt="2023-08-28T06:44:04.909" v="4428"/>
          <ac:spMkLst>
            <pc:docMk/>
            <pc:sldMk cId="509033882" sldId="305"/>
            <ac:spMk id="32" creationId="{D7C962DE-1BFA-7F8F-4A21-FF378BAC5544}"/>
          </ac:spMkLst>
        </pc:spChg>
        <pc:spChg chg="mod">
          <ac:chgData name="Hashimoto, Chie / 橋本　知依" userId="d974ff01-1f92-419a-ba7c-6fd3fb8463af" providerId="ADAL" clId="{5C4F4213-B812-484D-A676-5F72C72A1EAB}" dt="2023-08-28T06:44:04.909" v="4428"/>
          <ac:spMkLst>
            <pc:docMk/>
            <pc:sldMk cId="509033882" sldId="305"/>
            <ac:spMk id="33" creationId="{C163768F-A3F9-802F-15DB-34EA3FBA77B0}"/>
          </ac:spMkLst>
        </pc:spChg>
        <pc:grpChg chg="del">
          <ac:chgData name="Hashimoto, Chie / 橋本　知依" userId="d974ff01-1f92-419a-ba7c-6fd3fb8463af" providerId="ADAL" clId="{5C4F4213-B812-484D-A676-5F72C72A1EAB}" dt="2023-08-28T02:35:41.276" v="22" actId="478"/>
          <ac:grpSpMkLst>
            <pc:docMk/>
            <pc:sldMk cId="509033882" sldId="305"/>
            <ac:grpSpMk id="12" creationId="{90E8B66D-0D87-E71A-B850-03AD144BF48C}"/>
          </ac:grpSpMkLst>
        </pc:grpChg>
        <pc:grpChg chg="add mod">
          <ac:chgData name="Hashimoto, Chie / 橋本　知依" userId="d974ff01-1f92-419a-ba7c-6fd3fb8463af" providerId="ADAL" clId="{5C4F4213-B812-484D-A676-5F72C72A1EAB}" dt="2023-08-28T06:43:36.298" v="4418" actId="164"/>
          <ac:grpSpMkLst>
            <pc:docMk/>
            <pc:sldMk cId="509033882" sldId="305"/>
            <ac:grpSpMk id="21" creationId="{8F7F7201-DF10-AFC5-EE45-B7A22CD01FFE}"/>
          </ac:grpSpMkLst>
        </pc:grpChg>
        <pc:grpChg chg="add del mod">
          <ac:chgData name="Hashimoto, Chie / 橋本　知依" userId="d974ff01-1f92-419a-ba7c-6fd3fb8463af" providerId="ADAL" clId="{5C4F4213-B812-484D-A676-5F72C72A1EAB}" dt="2023-08-28T06:43:38.835" v="4419" actId="21"/>
          <ac:grpSpMkLst>
            <pc:docMk/>
            <pc:sldMk cId="509033882" sldId="305"/>
            <ac:grpSpMk id="27" creationId="{AFA0B5A4-E24A-8793-7FA6-BB097124A210}"/>
          </ac:grpSpMkLst>
        </pc:grpChg>
        <pc:grpChg chg="add mod">
          <ac:chgData name="Hashimoto, Chie / 橋本　知依" userId="d974ff01-1f92-419a-ba7c-6fd3fb8463af" providerId="ADAL" clId="{5C4F4213-B812-484D-A676-5F72C72A1EAB}" dt="2023-08-28T10:25:40.832" v="5146" actId="1076"/>
          <ac:grpSpMkLst>
            <pc:docMk/>
            <pc:sldMk cId="509033882" sldId="305"/>
            <ac:grpSpMk id="29" creationId="{421FA4B3-76C7-5161-5388-BAEB4CCF1B3D}"/>
          </ac:grpSpMkLst>
        </pc:grpChg>
        <pc:graphicFrameChg chg="del modGraphic">
          <ac:chgData name="Hashimoto, Chie / 橋本　知依" userId="d974ff01-1f92-419a-ba7c-6fd3fb8463af" providerId="ADAL" clId="{5C4F4213-B812-484D-A676-5F72C72A1EAB}" dt="2023-08-28T06:43:38.835" v="4419" actId="21"/>
          <ac:graphicFrameMkLst>
            <pc:docMk/>
            <pc:sldMk cId="509033882" sldId="305"/>
            <ac:graphicFrameMk id="4" creationId="{77E67DA5-8374-CDFF-34EB-DA790B4266D9}"/>
          </ac:graphicFrameMkLst>
        </pc:graphicFrameChg>
        <pc:graphicFrameChg chg="add mod modGraphic">
          <ac:chgData name="Hashimoto, Chie / 橋本　知依" userId="d974ff01-1f92-419a-ba7c-6fd3fb8463af" providerId="ADAL" clId="{5C4F4213-B812-484D-A676-5F72C72A1EAB}" dt="2023-08-28T07:25:13.078" v="5031" actId="1076"/>
          <ac:graphicFrameMkLst>
            <pc:docMk/>
            <pc:sldMk cId="509033882" sldId="305"/>
            <ac:graphicFrameMk id="28" creationId="{99FA9CBE-D388-811D-E0C2-694E6E6CE91B}"/>
          </ac:graphicFrameMkLst>
        </pc:graphicFrameChg>
        <pc:picChg chg="add del mod modCrop">
          <ac:chgData name="Hashimoto, Chie / 橋本　知依" userId="d974ff01-1f92-419a-ba7c-6fd3fb8463af" providerId="ADAL" clId="{5C4F4213-B812-484D-A676-5F72C72A1EAB}" dt="2023-08-28T10:34:50.780" v="5150" actId="478"/>
          <ac:picMkLst>
            <pc:docMk/>
            <pc:sldMk cId="509033882" sldId="305"/>
            <ac:picMk id="5" creationId="{0D60CFDF-BC3E-E29F-8094-67B6D3894C44}"/>
          </ac:picMkLst>
        </pc:picChg>
        <pc:picChg chg="add mod modCrop">
          <ac:chgData name="Hashimoto, Chie / 橋本　知依" userId="d974ff01-1f92-419a-ba7c-6fd3fb8463af" providerId="ADAL" clId="{5C4F4213-B812-484D-A676-5F72C72A1EAB}" dt="2023-08-28T02:47:21.182" v="340" actId="164"/>
          <ac:picMkLst>
            <pc:docMk/>
            <pc:sldMk cId="509033882" sldId="305"/>
            <ac:picMk id="8" creationId="{4F752ABE-13C5-E44F-51F5-284060CC06E0}"/>
          </ac:picMkLst>
        </pc:picChg>
        <pc:picChg chg="add del mod modCrop">
          <ac:chgData name="Hashimoto, Chie / 橋本　知依" userId="d974ff01-1f92-419a-ba7c-6fd3fb8463af" providerId="ADAL" clId="{5C4F4213-B812-484D-A676-5F72C72A1EAB}" dt="2023-08-28T06:43:38.835" v="4419" actId="21"/>
          <ac:picMkLst>
            <pc:docMk/>
            <pc:sldMk cId="509033882" sldId="305"/>
            <ac:picMk id="22" creationId="{101A4177-F598-2F99-B02B-A8DF9EE9E5D2}"/>
          </ac:picMkLst>
        </pc:picChg>
        <pc:picChg chg="mod">
          <ac:chgData name="Hashimoto, Chie / 橋本　知依" userId="d974ff01-1f92-419a-ba7c-6fd3fb8463af" providerId="ADAL" clId="{5C4F4213-B812-484D-A676-5F72C72A1EAB}" dt="2023-08-28T06:44:04.909" v="4428"/>
          <ac:picMkLst>
            <pc:docMk/>
            <pc:sldMk cId="509033882" sldId="305"/>
            <ac:picMk id="30" creationId="{A1360C85-F7D5-072D-1ED2-69D4E9C8DAF2}"/>
          </ac:picMkLst>
        </pc:picChg>
        <pc:picChg chg="mod">
          <ac:chgData name="Hashimoto, Chie / 橋本　知依" userId="d974ff01-1f92-419a-ba7c-6fd3fb8463af" providerId="ADAL" clId="{5C4F4213-B812-484D-A676-5F72C72A1EAB}" dt="2023-08-28T06:44:04.909" v="4428"/>
          <ac:picMkLst>
            <pc:docMk/>
            <pc:sldMk cId="509033882" sldId="305"/>
            <ac:picMk id="31" creationId="{86D4F6A4-C8F6-625A-87ED-7A490D203C00}"/>
          </ac:picMkLst>
        </pc:picChg>
        <pc:cxnChg chg="add mod">
          <ac:chgData name="Hashimoto, Chie / 橋本　知依" userId="d974ff01-1f92-419a-ba7c-6fd3fb8463af" providerId="ADAL" clId="{5C4F4213-B812-484D-A676-5F72C72A1EAB}" dt="2023-08-28T06:43:38.835" v="4419" actId="21"/>
          <ac:cxnSpMkLst>
            <pc:docMk/>
            <pc:sldMk cId="509033882" sldId="305"/>
            <ac:cxnSpMk id="17" creationId="{B6676A22-EE92-A95C-6EC2-434B9E3675B3}"/>
          </ac:cxnSpMkLst>
        </pc:cxnChg>
        <pc:cxnChg chg="add mod">
          <ac:chgData name="Hashimoto, Chie / 橋本　知依" userId="d974ff01-1f92-419a-ba7c-6fd3fb8463af" providerId="ADAL" clId="{5C4F4213-B812-484D-A676-5F72C72A1EAB}" dt="2023-08-28T06:43:38.835" v="4419" actId="21"/>
          <ac:cxnSpMkLst>
            <pc:docMk/>
            <pc:sldMk cId="509033882" sldId="305"/>
            <ac:cxnSpMk id="24" creationId="{F5C737C8-C59B-49C8-3BBD-263BF22A16D7}"/>
          </ac:cxnSpMkLst>
        </pc:cxnChg>
      </pc:sldChg>
      <pc:sldChg chg="del ord">
        <pc:chgData name="Hashimoto, Chie / 橋本　知依" userId="d974ff01-1f92-419a-ba7c-6fd3fb8463af" providerId="ADAL" clId="{5C4F4213-B812-484D-A676-5F72C72A1EAB}" dt="2023-08-28T06:47:05.568" v="4741" actId="47"/>
        <pc:sldMkLst>
          <pc:docMk/>
          <pc:sldMk cId="4088686920" sldId="310"/>
        </pc:sldMkLst>
      </pc:sldChg>
      <pc:sldChg chg="del ord">
        <pc:chgData name="Hashimoto, Chie / 橋本　知依" userId="d974ff01-1f92-419a-ba7c-6fd3fb8463af" providerId="ADAL" clId="{5C4F4213-B812-484D-A676-5F72C72A1EAB}" dt="2023-08-28T06:47:05.568" v="4741" actId="47"/>
        <pc:sldMkLst>
          <pc:docMk/>
          <pc:sldMk cId="2280984839" sldId="315"/>
        </pc:sldMkLst>
      </pc:sldChg>
      <pc:sldChg chg="add del ord">
        <pc:chgData name="Hashimoto, Chie / 橋本　知依" userId="d974ff01-1f92-419a-ba7c-6fd3fb8463af" providerId="ADAL" clId="{5C4F4213-B812-484D-A676-5F72C72A1EAB}" dt="2023-08-28T06:47:05.568" v="4741" actId="47"/>
        <pc:sldMkLst>
          <pc:docMk/>
          <pc:sldMk cId="3219491497" sldId="316"/>
        </pc:sldMkLst>
      </pc:sldChg>
      <pc:sldChg chg="addSp delSp modSp add mod">
        <pc:chgData name="Hashimoto, Chie / 橋本　知依" userId="d974ff01-1f92-419a-ba7c-6fd3fb8463af" providerId="ADAL" clId="{5C4F4213-B812-484D-A676-5F72C72A1EAB}" dt="2023-08-28T07:29:37.876" v="5115" actId="20577"/>
        <pc:sldMkLst>
          <pc:docMk/>
          <pc:sldMk cId="447668987" sldId="317"/>
        </pc:sldMkLst>
        <pc:spChg chg="add del mod">
          <ac:chgData name="Hashimoto, Chie / 橋本　知依" userId="d974ff01-1f92-419a-ba7c-6fd3fb8463af" providerId="ADAL" clId="{5C4F4213-B812-484D-A676-5F72C72A1EAB}" dt="2023-08-28T03:33:27.432" v="1302" actId="478"/>
          <ac:spMkLst>
            <pc:docMk/>
            <pc:sldMk cId="447668987" sldId="317"/>
            <ac:spMk id="3" creationId="{AC46A0D6-8400-580D-951B-F5638A00B53D}"/>
          </ac:spMkLst>
        </pc:spChg>
        <pc:spChg chg="add del">
          <ac:chgData name="Hashimoto, Chie / 橋本　知依" userId="d974ff01-1f92-419a-ba7c-6fd3fb8463af" providerId="ADAL" clId="{5C4F4213-B812-484D-A676-5F72C72A1EAB}" dt="2023-08-28T03:26:25.858" v="1212" actId="22"/>
          <ac:spMkLst>
            <pc:docMk/>
            <pc:sldMk cId="447668987" sldId="317"/>
            <ac:spMk id="6" creationId="{C46B7797-6861-E503-0AB9-D1A4C84EFE73}"/>
          </ac:spMkLst>
        </pc:spChg>
        <pc:spChg chg="add del mod">
          <ac:chgData name="Hashimoto, Chie / 橋本　知依" userId="d974ff01-1f92-419a-ba7c-6fd3fb8463af" providerId="ADAL" clId="{5C4F4213-B812-484D-A676-5F72C72A1EAB}" dt="2023-08-28T05:30:48.495" v="4226" actId="478"/>
          <ac:spMkLst>
            <pc:docMk/>
            <pc:sldMk cId="447668987" sldId="317"/>
            <ac:spMk id="7" creationId="{E45F18EF-21A8-5E27-C2E4-89CC095CFD99}"/>
          </ac:spMkLst>
        </pc:spChg>
        <pc:spChg chg="add del mod">
          <ac:chgData name="Hashimoto, Chie / 橋本　知依" userId="d974ff01-1f92-419a-ba7c-6fd3fb8463af" providerId="ADAL" clId="{5C4F4213-B812-484D-A676-5F72C72A1EAB}" dt="2023-08-28T05:57:58.557" v="4313" actId="478"/>
          <ac:spMkLst>
            <pc:docMk/>
            <pc:sldMk cId="447668987" sldId="317"/>
            <ac:spMk id="8" creationId="{09C01F0C-E74C-6AB1-CA69-AC7F51DA5C1D}"/>
          </ac:spMkLst>
        </pc:spChg>
        <pc:spChg chg="mod">
          <ac:chgData name="Hashimoto, Chie / 橋本　知依" userId="d974ff01-1f92-419a-ba7c-6fd3fb8463af" providerId="ADAL" clId="{5C4F4213-B812-484D-A676-5F72C72A1EAB}" dt="2023-08-28T04:25:36.382" v="2440"/>
          <ac:spMkLst>
            <pc:docMk/>
            <pc:sldMk cId="447668987" sldId="317"/>
            <ac:spMk id="12" creationId="{24603ADF-6F29-443B-ADCA-EA29FD73E44D}"/>
          </ac:spMkLst>
        </pc:spChg>
        <pc:spChg chg="mod">
          <ac:chgData name="Hashimoto, Chie / 橋本　知依" userId="d974ff01-1f92-419a-ba7c-6fd3fb8463af" providerId="ADAL" clId="{5C4F4213-B812-484D-A676-5F72C72A1EAB}" dt="2023-08-28T04:25:36.382" v="2440"/>
          <ac:spMkLst>
            <pc:docMk/>
            <pc:sldMk cId="447668987" sldId="317"/>
            <ac:spMk id="13" creationId="{BF0896E9-F8E6-EBA8-A198-F176388FD023}"/>
          </ac:spMkLst>
        </pc:spChg>
        <pc:spChg chg="add del mod">
          <ac:chgData name="Hashimoto, Chie / 橋本　知依" userId="d974ff01-1f92-419a-ba7c-6fd3fb8463af" providerId="ADAL" clId="{5C4F4213-B812-484D-A676-5F72C72A1EAB}" dt="2023-08-28T06:46:39.118" v="4720" actId="478"/>
          <ac:spMkLst>
            <pc:docMk/>
            <pc:sldMk cId="447668987" sldId="317"/>
            <ac:spMk id="14" creationId="{136CF1EB-58EC-C013-1780-9E59595AE745}"/>
          </ac:spMkLst>
        </pc:spChg>
        <pc:spChg chg="add mod">
          <ac:chgData name="Hashimoto, Chie / 橋本　知依" userId="d974ff01-1f92-419a-ba7c-6fd3fb8463af" providerId="ADAL" clId="{5C4F4213-B812-484D-A676-5F72C72A1EAB}" dt="2023-08-28T05:57:52.647" v="4310" actId="164"/>
          <ac:spMkLst>
            <pc:docMk/>
            <pc:sldMk cId="447668987" sldId="317"/>
            <ac:spMk id="21" creationId="{7FA96AE7-7579-0B20-F789-0ACD4E003064}"/>
          </ac:spMkLst>
        </pc:spChg>
        <pc:spChg chg="add mod">
          <ac:chgData name="Hashimoto, Chie / 橋本　知依" userId="d974ff01-1f92-419a-ba7c-6fd3fb8463af" providerId="ADAL" clId="{5C4F4213-B812-484D-A676-5F72C72A1EAB}" dt="2023-08-28T05:57:52.647" v="4310" actId="164"/>
          <ac:spMkLst>
            <pc:docMk/>
            <pc:sldMk cId="447668987" sldId="317"/>
            <ac:spMk id="22" creationId="{ED43106A-9961-1A85-54B7-52E9D9D25156}"/>
          </ac:spMkLst>
        </pc:spChg>
        <pc:grpChg chg="add del mod">
          <ac:chgData name="Hashimoto, Chie / 橋本　知依" userId="d974ff01-1f92-419a-ba7c-6fd3fb8463af" providerId="ADAL" clId="{5C4F4213-B812-484D-A676-5F72C72A1EAB}" dt="2023-08-28T06:46:36.697" v="4719" actId="478"/>
          <ac:grpSpMkLst>
            <pc:docMk/>
            <pc:sldMk cId="447668987" sldId="317"/>
            <ac:grpSpMk id="9" creationId="{E02F35F6-EDD8-C78F-091F-2E2FB970D8A6}"/>
          </ac:grpSpMkLst>
        </pc:grpChg>
        <pc:grpChg chg="add mod">
          <ac:chgData name="Hashimoto, Chie / 橋本　知依" userId="d974ff01-1f92-419a-ba7c-6fd3fb8463af" providerId="ADAL" clId="{5C4F4213-B812-484D-A676-5F72C72A1EAB}" dt="2023-08-28T05:58:50.016" v="4314" actId="1076"/>
          <ac:grpSpMkLst>
            <pc:docMk/>
            <pc:sldMk cId="447668987" sldId="317"/>
            <ac:grpSpMk id="23" creationId="{9B502177-AC1D-0860-E60B-AD6F8C805011}"/>
          </ac:grpSpMkLst>
        </pc:grpChg>
        <pc:graphicFrameChg chg="mod modGraphic">
          <ac:chgData name="Hashimoto, Chie / 橋本　知依" userId="d974ff01-1f92-419a-ba7c-6fd3fb8463af" providerId="ADAL" clId="{5C4F4213-B812-484D-A676-5F72C72A1EAB}" dt="2023-08-28T07:29:37.876" v="5115" actId="20577"/>
          <ac:graphicFrameMkLst>
            <pc:docMk/>
            <pc:sldMk cId="447668987" sldId="317"/>
            <ac:graphicFrameMk id="5" creationId="{A43B3B8F-0507-A5A7-E202-0B8B6E55E5E8}"/>
          </ac:graphicFrameMkLst>
        </pc:graphicFrameChg>
        <pc:picChg chg="mod">
          <ac:chgData name="Hashimoto, Chie / 橋本　知依" userId="d974ff01-1f92-419a-ba7c-6fd3fb8463af" providerId="ADAL" clId="{5C4F4213-B812-484D-A676-5F72C72A1EAB}" dt="2023-08-28T04:25:36.382" v="2440"/>
          <ac:picMkLst>
            <pc:docMk/>
            <pc:sldMk cId="447668987" sldId="317"/>
            <ac:picMk id="10" creationId="{B17A4DC0-E6A8-12D7-15C4-123F791573CD}"/>
          </ac:picMkLst>
        </pc:picChg>
        <pc:picChg chg="mod">
          <ac:chgData name="Hashimoto, Chie / 橋本　知依" userId="d974ff01-1f92-419a-ba7c-6fd3fb8463af" providerId="ADAL" clId="{5C4F4213-B812-484D-A676-5F72C72A1EAB}" dt="2023-08-28T04:25:36.382" v="2440"/>
          <ac:picMkLst>
            <pc:docMk/>
            <pc:sldMk cId="447668987" sldId="317"/>
            <ac:picMk id="11" creationId="{4F28691C-47C7-12C8-1CDF-77D82AF8850D}"/>
          </ac:picMkLst>
        </pc:picChg>
        <pc:picChg chg="add del mod">
          <ac:chgData name="Hashimoto, Chie / 橋本　知依" userId="d974ff01-1f92-419a-ba7c-6fd3fb8463af" providerId="ADAL" clId="{5C4F4213-B812-484D-A676-5F72C72A1EAB}" dt="2023-08-28T05:34:03.995" v="4275" actId="478"/>
          <ac:picMkLst>
            <pc:docMk/>
            <pc:sldMk cId="447668987" sldId="317"/>
            <ac:picMk id="16" creationId="{C969C0DF-2533-3532-8F72-C1F79CAEEA61}"/>
          </ac:picMkLst>
        </pc:picChg>
        <pc:picChg chg="add mod">
          <ac:chgData name="Hashimoto, Chie / 橋本　知依" userId="d974ff01-1f92-419a-ba7c-6fd3fb8463af" providerId="ADAL" clId="{5C4F4213-B812-484D-A676-5F72C72A1EAB}" dt="2023-08-28T06:47:32.345" v="4756" actId="14100"/>
          <ac:picMkLst>
            <pc:docMk/>
            <pc:sldMk cId="447668987" sldId="317"/>
            <ac:picMk id="18" creationId="{B83286FE-F1C3-530A-CE82-1A9C266631FD}"/>
          </ac:picMkLst>
        </pc:picChg>
        <pc:picChg chg="add mod modCrop">
          <ac:chgData name="Hashimoto, Chie / 橋本　知依" userId="d974ff01-1f92-419a-ba7c-6fd3fb8463af" providerId="ADAL" clId="{5C4F4213-B812-484D-A676-5F72C72A1EAB}" dt="2023-08-28T05:57:52.647" v="4310" actId="164"/>
          <ac:picMkLst>
            <pc:docMk/>
            <pc:sldMk cId="447668987" sldId="317"/>
            <ac:picMk id="20" creationId="{3607B30C-3731-9924-BB38-8A15C9BD1D6D}"/>
          </ac:picMkLst>
        </pc:picChg>
      </pc:sldChg>
      <pc:sldChg chg="addSp delSp modSp add mod ord">
        <pc:chgData name="Hashimoto, Chie / 橋本　知依" userId="d974ff01-1f92-419a-ba7c-6fd3fb8463af" providerId="ADAL" clId="{5C4F4213-B812-484D-A676-5F72C72A1EAB}" dt="2023-08-28T08:49:29.902" v="5127" actId="20577"/>
        <pc:sldMkLst>
          <pc:docMk/>
          <pc:sldMk cId="1313864603" sldId="318"/>
        </pc:sldMkLst>
        <pc:spChg chg="del">
          <ac:chgData name="Hashimoto, Chie / 橋本　知依" userId="d974ff01-1f92-419a-ba7c-6fd3fb8463af" providerId="ADAL" clId="{5C4F4213-B812-484D-A676-5F72C72A1EAB}" dt="2023-08-28T03:28:20.985" v="1216" actId="478"/>
          <ac:spMkLst>
            <pc:docMk/>
            <pc:sldMk cId="1313864603" sldId="318"/>
            <ac:spMk id="3" creationId="{AC46A0D6-8400-580D-951B-F5638A00B53D}"/>
          </ac:spMkLst>
        </pc:spChg>
        <pc:spChg chg="add del mod">
          <ac:chgData name="Hashimoto, Chie / 橋本　知依" userId="d974ff01-1f92-419a-ba7c-6fd3fb8463af" providerId="ADAL" clId="{5C4F4213-B812-484D-A676-5F72C72A1EAB}" dt="2023-08-28T07:21:19.574" v="4998" actId="478"/>
          <ac:spMkLst>
            <pc:docMk/>
            <pc:sldMk cId="1313864603" sldId="318"/>
            <ac:spMk id="7" creationId="{9EE82B9E-0CE7-E06A-329A-9B3D74FBFDA9}"/>
          </ac:spMkLst>
        </pc:spChg>
        <pc:spChg chg="mod">
          <ac:chgData name="Hashimoto, Chie / 橋本　知依" userId="d974ff01-1f92-419a-ba7c-6fd3fb8463af" providerId="ADAL" clId="{5C4F4213-B812-484D-A676-5F72C72A1EAB}" dt="2023-08-28T06:43:40.821" v="4420"/>
          <ac:spMkLst>
            <pc:docMk/>
            <pc:sldMk cId="1313864603" sldId="318"/>
            <ac:spMk id="12" creationId="{5F87F10C-9C02-C374-A2BC-6E4A2F9B2CD3}"/>
          </ac:spMkLst>
        </pc:spChg>
        <pc:spChg chg="mod">
          <ac:chgData name="Hashimoto, Chie / 橋本　知依" userId="d974ff01-1f92-419a-ba7c-6fd3fb8463af" providerId="ADAL" clId="{5C4F4213-B812-484D-A676-5F72C72A1EAB}" dt="2023-08-28T06:43:40.821" v="4420"/>
          <ac:spMkLst>
            <pc:docMk/>
            <pc:sldMk cId="1313864603" sldId="318"/>
            <ac:spMk id="13" creationId="{D5F89312-44B4-6D73-8C4A-7D986BBCE6B5}"/>
          </ac:spMkLst>
        </pc:spChg>
        <pc:spChg chg="mod">
          <ac:chgData name="Hashimoto, Chie / 橋本　知依" userId="d974ff01-1f92-419a-ba7c-6fd3fb8463af" providerId="ADAL" clId="{5C4F4213-B812-484D-A676-5F72C72A1EAB}" dt="2023-08-28T07:20:32.806" v="4983"/>
          <ac:spMkLst>
            <pc:docMk/>
            <pc:sldMk cId="1313864603" sldId="318"/>
            <ac:spMk id="15" creationId="{9F1E0936-4252-D8E3-39CD-E88FD4A592C9}"/>
          </ac:spMkLst>
        </pc:spChg>
        <pc:spChg chg="mod">
          <ac:chgData name="Hashimoto, Chie / 橋本　知依" userId="d974ff01-1f92-419a-ba7c-6fd3fb8463af" providerId="ADAL" clId="{5C4F4213-B812-484D-A676-5F72C72A1EAB}" dt="2023-08-28T07:20:32.806" v="4983"/>
          <ac:spMkLst>
            <pc:docMk/>
            <pc:sldMk cId="1313864603" sldId="318"/>
            <ac:spMk id="17" creationId="{6DD5863C-F869-64C8-7857-4833714AEC60}"/>
          </ac:spMkLst>
        </pc:spChg>
        <pc:spChg chg="add mod">
          <ac:chgData name="Hashimoto, Chie / 橋本　知依" userId="d974ff01-1f92-419a-ba7c-6fd3fb8463af" providerId="ADAL" clId="{5C4F4213-B812-484D-A676-5F72C72A1EAB}" dt="2023-08-28T07:21:02.569" v="4989" actId="164"/>
          <ac:spMkLst>
            <pc:docMk/>
            <pc:sldMk cId="1313864603" sldId="318"/>
            <ac:spMk id="22" creationId="{F5F1D904-EFFB-4A52-5444-1803C4C479F1}"/>
          </ac:spMkLst>
        </pc:spChg>
        <pc:grpChg chg="add mod">
          <ac:chgData name="Hashimoto, Chie / 橋本　知依" userId="d974ff01-1f92-419a-ba7c-6fd3fb8463af" providerId="ADAL" clId="{5C4F4213-B812-484D-A676-5F72C72A1EAB}" dt="2023-08-28T07:24:04.128" v="5018" actId="1076"/>
          <ac:grpSpMkLst>
            <pc:docMk/>
            <pc:sldMk cId="1313864603" sldId="318"/>
            <ac:grpSpMk id="3" creationId="{10877F83-DCA5-5B30-BB8F-FA06457F6042}"/>
          </ac:grpSpMkLst>
        </pc:grpChg>
        <pc:grpChg chg="add mod">
          <ac:chgData name="Hashimoto, Chie / 橋本　知依" userId="d974ff01-1f92-419a-ba7c-6fd3fb8463af" providerId="ADAL" clId="{5C4F4213-B812-484D-A676-5F72C72A1EAB}" dt="2023-08-28T07:21:02.569" v="4989" actId="164"/>
          <ac:grpSpMkLst>
            <pc:docMk/>
            <pc:sldMk cId="1313864603" sldId="318"/>
            <ac:grpSpMk id="8" creationId="{C9FD9B6B-B055-6AEF-E356-33A620B32A7B}"/>
          </ac:grpSpMkLst>
        </pc:grpChg>
        <pc:grpChg chg="mod">
          <ac:chgData name="Hashimoto, Chie / 橋本　知依" userId="d974ff01-1f92-419a-ba7c-6fd3fb8463af" providerId="ADAL" clId="{5C4F4213-B812-484D-A676-5F72C72A1EAB}" dt="2023-08-28T06:43:40.821" v="4420"/>
          <ac:grpSpMkLst>
            <pc:docMk/>
            <pc:sldMk cId="1313864603" sldId="318"/>
            <ac:grpSpMk id="9" creationId="{49C799C4-D711-5285-BBD5-32264C2A80D2}"/>
          </ac:grpSpMkLst>
        </pc:grpChg>
        <pc:grpChg chg="add mod ord">
          <ac:chgData name="Hashimoto, Chie / 橋本　知依" userId="d974ff01-1f92-419a-ba7c-6fd3fb8463af" providerId="ADAL" clId="{5C4F4213-B812-484D-A676-5F72C72A1EAB}" dt="2023-08-28T07:24:03.079" v="5017" actId="1076"/>
          <ac:grpSpMkLst>
            <pc:docMk/>
            <pc:sldMk cId="1313864603" sldId="318"/>
            <ac:grpSpMk id="19" creationId="{9EC3F801-BFD4-AF30-4695-544DB655D5EB}"/>
          </ac:grpSpMkLst>
        </pc:grpChg>
        <pc:graphicFrameChg chg="add mod ord modGraphic">
          <ac:chgData name="Hashimoto, Chie / 橋本　知依" userId="d974ff01-1f92-419a-ba7c-6fd3fb8463af" providerId="ADAL" clId="{5C4F4213-B812-484D-A676-5F72C72A1EAB}" dt="2023-08-28T08:49:29.902" v="5127" actId="20577"/>
          <ac:graphicFrameMkLst>
            <pc:docMk/>
            <pc:sldMk cId="1313864603" sldId="318"/>
            <ac:graphicFrameMk id="4" creationId="{EB3BA6E4-31DC-DD5C-9A01-1D2938F4179E}"/>
          </ac:graphicFrameMkLst>
        </pc:graphicFrameChg>
        <pc:graphicFrameChg chg="del mod modGraphic">
          <ac:chgData name="Hashimoto, Chie / 橋本　知依" userId="d974ff01-1f92-419a-ba7c-6fd3fb8463af" providerId="ADAL" clId="{5C4F4213-B812-484D-A676-5F72C72A1EAB}" dt="2023-08-28T06:45:28.697" v="4628" actId="21"/>
          <ac:graphicFrameMkLst>
            <pc:docMk/>
            <pc:sldMk cId="1313864603" sldId="318"/>
            <ac:graphicFrameMk id="5" creationId="{A43B3B8F-0507-A5A7-E202-0B8B6E55E5E8}"/>
          </ac:graphicFrameMkLst>
        </pc:graphicFrameChg>
        <pc:picChg chg="mod">
          <ac:chgData name="Hashimoto, Chie / 橋本　知依" userId="d974ff01-1f92-419a-ba7c-6fd3fb8463af" providerId="ADAL" clId="{5C4F4213-B812-484D-A676-5F72C72A1EAB}" dt="2023-08-28T07:20:32.806" v="4983"/>
          <ac:picMkLst>
            <pc:docMk/>
            <pc:sldMk cId="1313864603" sldId="318"/>
            <ac:picMk id="5" creationId="{3B4E9A80-22FE-68FC-F201-E0C93EB6D080}"/>
          </ac:picMkLst>
        </pc:picChg>
        <pc:picChg chg="add mod">
          <ac:chgData name="Hashimoto, Chie / 橋本　知依" userId="d974ff01-1f92-419a-ba7c-6fd3fb8463af" providerId="ADAL" clId="{5C4F4213-B812-484D-A676-5F72C72A1EAB}" dt="2023-08-28T06:44:46.462" v="4569" actId="1035"/>
          <ac:picMkLst>
            <pc:docMk/>
            <pc:sldMk cId="1313864603" sldId="318"/>
            <ac:picMk id="6" creationId="{5D650373-84DA-D99C-6AB4-9CBC420C7B79}"/>
          </ac:picMkLst>
        </pc:picChg>
        <pc:picChg chg="mod">
          <ac:chgData name="Hashimoto, Chie / 橋本　知依" userId="d974ff01-1f92-419a-ba7c-6fd3fb8463af" providerId="ADAL" clId="{5C4F4213-B812-484D-A676-5F72C72A1EAB}" dt="2023-08-28T06:43:40.821" v="4420"/>
          <ac:picMkLst>
            <pc:docMk/>
            <pc:sldMk cId="1313864603" sldId="318"/>
            <ac:picMk id="11" creationId="{F14CAA5D-5B8C-FCEA-2621-B995F01E04DC}"/>
          </ac:picMkLst>
        </pc:picChg>
        <pc:picChg chg="mod">
          <ac:chgData name="Hashimoto, Chie / 橋本　知依" userId="d974ff01-1f92-419a-ba7c-6fd3fb8463af" providerId="ADAL" clId="{5C4F4213-B812-484D-A676-5F72C72A1EAB}" dt="2023-08-28T07:20:32.806" v="4983"/>
          <ac:picMkLst>
            <pc:docMk/>
            <pc:sldMk cId="1313864603" sldId="318"/>
            <ac:picMk id="16" creationId="{AB68BE6A-AFC8-48B3-F2D9-B182B808CA55}"/>
          </ac:picMkLst>
        </pc:picChg>
        <pc:cxnChg chg="mod">
          <ac:chgData name="Hashimoto, Chie / 橋本　知依" userId="d974ff01-1f92-419a-ba7c-6fd3fb8463af" providerId="ADAL" clId="{5C4F4213-B812-484D-A676-5F72C72A1EAB}" dt="2023-08-28T06:46:17.405" v="4709" actId="14100"/>
          <ac:cxnSpMkLst>
            <pc:docMk/>
            <pc:sldMk cId="1313864603" sldId="318"/>
            <ac:cxnSpMk id="10" creationId="{B44CCABD-A3D4-237E-DE36-C9393E37C633}"/>
          </ac:cxnSpMkLst>
        </pc:cxnChg>
        <pc:cxnChg chg="mod">
          <ac:chgData name="Hashimoto, Chie / 橋本　知依" userId="d974ff01-1f92-419a-ba7c-6fd3fb8463af" providerId="ADAL" clId="{5C4F4213-B812-484D-A676-5F72C72A1EAB}" dt="2023-08-28T06:43:40.821" v="4420"/>
          <ac:cxnSpMkLst>
            <pc:docMk/>
            <pc:sldMk cId="1313864603" sldId="318"/>
            <ac:cxnSpMk id="14" creationId="{01ED9B2C-A657-BC83-3555-21EB5981231D}"/>
          </ac:cxnSpMkLst>
        </pc:cxnChg>
        <pc:cxnChg chg="mod">
          <ac:chgData name="Hashimoto, Chie / 橋本　知依" userId="d974ff01-1f92-419a-ba7c-6fd3fb8463af" providerId="ADAL" clId="{5C4F4213-B812-484D-A676-5F72C72A1EAB}" dt="2023-08-28T07:20:32.806" v="4983"/>
          <ac:cxnSpMkLst>
            <pc:docMk/>
            <pc:sldMk cId="1313864603" sldId="318"/>
            <ac:cxnSpMk id="18" creationId="{F2E83409-4617-0DF4-1465-05A8CD97AF5B}"/>
          </ac:cxnSpMkLst>
        </pc:cxnChg>
      </pc:sldChg>
      <pc:sldChg chg="addSp delSp modSp add mod">
        <pc:chgData name="Hashimoto, Chie / 橋本　知依" userId="d974ff01-1f92-419a-ba7c-6fd3fb8463af" providerId="ADAL" clId="{5C4F4213-B812-484D-A676-5F72C72A1EAB}" dt="2023-08-28T09:09:33.803" v="5132"/>
        <pc:sldMkLst>
          <pc:docMk/>
          <pc:sldMk cId="3501336745" sldId="319"/>
        </pc:sldMkLst>
        <pc:spChg chg="add del mod">
          <ac:chgData name="Hashimoto, Chie / 橋本　知依" userId="d974ff01-1f92-419a-ba7c-6fd3fb8463af" providerId="ADAL" clId="{5C4F4213-B812-484D-A676-5F72C72A1EAB}" dt="2023-08-28T04:24:48.305" v="2433" actId="478"/>
          <ac:spMkLst>
            <pc:docMk/>
            <pc:sldMk cId="3501336745" sldId="319"/>
            <ac:spMk id="3" creationId="{2B0EF90F-4767-02B4-F0D8-4774F4E82D0B}"/>
          </ac:spMkLst>
        </pc:spChg>
        <pc:spChg chg="mod">
          <ac:chgData name="Hashimoto, Chie / 橋本　知依" userId="d974ff01-1f92-419a-ba7c-6fd3fb8463af" providerId="ADAL" clId="{5C4F4213-B812-484D-A676-5F72C72A1EAB}" dt="2023-08-28T09:09:33.204" v="5131"/>
          <ac:spMkLst>
            <pc:docMk/>
            <pc:sldMk cId="3501336745" sldId="319"/>
            <ac:spMk id="7" creationId="{227D4ADA-61C5-46B0-4DD1-E557C2B6D698}"/>
          </ac:spMkLst>
        </pc:spChg>
        <pc:spChg chg="del">
          <ac:chgData name="Hashimoto, Chie / 橋本　知依" userId="d974ff01-1f92-419a-ba7c-6fd3fb8463af" providerId="ADAL" clId="{5C4F4213-B812-484D-A676-5F72C72A1EAB}" dt="2023-08-28T03:44:02.546" v="1701" actId="478"/>
          <ac:spMkLst>
            <pc:docMk/>
            <pc:sldMk cId="3501336745" sldId="319"/>
            <ac:spMk id="7" creationId="{E45F18EF-21A8-5E27-C2E4-89CC095CFD99}"/>
          </ac:spMkLst>
        </pc:spChg>
        <pc:spChg chg="del">
          <ac:chgData name="Hashimoto, Chie / 橋本　知依" userId="d974ff01-1f92-419a-ba7c-6fd3fb8463af" providerId="ADAL" clId="{5C4F4213-B812-484D-A676-5F72C72A1EAB}" dt="2023-08-28T03:44:02.546" v="1701" actId="478"/>
          <ac:spMkLst>
            <pc:docMk/>
            <pc:sldMk cId="3501336745" sldId="319"/>
            <ac:spMk id="8" creationId="{09C01F0C-E74C-6AB1-CA69-AC7F51DA5C1D}"/>
          </ac:spMkLst>
        </pc:spChg>
        <pc:spChg chg="add del mod">
          <ac:chgData name="Hashimoto, Chie / 橋本　知依" userId="d974ff01-1f92-419a-ba7c-6fd3fb8463af" providerId="ADAL" clId="{5C4F4213-B812-484D-A676-5F72C72A1EAB}" dt="2023-08-28T09:09:33.803" v="5132"/>
          <ac:spMkLst>
            <pc:docMk/>
            <pc:sldMk cId="3501336745" sldId="319"/>
            <ac:spMk id="9" creationId="{91A9F01A-8B10-0BA5-7F04-A60FD769BDB6}"/>
          </ac:spMkLst>
        </pc:spChg>
        <pc:spChg chg="add mod">
          <ac:chgData name="Hashimoto, Chie / 橋本　知依" userId="d974ff01-1f92-419a-ba7c-6fd3fb8463af" providerId="ADAL" clId="{5C4F4213-B812-484D-A676-5F72C72A1EAB}" dt="2023-08-28T04:20:06.648" v="2398" actId="164"/>
          <ac:spMkLst>
            <pc:docMk/>
            <pc:sldMk cId="3501336745" sldId="319"/>
            <ac:spMk id="11" creationId="{DCE90AF7-0A61-89CD-9BB5-2FB9705DDE3E}"/>
          </ac:spMkLst>
        </pc:spChg>
        <pc:spChg chg="add del mod">
          <ac:chgData name="Hashimoto, Chie / 橋本　知依" userId="d974ff01-1f92-419a-ba7c-6fd3fb8463af" providerId="ADAL" clId="{5C4F4213-B812-484D-A676-5F72C72A1EAB}" dt="2023-08-28T07:26:07.381" v="5054" actId="21"/>
          <ac:spMkLst>
            <pc:docMk/>
            <pc:sldMk cId="3501336745" sldId="319"/>
            <ac:spMk id="16" creationId="{5033ECD3-0249-4341-409E-C1E1EAECAE6D}"/>
          </ac:spMkLst>
        </pc:spChg>
        <pc:grpChg chg="add del mod">
          <ac:chgData name="Hashimoto, Chie / 橋本　知依" userId="d974ff01-1f92-419a-ba7c-6fd3fb8463af" providerId="ADAL" clId="{5C4F4213-B812-484D-A676-5F72C72A1EAB}" dt="2023-08-28T09:09:33.803" v="5132"/>
          <ac:grpSpMkLst>
            <pc:docMk/>
            <pc:sldMk cId="3501336745" sldId="319"/>
            <ac:grpSpMk id="3" creationId="{50840A8D-D134-B764-65A5-D39B66EABF6A}"/>
          </ac:grpSpMkLst>
        </pc:grpChg>
        <pc:grpChg chg="add del mod">
          <ac:chgData name="Hashimoto, Chie / 橋本　知依" userId="d974ff01-1f92-419a-ba7c-6fd3fb8463af" providerId="ADAL" clId="{5C4F4213-B812-484D-A676-5F72C72A1EAB}" dt="2023-08-28T07:26:07.381" v="5054" actId="21"/>
          <ac:grpSpMkLst>
            <pc:docMk/>
            <pc:sldMk cId="3501336745" sldId="319"/>
            <ac:grpSpMk id="17" creationId="{3AC17B02-DFD8-724B-02BF-8E147094DCD4}"/>
          </ac:grpSpMkLst>
        </pc:grpChg>
        <pc:graphicFrameChg chg="mod modGraphic">
          <ac:chgData name="Hashimoto, Chie / 橋本　知依" userId="d974ff01-1f92-419a-ba7c-6fd3fb8463af" providerId="ADAL" clId="{5C4F4213-B812-484D-A676-5F72C72A1EAB}" dt="2023-08-28T07:29:42.531" v="5120" actId="20577"/>
          <ac:graphicFrameMkLst>
            <pc:docMk/>
            <pc:sldMk cId="3501336745" sldId="319"/>
            <ac:graphicFrameMk id="5" creationId="{A43B3B8F-0507-A5A7-E202-0B8B6E55E5E8}"/>
          </ac:graphicFrameMkLst>
        </pc:graphicFrameChg>
        <pc:picChg chg="mod">
          <ac:chgData name="Hashimoto, Chie / 橋本　知依" userId="d974ff01-1f92-419a-ba7c-6fd3fb8463af" providerId="ADAL" clId="{5C4F4213-B812-484D-A676-5F72C72A1EAB}" dt="2023-08-28T09:09:33.204" v="5131"/>
          <ac:picMkLst>
            <pc:docMk/>
            <pc:sldMk cId="3501336745" sldId="319"/>
            <ac:picMk id="4" creationId="{814A3702-31DF-F689-ED41-6E78D3ABCD58}"/>
          </ac:picMkLst>
        </pc:picChg>
        <pc:picChg chg="add mod">
          <ac:chgData name="Hashimoto, Chie / 橋本　知依" userId="d974ff01-1f92-419a-ba7c-6fd3fb8463af" providerId="ADAL" clId="{5C4F4213-B812-484D-A676-5F72C72A1EAB}" dt="2023-08-28T04:20:06.648" v="2398" actId="164"/>
          <ac:picMkLst>
            <pc:docMk/>
            <pc:sldMk cId="3501336745" sldId="319"/>
            <ac:picMk id="6" creationId="{2FEF1CCF-E96B-3B4F-B6A1-7CBA67FC6962}"/>
          </ac:picMkLst>
        </pc:picChg>
        <pc:picChg chg="mod">
          <ac:chgData name="Hashimoto, Chie / 橋本　知依" userId="d974ff01-1f92-419a-ba7c-6fd3fb8463af" providerId="ADAL" clId="{5C4F4213-B812-484D-A676-5F72C72A1EAB}" dt="2023-08-28T09:09:33.204" v="5131"/>
          <ac:picMkLst>
            <pc:docMk/>
            <pc:sldMk cId="3501336745" sldId="319"/>
            <ac:picMk id="6" creationId="{E6C071DF-8CC5-4396-03D6-50D04769259B}"/>
          </ac:picMkLst>
        </pc:picChg>
        <pc:picChg chg="add mod modCrop">
          <ac:chgData name="Hashimoto, Chie / 橋本　知依" userId="d974ff01-1f92-419a-ba7c-6fd3fb8463af" providerId="ADAL" clId="{5C4F4213-B812-484D-A676-5F72C72A1EAB}" dt="2023-08-28T04:20:06.648" v="2398" actId="164"/>
          <ac:picMkLst>
            <pc:docMk/>
            <pc:sldMk cId="3501336745" sldId="319"/>
            <ac:picMk id="10" creationId="{4E68A77F-6A08-D36E-E884-D6E9BA323EE7}"/>
          </ac:picMkLst>
        </pc:picChg>
        <pc:cxnChg chg="mod">
          <ac:chgData name="Hashimoto, Chie / 橋本　知依" userId="d974ff01-1f92-419a-ba7c-6fd3fb8463af" providerId="ADAL" clId="{5C4F4213-B812-484D-A676-5F72C72A1EAB}" dt="2023-08-28T09:09:33.204" v="5131"/>
          <ac:cxnSpMkLst>
            <pc:docMk/>
            <pc:sldMk cId="3501336745" sldId="319"/>
            <ac:cxnSpMk id="8" creationId="{CC6995E6-356C-65F0-C8D1-58A20625D78E}"/>
          </ac:cxnSpMkLst>
        </pc:cxnChg>
        <pc:cxnChg chg="add mod">
          <ac:chgData name="Hashimoto, Chie / 橋本　知依" userId="d974ff01-1f92-419a-ba7c-6fd3fb8463af" providerId="ADAL" clId="{5C4F4213-B812-484D-A676-5F72C72A1EAB}" dt="2023-08-28T07:26:07.381" v="5054" actId="21"/>
          <ac:cxnSpMkLst>
            <pc:docMk/>
            <pc:sldMk cId="3501336745" sldId="319"/>
            <ac:cxnSpMk id="13" creationId="{9D7A04D6-270F-9B93-5964-F78431F858D0}"/>
          </ac:cxnSpMkLst>
        </pc:cxnChg>
      </pc:sldChg>
      <pc:sldChg chg="addSp delSp modSp add mod">
        <pc:chgData name="Hashimoto, Chie / 橋本　知依" userId="d974ff01-1f92-419a-ba7c-6fd3fb8463af" providerId="ADAL" clId="{5C4F4213-B812-484D-A676-5F72C72A1EAB}" dt="2023-08-28T09:10:07.349" v="5143" actId="14734"/>
        <pc:sldMkLst>
          <pc:docMk/>
          <pc:sldMk cId="1885235102" sldId="320"/>
        </pc:sldMkLst>
        <pc:spChg chg="add del mod">
          <ac:chgData name="Hashimoto, Chie / 橋本　知依" userId="d974ff01-1f92-419a-ba7c-6fd3fb8463af" providerId="ADAL" clId="{5C4F4213-B812-484D-A676-5F72C72A1EAB}" dt="2023-08-28T07:19:12.424" v="4965"/>
          <ac:spMkLst>
            <pc:docMk/>
            <pc:sldMk cId="1885235102" sldId="320"/>
            <ac:spMk id="3" creationId="{1ADFA94B-EC74-D17D-8FCA-3A660D7E9F9B}"/>
          </ac:spMkLst>
        </pc:spChg>
        <pc:spChg chg="del">
          <ac:chgData name="Hashimoto, Chie / 橋本　知依" userId="d974ff01-1f92-419a-ba7c-6fd3fb8463af" providerId="ADAL" clId="{5C4F4213-B812-484D-A676-5F72C72A1EAB}" dt="2023-08-28T04:25:54.712" v="2447" actId="478"/>
          <ac:spMkLst>
            <pc:docMk/>
            <pc:sldMk cId="1885235102" sldId="320"/>
            <ac:spMk id="3" creationId="{2B0EF90F-4767-02B4-F0D8-4774F4E82D0B}"/>
          </ac:spMkLst>
        </pc:spChg>
        <pc:spChg chg="add mod">
          <ac:chgData name="Hashimoto, Chie / 橋本　知依" userId="d974ff01-1f92-419a-ba7c-6fd3fb8463af" providerId="ADAL" clId="{5C4F4213-B812-484D-A676-5F72C72A1EAB}" dt="2023-08-28T04:34:19.493" v="2639" actId="1076"/>
          <ac:spMkLst>
            <pc:docMk/>
            <pc:sldMk cId="1885235102" sldId="320"/>
            <ac:spMk id="8" creationId="{BC2DD3F8-A0CE-5119-E79F-BA065ADF1B79}"/>
          </ac:spMkLst>
        </pc:spChg>
        <pc:spChg chg="mod">
          <ac:chgData name="Hashimoto, Chie / 橋本　知依" userId="d974ff01-1f92-419a-ba7c-6fd3fb8463af" providerId="ADAL" clId="{5C4F4213-B812-484D-A676-5F72C72A1EAB}" dt="2023-08-28T09:09:34.829" v="5133"/>
          <ac:spMkLst>
            <pc:docMk/>
            <pc:sldMk cId="1885235102" sldId="320"/>
            <ac:spMk id="10" creationId="{798D7FD0-330A-7D86-6F2B-AE0C65F77C50}"/>
          </ac:spMkLst>
        </pc:spChg>
        <pc:spChg chg="add mod">
          <ac:chgData name="Hashimoto, Chie / 橋本　知依" userId="d974ff01-1f92-419a-ba7c-6fd3fb8463af" providerId="ADAL" clId="{5C4F4213-B812-484D-A676-5F72C72A1EAB}" dt="2023-08-28T09:09:36.809" v="5134" actId="1076"/>
          <ac:spMkLst>
            <pc:docMk/>
            <pc:sldMk cId="1885235102" sldId="320"/>
            <ac:spMk id="13" creationId="{93DE4DC7-8C69-BC5C-66BF-AF60C584E3D5}"/>
          </ac:spMkLst>
        </pc:spChg>
        <pc:spChg chg="add mod">
          <ac:chgData name="Hashimoto, Chie / 橋本　知依" userId="d974ff01-1f92-419a-ba7c-6fd3fb8463af" providerId="ADAL" clId="{5C4F4213-B812-484D-A676-5F72C72A1EAB}" dt="2023-08-28T07:20:29.902" v="4982" actId="164"/>
          <ac:spMkLst>
            <pc:docMk/>
            <pc:sldMk cId="1885235102" sldId="320"/>
            <ac:spMk id="14" creationId="{A5C19B87-B718-1BA5-A348-45E0399E63FE}"/>
          </ac:spMkLst>
        </pc:spChg>
        <pc:spChg chg="del">
          <ac:chgData name="Hashimoto, Chie / 橋本　知依" userId="d974ff01-1f92-419a-ba7c-6fd3fb8463af" providerId="ADAL" clId="{5C4F4213-B812-484D-A676-5F72C72A1EAB}" dt="2023-08-28T04:21:07.815" v="2432" actId="478"/>
          <ac:spMkLst>
            <pc:docMk/>
            <pc:sldMk cId="1885235102" sldId="320"/>
            <ac:spMk id="16" creationId="{5033ECD3-0249-4341-409E-C1E1EAECAE6D}"/>
          </ac:spMkLst>
        </pc:spChg>
        <pc:spChg chg="add mod">
          <ac:chgData name="Hashimoto, Chie / 橋本　知依" userId="d974ff01-1f92-419a-ba7c-6fd3fb8463af" providerId="ADAL" clId="{5C4F4213-B812-484D-A676-5F72C72A1EAB}" dt="2023-08-28T07:20:29.902" v="4982" actId="164"/>
          <ac:spMkLst>
            <pc:docMk/>
            <pc:sldMk cId="1885235102" sldId="320"/>
            <ac:spMk id="19" creationId="{6BED3AB0-FF65-42E9-F3C2-6C07A320690F}"/>
          </ac:spMkLst>
        </pc:spChg>
        <pc:grpChg chg="add mod">
          <ac:chgData name="Hashimoto, Chie / 橋本　知依" userId="d974ff01-1f92-419a-ba7c-6fd3fb8463af" providerId="ADAL" clId="{5C4F4213-B812-484D-A676-5F72C72A1EAB}" dt="2023-08-28T09:09:36.809" v="5134" actId="1076"/>
          <ac:grpSpMkLst>
            <pc:docMk/>
            <pc:sldMk cId="1885235102" sldId="320"/>
            <ac:grpSpMk id="3" creationId="{2F3E70C7-56EC-9BEC-B14F-D829B3961C18}"/>
          </ac:grpSpMkLst>
        </pc:grpChg>
        <pc:grpChg chg="add del mod">
          <ac:chgData name="Hashimoto, Chie / 橋本　知依" userId="d974ff01-1f92-419a-ba7c-6fd3fb8463af" providerId="ADAL" clId="{5C4F4213-B812-484D-A676-5F72C72A1EAB}" dt="2023-08-28T09:09:18.556" v="5128" actId="478"/>
          <ac:grpSpMkLst>
            <pc:docMk/>
            <pc:sldMk cId="1885235102" sldId="320"/>
            <ac:grpSpMk id="4" creationId="{D85D58E5-AD74-8D93-AABA-B9A476A66C8A}"/>
          </ac:grpSpMkLst>
        </pc:grpChg>
        <pc:grpChg chg="del">
          <ac:chgData name="Hashimoto, Chie / 橋本　知依" userId="d974ff01-1f92-419a-ba7c-6fd3fb8463af" providerId="ADAL" clId="{5C4F4213-B812-484D-A676-5F72C72A1EAB}" dt="2023-08-28T04:21:06.528" v="2431" actId="478"/>
          <ac:grpSpMkLst>
            <pc:docMk/>
            <pc:sldMk cId="1885235102" sldId="320"/>
            <ac:grpSpMk id="17" creationId="{3AC17B02-DFD8-724B-02BF-8E147094DCD4}"/>
          </ac:grpSpMkLst>
        </pc:grpChg>
        <pc:graphicFrameChg chg="mod modGraphic">
          <ac:chgData name="Hashimoto, Chie / 橋本　知依" userId="d974ff01-1f92-419a-ba7c-6fd3fb8463af" providerId="ADAL" clId="{5C4F4213-B812-484D-A676-5F72C72A1EAB}" dt="2023-08-28T09:10:07.349" v="5143" actId="14734"/>
          <ac:graphicFrameMkLst>
            <pc:docMk/>
            <pc:sldMk cId="1885235102" sldId="320"/>
            <ac:graphicFrameMk id="5" creationId="{A43B3B8F-0507-A5A7-E202-0B8B6E55E5E8}"/>
          </ac:graphicFrameMkLst>
        </pc:graphicFrameChg>
        <pc:picChg chg="mod">
          <ac:chgData name="Hashimoto, Chie / 橋本　知依" userId="d974ff01-1f92-419a-ba7c-6fd3fb8463af" providerId="ADAL" clId="{5C4F4213-B812-484D-A676-5F72C72A1EAB}" dt="2023-08-28T09:09:34.829" v="5133"/>
          <ac:picMkLst>
            <pc:docMk/>
            <pc:sldMk cId="1885235102" sldId="320"/>
            <ac:picMk id="6" creationId="{ADA32BBC-9D3F-95E2-97B9-DB202A2BA851}"/>
          </ac:picMkLst>
        </pc:picChg>
        <pc:picChg chg="add mod">
          <ac:chgData name="Hashimoto, Chie / 橋本　知依" userId="d974ff01-1f92-419a-ba7c-6fd3fb8463af" providerId="ADAL" clId="{5C4F4213-B812-484D-A676-5F72C72A1EAB}" dt="2023-08-28T04:34:25.544" v="2643" actId="1076"/>
          <ac:picMkLst>
            <pc:docMk/>
            <pc:sldMk cId="1885235102" sldId="320"/>
            <ac:picMk id="7" creationId="{EA43269E-FE79-1E79-A032-D0F1C8145E41}"/>
          </ac:picMkLst>
        </pc:picChg>
        <pc:picChg chg="mod">
          <ac:chgData name="Hashimoto, Chie / 橋本　知依" userId="d974ff01-1f92-419a-ba7c-6fd3fb8463af" providerId="ADAL" clId="{5C4F4213-B812-484D-A676-5F72C72A1EAB}" dt="2023-08-28T09:09:34.829" v="5133"/>
          <ac:picMkLst>
            <pc:docMk/>
            <pc:sldMk cId="1885235102" sldId="320"/>
            <ac:picMk id="9" creationId="{49E9F55D-55EF-AE8C-049D-90B21557FBCF}"/>
          </ac:picMkLst>
        </pc:picChg>
        <pc:picChg chg="add mod modCrop">
          <ac:chgData name="Hashimoto, Chie / 橋本　知依" userId="d974ff01-1f92-419a-ba7c-6fd3fb8463af" providerId="ADAL" clId="{5C4F4213-B812-484D-A676-5F72C72A1EAB}" dt="2023-08-28T07:20:29.902" v="4982" actId="164"/>
          <ac:picMkLst>
            <pc:docMk/>
            <pc:sldMk cId="1885235102" sldId="320"/>
            <ac:picMk id="12" creationId="{4F0E5E4F-5822-01AD-0A59-B4A35CC3B455}"/>
          </ac:picMkLst>
        </pc:picChg>
        <pc:picChg chg="add mod modCrop">
          <ac:chgData name="Hashimoto, Chie / 橋本　知依" userId="d974ff01-1f92-419a-ba7c-6fd3fb8463af" providerId="ADAL" clId="{5C4F4213-B812-484D-A676-5F72C72A1EAB}" dt="2023-08-28T07:20:29.902" v="4982" actId="164"/>
          <ac:picMkLst>
            <pc:docMk/>
            <pc:sldMk cId="1885235102" sldId="320"/>
            <ac:picMk id="18" creationId="{551642C3-699A-1D15-35F8-6EAB35767B8E}"/>
          </ac:picMkLst>
        </pc:picChg>
        <pc:cxnChg chg="mod">
          <ac:chgData name="Hashimoto, Chie / 橋本　知依" userId="d974ff01-1f92-419a-ba7c-6fd3fb8463af" providerId="ADAL" clId="{5C4F4213-B812-484D-A676-5F72C72A1EAB}" dt="2023-08-28T09:09:34.829" v="5133"/>
          <ac:cxnSpMkLst>
            <pc:docMk/>
            <pc:sldMk cId="1885235102" sldId="320"/>
            <ac:cxnSpMk id="11" creationId="{B6656E54-4041-4A92-547E-5075F55D6632}"/>
          </ac:cxnSpMkLst>
        </pc:cxnChg>
        <pc:cxnChg chg="mod">
          <ac:chgData name="Hashimoto, Chie / 橋本　知依" userId="d974ff01-1f92-419a-ba7c-6fd3fb8463af" providerId="ADAL" clId="{5C4F4213-B812-484D-A676-5F72C72A1EAB}" dt="2023-08-28T04:21:06.528" v="2431" actId="478"/>
          <ac:cxnSpMkLst>
            <pc:docMk/>
            <pc:sldMk cId="1885235102" sldId="320"/>
            <ac:cxnSpMk id="13" creationId="{9D7A04D6-270F-9B93-5964-F78431F858D0}"/>
          </ac:cxnSpMkLst>
        </pc:cxnChg>
        <pc:cxnChg chg="add mod">
          <ac:chgData name="Hashimoto, Chie / 橋本　知依" userId="d974ff01-1f92-419a-ba7c-6fd3fb8463af" providerId="ADAL" clId="{5C4F4213-B812-484D-A676-5F72C72A1EAB}" dt="2023-08-28T09:09:18.556" v="5128" actId="478"/>
          <ac:cxnSpMkLst>
            <pc:docMk/>
            <pc:sldMk cId="1885235102" sldId="320"/>
            <ac:cxnSpMk id="20" creationId="{0D533B25-35E0-3339-057A-D5E2679EB1AC}"/>
          </ac:cxnSpMkLst>
        </pc:cxnChg>
      </pc:sldChg>
      <pc:sldChg chg="addSp delSp modSp add mod">
        <pc:chgData name="Hashimoto, Chie / 橋本　知依" userId="d974ff01-1f92-419a-ba7c-6fd3fb8463af" providerId="ADAL" clId="{5C4F4213-B812-484D-A676-5F72C72A1EAB}" dt="2023-08-28T07:28:59.455" v="5085" actId="20577"/>
        <pc:sldMkLst>
          <pc:docMk/>
          <pc:sldMk cId="3692902404" sldId="321"/>
        </pc:sldMkLst>
        <pc:spChg chg="add mod">
          <ac:chgData name="Hashimoto, Chie / 橋本　知依" userId="d974ff01-1f92-419a-ba7c-6fd3fb8463af" providerId="ADAL" clId="{5C4F4213-B812-484D-A676-5F72C72A1EAB}" dt="2023-08-28T04:47:15.109" v="3280" actId="164"/>
          <ac:spMkLst>
            <pc:docMk/>
            <pc:sldMk cId="3692902404" sldId="321"/>
            <ac:spMk id="4" creationId="{AF0BBC08-AC22-90D8-5476-125DCE721C25}"/>
          </ac:spMkLst>
        </pc:spChg>
        <pc:spChg chg="add mod">
          <ac:chgData name="Hashimoto, Chie / 橋本　知依" userId="d974ff01-1f92-419a-ba7c-6fd3fb8463af" providerId="ADAL" clId="{5C4F4213-B812-484D-A676-5F72C72A1EAB}" dt="2023-08-28T04:47:04.172" v="3278" actId="20577"/>
          <ac:spMkLst>
            <pc:docMk/>
            <pc:sldMk cId="3692902404" sldId="321"/>
            <ac:spMk id="6" creationId="{04900F35-C4C3-164B-16EE-BC6BAD18DC04}"/>
          </ac:spMkLst>
        </pc:spChg>
        <pc:spChg chg="add mod">
          <ac:chgData name="Hashimoto, Chie / 橋本　知依" userId="d974ff01-1f92-419a-ba7c-6fd3fb8463af" providerId="ADAL" clId="{5C4F4213-B812-484D-A676-5F72C72A1EAB}" dt="2023-08-28T04:48:58.332" v="3415" actId="20577"/>
          <ac:spMkLst>
            <pc:docMk/>
            <pc:sldMk cId="3692902404" sldId="321"/>
            <ac:spMk id="8" creationId="{0A09BB07-25DE-29D6-024B-3BF03C676532}"/>
          </ac:spMkLst>
        </pc:spChg>
        <pc:spChg chg="add mod">
          <ac:chgData name="Hashimoto, Chie / 橋本　知依" userId="d974ff01-1f92-419a-ba7c-6fd3fb8463af" providerId="ADAL" clId="{5C4F4213-B812-484D-A676-5F72C72A1EAB}" dt="2023-08-28T05:12:02.286" v="3855" actId="403"/>
          <ac:spMkLst>
            <pc:docMk/>
            <pc:sldMk cId="3692902404" sldId="321"/>
            <ac:spMk id="9" creationId="{43A48585-2363-3DEC-844A-3B1A7627495D}"/>
          </ac:spMkLst>
        </pc:spChg>
        <pc:spChg chg="add mod">
          <ac:chgData name="Hashimoto, Chie / 橋本　知依" userId="d974ff01-1f92-419a-ba7c-6fd3fb8463af" providerId="ADAL" clId="{5C4F4213-B812-484D-A676-5F72C72A1EAB}" dt="2023-08-28T04:49:47.834" v="3430" actId="1076"/>
          <ac:spMkLst>
            <pc:docMk/>
            <pc:sldMk cId="3692902404" sldId="321"/>
            <ac:spMk id="10" creationId="{926581FD-79CD-8A9B-22B2-9986A7A9D20B}"/>
          </ac:spMkLst>
        </pc:spChg>
        <pc:spChg chg="add del mod">
          <ac:chgData name="Hashimoto, Chie / 橋本　知依" userId="d974ff01-1f92-419a-ba7c-6fd3fb8463af" providerId="ADAL" clId="{5C4F4213-B812-484D-A676-5F72C72A1EAB}" dt="2023-08-28T04:49:25.415" v="3420"/>
          <ac:spMkLst>
            <pc:docMk/>
            <pc:sldMk cId="3692902404" sldId="321"/>
            <ac:spMk id="13" creationId="{96CC4113-1666-F09A-531C-17A04E8F3E6B}"/>
          </ac:spMkLst>
        </pc:spChg>
        <pc:spChg chg="add mod">
          <ac:chgData name="Hashimoto, Chie / 橋本　知依" userId="d974ff01-1f92-419a-ba7c-6fd3fb8463af" providerId="ADAL" clId="{5C4F4213-B812-484D-A676-5F72C72A1EAB}" dt="2023-08-28T04:49:39.069" v="3425" actId="164"/>
          <ac:spMkLst>
            <pc:docMk/>
            <pc:sldMk cId="3692902404" sldId="321"/>
            <ac:spMk id="14" creationId="{F0B1C285-3725-CC4E-3F5A-8A2AB48B95F6}"/>
          </ac:spMkLst>
        </pc:spChg>
        <pc:grpChg chg="add mod">
          <ac:chgData name="Hashimoto, Chie / 橋本　知依" userId="d974ff01-1f92-419a-ba7c-6fd3fb8463af" providerId="ADAL" clId="{5C4F4213-B812-484D-A676-5F72C72A1EAB}" dt="2023-08-28T04:47:18.003" v="3282" actId="1076"/>
          <ac:grpSpMkLst>
            <pc:docMk/>
            <pc:sldMk cId="3692902404" sldId="321"/>
            <ac:grpSpMk id="7" creationId="{4647CFDD-F8BD-F39B-E543-AF6D9B4CB878}"/>
          </ac:grpSpMkLst>
        </pc:grpChg>
        <pc:grpChg chg="add mod">
          <ac:chgData name="Hashimoto, Chie / 橋本　知依" userId="d974ff01-1f92-419a-ba7c-6fd3fb8463af" providerId="ADAL" clId="{5C4F4213-B812-484D-A676-5F72C72A1EAB}" dt="2023-08-28T04:49:42.777" v="3427" actId="1076"/>
          <ac:grpSpMkLst>
            <pc:docMk/>
            <pc:sldMk cId="3692902404" sldId="321"/>
            <ac:grpSpMk id="15" creationId="{827A0EAD-F22C-B3E0-CAAE-6DBF3B823A78}"/>
          </ac:grpSpMkLst>
        </pc:grpChg>
        <pc:graphicFrameChg chg="add del mod modGraphic">
          <ac:chgData name="Hashimoto, Chie / 橋本　知依" userId="d974ff01-1f92-419a-ba7c-6fd3fb8463af" providerId="ADAL" clId="{5C4F4213-B812-484D-A676-5F72C72A1EAB}" dt="2023-08-28T07:28:59.455" v="5085" actId="20577"/>
          <ac:graphicFrameMkLst>
            <pc:docMk/>
            <pc:sldMk cId="3692902404" sldId="321"/>
            <ac:graphicFrameMk id="5" creationId="{A43B3B8F-0507-A5A7-E202-0B8B6E55E5E8}"/>
          </ac:graphicFrameMkLst>
        </pc:graphicFrameChg>
        <pc:picChg chg="add mod modCrop">
          <ac:chgData name="Hashimoto, Chie / 橋本　知依" userId="d974ff01-1f92-419a-ba7c-6fd3fb8463af" providerId="ADAL" clId="{5C4F4213-B812-484D-A676-5F72C72A1EAB}" dt="2023-08-28T04:47:15.109" v="3280" actId="164"/>
          <ac:picMkLst>
            <pc:docMk/>
            <pc:sldMk cId="3692902404" sldId="321"/>
            <ac:picMk id="3" creationId="{39041E72-229E-F617-5800-DD8D613FEB7E}"/>
          </ac:picMkLst>
        </pc:picChg>
        <pc:picChg chg="add mod modCrop">
          <ac:chgData name="Hashimoto, Chie / 橋本　知依" userId="d974ff01-1f92-419a-ba7c-6fd3fb8463af" providerId="ADAL" clId="{5C4F4213-B812-484D-A676-5F72C72A1EAB}" dt="2023-08-28T04:49:39.069" v="3425" actId="164"/>
          <ac:picMkLst>
            <pc:docMk/>
            <pc:sldMk cId="3692902404" sldId="321"/>
            <ac:picMk id="12" creationId="{A224A058-3649-388B-E6FF-7466A19D228D}"/>
          </ac:picMkLst>
        </pc:picChg>
      </pc:sldChg>
      <pc:sldChg chg="addSp delSp modSp add mod">
        <pc:chgData name="Hashimoto, Chie / 橋本　知依" userId="d974ff01-1f92-419a-ba7c-6fd3fb8463af" providerId="ADAL" clId="{5C4F4213-B812-484D-A676-5F72C72A1EAB}" dt="2023-08-28T09:10:15.669" v="5145" actId="20577"/>
        <pc:sldMkLst>
          <pc:docMk/>
          <pc:sldMk cId="1151300994" sldId="322"/>
        </pc:sldMkLst>
        <pc:spChg chg="del">
          <ac:chgData name="Hashimoto, Chie / 橋本　知依" userId="d974ff01-1f92-419a-ba7c-6fd3fb8463af" providerId="ADAL" clId="{5C4F4213-B812-484D-A676-5F72C72A1EAB}" dt="2023-08-28T05:14:01.425" v="3913" actId="478"/>
          <ac:spMkLst>
            <pc:docMk/>
            <pc:sldMk cId="1151300994" sldId="322"/>
            <ac:spMk id="6" creationId="{04900F35-C4C3-164B-16EE-BC6BAD18DC04}"/>
          </ac:spMkLst>
        </pc:spChg>
        <pc:spChg chg="mod">
          <ac:chgData name="Hashimoto, Chie / 橋本　知依" userId="d974ff01-1f92-419a-ba7c-6fd3fb8463af" providerId="ADAL" clId="{5C4F4213-B812-484D-A676-5F72C72A1EAB}" dt="2023-08-28T07:26:12.565" v="5055"/>
          <ac:spMkLst>
            <pc:docMk/>
            <pc:sldMk cId="1151300994" sldId="322"/>
            <ac:spMk id="7" creationId="{89A31B6F-3F67-AFD2-7B06-D948CF08787A}"/>
          </ac:spMkLst>
        </pc:spChg>
        <pc:spChg chg="del">
          <ac:chgData name="Hashimoto, Chie / 橋本　知依" userId="d974ff01-1f92-419a-ba7c-6fd3fb8463af" providerId="ADAL" clId="{5C4F4213-B812-484D-A676-5F72C72A1EAB}" dt="2023-08-28T05:14:01.425" v="3913" actId="478"/>
          <ac:spMkLst>
            <pc:docMk/>
            <pc:sldMk cId="1151300994" sldId="322"/>
            <ac:spMk id="8" creationId="{0A09BB07-25DE-29D6-024B-3BF03C676532}"/>
          </ac:spMkLst>
        </pc:spChg>
        <pc:spChg chg="del">
          <ac:chgData name="Hashimoto, Chie / 橋本　知依" userId="d974ff01-1f92-419a-ba7c-6fd3fb8463af" providerId="ADAL" clId="{5C4F4213-B812-484D-A676-5F72C72A1EAB}" dt="2023-08-28T05:12:37.254" v="3882" actId="478"/>
          <ac:spMkLst>
            <pc:docMk/>
            <pc:sldMk cId="1151300994" sldId="322"/>
            <ac:spMk id="9" creationId="{43A48585-2363-3DEC-844A-3B1A7627495D}"/>
          </ac:spMkLst>
        </pc:spChg>
        <pc:spChg chg="add del mod">
          <ac:chgData name="Hashimoto, Chie / 橋本　知依" userId="d974ff01-1f92-419a-ba7c-6fd3fb8463af" providerId="ADAL" clId="{5C4F4213-B812-484D-A676-5F72C72A1EAB}" dt="2023-08-28T09:09:42.526" v="5137" actId="478"/>
          <ac:spMkLst>
            <pc:docMk/>
            <pc:sldMk cId="1151300994" sldId="322"/>
            <ac:spMk id="9" creationId="{4DC5C7D9-54A1-CB7C-20DA-B25A1FF134FC}"/>
          </ac:spMkLst>
        </pc:spChg>
        <pc:spChg chg="del">
          <ac:chgData name="Hashimoto, Chie / 橋本　知依" userId="d974ff01-1f92-419a-ba7c-6fd3fb8463af" providerId="ADAL" clId="{5C4F4213-B812-484D-A676-5F72C72A1EAB}" dt="2023-08-28T05:12:42.399" v="3884" actId="478"/>
          <ac:spMkLst>
            <pc:docMk/>
            <pc:sldMk cId="1151300994" sldId="322"/>
            <ac:spMk id="10" creationId="{926581FD-79CD-8A9B-22B2-9986A7A9D20B}"/>
          </ac:spMkLst>
        </pc:spChg>
        <pc:grpChg chg="add del mod">
          <ac:chgData name="Hashimoto, Chie / 橋本　知依" userId="d974ff01-1f92-419a-ba7c-6fd3fb8463af" providerId="ADAL" clId="{5C4F4213-B812-484D-A676-5F72C72A1EAB}" dt="2023-08-28T09:09:41.175" v="5136" actId="478"/>
          <ac:grpSpMkLst>
            <pc:docMk/>
            <pc:sldMk cId="1151300994" sldId="322"/>
            <ac:grpSpMk id="3" creationId="{A37E557D-75D3-8E3E-83E9-4DE2E278E2C2}"/>
          </ac:grpSpMkLst>
        </pc:grpChg>
        <pc:grpChg chg="del">
          <ac:chgData name="Hashimoto, Chie / 橋本　知依" userId="d974ff01-1f92-419a-ba7c-6fd3fb8463af" providerId="ADAL" clId="{5C4F4213-B812-484D-A676-5F72C72A1EAB}" dt="2023-08-28T05:12:37.254" v="3882" actId="478"/>
          <ac:grpSpMkLst>
            <pc:docMk/>
            <pc:sldMk cId="1151300994" sldId="322"/>
            <ac:grpSpMk id="7" creationId="{4647CFDD-F8BD-F39B-E543-AF6D9B4CB878}"/>
          </ac:grpSpMkLst>
        </pc:grpChg>
        <pc:grpChg chg="del">
          <ac:chgData name="Hashimoto, Chie / 橋本　知依" userId="d974ff01-1f92-419a-ba7c-6fd3fb8463af" providerId="ADAL" clId="{5C4F4213-B812-484D-A676-5F72C72A1EAB}" dt="2023-08-28T05:12:37.254" v="3882" actId="478"/>
          <ac:grpSpMkLst>
            <pc:docMk/>
            <pc:sldMk cId="1151300994" sldId="322"/>
            <ac:grpSpMk id="15" creationId="{827A0EAD-F22C-B3E0-CAAE-6DBF3B823A78}"/>
          </ac:grpSpMkLst>
        </pc:grpChg>
        <pc:graphicFrameChg chg="mod modGraphic">
          <ac:chgData name="Hashimoto, Chie / 橋本　知依" userId="d974ff01-1f92-419a-ba7c-6fd3fb8463af" providerId="ADAL" clId="{5C4F4213-B812-484D-A676-5F72C72A1EAB}" dt="2023-08-28T09:10:15.669" v="5145" actId="20577"/>
          <ac:graphicFrameMkLst>
            <pc:docMk/>
            <pc:sldMk cId="1151300994" sldId="322"/>
            <ac:graphicFrameMk id="5" creationId="{A43B3B8F-0507-A5A7-E202-0B8B6E55E5E8}"/>
          </ac:graphicFrameMkLst>
        </pc:graphicFrameChg>
        <pc:picChg chg="mod">
          <ac:chgData name="Hashimoto, Chie / 橋本　知依" userId="d974ff01-1f92-419a-ba7c-6fd3fb8463af" providerId="ADAL" clId="{5C4F4213-B812-484D-A676-5F72C72A1EAB}" dt="2023-08-28T07:26:12.565" v="5055"/>
          <ac:picMkLst>
            <pc:docMk/>
            <pc:sldMk cId="1151300994" sldId="322"/>
            <ac:picMk id="4" creationId="{EC3B9A03-90FC-287D-E95E-68B36434577D}"/>
          </ac:picMkLst>
        </pc:picChg>
        <pc:picChg chg="mod">
          <ac:chgData name="Hashimoto, Chie / 橋本　知依" userId="d974ff01-1f92-419a-ba7c-6fd3fb8463af" providerId="ADAL" clId="{5C4F4213-B812-484D-A676-5F72C72A1EAB}" dt="2023-08-28T07:26:12.565" v="5055"/>
          <ac:picMkLst>
            <pc:docMk/>
            <pc:sldMk cId="1151300994" sldId="322"/>
            <ac:picMk id="6" creationId="{74008AE1-7FFE-141D-513B-E15F934C82E9}"/>
          </ac:picMkLst>
        </pc:picChg>
        <pc:cxnChg chg="mod">
          <ac:chgData name="Hashimoto, Chie / 橋本　知依" userId="d974ff01-1f92-419a-ba7c-6fd3fb8463af" providerId="ADAL" clId="{5C4F4213-B812-484D-A676-5F72C72A1EAB}" dt="2023-08-28T09:09:41.175" v="5136" actId="478"/>
          <ac:cxnSpMkLst>
            <pc:docMk/>
            <pc:sldMk cId="1151300994" sldId="322"/>
            <ac:cxnSpMk id="8" creationId="{ED906CEA-B438-2284-5C17-690989F9C1B0}"/>
          </ac:cxnSpMkLst>
        </pc:cxnChg>
      </pc:sldChg>
      <pc:sldChg chg="addSp delSp modSp add mod">
        <pc:chgData name="Hashimoto, Chie / 橋本　知依" userId="d974ff01-1f92-419a-ba7c-6fd3fb8463af" providerId="ADAL" clId="{5C4F4213-B812-484D-A676-5F72C72A1EAB}" dt="2023-08-28T07:29:33.908" v="5111" actId="20577"/>
        <pc:sldMkLst>
          <pc:docMk/>
          <pc:sldMk cId="2191921413" sldId="323"/>
        </pc:sldMkLst>
        <pc:spChg chg="add del mod">
          <ac:chgData name="Hashimoto, Chie / 橋本　知依" userId="d974ff01-1f92-419a-ba7c-6fd3fb8463af" providerId="ADAL" clId="{5C4F4213-B812-484D-A676-5F72C72A1EAB}" dt="2023-08-28T07:25:17.134" v="5032" actId="478"/>
          <ac:spMkLst>
            <pc:docMk/>
            <pc:sldMk cId="2191921413" sldId="323"/>
            <ac:spMk id="4" creationId="{5F6E79A6-CB58-2E86-13CD-0FE0139422AC}"/>
          </ac:spMkLst>
        </pc:spChg>
        <pc:graphicFrameChg chg="add mod modGraphic">
          <ac:chgData name="Hashimoto, Chie / 橋本　知依" userId="d974ff01-1f92-419a-ba7c-6fd3fb8463af" providerId="ADAL" clId="{5C4F4213-B812-484D-A676-5F72C72A1EAB}" dt="2023-08-28T07:29:33.908" v="5111" actId="20577"/>
          <ac:graphicFrameMkLst>
            <pc:docMk/>
            <pc:sldMk cId="2191921413" sldId="323"/>
            <ac:graphicFrameMk id="3" creationId="{12122E1E-386C-5C6E-1BEB-93831061FF8A}"/>
          </ac:graphicFrameMkLst>
        </pc:graphicFrameChg>
        <pc:graphicFrameChg chg="del">
          <ac:chgData name="Hashimoto, Chie / 橋本　知依" userId="d974ff01-1f92-419a-ba7c-6fd3fb8463af" providerId="ADAL" clId="{5C4F4213-B812-484D-A676-5F72C72A1EAB}" dt="2023-08-28T06:45:25.702" v="4627" actId="478"/>
          <ac:graphicFrameMkLst>
            <pc:docMk/>
            <pc:sldMk cId="2191921413" sldId="323"/>
            <ac:graphicFrameMk id="5" creationId="{A43B3B8F-0507-A5A7-E202-0B8B6E55E5E8}"/>
          </ac:graphicFrameMkLst>
        </pc:graphicFrameChg>
      </pc:sldChg>
      <pc:sldChg chg="addSp delSp modSp new mod ord">
        <pc:chgData name="Hashimoto, Chie / 橋本　知依" userId="d974ff01-1f92-419a-ba7c-6fd3fb8463af" providerId="ADAL" clId="{5C4F4213-B812-484D-A676-5F72C72A1EAB}" dt="2023-08-28T08:17:35.580" v="5125"/>
        <pc:sldMkLst>
          <pc:docMk/>
          <pc:sldMk cId="1149495715" sldId="324"/>
        </pc:sldMkLst>
        <pc:spChg chg="del">
          <ac:chgData name="Hashimoto, Chie / 橋本　知依" userId="d974ff01-1f92-419a-ba7c-6fd3fb8463af" providerId="ADAL" clId="{5C4F4213-B812-484D-A676-5F72C72A1EAB}" dt="2023-08-28T07:11:20.574" v="4811" actId="478"/>
          <ac:spMkLst>
            <pc:docMk/>
            <pc:sldMk cId="1149495715" sldId="324"/>
            <ac:spMk id="2" creationId="{25CCC840-927F-9904-2DE0-6F704C46DD4C}"/>
          </ac:spMkLst>
        </pc:spChg>
        <pc:spChg chg="add mod">
          <ac:chgData name="Hashimoto, Chie / 橋本　知依" userId="d974ff01-1f92-419a-ba7c-6fd3fb8463af" providerId="ADAL" clId="{5C4F4213-B812-484D-A676-5F72C72A1EAB}" dt="2023-08-28T08:17:35.580" v="5125"/>
          <ac:spMkLst>
            <pc:docMk/>
            <pc:sldMk cId="1149495715" sldId="324"/>
            <ac:spMk id="2" creationId="{A6A69237-E93B-DFFD-11F7-994168D502D6}"/>
          </ac:spMkLst>
        </pc:spChg>
        <pc:spChg chg="del">
          <ac:chgData name="Hashimoto, Chie / 橋本　知依" userId="d974ff01-1f92-419a-ba7c-6fd3fb8463af" providerId="ADAL" clId="{5C4F4213-B812-484D-A676-5F72C72A1EAB}" dt="2023-08-28T07:11:20.574" v="4811" actId="478"/>
          <ac:spMkLst>
            <pc:docMk/>
            <pc:sldMk cId="1149495715" sldId="324"/>
            <ac:spMk id="3" creationId="{E18BC27C-9FF0-439C-9892-33BE31523CEE}"/>
          </ac:spMkLst>
        </pc:spChg>
        <pc:spChg chg="del">
          <ac:chgData name="Hashimoto, Chie / 橋本　知依" userId="d974ff01-1f92-419a-ba7c-6fd3fb8463af" providerId="ADAL" clId="{5C4F4213-B812-484D-A676-5F72C72A1EAB}" dt="2023-08-28T07:11:20.574" v="4811" actId="478"/>
          <ac:spMkLst>
            <pc:docMk/>
            <pc:sldMk cId="1149495715" sldId="324"/>
            <ac:spMk id="4" creationId="{75B71A8B-565D-0505-D09E-BC9B28F06439}"/>
          </ac:spMkLst>
        </pc:spChg>
        <pc:spChg chg="del">
          <ac:chgData name="Hashimoto, Chie / 橋本　知依" userId="d974ff01-1f92-419a-ba7c-6fd3fb8463af" providerId="ADAL" clId="{5C4F4213-B812-484D-A676-5F72C72A1EAB}" dt="2023-08-28T07:11:20.574" v="4811" actId="478"/>
          <ac:spMkLst>
            <pc:docMk/>
            <pc:sldMk cId="1149495715" sldId="324"/>
            <ac:spMk id="5" creationId="{9CA9D8B2-A950-06EC-D2F5-BF9A692DD289}"/>
          </ac:spMkLst>
        </pc:spChg>
        <pc:spChg chg="add del mod">
          <ac:chgData name="Hashimoto, Chie / 橋本　知依" userId="d974ff01-1f92-419a-ba7c-6fd3fb8463af" providerId="ADAL" clId="{5C4F4213-B812-484D-A676-5F72C72A1EAB}" dt="2023-08-28T07:11:24.921" v="4813"/>
          <ac:spMkLst>
            <pc:docMk/>
            <pc:sldMk cId="1149495715" sldId="324"/>
            <ac:spMk id="6" creationId="{1C34658A-B6DB-DFA4-49FD-421624472D31}"/>
          </ac:spMkLst>
        </pc:spChg>
        <pc:spChg chg="mod">
          <ac:chgData name="Hashimoto, Chie / 橋本　知依" userId="d974ff01-1f92-419a-ba7c-6fd3fb8463af" providerId="ADAL" clId="{5C4F4213-B812-484D-A676-5F72C72A1EAB}" dt="2023-08-28T07:11:20.802" v="4812"/>
          <ac:spMkLst>
            <pc:docMk/>
            <pc:sldMk cId="1149495715" sldId="324"/>
            <ac:spMk id="9" creationId="{77CCD7EF-7C98-479D-A611-9BBAB7C732F4}"/>
          </ac:spMkLst>
        </pc:spChg>
        <pc:spChg chg="mod">
          <ac:chgData name="Hashimoto, Chie / 橋本　知依" userId="d974ff01-1f92-419a-ba7c-6fd3fb8463af" providerId="ADAL" clId="{5C4F4213-B812-484D-A676-5F72C72A1EAB}" dt="2023-08-28T07:11:20.802" v="4812"/>
          <ac:spMkLst>
            <pc:docMk/>
            <pc:sldMk cId="1149495715" sldId="324"/>
            <ac:spMk id="12" creationId="{2C553348-00B7-42BC-7667-2935C8C0B85E}"/>
          </ac:spMkLst>
        </pc:spChg>
        <pc:spChg chg="mod">
          <ac:chgData name="Hashimoto, Chie / 橋本　知依" userId="d974ff01-1f92-419a-ba7c-6fd3fb8463af" providerId="ADAL" clId="{5C4F4213-B812-484D-A676-5F72C72A1EAB}" dt="2023-08-28T07:11:20.802" v="4812"/>
          <ac:spMkLst>
            <pc:docMk/>
            <pc:sldMk cId="1149495715" sldId="324"/>
            <ac:spMk id="14" creationId="{CFBC7347-D830-D69C-B9CE-01940CE34764}"/>
          </ac:spMkLst>
        </pc:spChg>
        <pc:spChg chg="add del mod">
          <ac:chgData name="Hashimoto, Chie / 橋本　知依" userId="d974ff01-1f92-419a-ba7c-6fd3fb8463af" providerId="ADAL" clId="{5C4F4213-B812-484D-A676-5F72C72A1EAB}" dt="2023-08-28T07:11:24.921" v="4813"/>
          <ac:spMkLst>
            <pc:docMk/>
            <pc:sldMk cId="1149495715" sldId="324"/>
            <ac:spMk id="17" creationId="{92EB26D4-8881-84C4-EB2B-061B2D578B8F}"/>
          </ac:spMkLst>
        </pc:spChg>
        <pc:spChg chg="add del mod">
          <ac:chgData name="Hashimoto, Chie / 橋本　知依" userId="d974ff01-1f92-419a-ba7c-6fd3fb8463af" providerId="ADAL" clId="{5C4F4213-B812-484D-A676-5F72C72A1EAB}" dt="2023-08-28T07:11:24.921" v="4813"/>
          <ac:spMkLst>
            <pc:docMk/>
            <pc:sldMk cId="1149495715" sldId="324"/>
            <ac:spMk id="18" creationId="{5C4D3603-3D7B-1DD3-E32C-EFDDE7BE37C4}"/>
          </ac:spMkLst>
        </pc:spChg>
        <pc:spChg chg="mod">
          <ac:chgData name="Hashimoto, Chie / 橋本　知依" userId="d974ff01-1f92-419a-ba7c-6fd3fb8463af" providerId="ADAL" clId="{5C4F4213-B812-484D-A676-5F72C72A1EAB}" dt="2023-08-28T07:11:20.802" v="4812"/>
          <ac:spMkLst>
            <pc:docMk/>
            <pc:sldMk cId="1149495715" sldId="324"/>
            <ac:spMk id="22" creationId="{53CA5D80-7816-8603-25B4-656F9AEB5E94}"/>
          </ac:spMkLst>
        </pc:spChg>
        <pc:spChg chg="mod">
          <ac:chgData name="Hashimoto, Chie / 橋本　知依" userId="d974ff01-1f92-419a-ba7c-6fd3fb8463af" providerId="ADAL" clId="{5C4F4213-B812-484D-A676-5F72C72A1EAB}" dt="2023-08-28T07:11:20.802" v="4812"/>
          <ac:spMkLst>
            <pc:docMk/>
            <pc:sldMk cId="1149495715" sldId="324"/>
            <ac:spMk id="23" creationId="{40614A43-6923-F9A0-7514-96E218073A42}"/>
          </ac:spMkLst>
        </pc:spChg>
        <pc:spChg chg="add mod">
          <ac:chgData name="Hashimoto, Chie / 橋本　知依" userId="d974ff01-1f92-419a-ba7c-6fd3fb8463af" providerId="ADAL" clId="{5C4F4213-B812-484D-A676-5F72C72A1EAB}" dt="2023-08-28T07:11:25.780" v="4814"/>
          <ac:spMkLst>
            <pc:docMk/>
            <pc:sldMk cId="1149495715" sldId="324"/>
            <ac:spMk id="25" creationId="{0AD0C300-FB38-F40D-E2E3-653B9AC8BD70}"/>
          </ac:spMkLst>
        </pc:spChg>
        <pc:spChg chg="mod">
          <ac:chgData name="Hashimoto, Chie / 橋本　知依" userId="d974ff01-1f92-419a-ba7c-6fd3fb8463af" providerId="ADAL" clId="{5C4F4213-B812-484D-A676-5F72C72A1EAB}" dt="2023-08-28T07:11:25.780" v="4814"/>
          <ac:spMkLst>
            <pc:docMk/>
            <pc:sldMk cId="1149495715" sldId="324"/>
            <ac:spMk id="28" creationId="{415DA77F-260D-099F-2546-11373B018BE3}"/>
          </ac:spMkLst>
        </pc:spChg>
        <pc:spChg chg="mod">
          <ac:chgData name="Hashimoto, Chie / 橋本　知依" userId="d974ff01-1f92-419a-ba7c-6fd3fb8463af" providerId="ADAL" clId="{5C4F4213-B812-484D-A676-5F72C72A1EAB}" dt="2023-08-28T07:12:04.244" v="4827" actId="208"/>
          <ac:spMkLst>
            <pc:docMk/>
            <pc:sldMk cId="1149495715" sldId="324"/>
            <ac:spMk id="31" creationId="{2A593A9A-891B-055A-61E8-FEEFFCA8EC32}"/>
          </ac:spMkLst>
        </pc:spChg>
        <pc:spChg chg="mod">
          <ac:chgData name="Hashimoto, Chie / 橋本　知依" userId="d974ff01-1f92-419a-ba7c-6fd3fb8463af" providerId="ADAL" clId="{5C4F4213-B812-484D-A676-5F72C72A1EAB}" dt="2023-08-28T07:12:04.244" v="4827" actId="208"/>
          <ac:spMkLst>
            <pc:docMk/>
            <pc:sldMk cId="1149495715" sldId="324"/>
            <ac:spMk id="33" creationId="{42D99DD7-7372-E137-BCCF-3B5741181905}"/>
          </ac:spMkLst>
        </pc:spChg>
        <pc:spChg chg="add mod">
          <ac:chgData name="Hashimoto, Chie / 橋本　知依" userId="d974ff01-1f92-419a-ba7c-6fd3fb8463af" providerId="ADAL" clId="{5C4F4213-B812-484D-A676-5F72C72A1EAB}" dt="2023-08-28T07:11:25.780" v="4814"/>
          <ac:spMkLst>
            <pc:docMk/>
            <pc:sldMk cId="1149495715" sldId="324"/>
            <ac:spMk id="36" creationId="{4783783F-5B4E-4F4E-5498-B72C28283C22}"/>
          </ac:spMkLst>
        </pc:spChg>
        <pc:spChg chg="add mod">
          <ac:chgData name="Hashimoto, Chie / 橋本　知依" userId="d974ff01-1f92-419a-ba7c-6fd3fb8463af" providerId="ADAL" clId="{5C4F4213-B812-484D-A676-5F72C72A1EAB}" dt="2023-08-28T07:11:25.780" v="4814"/>
          <ac:spMkLst>
            <pc:docMk/>
            <pc:sldMk cId="1149495715" sldId="324"/>
            <ac:spMk id="37" creationId="{2E5468C2-489E-C138-98DB-3D774A7E3C02}"/>
          </ac:spMkLst>
        </pc:spChg>
        <pc:spChg chg="mod">
          <ac:chgData name="Hashimoto, Chie / 橋本　知依" userId="d974ff01-1f92-419a-ba7c-6fd3fb8463af" providerId="ADAL" clId="{5C4F4213-B812-484D-A676-5F72C72A1EAB}" dt="2023-08-28T07:11:59.879" v="4826" actId="208"/>
          <ac:spMkLst>
            <pc:docMk/>
            <pc:sldMk cId="1149495715" sldId="324"/>
            <ac:spMk id="41" creationId="{62D7789B-DFB4-0391-3C96-F1E674EE686A}"/>
          </ac:spMkLst>
        </pc:spChg>
        <pc:spChg chg="mod">
          <ac:chgData name="Hashimoto, Chie / 橋本　知依" userId="d974ff01-1f92-419a-ba7c-6fd3fb8463af" providerId="ADAL" clId="{5C4F4213-B812-484D-A676-5F72C72A1EAB}" dt="2023-08-28T07:11:59.879" v="4826" actId="208"/>
          <ac:spMkLst>
            <pc:docMk/>
            <pc:sldMk cId="1149495715" sldId="324"/>
            <ac:spMk id="42" creationId="{73C4DF71-C662-05A4-87E8-CD1C470894C5}"/>
          </ac:spMkLst>
        </pc:spChg>
        <pc:grpChg chg="add del mod">
          <ac:chgData name="Hashimoto, Chie / 橋本　知依" userId="d974ff01-1f92-419a-ba7c-6fd3fb8463af" providerId="ADAL" clId="{5C4F4213-B812-484D-A676-5F72C72A1EAB}" dt="2023-08-28T07:11:24.921" v="4813"/>
          <ac:grpSpMkLst>
            <pc:docMk/>
            <pc:sldMk cId="1149495715" sldId="324"/>
            <ac:grpSpMk id="8" creationId="{FEEBD403-C2CA-1381-2131-ECBD5FF79FBE}"/>
          </ac:grpSpMkLst>
        </pc:grpChg>
        <pc:grpChg chg="add del mod">
          <ac:chgData name="Hashimoto, Chie / 橋本　知依" userId="d974ff01-1f92-419a-ba7c-6fd3fb8463af" providerId="ADAL" clId="{5C4F4213-B812-484D-A676-5F72C72A1EAB}" dt="2023-08-28T07:11:24.921" v="4813"/>
          <ac:grpSpMkLst>
            <pc:docMk/>
            <pc:sldMk cId="1149495715" sldId="324"/>
            <ac:grpSpMk id="19" creationId="{354EC251-AEF9-3B08-CB89-BD98C7FB77DF}"/>
          </ac:grpSpMkLst>
        </pc:grpChg>
        <pc:grpChg chg="add mod">
          <ac:chgData name="Hashimoto, Chie / 橋本　知依" userId="d974ff01-1f92-419a-ba7c-6fd3fb8463af" providerId="ADAL" clId="{5C4F4213-B812-484D-A676-5F72C72A1EAB}" dt="2023-08-28T07:11:25.780" v="4814"/>
          <ac:grpSpMkLst>
            <pc:docMk/>
            <pc:sldMk cId="1149495715" sldId="324"/>
            <ac:grpSpMk id="27" creationId="{D9328948-2346-99C8-016E-6A5397EB2FA4}"/>
          </ac:grpSpMkLst>
        </pc:grpChg>
        <pc:grpChg chg="add mod">
          <ac:chgData name="Hashimoto, Chie / 橋本　知依" userId="d974ff01-1f92-419a-ba7c-6fd3fb8463af" providerId="ADAL" clId="{5C4F4213-B812-484D-A676-5F72C72A1EAB}" dt="2023-08-28T07:11:25.780" v="4814"/>
          <ac:grpSpMkLst>
            <pc:docMk/>
            <pc:sldMk cId="1149495715" sldId="324"/>
            <ac:grpSpMk id="38" creationId="{CA172B9B-90CE-4820-4BE3-674F80857EA8}"/>
          </ac:grpSpMkLst>
        </pc:grpChg>
        <pc:graphicFrameChg chg="add del mod">
          <ac:chgData name="Hashimoto, Chie / 橋本　知依" userId="d974ff01-1f92-419a-ba7c-6fd3fb8463af" providerId="ADAL" clId="{5C4F4213-B812-484D-A676-5F72C72A1EAB}" dt="2023-08-28T07:11:24.921" v="4813"/>
          <ac:graphicFrameMkLst>
            <pc:docMk/>
            <pc:sldMk cId="1149495715" sldId="324"/>
            <ac:graphicFrameMk id="7" creationId="{17464A2D-59F3-1C5F-59D6-C7C798AE1E4F}"/>
          </ac:graphicFrameMkLst>
        </pc:graphicFrameChg>
        <pc:graphicFrameChg chg="add mod modGraphic">
          <ac:chgData name="Hashimoto, Chie / 橋本　知依" userId="d974ff01-1f92-419a-ba7c-6fd3fb8463af" providerId="ADAL" clId="{5C4F4213-B812-484D-A676-5F72C72A1EAB}" dt="2023-08-28T07:12:24.709" v="4830" actId="20577"/>
          <ac:graphicFrameMkLst>
            <pc:docMk/>
            <pc:sldMk cId="1149495715" sldId="324"/>
            <ac:graphicFrameMk id="26" creationId="{A06F4236-B0CB-76C7-3EC5-7F470F421DC2}"/>
          </ac:graphicFrameMkLst>
        </pc:graphicFrameChg>
        <pc:picChg chg="mod">
          <ac:chgData name="Hashimoto, Chie / 橋本　知依" userId="d974ff01-1f92-419a-ba7c-6fd3fb8463af" providerId="ADAL" clId="{5C4F4213-B812-484D-A676-5F72C72A1EAB}" dt="2023-08-28T07:11:20.802" v="4812"/>
          <ac:picMkLst>
            <pc:docMk/>
            <pc:sldMk cId="1149495715" sldId="324"/>
            <ac:picMk id="10" creationId="{3DD12D49-F3CD-1DD1-67D2-4CDFCAD30BE2}"/>
          </ac:picMkLst>
        </pc:picChg>
        <pc:picChg chg="mod">
          <ac:chgData name="Hashimoto, Chie / 橋本　知依" userId="d974ff01-1f92-419a-ba7c-6fd3fb8463af" providerId="ADAL" clId="{5C4F4213-B812-484D-A676-5F72C72A1EAB}" dt="2023-08-28T07:11:20.802" v="4812"/>
          <ac:picMkLst>
            <pc:docMk/>
            <pc:sldMk cId="1149495715" sldId="324"/>
            <ac:picMk id="11" creationId="{25FFC582-B24F-CEBE-8FCC-ED54BCF05FE5}"/>
          </ac:picMkLst>
        </pc:picChg>
        <pc:picChg chg="mod">
          <ac:chgData name="Hashimoto, Chie / 橋本　知依" userId="d974ff01-1f92-419a-ba7c-6fd3fb8463af" providerId="ADAL" clId="{5C4F4213-B812-484D-A676-5F72C72A1EAB}" dt="2023-08-28T07:11:20.802" v="4812"/>
          <ac:picMkLst>
            <pc:docMk/>
            <pc:sldMk cId="1149495715" sldId="324"/>
            <ac:picMk id="13" creationId="{C6E1A865-940E-F394-F07A-D394E0968E20}"/>
          </ac:picMkLst>
        </pc:picChg>
        <pc:picChg chg="add del mod">
          <ac:chgData name="Hashimoto, Chie / 橋本　知依" userId="d974ff01-1f92-419a-ba7c-6fd3fb8463af" providerId="ADAL" clId="{5C4F4213-B812-484D-A676-5F72C72A1EAB}" dt="2023-08-28T07:11:24.921" v="4813"/>
          <ac:picMkLst>
            <pc:docMk/>
            <pc:sldMk cId="1149495715" sldId="324"/>
            <ac:picMk id="16" creationId="{A0E1B638-38AD-CB20-C225-59D6BA89AC40}"/>
          </ac:picMkLst>
        </pc:picChg>
        <pc:picChg chg="mod">
          <ac:chgData name="Hashimoto, Chie / 橋本　知依" userId="d974ff01-1f92-419a-ba7c-6fd3fb8463af" providerId="ADAL" clId="{5C4F4213-B812-484D-A676-5F72C72A1EAB}" dt="2023-08-28T07:11:20.802" v="4812"/>
          <ac:picMkLst>
            <pc:docMk/>
            <pc:sldMk cId="1149495715" sldId="324"/>
            <ac:picMk id="20" creationId="{D2D6EE55-31C2-AADE-EDD2-A98B9E5412F3}"/>
          </ac:picMkLst>
        </pc:picChg>
        <pc:picChg chg="mod">
          <ac:chgData name="Hashimoto, Chie / 橋本　知依" userId="d974ff01-1f92-419a-ba7c-6fd3fb8463af" providerId="ADAL" clId="{5C4F4213-B812-484D-A676-5F72C72A1EAB}" dt="2023-08-28T07:11:20.802" v="4812"/>
          <ac:picMkLst>
            <pc:docMk/>
            <pc:sldMk cId="1149495715" sldId="324"/>
            <ac:picMk id="21" creationId="{7435AB72-90B1-C703-4BAF-CBEB83865761}"/>
          </ac:picMkLst>
        </pc:picChg>
        <pc:picChg chg="mod">
          <ac:chgData name="Hashimoto, Chie / 橋本　知依" userId="d974ff01-1f92-419a-ba7c-6fd3fb8463af" providerId="ADAL" clId="{5C4F4213-B812-484D-A676-5F72C72A1EAB}" dt="2023-08-28T07:11:25.780" v="4814"/>
          <ac:picMkLst>
            <pc:docMk/>
            <pc:sldMk cId="1149495715" sldId="324"/>
            <ac:picMk id="29" creationId="{430FBFE6-C36B-98BB-33D2-70DFB0726227}"/>
          </ac:picMkLst>
        </pc:picChg>
        <pc:picChg chg="mod">
          <ac:chgData name="Hashimoto, Chie / 橋本　知依" userId="d974ff01-1f92-419a-ba7c-6fd3fb8463af" providerId="ADAL" clId="{5C4F4213-B812-484D-A676-5F72C72A1EAB}" dt="2023-08-28T07:11:25.780" v="4814"/>
          <ac:picMkLst>
            <pc:docMk/>
            <pc:sldMk cId="1149495715" sldId="324"/>
            <ac:picMk id="30" creationId="{4586A33F-86EA-0219-929D-9C0F35A78C5B}"/>
          </ac:picMkLst>
        </pc:picChg>
        <pc:picChg chg="mod">
          <ac:chgData name="Hashimoto, Chie / 橋本　知依" userId="d974ff01-1f92-419a-ba7c-6fd3fb8463af" providerId="ADAL" clId="{5C4F4213-B812-484D-A676-5F72C72A1EAB}" dt="2023-08-28T07:11:25.780" v="4814"/>
          <ac:picMkLst>
            <pc:docMk/>
            <pc:sldMk cId="1149495715" sldId="324"/>
            <ac:picMk id="32" creationId="{1766D315-F04A-AFB4-092A-7F5013A588E6}"/>
          </ac:picMkLst>
        </pc:picChg>
        <pc:picChg chg="add mod">
          <ac:chgData name="Hashimoto, Chie / 橋本　知依" userId="d974ff01-1f92-419a-ba7c-6fd3fb8463af" providerId="ADAL" clId="{5C4F4213-B812-484D-A676-5F72C72A1EAB}" dt="2023-08-28T07:11:25.780" v="4814"/>
          <ac:picMkLst>
            <pc:docMk/>
            <pc:sldMk cId="1149495715" sldId="324"/>
            <ac:picMk id="35" creationId="{EB1F702F-84F4-A90F-6667-9D420217CD80}"/>
          </ac:picMkLst>
        </pc:picChg>
        <pc:picChg chg="mod">
          <ac:chgData name="Hashimoto, Chie / 橋本　知依" userId="d974ff01-1f92-419a-ba7c-6fd3fb8463af" providerId="ADAL" clId="{5C4F4213-B812-484D-A676-5F72C72A1EAB}" dt="2023-08-28T07:11:25.780" v="4814"/>
          <ac:picMkLst>
            <pc:docMk/>
            <pc:sldMk cId="1149495715" sldId="324"/>
            <ac:picMk id="39" creationId="{81FEAB17-F8DC-C7BD-9E09-87E4FFC08494}"/>
          </ac:picMkLst>
        </pc:picChg>
        <pc:picChg chg="mod">
          <ac:chgData name="Hashimoto, Chie / 橋本　知依" userId="d974ff01-1f92-419a-ba7c-6fd3fb8463af" providerId="ADAL" clId="{5C4F4213-B812-484D-A676-5F72C72A1EAB}" dt="2023-08-28T07:11:25.780" v="4814"/>
          <ac:picMkLst>
            <pc:docMk/>
            <pc:sldMk cId="1149495715" sldId="324"/>
            <ac:picMk id="40" creationId="{D7002DBC-C1B9-9F56-0A56-F2CAECEFA04E}"/>
          </ac:picMkLst>
        </pc:picChg>
        <pc:cxnChg chg="mod">
          <ac:chgData name="Hashimoto, Chie / 橋本　知依" userId="d974ff01-1f92-419a-ba7c-6fd3fb8463af" providerId="ADAL" clId="{5C4F4213-B812-484D-A676-5F72C72A1EAB}" dt="2023-08-28T07:11:20.802" v="4812"/>
          <ac:cxnSpMkLst>
            <pc:docMk/>
            <pc:sldMk cId="1149495715" sldId="324"/>
            <ac:cxnSpMk id="15" creationId="{5867CE7A-B05E-876B-4501-987F57D15E18}"/>
          </ac:cxnSpMkLst>
        </pc:cxnChg>
        <pc:cxnChg chg="mod">
          <ac:chgData name="Hashimoto, Chie / 橋本　知依" userId="d974ff01-1f92-419a-ba7c-6fd3fb8463af" providerId="ADAL" clId="{5C4F4213-B812-484D-A676-5F72C72A1EAB}" dt="2023-08-28T07:11:20.802" v="4812"/>
          <ac:cxnSpMkLst>
            <pc:docMk/>
            <pc:sldMk cId="1149495715" sldId="324"/>
            <ac:cxnSpMk id="24" creationId="{399992BF-4DFC-8CDB-5BE4-CA869C81BCFA}"/>
          </ac:cxnSpMkLst>
        </pc:cxnChg>
        <pc:cxnChg chg="mod">
          <ac:chgData name="Hashimoto, Chie / 橋本　知依" userId="d974ff01-1f92-419a-ba7c-6fd3fb8463af" providerId="ADAL" clId="{5C4F4213-B812-484D-A676-5F72C72A1EAB}" dt="2023-08-28T07:12:04.244" v="4827" actId="208"/>
          <ac:cxnSpMkLst>
            <pc:docMk/>
            <pc:sldMk cId="1149495715" sldId="324"/>
            <ac:cxnSpMk id="34" creationId="{92F4C156-0DEE-DBF6-4D6F-5A99A18FCBBE}"/>
          </ac:cxnSpMkLst>
        </pc:cxnChg>
        <pc:cxnChg chg="mod">
          <ac:chgData name="Hashimoto, Chie / 橋本　知依" userId="d974ff01-1f92-419a-ba7c-6fd3fb8463af" providerId="ADAL" clId="{5C4F4213-B812-484D-A676-5F72C72A1EAB}" dt="2023-08-28T07:11:59.879" v="4826" actId="208"/>
          <ac:cxnSpMkLst>
            <pc:docMk/>
            <pc:sldMk cId="1149495715" sldId="324"/>
            <ac:cxnSpMk id="43" creationId="{EB05605C-463E-7661-3F5E-F897828BD92D}"/>
          </ac:cxnSpMkLst>
        </pc:cxn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7" name="テキスト プレースホルダー 8">
            <a:extLst>
              <a:ext uri="{FF2B5EF4-FFF2-40B4-BE49-F238E27FC236}">
                <a16:creationId xmlns:a16="http://schemas.microsoft.com/office/drawing/2014/main" id="{778F59B4-A0C7-4EEB-BBA3-CA0FEEB7421A}"/>
              </a:ext>
            </a:extLst>
          </p:cNvPr>
          <p:cNvSpPr>
            <a:spLocks noGrp="1"/>
          </p:cNvSpPr>
          <p:nvPr>
            <p:ph type="body" sz="quarter" idx="10" hasCustomPrompt="1"/>
          </p:nvPr>
        </p:nvSpPr>
        <p:spPr>
          <a:xfrm>
            <a:off x="527051" y="765522"/>
            <a:ext cx="11137900" cy="503238"/>
          </a:xfrm>
          <a:prstGeom prst="rect">
            <a:avLst/>
          </a:prstGeom>
        </p:spPr>
        <p:txBody>
          <a:bodyPr anchor="ctr" anchorCtr="0"/>
          <a:lstStyle>
            <a:lvl1pPr marL="0" indent="0" algn="ctr" defTabSz="914400" rtl="0" eaLnBrk="1" latinLnBrk="0" hangingPunct="1">
              <a:buNone/>
              <a:defRPr kumimoji="1" lang="ja-JP" altLang="en-US" sz="3200" b="0" kern="1200" dirty="0" smtClean="0">
                <a:solidFill>
                  <a:srgbClr val="0000C6"/>
                </a:solidFill>
                <a:latin typeface="小塚ゴシック Pr6N B" panose="020B0800000000000000" pitchFamily="34" charset="-128"/>
                <a:ea typeface="小塚ゴシック Pr6N B" panose="020B0800000000000000" pitchFamily="34" charset="-128"/>
                <a:cs typeface="Lucida Sans Unicode" panose="020B0602030504020204" pitchFamily="34" charset="0"/>
              </a:defRPr>
            </a:lvl1pPr>
          </a:lstStyle>
          <a:p>
            <a:pPr lvl="0"/>
            <a:r>
              <a:rPr kumimoji="1" lang="ja-JP" altLang="en-US" dirty="0"/>
              <a:t>プレゼンテーションタイトルを入力</a:t>
            </a:r>
          </a:p>
        </p:txBody>
      </p:sp>
    </p:spTree>
    <p:extLst>
      <p:ext uri="{BB962C8B-B14F-4D97-AF65-F5344CB8AC3E}">
        <p14:creationId xmlns:p14="http://schemas.microsoft.com/office/powerpoint/2010/main" val="3757890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7" name="タイトル 1">
            <a:extLst>
              <a:ext uri="{FF2B5EF4-FFF2-40B4-BE49-F238E27FC236}">
                <a16:creationId xmlns:a16="http://schemas.microsoft.com/office/drawing/2014/main" id="{99963A55-18A4-499B-AF90-F8666C6BAD07}"/>
              </a:ext>
            </a:extLst>
          </p:cNvPr>
          <p:cNvSpPr txBox="1">
            <a:spLocks/>
          </p:cNvSpPr>
          <p:nvPr userDrawn="1"/>
        </p:nvSpPr>
        <p:spPr>
          <a:xfrm>
            <a:off x="1363203" y="3429000"/>
            <a:ext cx="3632237" cy="476672"/>
          </a:xfrm>
          <a:prstGeom prst="rect">
            <a:avLst/>
          </a:prstGeom>
        </p:spPr>
        <p:txBody>
          <a:bodyPr anchor="ctr" anchorCtr="0">
            <a:normAutofit/>
          </a:bodyPr>
          <a:lstStyle>
            <a:lvl1pPr algn="ctr" defTabSz="914400" rtl="0" eaLnBrk="1" latinLnBrk="0" hangingPunct="1">
              <a:spcBef>
                <a:spcPct val="0"/>
              </a:spcBef>
              <a:buNone/>
              <a:defRPr kumimoji="1" sz="2000" b="1" kern="1200">
                <a:solidFill>
                  <a:schemeClr val="tx1"/>
                </a:solidFill>
                <a:latin typeface="游ゴシック Medium" panose="020B0500000000000000" pitchFamily="50" charset="-128"/>
                <a:ea typeface="游ゴシック Medium" panose="020B0500000000000000" pitchFamily="50" charset="-128"/>
                <a:cs typeface="游ゴシック Medium" panose="020B0500000000000000" pitchFamily="50" charset="-128"/>
              </a:defRPr>
            </a:lvl1pPr>
          </a:lstStyle>
          <a:p>
            <a:r>
              <a:rPr lang="ja-JP" altLang="en-US" sz="2200" dirty="0">
                <a:solidFill>
                  <a:srgbClr val="0000CA"/>
                </a:solidFill>
              </a:rPr>
              <a:t>本日のアジェンダ</a:t>
            </a:r>
          </a:p>
        </p:txBody>
      </p:sp>
      <p:sp>
        <p:nvSpPr>
          <p:cNvPr id="8" name="テキスト プレースホルダー 18">
            <a:extLst>
              <a:ext uri="{FF2B5EF4-FFF2-40B4-BE49-F238E27FC236}">
                <a16:creationId xmlns:a16="http://schemas.microsoft.com/office/drawing/2014/main" id="{27FB1C44-7829-47D1-986D-0A87F4410CEF}"/>
              </a:ext>
            </a:extLst>
          </p:cNvPr>
          <p:cNvSpPr>
            <a:spLocks noGrp="1"/>
          </p:cNvSpPr>
          <p:nvPr>
            <p:ph type="body" sz="quarter" idx="28" hasCustomPrompt="1"/>
          </p:nvPr>
        </p:nvSpPr>
        <p:spPr>
          <a:xfrm>
            <a:off x="5994401" y="2445949"/>
            <a:ext cx="768351" cy="468000"/>
          </a:xfrm>
          <a:prstGeom prst="rect">
            <a:avLst/>
          </a:prstGeom>
        </p:spPr>
        <p:txBody>
          <a:bodyPr lIns="0" tIns="0" rIns="0" bIns="0" anchor="ctr" anchorCtr="0"/>
          <a:lstStyle>
            <a:lvl1pPr marL="0" indent="0" algn="ctr">
              <a:buNone/>
              <a:defRPr sz="2400">
                <a:solidFill>
                  <a:srgbClr val="0000CA"/>
                </a:solidFill>
                <a:latin typeface="Lucida Sans Unicode" panose="020B0602030504020204" pitchFamily="34" charset="0"/>
                <a:ea typeface="游ゴシック Medium" panose="020B0500000000000000" pitchFamily="50" charset="-128"/>
                <a:cs typeface="Lucida Sans Unicode" panose="020B0602030504020204" pitchFamily="34" charset="0"/>
              </a:defRPr>
            </a:lvl1pPr>
          </a:lstStyle>
          <a:p>
            <a:pPr lvl="0"/>
            <a:r>
              <a:rPr kumimoji="1" lang="en-US" altLang="ja-JP" dirty="0"/>
              <a:t>00.</a:t>
            </a:r>
            <a:endParaRPr kumimoji="1" lang="ja-JP" altLang="en-US" dirty="0"/>
          </a:p>
        </p:txBody>
      </p:sp>
      <p:sp>
        <p:nvSpPr>
          <p:cNvPr id="9" name="テキスト プレースホルダー 24">
            <a:extLst>
              <a:ext uri="{FF2B5EF4-FFF2-40B4-BE49-F238E27FC236}">
                <a16:creationId xmlns:a16="http://schemas.microsoft.com/office/drawing/2014/main" id="{F9998B61-66B2-4745-AF3B-EB748FD36203}"/>
              </a:ext>
            </a:extLst>
          </p:cNvPr>
          <p:cNvSpPr>
            <a:spLocks noGrp="1"/>
          </p:cNvSpPr>
          <p:nvPr>
            <p:ph type="body" sz="quarter" idx="31" hasCustomPrompt="1"/>
          </p:nvPr>
        </p:nvSpPr>
        <p:spPr>
          <a:xfrm>
            <a:off x="6762751" y="2445713"/>
            <a:ext cx="5183716" cy="468000"/>
          </a:xfrm>
          <a:prstGeom prst="rect">
            <a:avLst/>
          </a:prstGeom>
        </p:spPr>
        <p:txBody>
          <a:bodyPr anchor="ctr" anchorCtr="0"/>
          <a:lstStyle>
            <a:lvl1pPr marL="0" indent="0">
              <a:buNone/>
              <a:defRPr sz="1400">
                <a:solidFill>
                  <a:srgbClr val="0000CA"/>
                </a:solidFill>
                <a:latin typeface="游ゴシック Medium" panose="020B0500000000000000" pitchFamily="50" charset="-128"/>
                <a:ea typeface="游ゴシック Medium" panose="020B0500000000000000" pitchFamily="50" charset="-128"/>
              </a:defRPr>
            </a:lvl1pPr>
          </a:lstStyle>
          <a:p>
            <a:pPr lvl="0"/>
            <a:r>
              <a:rPr kumimoji="1" lang="ja-JP" altLang="en-US" dirty="0"/>
              <a:t>コンテンツタイトルを入力</a:t>
            </a:r>
          </a:p>
        </p:txBody>
      </p:sp>
      <p:sp>
        <p:nvSpPr>
          <p:cNvPr id="10" name="テキスト プレースホルダー 18">
            <a:extLst>
              <a:ext uri="{FF2B5EF4-FFF2-40B4-BE49-F238E27FC236}">
                <a16:creationId xmlns:a16="http://schemas.microsoft.com/office/drawing/2014/main" id="{B21ABF86-ABC5-457B-931A-A31F452B3C1A}"/>
              </a:ext>
            </a:extLst>
          </p:cNvPr>
          <p:cNvSpPr>
            <a:spLocks noGrp="1"/>
          </p:cNvSpPr>
          <p:nvPr>
            <p:ph type="body" sz="quarter" idx="32" hasCustomPrompt="1"/>
          </p:nvPr>
        </p:nvSpPr>
        <p:spPr>
          <a:xfrm>
            <a:off x="5994401" y="3090095"/>
            <a:ext cx="768351" cy="468000"/>
          </a:xfrm>
          <a:prstGeom prst="rect">
            <a:avLst/>
          </a:prstGeom>
        </p:spPr>
        <p:txBody>
          <a:bodyPr lIns="0" tIns="0" rIns="0" bIns="0" anchor="ctr" anchorCtr="0"/>
          <a:lstStyle>
            <a:lvl1pPr marL="0" indent="0" algn="ctr">
              <a:buNone/>
              <a:defRPr sz="2400">
                <a:solidFill>
                  <a:srgbClr val="0000CA"/>
                </a:solidFill>
                <a:latin typeface="Lucida Sans Unicode" panose="020B0602030504020204" pitchFamily="34" charset="0"/>
                <a:ea typeface="游ゴシック Medium" panose="020B0500000000000000" pitchFamily="50" charset="-128"/>
                <a:cs typeface="Lucida Sans Unicode" panose="020B0602030504020204" pitchFamily="34" charset="0"/>
              </a:defRPr>
            </a:lvl1pPr>
          </a:lstStyle>
          <a:p>
            <a:pPr lvl="0"/>
            <a:r>
              <a:rPr kumimoji="1" lang="en-US" altLang="ja-JP" dirty="0"/>
              <a:t>00.</a:t>
            </a:r>
            <a:endParaRPr kumimoji="1" lang="ja-JP" altLang="en-US" dirty="0"/>
          </a:p>
        </p:txBody>
      </p:sp>
      <p:sp>
        <p:nvSpPr>
          <p:cNvPr id="11" name="テキスト プレースホルダー 24">
            <a:extLst>
              <a:ext uri="{FF2B5EF4-FFF2-40B4-BE49-F238E27FC236}">
                <a16:creationId xmlns:a16="http://schemas.microsoft.com/office/drawing/2014/main" id="{A18AF46B-4CBD-413E-9E2A-6B41FCA1BBD0}"/>
              </a:ext>
            </a:extLst>
          </p:cNvPr>
          <p:cNvSpPr>
            <a:spLocks noGrp="1"/>
          </p:cNvSpPr>
          <p:nvPr>
            <p:ph type="body" sz="quarter" idx="33" hasCustomPrompt="1"/>
          </p:nvPr>
        </p:nvSpPr>
        <p:spPr>
          <a:xfrm>
            <a:off x="6762751" y="3089859"/>
            <a:ext cx="5183716" cy="468000"/>
          </a:xfrm>
          <a:prstGeom prst="rect">
            <a:avLst/>
          </a:prstGeom>
        </p:spPr>
        <p:txBody>
          <a:bodyPr anchor="ctr" anchorCtr="0"/>
          <a:lstStyle>
            <a:lvl1pPr marL="0" indent="0">
              <a:buNone/>
              <a:defRPr sz="1400">
                <a:solidFill>
                  <a:srgbClr val="0000CA"/>
                </a:solidFill>
                <a:latin typeface="游ゴシック Medium" panose="020B0500000000000000" pitchFamily="50" charset="-128"/>
                <a:ea typeface="游ゴシック Medium" panose="020B0500000000000000" pitchFamily="50" charset="-128"/>
              </a:defRPr>
            </a:lvl1pPr>
          </a:lstStyle>
          <a:p>
            <a:pPr lvl="0"/>
            <a:r>
              <a:rPr kumimoji="1" lang="ja-JP" altLang="en-US" dirty="0"/>
              <a:t>コンテンツタイトルを入力</a:t>
            </a:r>
          </a:p>
        </p:txBody>
      </p:sp>
      <p:sp>
        <p:nvSpPr>
          <p:cNvPr id="12" name="テキスト プレースホルダー 18">
            <a:extLst>
              <a:ext uri="{FF2B5EF4-FFF2-40B4-BE49-F238E27FC236}">
                <a16:creationId xmlns:a16="http://schemas.microsoft.com/office/drawing/2014/main" id="{21F160C3-C2C2-44CD-A0D3-95469A8E38F3}"/>
              </a:ext>
            </a:extLst>
          </p:cNvPr>
          <p:cNvSpPr>
            <a:spLocks noGrp="1"/>
          </p:cNvSpPr>
          <p:nvPr>
            <p:ph type="body" sz="quarter" idx="34" hasCustomPrompt="1"/>
          </p:nvPr>
        </p:nvSpPr>
        <p:spPr>
          <a:xfrm>
            <a:off x="5994401" y="3734241"/>
            <a:ext cx="768351" cy="468000"/>
          </a:xfrm>
          <a:prstGeom prst="rect">
            <a:avLst/>
          </a:prstGeom>
        </p:spPr>
        <p:txBody>
          <a:bodyPr lIns="0" tIns="0" rIns="0" bIns="0" anchor="ctr" anchorCtr="0"/>
          <a:lstStyle>
            <a:lvl1pPr marL="0" indent="0" algn="ctr">
              <a:buNone/>
              <a:defRPr sz="2400">
                <a:solidFill>
                  <a:srgbClr val="0000CA"/>
                </a:solidFill>
                <a:latin typeface="Lucida Sans Unicode" panose="020B0602030504020204" pitchFamily="34" charset="0"/>
                <a:ea typeface="游ゴシック Medium" panose="020B0500000000000000" pitchFamily="50" charset="-128"/>
                <a:cs typeface="Lucida Sans Unicode" panose="020B0602030504020204" pitchFamily="34" charset="0"/>
              </a:defRPr>
            </a:lvl1pPr>
          </a:lstStyle>
          <a:p>
            <a:pPr lvl="0"/>
            <a:r>
              <a:rPr kumimoji="1" lang="en-US" altLang="ja-JP" dirty="0"/>
              <a:t>00.</a:t>
            </a:r>
            <a:endParaRPr kumimoji="1" lang="ja-JP" altLang="en-US" dirty="0"/>
          </a:p>
        </p:txBody>
      </p:sp>
      <p:sp>
        <p:nvSpPr>
          <p:cNvPr id="13" name="テキスト プレースホルダー 24">
            <a:extLst>
              <a:ext uri="{FF2B5EF4-FFF2-40B4-BE49-F238E27FC236}">
                <a16:creationId xmlns:a16="http://schemas.microsoft.com/office/drawing/2014/main" id="{76BD1657-8D93-47D8-A6BF-6EE2E99E83AD}"/>
              </a:ext>
            </a:extLst>
          </p:cNvPr>
          <p:cNvSpPr>
            <a:spLocks noGrp="1"/>
          </p:cNvSpPr>
          <p:nvPr>
            <p:ph type="body" sz="quarter" idx="35" hasCustomPrompt="1"/>
          </p:nvPr>
        </p:nvSpPr>
        <p:spPr>
          <a:xfrm>
            <a:off x="6762751" y="3734005"/>
            <a:ext cx="5183716" cy="468000"/>
          </a:xfrm>
          <a:prstGeom prst="rect">
            <a:avLst/>
          </a:prstGeom>
        </p:spPr>
        <p:txBody>
          <a:bodyPr anchor="ctr" anchorCtr="0"/>
          <a:lstStyle>
            <a:lvl1pPr marL="0" indent="0">
              <a:buNone/>
              <a:defRPr sz="1400">
                <a:solidFill>
                  <a:srgbClr val="0000CA"/>
                </a:solidFill>
                <a:latin typeface="游ゴシック Medium" panose="020B0500000000000000" pitchFamily="50" charset="-128"/>
                <a:ea typeface="游ゴシック Medium" panose="020B0500000000000000" pitchFamily="50" charset="-128"/>
              </a:defRPr>
            </a:lvl1pPr>
          </a:lstStyle>
          <a:p>
            <a:pPr lvl="0"/>
            <a:r>
              <a:rPr kumimoji="1" lang="ja-JP" altLang="en-US" dirty="0"/>
              <a:t>コンテンツタイトルを入力</a:t>
            </a:r>
          </a:p>
        </p:txBody>
      </p:sp>
      <p:sp>
        <p:nvSpPr>
          <p:cNvPr id="14" name="テキスト プレースホルダー 18">
            <a:extLst>
              <a:ext uri="{FF2B5EF4-FFF2-40B4-BE49-F238E27FC236}">
                <a16:creationId xmlns:a16="http://schemas.microsoft.com/office/drawing/2014/main" id="{0F09644A-15BC-463D-A05C-3973A838F446}"/>
              </a:ext>
            </a:extLst>
          </p:cNvPr>
          <p:cNvSpPr>
            <a:spLocks noGrp="1"/>
          </p:cNvSpPr>
          <p:nvPr>
            <p:ph type="body" sz="quarter" idx="36" hasCustomPrompt="1"/>
          </p:nvPr>
        </p:nvSpPr>
        <p:spPr>
          <a:xfrm>
            <a:off x="5994401" y="4378387"/>
            <a:ext cx="768351" cy="468000"/>
          </a:xfrm>
          <a:prstGeom prst="rect">
            <a:avLst/>
          </a:prstGeom>
        </p:spPr>
        <p:txBody>
          <a:bodyPr lIns="0" tIns="0" rIns="0" bIns="0" anchor="ctr" anchorCtr="0"/>
          <a:lstStyle>
            <a:lvl1pPr marL="0" indent="0" algn="ctr">
              <a:buNone/>
              <a:defRPr sz="2400">
                <a:solidFill>
                  <a:srgbClr val="0000CA"/>
                </a:solidFill>
                <a:latin typeface="Lucida Sans Unicode" panose="020B0602030504020204" pitchFamily="34" charset="0"/>
                <a:ea typeface="游ゴシック Medium" panose="020B0500000000000000" pitchFamily="50" charset="-128"/>
                <a:cs typeface="Lucida Sans Unicode" panose="020B0602030504020204" pitchFamily="34" charset="0"/>
              </a:defRPr>
            </a:lvl1pPr>
          </a:lstStyle>
          <a:p>
            <a:pPr lvl="0"/>
            <a:r>
              <a:rPr kumimoji="1" lang="en-US" altLang="ja-JP" dirty="0"/>
              <a:t>00.</a:t>
            </a:r>
            <a:endParaRPr kumimoji="1" lang="ja-JP" altLang="en-US" dirty="0"/>
          </a:p>
        </p:txBody>
      </p:sp>
      <p:sp>
        <p:nvSpPr>
          <p:cNvPr id="15" name="テキスト プレースホルダー 24">
            <a:extLst>
              <a:ext uri="{FF2B5EF4-FFF2-40B4-BE49-F238E27FC236}">
                <a16:creationId xmlns:a16="http://schemas.microsoft.com/office/drawing/2014/main" id="{4CD3D390-9AE8-494A-A09E-C5CCB969DFE0}"/>
              </a:ext>
            </a:extLst>
          </p:cNvPr>
          <p:cNvSpPr>
            <a:spLocks noGrp="1"/>
          </p:cNvSpPr>
          <p:nvPr>
            <p:ph type="body" sz="quarter" idx="37" hasCustomPrompt="1"/>
          </p:nvPr>
        </p:nvSpPr>
        <p:spPr>
          <a:xfrm>
            <a:off x="6762751" y="4378151"/>
            <a:ext cx="5183716" cy="468000"/>
          </a:xfrm>
          <a:prstGeom prst="rect">
            <a:avLst/>
          </a:prstGeom>
        </p:spPr>
        <p:txBody>
          <a:bodyPr anchor="ctr" anchorCtr="0"/>
          <a:lstStyle>
            <a:lvl1pPr marL="0" indent="0">
              <a:buNone/>
              <a:defRPr sz="1400">
                <a:solidFill>
                  <a:srgbClr val="0000CA"/>
                </a:solidFill>
                <a:latin typeface="游ゴシック Medium" panose="020B0500000000000000" pitchFamily="50" charset="-128"/>
                <a:ea typeface="游ゴシック Medium" panose="020B0500000000000000" pitchFamily="50" charset="-128"/>
              </a:defRPr>
            </a:lvl1pPr>
          </a:lstStyle>
          <a:p>
            <a:pPr lvl="0"/>
            <a:r>
              <a:rPr kumimoji="1" lang="ja-JP" altLang="en-US" dirty="0"/>
              <a:t>コンテンツタイトルを入力</a:t>
            </a:r>
          </a:p>
        </p:txBody>
      </p:sp>
    </p:spTree>
    <p:extLst>
      <p:ext uri="{BB962C8B-B14F-4D97-AF65-F5344CB8AC3E}">
        <p14:creationId xmlns:p14="http://schemas.microsoft.com/office/powerpoint/2010/main" val="1329838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9A71AD5-80A4-478C-8A3A-9C222313E0A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273552" y="1316736"/>
            <a:ext cx="4480560" cy="4559590"/>
          </a:xfrm>
          <a:prstGeom prst="rect">
            <a:avLst/>
          </a:prstGeom>
        </p:spPr>
      </p:pic>
      <p:sp>
        <p:nvSpPr>
          <p:cNvPr id="8" name="テキスト プレースホルダー 18">
            <a:extLst>
              <a:ext uri="{FF2B5EF4-FFF2-40B4-BE49-F238E27FC236}">
                <a16:creationId xmlns:a16="http://schemas.microsoft.com/office/drawing/2014/main" id="{27FB1C44-7829-47D1-986D-0A87F4410CEF}"/>
              </a:ext>
            </a:extLst>
          </p:cNvPr>
          <p:cNvSpPr>
            <a:spLocks noGrp="1"/>
          </p:cNvSpPr>
          <p:nvPr>
            <p:ph type="body" sz="quarter" idx="28" hasCustomPrompt="1"/>
          </p:nvPr>
        </p:nvSpPr>
        <p:spPr>
          <a:xfrm>
            <a:off x="5404722" y="3446368"/>
            <a:ext cx="768351" cy="468000"/>
          </a:xfrm>
          <a:prstGeom prst="rect">
            <a:avLst/>
          </a:prstGeom>
        </p:spPr>
        <p:txBody>
          <a:bodyPr lIns="0" tIns="0" rIns="0" bIns="0" anchor="ctr" anchorCtr="0"/>
          <a:lstStyle>
            <a:lvl1pPr marL="0" indent="0" algn="ctr">
              <a:buNone/>
              <a:defRPr sz="2400">
                <a:solidFill>
                  <a:srgbClr val="0000CA"/>
                </a:solidFill>
                <a:latin typeface="Lucida Sans Unicode" panose="020B0602030504020204" pitchFamily="34" charset="0"/>
                <a:ea typeface="游ゴシック Medium" panose="020B0500000000000000" pitchFamily="50" charset="-128"/>
                <a:cs typeface="Lucida Sans Unicode" panose="020B0602030504020204" pitchFamily="34" charset="0"/>
              </a:defRPr>
            </a:lvl1pPr>
          </a:lstStyle>
          <a:p>
            <a:pPr lvl="0"/>
            <a:r>
              <a:rPr kumimoji="1" lang="en-US" altLang="ja-JP" dirty="0"/>
              <a:t>00.</a:t>
            </a:r>
            <a:endParaRPr kumimoji="1" lang="ja-JP" altLang="en-US" dirty="0"/>
          </a:p>
        </p:txBody>
      </p:sp>
      <p:sp>
        <p:nvSpPr>
          <p:cNvPr id="9" name="テキスト プレースホルダー 24">
            <a:extLst>
              <a:ext uri="{FF2B5EF4-FFF2-40B4-BE49-F238E27FC236}">
                <a16:creationId xmlns:a16="http://schemas.microsoft.com/office/drawing/2014/main" id="{F9998B61-66B2-4745-AF3B-EB748FD36203}"/>
              </a:ext>
            </a:extLst>
          </p:cNvPr>
          <p:cNvSpPr>
            <a:spLocks noGrp="1"/>
          </p:cNvSpPr>
          <p:nvPr>
            <p:ph type="body" sz="quarter" idx="31" hasCustomPrompt="1"/>
          </p:nvPr>
        </p:nvSpPr>
        <p:spPr>
          <a:xfrm>
            <a:off x="6173073" y="3446132"/>
            <a:ext cx="5183716" cy="468000"/>
          </a:xfrm>
          <a:prstGeom prst="rect">
            <a:avLst/>
          </a:prstGeom>
        </p:spPr>
        <p:txBody>
          <a:bodyPr anchor="ctr" anchorCtr="0"/>
          <a:lstStyle>
            <a:lvl1pPr marL="0" indent="0">
              <a:buNone/>
              <a:defRPr sz="1400">
                <a:solidFill>
                  <a:srgbClr val="0000CA"/>
                </a:solidFill>
                <a:latin typeface="游ゴシック Medium" panose="020B0500000000000000" pitchFamily="50" charset="-128"/>
                <a:ea typeface="游ゴシック Medium" panose="020B0500000000000000" pitchFamily="50" charset="-128"/>
              </a:defRPr>
            </a:lvl1pPr>
          </a:lstStyle>
          <a:p>
            <a:pPr lvl="0"/>
            <a:r>
              <a:rPr kumimoji="1" lang="ja-JP" altLang="en-US" dirty="0"/>
              <a:t>コンテンツタイトルを入力</a:t>
            </a:r>
          </a:p>
        </p:txBody>
      </p:sp>
    </p:spTree>
    <p:extLst>
      <p:ext uri="{BB962C8B-B14F-4D97-AF65-F5344CB8AC3E}">
        <p14:creationId xmlns:p14="http://schemas.microsoft.com/office/powerpoint/2010/main" val="3822735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BA49D872-27B0-41BC-9B69-C9B2499CF8AA}"/>
              </a:ext>
            </a:extLst>
          </p:cNvPr>
          <p:cNvSpPr>
            <a:spLocks noGrp="1"/>
          </p:cNvSpPr>
          <p:nvPr>
            <p:ph type="body" sz="quarter" idx="10" hasCustomPrompt="1"/>
          </p:nvPr>
        </p:nvSpPr>
        <p:spPr>
          <a:xfrm>
            <a:off x="2264833" y="1122363"/>
            <a:ext cx="8153400" cy="388031"/>
          </a:xfrm>
          <a:prstGeom prst="rect">
            <a:avLst/>
          </a:prstGeom>
        </p:spPr>
        <p:txBody>
          <a:bodyPr anchor="ctr" anchorCtr="0"/>
          <a:lstStyle>
            <a:lvl1pPr marL="0" indent="0" algn="l">
              <a:buNone/>
              <a:defRPr sz="2400" b="1">
                <a:latin typeface="游ゴシック Medium" panose="020B0500000000000000" pitchFamily="50" charset="-128"/>
                <a:ea typeface="游ゴシック Medium" panose="020B0500000000000000" pitchFamily="50" charset="-128"/>
              </a:defRPr>
            </a:lvl1pPr>
            <a:lvl2pPr marL="457200" indent="0" algn="l">
              <a:buNone/>
              <a:defRPr sz="2000">
                <a:latin typeface="游ゴシック Medium" panose="020B0500000000000000" pitchFamily="50" charset="-128"/>
                <a:ea typeface="游ゴシック Medium" panose="020B0500000000000000" pitchFamily="50" charset="-128"/>
              </a:defRPr>
            </a:lvl2pPr>
            <a:lvl3pPr marL="914400" indent="0" algn="l">
              <a:buNone/>
              <a:defRPr sz="1600">
                <a:latin typeface="游ゴシック Light" panose="020B0300000000000000" pitchFamily="50" charset="-128"/>
                <a:ea typeface="游ゴシック Light" panose="020B0300000000000000" pitchFamily="50" charset="-128"/>
              </a:defRPr>
            </a:lvl3pPr>
            <a:lvl5pPr marL="1828800" indent="0" algn="l">
              <a:buNone/>
              <a:defRPr sz="900">
                <a:latin typeface="游ゴシック Light" panose="020B0300000000000000" pitchFamily="50" charset="-128"/>
                <a:ea typeface="游ゴシック Light" panose="020B0300000000000000" pitchFamily="50" charset="-128"/>
              </a:defRPr>
            </a:lvl5pPr>
          </a:lstStyle>
          <a:p>
            <a:pPr lvl="0"/>
            <a:r>
              <a:rPr kumimoji="1" lang="ja-JP" altLang="en-US" dirty="0"/>
              <a:t>■大見出しの書式設定</a:t>
            </a:r>
          </a:p>
        </p:txBody>
      </p:sp>
      <p:sp>
        <p:nvSpPr>
          <p:cNvPr id="13" name="テキスト プレースホルダー 2">
            <a:extLst>
              <a:ext uri="{FF2B5EF4-FFF2-40B4-BE49-F238E27FC236}">
                <a16:creationId xmlns:a16="http://schemas.microsoft.com/office/drawing/2014/main" id="{36A1FFE9-57A1-4D92-822F-16EFCDBECDC9}"/>
              </a:ext>
            </a:extLst>
          </p:cNvPr>
          <p:cNvSpPr>
            <a:spLocks noGrp="1"/>
          </p:cNvSpPr>
          <p:nvPr>
            <p:ph type="body" sz="quarter" idx="14" hasCustomPrompt="1"/>
          </p:nvPr>
        </p:nvSpPr>
        <p:spPr>
          <a:xfrm>
            <a:off x="2264833" y="1699872"/>
            <a:ext cx="8153400" cy="388031"/>
          </a:xfrm>
          <a:prstGeom prst="rect">
            <a:avLst/>
          </a:prstGeom>
        </p:spPr>
        <p:txBody>
          <a:bodyPr anchor="ctr" anchorCtr="0"/>
          <a:lstStyle>
            <a:lvl1pPr marL="0" indent="0" algn="l">
              <a:buNone/>
              <a:defRPr sz="2000" b="0">
                <a:latin typeface="游ゴシック Medium" panose="020B0500000000000000" pitchFamily="50" charset="-128"/>
                <a:ea typeface="游ゴシック Medium" panose="020B0500000000000000" pitchFamily="50" charset="-128"/>
              </a:defRPr>
            </a:lvl1pPr>
            <a:lvl2pPr marL="457200" indent="0" algn="l">
              <a:buNone/>
              <a:defRPr sz="2000">
                <a:latin typeface="游ゴシック Medium" panose="020B0500000000000000" pitchFamily="50" charset="-128"/>
                <a:ea typeface="游ゴシック Medium" panose="020B0500000000000000" pitchFamily="50" charset="-128"/>
              </a:defRPr>
            </a:lvl2pPr>
            <a:lvl3pPr marL="914400" indent="0" algn="l">
              <a:buNone/>
              <a:defRPr sz="1600">
                <a:latin typeface="游ゴシック Light" panose="020B0300000000000000" pitchFamily="50" charset="-128"/>
                <a:ea typeface="游ゴシック Light" panose="020B0300000000000000" pitchFamily="50" charset="-128"/>
              </a:defRPr>
            </a:lvl3pPr>
            <a:lvl5pPr marL="1828800" indent="0" algn="l">
              <a:buNone/>
              <a:defRPr sz="900">
                <a:latin typeface="游ゴシック Light" panose="020B0300000000000000" pitchFamily="50" charset="-128"/>
                <a:ea typeface="游ゴシック Light" panose="020B0300000000000000" pitchFamily="50" charset="-128"/>
              </a:defRPr>
            </a:lvl5pPr>
          </a:lstStyle>
          <a:p>
            <a:pPr lvl="0"/>
            <a:r>
              <a:rPr kumimoji="1" lang="ja-JP" altLang="en-US" dirty="0"/>
              <a:t>〇中見出しの書式設定</a:t>
            </a:r>
          </a:p>
        </p:txBody>
      </p:sp>
      <p:sp>
        <p:nvSpPr>
          <p:cNvPr id="15" name="テキスト プレースホルダー 2">
            <a:extLst>
              <a:ext uri="{FF2B5EF4-FFF2-40B4-BE49-F238E27FC236}">
                <a16:creationId xmlns:a16="http://schemas.microsoft.com/office/drawing/2014/main" id="{6A5F223F-F1AE-42FD-9167-AD0C438CBD99}"/>
              </a:ext>
            </a:extLst>
          </p:cNvPr>
          <p:cNvSpPr>
            <a:spLocks noGrp="1"/>
          </p:cNvSpPr>
          <p:nvPr>
            <p:ph type="body" sz="quarter" idx="16" hasCustomPrompt="1"/>
          </p:nvPr>
        </p:nvSpPr>
        <p:spPr>
          <a:xfrm>
            <a:off x="2264833" y="2903876"/>
            <a:ext cx="8153400" cy="388031"/>
          </a:xfrm>
          <a:prstGeom prst="rect">
            <a:avLst/>
          </a:prstGeom>
        </p:spPr>
        <p:txBody>
          <a:bodyPr anchor="ctr" anchorCtr="0"/>
          <a:lstStyle>
            <a:lvl1pPr marL="0" indent="0" algn="l">
              <a:buNone/>
              <a:defRPr sz="900" b="0">
                <a:latin typeface="+mj-ea"/>
                <a:ea typeface="+mj-ea"/>
              </a:defRPr>
            </a:lvl1pPr>
            <a:lvl2pPr marL="457200" indent="0" algn="l">
              <a:buNone/>
              <a:defRPr sz="2000">
                <a:latin typeface="游ゴシック Medium" panose="020B0500000000000000" pitchFamily="50" charset="-128"/>
                <a:ea typeface="游ゴシック Medium" panose="020B0500000000000000" pitchFamily="50" charset="-128"/>
              </a:defRPr>
            </a:lvl2pPr>
            <a:lvl3pPr marL="914400" indent="0" algn="l">
              <a:buNone/>
              <a:defRPr sz="1600">
                <a:latin typeface="游ゴシック Light" panose="020B0300000000000000" pitchFamily="50" charset="-128"/>
                <a:ea typeface="游ゴシック Light" panose="020B0300000000000000" pitchFamily="50" charset="-128"/>
              </a:defRPr>
            </a:lvl3pPr>
            <a:lvl5pPr marL="1828800" indent="0" algn="l">
              <a:buNone/>
              <a:defRPr sz="900">
                <a:latin typeface="游ゴシック Light" panose="020B0300000000000000" pitchFamily="50" charset="-128"/>
                <a:ea typeface="游ゴシック Light" panose="020B0300000000000000" pitchFamily="50" charset="-128"/>
              </a:defRPr>
            </a:lvl5pPr>
          </a:lstStyle>
          <a:p>
            <a:pPr lvl="0"/>
            <a:r>
              <a:rPr kumimoji="1" lang="en-US" altLang="ja-JP" dirty="0"/>
              <a:t>※</a:t>
            </a:r>
            <a:r>
              <a:rPr kumimoji="1" lang="ja-JP" altLang="en-US" dirty="0"/>
              <a:t>注釈の書式設定</a:t>
            </a:r>
          </a:p>
        </p:txBody>
      </p:sp>
      <p:sp>
        <p:nvSpPr>
          <p:cNvPr id="17" name="テキスト プレースホルダー 2">
            <a:extLst>
              <a:ext uri="{FF2B5EF4-FFF2-40B4-BE49-F238E27FC236}">
                <a16:creationId xmlns:a16="http://schemas.microsoft.com/office/drawing/2014/main" id="{B6265334-BE5D-46F1-B6B8-C8FBC8331899}"/>
              </a:ext>
            </a:extLst>
          </p:cNvPr>
          <p:cNvSpPr>
            <a:spLocks noGrp="1"/>
          </p:cNvSpPr>
          <p:nvPr>
            <p:ph type="body" sz="quarter" idx="17" hasCustomPrompt="1"/>
          </p:nvPr>
        </p:nvSpPr>
        <p:spPr>
          <a:xfrm>
            <a:off x="2264833" y="2301874"/>
            <a:ext cx="8153400" cy="388031"/>
          </a:xfrm>
          <a:prstGeom prst="rect">
            <a:avLst/>
          </a:prstGeom>
        </p:spPr>
        <p:txBody>
          <a:bodyPr anchor="ctr" anchorCtr="0"/>
          <a:lstStyle>
            <a:lvl1pPr marL="0" indent="0" algn="l">
              <a:buNone/>
              <a:defRPr sz="1600" b="0">
                <a:latin typeface="+mj-ea"/>
                <a:ea typeface="+mj-ea"/>
              </a:defRPr>
            </a:lvl1pPr>
            <a:lvl2pPr marL="457200" indent="0" algn="l">
              <a:buNone/>
              <a:defRPr sz="2000">
                <a:latin typeface="游ゴシック Medium" panose="020B0500000000000000" pitchFamily="50" charset="-128"/>
                <a:ea typeface="游ゴシック Medium" panose="020B0500000000000000" pitchFamily="50" charset="-128"/>
              </a:defRPr>
            </a:lvl2pPr>
            <a:lvl3pPr marL="914400" indent="0" algn="l">
              <a:buNone/>
              <a:defRPr sz="1600">
                <a:latin typeface="游ゴシック Light" panose="020B0300000000000000" pitchFamily="50" charset="-128"/>
                <a:ea typeface="游ゴシック Light" panose="020B0300000000000000" pitchFamily="50" charset="-128"/>
              </a:defRPr>
            </a:lvl3pPr>
            <a:lvl5pPr marL="1828800" indent="0" algn="l">
              <a:buNone/>
              <a:defRPr sz="900">
                <a:latin typeface="游ゴシック Light" panose="020B0300000000000000" pitchFamily="50" charset="-128"/>
                <a:ea typeface="游ゴシック Light" panose="020B0300000000000000" pitchFamily="50" charset="-128"/>
              </a:defRPr>
            </a:lvl5pPr>
          </a:lstStyle>
          <a:p>
            <a:pPr lvl="0"/>
            <a:r>
              <a:rPr kumimoji="1" lang="ja-JP" altLang="en-US" dirty="0"/>
              <a:t>本文の書式設定</a:t>
            </a:r>
          </a:p>
        </p:txBody>
      </p:sp>
    </p:spTree>
    <p:extLst>
      <p:ext uri="{BB962C8B-B14F-4D97-AF65-F5344CB8AC3E}">
        <p14:creationId xmlns:p14="http://schemas.microsoft.com/office/powerpoint/2010/main" val="177667515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4.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08901D54-967B-4EC0-A18B-2ED475DB08A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18500" b="18500"/>
          <a:stretch/>
        </p:blipFill>
        <p:spPr>
          <a:xfrm>
            <a:off x="1184" y="1268760"/>
            <a:ext cx="12189631" cy="4320480"/>
          </a:xfrm>
          <a:prstGeom prst="rect">
            <a:avLst/>
          </a:prstGeom>
        </p:spPr>
      </p:pic>
      <p:pic>
        <p:nvPicPr>
          <p:cNvPr id="14" name="図 13">
            <a:extLst>
              <a:ext uri="{FF2B5EF4-FFF2-40B4-BE49-F238E27FC236}">
                <a16:creationId xmlns:a16="http://schemas.microsoft.com/office/drawing/2014/main" id="{30BD56B9-91E9-48D5-94B5-BA24C73F3DA4}"/>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4565903" y="5779008"/>
            <a:ext cx="3060194" cy="746336"/>
          </a:xfrm>
          <a:prstGeom prst="rect">
            <a:avLst/>
          </a:prstGeom>
        </p:spPr>
      </p:pic>
    </p:spTree>
    <p:extLst>
      <p:ext uri="{BB962C8B-B14F-4D97-AF65-F5344CB8AC3E}">
        <p14:creationId xmlns:p14="http://schemas.microsoft.com/office/powerpoint/2010/main" val="772999634"/>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6">
            <a:extLst>
              <a:ext uri="{FF2B5EF4-FFF2-40B4-BE49-F238E27FC236}">
                <a16:creationId xmlns:a16="http://schemas.microsoft.com/office/drawing/2014/main" id="{50DC5B95-4883-4367-BFB6-AF7C73C2C53C}"/>
              </a:ext>
            </a:extLst>
          </p:cNvPr>
          <p:cNvSpPr txBox="1">
            <a:spLocks noChangeArrowheads="1"/>
          </p:cNvSpPr>
          <p:nvPr userDrawn="1"/>
        </p:nvSpPr>
        <p:spPr bwMode="auto">
          <a:xfrm>
            <a:off x="11415779" y="275630"/>
            <a:ext cx="632883" cy="273050"/>
          </a:xfrm>
          <a:prstGeom prst="rect">
            <a:avLst/>
          </a:prstGeom>
          <a:noFill/>
          <a:ln w="9525">
            <a:noFill/>
            <a:miter lim="800000"/>
            <a:headEnd/>
            <a:tailEnd/>
          </a:ln>
          <a:effectLst/>
        </p:spPr>
        <p:txBody>
          <a:bodyPr/>
          <a:lstStyle>
            <a:lvl1pPr algn="r">
              <a:defRPr sz="1200" b="1">
                <a:latin typeface="Arial Narrow" pitchFamily="34" charset="0"/>
              </a:defRPr>
            </a:lvl1pPr>
          </a:lstStyle>
          <a:p>
            <a:pPr>
              <a:spcBef>
                <a:spcPct val="50000"/>
              </a:spcBef>
              <a:defRPr/>
            </a:pPr>
            <a:fld id="{9CD23B60-4954-4ED1-BB04-832F1D7F9BC1}" type="slidenum">
              <a:rPr lang="en-US" altLang="ja-JP" sz="1200" b="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pPr>
                <a:spcBef>
                  <a:spcPct val="50000"/>
                </a:spcBef>
                <a:defRPr/>
              </a:pPr>
              <a:t>‹#›</a:t>
            </a:fld>
            <a:endParaRPr lang="en-US" altLang="ja-JP" sz="1200" b="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7" name="図 16">
            <a:extLst>
              <a:ext uri="{FF2B5EF4-FFF2-40B4-BE49-F238E27FC236}">
                <a16:creationId xmlns:a16="http://schemas.microsoft.com/office/drawing/2014/main" id="{42D346E2-38A5-44BE-A92D-199A2510EF7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184" y="0"/>
            <a:ext cx="2158379" cy="620689"/>
          </a:xfrm>
          <a:prstGeom prst="rect">
            <a:avLst/>
          </a:prstGeom>
        </p:spPr>
      </p:pic>
      <p:pic>
        <p:nvPicPr>
          <p:cNvPr id="18" name="図 17">
            <a:extLst>
              <a:ext uri="{FF2B5EF4-FFF2-40B4-BE49-F238E27FC236}">
                <a16:creationId xmlns:a16="http://schemas.microsoft.com/office/drawing/2014/main" id="{1BB33EA6-5E4F-4C45-AFC8-625F135911FD}"/>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184" y="620689"/>
            <a:ext cx="12189631" cy="188640"/>
          </a:xfrm>
          <a:prstGeom prst="rect">
            <a:avLst/>
          </a:prstGeom>
        </p:spPr>
      </p:pic>
      <p:pic>
        <p:nvPicPr>
          <p:cNvPr id="19" name="図 18">
            <a:extLst>
              <a:ext uri="{FF2B5EF4-FFF2-40B4-BE49-F238E27FC236}">
                <a16:creationId xmlns:a16="http://schemas.microsoft.com/office/drawing/2014/main" id="{8816161B-1D45-4E88-8575-4D9BFF792D33}"/>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1184" y="6639718"/>
            <a:ext cx="12189631" cy="218282"/>
          </a:xfrm>
          <a:prstGeom prst="rect">
            <a:avLst/>
          </a:prstGeom>
        </p:spPr>
      </p:pic>
    </p:spTree>
    <p:extLst>
      <p:ext uri="{BB962C8B-B14F-4D97-AF65-F5344CB8AC3E}">
        <p14:creationId xmlns:p14="http://schemas.microsoft.com/office/powerpoint/2010/main" val="1852655420"/>
      </p:ext>
    </p:extLst>
  </p:cSld>
  <p:clrMap bg1="lt1" tx1="dk1" bg2="lt2" tx2="dk2" accent1="accent1" accent2="accent2" accent3="accent3" accent4="accent4" accent5="accent5" accent6="accent6" hlink="hlink" folHlink="folHlink"/>
  <p:sldLayoutIdLst>
    <p:sldLayoutId id="2147483675" r:id="rId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6">
            <a:extLst>
              <a:ext uri="{FF2B5EF4-FFF2-40B4-BE49-F238E27FC236}">
                <a16:creationId xmlns:a16="http://schemas.microsoft.com/office/drawing/2014/main" id="{50DC5B95-4883-4367-BFB6-AF7C73C2C53C}"/>
              </a:ext>
            </a:extLst>
          </p:cNvPr>
          <p:cNvSpPr txBox="1">
            <a:spLocks noChangeArrowheads="1"/>
          </p:cNvSpPr>
          <p:nvPr userDrawn="1"/>
        </p:nvSpPr>
        <p:spPr bwMode="auto">
          <a:xfrm>
            <a:off x="11415779" y="275630"/>
            <a:ext cx="632883" cy="273050"/>
          </a:xfrm>
          <a:prstGeom prst="rect">
            <a:avLst/>
          </a:prstGeom>
          <a:noFill/>
          <a:ln w="9525">
            <a:noFill/>
            <a:miter lim="800000"/>
            <a:headEnd/>
            <a:tailEnd/>
          </a:ln>
          <a:effectLst/>
        </p:spPr>
        <p:txBody>
          <a:bodyPr/>
          <a:lstStyle>
            <a:lvl1pPr algn="r">
              <a:defRPr sz="1200" b="1">
                <a:latin typeface="Arial Narrow" pitchFamily="34" charset="0"/>
              </a:defRPr>
            </a:lvl1pPr>
          </a:lstStyle>
          <a:p>
            <a:pPr>
              <a:spcBef>
                <a:spcPct val="50000"/>
              </a:spcBef>
              <a:defRPr/>
            </a:pPr>
            <a:fld id="{9CD23B60-4954-4ED1-BB04-832F1D7F9BC1}" type="slidenum">
              <a:rPr lang="en-US" altLang="ja-JP" sz="1200" b="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pPr>
                <a:spcBef>
                  <a:spcPct val="50000"/>
                </a:spcBef>
                <a:defRPr/>
              </a:pPr>
              <a:t>‹#›</a:t>
            </a:fld>
            <a:endParaRPr lang="en-US" altLang="ja-JP" sz="1200" b="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7" name="図 6">
            <a:extLst>
              <a:ext uri="{FF2B5EF4-FFF2-40B4-BE49-F238E27FC236}">
                <a16:creationId xmlns:a16="http://schemas.microsoft.com/office/drawing/2014/main" id="{707C3299-AF8D-4B78-8F02-4897733AFDE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184" y="0"/>
            <a:ext cx="2158379" cy="620689"/>
          </a:xfrm>
          <a:prstGeom prst="rect">
            <a:avLst/>
          </a:prstGeom>
        </p:spPr>
      </p:pic>
      <p:pic>
        <p:nvPicPr>
          <p:cNvPr id="8" name="図 7">
            <a:extLst>
              <a:ext uri="{FF2B5EF4-FFF2-40B4-BE49-F238E27FC236}">
                <a16:creationId xmlns:a16="http://schemas.microsoft.com/office/drawing/2014/main" id="{FEEE74F0-839F-4EAD-AA2E-636C3DD4D964}"/>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184" y="620689"/>
            <a:ext cx="12189631" cy="188640"/>
          </a:xfrm>
          <a:prstGeom prst="rect">
            <a:avLst/>
          </a:prstGeom>
        </p:spPr>
      </p:pic>
      <p:pic>
        <p:nvPicPr>
          <p:cNvPr id="9" name="図 8">
            <a:extLst>
              <a:ext uri="{FF2B5EF4-FFF2-40B4-BE49-F238E27FC236}">
                <a16:creationId xmlns:a16="http://schemas.microsoft.com/office/drawing/2014/main" id="{0D7E6AE0-5223-41C6-8A5A-EB3CDB91F337}"/>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1184" y="6639718"/>
            <a:ext cx="12189631" cy="218282"/>
          </a:xfrm>
          <a:prstGeom prst="rect">
            <a:avLst/>
          </a:prstGeom>
        </p:spPr>
      </p:pic>
    </p:spTree>
    <p:extLst>
      <p:ext uri="{BB962C8B-B14F-4D97-AF65-F5344CB8AC3E}">
        <p14:creationId xmlns:p14="http://schemas.microsoft.com/office/powerpoint/2010/main" val="211700992"/>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6">
            <a:extLst>
              <a:ext uri="{FF2B5EF4-FFF2-40B4-BE49-F238E27FC236}">
                <a16:creationId xmlns:a16="http://schemas.microsoft.com/office/drawing/2014/main" id="{50DC5B95-4883-4367-BFB6-AF7C73C2C53C}"/>
              </a:ext>
            </a:extLst>
          </p:cNvPr>
          <p:cNvSpPr txBox="1">
            <a:spLocks noChangeArrowheads="1"/>
          </p:cNvSpPr>
          <p:nvPr userDrawn="1"/>
        </p:nvSpPr>
        <p:spPr bwMode="auto">
          <a:xfrm>
            <a:off x="11415779" y="275630"/>
            <a:ext cx="632883" cy="273050"/>
          </a:xfrm>
          <a:prstGeom prst="rect">
            <a:avLst/>
          </a:prstGeom>
          <a:noFill/>
          <a:ln w="9525">
            <a:noFill/>
            <a:miter lim="800000"/>
            <a:headEnd/>
            <a:tailEnd/>
          </a:ln>
          <a:effectLst/>
        </p:spPr>
        <p:txBody>
          <a:bodyPr/>
          <a:lstStyle>
            <a:lvl1pPr algn="r">
              <a:defRPr sz="1200" b="1">
                <a:latin typeface="Arial Narrow" pitchFamily="34" charset="0"/>
              </a:defRPr>
            </a:lvl1pPr>
          </a:lstStyle>
          <a:p>
            <a:pPr>
              <a:spcBef>
                <a:spcPct val="50000"/>
              </a:spcBef>
              <a:defRPr/>
            </a:pPr>
            <a:fld id="{9CD23B60-4954-4ED1-BB04-832F1D7F9BC1}" type="slidenum">
              <a:rPr lang="en-US" altLang="ja-JP" sz="1200" b="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pPr>
                <a:spcBef>
                  <a:spcPct val="50000"/>
                </a:spcBef>
                <a:defRPr/>
              </a:pPr>
              <a:t>‹#›</a:t>
            </a:fld>
            <a:endParaRPr lang="en-US" altLang="ja-JP" sz="1200" b="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9" name="図 8">
            <a:extLst>
              <a:ext uri="{FF2B5EF4-FFF2-40B4-BE49-F238E27FC236}">
                <a16:creationId xmlns:a16="http://schemas.microsoft.com/office/drawing/2014/main" id="{E31735D5-31F4-4146-904E-9CD1EE47F94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184" y="0"/>
            <a:ext cx="2158379" cy="620689"/>
          </a:xfrm>
          <a:prstGeom prst="rect">
            <a:avLst/>
          </a:prstGeom>
        </p:spPr>
      </p:pic>
      <p:pic>
        <p:nvPicPr>
          <p:cNvPr id="11" name="図 10">
            <a:extLst>
              <a:ext uri="{FF2B5EF4-FFF2-40B4-BE49-F238E27FC236}">
                <a16:creationId xmlns:a16="http://schemas.microsoft.com/office/drawing/2014/main" id="{8AD479BE-C7D0-49F3-ADEC-124D5459EA42}"/>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184" y="620689"/>
            <a:ext cx="12189631" cy="188640"/>
          </a:xfrm>
          <a:prstGeom prst="rect">
            <a:avLst/>
          </a:prstGeom>
        </p:spPr>
      </p:pic>
      <p:pic>
        <p:nvPicPr>
          <p:cNvPr id="16" name="図 15">
            <a:extLst>
              <a:ext uri="{FF2B5EF4-FFF2-40B4-BE49-F238E27FC236}">
                <a16:creationId xmlns:a16="http://schemas.microsoft.com/office/drawing/2014/main" id="{0CE7F4EE-FB40-4554-827C-6815C539C4B7}"/>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1184" y="6639718"/>
            <a:ext cx="12189631" cy="218282"/>
          </a:xfrm>
          <a:prstGeom prst="rect">
            <a:avLst/>
          </a:prstGeom>
        </p:spPr>
      </p:pic>
    </p:spTree>
    <p:extLst>
      <p:ext uri="{BB962C8B-B14F-4D97-AF65-F5344CB8AC3E}">
        <p14:creationId xmlns:p14="http://schemas.microsoft.com/office/powerpoint/2010/main" val="2122821770"/>
      </p:ext>
    </p:extLst>
  </p:cSld>
  <p:clrMap bg1="lt1" tx1="dk1" bg2="lt2" tx2="dk2" accent1="accent1" accent2="accent2" accent3="accent3" accent4="accent4" accent5="accent5" accent6="accent6" hlink="hlink" folHlink="folHlink"/>
  <p:sldLayoutIdLst>
    <p:sldLayoutId id="2147483679" r:id="rId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530A82E1-8E0D-434A-9DF4-7C2ABD1A07A1}"/>
              </a:ext>
            </a:extLst>
          </p:cNvPr>
          <p:cNvSpPr>
            <a:spLocks noGrp="1"/>
          </p:cNvSpPr>
          <p:nvPr>
            <p:ph type="body" sz="quarter" idx="10"/>
          </p:nvPr>
        </p:nvSpPr>
        <p:spPr>
          <a:xfrm>
            <a:off x="527051" y="219075"/>
            <a:ext cx="11137900" cy="954569"/>
          </a:xfrm>
        </p:spPr>
        <p:txBody>
          <a:bodyPr lIns="91440" tIns="45720" rIns="91440" bIns="45720" anchor="ctr" anchorCtr="0"/>
          <a:lstStyle/>
          <a:p>
            <a:r>
              <a:rPr lang="en-US" altLang="ja-JP" dirty="0">
                <a:latin typeface="小塚ゴシック Pr6N B"/>
                <a:ea typeface="小塚ゴシック Pr6N B"/>
                <a:cs typeface="Lucida Sans Unicode"/>
              </a:rPr>
              <a:t>Smart Construction Design3D</a:t>
            </a:r>
            <a:br>
              <a:rPr lang="en-US" altLang="ja-JP" dirty="0">
                <a:latin typeface="小塚ゴシック Pr6N B"/>
                <a:ea typeface="小塚ゴシック Pr6N B"/>
                <a:cs typeface="Lucida Sans Unicode"/>
              </a:rPr>
            </a:br>
            <a:r>
              <a:rPr lang="en-US" altLang="ja-JP" dirty="0">
                <a:latin typeface="小塚ゴシック Pr6N B"/>
                <a:ea typeface="小塚ゴシック Pr6N B"/>
                <a:cs typeface="Lucida Sans Unicode"/>
              </a:rPr>
              <a:t>2023.10.12(</a:t>
            </a:r>
            <a:r>
              <a:rPr lang="ja-JP" altLang="en-US" dirty="0">
                <a:latin typeface="小塚ゴシック Pr6N B"/>
                <a:ea typeface="小塚ゴシック Pr6N B"/>
                <a:cs typeface="Lucida Sans Unicode"/>
              </a:rPr>
              <a:t>予定</a:t>
            </a:r>
            <a:r>
              <a:rPr lang="en-US" altLang="ja-JP" dirty="0">
                <a:latin typeface="小塚ゴシック Pr6N B"/>
                <a:ea typeface="小塚ゴシック Pr6N B"/>
                <a:cs typeface="Lucida Sans Unicode"/>
              </a:rPr>
              <a:t>)</a:t>
            </a:r>
            <a:r>
              <a:rPr lang="ja-JP" altLang="en-US" dirty="0">
                <a:latin typeface="小塚ゴシック Pr6N B"/>
                <a:ea typeface="小塚ゴシック Pr6N B"/>
                <a:cs typeface="Lucida Sans Unicode"/>
              </a:rPr>
              <a:t>リリース版について</a:t>
            </a:r>
            <a:endParaRPr lang="ja-JP" dirty="0"/>
          </a:p>
        </p:txBody>
      </p:sp>
    </p:spTree>
    <p:extLst>
      <p:ext uri="{BB962C8B-B14F-4D97-AF65-F5344CB8AC3E}">
        <p14:creationId xmlns:p14="http://schemas.microsoft.com/office/powerpoint/2010/main" val="3840699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519420CB-CF56-435A-A5AD-9C1751E314DF}"/>
              </a:ext>
            </a:extLst>
          </p:cNvPr>
          <p:cNvSpPr>
            <a:spLocks noGrp="1"/>
          </p:cNvSpPr>
          <p:nvPr>
            <p:ph type="body" sz="quarter" idx="10"/>
          </p:nvPr>
        </p:nvSpPr>
        <p:spPr>
          <a:xfrm>
            <a:off x="2264833" y="181587"/>
            <a:ext cx="8153400" cy="388031"/>
          </a:xfrm>
        </p:spPr>
        <p:txBody>
          <a:bodyPr/>
          <a:lstStyle/>
          <a:p>
            <a:r>
              <a:rPr lang="ja-JP" altLang="en-US" b="0" dirty="0">
                <a:solidFill>
                  <a:srgbClr val="265180"/>
                </a:solidFill>
                <a:latin typeface="+mn-ea"/>
                <a:ea typeface="+mn-ea"/>
              </a:rPr>
              <a:t>リリース項目一覧</a:t>
            </a:r>
          </a:p>
        </p:txBody>
      </p:sp>
      <p:sp>
        <p:nvSpPr>
          <p:cNvPr id="3" name="テキスト ボックス 2">
            <a:extLst>
              <a:ext uri="{FF2B5EF4-FFF2-40B4-BE49-F238E27FC236}">
                <a16:creationId xmlns:a16="http://schemas.microsoft.com/office/drawing/2014/main" id="{1E400EDE-EE2F-4FB8-9778-A5A6D5083400}"/>
              </a:ext>
            </a:extLst>
          </p:cNvPr>
          <p:cNvSpPr txBox="1"/>
          <p:nvPr/>
        </p:nvSpPr>
        <p:spPr>
          <a:xfrm>
            <a:off x="276468" y="814580"/>
            <a:ext cx="11915532" cy="923330"/>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dirty="0">
                <a:ea typeface="游ゴシック"/>
              </a:rPr>
              <a:t>Smart Construction Design3D</a:t>
            </a:r>
            <a:r>
              <a:rPr kumimoji="1" lang="ja-JP" altLang="en-US" dirty="0">
                <a:ea typeface="游ゴシック"/>
              </a:rPr>
              <a:t>のアップデートについて、以下の日程・内容にてリリースをいたします。</a:t>
            </a:r>
            <a:endParaRPr kumimoji="1" lang="en-US" altLang="ja-JP" dirty="0">
              <a:ea typeface="游ゴシック"/>
            </a:endParaRPr>
          </a:p>
          <a:p>
            <a:pPr marL="285750" indent="-285750">
              <a:buFont typeface="Arial" panose="020B0604020202020204" pitchFamily="34" charset="0"/>
              <a:buChar char="•"/>
            </a:pPr>
            <a:r>
              <a:rPr lang="ja-JP" altLang="en-US" dirty="0"/>
              <a:t>システムメンテナンスの為、下記日程は該当するサービスのお取扱いができなくなります。</a:t>
            </a:r>
            <a:endParaRPr lang="en-US" altLang="ja-JP" dirty="0"/>
          </a:p>
          <a:p>
            <a:r>
              <a:rPr lang="ja-JP" altLang="en-US" dirty="0"/>
              <a:t>　（</a:t>
            </a:r>
            <a:r>
              <a:rPr lang="en-US" altLang="ja-JP" dirty="0"/>
              <a:t>※</a:t>
            </a:r>
            <a:r>
              <a:rPr lang="ja-JP" altLang="en-US" dirty="0"/>
              <a:t>リリース日程・時間帯・内容については、状況に応じ変更する場合がございます。予めご了承ください）</a:t>
            </a:r>
            <a:endParaRPr kumimoji="1" lang="ja-JP" altLang="en-US" dirty="0">
              <a:latin typeface="+mn-ea"/>
            </a:endParaRPr>
          </a:p>
        </p:txBody>
      </p:sp>
      <p:sp>
        <p:nvSpPr>
          <p:cNvPr id="6" name="テキスト ボックス 5">
            <a:extLst>
              <a:ext uri="{FF2B5EF4-FFF2-40B4-BE49-F238E27FC236}">
                <a16:creationId xmlns:a16="http://schemas.microsoft.com/office/drawing/2014/main" id="{531B4B9D-12EA-4BC5-4859-8E23CDDB1A22}"/>
              </a:ext>
            </a:extLst>
          </p:cNvPr>
          <p:cNvSpPr txBox="1"/>
          <p:nvPr/>
        </p:nvSpPr>
        <p:spPr>
          <a:xfrm>
            <a:off x="497712" y="1799866"/>
            <a:ext cx="5253384" cy="369332"/>
          </a:xfrm>
          <a:prstGeom prst="rect">
            <a:avLst/>
          </a:prstGeom>
          <a:noFill/>
        </p:spPr>
        <p:txBody>
          <a:bodyPr wrap="square" lIns="91440" tIns="45720" rIns="91440" bIns="45720" rtlCol="0" anchor="t">
            <a:spAutoFit/>
          </a:bodyPr>
          <a:lstStyle/>
          <a:p>
            <a:r>
              <a:rPr lang="ja-JP" altLang="en-US" u="sng" dirty="0">
                <a:latin typeface="+mn-ea"/>
              </a:rPr>
              <a:t>日程：日本時間　</a:t>
            </a:r>
            <a:r>
              <a:rPr lang="en-US" altLang="ja-JP" u="sng" dirty="0">
                <a:latin typeface="+mn-ea"/>
              </a:rPr>
              <a:t>10</a:t>
            </a:r>
            <a:r>
              <a:rPr lang="ja-JP" altLang="en-US" u="sng" dirty="0">
                <a:latin typeface="+mn-ea"/>
              </a:rPr>
              <a:t>月</a:t>
            </a:r>
            <a:r>
              <a:rPr lang="en-US" altLang="ja-JP" u="sng" dirty="0">
                <a:latin typeface="+mn-ea"/>
              </a:rPr>
              <a:t>12</a:t>
            </a:r>
            <a:r>
              <a:rPr lang="ja-JP" altLang="en-US" u="sng" dirty="0">
                <a:latin typeface="+mn-ea"/>
              </a:rPr>
              <a:t>日</a:t>
            </a:r>
            <a:r>
              <a:rPr lang="en-US" altLang="ja-JP" u="sng" dirty="0">
                <a:latin typeface="+mn-ea"/>
              </a:rPr>
              <a:t>(</a:t>
            </a:r>
            <a:r>
              <a:rPr lang="ja-JP" altLang="en-US" u="sng" dirty="0">
                <a:latin typeface="+mn-ea"/>
              </a:rPr>
              <a:t>木</a:t>
            </a:r>
            <a:r>
              <a:rPr lang="en-US" altLang="ja-JP" u="sng" dirty="0">
                <a:latin typeface="+mn-ea"/>
              </a:rPr>
              <a:t>)</a:t>
            </a:r>
            <a:r>
              <a:rPr lang="ja-JP" altLang="en-US" u="sng" dirty="0">
                <a:latin typeface="+mn-ea"/>
              </a:rPr>
              <a:t>　</a:t>
            </a:r>
            <a:r>
              <a:rPr lang="en-US" altLang="ja-JP" u="sng" dirty="0">
                <a:latin typeface="+mn-ea"/>
              </a:rPr>
              <a:t>18:00</a:t>
            </a:r>
            <a:r>
              <a:rPr lang="ja-JP" altLang="en-US" u="sng" dirty="0">
                <a:latin typeface="+mn-ea"/>
              </a:rPr>
              <a:t>～</a:t>
            </a:r>
            <a:r>
              <a:rPr lang="en-US" altLang="ja-JP" u="sng" dirty="0">
                <a:latin typeface="+mn-ea"/>
              </a:rPr>
              <a:t>20:00</a:t>
            </a:r>
            <a:r>
              <a:rPr kumimoji="1" lang="en-US" altLang="ja-JP" u="sng" dirty="0">
                <a:latin typeface="+mn-ea"/>
              </a:rPr>
              <a:t> </a:t>
            </a:r>
            <a:r>
              <a:rPr kumimoji="1" lang="ja-JP" altLang="en-US" u="sng" dirty="0">
                <a:latin typeface="+mn-ea"/>
              </a:rPr>
              <a:t>　</a:t>
            </a:r>
            <a:endParaRPr kumimoji="1" lang="en-US" altLang="ja-JP" u="sng" dirty="0">
              <a:latin typeface="+mn-ea"/>
            </a:endParaRPr>
          </a:p>
        </p:txBody>
      </p:sp>
      <p:graphicFrame>
        <p:nvGraphicFramePr>
          <p:cNvPr id="28" name="表 5">
            <a:extLst>
              <a:ext uri="{FF2B5EF4-FFF2-40B4-BE49-F238E27FC236}">
                <a16:creationId xmlns:a16="http://schemas.microsoft.com/office/drawing/2014/main" id="{99FA9CBE-D388-811D-E0C2-694E6E6CE91B}"/>
              </a:ext>
            </a:extLst>
          </p:cNvPr>
          <p:cNvGraphicFramePr>
            <a:graphicFrameLocks noGrp="1"/>
          </p:cNvGraphicFramePr>
          <p:nvPr>
            <p:extLst>
              <p:ext uri="{D42A27DB-BD31-4B8C-83A1-F6EECF244321}">
                <p14:modId xmlns:p14="http://schemas.microsoft.com/office/powerpoint/2010/main" val="46897377"/>
              </p:ext>
            </p:extLst>
          </p:nvPr>
        </p:nvGraphicFramePr>
        <p:xfrm>
          <a:off x="497712" y="2595874"/>
          <a:ext cx="11558454" cy="3084490"/>
        </p:xfrm>
        <a:graphic>
          <a:graphicData uri="http://schemas.openxmlformats.org/drawingml/2006/table">
            <a:tbl>
              <a:tblPr firstRow="1" bandRow="1">
                <a:tableStyleId>{5940675A-B579-460E-94D1-54222C63F5DA}</a:tableStyleId>
              </a:tblPr>
              <a:tblGrid>
                <a:gridCol w="741521">
                  <a:extLst>
                    <a:ext uri="{9D8B030D-6E8A-4147-A177-3AD203B41FA5}">
                      <a16:colId xmlns:a16="http://schemas.microsoft.com/office/drawing/2014/main" val="889631269"/>
                    </a:ext>
                  </a:extLst>
                </a:gridCol>
                <a:gridCol w="1769690">
                  <a:extLst>
                    <a:ext uri="{9D8B030D-6E8A-4147-A177-3AD203B41FA5}">
                      <a16:colId xmlns:a16="http://schemas.microsoft.com/office/drawing/2014/main" val="134053511"/>
                    </a:ext>
                  </a:extLst>
                </a:gridCol>
                <a:gridCol w="9047243">
                  <a:extLst>
                    <a:ext uri="{9D8B030D-6E8A-4147-A177-3AD203B41FA5}">
                      <a16:colId xmlns:a16="http://schemas.microsoft.com/office/drawing/2014/main" val="3343669445"/>
                    </a:ext>
                  </a:extLst>
                </a:gridCol>
              </a:tblGrid>
              <a:tr h="462069">
                <a:tc>
                  <a:txBody>
                    <a:bodyPr/>
                    <a:lstStyle/>
                    <a:p>
                      <a:pPr algn="ctr"/>
                      <a:r>
                        <a:rPr kumimoji="1" lang="en-US" altLang="ja-JP" sz="1400" b="1" dirty="0">
                          <a:solidFill>
                            <a:schemeClr val="bg1"/>
                          </a:solidFill>
                        </a:rPr>
                        <a:t>NO.</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ja-JP" altLang="en-US" sz="1400" b="1" dirty="0">
                          <a:solidFill>
                            <a:schemeClr val="bg1"/>
                          </a:solidFill>
                        </a:rPr>
                        <a:t>対象機能</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ja-JP" altLang="en-US" sz="1400" b="1" dirty="0">
                          <a:solidFill>
                            <a:schemeClr val="bg1"/>
                          </a:solidFill>
                          <a:latin typeface="+mn-ea"/>
                          <a:ea typeface="+mn-ea"/>
                        </a:rPr>
                        <a:t>概要</a:t>
                      </a:r>
                    </a:p>
                  </a:txBody>
                  <a:tcPr anchor="ctr">
                    <a:solidFill>
                      <a:srgbClr val="0070C0"/>
                    </a:solidFill>
                  </a:tcPr>
                </a:tc>
                <a:extLst>
                  <a:ext uri="{0D108BD9-81ED-4DB2-BD59-A6C34878D82A}">
                    <a16:rowId xmlns:a16="http://schemas.microsoft.com/office/drawing/2014/main" val="1860205053"/>
                  </a:ext>
                </a:extLst>
              </a:tr>
              <a:tr h="2622421">
                <a:tc>
                  <a:txBody>
                    <a:bodyPr/>
                    <a:lstStyle/>
                    <a:p>
                      <a:pPr algn="ctr"/>
                      <a:r>
                        <a:rPr kumimoji="1" lang="en-US" altLang="ja-JP" sz="1600" dirty="0">
                          <a:solidFill>
                            <a:schemeClr val="tx1"/>
                          </a:solidFill>
                          <a:latin typeface="+mn-ea"/>
                          <a:ea typeface="+mn-ea"/>
                        </a:rPr>
                        <a:t>1</a:t>
                      </a:r>
                      <a:endParaRPr kumimoji="1" lang="ja-JP" altLang="en-US" sz="1600" dirty="0">
                        <a:solidFill>
                          <a:schemeClr val="tx1"/>
                        </a:solidFill>
                        <a:latin typeface="+mn-ea"/>
                        <a:ea typeface="+mn-ea"/>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名前変更機能</a:t>
                      </a: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機能追加</a:t>
                      </a: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a:t>
                      </a:r>
                      <a:endPar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txBody>
                  <a:tcPr anchor="ctr">
                    <a:solidFill>
                      <a:schemeClr val="bg1"/>
                    </a:solidFill>
                  </a:tcPr>
                </a:tc>
                <a:tc>
                  <a:txBody>
                    <a:bodyPr/>
                    <a:lstStyle/>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600" b="0" dirty="0">
                          <a:solidFill>
                            <a:schemeClr val="tx1"/>
                          </a:solidFill>
                          <a:latin typeface="+mn-ea"/>
                          <a:ea typeface="+mn-ea"/>
                        </a:rPr>
                        <a:t>概要：仮設道路・平場名称を変更できる改修</a:t>
                      </a:r>
                      <a:endParaRPr kumimoji="1" lang="en-US" altLang="ja-JP" sz="1600" b="0" dirty="0">
                        <a:solidFill>
                          <a:schemeClr val="tx1"/>
                        </a:solidFill>
                        <a:latin typeface="+mn-ea"/>
                        <a:ea typeface="+mn-ea"/>
                      </a:endParaRPr>
                    </a:p>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600" b="0" dirty="0">
                          <a:solidFill>
                            <a:schemeClr val="tx1"/>
                          </a:solidFill>
                          <a:latin typeface="+mn-ea"/>
                          <a:ea typeface="+mn-ea"/>
                        </a:rPr>
                        <a:t>詳細：仮設道路・平場名称が変更できるよう改修されました。</a:t>
                      </a:r>
                      <a:endParaRPr kumimoji="1" lang="en-US" altLang="ja-JP" sz="1600" b="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600" b="0" dirty="0">
                          <a:solidFill>
                            <a:schemeClr val="tx1"/>
                          </a:solidFill>
                          <a:latin typeface="+mn-ea"/>
                          <a:ea typeface="+mn-ea"/>
                        </a:rPr>
                        <a:t>　　　　三点リーダー＞「名称変更」＞入力＞キーボード</a:t>
                      </a:r>
                      <a:r>
                        <a:rPr kumimoji="1" lang="en-US" altLang="ja-JP" sz="1600" b="0" dirty="0">
                          <a:solidFill>
                            <a:schemeClr val="tx1"/>
                          </a:solidFill>
                          <a:latin typeface="+mn-ea"/>
                          <a:ea typeface="+mn-ea"/>
                        </a:rPr>
                        <a:t>Enter</a:t>
                      </a:r>
                      <a:r>
                        <a:rPr kumimoji="1" lang="ja-JP" altLang="en-US" sz="1600" b="0" dirty="0">
                          <a:solidFill>
                            <a:schemeClr val="tx1"/>
                          </a:solidFill>
                          <a:latin typeface="+mn-ea"/>
                          <a:ea typeface="+mn-ea"/>
                        </a:rPr>
                        <a:t>にて変更が可能です。</a:t>
                      </a:r>
                      <a:endParaRPr kumimoji="1" lang="en-US" altLang="ja-JP" sz="1600" b="0" dirty="0">
                        <a:solidFill>
                          <a:schemeClr val="tx1"/>
                        </a:solidFill>
                        <a:latin typeface="+mn-ea"/>
                        <a:ea typeface="+mn-ea"/>
                      </a:endParaRPr>
                    </a:p>
                  </a:txBody>
                  <a:tcPr>
                    <a:solidFill>
                      <a:schemeClr val="bg1"/>
                    </a:solidFill>
                  </a:tcPr>
                </a:tc>
                <a:extLst>
                  <a:ext uri="{0D108BD9-81ED-4DB2-BD59-A6C34878D82A}">
                    <a16:rowId xmlns:a16="http://schemas.microsoft.com/office/drawing/2014/main" val="2176605211"/>
                  </a:ext>
                </a:extLst>
              </a:tr>
            </a:tbl>
          </a:graphicData>
        </a:graphic>
      </p:graphicFrame>
      <p:pic>
        <p:nvPicPr>
          <p:cNvPr id="7" name="図 6">
            <a:extLst>
              <a:ext uri="{FF2B5EF4-FFF2-40B4-BE49-F238E27FC236}">
                <a16:creationId xmlns:a16="http://schemas.microsoft.com/office/drawing/2014/main" id="{4A5533C5-8F36-3D3B-B3F2-6340BF6FF027}"/>
              </a:ext>
            </a:extLst>
          </p:cNvPr>
          <p:cNvPicPr>
            <a:picLocks noChangeAspect="1"/>
          </p:cNvPicPr>
          <p:nvPr/>
        </p:nvPicPr>
        <p:blipFill rotWithShape="1">
          <a:blip r:embed="rId2"/>
          <a:srcRect l="2901" t="57094" r="70198" b="22393"/>
          <a:stretch/>
        </p:blipFill>
        <p:spPr>
          <a:xfrm>
            <a:off x="3290277" y="4009293"/>
            <a:ext cx="2717716" cy="1603898"/>
          </a:xfrm>
          <a:prstGeom prst="rect">
            <a:avLst/>
          </a:prstGeom>
        </p:spPr>
      </p:pic>
      <p:pic>
        <p:nvPicPr>
          <p:cNvPr id="12" name="図 11">
            <a:extLst>
              <a:ext uri="{FF2B5EF4-FFF2-40B4-BE49-F238E27FC236}">
                <a16:creationId xmlns:a16="http://schemas.microsoft.com/office/drawing/2014/main" id="{2F060B4F-C837-0902-555C-F84674E1C497}"/>
              </a:ext>
            </a:extLst>
          </p:cNvPr>
          <p:cNvPicPr>
            <a:picLocks noChangeAspect="1"/>
          </p:cNvPicPr>
          <p:nvPr/>
        </p:nvPicPr>
        <p:blipFill rotWithShape="1">
          <a:blip r:embed="rId3"/>
          <a:srcRect l="78" t="56410" r="74608" b="29345"/>
          <a:stretch/>
        </p:blipFill>
        <p:spPr>
          <a:xfrm>
            <a:off x="6418901" y="4009292"/>
            <a:ext cx="2557327" cy="1113819"/>
          </a:xfrm>
          <a:prstGeom prst="rect">
            <a:avLst/>
          </a:prstGeom>
        </p:spPr>
      </p:pic>
      <p:cxnSp>
        <p:nvCxnSpPr>
          <p:cNvPr id="13" name="コネクタ: カギ線 12">
            <a:extLst>
              <a:ext uri="{FF2B5EF4-FFF2-40B4-BE49-F238E27FC236}">
                <a16:creationId xmlns:a16="http://schemas.microsoft.com/office/drawing/2014/main" id="{753534E4-5818-6C49-544E-C2C42864BEF9}"/>
              </a:ext>
            </a:extLst>
          </p:cNvPr>
          <p:cNvCxnSpPr>
            <a:cxnSpLocks/>
            <a:stCxn id="15" idx="3"/>
            <a:endCxn id="16" idx="1"/>
          </p:cNvCxnSpPr>
          <p:nvPr/>
        </p:nvCxnSpPr>
        <p:spPr>
          <a:xfrm>
            <a:off x="4323778" y="4424498"/>
            <a:ext cx="2397453" cy="66430"/>
          </a:xfrm>
          <a:prstGeom prst="bent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正方形/長方形 13">
            <a:extLst>
              <a:ext uri="{FF2B5EF4-FFF2-40B4-BE49-F238E27FC236}">
                <a16:creationId xmlns:a16="http://schemas.microsoft.com/office/drawing/2014/main" id="{2F1F5D93-3A64-BF85-7FE5-DEB5015267C9}"/>
              </a:ext>
            </a:extLst>
          </p:cNvPr>
          <p:cNvSpPr/>
          <p:nvPr/>
        </p:nvSpPr>
        <p:spPr>
          <a:xfrm>
            <a:off x="5111611" y="4895479"/>
            <a:ext cx="896382" cy="28340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5" name="正方形/長方形 14">
            <a:extLst>
              <a:ext uri="{FF2B5EF4-FFF2-40B4-BE49-F238E27FC236}">
                <a16:creationId xmlns:a16="http://schemas.microsoft.com/office/drawing/2014/main" id="{9AE51388-2457-6B2E-3642-01861993E9D2}"/>
              </a:ext>
            </a:extLst>
          </p:cNvPr>
          <p:cNvSpPr/>
          <p:nvPr/>
        </p:nvSpPr>
        <p:spPr>
          <a:xfrm>
            <a:off x="3427396" y="4282794"/>
            <a:ext cx="896382" cy="28340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6" name="正方形/長方形 15">
            <a:extLst>
              <a:ext uri="{FF2B5EF4-FFF2-40B4-BE49-F238E27FC236}">
                <a16:creationId xmlns:a16="http://schemas.microsoft.com/office/drawing/2014/main" id="{FA551613-80C7-9002-39C4-A8DC97E4A457}"/>
              </a:ext>
            </a:extLst>
          </p:cNvPr>
          <p:cNvSpPr/>
          <p:nvPr/>
        </p:nvSpPr>
        <p:spPr>
          <a:xfrm>
            <a:off x="6721231" y="4349224"/>
            <a:ext cx="1232793" cy="28340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Tree>
    <p:extLst>
      <p:ext uri="{BB962C8B-B14F-4D97-AF65-F5344CB8AC3E}">
        <p14:creationId xmlns:p14="http://schemas.microsoft.com/office/powerpoint/2010/main" val="509033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1">
            <a:extLst>
              <a:ext uri="{FF2B5EF4-FFF2-40B4-BE49-F238E27FC236}">
                <a16:creationId xmlns:a16="http://schemas.microsoft.com/office/drawing/2014/main" id="{635E94E0-ED05-73B1-6C26-FD93A57B3A14}"/>
              </a:ext>
            </a:extLst>
          </p:cNvPr>
          <p:cNvSpPr>
            <a:spLocks noGrp="1"/>
          </p:cNvSpPr>
          <p:nvPr>
            <p:ph type="body" sz="quarter" idx="10"/>
          </p:nvPr>
        </p:nvSpPr>
        <p:spPr>
          <a:xfrm>
            <a:off x="2264833" y="181587"/>
            <a:ext cx="8153400" cy="388031"/>
          </a:xfrm>
        </p:spPr>
        <p:txBody>
          <a:bodyPr/>
          <a:lstStyle/>
          <a:p>
            <a:r>
              <a:rPr lang="ja-JP" altLang="en-US" b="0" dirty="0">
                <a:solidFill>
                  <a:srgbClr val="265180"/>
                </a:solidFill>
                <a:latin typeface="+mn-ea"/>
                <a:ea typeface="+mn-ea"/>
              </a:rPr>
              <a:t>リリース項目一覧</a:t>
            </a:r>
          </a:p>
        </p:txBody>
      </p:sp>
      <p:graphicFrame>
        <p:nvGraphicFramePr>
          <p:cNvPr id="8" name="表 5">
            <a:extLst>
              <a:ext uri="{FF2B5EF4-FFF2-40B4-BE49-F238E27FC236}">
                <a16:creationId xmlns:a16="http://schemas.microsoft.com/office/drawing/2014/main" id="{07219AAD-97A6-3628-5ADC-E4FDDF648FDB}"/>
              </a:ext>
            </a:extLst>
          </p:cNvPr>
          <p:cNvGraphicFramePr>
            <a:graphicFrameLocks noGrp="1"/>
          </p:cNvGraphicFramePr>
          <p:nvPr>
            <p:extLst>
              <p:ext uri="{D42A27DB-BD31-4B8C-83A1-F6EECF244321}">
                <p14:modId xmlns:p14="http://schemas.microsoft.com/office/powerpoint/2010/main" val="325241116"/>
              </p:ext>
            </p:extLst>
          </p:nvPr>
        </p:nvGraphicFramePr>
        <p:xfrm>
          <a:off x="497711" y="911916"/>
          <a:ext cx="11558454" cy="5426361"/>
        </p:xfrm>
        <a:graphic>
          <a:graphicData uri="http://schemas.openxmlformats.org/drawingml/2006/table">
            <a:tbl>
              <a:tblPr firstRow="1" bandRow="1">
                <a:tableStyleId>{5940675A-B579-460E-94D1-54222C63F5DA}</a:tableStyleId>
              </a:tblPr>
              <a:tblGrid>
                <a:gridCol w="741521">
                  <a:extLst>
                    <a:ext uri="{9D8B030D-6E8A-4147-A177-3AD203B41FA5}">
                      <a16:colId xmlns:a16="http://schemas.microsoft.com/office/drawing/2014/main" val="889631269"/>
                    </a:ext>
                  </a:extLst>
                </a:gridCol>
                <a:gridCol w="1850809">
                  <a:extLst>
                    <a:ext uri="{9D8B030D-6E8A-4147-A177-3AD203B41FA5}">
                      <a16:colId xmlns:a16="http://schemas.microsoft.com/office/drawing/2014/main" val="134053511"/>
                    </a:ext>
                  </a:extLst>
                </a:gridCol>
                <a:gridCol w="8966124">
                  <a:extLst>
                    <a:ext uri="{9D8B030D-6E8A-4147-A177-3AD203B41FA5}">
                      <a16:colId xmlns:a16="http://schemas.microsoft.com/office/drawing/2014/main" val="3343669445"/>
                    </a:ext>
                  </a:extLst>
                </a:gridCol>
              </a:tblGrid>
              <a:tr h="493642">
                <a:tc>
                  <a:txBody>
                    <a:bodyPr/>
                    <a:lstStyle/>
                    <a:p>
                      <a:pPr algn="ctr"/>
                      <a:r>
                        <a:rPr kumimoji="1" lang="en-US" altLang="ja-JP" sz="1400" b="1" dirty="0">
                          <a:solidFill>
                            <a:schemeClr val="bg1"/>
                          </a:solidFill>
                        </a:rPr>
                        <a:t>NO.</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ja-JP" altLang="en-US" sz="1400" b="1" dirty="0">
                          <a:solidFill>
                            <a:schemeClr val="bg1"/>
                          </a:solidFill>
                        </a:rPr>
                        <a:t>対象機能</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ja-JP" altLang="en-US" sz="1400" b="1" dirty="0">
                          <a:solidFill>
                            <a:schemeClr val="bg1"/>
                          </a:solidFill>
                          <a:latin typeface="+mn-ea"/>
                          <a:ea typeface="+mn-ea"/>
                        </a:rPr>
                        <a:t>概要</a:t>
                      </a:r>
                    </a:p>
                  </a:txBody>
                  <a:tcPr anchor="ctr">
                    <a:solidFill>
                      <a:srgbClr val="0070C0"/>
                    </a:solidFill>
                  </a:tcPr>
                </a:tc>
                <a:extLst>
                  <a:ext uri="{0D108BD9-81ED-4DB2-BD59-A6C34878D82A}">
                    <a16:rowId xmlns:a16="http://schemas.microsoft.com/office/drawing/2014/main" val="1860205053"/>
                  </a:ext>
                </a:extLst>
              </a:tr>
              <a:tr h="4932719">
                <a:tc>
                  <a:txBody>
                    <a:bodyPr/>
                    <a:lstStyle/>
                    <a:p>
                      <a:pPr algn="ctr"/>
                      <a:r>
                        <a:rPr kumimoji="1" lang="en-US" altLang="ja-JP" sz="1600" dirty="0">
                          <a:solidFill>
                            <a:schemeClr val="tx1"/>
                          </a:solidFill>
                          <a:latin typeface="+mn-ea"/>
                          <a:ea typeface="+mn-ea"/>
                        </a:rPr>
                        <a:t>2</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盤上げ盤下げ</a:t>
                      </a: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機能追加</a:t>
                      </a: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機能追加</a:t>
                      </a: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a:t>
                      </a:r>
                    </a:p>
                  </a:txBody>
                  <a:tcPr anchor="ctr">
                    <a:solidFill>
                      <a:schemeClr val="bg1"/>
                    </a:solidFill>
                  </a:tcPr>
                </a:tc>
                <a:tc>
                  <a:txBody>
                    <a:bodyPr/>
                    <a:lstStyle/>
                    <a:p>
                      <a:pPr marL="177750" indent="-177750">
                        <a:buFont typeface="Arial" panose="020B0604020202020204" pitchFamily="34" charset="0"/>
                        <a:buChar char="•"/>
                      </a:pPr>
                      <a:r>
                        <a:rPr kumimoji="1" lang="ja-JP" altLang="en-US" sz="1600" b="0" dirty="0">
                          <a:solidFill>
                            <a:schemeClr val="tx1"/>
                          </a:solidFill>
                          <a:latin typeface="+mn-ea"/>
                          <a:ea typeface="+mn-ea"/>
                        </a:rPr>
                        <a:t>概要：盤上げ盤下げ機能の追加</a:t>
                      </a:r>
                      <a:endParaRPr kumimoji="1" lang="en-US" altLang="ja-JP" sz="1600" b="0" dirty="0">
                        <a:solidFill>
                          <a:schemeClr val="tx1"/>
                        </a:solidFill>
                        <a:latin typeface="+mn-ea"/>
                        <a:ea typeface="+mn-ea"/>
                      </a:endParaRPr>
                    </a:p>
                    <a:p>
                      <a:pPr marL="177750" indent="-177750">
                        <a:buFont typeface="Arial" panose="020B0604020202020204" pitchFamily="34" charset="0"/>
                        <a:buChar char="•"/>
                      </a:pPr>
                      <a:r>
                        <a:rPr kumimoji="1" lang="ja-JP" altLang="en-US" sz="1600" b="0" dirty="0">
                          <a:solidFill>
                            <a:schemeClr val="tx1"/>
                          </a:solidFill>
                          <a:latin typeface="+mn-ea"/>
                          <a:ea typeface="+mn-ea"/>
                        </a:rPr>
                        <a:t>詳細：平場作図機能に盤上げ盤下げ機能を追加しました。</a:t>
                      </a:r>
                      <a:endParaRPr kumimoji="1" lang="en-US" altLang="ja-JP" sz="1600" b="0" dirty="0">
                        <a:solidFill>
                          <a:schemeClr val="tx1"/>
                        </a:solidFill>
                        <a:latin typeface="+mn-ea"/>
                        <a:ea typeface="+mn-ea"/>
                      </a:endParaRPr>
                    </a:p>
                    <a:p>
                      <a:pPr marL="0" indent="0">
                        <a:buFont typeface="Arial" panose="020B0604020202020204" pitchFamily="34" charset="0"/>
                        <a:buNone/>
                      </a:pPr>
                      <a:r>
                        <a:rPr kumimoji="1" lang="ja-JP" altLang="en-US" sz="1600" b="0" dirty="0">
                          <a:solidFill>
                            <a:schemeClr val="tx1"/>
                          </a:solidFill>
                          <a:latin typeface="+mn-ea"/>
                          <a:ea typeface="+mn-ea"/>
                        </a:rPr>
                        <a:t>   　　　平場追加後、編集＞</a:t>
                      </a:r>
                      <a:r>
                        <a:rPr kumimoji="1" lang="en-US" altLang="ja-JP" sz="1600" b="0" dirty="0">
                          <a:solidFill>
                            <a:schemeClr val="tx1"/>
                          </a:solidFill>
                          <a:latin typeface="+mn-ea"/>
                          <a:ea typeface="+mn-ea"/>
                        </a:rPr>
                        <a:t>3D</a:t>
                      </a:r>
                      <a:r>
                        <a:rPr kumimoji="1" lang="ja-JP" altLang="en-US" sz="1600" b="0" dirty="0">
                          <a:solidFill>
                            <a:schemeClr val="tx1"/>
                          </a:solidFill>
                          <a:latin typeface="+mn-ea"/>
                          <a:ea typeface="+mn-ea"/>
                        </a:rPr>
                        <a:t>ビュー上の変化点で右クリック＞「盤上げ・盤下げ」＞中心に表　　　</a:t>
                      </a:r>
                      <a:endParaRPr kumimoji="1" lang="en-US" altLang="ja-JP" sz="1600" b="0" dirty="0">
                        <a:solidFill>
                          <a:schemeClr val="tx1"/>
                        </a:solidFill>
                        <a:latin typeface="+mn-ea"/>
                        <a:ea typeface="+mn-ea"/>
                      </a:endParaRPr>
                    </a:p>
                    <a:p>
                      <a:pPr marL="0" indent="0">
                        <a:buFont typeface="Arial" panose="020B0604020202020204" pitchFamily="34" charset="0"/>
                        <a:buNone/>
                      </a:pPr>
                      <a:r>
                        <a:rPr kumimoji="1" lang="ja-JP" altLang="en-US" sz="1600" b="0" dirty="0">
                          <a:solidFill>
                            <a:schemeClr val="tx1"/>
                          </a:solidFill>
                          <a:latin typeface="+mn-ea"/>
                          <a:ea typeface="+mn-ea"/>
                        </a:rPr>
                        <a:t>　　　   示される矢印</a:t>
                      </a:r>
                      <a:r>
                        <a:rPr kumimoji="1" lang="ja-JP" altLang="en-US" sz="1600" b="0" dirty="0">
                          <a:solidFill>
                            <a:srgbClr val="FF0000"/>
                          </a:solidFill>
                          <a:latin typeface="+mn-ea"/>
                          <a:ea typeface="+mn-ea"/>
                        </a:rPr>
                        <a:t>↑</a:t>
                      </a:r>
                      <a:r>
                        <a:rPr kumimoji="1" lang="ja-JP" altLang="en-US" sz="1600" b="0" dirty="0">
                          <a:solidFill>
                            <a:schemeClr val="tx1"/>
                          </a:solidFill>
                          <a:latin typeface="+mn-ea"/>
                          <a:ea typeface="+mn-ea"/>
                        </a:rPr>
                        <a:t>上でクリックした状態で上下すると、作図した平場の高さが一様に変更  </a:t>
                      </a:r>
                      <a:endParaRPr kumimoji="1" lang="en-US" altLang="ja-JP" sz="1600" b="0" dirty="0">
                        <a:solidFill>
                          <a:schemeClr val="tx1"/>
                        </a:solidFill>
                        <a:latin typeface="+mn-ea"/>
                        <a:ea typeface="+mn-ea"/>
                      </a:endParaRPr>
                    </a:p>
                    <a:p>
                      <a:pPr marL="0" indent="0">
                        <a:buFont typeface="Arial" panose="020B0604020202020204" pitchFamily="34" charset="0"/>
                        <a:buNone/>
                      </a:pPr>
                      <a:r>
                        <a:rPr kumimoji="1" lang="en-US" altLang="ja-JP" sz="1600" b="0" dirty="0">
                          <a:solidFill>
                            <a:schemeClr val="tx1"/>
                          </a:solidFill>
                          <a:latin typeface="+mn-ea"/>
                          <a:ea typeface="+mn-ea"/>
                        </a:rPr>
                        <a:t>   </a:t>
                      </a:r>
                      <a:r>
                        <a:rPr kumimoji="1" lang="ja-JP" altLang="en-US" sz="1600" b="0" dirty="0">
                          <a:solidFill>
                            <a:schemeClr val="tx1"/>
                          </a:solidFill>
                          <a:latin typeface="+mn-ea"/>
                          <a:ea typeface="+mn-ea"/>
                        </a:rPr>
                        <a:t>　　　できます。（ドラッグモードと同様の操作方法になります）</a:t>
                      </a:r>
                      <a:endParaRPr kumimoji="1" lang="en-US" altLang="ja-JP" sz="1600" b="0" dirty="0">
                        <a:solidFill>
                          <a:schemeClr val="tx1"/>
                        </a:solidFill>
                        <a:latin typeface="+mn-ea"/>
                        <a:ea typeface="+mn-ea"/>
                      </a:endParaRPr>
                    </a:p>
                  </a:txBody>
                  <a:tcPr>
                    <a:solidFill>
                      <a:schemeClr val="bg1"/>
                    </a:solidFill>
                  </a:tcPr>
                </a:tc>
                <a:extLst>
                  <a:ext uri="{0D108BD9-81ED-4DB2-BD59-A6C34878D82A}">
                    <a16:rowId xmlns:a16="http://schemas.microsoft.com/office/drawing/2014/main" val="3025311959"/>
                  </a:ext>
                </a:extLst>
              </a:tr>
            </a:tbl>
          </a:graphicData>
        </a:graphic>
      </p:graphicFrame>
      <p:sp>
        <p:nvSpPr>
          <p:cNvPr id="13" name="テキスト ボックス 12">
            <a:extLst>
              <a:ext uri="{FF2B5EF4-FFF2-40B4-BE49-F238E27FC236}">
                <a16:creationId xmlns:a16="http://schemas.microsoft.com/office/drawing/2014/main" id="{DDE09D2E-4A8A-84BC-E4B2-1713D0FFDC89}"/>
              </a:ext>
            </a:extLst>
          </p:cNvPr>
          <p:cNvSpPr txBox="1"/>
          <p:nvPr/>
        </p:nvSpPr>
        <p:spPr>
          <a:xfrm>
            <a:off x="3465092" y="5741308"/>
            <a:ext cx="2031325" cy="338554"/>
          </a:xfrm>
          <a:prstGeom prst="rect">
            <a:avLst/>
          </a:prstGeom>
          <a:noFill/>
        </p:spPr>
        <p:txBody>
          <a:bodyPr wrap="none" rtlCol="0">
            <a:spAutoFit/>
          </a:bodyPr>
          <a:lstStyle/>
          <a:p>
            <a:pPr algn="ctr"/>
            <a:r>
              <a:rPr kumimoji="1" lang="ja-JP" altLang="en-US" sz="1600" dirty="0"/>
              <a:t>作図した平場を編集</a:t>
            </a:r>
          </a:p>
        </p:txBody>
      </p:sp>
      <p:pic>
        <p:nvPicPr>
          <p:cNvPr id="3" name="図 2">
            <a:extLst>
              <a:ext uri="{FF2B5EF4-FFF2-40B4-BE49-F238E27FC236}">
                <a16:creationId xmlns:a16="http://schemas.microsoft.com/office/drawing/2014/main" id="{99ED7191-9484-E7B9-5503-847678F932BD}"/>
              </a:ext>
            </a:extLst>
          </p:cNvPr>
          <p:cNvPicPr>
            <a:picLocks noChangeAspect="1"/>
          </p:cNvPicPr>
          <p:nvPr/>
        </p:nvPicPr>
        <p:blipFill rotWithShape="1">
          <a:blip r:embed="rId2"/>
          <a:srcRect t="9573" r="26955"/>
          <a:stretch/>
        </p:blipFill>
        <p:spPr>
          <a:xfrm>
            <a:off x="3153025" y="2878526"/>
            <a:ext cx="3748234" cy="2783133"/>
          </a:xfrm>
          <a:prstGeom prst="rect">
            <a:avLst/>
          </a:prstGeom>
        </p:spPr>
      </p:pic>
      <p:pic>
        <p:nvPicPr>
          <p:cNvPr id="7" name="図 6">
            <a:extLst>
              <a:ext uri="{FF2B5EF4-FFF2-40B4-BE49-F238E27FC236}">
                <a16:creationId xmlns:a16="http://schemas.microsoft.com/office/drawing/2014/main" id="{FF23F3EA-2DF4-D544-EF6F-A7C856F516C0}"/>
              </a:ext>
            </a:extLst>
          </p:cNvPr>
          <p:cNvPicPr>
            <a:picLocks noChangeAspect="1"/>
          </p:cNvPicPr>
          <p:nvPr/>
        </p:nvPicPr>
        <p:blipFill rotWithShape="1">
          <a:blip r:embed="rId3"/>
          <a:srcRect l="26111" t="9573" r="26955"/>
          <a:stretch/>
        </p:blipFill>
        <p:spPr>
          <a:xfrm>
            <a:off x="7018837" y="2878526"/>
            <a:ext cx="2408379" cy="2783133"/>
          </a:xfrm>
          <a:prstGeom prst="rect">
            <a:avLst/>
          </a:prstGeom>
        </p:spPr>
      </p:pic>
      <p:pic>
        <p:nvPicPr>
          <p:cNvPr id="10" name="図 9">
            <a:extLst>
              <a:ext uri="{FF2B5EF4-FFF2-40B4-BE49-F238E27FC236}">
                <a16:creationId xmlns:a16="http://schemas.microsoft.com/office/drawing/2014/main" id="{9B06EB45-5171-13A5-62CF-31E5886063D6}"/>
              </a:ext>
            </a:extLst>
          </p:cNvPr>
          <p:cNvPicPr>
            <a:picLocks noChangeAspect="1"/>
          </p:cNvPicPr>
          <p:nvPr/>
        </p:nvPicPr>
        <p:blipFill rotWithShape="1">
          <a:blip r:embed="rId4"/>
          <a:srcRect l="26111" t="9573" r="26955"/>
          <a:stretch/>
        </p:blipFill>
        <p:spPr>
          <a:xfrm>
            <a:off x="9537501" y="2878525"/>
            <a:ext cx="2408379" cy="2783133"/>
          </a:xfrm>
          <a:prstGeom prst="rect">
            <a:avLst/>
          </a:prstGeom>
        </p:spPr>
      </p:pic>
      <p:cxnSp>
        <p:nvCxnSpPr>
          <p:cNvPr id="15" name="コネクタ: カギ線 14">
            <a:extLst>
              <a:ext uri="{FF2B5EF4-FFF2-40B4-BE49-F238E27FC236}">
                <a16:creationId xmlns:a16="http://schemas.microsoft.com/office/drawing/2014/main" id="{ECCBBB75-C053-AEE7-40DD-0CBE2A2AA634}"/>
              </a:ext>
            </a:extLst>
          </p:cNvPr>
          <p:cNvCxnSpPr>
            <a:cxnSpLocks/>
            <a:stCxn id="18" idx="3"/>
            <a:endCxn id="16" idx="1"/>
          </p:cNvCxnSpPr>
          <p:nvPr/>
        </p:nvCxnSpPr>
        <p:spPr>
          <a:xfrm flipV="1">
            <a:off x="4693920" y="4738742"/>
            <a:ext cx="3360811" cy="670560"/>
          </a:xfrm>
          <a:prstGeom prst="bent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正方形/長方形 15">
            <a:extLst>
              <a:ext uri="{FF2B5EF4-FFF2-40B4-BE49-F238E27FC236}">
                <a16:creationId xmlns:a16="http://schemas.microsoft.com/office/drawing/2014/main" id="{C2FF2085-13F4-4C4B-ECB8-AE081AA50D72}"/>
              </a:ext>
            </a:extLst>
          </p:cNvPr>
          <p:cNvSpPr/>
          <p:nvPr/>
        </p:nvSpPr>
        <p:spPr>
          <a:xfrm>
            <a:off x="8054731" y="4654024"/>
            <a:ext cx="426329" cy="16943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8" name="正方形/長方形 17">
            <a:extLst>
              <a:ext uri="{FF2B5EF4-FFF2-40B4-BE49-F238E27FC236}">
                <a16:creationId xmlns:a16="http://schemas.microsoft.com/office/drawing/2014/main" id="{A0674FF8-D17B-20BE-2CC6-19BE2F198957}"/>
              </a:ext>
            </a:extLst>
          </p:cNvPr>
          <p:cNvSpPr/>
          <p:nvPr/>
        </p:nvSpPr>
        <p:spPr>
          <a:xfrm>
            <a:off x="4267591" y="5324584"/>
            <a:ext cx="426329" cy="16943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20" name="テキスト ボックス 19">
            <a:extLst>
              <a:ext uri="{FF2B5EF4-FFF2-40B4-BE49-F238E27FC236}">
                <a16:creationId xmlns:a16="http://schemas.microsoft.com/office/drawing/2014/main" id="{AD3ABFAB-D18B-CB5B-C338-A7A12D1DFF6A}"/>
              </a:ext>
            </a:extLst>
          </p:cNvPr>
          <p:cNvSpPr txBox="1"/>
          <p:nvPr/>
        </p:nvSpPr>
        <p:spPr>
          <a:xfrm>
            <a:off x="7209035" y="5741308"/>
            <a:ext cx="2031325" cy="584775"/>
          </a:xfrm>
          <a:prstGeom prst="rect">
            <a:avLst/>
          </a:prstGeom>
          <a:noFill/>
        </p:spPr>
        <p:txBody>
          <a:bodyPr wrap="none" rtlCol="0">
            <a:spAutoFit/>
          </a:bodyPr>
          <a:lstStyle/>
          <a:p>
            <a:pPr algn="ctr"/>
            <a:r>
              <a:rPr kumimoji="1" lang="ja-JP" altLang="en-US" sz="1600" dirty="0"/>
              <a:t>「盤上げ・盤下げ」</a:t>
            </a:r>
            <a:endParaRPr kumimoji="1" lang="en-US" altLang="ja-JP" sz="1600" dirty="0"/>
          </a:p>
          <a:p>
            <a:pPr algn="ctr"/>
            <a:r>
              <a:rPr kumimoji="1" lang="ja-JP" altLang="en-US" sz="1600" dirty="0"/>
              <a:t>を選択</a:t>
            </a:r>
          </a:p>
        </p:txBody>
      </p:sp>
      <p:sp>
        <p:nvSpPr>
          <p:cNvPr id="21" name="テキスト ボックス 20">
            <a:extLst>
              <a:ext uri="{FF2B5EF4-FFF2-40B4-BE49-F238E27FC236}">
                <a16:creationId xmlns:a16="http://schemas.microsoft.com/office/drawing/2014/main" id="{E1DB82C0-1774-96A6-BC3C-F05835CB3E17}"/>
              </a:ext>
            </a:extLst>
          </p:cNvPr>
          <p:cNvSpPr txBox="1"/>
          <p:nvPr/>
        </p:nvSpPr>
        <p:spPr>
          <a:xfrm>
            <a:off x="9427216" y="5716136"/>
            <a:ext cx="2646878" cy="584775"/>
          </a:xfrm>
          <a:prstGeom prst="rect">
            <a:avLst/>
          </a:prstGeom>
          <a:noFill/>
        </p:spPr>
        <p:txBody>
          <a:bodyPr wrap="none" rtlCol="0">
            <a:spAutoFit/>
          </a:bodyPr>
          <a:lstStyle/>
          <a:p>
            <a:pPr algn="ctr"/>
            <a:r>
              <a:rPr kumimoji="1" lang="ja-JP" altLang="en-US" sz="1600" dirty="0"/>
              <a:t>矢印↑をクリックしながら</a:t>
            </a:r>
            <a:endParaRPr kumimoji="1" lang="en-US" altLang="ja-JP" sz="1600" dirty="0"/>
          </a:p>
          <a:p>
            <a:pPr algn="ctr"/>
            <a:r>
              <a:rPr kumimoji="1" lang="ja-JP" altLang="en-US" sz="1600" dirty="0"/>
              <a:t>動かすことで高さ変更</a:t>
            </a:r>
          </a:p>
        </p:txBody>
      </p:sp>
      <p:sp>
        <p:nvSpPr>
          <p:cNvPr id="22" name="楕円 21">
            <a:extLst>
              <a:ext uri="{FF2B5EF4-FFF2-40B4-BE49-F238E27FC236}">
                <a16:creationId xmlns:a16="http://schemas.microsoft.com/office/drawing/2014/main" id="{8C2811FA-F4F2-DCE5-0829-99497048A4A6}"/>
              </a:ext>
            </a:extLst>
          </p:cNvPr>
          <p:cNvSpPr/>
          <p:nvPr/>
        </p:nvSpPr>
        <p:spPr>
          <a:xfrm>
            <a:off x="10795932" y="3672840"/>
            <a:ext cx="336888" cy="586740"/>
          </a:xfrm>
          <a:prstGeom prst="ellipse">
            <a:avLst/>
          </a:prstGeom>
          <a:noFill/>
          <a:ln w="1905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3" name="コネクタ: カギ線 22">
            <a:extLst>
              <a:ext uri="{FF2B5EF4-FFF2-40B4-BE49-F238E27FC236}">
                <a16:creationId xmlns:a16="http://schemas.microsoft.com/office/drawing/2014/main" id="{77C21C50-6907-5F51-6284-7CB0690BAE86}"/>
              </a:ext>
            </a:extLst>
          </p:cNvPr>
          <p:cNvCxnSpPr>
            <a:cxnSpLocks/>
            <a:stCxn id="16" idx="3"/>
            <a:endCxn id="22" idx="2"/>
          </p:cNvCxnSpPr>
          <p:nvPr/>
        </p:nvCxnSpPr>
        <p:spPr>
          <a:xfrm flipV="1">
            <a:off x="8481060" y="3966210"/>
            <a:ext cx="2314872" cy="772532"/>
          </a:xfrm>
          <a:prstGeom prst="bent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43518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1">
            <a:extLst>
              <a:ext uri="{FF2B5EF4-FFF2-40B4-BE49-F238E27FC236}">
                <a16:creationId xmlns:a16="http://schemas.microsoft.com/office/drawing/2014/main" id="{635E94E0-ED05-73B1-6C26-FD93A57B3A14}"/>
              </a:ext>
            </a:extLst>
          </p:cNvPr>
          <p:cNvSpPr>
            <a:spLocks noGrp="1"/>
          </p:cNvSpPr>
          <p:nvPr>
            <p:ph type="body" sz="quarter" idx="10"/>
          </p:nvPr>
        </p:nvSpPr>
        <p:spPr>
          <a:xfrm>
            <a:off x="2264833" y="181587"/>
            <a:ext cx="8153400" cy="388031"/>
          </a:xfrm>
        </p:spPr>
        <p:txBody>
          <a:bodyPr/>
          <a:lstStyle/>
          <a:p>
            <a:r>
              <a:rPr lang="ja-JP" altLang="en-US" b="0" dirty="0">
                <a:solidFill>
                  <a:srgbClr val="265180"/>
                </a:solidFill>
                <a:latin typeface="+mn-ea"/>
                <a:ea typeface="+mn-ea"/>
              </a:rPr>
              <a:t>リリース項目一覧</a:t>
            </a:r>
          </a:p>
        </p:txBody>
      </p:sp>
      <p:graphicFrame>
        <p:nvGraphicFramePr>
          <p:cNvPr id="8" name="表 5">
            <a:extLst>
              <a:ext uri="{FF2B5EF4-FFF2-40B4-BE49-F238E27FC236}">
                <a16:creationId xmlns:a16="http://schemas.microsoft.com/office/drawing/2014/main" id="{07219AAD-97A6-3628-5ADC-E4FDDF648FDB}"/>
              </a:ext>
            </a:extLst>
          </p:cNvPr>
          <p:cNvGraphicFramePr>
            <a:graphicFrameLocks noGrp="1"/>
          </p:cNvGraphicFramePr>
          <p:nvPr>
            <p:extLst>
              <p:ext uri="{D42A27DB-BD31-4B8C-83A1-F6EECF244321}">
                <p14:modId xmlns:p14="http://schemas.microsoft.com/office/powerpoint/2010/main" val="739395605"/>
              </p:ext>
            </p:extLst>
          </p:nvPr>
        </p:nvGraphicFramePr>
        <p:xfrm>
          <a:off x="497711" y="911916"/>
          <a:ext cx="11558454" cy="5618193"/>
        </p:xfrm>
        <a:graphic>
          <a:graphicData uri="http://schemas.openxmlformats.org/drawingml/2006/table">
            <a:tbl>
              <a:tblPr firstRow="1" bandRow="1">
                <a:tableStyleId>{5940675A-B579-460E-94D1-54222C63F5DA}</a:tableStyleId>
              </a:tblPr>
              <a:tblGrid>
                <a:gridCol w="741521">
                  <a:extLst>
                    <a:ext uri="{9D8B030D-6E8A-4147-A177-3AD203B41FA5}">
                      <a16:colId xmlns:a16="http://schemas.microsoft.com/office/drawing/2014/main" val="889631269"/>
                    </a:ext>
                  </a:extLst>
                </a:gridCol>
                <a:gridCol w="1850809">
                  <a:extLst>
                    <a:ext uri="{9D8B030D-6E8A-4147-A177-3AD203B41FA5}">
                      <a16:colId xmlns:a16="http://schemas.microsoft.com/office/drawing/2014/main" val="134053511"/>
                    </a:ext>
                  </a:extLst>
                </a:gridCol>
                <a:gridCol w="8966124">
                  <a:extLst>
                    <a:ext uri="{9D8B030D-6E8A-4147-A177-3AD203B41FA5}">
                      <a16:colId xmlns:a16="http://schemas.microsoft.com/office/drawing/2014/main" val="3343669445"/>
                    </a:ext>
                  </a:extLst>
                </a:gridCol>
              </a:tblGrid>
              <a:tr h="493642">
                <a:tc>
                  <a:txBody>
                    <a:bodyPr/>
                    <a:lstStyle/>
                    <a:p>
                      <a:pPr algn="ctr"/>
                      <a:r>
                        <a:rPr kumimoji="1" lang="en-US" altLang="ja-JP" sz="1400" b="1" dirty="0">
                          <a:solidFill>
                            <a:schemeClr val="bg1"/>
                          </a:solidFill>
                        </a:rPr>
                        <a:t>NO.</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ja-JP" altLang="en-US" sz="1400" b="1" dirty="0">
                          <a:solidFill>
                            <a:schemeClr val="bg1"/>
                          </a:solidFill>
                        </a:rPr>
                        <a:t>対象機能</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ja-JP" altLang="en-US" sz="1400" b="1" dirty="0">
                          <a:solidFill>
                            <a:schemeClr val="bg1"/>
                          </a:solidFill>
                          <a:latin typeface="+mn-ea"/>
                          <a:ea typeface="+mn-ea"/>
                        </a:rPr>
                        <a:t>概要</a:t>
                      </a:r>
                    </a:p>
                  </a:txBody>
                  <a:tcPr anchor="ctr">
                    <a:solidFill>
                      <a:srgbClr val="0070C0"/>
                    </a:solidFill>
                  </a:tcPr>
                </a:tc>
                <a:extLst>
                  <a:ext uri="{0D108BD9-81ED-4DB2-BD59-A6C34878D82A}">
                    <a16:rowId xmlns:a16="http://schemas.microsoft.com/office/drawing/2014/main" val="1860205053"/>
                  </a:ext>
                </a:extLst>
              </a:tr>
              <a:tr h="3057027">
                <a:tc>
                  <a:txBody>
                    <a:bodyPr/>
                    <a:lstStyle/>
                    <a:p>
                      <a:pPr algn="ctr"/>
                      <a:r>
                        <a:rPr kumimoji="1" lang="en-US" altLang="ja-JP" sz="1600" dirty="0">
                          <a:solidFill>
                            <a:schemeClr val="tx1"/>
                          </a:solidFill>
                          <a:latin typeface="+mn-ea"/>
                          <a:ea typeface="+mn-ea"/>
                        </a:rPr>
                        <a:t>3</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断面バーがずれる不具合</a:t>
                      </a: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不具合改修</a:t>
                      </a: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a:t>
                      </a:r>
                      <a:endPar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txBody>
                  <a:tcPr anchor="ctr">
                    <a:solidFill>
                      <a:schemeClr val="bg1"/>
                    </a:solidFill>
                  </a:tcPr>
                </a:tc>
                <a:tc>
                  <a:txBody>
                    <a:bodyPr/>
                    <a:lstStyle/>
                    <a:p>
                      <a:pPr marL="177750" indent="-177750">
                        <a:buFont typeface="Arial" panose="020B0604020202020204" pitchFamily="34" charset="0"/>
                        <a:buChar char="•"/>
                      </a:pPr>
                      <a:r>
                        <a:rPr kumimoji="1" lang="ja-JP" altLang="en-US" sz="1600" b="0" dirty="0">
                          <a:solidFill>
                            <a:schemeClr val="tx1"/>
                          </a:solidFill>
                          <a:latin typeface="+mn-ea"/>
                          <a:ea typeface="+mn-ea"/>
                        </a:rPr>
                        <a:t>概要：断面バーの位置が縦断ビュー上と</a:t>
                      </a:r>
                      <a:r>
                        <a:rPr kumimoji="1" lang="en-US" altLang="ja-JP" sz="1600" b="0" dirty="0">
                          <a:solidFill>
                            <a:schemeClr val="tx1"/>
                          </a:solidFill>
                          <a:latin typeface="+mn-ea"/>
                          <a:ea typeface="+mn-ea"/>
                        </a:rPr>
                        <a:t>3D</a:t>
                      </a:r>
                      <a:r>
                        <a:rPr kumimoji="1" lang="ja-JP" altLang="en-US" sz="1600" b="0" dirty="0">
                          <a:solidFill>
                            <a:schemeClr val="tx1"/>
                          </a:solidFill>
                          <a:latin typeface="+mn-ea"/>
                          <a:ea typeface="+mn-ea"/>
                        </a:rPr>
                        <a:t>ビュー上でずれる不具合の改修</a:t>
                      </a:r>
                      <a:endParaRPr kumimoji="1" lang="en-US" altLang="ja-JP" sz="1600" b="0" dirty="0">
                        <a:solidFill>
                          <a:schemeClr val="tx1"/>
                        </a:solidFill>
                        <a:latin typeface="+mn-ea"/>
                        <a:ea typeface="+mn-ea"/>
                      </a:endParaRPr>
                    </a:p>
                    <a:p>
                      <a:pPr marL="177750" indent="-177750">
                        <a:buFont typeface="Arial" panose="020B0604020202020204" pitchFamily="34" charset="0"/>
                        <a:buChar char="•"/>
                      </a:pPr>
                      <a:r>
                        <a:rPr kumimoji="1" lang="ja-JP" altLang="en-US" sz="1600" b="0" dirty="0">
                          <a:solidFill>
                            <a:schemeClr val="tx1"/>
                          </a:solidFill>
                          <a:latin typeface="+mn-ea"/>
                          <a:ea typeface="+mn-ea"/>
                        </a:rPr>
                        <a:t>詳細：縦断ビュー上での断面バーの位置と、</a:t>
                      </a:r>
                      <a:r>
                        <a:rPr kumimoji="1" lang="en-US" altLang="ja-JP" sz="1600" b="0" dirty="0">
                          <a:solidFill>
                            <a:schemeClr val="tx1"/>
                          </a:solidFill>
                          <a:latin typeface="+mn-ea"/>
                          <a:ea typeface="+mn-ea"/>
                        </a:rPr>
                        <a:t>3D</a:t>
                      </a:r>
                      <a:r>
                        <a:rPr kumimoji="1" lang="ja-JP" altLang="en-US" sz="1600" b="0" dirty="0">
                          <a:solidFill>
                            <a:schemeClr val="tx1"/>
                          </a:solidFill>
                          <a:latin typeface="+mn-ea"/>
                          <a:ea typeface="+mn-ea"/>
                        </a:rPr>
                        <a:t>ビューでの断面バーの位置がずれてしまう不具</a:t>
                      </a:r>
                      <a:endParaRPr kumimoji="1" lang="en-US" altLang="ja-JP" sz="1600" b="0" dirty="0">
                        <a:solidFill>
                          <a:schemeClr val="tx1"/>
                        </a:solidFill>
                        <a:latin typeface="+mn-ea"/>
                        <a:ea typeface="+mn-ea"/>
                      </a:endParaRPr>
                    </a:p>
                    <a:p>
                      <a:pPr marL="0" indent="0">
                        <a:buFont typeface="Arial" panose="020B0604020202020204" pitchFamily="34" charset="0"/>
                        <a:buNone/>
                      </a:pPr>
                      <a:r>
                        <a:rPr kumimoji="1" lang="ja-JP" altLang="en-US" sz="1600" b="0" dirty="0">
                          <a:solidFill>
                            <a:schemeClr val="tx1"/>
                          </a:solidFill>
                          <a:latin typeface="+mn-ea"/>
                          <a:ea typeface="+mn-ea"/>
                        </a:rPr>
                        <a:t>　　　   合について改修されました。</a:t>
                      </a:r>
                      <a:endParaRPr kumimoji="1" lang="en-US" altLang="ja-JP" sz="1600" b="0" dirty="0">
                        <a:solidFill>
                          <a:schemeClr val="tx1"/>
                        </a:solidFill>
                        <a:latin typeface="+mn-ea"/>
                        <a:ea typeface="+mn-ea"/>
                      </a:endParaRPr>
                    </a:p>
                  </a:txBody>
                  <a:tcPr>
                    <a:solidFill>
                      <a:schemeClr val="bg1"/>
                    </a:solidFill>
                  </a:tcPr>
                </a:tc>
                <a:extLst>
                  <a:ext uri="{0D108BD9-81ED-4DB2-BD59-A6C34878D82A}">
                    <a16:rowId xmlns:a16="http://schemas.microsoft.com/office/drawing/2014/main" val="3025311959"/>
                  </a:ext>
                </a:extLst>
              </a:tr>
              <a:tr h="2067524">
                <a:tc>
                  <a:txBody>
                    <a:bodyPr/>
                    <a:lstStyle/>
                    <a:p>
                      <a:pPr algn="ctr"/>
                      <a:r>
                        <a:rPr kumimoji="1" lang="en-US" altLang="ja-JP" sz="1600" dirty="0">
                          <a:solidFill>
                            <a:schemeClr val="tx1"/>
                          </a:solidFill>
                          <a:latin typeface="+mn-ea"/>
                          <a:ea typeface="+mn-ea"/>
                        </a:rPr>
                        <a:t>4</a:t>
                      </a:r>
                      <a:endParaRPr kumimoji="1" lang="ja-JP" altLang="en-US" sz="1600" dirty="0">
                        <a:solidFill>
                          <a:schemeClr val="tx1"/>
                        </a:solidFill>
                        <a:latin typeface="+mn-ea"/>
                        <a:ea typeface="+mn-ea"/>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.xml</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データアップロード失敗する</a:t>
                      </a: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不具合</a:t>
                      </a:r>
                      <a:b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b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機能改修</a:t>
                      </a: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a:t>
                      </a:r>
                      <a:endPar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txBody>
                  <a:tcPr anchor="ctr">
                    <a:solidFill>
                      <a:schemeClr val="bg1"/>
                    </a:solidFill>
                  </a:tcPr>
                </a:tc>
                <a:tc>
                  <a:txBody>
                    <a:bodyPr/>
                    <a:lstStyle/>
                    <a:p>
                      <a:pPr marL="177750" indent="-177750">
                        <a:buFont typeface="Arial" panose="020B0604020202020204" pitchFamily="34" charset="0"/>
                        <a:buChar char="•"/>
                      </a:pPr>
                      <a:r>
                        <a:rPr kumimoji="1" lang="ja-JP" altLang="en-US" sz="1600" b="0" dirty="0">
                          <a:solidFill>
                            <a:schemeClr val="tx1"/>
                          </a:solidFill>
                          <a:latin typeface="+mn-ea"/>
                          <a:ea typeface="+mn-ea"/>
                        </a:rPr>
                        <a:t>概要：「</a:t>
                      </a:r>
                      <a:r>
                        <a:rPr kumimoji="1" lang="en-US" altLang="ja-JP" sz="1600" b="0" dirty="0">
                          <a:solidFill>
                            <a:schemeClr val="tx1"/>
                          </a:solidFill>
                          <a:latin typeface="+mn-ea"/>
                          <a:ea typeface="+mn-ea"/>
                        </a:rPr>
                        <a:t>.xml</a:t>
                      </a:r>
                      <a:r>
                        <a:rPr kumimoji="1" lang="ja-JP" altLang="en-US" sz="1600" b="0" dirty="0">
                          <a:solidFill>
                            <a:schemeClr val="tx1"/>
                          </a:solidFill>
                          <a:latin typeface="+mn-ea"/>
                          <a:ea typeface="+mn-ea"/>
                        </a:rPr>
                        <a:t>データ」のアップロードに失敗する不具合の改修</a:t>
                      </a:r>
                      <a:endParaRPr kumimoji="1" lang="en-US" altLang="ja-JP" sz="1600" b="0" dirty="0">
                        <a:solidFill>
                          <a:schemeClr val="tx1"/>
                        </a:solidFill>
                        <a:latin typeface="+mn-ea"/>
                        <a:ea typeface="+mn-ea"/>
                      </a:endParaRPr>
                    </a:p>
                    <a:p>
                      <a:pPr marL="177750" indent="-177750">
                        <a:buFont typeface="Arial" panose="020B0604020202020204" pitchFamily="34" charset="0"/>
                        <a:buChar char="•"/>
                      </a:pPr>
                      <a:r>
                        <a:rPr kumimoji="1" lang="ja-JP" altLang="en-US" sz="1600" b="0" dirty="0">
                          <a:solidFill>
                            <a:schemeClr val="tx1"/>
                          </a:solidFill>
                          <a:latin typeface="+mn-ea"/>
                          <a:ea typeface="+mn-ea"/>
                        </a:rPr>
                        <a:t>詳細：設計データの「</a:t>
                      </a:r>
                      <a:r>
                        <a:rPr kumimoji="1" lang="en-US" altLang="ja-JP" sz="1600" b="0" dirty="0">
                          <a:solidFill>
                            <a:schemeClr val="tx1"/>
                          </a:solidFill>
                          <a:latin typeface="+mn-ea"/>
                          <a:ea typeface="+mn-ea"/>
                        </a:rPr>
                        <a:t>.xml</a:t>
                      </a:r>
                      <a:r>
                        <a:rPr kumimoji="1" lang="ja-JP" altLang="en-US" sz="1600" b="0" dirty="0">
                          <a:solidFill>
                            <a:schemeClr val="tx1"/>
                          </a:solidFill>
                          <a:latin typeface="+mn-ea"/>
                          <a:ea typeface="+mn-ea"/>
                        </a:rPr>
                        <a:t>データ」をアップロードすると現場一覧に戻ってしまい、アップ</a:t>
                      </a:r>
                      <a:endParaRPr kumimoji="1" lang="en-US" altLang="ja-JP" sz="1600" b="0" dirty="0">
                        <a:solidFill>
                          <a:schemeClr val="tx1"/>
                        </a:solidFill>
                        <a:latin typeface="+mn-ea"/>
                        <a:ea typeface="+mn-ea"/>
                      </a:endParaRPr>
                    </a:p>
                    <a:p>
                      <a:pPr marL="0" indent="0">
                        <a:buFont typeface="Arial" panose="020B0604020202020204" pitchFamily="34" charset="0"/>
                        <a:buNone/>
                      </a:pPr>
                      <a:r>
                        <a:rPr kumimoji="1" lang="en-US" altLang="ja-JP" sz="1600" b="0" dirty="0">
                          <a:solidFill>
                            <a:schemeClr val="tx1"/>
                          </a:solidFill>
                          <a:latin typeface="+mn-ea"/>
                          <a:ea typeface="+mn-ea"/>
                        </a:rPr>
                        <a:t>   </a:t>
                      </a:r>
                      <a:r>
                        <a:rPr kumimoji="1" lang="ja-JP" altLang="en-US" sz="1600" b="0" dirty="0">
                          <a:solidFill>
                            <a:schemeClr val="tx1"/>
                          </a:solidFill>
                          <a:latin typeface="+mn-ea"/>
                          <a:ea typeface="+mn-ea"/>
                        </a:rPr>
                        <a:t>　　　ロード日表記がなく、アップロードに失敗する不具合について改修されました。</a:t>
                      </a:r>
                      <a:endParaRPr kumimoji="1" lang="en-US" altLang="ja-JP" sz="1600" b="0" dirty="0">
                        <a:solidFill>
                          <a:schemeClr val="tx1"/>
                        </a:solidFill>
                        <a:latin typeface="+mn-ea"/>
                        <a:ea typeface="+mn-ea"/>
                      </a:endParaRPr>
                    </a:p>
                  </a:txBody>
                  <a:tcPr>
                    <a:solidFill>
                      <a:schemeClr val="bg1"/>
                    </a:solidFill>
                  </a:tcPr>
                </a:tc>
                <a:extLst>
                  <a:ext uri="{0D108BD9-81ED-4DB2-BD59-A6C34878D82A}">
                    <a16:rowId xmlns:a16="http://schemas.microsoft.com/office/drawing/2014/main" val="2373129685"/>
                  </a:ext>
                </a:extLst>
              </a:tr>
            </a:tbl>
          </a:graphicData>
        </a:graphic>
      </p:graphicFrame>
      <p:grpSp>
        <p:nvGrpSpPr>
          <p:cNvPr id="14" name="グループ化 13">
            <a:extLst>
              <a:ext uri="{FF2B5EF4-FFF2-40B4-BE49-F238E27FC236}">
                <a16:creationId xmlns:a16="http://schemas.microsoft.com/office/drawing/2014/main" id="{2464F834-EAE7-EE55-0416-AE33706F4A1E}"/>
              </a:ext>
            </a:extLst>
          </p:cNvPr>
          <p:cNvGrpSpPr/>
          <p:nvPr/>
        </p:nvGrpSpPr>
        <p:grpSpPr>
          <a:xfrm>
            <a:off x="3352799" y="2289708"/>
            <a:ext cx="3696678" cy="2053943"/>
            <a:chOff x="3274646" y="2227895"/>
            <a:chExt cx="5970954" cy="3317574"/>
          </a:xfrm>
        </p:grpSpPr>
        <p:pic>
          <p:nvPicPr>
            <p:cNvPr id="3" name="図 2">
              <a:extLst>
                <a:ext uri="{FF2B5EF4-FFF2-40B4-BE49-F238E27FC236}">
                  <a16:creationId xmlns:a16="http://schemas.microsoft.com/office/drawing/2014/main" id="{CDEACF7E-E2BB-B35D-0EDD-46A7AAFD5C9C}"/>
                </a:ext>
              </a:extLst>
            </p:cNvPr>
            <p:cNvPicPr>
              <a:picLocks noChangeAspect="1"/>
            </p:cNvPicPr>
            <p:nvPr/>
          </p:nvPicPr>
          <p:blipFill rotWithShape="1">
            <a:blip r:embed="rId2"/>
            <a:srcRect l="14359" t="11204" b="2508"/>
            <a:stretch/>
          </p:blipFill>
          <p:spPr>
            <a:xfrm>
              <a:off x="3274646" y="2227895"/>
              <a:ext cx="5970954" cy="3317574"/>
            </a:xfrm>
            <a:prstGeom prst="rect">
              <a:avLst/>
            </a:prstGeom>
          </p:spPr>
        </p:pic>
        <p:sp>
          <p:nvSpPr>
            <p:cNvPr id="9" name="正方形/長方形 8">
              <a:extLst>
                <a:ext uri="{FF2B5EF4-FFF2-40B4-BE49-F238E27FC236}">
                  <a16:creationId xmlns:a16="http://schemas.microsoft.com/office/drawing/2014/main" id="{B227115E-A643-7C1C-85B2-4AF7D0FEB146}"/>
                </a:ext>
              </a:extLst>
            </p:cNvPr>
            <p:cNvSpPr/>
            <p:nvPr/>
          </p:nvSpPr>
          <p:spPr>
            <a:xfrm>
              <a:off x="6006473" y="2344577"/>
              <a:ext cx="503742" cy="198514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dirty="0"/>
            </a:p>
          </p:txBody>
        </p:sp>
        <p:sp>
          <p:nvSpPr>
            <p:cNvPr id="11" name="正方形/長方形 10">
              <a:extLst>
                <a:ext uri="{FF2B5EF4-FFF2-40B4-BE49-F238E27FC236}">
                  <a16:creationId xmlns:a16="http://schemas.microsoft.com/office/drawing/2014/main" id="{7BE1BF61-3486-C963-70CB-33E1AF7AEE35}"/>
                </a:ext>
              </a:extLst>
            </p:cNvPr>
            <p:cNvSpPr/>
            <p:nvPr/>
          </p:nvSpPr>
          <p:spPr>
            <a:xfrm>
              <a:off x="6956042" y="4960694"/>
              <a:ext cx="335712" cy="58477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cxnSp>
        <p:nvCxnSpPr>
          <p:cNvPr id="15" name="コネクタ: カギ線 14">
            <a:extLst>
              <a:ext uri="{FF2B5EF4-FFF2-40B4-BE49-F238E27FC236}">
                <a16:creationId xmlns:a16="http://schemas.microsoft.com/office/drawing/2014/main" id="{9291AB0C-EF23-B80E-8B1D-DA22E45720E5}"/>
              </a:ext>
            </a:extLst>
          </p:cNvPr>
          <p:cNvCxnSpPr>
            <a:cxnSpLocks/>
            <a:stCxn id="9" idx="3"/>
            <a:endCxn id="11" idx="0"/>
          </p:cNvCxnSpPr>
          <p:nvPr/>
        </p:nvCxnSpPr>
        <p:spPr>
          <a:xfrm>
            <a:off x="5355973" y="2976459"/>
            <a:ext cx="379937" cy="1005152"/>
          </a:xfrm>
          <a:prstGeom prst="bentConnector2">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FEF36CF5-FFB4-CDD6-80B7-CF2960CD1E4F}"/>
              </a:ext>
            </a:extLst>
          </p:cNvPr>
          <p:cNvSpPr txBox="1"/>
          <p:nvPr/>
        </p:nvSpPr>
        <p:spPr>
          <a:xfrm>
            <a:off x="5735909" y="3225687"/>
            <a:ext cx="2646878" cy="584775"/>
          </a:xfrm>
          <a:prstGeom prst="rect">
            <a:avLst/>
          </a:prstGeom>
          <a:noFill/>
        </p:spPr>
        <p:txBody>
          <a:bodyPr wrap="none" rtlCol="0">
            <a:spAutoFit/>
          </a:bodyPr>
          <a:lstStyle/>
          <a:p>
            <a:pPr algn="ctr"/>
            <a:r>
              <a:rPr kumimoji="1" lang="ja-JP" altLang="en-US" sz="1600" b="1" dirty="0">
                <a:solidFill>
                  <a:srgbClr val="FF0000"/>
                </a:solidFill>
              </a:rPr>
              <a:t>断面バー（黄色いバー）が</a:t>
            </a:r>
            <a:endParaRPr kumimoji="1" lang="en-US" altLang="ja-JP" sz="1600" b="1" dirty="0">
              <a:solidFill>
                <a:srgbClr val="FF0000"/>
              </a:solidFill>
            </a:endParaRPr>
          </a:p>
          <a:p>
            <a:pPr algn="ctr"/>
            <a:r>
              <a:rPr kumimoji="1" lang="ja-JP" altLang="en-US" sz="1600" b="1" dirty="0">
                <a:solidFill>
                  <a:srgbClr val="FF0000"/>
                </a:solidFill>
              </a:rPr>
              <a:t>ずれる不具合の改修</a:t>
            </a:r>
          </a:p>
        </p:txBody>
      </p:sp>
      <p:sp>
        <p:nvSpPr>
          <p:cNvPr id="20" name="テキスト ボックス 19">
            <a:extLst>
              <a:ext uri="{FF2B5EF4-FFF2-40B4-BE49-F238E27FC236}">
                <a16:creationId xmlns:a16="http://schemas.microsoft.com/office/drawing/2014/main" id="{39ACF685-4E05-793D-A2AB-0E92345F76C2}"/>
              </a:ext>
            </a:extLst>
          </p:cNvPr>
          <p:cNvSpPr txBox="1"/>
          <p:nvPr/>
        </p:nvSpPr>
        <p:spPr>
          <a:xfrm>
            <a:off x="3177860" y="2290597"/>
            <a:ext cx="1486304" cy="338554"/>
          </a:xfrm>
          <a:prstGeom prst="rect">
            <a:avLst/>
          </a:prstGeom>
          <a:noFill/>
        </p:spPr>
        <p:txBody>
          <a:bodyPr wrap="none" rtlCol="0">
            <a:spAutoFit/>
          </a:bodyPr>
          <a:lstStyle/>
          <a:p>
            <a:pPr algn="ctr"/>
            <a:r>
              <a:rPr kumimoji="1" lang="en-US" altLang="ja-JP" sz="1600" b="1" dirty="0">
                <a:solidFill>
                  <a:srgbClr val="FF0000"/>
                </a:solidFill>
              </a:rPr>
              <a:t>【3D</a:t>
            </a:r>
            <a:r>
              <a:rPr kumimoji="1" lang="ja-JP" altLang="en-US" sz="1600" b="1" dirty="0">
                <a:solidFill>
                  <a:srgbClr val="FF0000"/>
                </a:solidFill>
              </a:rPr>
              <a:t>ビュー</a:t>
            </a:r>
            <a:r>
              <a:rPr kumimoji="1" lang="en-US" altLang="ja-JP" sz="1600" b="1" dirty="0">
                <a:solidFill>
                  <a:srgbClr val="FF0000"/>
                </a:solidFill>
              </a:rPr>
              <a:t>】</a:t>
            </a:r>
            <a:endParaRPr kumimoji="1" lang="ja-JP" altLang="en-US" sz="1600" b="1" dirty="0">
              <a:solidFill>
                <a:srgbClr val="FF0000"/>
              </a:solidFill>
            </a:endParaRPr>
          </a:p>
        </p:txBody>
      </p:sp>
      <p:sp>
        <p:nvSpPr>
          <p:cNvPr id="21" name="テキスト ボックス 20">
            <a:extLst>
              <a:ext uri="{FF2B5EF4-FFF2-40B4-BE49-F238E27FC236}">
                <a16:creationId xmlns:a16="http://schemas.microsoft.com/office/drawing/2014/main" id="{B5CCBA87-62C0-319F-CF5B-BF1CDDCD3F3D}"/>
              </a:ext>
            </a:extLst>
          </p:cNvPr>
          <p:cNvSpPr txBox="1"/>
          <p:nvPr/>
        </p:nvSpPr>
        <p:spPr>
          <a:xfrm>
            <a:off x="3177860" y="4007832"/>
            <a:ext cx="1620957" cy="338554"/>
          </a:xfrm>
          <a:prstGeom prst="rect">
            <a:avLst/>
          </a:prstGeom>
          <a:noFill/>
        </p:spPr>
        <p:txBody>
          <a:bodyPr wrap="none" rtlCol="0">
            <a:spAutoFit/>
          </a:bodyPr>
          <a:lstStyle/>
          <a:p>
            <a:pPr algn="ctr"/>
            <a:r>
              <a:rPr kumimoji="1" lang="en-US" altLang="ja-JP" sz="1600" b="1" dirty="0">
                <a:solidFill>
                  <a:srgbClr val="FF0000"/>
                </a:solidFill>
              </a:rPr>
              <a:t>【</a:t>
            </a:r>
            <a:r>
              <a:rPr kumimoji="1" lang="ja-JP" altLang="en-US" sz="1600" b="1" dirty="0">
                <a:solidFill>
                  <a:srgbClr val="FF0000"/>
                </a:solidFill>
              </a:rPr>
              <a:t>縦断ビュー</a:t>
            </a:r>
            <a:r>
              <a:rPr kumimoji="1" lang="en-US" altLang="ja-JP" sz="1600" b="1" dirty="0">
                <a:solidFill>
                  <a:srgbClr val="FF0000"/>
                </a:solidFill>
              </a:rPr>
              <a:t>】</a:t>
            </a:r>
            <a:endParaRPr kumimoji="1" lang="ja-JP" altLang="en-US" sz="1600" b="1" dirty="0">
              <a:solidFill>
                <a:srgbClr val="FF0000"/>
              </a:solidFill>
            </a:endParaRPr>
          </a:p>
        </p:txBody>
      </p:sp>
      <p:pic>
        <p:nvPicPr>
          <p:cNvPr id="23" name="図 22">
            <a:extLst>
              <a:ext uri="{FF2B5EF4-FFF2-40B4-BE49-F238E27FC236}">
                <a16:creationId xmlns:a16="http://schemas.microsoft.com/office/drawing/2014/main" id="{6D9CD58E-2AC9-18E3-5622-9B229544BA47}"/>
              </a:ext>
            </a:extLst>
          </p:cNvPr>
          <p:cNvPicPr>
            <a:picLocks noChangeAspect="1"/>
          </p:cNvPicPr>
          <p:nvPr/>
        </p:nvPicPr>
        <p:blipFill rotWithShape="1">
          <a:blip r:embed="rId3"/>
          <a:srcRect b="21976"/>
          <a:stretch/>
        </p:blipFill>
        <p:spPr>
          <a:xfrm>
            <a:off x="3352799" y="5570692"/>
            <a:ext cx="2574620" cy="870490"/>
          </a:xfrm>
          <a:prstGeom prst="rect">
            <a:avLst/>
          </a:prstGeom>
        </p:spPr>
      </p:pic>
      <p:pic>
        <p:nvPicPr>
          <p:cNvPr id="25" name="図 24">
            <a:extLst>
              <a:ext uri="{FF2B5EF4-FFF2-40B4-BE49-F238E27FC236}">
                <a16:creationId xmlns:a16="http://schemas.microsoft.com/office/drawing/2014/main" id="{F2D2BA14-E6E4-C1F5-FF3A-0CC9A36E019D}"/>
              </a:ext>
            </a:extLst>
          </p:cNvPr>
          <p:cNvPicPr>
            <a:picLocks noChangeAspect="1"/>
          </p:cNvPicPr>
          <p:nvPr/>
        </p:nvPicPr>
        <p:blipFill>
          <a:blip r:embed="rId4"/>
          <a:stretch>
            <a:fillRect/>
          </a:stretch>
        </p:blipFill>
        <p:spPr>
          <a:xfrm>
            <a:off x="6242165" y="5570692"/>
            <a:ext cx="2646878" cy="856343"/>
          </a:xfrm>
          <a:prstGeom prst="rect">
            <a:avLst/>
          </a:prstGeom>
        </p:spPr>
      </p:pic>
      <p:sp>
        <p:nvSpPr>
          <p:cNvPr id="26" name="テキスト ボックス 25">
            <a:extLst>
              <a:ext uri="{FF2B5EF4-FFF2-40B4-BE49-F238E27FC236}">
                <a16:creationId xmlns:a16="http://schemas.microsoft.com/office/drawing/2014/main" id="{7167C6EC-E094-F9D3-CAB5-CDF84E141B13}"/>
              </a:ext>
            </a:extLst>
          </p:cNvPr>
          <p:cNvSpPr txBox="1"/>
          <p:nvPr/>
        </p:nvSpPr>
        <p:spPr>
          <a:xfrm>
            <a:off x="3177860" y="5282572"/>
            <a:ext cx="1210588" cy="338554"/>
          </a:xfrm>
          <a:prstGeom prst="rect">
            <a:avLst/>
          </a:prstGeom>
          <a:noFill/>
        </p:spPr>
        <p:txBody>
          <a:bodyPr wrap="none" rtlCol="0">
            <a:spAutoFit/>
          </a:bodyPr>
          <a:lstStyle/>
          <a:p>
            <a:pPr algn="ctr"/>
            <a:r>
              <a:rPr kumimoji="1" lang="en-US" altLang="ja-JP" sz="1600" dirty="0"/>
              <a:t>【</a:t>
            </a:r>
            <a:r>
              <a:rPr kumimoji="1" lang="ja-JP" altLang="en-US" sz="1600" dirty="0"/>
              <a:t>不具合</a:t>
            </a:r>
            <a:r>
              <a:rPr kumimoji="1" lang="en-US" altLang="ja-JP" sz="1600" dirty="0"/>
              <a:t>】</a:t>
            </a:r>
            <a:endParaRPr kumimoji="1" lang="ja-JP" altLang="en-US" sz="1600" dirty="0"/>
          </a:p>
        </p:txBody>
      </p:sp>
      <p:sp>
        <p:nvSpPr>
          <p:cNvPr id="27" name="テキスト ボックス 26">
            <a:extLst>
              <a:ext uri="{FF2B5EF4-FFF2-40B4-BE49-F238E27FC236}">
                <a16:creationId xmlns:a16="http://schemas.microsoft.com/office/drawing/2014/main" id="{D178B52D-F11F-DA95-8265-2EF3D0AB4D7D}"/>
              </a:ext>
            </a:extLst>
          </p:cNvPr>
          <p:cNvSpPr txBox="1"/>
          <p:nvPr/>
        </p:nvSpPr>
        <p:spPr>
          <a:xfrm>
            <a:off x="6026633" y="5265168"/>
            <a:ext cx="1005403" cy="338554"/>
          </a:xfrm>
          <a:prstGeom prst="rect">
            <a:avLst/>
          </a:prstGeom>
          <a:noFill/>
        </p:spPr>
        <p:txBody>
          <a:bodyPr wrap="none" rtlCol="0">
            <a:spAutoFit/>
          </a:bodyPr>
          <a:lstStyle/>
          <a:p>
            <a:pPr algn="ctr"/>
            <a:r>
              <a:rPr kumimoji="1" lang="en-US" altLang="ja-JP" sz="1600" dirty="0"/>
              <a:t>【</a:t>
            </a:r>
            <a:r>
              <a:rPr kumimoji="1" lang="ja-JP" altLang="en-US" sz="1600" dirty="0"/>
              <a:t>正常</a:t>
            </a:r>
            <a:r>
              <a:rPr kumimoji="1" lang="en-US" altLang="ja-JP" sz="1600" dirty="0"/>
              <a:t>】</a:t>
            </a:r>
            <a:endParaRPr kumimoji="1" lang="ja-JP" altLang="en-US" sz="1600" dirty="0"/>
          </a:p>
        </p:txBody>
      </p:sp>
      <p:sp>
        <p:nvSpPr>
          <p:cNvPr id="29" name="正方形/長方形 28">
            <a:extLst>
              <a:ext uri="{FF2B5EF4-FFF2-40B4-BE49-F238E27FC236}">
                <a16:creationId xmlns:a16="http://schemas.microsoft.com/office/drawing/2014/main" id="{98D206A0-19B4-B7DE-DEC9-E1905F1641FF}"/>
              </a:ext>
            </a:extLst>
          </p:cNvPr>
          <p:cNvSpPr/>
          <p:nvPr/>
        </p:nvSpPr>
        <p:spPr>
          <a:xfrm>
            <a:off x="6341533" y="5866709"/>
            <a:ext cx="1591082" cy="23717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30" name="テキスト ボックス 29">
            <a:extLst>
              <a:ext uri="{FF2B5EF4-FFF2-40B4-BE49-F238E27FC236}">
                <a16:creationId xmlns:a16="http://schemas.microsoft.com/office/drawing/2014/main" id="{7BBB140E-AC8D-D15E-721B-C4D1D417D976}"/>
              </a:ext>
            </a:extLst>
          </p:cNvPr>
          <p:cNvSpPr txBox="1"/>
          <p:nvPr/>
        </p:nvSpPr>
        <p:spPr>
          <a:xfrm>
            <a:off x="3352799" y="5794147"/>
            <a:ext cx="2441695" cy="338554"/>
          </a:xfrm>
          <a:prstGeom prst="rect">
            <a:avLst/>
          </a:prstGeom>
          <a:noFill/>
        </p:spPr>
        <p:txBody>
          <a:bodyPr wrap="none" rtlCol="0">
            <a:spAutoFit/>
          </a:bodyPr>
          <a:lstStyle/>
          <a:p>
            <a:pPr algn="ctr"/>
            <a:r>
              <a:rPr kumimoji="1" lang="ja-JP" altLang="en-US" sz="1600" b="1" dirty="0">
                <a:solidFill>
                  <a:srgbClr val="FF0000"/>
                </a:solidFill>
              </a:rPr>
              <a:t>日付が表示されていない</a:t>
            </a:r>
          </a:p>
        </p:txBody>
      </p:sp>
      <p:cxnSp>
        <p:nvCxnSpPr>
          <p:cNvPr id="32" name="直線矢印コネクタ 31">
            <a:extLst>
              <a:ext uri="{FF2B5EF4-FFF2-40B4-BE49-F238E27FC236}">
                <a16:creationId xmlns:a16="http://schemas.microsoft.com/office/drawing/2014/main" id="{E47DBAF4-12A4-FC7F-CE27-2860F5FD2385}"/>
              </a:ext>
            </a:extLst>
          </p:cNvPr>
          <p:cNvCxnSpPr>
            <a:cxnSpLocks/>
          </p:cNvCxnSpPr>
          <p:nvPr/>
        </p:nvCxnSpPr>
        <p:spPr>
          <a:xfrm flipH="1">
            <a:off x="5815508" y="5958007"/>
            <a:ext cx="526025" cy="541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60324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1">
            <a:extLst>
              <a:ext uri="{FF2B5EF4-FFF2-40B4-BE49-F238E27FC236}">
                <a16:creationId xmlns:a16="http://schemas.microsoft.com/office/drawing/2014/main" id="{635E94E0-ED05-73B1-6C26-FD93A57B3A14}"/>
              </a:ext>
            </a:extLst>
          </p:cNvPr>
          <p:cNvSpPr>
            <a:spLocks noGrp="1"/>
          </p:cNvSpPr>
          <p:nvPr>
            <p:ph type="body" sz="quarter" idx="10"/>
          </p:nvPr>
        </p:nvSpPr>
        <p:spPr>
          <a:xfrm>
            <a:off x="2264833" y="181587"/>
            <a:ext cx="8153400" cy="388031"/>
          </a:xfrm>
        </p:spPr>
        <p:txBody>
          <a:bodyPr/>
          <a:lstStyle/>
          <a:p>
            <a:r>
              <a:rPr lang="ja-JP" altLang="en-US" b="0" dirty="0">
                <a:solidFill>
                  <a:srgbClr val="265180"/>
                </a:solidFill>
                <a:latin typeface="+mn-ea"/>
                <a:ea typeface="+mn-ea"/>
              </a:rPr>
              <a:t>リリース項目一覧</a:t>
            </a:r>
          </a:p>
        </p:txBody>
      </p:sp>
      <p:graphicFrame>
        <p:nvGraphicFramePr>
          <p:cNvPr id="8" name="表 5">
            <a:extLst>
              <a:ext uri="{FF2B5EF4-FFF2-40B4-BE49-F238E27FC236}">
                <a16:creationId xmlns:a16="http://schemas.microsoft.com/office/drawing/2014/main" id="{07219AAD-97A6-3628-5ADC-E4FDDF648FDB}"/>
              </a:ext>
            </a:extLst>
          </p:cNvPr>
          <p:cNvGraphicFramePr>
            <a:graphicFrameLocks noGrp="1"/>
          </p:cNvGraphicFramePr>
          <p:nvPr>
            <p:extLst>
              <p:ext uri="{D42A27DB-BD31-4B8C-83A1-F6EECF244321}">
                <p14:modId xmlns:p14="http://schemas.microsoft.com/office/powerpoint/2010/main" val="646764092"/>
              </p:ext>
            </p:extLst>
          </p:nvPr>
        </p:nvGraphicFramePr>
        <p:xfrm>
          <a:off x="497711" y="911916"/>
          <a:ext cx="11558454" cy="5270053"/>
        </p:xfrm>
        <a:graphic>
          <a:graphicData uri="http://schemas.openxmlformats.org/drawingml/2006/table">
            <a:tbl>
              <a:tblPr firstRow="1" bandRow="1">
                <a:tableStyleId>{5940675A-B579-460E-94D1-54222C63F5DA}</a:tableStyleId>
              </a:tblPr>
              <a:tblGrid>
                <a:gridCol w="741521">
                  <a:extLst>
                    <a:ext uri="{9D8B030D-6E8A-4147-A177-3AD203B41FA5}">
                      <a16:colId xmlns:a16="http://schemas.microsoft.com/office/drawing/2014/main" val="889631269"/>
                    </a:ext>
                  </a:extLst>
                </a:gridCol>
                <a:gridCol w="1850809">
                  <a:extLst>
                    <a:ext uri="{9D8B030D-6E8A-4147-A177-3AD203B41FA5}">
                      <a16:colId xmlns:a16="http://schemas.microsoft.com/office/drawing/2014/main" val="134053511"/>
                    </a:ext>
                  </a:extLst>
                </a:gridCol>
                <a:gridCol w="8966124">
                  <a:extLst>
                    <a:ext uri="{9D8B030D-6E8A-4147-A177-3AD203B41FA5}">
                      <a16:colId xmlns:a16="http://schemas.microsoft.com/office/drawing/2014/main" val="3343669445"/>
                    </a:ext>
                  </a:extLst>
                </a:gridCol>
              </a:tblGrid>
              <a:tr h="493642">
                <a:tc>
                  <a:txBody>
                    <a:bodyPr/>
                    <a:lstStyle/>
                    <a:p>
                      <a:pPr algn="ctr"/>
                      <a:r>
                        <a:rPr kumimoji="1" lang="en-US" altLang="ja-JP" sz="1400" b="1" dirty="0">
                          <a:solidFill>
                            <a:schemeClr val="bg1"/>
                          </a:solidFill>
                        </a:rPr>
                        <a:t>NO.</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ja-JP" altLang="en-US" sz="1400" b="1" dirty="0">
                          <a:solidFill>
                            <a:schemeClr val="bg1"/>
                          </a:solidFill>
                        </a:rPr>
                        <a:t>対象機能</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ja-JP" altLang="en-US" sz="1400" b="1" dirty="0">
                          <a:solidFill>
                            <a:schemeClr val="bg1"/>
                          </a:solidFill>
                          <a:latin typeface="+mn-ea"/>
                          <a:ea typeface="+mn-ea"/>
                        </a:rPr>
                        <a:t>概要</a:t>
                      </a:r>
                    </a:p>
                  </a:txBody>
                  <a:tcPr anchor="ctr">
                    <a:solidFill>
                      <a:srgbClr val="0070C0"/>
                    </a:solidFill>
                  </a:tcPr>
                </a:tc>
                <a:extLst>
                  <a:ext uri="{0D108BD9-81ED-4DB2-BD59-A6C34878D82A}">
                    <a16:rowId xmlns:a16="http://schemas.microsoft.com/office/drawing/2014/main" val="1860205053"/>
                  </a:ext>
                </a:extLst>
              </a:tr>
              <a:tr h="3299304">
                <a:tc>
                  <a:txBody>
                    <a:bodyPr/>
                    <a:lstStyle/>
                    <a:p>
                      <a:pPr algn="ctr"/>
                      <a:r>
                        <a:rPr kumimoji="1" lang="en-US" altLang="ja-JP" sz="1600" dirty="0">
                          <a:solidFill>
                            <a:schemeClr val="tx1"/>
                          </a:solidFill>
                          <a:latin typeface="+mn-ea"/>
                          <a:ea typeface="+mn-ea"/>
                        </a:rPr>
                        <a:t>5</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仮設道路編集機能の不具合</a:t>
                      </a: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不具合改修</a:t>
                      </a: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a:t>
                      </a:r>
                      <a:endPar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txBody>
                  <a:tcPr anchor="ctr">
                    <a:solidFill>
                      <a:schemeClr val="bg1"/>
                    </a:solidFill>
                  </a:tcPr>
                </a:tc>
                <a:tc>
                  <a:txBody>
                    <a:bodyPr/>
                    <a:lstStyle/>
                    <a:p>
                      <a:pPr marL="177750" indent="-177750">
                        <a:buFont typeface="Arial" panose="020B0604020202020204" pitchFamily="34" charset="0"/>
                        <a:buChar char="•"/>
                      </a:pPr>
                      <a:r>
                        <a:rPr kumimoji="1" lang="ja-JP" altLang="en-US" sz="1600" b="0" dirty="0">
                          <a:solidFill>
                            <a:schemeClr val="tx1"/>
                          </a:solidFill>
                          <a:latin typeface="+mn-ea"/>
                          <a:ea typeface="+mn-ea"/>
                        </a:rPr>
                        <a:t>概要：仮設道路の編集機能の不具合の改修</a:t>
                      </a:r>
                      <a:endParaRPr kumimoji="1" lang="en-US" altLang="ja-JP" sz="1600" b="0" dirty="0">
                        <a:solidFill>
                          <a:schemeClr val="tx1"/>
                        </a:solidFill>
                        <a:latin typeface="+mn-ea"/>
                        <a:ea typeface="+mn-ea"/>
                      </a:endParaRPr>
                    </a:p>
                    <a:p>
                      <a:pPr marL="177750" indent="-177750">
                        <a:buFont typeface="Arial" panose="020B0604020202020204" pitchFamily="34" charset="0"/>
                        <a:buChar char="•"/>
                      </a:pPr>
                      <a:r>
                        <a:rPr kumimoji="1" lang="ja-JP" altLang="en-US" sz="1600" b="0" dirty="0">
                          <a:solidFill>
                            <a:schemeClr val="tx1"/>
                          </a:solidFill>
                          <a:latin typeface="+mn-ea"/>
                          <a:ea typeface="+mn-ea"/>
                        </a:rPr>
                        <a:t>詳細：仮設道路の編集機能である、切土＞左右設定チェック＞左切土の法面高さを変更しても</a:t>
                      </a:r>
                      <a:endParaRPr kumimoji="1" lang="en-US" altLang="ja-JP" sz="1600" b="0" dirty="0">
                        <a:solidFill>
                          <a:schemeClr val="tx1"/>
                        </a:solidFill>
                        <a:latin typeface="+mn-ea"/>
                        <a:ea typeface="+mn-ea"/>
                      </a:endParaRPr>
                    </a:p>
                    <a:p>
                      <a:pPr marL="0" indent="0">
                        <a:buFont typeface="Arial" panose="020B0604020202020204" pitchFamily="34" charset="0"/>
                        <a:buNone/>
                      </a:pPr>
                      <a:r>
                        <a:rPr kumimoji="1" lang="ja-JP" altLang="en-US" sz="1600" b="0" dirty="0">
                          <a:solidFill>
                            <a:schemeClr val="tx1"/>
                          </a:solidFill>
                          <a:latin typeface="+mn-ea"/>
                          <a:ea typeface="+mn-ea"/>
                        </a:rPr>
                        <a:t>　　　   反映されない不具合について改修されました。</a:t>
                      </a:r>
                      <a:endParaRPr kumimoji="1" lang="en-US" altLang="ja-JP" sz="1600" b="0" dirty="0">
                        <a:solidFill>
                          <a:schemeClr val="tx1"/>
                        </a:solidFill>
                        <a:latin typeface="+mn-ea"/>
                        <a:ea typeface="+mn-ea"/>
                      </a:endParaRPr>
                    </a:p>
                  </a:txBody>
                  <a:tcPr>
                    <a:solidFill>
                      <a:schemeClr val="bg1"/>
                    </a:solidFill>
                  </a:tcPr>
                </a:tc>
                <a:extLst>
                  <a:ext uri="{0D108BD9-81ED-4DB2-BD59-A6C34878D82A}">
                    <a16:rowId xmlns:a16="http://schemas.microsoft.com/office/drawing/2014/main" val="3025311959"/>
                  </a:ext>
                </a:extLst>
              </a:tr>
              <a:tr h="1477107">
                <a:tc>
                  <a:txBody>
                    <a:bodyPr/>
                    <a:lstStyle/>
                    <a:p>
                      <a:pPr algn="ctr"/>
                      <a:r>
                        <a:rPr kumimoji="1" lang="en-US" altLang="ja-JP" sz="1600" dirty="0">
                          <a:solidFill>
                            <a:schemeClr val="tx1"/>
                          </a:solidFill>
                          <a:latin typeface="+mn-ea"/>
                          <a:ea typeface="+mn-ea"/>
                        </a:rPr>
                        <a:t>6</a:t>
                      </a:r>
                      <a:endParaRPr kumimoji="1" lang="ja-JP" altLang="en-US" sz="1600" dirty="0">
                        <a:solidFill>
                          <a:schemeClr val="tx1"/>
                        </a:solidFill>
                        <a:latin typeface="+mn-ea"/>
                        <a:ea typeface="+mn-ea"/>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仮設道路追加できない不具合</a:t>
                      </a: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不具合改修</a:t>
                      </a: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a:t>
                      </a:r>
                      <a:endPar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txBody>
                  <a:tcPr anchor="ctr">
                    <a:solidFill>
                      <a:schemeClr val="bg1"/>
                    </a:solidFill>
                  </a:tcPr>
                </a:tc>
                <a:tc>
                  <a:txBody>
                    <a:bodyPr/>
                    <a:lstStyle/>
                    <a:p>
                      <a:pPr marL="177750" indent="-177750">
                        <a:buFont typeface="Arial" panose="020B0604020202020204" pitchFamily="34" charset="0"/>
                        <a:buChar char="•"/>
                      </a:pPr>
                      <a:r>
                        <a:rPr kumimoji="1" lang="ja-JP" altLang="en-US" sz="1600" b="0" dirty="0">
                          <a:solidFill>
                            <a:schemeClr val="tx1"/>
                          </a:solidFill>
                          <a:latin typeface="+mn-ea"/>
                          <a:ea typeface="+mn-ea"/>
                        </a:rPr>
                        <a:t>概要：仮設道路を編集中に削除すると仮設道路追加できない不具合の改修</a:t>
                      </a:r>
                      <a:endParaRPr kumimoji="1" lang="en-US" altLang="ja-JP" sz="1600" b="0" dirty="0">
                        <a:solidFill>
                          <a:schemeClr val="tx1"/>
                        </a:solidFill>
                        <a:latin typeface="+mn-ea"/>
                        <a:ea typeface="+mn-ea"/>
                      </a:endParaRPr>
                    </a:p>
                    <a:p>
                      <a:pPr marL="177750" marR="0" lvl="0" indent="-177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600" b="0" dirty="0">
                          <a:solidFill>
                            <a:schemeClr val="tx1"/>
                          </a:solidFill>
                          <a:latin typeface="+mn-ea"/>
                          <a:ea typeface="+mn-ea"/>
                        </a:rPr>
                        <a:t>詳細：仮設道路を編集状態で削除し、新規に仮設道路追加しようとするとエラーとなり作図で</a:t>
                      </a:r>
                      <a:endParaRPr kumimoji="1" lang="en-US" altLang="ja-JP" sz="1600" b="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600" b="0" dirty="0">
                          <a:solidFill>
                            <a:schemeClr val="tx1"/>
                          </a:solidFill>
                          <a:latin typeface="+mn-ea"/>
                          <a:ea typeface="+mn-ea"/>
                        </a:rPr>
                        <a:t>   </a:t>
                      </a:r>
                      <a:r>
                        <a:rPr kumimoji="1" lang="ja-JP" altLang="en-US" sz="1600" b="0" dirty="0">
                          <a:solidFill>
                            <a:schemeClr val="tx1"/>
                          </a:solidFill>
                          <a:latin typeface="+mn-ea"/>
                          <a:ea typeface="+mn-ea"/>
                        </a:rPr>
                        <a:t>　　　きない不具合について改修されました。</a:t>
                      </a:r>
                      <a:endParaRPr kumimoji="1" lang="en-US" altLang="ja-JP" sz="1600" b="0" dirty="0">
                        <a:solidFill>
                          <a:schemeClr val="tx1"/>
                        </a:solidFill>
                        <a:latin typeface="+mn-ea"/>
                        <a:ea typeface="+mn-ea"/>
                      </a:endParaRPr>
                    </a:p>
                  </a:txBody>
                  <a:tcPr anchor="ctr">
                    <a:solidFill>
                      <a:schemeClr val="bg1"/>
                    </a:solidFill>
                  </a:tcPr>
                </a:tc>
                <a:extLst>
                  <a:ext uri="{0D108BD9-81ED-4DB2-BD59-A6C34878D82A}">
                    <a16:rowId xmlns:a16="http://schemas.microsoft.com/office/drawing/2014/main" val="693174223"/>
                  </a:ext>
                </a:extLst>
              </a:tr>
            </a:tbl>
          </a:graphicData>
        </a:graphic>
      </p:graphicFrame>
      <p:grpSp>
        <p:nvGrpSpPr>
          <p:cNvPr id="12" name="グループ化 11">
            <a:extLst>
              <a:ext uri="{FF2B5EF4-FFF2-40B4-BE49-F238E27FC236}">
                <a16:creationId xmlns:a16="http://schemas.microsoft.com/office/drawing/2014/main" id="{55A0E706-53AB-EAC4-F39B-61DC56C2E124}"/>
              </a:ext>
            </a:extLst>
          </p:cNvPr>
          <p:cNvGrpSpPr/>
          <p:nvPr/>
        </p:nvGrpSpPr>
        <p:grpSpPr>
          <a:xfrm>
            <a:off x="3384061" y="2241061"/>
            <a:ext cx="1101971" cy="2375878"/>
            <a:chOff x="7666891" y="1117600"/>
            <a:chExt cx="1101971" cy="2375878"/>
          </a:xfrm>
        </p:grpSpPr>
        <p:pic>
          <p:nvPicPr>
            <p:cNvPr id="5" name="図 4">
              <a:extLst>
                <a:ext uri="{FF2B5EF4-FFF2-40B4-BE49-F238E27FC236}">
                  <a16:creationId xmlns:a16="http://schemas.microsoft.com/office/drawing/2014/main" id="{64B1EE1C-5C9E-4E94-0F46-EBB51C5E3133}"/>
                </a:ext>
              </a:extLst>
            </p:cNvPr>
            <p:cNvPicPr>
              <a:picLocks noChangeAspect="1"/>
            </p:cNvPicPr>
            <p:nvPr/>
          </p:nvPicPr>
          <p:blipFill rotWithShape="1">
            <a:blip r:embed="rId2"/>
            <a:srcRect l="3463" t="26916" r="81277" b="10709"/>
            <a:stretch/>
          </p:blipFill>
          <p:spPr>
            <a:xfrm>
              <a:off x="7666892" y="1117600"/>
              <a:ext cx="1101970" cy="2375878"/>
            </a:xfrm>
            <a:prstGeom prst="rect">
              <a:avLst/>
            </a:prstGeom>
          </p:spPr>
        </p:pic>
        <p:sp>
          <p:nvSpPr>
            <p:cNvPr id="11" name="正方形/長方形 10">
              <a:extLst>
                <a:ext uri="{FF2B5EF4-FFF2-40B4-BE49-F238E27FC236}">
                  <a16:creationId xmlns:a16="http://schemas.microsoft.com/office/drawing/2014/main" id="{45D55979-507C-CEAA-4442-E004EB5683F0}"/>
                </a:ext>
              </a:extLst>
            </p:cNvPr>
            <p:cNvSpPr/>
            <p:nvPr/>
          </p:nvSpPr>
          <p:spPr>
            <a:xfrm>
              <a:off x="7666891" y="2321169"/>
              <a:ext cx="1008185" cy="21883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dirty="0"/>
            </a:p>
          </p:txBody>
        </p:sp>
      </p:grpSp>
      <p:sp>
        <p:nvSpPr>
          <p:cNvPr id="13" name="テキスト ボックス 12">
            <a:extLst>
              <a:ext uri="{FF2B5EF4-FFF2-40B4-BE49-F238E27FC236}">
                <a16:creationId xmlns:a16="http://schemas.microsoft.com/office/drawing/2014/main" id="{DDE09D2E-4A8A-84BC-E4B2-1713D0FFDC89}"/>
              </a:ext>
            </a:extLst>
          </p:cNvPr>
          <p:cNvSpPr txBox="1"/>
          <p:nvPr/>
        </p:nvSpPr>
        <p:spPr>
          <a:xfrm>
            <a:off x="4842916" y="2779807"/>
            <a:ext cx="3262432" cy="338554"/>
          </a:xfrm>
          <a:prstGeom prst="rect">
            <a:avLst/>
          </a:prstGeom>
          <a:noFill/>
        </p:spPr>
        <p:txBody>
          <a:bodyPr wrap="none" rtlCol="0">
            <a:spAutoFit/>
          </a:bodyPr>
          <a:lstStyle/>
          <a:p>
            <a:pPr algn="ctr"/>
            <a:r>
              <a:rPr kumimoji="1" lang="ja-JP" altLang="en-US" sz="1600" dirty="0"/>
              <a:t>左右設定にチェックを入れた状態</a:t>
            </a:r>
          </a:p>
        </p:txBody>
      </p:sp>
      <p:cxnSp>
        <p:nvCxnSpPr>
          <p:cNvPr id="14" name="直線矢印コネクタ 13">
            <a:extLst>
              <a:ext uri="{FF2B5EF4-FFF2-40B4-BE49-F238E27FC236}">
                <a16:creationId xmlns:a16="http://schemas.microsoft.com/office/drawing/2014/main" id="{C99906DE-8F6B-A3F6-DB30-468DBDD27E89}"/>
              </a:ext>
            </a:extLst>
          </p:cNvPr>
          <p:cNvCxnSpPr>
            <a:cxnSpLocks/>
          </p:cNvCxnSpPr>
          <p:nvPr/>
        </p:nvCxnSpPr>
        <p:spPr>
          <a:xfrm flipH="1">
            <a:off x="4291508" y="2949084"/>
            <a:ext cx="526025" cy="541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1775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1">
            <a:extLst>
              <a:ext uri="{FF2B5EF4-FFF2-40B4-BE49-F238E27FC236}">
                <a16:creationId xmlns:a16="http://schemas.microsoft.com/office/drawing/2014/main" id="{635E94E0-ED05-73B1-6C26-FD93A57B3A14}"/>
              </a:ext>
            </a:extLst>
          </p:cNvPr>
          <p:cNvSpPr>
            <a:spLocks noGrp="1"/>
          </p:cNvSpPr>
          <p:nvPr>
            <p:ph type="body" sz="quarter" idx="10"/>
          </p:nvPr>
        </p:nvSpPr>
        <p:spPr>
          <a:xfrm>
            <a:off x="2264833" y="181587"/>
            <a:ext cx="8153400" cy="388031"/>
          </a:xfrm>
        </p:spPr>
        <p:txBody>
          <a:bodyPr/>
          <a:lstStyle/>
          <a:p>
            <a:r>
              <a:rPr lang="ja-JP" altLang="en-US" b="0" dirty="0">
                <a:solidFill>
                  <a:srgbClr val="265180"/>
                </a:solidFill>
                <a:latin typeface="+mn-ea"/>
                <a:ea typeface="+mn-ea"/>
              </a:rPr>
              <a:t>リリース項目一覧</a:t>
            </a:r>
          </a:p>
        </p:txBody>
      </p:sp>
      <p:graphicFrame>
        <p:nvGraphicFramePr>
          <p:cNvPr id="8" name="表 5">
            <a:extLst>
              <a:ext uri="{FF2B5EF4-FFF2-40B4-BE49-F238E27FC236}">
                <a16:creationId xmlns:a16="http://schemas.microsoft.com/office/drawing/2014/main" id="{07219AAD-97A6-3628-5ADC-E4FDDF648FDB}"/>
              </a:ext>
            </a:extLst>
          </p:cNvPr>
          <p:cNvGraphicFramePr>
            <a:graphicFrameLocks noGrp="1"/>
          </p:cNvGraphicFramePr>
          <p:nvPr>
            <p:extLst>
              <p:ext uri="{D42A27DB-BD31-4B8C-83A1-F6EECF244321}">
                <p14:modId xmlns:p14="http://schemas.microsoft.com/office/powerpoint/2010/main" val="2296530801"/>
              </p:ext>
            </p:extLst>
          </p:nvPr>
        </p:nvGraphicFramePr>
        <p:xfrm>
          <a:off x="497711" y="911916"/>
          <a:ext cx="11558454" cy="2589376"/>
        </p:xfrm>
        <a:graphic>
          <a:graphicData uri="http://schemas.openxmlformats.org/drawingml/2006/table">
            <a:tbl>
              <a:tblPr firstRow="1" bandRow="1">
                <a:tableStyleId>{5940675A-B579-460E-94D1-54222C63F5DA}</a:tableStyleId>
              </a:tblPr>
              <a:tblGrid>
                <a:gridCol w="741521">
                  <a:extLst>
                    <a:ext uri="{9D8B030D-6E8A-4147-A177-3AD203B41FA5}">
                      <a16:colId xmlns:a16="http://schemas.microsoft.com/office/drawing/2014/main" val="889631269"/>
                    </a:ext>
                  </a:extLst>
                </a:gridCol>
                <a:gridCol w="1850809">
                  <a:extLst>
                    <a:ext uri="{9D8B030D-6E8A-4147-A177-3AD203B41FA5}">
                      <a16:colId xmlns:a16="http://schemas.microsoft.com/office/drawing/2014/main" val="134053511"/>
                    </a:ext>
                  </a:extLst>
                </a:gridCol>
                <a:gridCol w="8966124">
                  <a:extLst>
                    <a:ext uri="{9D8B030D-6E8A-4147-A177-3AD203B41FA5}">
                      <a16:colId xmlns:a16="http://schemas.microsoft.com/office/drawing/2014/main" val="3343669445"/>
                    </a:ext>
                  </a:extLst>
                </a:gridCol>
              </a:tblGrid>
              <a:tr h="493642">
                <a:tc>
                  <a:txBody>
                    <a:bodyPr/>
                    <a:lstStyle/>
                    <a:p>
                      <a:pPr algn="ctr"/>
                      <a:r>
                        <a:rPr kumimoji="1" lang="en-US" altLang="ja-JP" sz="1400" b="1" dirty="0">
                          <a:solidFill>
                            <a:schemeClr val="bg1"/>
                          </a:solidFill>
                        </a:rPr>
                        <a:t>NO.</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ja-JP" altLang="en-US" sz="1400" b="1" dirty="0">
                          <a:solidFill>
                            <a:schemeClr val="bg1"/>
                          </a:solidFill>
                        </a:rPr>
                        <a:t>対象機能</a:t>
                      </a:r>
                      <a:endParaRPr kumimoji="1" lang="ja-JP" altLang="en-US" sz="1400" b="1" dirty="0">
                        <a:solidFill>
                          <a:schemeClr val="bg1"/>
                        </a:solidFill>
                        <a:latin typeface="+mn-ea"/>
                        <a:ea typeface="+mn-ea"/>
                      </a:endParaRPr>
                    </a:p>
                  </a:txBody>
                  <a:tcPr anchor="ctr">
                    <a:solidFill>
                      <a:srgbClr val="0070C0"/>
                    </a:solidFill>
                  </a:tcPr>
                </a:tc>
                <a:tc>
                  <a:txBody>
                    <a:bodyPr/>
                    <a:lstStyle/>
                    <a:p>
                      <a:pPr algn="ctr"/>
                      <a:r>
                        <a:rPr kumimoji="1" lang="ja-JP" altLang="en-US" sz="1400" b="1" dirty="0">
                          <a:solidFill>
                            <a:schemeClr val="bg1"/>
                          </a:solidFill>
                          <a:latin typeface="+mn-ea"/>
                          <a:ea typeface="+mn-ea"/>
                        </a:rPr>
                        <a:t>概要</a:t>
                      </a:r>
                    </a:p>
                  </a:txBody>
                  <a:tcPr anchor="ctr">
                    <a:solidFill>
                      <a:srgbClr val="0070C0"/>
                    </a:solidFill>
                  </a:tcPr>
                </a:tc>
                <a:extLst>
                  <a:ext uri="{0D108BD9-81ED-4DB2-BD59-A6C34878D82A}">
                    <a16:rowId xmlns:a16="http://schemas.microsoft.com/office/drawing/2014/main" val="1860205053"/>
                  </a:ext>
                </a:extLst>
              </a:tr>
              <a:tr h="2095734">
                <a:tc>
                  <a:txBody>
                    <a:bodyPr/>
                    <a:lstStyle/>
                    <a:p>
                      <a:pPr algn="ctr"/>
                      <a:r>
                        <a:rPr kumimoji="1" lang="en-US" altLang="ja-JP" sz="1600" dirty="0">
                          <a:solidFill>
                            <a:schemeClr val="tx1"/>
                          </a:solidFill>
                          <a:latin typeface="+mn-ea"/>
                          <a:ea typeface="+mn-ea"/>
                        </a:rPr>
                        <a:t>7</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平場の摺り付けピッチが合わない不具合</a:t>
                      </a:r>
                      <a:b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b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不具合改修</a:t>
                      </a: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rPr>
                        <a:t>)</a:t>
                      </a:r>
                      <a:endPar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34" charset="-128"/>
                        <a:ea typeface="游ゴシック" panose="020B0400000000000000" pitchFamily="34" charset="-128"/>
                        <a:cs typeface="+mn-cs"/>
                      </a:endParaRPr>
                    </a:p>
                  </a:txBody>
                  <a:tcPr anchor="ctr">
                    <a:solidFill>
                      <a:schemeClr val="bg1"/>
                    </a:solidFill>
                  </a:tcPr>
                </a:tc>
                <a:tc>
                  <a:txBody>
                    <a:bodyPr/>
                    <a:lstStyle/>
                    <a:p>
                      <a:pPr marL="177750" indent="-177750">
                        <a:buFont typeface="Arial" panose="020B0604020202020204" pitchFamily="34" charset="0"/>
                        <a:buChar char="•"/>
                      </a:pPr>
                      <a:r>
                        <a:rPr kumimoji="1" lang="ja-JP" altLang="en-US" sz="1600" b="0" dirty="0">
                          <a:solidFill>
                            <a:schemeClr val="tx1"/>
                          </a:solidFill>
                          <a:latin typeface="+mn-ea"/>
                          <a:ea typeface="+mn-ea"/>
                        </a:rPr>
                        <a:t>概要：平場作成時に設定した摺り付けピッチで平場が作成されない不具合の改修</a:t>
                      </a:r>
                      <a:endParaRPr kumimoji="1" lang="en-US" altLang="ja-JP" sz="1600" b="0" dirty="0">
                        <a:solidFill>
                          <a:schemeClr val="tx1"/>
                        </a:solidFill>
                        <a:latin typeface="+mn-ea"/>
                        <a:ea typeface="+mn-ea"/>
                      </a:endParaRPr>
                    </a:p>
                    <a:p>
                      <a:pPr marL="177750" indent="-177750">
                        <a:buFont typeface="Arial" panose="020B0604020202020204" pitchFamily="34" charset="0"/>
                        <a:buChar char="•"/>
                      </a:pPr>
                      <a:r>
                        <a:rPr kumimoji="1" lang="ja-JP" altLang="en-US" sz="1600" b="0" dirty="0">
                          <a:solidFill>
                            <a:schemeClr val="tx1"/>
                          </a:solidFill>
                          <a:latin typeface="+mn-ea"/>
                          <a:ea typeface="+mn-ea"/>
                        </a:rPr>
                        <a:t>詳細：切土盛土が混在した平場を作図した際、設定した摺り付けピッチで平場が作成されない</a:t>
                      </a:r>
                      <a:endParaRPr kumimoji="1" lang="en-US" altLang="ja-JP" sz="1600" b="0" dirty="0">
                        <a:solidFill>
                          <a:schemeClr val="tx1"/>
                        </a:solidFill>
                        <a:latin typeface="+mn-ea"/>
                        <a:ea typeface="+mn-ea"/>
                      </a:endParaRPr>
                    </a:p>
                    <a:p>
                      <a:pPr marL="0" indent="0">
                        <a:buFont typeface="Arial" panose="020B0604020202020204" pitchFamily="34" charset="0"/>
                        <a:buNone/>
                      </a:pPr>
                      <a:r>
                        <a:rPr kumimoji="1" lang="ja-JP" altLang="en-US" sz="1600" b="0">
                          <a:solidFill>
                            <a:schemeClr val="tx1"/>
                          </a:solidFill>
                          <a:latin typeface="+mn-ea"/>
                          <a:ea typeface="+mn-ea"/>
                        </a:rPr>
                        <a:t>　　　   不具合</a:t>
                      </a:r>
                      <a:r>
                        <a:rPr kumimoji="1" lang="ja-JP" altLang="en-US" sz="1600" b="0" dirty="0">
                          <a:solidFill>
                            <a:schemeClr val="tx1"/>
                          </a:solidFill>
                          <a:latin typeface="+mn-ea"/>
                          <a:ea typeface="+mn-ea"/>
                        </a:rPr>
                        <a:t>について改修されました。</a:t>
                      </a:r>
                      <a:endParaRPr kumimoji="1" lang="en-US" altLang="ja-JP" sz="1600" b="0" dirty="0">
                        <a:solidFill>
                          <a:schemeClr val="tx1"/>
                        </a:solidFill>
                        <a:latin typeface="+mn-ea"/>
                        <a:ea typeface="+mn-ea"/>
                      </a:endParaRPr>
                    </a:p>
                  </a:txBody>
                  <a:tcPr>
                    <a:solidFill>
                      <a:schemeClr val="bg1"/>
                    </a:solidFill>
                  </a:tcPr>
                </a:tc>
                <a:extLst>
                  <a:ext uri="{0D108BD9-81ED-4DB2-BD59-A6C34878D82A}">
                    <a16:rowId xmlns:a16="http://schemas.microsoft.com/office/drawing/2014/main" val="3025311959"/>
                  </a:ext>
                </a:extLst>
              </a:tr>
            </a:tbl>
          </a:graphicData>
        </a:graphic>
      </p:graphicFrame>
      <p:pic>
        <p:nvPicPr>
          <p:cNvPr id="3" name="図 2">
            <a:extLst>
              <a:ext uri="{FF2B5EF4-FFF2-40B4-BE49-F238E27FC236}">
                <a16:creationId xmlns:a16="http://schemas.microsoft.com/office/drawing/2014/main" id="{6C54269A-B009-4557-ED31-07AB8F61A815}"/>
              </a:ext>
            </a:extLst>
          </p:cNvPr>
          <p:cNvPicPr>
            <a:picLocks noChangeAspect="1"/>
          </p:cNvPicPr>
          <p:nvPr/>
        </p:nvPicPr>
        <p:blipFill>
          <a:blip r:embed="rId2"/>
          <a:stretch>
            <a:fillRect/>
          </a:stretch>
        </p:blipFill>
        <p:spPr>
          <a:xfrm>
            <a:off x="3326815" y="2231607"/>
            <a:ext cx="1892885" cy="1197393"/>
          </a:xfrm>
          <a:prstGeom prst="rect">
            <a:avLst/>
          </a:prstGeom>
        </p:spPr>
      </p:pic>
    </p:spTree>
    <p:extLst>
      <p:ext uri="{BB962C8B-B14F-4D97-AF65-F5344CB8AC3E}">
        <p14:creationId xmlns:p14="http://schemas.microsoft.com/office/powerpoint/2010/main" val="37921510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A8A0DC60-CB39-0F4C-B7BB-D68C7BF77B62}"/>
              </a:ext>
            </a:extLst>
          </p:cNvPr>
          <p:cNvSpPr>
            <a:spLocks noGrp="1"/>
          </p:cNvSpPr>
          <p:nvPr>
            <p:ph type="body" sz="quarter" idx="31"/>
          </p:nvPr>
        </p:nvSpPr>
        <p:spPr/>
        <p:txBody>
          <a:bodyPr/>
          <a:lstStyle/>
          <a:p>
            <a:r>
              <a:rPr kumimoji="1" lang="en-US" altLang="ja-JP" sz="2000" dirty="0"/>
              <a:t>EOF</a:t>
            </a:r>
            <a:endParaRPr kumimoji="1" lang="ja-JP" altLang="en-US" sz="2000"/>
          </a:p>
        </p:txBody>
      </p:sp>
    </p:spTree>
    <p:extLst>
      <p:ext uri="{BB962C8B-B14F-4D97-AF65-F5344CB8AC3E}">
        <p14:creationId xmlns:p14="http://schemas.microsoft.com/office/powerpoint/2010/main" val="3347866703"/>
      </p:ext>
    </p:extLst>
  </p:cSld>
  <p:clrMapOvr>
    <a:masterClrMapping/>
  </p:clrMapOvr>
</p:sld>
</file>

<file path=ppt/theme/theme1.xml><?xml version="1.0" encoding="utf-8"?>
<a:theme xmlns:a="http://schemas.openxmlformats.org/drawingml/2006/main" name="表紙">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インデックス">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コンテンツ扉">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説明ページ">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288394CA23402B409981E2E75D0C0376" ma:contentTypeVersion="2" ma:contentTypeDescription="新しいドキュメントを作成します。" ma:contentTypeScope="" ma:versionID="08e53c7cec538f5ff16fe8f1f88ef101">
  <xsd:schema xmlns:xsd="http://www.w3.org/2001/XMLSchema" xmlns:xs="http://www.w3.org/2001/XMLSchema" xmlns:p="http://schemas.microsoft.com/office/2006/metadata/properties" xmlns:ns3="a9389fa2-add8-4853-8b42-44b440df2f1e" targetNamespace="http://schemas.microsoft.com/office/2006/metadata/properties" ma:root="true" ma:fieldsID="f1fb61fb774e5f806a9ab0a12dd1cf14" ns3:_="">
    <xsd:import namespace="a9389fa2-add8-4853-8b42-44b440df2f1e"/>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389fa2-add8-4853-8b42-44b440df2f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F20F481-E198-416A-84A7-0B1B2644A2E8}">
  <ds:schemaRefs>
    <ds:schemaRef ds:uri="http://schemas.microsoft.com/sharepoint/v3/contenttype/forms"/>
  </ds:schemaRefs>
</ds:datastoreItem>
</file>

<file path=customXml/itemProps2.xml><?xml version="1.0" encoding="utf-8"?>
<ds:datastoreItem xmlns:ds="http://schemas.openxmlformats.org/officeDocument/2006/customXml" ds:itemID="{997641F7-52D0-460F-9EEA-84C7AE2CCB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389fa2-add8-4853-8b42-44b440df2f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21EF08D-F8DA-4975-B7B2-B9EB78E5EC19}">
  <ds:schemaRefs>
    <ds:schemaRef ds:uri="http://schemas.microsoft.com/office/2006/documentManagement/types"/>
    <ds:schemaRef ds:uri="http://schemas.microsoft.com/office/2006/metadata/properties"/>
    <ds:schemaRef ds:uri="a9389fa2-add8-4853-8b42-44b440df2f1e"/>
    <ds:schemaRef ds:uri="http://schemas.openxmlformats.org/package/2006/metadata/core-properties"/>
    <ds:schemaRef ds:uri="http://www.w3.org/XML/1998/namespace"/>
    <ds:schemaRef ds:uri="http://purl.org/dc/elements/1.1/"/>
    <ds:schemaRef ds:uri="http://schemas.microsoft.com/office/infopath/2007/PartnerControl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24485</TotalTime>
  <Words>626</Words>
  <Application>Microsoft Office PowerPoint</Application>
  <PresentationFormat>ワイド画面</PresentationFormat>
  <Paragraphs>83</Paragraphs>
  <Slides>7</Slides>
  <Notes>0</Notes>
  <HiddenSlides>0</HiddenSlides>
  <MMClips>0</MMClips>
  <ScaleCrop>false</ScaleCrop>
  <HeadingPairs>
    <vt:vector size="6" baseType="variant">
      <vt:variant>
        <vt:lpstr>使用されているフォント</vt:lpstr>
      </vt:variant>
      <vt:variant>
        <vt:i4>7</vt:i4>
      </vt:variant>
      <vt:variant>
        <vt:lpstr>テーマ</vt:lpstr>
      </vt:variant>
      <vt:variant>
        <vt:i4>4</vt:i4>
      </vt:variant>
      <vt:variant>
        <vt:lpstr>スライド タイトル</vt:lpstr>
      </vt:variant>
      <vt:variant>
        <vt:i4>7</vt:i4>
      </vt:variant>
    </vt:vector>
  </HeadingPairs>
  <TitlesOfParts>
    <vt:vector size="18" baseType="lpstr">
      <vt:lpstr>Meiryo UI</vt:lpstr>
      <vt:lpstr>小塚ゴシック Pr6N B</vt:lpstr>
      <vt:lpstr>游ゴシック</vt:lpstr>
      <vt:lpstr>游ゴシック Light</vt:lpstr>
      <vt:lpstr>游ゴシック Medium</vt:lpstr>
      <vt:lpstr>Arial</vt:lpstr>
      <vt:lpstr>Lucida Sans Unicode</vt:lpstr>
      <vt:lpstr>表紙</vt:lpstr>
      <vt:lpstr>インデックス</vt:lpstr>
      <vt:lpstr>コンテンツ扉</vt:lpstr>
      <vt:lpstr>説明ページ</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石上 学</dc:creator>
  <cp:lastModifiedBy>Hashimoto, Chie / 橋本　知依</cp:lastModifiedBy>
  <cp:revision>310</cp:revision>
  <dcterms:created xsi:type="dcterms:W3CDTF">2021-03-26T09:54:52Z</dcterms:created>
  <dcterms:modified xsi:type="dcterms:W3CDTF">2023-10-10T08:50:23Z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0x010100288394CA23402B409981E2E75D0C0376</vt:lpwstr>
  </property>
</Properties>
</file>