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 id="2147483674" r:id="rId5"/>
    <p:sldMasterId id="2147483676" r:id="rId6"/>
    <p:sldMasterId id="2147483678" r:id="rId7"/>
  </p:sldMasterIdLst>
  <p:sldIdLst>
    <p:sldId id="303" r:id="rId8"/>
    <p:sldId id="305" r:id="rId9"/>
    <p:sldId id="331" r:id="rId10"/>
    <p:sldId id="325" r:id="rId11"/>
    <p:sldId id="335" r:id="rId12"/>
    <p:sldId id="336" r:id="rId13"/>
    <p:sldId id="30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uchi, Takamasa / 野口　剛正" initials="NT/野" lastIdx="7" clrIdx="0">
    <p:extLst>
      <p:ext uri="{19B8F6BF-5375-455C-9EA6-DF929625EA0E}">
        <p15:presenceInfo xmlns:p15="http://schemas.microsoft.com/office/powerpoint/2012/main" userId="S::takamasa_noguchi@earthbrain.com::ceafb38f-d8e3-4660-ae65-2864b01995d3" providerId="AD"/>
      </p:ext>
    </p:extLst>
  </p:cmAuthor>
  <p:cmAuthor id="2" name="Noguchi, Takamasa / 野口　剛正" initials="NT/野 [2]" lastIdx="2" clrIdx="1">
    <p:extLst>
      <p:ext uri="{19B8F6BF-5375-455C-9EA6-DF929625EA0E}">
        <p15:presenceInfo xmlns:p15="http://schemas.microsoft.com/office/powerpoint/2012/main" userId="Noguchi, Takamasa / 野口　剛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107C41"/>
    <a:srgbClr val="4472C4"/>
    <a:srgbClr val="0000DA"/>
    <a:srgbClr val="FFFFFF"/>
    <a:srgbClr val="6600CC"/>
    <a:srgbClr val="CBCBCB"/>
    <a:srgbClr val="E7E7E7"/>
    <a:srgbClr val="106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858C0-B0BF-4FA8-BDD0-AC82485F7171}" v="65" dt="2023-10-26T01:43:37.985"/>
    <p1510:client id="{B094B184-2B5F-41F1-BCA2-90BB860B53AF}" v="78" dt="2023-10-25T08:49:53.4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2" autoAdjust="0"/>
    <p:restoredTop sz="93545" autoAdjust="0"/>
  </p:normalViewPr>
  <p:slideViewPr>
    <p:cSldViewPr snapToGrid="0">
      <p:cViewPr varScale="1">
        <p:scale>
          <a:sx n="98" d="100"/>
          <a:sy n="98" d="100"/>
        </p:scale>
        <p:origin x="259" y="86"/>
      </p:cViewPr>
      <p:guideLst>
        <p:guide orient="horz" pos="213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himoto, Chie / 橋本　知依" userId="d974ff01-1f92-419a-ba7c-6fd3fb8463af" providerId="ADAL" clId="{B094B184-2B5F-41F1-BCA2-90BB860B53AF}"/>
    <pc:docChg chg="undo custSel addSld delSld modSld sldOrd">
      <pc:chgData name="Hashimoto, Chie / 橋本　知依" userId="d974ff01-1f92-419a-ba7c-6fd3fb8463af" providerId="ADAL" clId="{B094B184-2B5F-41F1-BCA2-90BB860B53AF}" dt="2023-10-25T08:55:32.844" v="7484" actId="20577"/>
      <pc:docMkLst>
        <pc:docMk/>
      </pc:docMkLst>
      <pc:sldChg chg="modSp mod">
        <pc:chgData name="Hashimoto, Chie / 橋本　知依" userId="d974ff01-1f92-419a-ba7c-6fd3fb8463af" providerId="ADAL" clId="{B094B184-2B5F-41F1-BCA2-90BB860B53AF}" dt="2023-10-25T08:26:09.095" v="6610" actId="20577"/>
        <pc:sldMkLst>
          <pc:docMk/>
          <pc:sldMk cId="3840699567" sldId="303"/>
        </pc:sldMkLst>
        <pc:spChg chg="mod">
          <ac:chgData name="Hashimoto, Chie / 橋本　知依" userId="d974ff01-1f92-419a-ba7c-6fd3fb8463af" providerId="ADAL" clId="{B094B184-2B5F-41F1-BCA2-90BB860B53AF}" dt="2023-10-25T08:26:09.095" v="6610" actId="20577"/>
          <ac:spMkLst>
            <pc:docMk/>
            <pc:sldMk cId="3840699567" sldId="303"/>
            <ac:spMk id="3" creationId="{530A82E1-8E0D-434A-9DF4-7C2ABD1A07A1}"/>
          </ac:spMkLst>
        </pc:spChg>
      </pc:sldChg>
      <pc:sldChg chg="addSp delSp modSp mod">
        <pc:chgData name="Hashimoto, Chie / 橋本　知依" userId="d974ff01-1f92-419a-ba7c-6fd3fb8463af" providerId="ADAL" clId="{B094B184-2B5F-41F1-BCA2-90BB860B53AF}" dt="2023-10-25T08:26:15.303" v="6620" actId="20577"/>
        <pc:sldMkLst>
          <pc:docMk/>
          <pc:sldMk cId="509033882" sldId="305"/>
        </pc:sldMkLst>
        <pc:spChg chg="mod">
          <ac:chgData name="Hashimoto, Chie / 橋本　知依" userId="d974ff01-1f92-419a-ba7c-6fd3fb8463af" providerId="ADAL" clId="{B094B184-2B5F-41F1-BCA2-90BB860B53AF}" dt="2023-10-25T08:26:15.303" v="6620" actId="20577"/>
          <ac:spMkLst>
            <pc:docMk/>
            <pc:sldMk cId="509033882" sldId="305"/>
            <ac:spMk id="6" creationId="{531B4B9D-12EA-4BC5-4859-8E23CDDB1A22}"/>
          </ac:spMkLst>
        </pc:spChg>
        <pc:spChg chg="add mod">
          <ac:chgData name="Hashimoto, Chie / 橋本　知依" userId="d974ff01-1f92-419a-ba7c-6fd3fb8463af" providerId="ADAL" clId="{B094B184-2B5F-41F1-BCA2-90BB860B53AF}" dt="2023-10-25T08:25:39.361" v="6606" actId="1076"/>
          <ac:spMkLst>
            <pc:docMk/>
            <pc:sldMk cId="509033882" sldId="305"/>
            <ac:spMk id="7" creationId="{DB462E19-2AD4-6A23-1FAF-F7BF8087DC23}"/>
          </ac:spMkLst>
        </pc:spChg>
        <pc:spChg chg="add mod">
          <ac:chgData name="Hashimoto, Chie / 橋本　知依" userId="d974ff01-1f92-419a-ba7c-6fd3fb8463af" providerId="ADAL" clId="{B094B184-2B5F-41F1-BCA2-90BB860B53AF}" dt="2023-10-25T08:21:09.054" v="6390" actId="1076"/>
          <ac:spMkLst>
            <pc:docMk/>
            <pc:sldMk cId="509033882" sldId="305"/>
            <ac:spMk id="8" creationId="{060EFA88-1D8D-D8A8-2766-30DFABE47B40}"/>
          </ac:spMkLst>
        </pc:spChg>
        <pc:spChg chg="add mod">
          <ac:chgData name="Hashimoto, Chie / 橋本　知依" userId="d974ff01-1f92-419a-ba7c-6fd3fb8463af" providerId="ADAL" clId="{B094B184-2B5F-41F1-BCA2-90BB860B53AF}" dt="2023-10-25T08:21:59.807" v="6405" actId="1076"/>
          <ac:spMkLst>
            <pc:docMk/>
            <pc:sldMk cId="509033882" sldId="305"/>
            <ac:spMk id="9" creationId="{3FD80B45-95D0-6766-6080-C0EB58642D3F}"/>
          </ac:spMkLst>
        </pc:spChg>
        <pc:spChg chg="add mod">
          <ac:chgData name="Hashimoto, Chie / 橋本　知依" userId="d974ff01-1f92-419a-ba7c-6fd3fb8463af" providerId="ADAL" clId="{B094B184-2B5F-41F1-BCA2-90BB860B53AF}" dt="2023-10-25T08:21:25.614" v="6397" actId="1076"/>
          <ac:spMkLst>
            <pc:docMk/>
            <pc:sldMk cId="509033882" sldId="305"/>
            <ac:spMk id="10" creationId="{9AB43444-53DB-6BBC-AD6C-9D23C75023D8}"/>
          </ac:spMkLst>
        </pc:spChg>
        <pc:spChg chg="del">
          <ac:chgData name="Hashimoto, Chie / 橋本　知依" userId="d974ff01-1f92-419a-ba7c-6fd3fb8463af" providerId="ADAL" clId="{B094B184-2B5F-41F1-BCA2-90BB860B53AF}" dt="2023-10-24T04:38:22.432" v="533" actId="478"/>
          <ac:spMkLst>
            <pc:docMk/>
            <pc:sldMk cId="509033882" sldId="305"/>
            <ac:spMk id="14" creationId="{2F1F5D93-3A64-BF85-7FE5-DEB5015267C9}"/>
          </ac:spMkLst>
        </pc:spChg>
        <pc:spChg chg="add mod">
          <ac:chgData name="Hashimoto, Chie / 橋本　知依" userId="d974ff01-1f92-419a-ba7c-6fd3fb8463af" providerId="ADAL" clId="{B094B184-2B5F-41F1-BCA2-90BB860B53AF}" dt="2023-10-25T08:22:56.900" v="6416" actId="1076"/>
          <ac:spMkLst>
            <pc:docMk/>
            <pc:sldMk cId="509033882" sldId="305"/>
            <ac:spMk id="15" creationId="{1BA45130-5008-5B6D-5E0A-D7511ABAAFEC}"/>
          </ac:spMkLst>
        </pc:spChg>
        <pc:spChg chg="del">
          <ac:chgData name="Hashimoto, Chie / 橋本　知依" userId="d974ff01-1f92-419a-ba7c-6fd3fb8463af" providerId="ADAL" clId="{B094B184-2B5F-41F1-BCA2-90BB860B53AF}" dt="2023-10-24T04:38:22.432" v="533" actId="478"/>
          <ac:spMkLst>
            <pc:docMk/>
            <pc:sldMk cId="509033882" sldId="305"/>
            <ac:spMk id="15" creationId="{9AE51388-2457-6B2E-3642-01861993E9D2}"/>
          </ac:spMkLst>
        </pc:spChg>
        <pc:spChg chg="add mod">
          <ac:chgData name="Hashimoto, Chie / 橋本　知依" userId="d974ff01-1f92-419a-ba7c-6fd3fb8463af" providerId="ADAL" clId="{B094B184-2B5F-41F1-BCA2-90BB860B53AF}" dt="2023-10-25T08:22:59.600" v="6418" actId="1076"/>
          <ac:spMkLst>
            <pc:docMk/>
            <pc:sldMk cId="509033882" sldId="305"/>
            <ac:spMk id="16" creationId="{F98D9867-26FC-CE13-BF7E-83BF0BE2F750}"/>
          </ac:spMkLst>
        </pc:spChg>
        <pc:spChg chg="del">
          <ac:chgData name="Hashimoto, Chie / 橋本　知依" userId="d974ff01-1f92-419a-ba7c-6fd3fb8463af" providerId="ADAL" clId="{B094B184-2B5F-41F1-BCA2-90BB860B53AF}" dt="2023-10-24T04:38:22.432" v="533" actId="478"/>
          <ac:spMkLst>
            <pc:docMk/>
            <pc:sldMk cId="509033882" sldId="305"/>
            <ac:spMk id="16" creationId="{FA551613-80C7-9002-39C4-A8DC97E4A457}"/>
          </ac:spMkLst>
        </pc:spChg>
        <pc:spChg chg="add mod">
          <ac:chgData name="Hashimoto, Chie / 橋本　知依" userId="d974ff01-1f92-419a-ba7c-6fd3fb8463af" providerId="ADAL" clId="{B094B184-2B5F-41F1-BCA2-90BB860B53AF}" dt="2023-10-25T08:23:01.873" v="6420" actId="1076"/>
          <ac:spMkLst>
            <pc:docMk/>
            <pc:sldMk cId="509033882" sldId="305"/>
            <ac:spMk id="17" creationId="{D6F23847-5F51-9D6D-F67C-E132E46F5139}"/>
          </ac:spMkLst>
        </pc:spChg>
        <pc:spChg chg="add mod">
          <ac:chgData name="Hashimoto, Chie / 橋本　知依" userId="d974ff01-1f92-419a-ba7c-6fd3fb8463af" providerId="ADAL" clId="{B094B184-2B5F-41F1-BCA2-90BB860B53AF}" dt="2023-10-25T08:23:05.345" v="6422" actId="1076"/>
          <ac:spMkLst>
            <pc:docMk/>
            <pc:sldMk cId="509033882" sldId="305"/>
            <ac:spMk id="18" creationId="{BFBDD624-2EFF-97DA-F192-A8619B02AE06}"/>
          </ac:spMkLst>
        </pc:spChg>
        <pc:graphicFrameChg chg="mod modGraphic">
          <ac:chgData name="Hashimoto, Chie / 橋本　知依" userId="d974ff01-1f92-419a-ba7c-6fd3fb8463af" providerId="ADAL" clId="{B094B184-2B5F-41F1-BCA2-90BB860B53AF}" dt="2023-10-25T08:14:43.634" v="629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B094B184-2B5F-41F1-BCA2-90BB860B53AF}" dt="2023-10-25T08:22:17.193" v="6407" actId="14100"/>
          <ac:picMkLst>
            <pc:docMk/>
            <pc:sldMk cId="509033882" sldId="305"/>
            <ac:picMk id="5" creationId="{F4681FF7-250C-91CB-5F6B-B0D480BB087B}"/>
          </ac:picMkLst>
        </pc:picChg>
        <pc:picChg chg="del">
          <ac:chgData name="Hashimoto, Chie / 橋本　知依" userId="d974ff01-1f92-419a-ba7c-6fd3fb8463af" providerId="ADAL" clId="{B094B184-2B5F-41F1-BCA2-90BB860B53AF}" dt="2023-10-24T02:53:16.265" v="465" actId="478"/>
          <ac:picMkLst>
            <pc:docMk/>
            <pc:sldMk cId="509033882" sldId="305"/>
            <ac:picMk id="7" creationId="{4A5533C5-8F36-3D3B-B3F2-6340BF6FF027}"/>
          </ac:picMkLst>
        </pc:picChg>
        <pc:picChg chg="del">
          <ac:chgData name="Hashimoto, Chie / 橋本　知依" userId="d974ff01-1f92-419a-ba7c-6fd3fb8463af" providerId="ADAL" clId="{B094B184-2B5F-41F1-BCA2-90BB860B53AF}" dt="2023-10-24T02:53:16.602" v="466" actId="478"/>
          <ac:picMkLst>
            <pc:docMk/>
            <pc:sldMk cId="509033882" sldId="305"/>
            <ac:picMk id="12" creationId="{2F060B4F-C837-0902-555C-F84674E1C497}"/>
          </ac:picMkLst>
        </pc:picChg>
        <pc:picChg chg="add mod modCrop">
          <ac:chgData name="Hashimoto, Chie / 橋本　知依" userId="d974ff01-1f92-419a-ba7c-6fd3fb8463af" providerId="ADAL" clId="{B094B184-2B5F-41F1-BCA2-90BB860B53AF}" dt="2023-10-25T08:22:28.489" v="6410" actId="732"/>
          <ac:picMkLst>
            <pc:docMk/>
            <pc:sldMk cId="509033882" sldId="305"/>
            <ac:picMk id="12" creationId="{E13259DC-C80C-8F02-7B0E-353663BBCD48}"/>
          </ac:picMkLst>
        </pc:picChg>
        <pc:picChg chg="add mod modCrop">
          <ac:chgData name="Hashimoto, Chie / 橋本　知依" userId="d974ff01-1f92-419a-ba7c-6fd3fb8463af" providerId="ADAL" clId="{B094B184-2B5F-41F1-BCA2-90BB860B53AF}" dt="2023-10-25T08:21:51.753" v="6403" actId="732"/>
          <ac:picMkLst>
            <pc:docMk/>
            <pc:sldMk cId="509033882" sldId="305"/>
            <ac:picMk id="14" creationId="{93A3E691-10C2-263E-A2F8-EACCB5C2E6D8}"/>
          </ac:picMkLst>
        </pc:picChg>
        <pc:cxnChg chg="del mod">
          <ac:chgData name="Hashimoto, Chie / 橋本　知依" userId="d974ff01-1f92-419a-ba7c-6fd3fb8463af" providerId="ADAL" clId="{B094B184-2B5F-41F1-BCA2-90BB860B53AF}" dt="2023-10-24T02:53:15.784" v="464" actId="478"/>
          <ac:cxnSpMkLst>
            <pc:docMk/>
            <pc:sldMk cId="509033882" sldId="305"/>
            <ac:cxnSpMk id="13" creationId="{753534E4-5818-6C49-544E-C2C42864BEF9}"/>
          </ac:cxnSpMkLst>
        </pc:cxnChg>
      </pc:sldChg>
      <pc:sldChg chg="addSp delSp modSp mod">
        <pc:chgData name="Hashimoto, Chie / 橋本　知依" userId="d974ff01-1f92-419a-ba7c-6fd3fb8463af" providerId="ADAL" clId="{B094B184-2B5F-41F1-BCA2-90BB860B53AF}" dt="2023-10-25T08:18:47.702" v="6380" actId="20577"/>
        <pc:sldMkLst>
          <pc:docMk/>
          <pc:sldMk cId="1571775979" sldId="325"/>
        </pc:sldMkLst>
        <pc:spChg chg="add mod">
          <ac:chgData name="Hashimoto, Chie / 橋本　知依" userId="d974ff01-1f92-419a-ba7c-6fd3fb8463af" providerId="ADAL" clId="{B094B184-2B5F-41F1-BCA2-90BB860B53AF}" dt="2023-10-25T03:42:47.477" v="1760" actId="14100"/>
          <ac:spMkLst>
            <pc:docMk/>
            <pc:sldMk cId="1571775979" sldId="325"/>
            <ac:spMk id="10" creationId="{92093CB9-44E6-BFD7-DE2A-859308099B23}"/>
          </ac:spMkLst>
        </pc:spChg>
        <pc:spChg chg="del">
          <ac:chgData name="Hashimoto, Chie / 橋本　知依" userId="d974ff01-1f92-419a-ba7c-6fd3fb8463af" providerId="ADAL" clId="{B094B184-2B5F-41F1-BCA2-90BB860B53AF}" dt="2023-10-24T02:45:31.758" v="8" actId="478"/>
          <ac:spMkLst>
            <pc:docMk/>
            <pc:sldMk cId="1571775979" sldId="325"/>
            <ac:spMk id="13" creationId="{DDE09D2E-4A8A-84BC-E4B2-1713D0FFDC89}"/>
          </ac:spMkLst>
        </pc:spChg>
        <pc:spChg chg="add mod">
          <ac:chgData name="Hashimoto, Chie / 橋本　知依" userId="d974ff01-1f92-419a-ba7c-6fd3fb8463af" providerId="ADAL" clId="{B094B184-2B5F-41F1-BCA2-90BB860B53AF}" dt="2023-10-25T03:43:59.810" v="1858" actId="1076"/>
          <ac:spMkLst>
            <pc:docMk/>
            <pc:sldMk cId="1571775979" sldId="325"/>
            <ac:spMk id="15" creationId="{FD955F00-DE09-327F-7335-5520D34009FF}"/>
          </ac:spMkLst>
        </pc:spChg>
        <pc:spChg chg="add mod">
          <ac:chgData name="Hashimoto, Chie / 橋本　知依" userId="d974ff01-1f92-419a-ba7c-6fd3fb8463af" providerId="ADAL" clId="{B094B184-2B5F-41F1-BCA2-90BB860B53AF}" dt="2023-10-25T03:44:06.586" v="1860" actId="207"/>
          <ac:spMkLst>
            <pc:docMk/>
            <pc:sldMk cId="1571775979" sldId="325"/>
            <ac:spMk id="22" creationId="{4ACACD17-F872-0ABC-7DFE-0B3D25FEC9C7}"/>
          </ac:spMkLst>
        </pc:spChg>
        <pc:spChg chg="add mod">
          <ac:chgData name="Hashimoto, Chie / 橋本　知依" userId="d974ff01-1f92-419a-ba7c-6fd3fb8463af" providerId="ADAL" clId="{B094B184-2B5F-41F1-BCA2-90BB860B53AF}" dt="2023-10-25T08:18:47.702" v="6380" actId="20577"/>
          <ac:spMkLst>
            <pc:docMk/>
            <pc:sldMk cId="1571775979" sldId="325"/>
            <ac:spMk id="24" creationId="{DE1BC7E1-13FC-994D-649B-521ED2923808}"/>
          </ac:spMkLst>
        </pc:spChg>
        <pc:spChg chg="add del mod">
          <ac:chgData name="Hashimoto, Chie / 橋本　知依" userId="d974ff01-1f92-419a-ba7c-6fd3fb8463af" providerId="ADAL" clId="{B094B184-2B5F-41F1-BCA2-90BB860B53AF}" dt="2023-10-25T04:35:30.134" v="3700"/>
          <ac:spMkLst>
            <pc:docMk/>
            <pc:sldMk cId="1571775979" sldId="325"/>
            <ac:spMk id="25" creationId="{18B90185-20D3-E0AB-F48D-232A2E2D36ED}"/>
          </ac:spMkLst>
        </pc:spChg>
        <pc:spChg chg="add mod">
          <ac:chgData name="Hashimoto, Chie / 橋本　知依" userId="d974ff01-1f92-419a-ba7c-6fd3fb8463af" providerId="ADAL" clId="{B094B184-2B5F-41F1-BCA2-90BB860B53AF}" dt="2023-10-25T04:37:47.950" v="3808" actId="1076"/>
          <ac:spMkLst>
            <pc:docMk/>
            <pc:sldMk cId="1571775979" sldId="325"/>
            <ac:spMk id="26" creationId="{CC4CBFE6-105F-AB10-8A99-C083A2683DF4}"/>
          </ac:spMkLst>
        </pc:spChg>
        <pc:spChg chg="add mod">
          <ac:chgData name="Hashimoto, Chie / 橋本　知依" userId="d974ff01-1f92-419a-ba7c-6fd3fb8463af" providerId="ADAL" clId="{B094B184-2B5F-41F1-BCA2-90BB860B53AF}" dt="2023-10-25T04:38:01.226" v="3813" actId="1076"/>
          <ac:spMkLst>
            <pc:docMk/>
            <pc:sldMk cId="1571775979" sldId="325"/>
            <ac:spMk id="35" creationId="{78C9F3D4-B895-43EC-CC0E-B8EBEBC79F8C}"/>
          </ac:spMkLst>
        </pc:spChg>
        <pc:spChg chg="add mod">
          <ac:chgData name="Hashimoto, Chie / 橋本　知依" userId="d974ff01-1f92-419a-ba7c-6fd3fb8463af" providerId="ADAL" clId="{B094B184-2B5F-41F1-BCA2-90BB860B53AF}" dt="2023-10-25T04:38:03.228" v="3814" actId="1076"/>
          <ac:spMkLst>
            <pc:docMk/>
            <pc:sldMk cId="1571775979" sldId="325"/>
            <ac:spMk id="36" creationId="{621EA8F8-82FF-19E7-97FC-F5B9FFB97C6B}"/>
          </ac:spMkLst>
        </pc:spChg>
        <pc:grpChg chg="del">
          <ac:chgData name="Hashimoto, Chie / 橋本　知依" userId="d974ff01-1f92-419a-ba7c-6fd3fb8463af" providerId="ADAL" clId="{B094B184-2B5F-41F1-BCA2-90BB860B53AF}" dt="2023-10-24T02:45:31.758" v="8" actId="478"/>
          <ac:grpSpMkLst>
            <pc:docMk/>
            <pc:sldMk cId="1571775979" sldId="325"/>
            <ac:grpSpMk id="12" creationId="{55A0E706-53AB-EAC4-F39B-61DC56C2E124}"/>
          </ac:grpSpMkLst>
        </pc:grpChg>
        <pc:graphicFrameChg chg="mod modGraphic">
          <ac:chgData name="Hashimoto, Chie / 橋本　知依" userId="d974ff01-1f92-419a-ba7c-6fd3fb8463af" providerId="ADAL" clId="{B094B184-2B5F-41F1-BCA2-90BB860B53AF}" dt="2023-10-25T08:18:43.695" v="6378" actId="20577"/>
          <ac:graphicFrameMkLst>
            <pc:docMk/>
            <pc:sldMk cId="1571775979" sldId="325"/>
            <ac:graphicFrameMk id="8" creationId="{07219AAD-97A6-3628-5ADC-E4FDDF648FDB}"/>
          </ac:graphicFrameMkLst>
        </pc:graphicFrameChg>
        <pc:picChg chg="add mod modCrop">
          <ac:chgData name="Hashimoto, Chie / 橋本　知依" userId="d974ff01-1f92-419a-ba7c-6fd3fb8463af" providerId="ADAL" clId="{B094B184-2B5F-41F1-BCA2-90BB860B53AF}" dt="2023-10-25T03:42:16.149" v="1752" actId="1076"/>
          <ac:picMkLst>
            <pc:docMk/>
            <pc:sldMk cId="1571775979" sldId="325"/>
            <ac:picMk id="3" creationId="{6963EFC8-7E12-BE8C-1BBF-9807907412CB}"/>
          </ac:picMkLst>
        </pc:picChg>
        <pc:picChg chg="add mod modCrop">
          <ac:chgData name="Hashimoto, Chie / 橋本　知依" userId="d974ff01-1f92-419a-ba7c-6fd3fb8463af" providerId="ADAL" clId="{B094B184-2B5F-41F1-BCA2-90BB860B53AF}" dt="2023-10-25T03:43:56.232" v="1857" actId="1076"/>
          <ac:picMkLst>
            <pc:docMk/>
            <pc:sldMk cId="1571775979" sldId="325"/>
            <ac:picMk id="7" creationId="{356EF195-03BF-4064-C3BD-7DCF192C08B3}"/>
          </ac:picMkLst>
        </pc:picChg>
        <pc:picChg chg="add mod">
          <ac:chgData name="Hashimoto, Chie / 橋本　知依" userId="d974ff01-1f92-419a-ba7c-6fd3fb8463af" providerId="ADAL" clId="{B094B184-2B5F-41F1-BCA2-90BB860B53AF}" dt="2023-10-25T04:37:50.763" v="3810" actId="1076"/>
          <ac:picMkLst>
            <pc:docMk/>
            <pc:sldMk cId="1571775979" sldId="325"/>
            <ac:picMk id="28" creationId="{16912B21-260B-0278-EA5A-CF9ABB21F7C6}"/>
          </ac:picMkLst>
        </pc:picChg>
        <pc:picChg chg="add mod">
          <ac:chgData name="Hashimoto, Chie / 橋本　知依" userId="d974ff01-1f92-419a-ba7c-6fd3fb8463af" providerId="ADAL" clId="{B094B184-2B5F-41F1-BCA2-90BB860B53AF}" dt="2023-10-25T04:37:49.345" v="3809" actId="1076"/>
          <ac:picMkLst>
            <pc:docMk/>
            <pc:sldMk cId="1571775979" sldId="325"/>
            <ac:picMk id="30" creationId="{578D6454-D0B6-31A5-584A-74EEB45264F1}"/>
          </ac:picMkLst>
        </pc:picChg>
        <pc:picChg chg="add mod modCrop">
          <ac:chgData name="Hashimoto, Chie / 橋本　知依" userId="d974ff01-1f92-419a-ba7c-6fd3fb8463af" providerId="ADAL" clId="{B094B184-2B5F-41F1-BCA2-90BB860B53AF}" dt="2023-10-25T04:37:23.476" v="3799" actId="1076"/>
          <ac:picMkLst>
            <pc:docMk/>
            <pc:sldMk cId="1571775979" sldId="325"/>
            <ac:picMk id="32" creationId="{463FA050-1675-B8C7-9FEC-080DEC5C5F1A}"/>
          </ac:picMkLst>
        </pc:picChg>
        <pc:picChg chg="add mod modCrop">
          <ac:chgData name="Hashimoto, Chie / 橋本　知依" userId="d974ff01-1f92-419a-ba7c-6fd3fb8463af" providerId="ADAL" clId="{B094B184-2B5F-41F1-BCA2-90BB860B53AF}" dt="2023-10-25T04:37:37.488" v="3804" actId="1076"/>
          <ac:picMkLst>
            <pc:docMk/>
            <pc:sldMk cId="1571775979" sldId="325"/>
            <ac:picMk id="34" creationId="{D84F0BF3-FBC1-9910-02CF-DD26F5A182EE}"/>
          </ac:picMkLst>
        </pc:picChg>
        <pc:cxnChg chg="add mod">
          <ac:chgData name="Hashimoto, Chie / 橋本　知依" userId="d974ff01-1f92-419a-ba7c-6fd3fb8463af" providerId="ADAL" clId="{B094B184-2B5F-41F1-BCA2-90BB860B53AF}" dt="2023-10-25T03:43:59.810" v="1858" actId="1076"/>
          <ac:cxnSpMkLst>
            <pc:docMk/>
            <pc:sldMk cId="1571775979" sldId="325"/>
            <ac:cxnSpMk id="9" creationId="{9FA865BB-8DD6-D6E4-7D00-D0C96AD1312E}"/>
          </ac:cxnSpMkLst>
        </pc:cxnChg>
        <pc:cxnChg chg="del">
          <ac:chgData name="Hashimoto, Chie / 橋本　知依" userId="d974ff01-1f92-419a-ba7c-6fd3fb8463af" providerId="ADAL" clId="{B094B184-2B5F-41F1-BCA2-90BB860B53AF}" dt="2023-10-24T02:45:31.758" v="8" actId="478"/>
          <ac:cxnSpMkLst>
            <pc:docMk/>
            <pc:sldMk cId="1571775979" sldId="325"/>
            <ac:cxnSpMk id="14" creationId="{C99906DE-8F6B-A3F6-DB30-468DBDD27E89}"/>
          </ac:cxnSpMkLst>
        </pc:cxnChg>
      </pc:sldChg>
      <pc:sldChg chg="addSp delSp modSp mod ord">
        <pc:chgData name="Hashimoto, Chie / 橋本　知依" userId="d974ff01-1f92-419a-ba7c-6fd3fb8463af" providerId="ADAL" clId="{B094B184-2B5F-41F1-BCA2-90BB860B53AF}" dt="2023-10-25T04:47:59.092" v="4245" actId="20577"/>
        <pc:sldMkLst>
          <pc:docMk/>
          <pc:sldMk cId="3792151018" sldId="331"/>
        </pc:sldMkLst>
        <pc:spChg chg="add mod">
          <ac:chgData name="Hashimoto, Chie / 橋本　知依" userId="d974ff01-1f92-419a-ba7c-6fd3fb8463af" providerId="ADAL" clId="{B094B184-2B5F-41F1-BCA2-90BB860B53AF}" dt="2023-10-25T02:24:30.893" v="1080" actId="164"/>
          <ac:spMkLst>
            <pc:docMk/>
            <pc:sldMk cId="3792151018" sldId="331"/>
            <ac:spMk id="10" creationId="{4660A13A-9D54-CFC2-8C83-47EAF2263CF4}"/>
          </ac:spMkLst>
        </pc:spChg>
        <pc:spChg chg="add mod">
          <ac:chgData name="Hashimoto, Chie / 橋本　知依" userId="d974ff01-1f92-419a-ba7c-6fd3fb8463af" providerId="ADAL" clId="{B094B184-2B5F-41F1-BCA2-90BB860B53AF}" dt="2023-10-25T02:24:30.893" v="1080" actId="164"/>
          <ac:spMkLst>
            <pc:docMk/>
            <pc:sldMk cId="3792151018" sldId="331"/>
            <ac:spMk id="13" creationId="{0EF68B60-0378-686A-3900-E68A7D5089CF}"/>
          </ac:spMkLst>
        </pc:spChg>
        <pc:spChg chg="add mod">
          <ac:chgData name="Hashimoto, Chie / 橋本　知依" userId="d974ff01-1f92-419a-ba7c-6fd3fb8463af" providerId="ADAL" clId="{B094B184-2B5F-41F1-BCA2-90BB860B53AF}" dt="2023-10-25T02:24:30.893" v="1080" actId="164"/>
          <ac:spMkLst>
            <pc:docMk/>
            <pc:sldMk cId="3792151018" sldId="331"/>
            <ac:spMk id="14" creationId="{24CEEEF8-6990-ACDB-913A-D66D0AE90B35}"/>
          </ac:spMkLst>
        </pc:spChg>
        <pc:spChg chg="add mod">
          <ac:chgData name="Hashimoto, Chie / 橋本　知依" userId="d974ff01-1f92-419a-ba7c-6fd3fb8463af" providerId="ADAL" clId="{B094B184-2B5F-41F1-BCA2-90BB860B53AF}" dt="2023-10-25T02:24:30.893" v="1080" actId="164"/>
          <ac:spMkLst>
            <pc:docMk/>
            <pc:sldMk cId="3792151018" sldId="331"/>
            <ac:spMk id="16" creationId="{6F2AE281-86E9-F9A6-9789-EC61F745801F}"/>
          </ac:spMkLst>
        </pc:spChg>
        <pc:spChg chg="add mod">
          <ac:chgData name="Hashimoto, Chie / 橋本　知依" userId="d974ff01-1f92-419a-ba7c-6fd3fb8463af" providerId="ADAL" clId="{B094B184-2B5F-41F1-BCA2-90BB860B53AF}" dt="2023-10-25T02:26:29.050" v="1233" actId="404"/>
          <ac:spMkLst>
            <pc:docMk/>
            <pc:sldMk cId="3792151018" sldId="331"/>
            <ac:spMk id="22" creationId="{AD71A72A-CE5A-DF1B-BCEA-2C6FE108A448}"/>
          </ac:spMkLst>
        </pc:spChg>
        <pc:spChg chg="add del mod">
          <ac:chgData name="Hashimoto, Chie / 橋本　知依" userId="d974ff01-1f92-419a-ba7c-6fd3fb8463af" providerId="ADAL" clId="{B094B184-2B5F-41F1-BCA2-90BB860B53AF}" dt="2023-10-25T02:25:33.600" v="1118"/>
          <ac:spMkLst>
            <pc:docMk/>
            <pc:sldMk cId="3792151018" sldId="331"/>
            <ac:spMk id="24" creationId="{A7A70403-FC27-FC2D-B0BD-24E3927D05FC}"/>
          </ac:spMkLst>
        </pc:spChg>
        <pc:grpChg chg="add mod">
          <ac:chgData name="Hashimoto, Chie / 橋本　知依" userId="d974ff01-1f92-419a-ba7c-6fd3fb8463af" providerId="ADAL" clId="{B094B184-2B5F-41F1-BCA2-90BB860B53AF}" dt="2023-10-25T02:24:48.066" v="1088" actId="1076"/>
          <ac:grpSpMkLst>
            <pc:docMk/>
            <pc:sldMk cId="3792151018" sldId="331"/>
            <ac:grpSpMk id="21" creationId="{D97AEE05-6BE0-839A-11E7-42FEC8AD9EE5}"/>
          </ac:grpSpMkLst>
        </pc:grpChg>
        <pc:graphicFrameChg chg="mod modGraphic">
          <ac:chgData name="Hashimoto, Chie / 橋本　知依" userId="d974ff01-1f92-419a-ba7c-6fd3fb8463af" providerId="ADAL" clId="{B094B184-2B5F-41F1-BCA2-90BB860B53AF}" dt="2023-10-25T04:47:59.092" v="4245" actId="20577"/>
          <ac:graphicFrameMkLst>
            <pc:docMk/>
            <pc:sldMk cId="3792151018" sldId="331"/>
            <ac:graphicFrameMk id="8" creationId="{07219AAD-97A6-3628-5ADC-E4FDDF648FDB}"/>
          </ac:graphicFrameMkLst>
        </pc:graphicFrameChg>
        <pc:picChg chg="del">
          <ac:chgData name="Hashimoto, Chie / 橋本　知依" userId="d974ff01-1f92-419a-ba7c-6fd3fb8463af" providerId="ADAL" clId="{B094B184-2B5F-41F1-BCA2-90BB860B53AF}" dt="2023-10-24T02:53:57.880" v="528" actId="478"/>
          <ac:picMkLst>
            <pc:docMk/>
            <pc:sldMk cId="3792151018" sldId="331"/>
            <ac:picMk id="3" creationId="{6C54269A-B009-4557-ED31-07AB8F61A815}"/>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4" creationId="{4FE95252-8632-8639-8901-FA611FB8056B}"/>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7" creationId="{7BF43785-B408-E7F9-E758-67E192884624}"/>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19" creationId="{BADD94AB-CE76-BD15-BC0E-6DA143987259}"/>
          </ac:picMkLst>
        </pc:picChg>
        <pc:picChg chg="add mod">
          <ac:chgData name="Hashimoto, Chie / 橋本　知依" userId="d974ff01-1f92-419a-ba7c-6fd3fb8463af" providerId="ADAL" clId="{B094B184-2B5F-41F1-BCA2-90BB860B53AF}" dt="2023-10-25T02:24:30.893" v="1080" actId="164"/>
          <ac:picMkLst>
            <pc:docMk/>
            <pc:sldMk cId="3792151018" sldId="331"/>
            <ac:picMk id="20" creationId="{41B448B2-AAD6-3358-7C9A-4BC8C83B3A36}"/>
          </ac:picMkLst>
        </pc:picChg>
        <pc:picChg chg="add del">
          <ac:chgData name="Hashimoto, Chie / 橋本　知依" userId="d974ff01-1f92-419a-ba7c-6fd3fb8463af" providerId="ADAL" clId="{B094B184-2B5F-41F1-BCA2-90BB860B53AF}" dt="2023-10-25T02:25:29.731" v="1114"/>
          <ac:picMkLst>
            <pc:docMk/>
            <pc:sldMk cId="3792151018" sldId="331"/>
            <ac:picMk id="23" creationId="{5105A4DA-0A69-A27C-F648-B99EDFD03D4C}"/>
          </ac:picMkLst>
        </pc:picChg>
        <pc:cxnChg chg="add mod">
          <ac:chgData name="Hashimoto, Chie / 橋本　知依" userId="d974ff01-1f92-419a-ba7c-6fd3fb8463af" providerId="ADAL" clId="{B094B184-2B5F-41F1-BCA2-90BB860B53AF}" dt="2023-10-25T02:24:30.893" v="1080" actId="164"/>
          <ac:cxnSpMkLst>
            <pc:docMk/>
            <pc:sldMk cId="3792151018" sldId="331"/>
            <ac:cxnSpMk id="9" creationId="{AA8E3678-2685-A1C0-9E14-2A66C485DCC3}"/>
          </ac:cxnSpMkLst>
        </pc:cxnChg>
      </pc:sldChg>
      <pc:sldChg chg="del ord">
        <pc:chgData name="Hashimoto, Chie / 橋本　知依" userId="d974ff01-1f92-419a-ba7c-6fd3fb8463af" providerId="ADAL" clId="{B094B184-2B5F-41F1-BCA2-90BB860B53AF}" dt="2023-10-25T04:38:20.691" v="3815" actId="47"/>
        <pc:sldMkLst>
          <pc:docMk/>
          <pc:sldMk cId="2146032486" sldId="332"/>
        </pc:sldMkLst>
      </pc:sldChg>
      <pc:sldChg chg="delSp modSp del mod ord">
        <pc:chgData name="Hashimoto, Chie / 橋本　知依" userId="d974ff01-1f92-419a-ba7c-6fd3fb8463af" providerId="ADAL" clId="{B094B184-2B5F-41F1-BCA2-90BB860B53AF}" dt="2023-10-25T04:38:20.691" v="3815" actId="47"/>
        <pc:sldMkLst>
          <pc:docMk/>
          <pc:sldMk cId="3374351889" sldId="333"/>
        </pc:sldMkLst>
        <pc:picChg chg="del mod">
          <ac:chgData name="Hashimoto, Chie / 橋本　知依" userId="d974ff01-1f92-419a-ba7c-6fd3fb8463af" providerId="ADAL" clId="{B094B184-2B5F-41F1-BCA2-90BB860B53AF}" dt="2023-10-24T02:45:15.441" v="7" actId="478"/>
          <ac:picMkLst>
            <pc:docMk/>
            <pc:sldMk cId="3374351889" sldId="333"/>
            <ac:picMk id="3" creationId="{99ED7191-9484-E7B9-5503-847678F932BD}"/>
          </ac:picMkLst>
        </pc:picChg>
        <pc:picChg chg="del mod">
          <ac:chgData name="Hashimoto, Chie / 橋本　知依" userId="d974ff01-1f92-419a-ba7c-6fd3fb8463af" providerId="ADAL" clId="{B094B184-2B5F-41F1-BCA2-90BB860B53AF}" dt="2023-10-24T02:45:15.441" v="7" actId="478"/>
          <ac:picMkLst>
            <pc:docMk/>
            <pc:sldMk cId="3374351889" sldId="333"/>
            <ac:picMk id="7" creationId="{FF23F3EA-2DF4-D544-EF6F-A7C856F516C0}"/>
          </ac:picMkLst>
        </pc:picChg>
        <pc:picChg chg="del">
          <ac:chgData name="Hashimoto, Chie / 橋本　知依" userId="d974ff01-1f92-419a-ba7c-6fd3fb8463af" providerId="ADAL" clId="{B094B184-2B5F-41F1-BCA2-90BB860B53AF}" dt="2023-10-24T02:45:15.441" v="7" actId="478"/>
          <ac:picMkLst>
            <pc:docMk/>
            <pc:sldMk cId="3374351889" sldId="333"/>
            <ac:picMk id="10" creationId="{9B06EB45-5171-13A5-62CF-31E5886063D6}"/>
          </ac:picMkLst>
        </pc:picChg>
      </pc:sldChg>
      <pc:sldChg chg="modSp add del mod ord">
        <pc:chgData name="Hashimoto, Chie / 橋本　知依" userId="d974ff01-1f92-419a-ba7c-6fd3fb8463af" providerId="ADAL" clId="{B094B184-2B5F-41F1-BCA2-90BB860B53AF}" dt="2023-10-25T06:26:49.030" v="5560" actId="47"/>
        <pc:sldMkLst>
          <pc:docMk/>
          <pc:sldMk cId="1222800026" sldId="334"/>
        </pc:sldMkLst>
        <pc:graphicFrameChg chg="modGraphic">
          <ac:chgData name="Hashimoto, Chie / 橋本　知依" userId="d974ff01-1f92-419a-ba7c-6fd3fb8463af" providerId="ADAL" clId="{B094B184-2B5F-41F1-BCA2-90BB860B53AF}" dt="2023-10-25T03:51:03.582" v="1862" actId="6549"/>
          <ac:graphicFrameMkLst>
            <pc:docMk/>
            <pc:sldMk cId="1222800026" sldId="334"/>
            <ac:graphicFrameMk id="8" creationId="{07219AAD-97A6-3628-5ADC-E4FDDF648FDB}"/>
          </ac:graphicFrameMkLst>
        </pc:graphicFrameChg>
      </pc:sldChg>
      <pc:sldChg chg="addSp delSp modSp add mod">
        <pc:chgData name="Hashimoto, Chie / 橋本　知依" userId="d974ff01-1f92-419a-ba7c-6fd3fb8463af" providerId="ADAL" clId="{B094B184-2B5F-41F1-BCA2-90BB860B53AF}" dt="2023-10-25T04:49:10.913" v="4279" actId="478"/>
        <pc:sldMkLst>
          <pc:docMk/>
          <pc:sldMk cId="894165318" sldId="335"/>
        </pc:sldMkLst>
        <pc:spChg chg="add mod">
          <ac:chgData name="Hashimoto, Chie / 橋本　知依" userId="d974ff01-1f92-419a-ba7c-6fd3fb8463af" providerId="ADAL" clId="{B094B184-2B5F-41F1-BCA2-90BB860B53AF}" dt="2023-10-25T04:28:49.817" v="3240" actId="6549"/>
          <ac:spMkLst>
            <pc:docMk/>
            <pc:sldMk cId="894165318" sldId="335"/>
            <ac:spMk id="2" creationId="{0EFD45B2-6595-6CA4-9501-A023425F10C0}"/>
          </ac:spMkLst>
        </pc:spChg>
        <pc:spChg chg="del">
          <ac:chgData name="Hashimoto, Chie / 橋本　知依" userId="d974ff01-1f92-419a-ba7c-6fd3fb8463af" providerId="ADAL" clId="{B094B184-2B5F-41F1-BCA2-90BB860B53AF}" dt="2023-10-25T03:51:17.042" v="1864" actId="478"/>
          <ac:spMkLst>
            <pc:docMk/>
            <pc:sldMk cId="894165318" sldId="335"/>
            <ac:spMk id="10" creationId="{92093CB9-44E6-BFD7-DE2A-859308099B23}"/>
          </ac:spMkLst>
        </pc:spChg>
        <pc:spChg chg="add mod">
          <ac:chgData name="Hashimoto, Chie / 橋本　知依" userId="d974ff01-1f92-419a-ba7c-6fd3fb8463af" providerId="ADAL" clId="{B094B184-2B5F-41F1-BCA2-90BB860B53AF}" dt="2023-10-25T04:39:46.423" v="3861" actId="1076"/>
          <ac:spMkLst>
            <pc:docMk/>
            <pc:sldMk cId="894165318" sldId="335"/>
            <ac:spMk id="11" creationId="{AF0389FB-75B0-5C00-7A52-F8FAF7AFFA77}"/>
          </ac:spMkLst>
        </pc:spChg>
        <pc:spChg chg="add mod">
          <ac:chgData name="Hashimoto, Chie / 橋本　知依" userId="d974ff01-1f92-419a-ba7c-6fd3fb8463af" providerId="ADAL" clId="{B094B184-2B5F-41F1-BCA2-90BB860B53AF}" dt="2023-10-25T04:28:54.422" v="3241"/>
          <ac:spMkLst>
            <pc:docMk/>
            <pc:sldMk cId="894165318" sldId="335"/>
            <ac:spMk id="12" creationId="{1B0D048B-E4AD-D3BE-AFF6-6F75D175188B}"/>
          </ac:spMkLst>
        </pc:spChg>
        <pc:spChg chg="del">
          <ac:chgData name="Hashimoto, Chie / 橋本　知依" userId="d974ff01-1f92-419a-ba7c-6fd3fb8463af" providerId="ADAL" clId="{B094B184-2B5F-41F1-BCA2-90BB860B53AF}" dt="2023-10-25T03:51:17.042" v="1864" actId="478"/>
          <ac:spMkLst>
            <pc:docMk/>
            <pc:sldMk cId="894165318" sldId="335"/>
            <ac:spMk id="15" creationId="{FD955F00-DE09-327F-7335-5520D34009FF}"/>
          </ac:spMkLst>
        </pc:spChg>
        <pc:spChg chg="add mod">
          <ac:chgData name="Hashimoto, Chie / 橋本　知依" userId="d974ff01-1f92-419a-ba7c-6fd3fb8463af" providerId="ADAL" clId="{B094B184-2B5F-41F1-BCA2-90BB860B53AF}" dt="2023-10-25T04:40:00.298" v="3864" actId="1076"/>
          <ac:spMkLst>
            <pc:docMk/>
            <pc:sldMk cId="894165318" sldId="335"/>
            <ac:spMk id="16" creationId="{2910F587-8D1B-49E0-C5CE-5510A356CFD8}"/>
          </ac:spMkLst>
        </pc:spChg>
        <pc:spChg chg="add mod">
          <ac:chgData name="Hashimoto, Chie / 橋本　知依" userId="d974ff01-1f92-419a-ba7c-6fd3fb8463af" providerId="ADAL" clId="{B094B184-2B5F-41F1-BCA2-90BB860B53AF}" dt="2023-10-25T04:29:38.947" v="3298" actId="1076"/>
          <ac:spMkLst>
            <pc:docMk/>
            <pc:sldMk cId="894165318" sldId="335"/>
            <ac:spMk id="17" creationId="{A1DBA0DA-6F76-7F5A-0452-997E8D6048A0}"/>
          </ac:spMkLst>
        </pc:spChg>
        <pc:spChg chg="add del mod">
          <ac:chgData name="Hashimoto, Chie / 橋本　知依" userId="d974ff01-1f92-419a-ba7c-6fd3fb8463af" providerId="ADAL" clId="{B094B184-2B5F-41F1-BCA2-90BB860B53AF}" dt="2023-10-25T04:49:10.913" v="4279" actId="478"/>
          <ac:spMkLst>
            <pc:docMk/>
            <pc:sldMk cId="894165318" sldId="335"/>
            <ac:spMk id="18" creationId="{1128B26A-694C-426E-B4D3-068C1EACE0E1}"/>
          </ac:spMkLst>
        </pc:spChg>
        <pc:spChg chg="add del mod">
          <ac:chgData name="Hashimoto, Chie / 橋本　知依" userId="d974ff01-1f92-419a-ba7c-6fd3fb8463af" providerId="ADAL" clId="{B094B184-2B5F-41F1-BCA2-90BB860B53AF}" dt="2023-10-25T04:49:10.913" v="4279" actId="478"/>
          <ac:spMkLst>
            <pc:docMk/>
            <pc:sldMk cId="894165318" sldId="335"/>
            <ac:spMk id="19" creationId="{BBA47F37-44EB-B31D-2AA8-87CF945598DB}"/>
          </ac:spMkLst>
        </pc:spChg>
        <pc:spChg chg="add del mod">
          <ac:chgData name="Hashimoto, Chie / 橋本　知依" userId="d974ff01-1f92-419a-ba7c-6fd3fb8463af" providerId="ADAL" clId="{B094B184-2B5F-41F1-BCA2-90BB860B53AF}" dt="2023-10-25T04:49:10.913" v="4279" actId="478"/>
          <ac:spMkLst>
            <pc:docMk/>
            <pc:sldMk cId="894165318" sldId="335"/>
            <ac:spMk id="20" creationId="{71205EA5-4FC1-ECBB-45D4-BA2CA8455DC0}"/>
          </ac:spMkLst>
        </pc:spChg>
        <pc:spChg chg="del">
          <ac:chgData name="Hashimoto, Chie / 橋本　知依" userId="d974ff01-1f92-419a-ba7c-6fd3fb8463af" providerId="ADAL" clId="{B094B184-2B5F-41F1-BCA2-90BB860B53AF}" dt="2023-10-25T03:51:18.830" v="1865" actId="478"/>
          <ac:spMkLst>
            <pc:docMk/>
            <pc:sldMk cId="894165318" sldId="335"/>
            <ac:spMk id="22" creationId="{4ACACD17-F872-0ABC-7DFE-0B3D25FEC9C7}"/>
          </ac:spMkLst>
        </pc:spChg>
        <pc:graphicFrameChg chg="mod modGraphic">
          <ac:chgData name="Hashimoto, Chie / 橋本　知依" userId="d974ff01-1f92-419a-ba7c-6fd3fb8463af" providerId="ADAL" clId="{B094B184-2B5F-41F1-BCA2-90BB860B53AF}" dt="2023-10-25T04:48:02.204" v="4248" actId="20577"/>
          <ac:graphicFrameMkLst>
            <pc:docMk/>
            <pc:sldMk cId="894165318" sldId="335"/>
            <ac:graphicFrameMk id="8" creationId="{07219AAD-97A6-3628-5ADC-E4FDDF648FDB}"/>
          </ac:graphicFrameMkLst>
        </pc:graphicFrameChg>
        <pc:picChg chg="del">
          <ac:chgData name="Hashimoto, Chie / 橋本　知依" userId="d974ff01-1f92-419a-ba7c-6fd3fb8463af" providerId="ADAL" clId="{B094B184-2B5F-41F1-BCA2-90BB860B53AF}" dt="2023-10-25T03:51:17.042" v="1864" actId="478"/>
          <ac:picMkLst>
            <pc:docMk/>
            <pc:sldMk cId="894165318" sldId="335"/>
            <ac:picMk id="3" creationId="{6963EFC8-7E12-BE8C-1BBF-9807907412CB}"/>
          </ac:picMkLst>
        </pc:picChg>
        <pc:picChg chg="add mod">
          <ac:chgData name="Hashimoto, Chie / 橋本　知依" userId="d974ff01-1f92-419a-ba7c-6fd3fb8463af" providerId="ADAL" clId="{B094B184-2B5F-41F1-BCA2-90BB860B53AF}" dt="2023-10-25T04:24:44.488" v="2892" actId="1076"/>
          <ac:picMkLst>
            <pc:docMk/>
            <pc:sldMk cId="894165318" sldId="335"/>
            <ac:picMk id="5" creationId="{8023B937-0599-6F84-16ED-8C4F5A8D98C5}"/>
          </ac:picMkLst>
        </pc:picChg>
        <pc:picChg chg="del">
          <ac:chgData name="Hashimoto, Chie / 橋本　知依" userId="d974ff01-1f92-419a-ba7c-6fd3fb8463af" providerId="ADAL" clId="{B094B184-2B5F-41F1-BCA2-90BB860B53AF}" dt="2023-10-25T03:51:17.042" v="1864" actId="478"/>
          <ac:picMkLst>
            <pc:docMk/>
            <pc:sldMk cId="894165318" sldId="335"/>
            <ac:picMk id="7" creationId="{356EF195-03BF-4064-C3BD-7DCF192C08B3}"/>
          </ac:picMkLst>
        </pc:picChg>
        <pc:picChg chg="add mod">
          <ac:chgData name="Hashimoto, Chie / 橋本　知依" userId="d974ff01-1f92-419a-ba7c-6fd3fb8463af" providerId="ADAL" clId="{B094B184-2B5F-41F1-BCA2-90BB860B53AF}" dt="2023-10-25T04:26:55.561" v="3092" actId="1076"/>
          <ac:picMkLst>
            <pc:docMk/>
            <pc:sldMk cId="894165318" sldId="335"/>
            <ac:picMk id="14" creationId="{B0D4D182-9E55-F094-0B32-419D3ADFC385}"/>
          </ac:picMkLst>
        </pc:picChg>
        <pc:cxnChg chg="del mod">
          <ac:chgData name="Hashimoto, Chie / 橋本　知依" userId="d974ff01-1f92-419a-ba7c-6fd3fb8463af" providerId="ADAL" clId="{B094B184-2B5F-41F1-BCA2-90BB860B53AF}" dt="2023-10-25T03:51:17.042" v="1864" actId="478"/>
          <ac:cxnSpMkLst>
            <pc:docMk/>
            <pc:sldMk cId="894165318" sldId="335"/>
            <ac:cxnSpMk id="9" creationId="{9FA865BB-8DD6-D6E4-7D00-D0C96AD1312E}"/>
          </ac:cxnSpMkLst>
        </pc:cxnChg>
      </pc:sldChg>
      <pc:sldChg chg="addSp delSp modSp add mod">
        <pc:chgData name="Hashimoto, Chie / 橋本　知依" userId="d974ff01-1f92-419a-ba7c-6fd3fb8463af" providerId="ADAL" clId="{B094B184-2B5F-41F1-BCA2-90BB860B53AF}" dt="2023-10-25T08:55:32.844" v="7484" actId="20577"/>
        <pc:sldMkLst>
          <pc:docMk/>
          <pc:sldMk cId="387756159" sldId="336"/>
        </pc:sldMkLst>
        <pc:spChg chg="add mod">
          <ac:chgData name="Hashimoto, Chie / 橋本　知依" userId="d974ff01-1f92-419a-ba7c-6fd3fb8463af" providerId="ADAL" clId="{B094B184-2B5F-41F1-BCA2-90BB860B53AF}" dt="2023-10-25T08:49:53.489" v="7198" actId="164"/>
          <ac:spMkLst>
            <pc:docMk/>
            <pc:sldMk cId="387756159" sldId="336"/>
            <ac:spMk id="5" creationId="{8AD09220-A8D2-7082-2036-7DCF31567CA2}"/>
          </ac:spMkLst>
        </pc:spChg>
        <pc:spChg chg="del">
          <ac:chgData name="Hashimoto, Chie / 橋本　知依" userId="d974ff01-1f92-419a-ba7c-6fd3fb8463af" providerId="ADAL" clId="{B094B184-2B5F-41F1-BCA2-90BB860B53AF}" dt="2023-10-25T08:39:31.848" v="6628" actId="478"/>
          <ac:spMkLst>
            <pc:docMk/>
            <pc:sldMk cId="387756159" sldId="336"/>
            <ac:spMk id="10" creationId="{92093CB9-44E6-BFD7-DE2A-859308099B23}"/>
          </ac:spMkLst>
        </pc:spChg>
        <pc:spChg chg="del">
          <ac:chgData name="Hashimoto, Chie / 橋本　知依" userId="d974ff01-1f92-419a-ba7c-6fd3fb8463af" providerId="ADAL" clId="{B094B184-2B5F-41F1-BCA2-90BB860B53AF}" dt="2023-10-25T08:39:31.848" v="6628" actId="478"/>
          <ac:spMkLst>
            <pc:docMk/>
            <pc:sldMk cId="387756159" sldId="336"/>
            <ac:spMk id="15" creationId="{FD955F00-DE09-327F-7335-5520D34009FF}"/>
          </ac:spMkLst>
        </pc:spChg>
        <pc:spChg chg="del">
          <ac:chgData name="Hashimoto, Chie / 橋本　知依" userId="d974ff01-1f92-419a-ba7c-6fd3fb8463af" providerId="ADAL" clId="{B094B184-2B5F-41F1-BCA2-90BB860B53AF}" dt="2023-10-25T08:39:31.848" v="6628" actId="478"/>
          <ac:spMkLst>
            <pc:docMk/>
            <pc:sldMk cId="387756159" sldId="336"/>
            <ac:spMk id="22" creationId="{4ACACD17-F872-0ABC-7DFE-0B3D25FEC9C7}"/>
          </ac:spMkLst>
        </pc:spChg>
        <pc:spChg chg="del">
          <ac:chgData name="Hashimoto, Chie / 橋本　知依" userId="d974ff01-1f92-419a-ba7c-6fd3fb8463af" providerId="ADAL" clId="{B094B184-2B5F-41F1-BCA2-90BB860B53AF}" dt="2023-10-25T08:39:24.430" v="6623" actId="478"/>
          <ac:spMkLst>
            <pc:docMk/>
            <pc:sldMk cId="387756159" sldId="336"/>
            <ac:spMk id="24" creationId="{DE1BC7E1-13FC-994D-649B-521ED2923808}"/>
          </ac:spMkLst>
        </pc:spChg>
        <pc:spChg chg="del">
          <ac:chgData name="Hashimoto, Chie / 橋本　知依" userId="d974ff01-1f92-419a-ba7c-6fd3fb8463af" providerId="ADAL" clId="{B094B184-2B5F-41F1-BCA2-90BB860B53AF}" dt="2023-10-25T08:39:24.430" v="6623" actId="478"/>
          <ac:spMkLst>
            <pc:docMk/>
            <pc:sldMk cId="387756159" sldId="336"/>
            <ac:spMk id="26" creationId="{CC4CBFE6-105F-AB10-8A99-C083A2683DF4}"/>
          </ac:spMkLst>
        </pc:spChg>
        <pc:spChg chg="del">
          <ac:chgData name="Hashimoto, Chie / 橋本　知依" userId="d974ff01-1f92-419a-ba7c-6fd3fb8463af" providerId="ADAL" clId="{B094B184-2B5F-41F1-BCA2-90BB860B53AF}" dt="2023-10-25T08:39:24.430" v="6623" actId="478"/>
          <ac:spMkLst>
            <pc:docMk/>
            <pc:sldMk cId="387756159" sldId="336"/>
            <ac:spMk id="35" creationId="{78C9F3D4-B895-43EC-CC0E-B8EBEBC79F8C}"/>
          </ac:spMkLst>
        </pc:spChg>
        <pc:spChg chg="del">
          <ac:chgData name="Hashimoto, Chie / 橋本　知依" userId="d974ff01-1f92-419a-ba7c-6fd3fb8463af" providerId="ADAL" clId="{B094B184-2B5F-41F1-BCA2-90BB860B53AF}" dt="2023-10-25T08:39:24.430" v="6623" actId="478"/>
          <ac:spMkLst>
            <pc:docMk/>
            <pc:sldMk cId="387756159" sldId="336"/>
            <ac:spMk id="36" creationId="{621EA8F8-82FF-19E7-97FC-F5B9FFB97C6B}"/>
          </ac:spMkLst>
        </pc:spChg>
        <pc:grpChg chg="add mod">
          <ac:chgData name="Hashimoto, Chie / 橋本　知依" userId="d974ff01-1f92-419a-ba7c-6fd3fb8463af" providerId="ADAL" clId="{B094B184-2B5F-41F1-BCA2-90BB860B53AF}" dt="2023-10-25T08:54:59.599" v="7465" actId="1076"/>
          <ac:grpSpMkLst>
            <pc:docMk/>
            <pc:sldMk cId="387756159" sldId="336"/>
            <ac:grpSpMk id="14" creationId="{DA085CA0-6BAC-66E4-1C86-74D44E378D03}"/>
          </ac:grpSpMkLst>
        </pc:grpChg>
        <pc:graphicFrameChg chg="add del mod modGraphic">
          <ac:chgData name="Hashimoto, Chie / 橋本　知依" userId="d974ff01-1f92-419a-ba7c-6fd3fb8463af" providerId="ADAL" clId="{B094B184-2B5F-41F1-BCA2-90BB860B53AF}" dt="2023-10-25T08:55:32.844" v="7484" actId="20577"/>
          <ac:graphicFrameMkLst>
            <pc:docMk/>
            <pc:sldMk cId="387756159" sldId="336"/>
            <ac:graphicFrameMk id="8" creationId="{07219AAD-97A6-3628-5ADC-E4FDDF648FDB}"/>
          </ac:graphicFrameMkLst>
        </pc:graphicFrameChg>
        <pc:picChg chg="del">
          <ac:chgData name="Hashimoto, Chie / 橋本　知依" userId="d974ff01-1f92-419a-ba7c-6fd3fb8463af" providerId="ADAL" clId="{B094B184-2B5F-41F1-BCA2-90BB860B53AF}" dt="2023-10-25T08:39:31.848" v="6628" actId="478"/>
          <ac:picMkLst>
            <pc:docMk/>
            <pc:sldMk cId="387756159" sldId="336"/>
            <ac:picMk id="3" creationId="{6963EFC8-7E12-BE8C-1BBF-9807907412CB}"/>
          </ac:picMkLst>
        </pc:picChg>
        <pc:picChg chg="add mod modCrop">
          <ac:chgData name="Hashimoto, Chie / 橋本　知依" userId="d974ff01-1f92-419a-ba7c-6fd3fb8463af" providerId="ADAL" clId="{B094B184-2B5F-41F1-BCA2-90BB860B53AF}" dt="2023-10-25T08:49:53.489" v="7198" actId="164"/>
          <ac:picMkLst>
            <pc:docMk/>
            <pc:sldMk cId="387756159" sldId="336"/>
            <ac:picMk id="4" creationId="{70AD4824-71DF-178D-B827-5C666C82DF1E}"/>
          </ac:picMkLst>
        </pc:picChg>
        <pc:picChg chg="del">
          <ac:chgData name="Hashimoto, Chie / 橋本　知依" userId="d974ff01-1f92-419a-ba7c-6fd3fb8463af" providerId="ADAL" clId="{B094B184-2B5F-41F1-BCA2-90BB860B53AF}" dt="2023-10-25T08:39:25.568" v="6624" actId="478"/>
          <ac:picMkLst>
            <pc:docMk/>
            <pc:sldMk cId="387756159" sldId="336"/>
            <ac:picMk id="7" creationId="{356EF195-03BF-4064-C3BD-7DCF192C08B3}"/>
          </ac:picMkLst>
        </pc:picChg>
        <pc:picChg chg="del">
          <ac:chgData name="Hashimoto, Chie / 橋本　知依" userId="d974ff01-1f92-419a-ba7c-6fd3fb8463af" providerId="ADAL" clId="{B094B184-2B5F-41F1-BCA2-90BB860B53AF}" dt="2023-10-25T08:39:24.430" v="6623" actId="478"/>
          <ac:picMkLst>
            <pc:docMk/>
            <pc:sldMk cId="387756159" sldId="336"/>
            <ac:picMk id="28" creationId="{16912B21-260B-0278-EA5A-CF9ABB21F7C6}"/>
          </ac:picMkLst>
        </pc:picChg>
        <pc:picChg chg="del">
          <ac:chgData name="Hashimoto, Chie / 橋本　知依" userId="d974ff01-1f92-419a-ba7c-6fd3fb8463af" providerId="ADAL" clId="{B094B184-2B5F-41F1-BCA2-90BB860B53AF}" dt="2023-10-25T08:39:24.430" v="6623" actId="478"/>
          <ac:picMkLst>
            <pc:docMk/>
            <pc:sldMk cId="387756159" sldId="336"/>
            <ac:picMk id="30" creationId="{578D6454-D0B6-31A5-584A-74EEB45264F1}"/>
          </ac:picMkLst>
        </pc:picChg>
        <pc:picChg chg="del">
          <ac:chgData name="Hashimoto, Chie / 橋本　知依" userId="d974ff01-1f92-419a-ba7c-6fd3fb8463af" providerId="ADAL" clId="{B094B184-2B5F-41F1-BCA2-90BB860B53AF}" dt="2023-10-25T08:39:24.430" v="6623" actId="478"/>
          <ac:picMkLst>
            <pc:docMk/>
            <pc:sldMk cId="387756159" sldId="336"/>
            <ac:picMk id="32" creationId="{463FA050-1675-B8C7-9FEC-080DEC5C5F1A}"/>
          </ac:picMkLst>
        </pc:picChg>
        <pc:picChg chg="del">
          <ac:chgData name="Hashimoto, Chie / 橋本　知依" userId="d974ff01-1f92-419a-ba7c-6fd3fb8463af" providerId="ADAL" clId="{B094B184-2B5F-41F1-BCA2-90BB860B53AF}" dt="2023-10-25T08:39:24.430" v="6623" actId="478"/>
          <ac:picMkLst>
            <pc:docMk/>
            <pc:sldMk cId="387756159" sldId="336"/>
            <ac:picMk id="34" creationId="{D84F0BF3-FBC1-9910-02CF-DD26F5A182EE}"/>
          </ac:picMkLst>
        </pc:picChg>
        <pc:cxnChg chg="del mod">
          <ac:chgData name="Hashimoto, Chie / 橋本　知依" userId="d974ff01-1f92-419a-ba7c-6fd3fb8463af" providerId="ADAL" clId="{B094B184-2B5F-41F1-BCA2-90BB860B53AF}" dt="2023-10-25T08:39:26.196" v="6625" actId="478"/>
          <ac:cxnSpMkLst>
            <pc:docMk/>
            <pc:sldMk cId="387756159" sldId="336"/>
            <ac:cxnSpMk id="9" creationId="{9FA865BB-8DD6-D6E4-7D00-D0C96AD1312E}"/>
          </ac:cxnSpMkLst>
        </pc:cxnChg>
        <pc:cxnChg chg="add mod">
          <ac:chgData name="Hashimoto, Chie / 橋本　知依" userId="d974ff01-1f92-419a-ba7c-6fd3fb8463af" providerId="ADAL" clId="{B094B184-2B5F-41F1-BCA2-90BB860B53AF}" dt="2023-10-25T08:49:53.489" v="7198" actId="164"/>
          <ac:cxnSpMkLst>
            <pc:docMk/>
            <pc:sldMk cId="387756159" sldId="336"/>
            <ac:cxnSpMk id="12" creationId="{1AB0F994-4456-7B58-D3C2-9DEF58E44176}"/>
          </ac:cxnSpMkLst>
        </pc:cxnChg>
      </pc:sldChg>
      <pc:sldChg chg="addSp delSp modSp add del mod">
        <pc:chgData name="Hashimoto, Chie / 橋本　知依" userId="d974ff01-1f92-419a-ba7c-6fd3fb8463af" providerId="ADAL" clId="{B094B184-2B5F-41F1-BCA2-90BB860B53AF}" dt="2023-10-25T07:31:10.661" v="5561" actId="47"/>
        <pc:sldMkLst>
          <pc:docMk/>
          <pc:sldMk cId="705557876" sldId="336"/>
        </pc:sldMkLst>
        <pc:spChg chg="add mod">
          <ac:chgData name="Hashimoto, Chie / 橋本　知依" userId="d974ff01-1f92-419a-ba7c-6fd3fb8463af" providerId="ADAL" clId="{B094B184-2B5F-41F1-BCA2-90BB860B53AF}" dt="2023-10-25T05:19:26.085" v="4976" actId="1076"/>
          <ac:spMkLst>
            <pc:docMk/>
            <pc:sldMk cId="705557876" sldId="336"/>
            <ac:spMk id="2" creationId="{48B71C7F-7D42-7F3B-20EE-F038BFD02AE6}"/>
          </ac:spMkLst>
        </pc:spChg>
        <pc:spChg chg="add mod">
          <ac:chgData name="Hashimoto, Chie / 橋本　知依" userId="d974ff01-1f92-419a-ba7c-6fd3fb8463af" providerId="ADAL" clId="{B094B184-2B5F-41F1-BCA2-90BB860B53AF}" dt="2023-10-25T05:19:52.244" v="4984" actId="1076"/>
          <ac:spMkLst>
            <pc:docMk/>
            <pc:sldMk cId="705557876" sldId="336"/>
            <ac:spMk id="3" creationId="{F1598C5E-049C-BF40-1874-A956FF7CFA6A}"/>
          </ac:spMkLst>
        </pc:spChg>
        <pc:spChg chg="add mod">
          <ac:chgData name="Hashimoto, Chie / 橋本　知依" userId="d974ff01-1f92-419a-ba7c-6fd3fb8463af" providerId="ADAL" clId="{B094B184-2B5F-41F1-BCA2-90BB860B53AF}" dt="2023-10-25T05:26:38.484" v="5270" actId="20577"/>
          <ac:spMkLst>
            <pc:docMk/>
            <pc:sldMk cId="705557876" sldId="336"/>
            <ac:spMk id="4" creationId="{68667C56-6F08-06B3-75FA-D587AF7D3C4A}"/>
          </ac:spMkLst>
        </pc:spChg>
        <pc:spChg chg="add mod">
          <ac:chgData name="Hashimoto, Chie / 橋本　知依" userId="d974ff01-1f92-419a-ba7c-6fd3fb8463af" providerId="ADAL" clId="{B094B184-2B5F-41F1-BCA2-90BB860B53AF}" dt="2023-10-25T05:26:43.161" v="5273" actId="20577"/>
          <ac:spMkLst>
            <pc:docMk/>
            <pc:sldMk cId="705557876" sldId="336"/>
            <ac:spMk id="5" creationId="{575A98A1-8A15-1631-0567-F9C98C57E210}"/>
          </ac:spMkLst>
        </pc:spChg>
        <pc:spChg chg="add mod">
          <ac:chgData name="Hashimoto, Chie / 橋本　知依" userId="d974ff01-1f92-419a-ba7c-6fd3fb8463af" providerId="ADAL" clId="{B094B184-2B5F-41F1-BCA2-90BB860B53AF}" dt="2023-10-25T04:57:32.479" v="4475" actId="164"/>
          <ac:spMkLst>
            <pc:docMk/>
            <pc:sldMk cId="705557876" sldId="336"/>
            <ac:spMk id="10" creationId="{99468A21-78F0-E7EE-6F49-6D4F008C6B73}"/>
          </ac:spMkLst>
        </pc:spChg>
        <pc:spChg chg="add mod">
          <ac:chgData name="Hashimoto, Chie / 橋本　知依" userId="d974ff01-1f92-419a-ba7c-6fd3fb8463af" providerId="ADAL" clId="{B094B184-2B5F-41F1-BCA2-90BB860B53AF}" dt="2023-10-25T05:22:58.506" v="5227" actId="14100"/>
          <ac:spMkLst>
            <pc:docMk/>
            <pc:sldMk cId="705557876" sldId="336"/>
            <ac:spMk id="11" creationId="{A03BBEAF-0B7A-6BB8-8F28-3C8732EB0888}"/>
          </ac:spMkLst>
        </pc:spChg>
        <pc:spChg chg="add mod">
          <ac:chgData name="Hashimoto, Chie / 橋本　知依" userId="d974ff01-1f92-419a-ba7c-6fd3fb8463af" providerId="ADAL" clId="{B094B184-2B5F-41F1-BCA2-90BB860B53AF}" dt="2023-10-25T05:23:00.613" v="5228" actId="1076"/>
          <ac:spMkLst>
            <pc:docMk/>
            <pc:sldMk cId="705557876" sldId="336"/>
            <ac:spMk id="16" creationId="{B1A698A0-0813-C265-4B12-93ECA1A6B86F}"/>
          </ac:spMkLst>
        </pc:spChg>
        <pc:spChg chg="mod">
          <ac:chgData name="Hashimoto, Chie / 橋本　知依" userId="d974ff01-1f92-419a-ba7c-6fd3fb8463af" providerId="ADAL" clId="{B094B184-2B5F-41F1-BCA2-90BB860B53AF}" dt="2023-10-25T05:02:52.249" v="4793"/>
          <ac:spMkLst>
            <pc:docMk/>
            <pc:sldMk cId="705557876" sldId="336"/>
            <ac:spMk id="20" creationId="{4A4D4197-7E08-7BE9-42CF-A81379277EC6}"/>
          </ac:spMkLst>
        </pc:spChg>
        <pc:spChg chg="mod">
          <ac:chgData name="Hashimoto, Chie / 橋本　知依" userId="d974ff01-1f92-419a-ba7c-6fd3fb8463af" providerId="ADAL" clId="{B094B184-2B5F-41F1-BCA2-90BB860B53AF}" dt="2023-10-25T05:02:52.249" v="4793"/>
          <ac:spMkLst>
            <pc:docMk/>
            <pc:sldMk cId="705557876" sldId="336"/>
            <ac:spMk id="21" creationId="{A35B3555-9A05-5DD0-5309-3B6BD6BD6437}"/>
          </ac:spMkLst>
        </pc:spChg>
        <pc:spChg chg="add mod">
          <ac:chgData name="Hashimoto, Chie / 橋本　知依" userId="d974ff01-1f92-419a-ba7c-6fd3fb8463af" providerId="ADAL" clId="{B094B184-2B5F-41F1-BCA2-90BB860B53AF}" dt="2023-10-25T05:19:11.374" v="4972" actId="164"/>
          <ac:spMkLst>
            <pc:docMk/>
            <pc:sldMk cId="705557876" sldId="336"/>
            <ac:spMk id="25" creationId="{BB087A9D-3D5B-3FD2-CD29-32A51D1BC47D}"/>
          </ac:spMkLst>
        </pc:spChg>
        <pc:spChg chg="add mod">
          <ac:chgData name="Hashimoto, Chie / 橋本　知依" userId="d974ff01-1f92-419a-ba7c-6fd3fb8463af" providerId="ADAL" clId="{B094B184-2B5F-41F1-BCA2-90BB860B53AF}" dt="2023-10-25T05:20:09.574" v="4990" actId="14100"/>
          <ac:spMkLst>
            <pc:docMk/>
            <pc:sldMk cId="705557876" sldId="336"/>
            <ac:spMk id="26" creationId="{288EBA97-8D6B-3C5E-2EA2-8665FD72CB52}"/>
          </ac:spMkLst>
        </pc:spChg>
        <pc:spChg chg="add mod">
          <ac:chgData name="Hashimoto, Chie / 橋本　知依" userId="d974ff01-1f92-419a-ba7c-6fd3fb8463af" providerId="ADAL" clId="{B094B184-2B5F-41F1-BCA2-90BB860B53AF}" dt="2023-10-25T05:23:02.622" v="5229" actId="1076"/>
          <ac:spMkLst>
            <pc:docMk/>
            <pc:sldMk cId="705557876" sldId="336"/>
            <ac:spMk id="37" creationId="{5821567E-FA37-2A08-D0F1-32166DE363D2}"/>
          </ac:spMkLst>
        </pc:spChg>
        <pc:grpChg chg="add mod ord">
          <ac:chgData name="Hashimoto, Chie / 橋本　知依" userId="d974ff01-1f92-419a-ba7c-6fd3fb8463af" providerId="ADAL" clId="{B094B184-2B5F-41F1-BCA2-90BB860B53AF}" dt="2023-10-25T05:19:48.474" v="4983" actId="1076"/>
          <ac:grpSpMkLst>
            <pc:docMk/>
            <pc:sldMk cId="705557876" sldId="336"/>
            <ac:grpSpMk id="15" creationId="{05B16DE4-EC47-49F9-ECC2-3E7C83BCA7F5}"/>
          </ac:grpSpMkLst>
        </pc:grpChg>
        <pc:grpChg chg="add del mod">
          <ac:chgData name="Hashimoto, Chie / 橋本　知依" userId="d974ff01-1f92-419a-ba7c-6fd3fb8463af" providerId="ADAL" clId="{B094B184-2B5F-41F1-BCA2-90BB860B53AF}" dt="2023-10-25T05:02:57.476" v="4796"/>
          <ac:grpSpMkLst>
            <pc:docMk/>
            <pc:sldMk cId="705557876" sldId="336"/>
            <ac:grpSpMk id="18" creationId="{7FFC3721-A00A-8338-68D7-56496DBFC330}"/>
          </ac:grpSpMkLst>
        </pc:grpChg>
        <pc:grpChg chg="add mod">
          <ac:chgData name="Hashimoto, Chie / 橋本　知依" userId="d974ff01-1f92-419a-ba7c-6fd3fb8463af" providerId="ADAL" clId="{B094B184-2B5F-41F1-BCA2-90BB860B53AF}" dt="2023-10-25T05:19:57.925" v="4987" actId="1076"/>
          <ac:grpSpMkLst>
            <pc:docMk/>
            <pc:sldMk cId="705557876" sldId="336"/>
            <ac:grpSpMk id="34" creationId="{96497E0B-65AD-0D51-D553-4CDB7445DD65}"/>
          </ac:grpSpMkLst>
        </pc:grpChg>
        <pc:graphicFrameChg chg="mod ord modGraphic">
          <ac:chgData name="Hashimoto, Chie / 橋本　知依" userId="d974ff01-1f92-419a-ba7c-6fd3fb8463af" providerId="ADAL" clId="{B094B184-2B5F-41F1-BCA2-90BB860B53AF}" dt="2023-10-25T05:19:22.214" v="4975" actId="14734"/>
          <ac:graphicFrameMkLst>
            <pc:docMk/>
            <pc:sldMk cId="705557876" sldId="336"/>
            <ac:graphicFrameMk id="8" creationId="{07219AAD-97A6-3628-5ADC-E4FDDF648FDB}"/>
          </ac:graphicFrameMkLst>
        </pc:graphicFrameChg>
        <pc:picChg chg="add mod modCrop">
          <ac:chgData name="Hashimoto, Chie / 橋本　知依" userId="d974ff01-1f92-419a-ba7c-6fd3fb8463af" providerId="ADAL" clId="{B094B184-2B5F-41F1-BCA2-90BB860B53AF}" dt="2023-10-25T04:57:32.479" v="4475" actId="164"/>
          <ac:picMkLst>
            <pc:docMk/>
            <pc:sldMk cId="705557876" sldId="336"/>
            <ac:picMk id="9" creationId="{354DF393-05C9-ED83-8371-06EF271C281B}"/>
          </ac:picMkLst>
        </pc:picChg>
        <pc:picChg chg="mod">
          <ac:chgData name="Hashimoto, Chie / 橋本　知依" userId="d974ff01-1f92-419a-ba7c-6fd3fb8463af" providerId="ADAL" clId="{B094B184-2B5F-41F1-BCA2-90BB860B53AF}" dt="2023-10-25T05:02:52.249" v="4793"/>
          <ac:picMkLst>
            <pc:docMk/>
            <pc:sldMk cId="705557876" sldId="336"/>
            <ac:picMk id="19" creationId="{5254D6FE-E889-5CBC-0ADE-A80A79A2E012}"/>
          </ac:picMkLst>
        </pc:picChg>
        <pc:picChg chg="add mod modCrop">
          <ac:chgData name="Hashimoto, Chie / 橋本　知依" userId="d974ff01-1f92-419a-ba7c-6fd3fb8463af" providerId="ADAL" clId="{B094B184-2B5F-41F1-BCA2-90BB860B53AF}" dt="2023-10-25T05:20:03.893" v="4988" actId="732"/>
          <ac:picMkLst>
            <pc:docMk/>
            <pc:sldMk cId="705557876" sldId="336"/>
            <ac:picMk id="24" creationId="{36F47C12-951F-5DDF-09FA-33BEBFC2FDFD}"/>
          </ac:picMkLst>
        </pc:picChg>
        <pc:cxnChg chg="add mod">
          <ac:chgData name="Hashimoto, Chie / 橋本　知依" userId="d974ff01-1f92-419a-ba7c-6fd3fb8463af" providerId="ADAL" clId="{B094B184-2B5F-41F1-BCA2-90BB860B53AF}" dt="2023-10-25T05:22:58.506" v="5227" actId="14100"/>
          <ac:cxnSpMkLst>
            <pc:docMk/>
            <pc:sldMk cId="705557876" sldId="336"/>
            <ac:cxnSpMk id="12" creationId="{ACAD71B2-9A99-3C53-6B7C-B56E20727183}"/>
          </ac:cxnSpMkLst>
        </pc:cxnChg>
        <pc:cxnChg chg="add del mod">
          <ac:chgData name="Hashimoto, Chie / 橋本　知依" userId="d974ff01-1f92-419a-ba7c-6fd3fb8463af" providerId="ADAL" clId="{B094B184-2B5F-41F1-BCA2-90BB860B53AF}" dt="2023-10-25T05:02:42.633" v="4792"/>
          <ac:cxnSpMkLst>
            <pc:docMk/>
            <pc:sldMk cId="705557876" sldId="336"/>
            <ac:cxnSpMk id="17" creationId="{198B7572-4388-BDF6-57D1-14170CAF58D9}"/>
          </ac:cxnSpMkLst>
        </pc:cxnChg>
        <pc:cxnChg chg="mod">
          <ac:chgData name="Hashimoto, Chie / 橋本　知依" userId="d974ff01-1f92-419a-ba7c-6fd3fb8463af" providerId="ADAL" clId="{B094B184-2B5F-41F1-BCA2-90BB860B53AF}" dt="2023-10-25T05:02:52.249" v="4793"/>
          <ac:cxnSpMkLst>
            <pc:docMk/>
            <pc:sldMk cId="705557876" sldId="336"/>
            <ac:cxnSpMk id="22" creationId="{894CB681-FFC1-0DAB-B05B-D8D9161C3FD5}"/>
          </ac:cxnSpMkLst>
        </pc:cxnChg>
        <pc:cxnChg chg="add mod">
          <ac:chgData name="Hashimoto, Chie / 橋本　知依" userId="d974ff01-1f92-419a-ba7c-6fd3fb8463af" providerId="ADAL" clId="{B094B184-2B5F-41F1-BCA2-90BB860B53AF}" dt="2023-10-25T05:20:09.574" v="4990" actId="14100"/>
          <ac:cxnSpMkLst>
            <pc:docMk/>
            <pc:sldMk cId="705557876" sldId="336"/>
            <ac:cxnSpMk id="27" creationId="{03C7764C-E92D-5B35-47D6-C21D7255D6AF}"/>
          </ac:cxnSpMkLst>
        </pc:cxnChg>
        <pc:cxnChg chg="add mod">
          <ac:chgData name="Hashimoto, Chie / 橋本　知依" userId="d974ff01-1f92-419a-ba7c-6fd3fb8463af" providerId="ADAL" clId="{B094B184-2B5F-41F1-BCA2-90BB860B53AF}" dt="2023-10-25T05:22:53.510" v="5224" actId="1076"/>
          <ac:cxnSpMkLst>
            <pc:docMk/>
            <pc:sldMk cId="705557876" sldId="336"/>
            <ac:cxnSpMk id="39" creationId="{2395F770-2ECF-8B86-ECB1-8C031649732E}"/>
          </ac:cxnSpMkLst>
        </pc:cxnChg>
        <pc:cxnChg chg="add mod">
          <ac:chgData name="Hashimoto, Chie / 橋本　知依" userId="d974ff01-1f92-419a-ba7c-6fd3fb8463af" providerId="ADAL" clId="{B094B184-2B5F-41F1-BCA2-90BB860B53AF}" dt="2023-10-25T05:23:06.732" v="5230" actId="1076"/>
          <ac:cxnSpMkLst>
            <pc:docMk/>
            <pc:sldMk cId="705557876" sldId="336"/>
            <ac:cxnSpMk id="41" creationId="{0379ECD4-6A1B-D2FE-FD83-4DDBA2B73A6E}"/>
          </ac:cxnSpMkLst>
        </pc:cxnChg>
      </pc:sldChg>
      <pc:sldChg chg="addSp delSp modSp add del mod">
        <pc:chgData name="Hashimoto, Chie / 橋本　知依" userId="d974ff01-1f92-419a-ba7c-6fd3fb8463af" providerId="ADAL" clId="{B094B184-2B5F-41F1-BCA2-90BB860B53AF}" dt="2023-10-25T07:31:10.661" v="5561" actId="47"/>
        <pc:sldMkLst>
          <pc:docMk/>
          <pc:sldMk cId="105626804" sldId="337"/>
        </pc:sldMkLst>
        <pc:spChg chg="mod">
          <ac:chgData name="Hashimoto, Chie / 橋本　知依" userId="d974ff01-1f92-419a-ba7c-6fd3fb8463af" providerId="ADAL" clId="{B094B184-2B5F-41F1-BCA2-90BB860B53AF}" dt="2023-10-25T05:25:58.177" v="5238" actId="1076"/>
          <ac:spMkLst>
            <pc:docMk/>
            <pc:sldMk cId="105626804" sldId="337"/>
            <ac:spMk id="2" creationId="{48B71C7F-7D42-7F3B-20EE-F038BFD02AE6}"/>
          </ac:spMkLst>
        </pc:spChg>
        <pc:spChg chg="mod">
          <ac:chgData name="Hashimoto, Chie / 橋本　知依" userId="d974ff01-1f92-419a-ba7c-6fd3fb8463af" providerId="ADAL" clId="{B094B184-2B5F-41F1-BCA2-90BB860B53AF}" dt="2023-10-25T05:05:07.012" v="4868" actId="20577"/>
          <ac:spMkLst>
            <pc:docMk/>
            <pc:sldMk cId="105626804" sldId="337"/>
            <ac:spMk id="3" creationId="{F1598C5E-049C-BF40-1874-A956FF7CFA6A}"/>
          </ac:spMkLst>
        </pc:spChg>
        <pc:spChg chg="mod">
          <ac:chgData name="Hashimoto, Chie / 橋本　知依" userId="d974ff01-1f92-419a-ba7c-6fd3fb8463af" providerId="ADAL" clId="{B094B184-2B5F-41F1-BCA2-90BB860B53AF}" dt="2023-10-25T05:26:26.302" v="5255"/>
          <ac:spMkLst>
            <pc:docMk/>
            <pc:sldMk cId="105626804" sldId="337"/>
            <ac:spMk id="4" creationId="{68667C56-6F08-06B3-75FA-D587AF7D3C4A}"/>
          </ac:spMkLst>
        </pc:spChg>
        <pc:spChg chg="mod">
          <ac:chgData name="Hashimoto, Chie / 橋本　知依" userId="d974ff01-1f92-419a-ba7c-6fd3fb8463af" providerId="ADAL" clId="{B094B184-2B5F-41F1-BCA2-90BB860B53AF}" dt="2023-10-25T05:26:21.397" v="5254" actId="20577"/>
          <ac:spMkLst>
            <pc:docMk/>
            <pc:sldMk cId="105626804" sldId="337"/>
            <ac:spMk id="5" creationId="{575A98A1-8A15-1631-0567-F9C98C57E210}"/>
          </ac:spMkLst>
        </pc:spChg>
        <pc:grpChg chg="del">
          <ac:chgData name="Hashimoto, Chie / 橋本　知依" userId="d974ff01-1f92-419a-ba7c-6fd3fb8463af" providerId="ADAL" clId="{B094B184-2B5F-41F1-BCA2-90BB860B53AF}" dt="2023-10-25T05:03:35.225" v="4809" actId="478"/>
          <ac:grpSpMkLst>
            <pc:docMk/>
            <pc:sldMk cId="105626804" sldId="337"/>
            <ac:grpSpMk id="15" creationId="{05B16DE4-EC47-49F9-ECC2-3E7C83BCA7F5}"/>
          </ac:grpSpMkLst>
        </pc:grpChg>
        <pc:graphicFrameChg chg="add mod ord modGraphic">
          <ac:chgData name="Hashimoto, Chie / 橋本　知依" userId="d974ff01-1f92-419a-ba7c-6fd3fb8463af" providerId="ADAL" clId="{B094B184-2B5F-41F1-BCA2-90BB860B53AF}" dt="2023-10-25T05:23:39.339" v="5236" actId="20577"/>
          <ac:graphicFrameMkLst>
            <pc:docMk/>
            <pc:sldMk cId="105626804" sldId="337"/>
            <ac:graphicFrameMk id="7" creationId="{4128B77D-3F6A-1D0E-455A-F20B5008BFBE}"/>
          </ac:graphicFrameMkLst>
        </pc:graphicFrameChg>
        <pc:graphicFrameChg chg="del modGraphic">
          <ac:chgData name="Hashimoto, Chie / 橋本　知依" userId="d974ff01-1f92-419a-ba7c-6fd3fb8463af" providerId="ADAL" clId="{B094B184-2B5F-41F1-BCA2-90BB860B53AF}" dt="2023-10-25T05:23:31.411" v="5231" actId="478"/>
          <ac:graphicFrameMkLst>
            <pc:docMk/>
            <pc:sldMk cId="105626804" sldId="337"/>
            <ac:graphicFrameMk id="8" creationId="{07219AAD-97A6-3628-5ADC-E4FDDF648FDB}"/>
          </ac:graphicFrameMkLst>
        </pc:graphicFrameChg>
        <pc:cxnChg chg="mod">
          <ac:chgData name="Hashimoto, Chie / 橋本　知依" userId="d974ff01-1f92-419a-ba7c-6fd3fb8463af" providerId="ADAL" clId="{B094B184-2B5F-41F1-BCA2-90BB860B53AF}" dt="2023-10-25T05:03:35.225" v="4809" actId="478"/>
          <ac:cxnSpMkLst>
            <pc:docMk/>
            <pc:sldMk cId="105626804" sldId="337"/>
            <ac:cxnSpMk id="12" creationId="{ACAD71B2-9A99-3C53-6B7C-B56E20727183}"/>
          </ac:cxnSpMkLst>
        </pc:cxnChg>
      </pc:sldChg>
    </pc:docChg>
  </pc:docChgLst>
  <pc:docChgLst>
    <pc:chgData name="Hashimoto, Chie / 橋本　知依" userId="d974ff01-1f92-419a-ba7c-6fd3fb8463af" providerId="ADAL" clId="{CEC69B72-61DE-432E-9045-BEB07D4FEFC8}"/>
    <pc:docChg chg="undo custSel addSld delSld modSld sldOrd">
      <pc:chgData name="Hashimoto, Chie / 橋本　知依" userId="d974ff01-1f92-419a-ba7c-6fd3fb8463af" providerId="ADAL" clId="{CEC69B72-61DE-432E-9045-BEB07D4FEFC8}" dt="2023-09-26T07:13:57.476" v="7226" actId="20577"/>
      <pc:docMkLst>
        <pc:docMk/>
      </pc:docMkLst>
      <pc:sldChg chg="modSp mod">
        <pc:chgData name="Hashimoto, Chie / 橋本　知依" userId="d974ff01-1f92-419a-ba7c-6fd3fb8463af" providerId="ADAL" clId="{CEC69B72-61DE-432E-9045-BEB07D4FEFC8}" dt="2023-09-25T23:47:02.113" v="3717" actId="20577"/>
        <pc:sldMkLst>
          <pc:docMk/>
          <pc:sldMk cId="3840699567" sldId="303"/>
        </pc:sldMkLst>
        <pc:spChg chg="mod">
          <ac:chgData name="Hashimoto, Chie / 橋本　知依" userId="d974ff01-1f92-419a-ba7c-6fd3fb8463af" providerId="ADAL" clId="{CEC69B72-61DE-432E-9045-BEB07D4FEFC8}" dt="2023-09-25T23:47:02.113" v="3717" actId="20577"/>
          <ac:spMkLst>
            <pc:docMk/>
            <pc:sldMk cId="3840699567" sldId="303"/>
            <ac:spMk id="3" creationId="{530A82E1-8E0D-434A-9DF4-7C2ABD1A07A1}"/>
          </ac:spMkLst>
        </pc:spChg>
      </pc:sldChg>
      <pc:sldChg chg="addSp delSp modSp mod">
        <pc:chgData name="Hashimoto, Chie / 橋本　知依" userId="d974ff01-1f92-419a-ba7c-6fd3fb8463af" providerId="ADAL" clId="{CEC69B72-61DE-432E-9045-BEB07D4FEFC8}" dt="2023-09-25T23:47:09.313" v="3728" actId="20577"/>
        <pc:sldMkLst>
          <pc:docMk/>
          <pc:sldMk cId="509033882" sldId="305"/>
        </pc:sldMkLst>
        <pc:spChg chg="mod">
          <ac:chgData name="Hashimoto, Chie / 橋本　知依" userId="d974ff01-1f92-419a-ba7c-6fd3fb8463af" providerId="ADAL" clId="{CEC69B72-61DE-432E-9045-BEB07D4FEFC8}" dt="2023-09-25T23:47:09.313" v="3728" actId="20577"/>
          <ac:spMkLst>
            <pc:docMk/>
            <pc:sldMk cId="509033882" sldId="305"/>
            <ac:spMk id="6" creationId="{531B4B9D-12EA-4BC5-4859-8E23CDDB1A22}"/>
          </ac:spMkLst>
        </pc:spChg>
        <pc:spChg chg="add mod">
          <ac:chgData name="Hashimoto, Chie / 橋本　知依" userId="d974ff01-1f92-419a-ba7c-6fd3fb8463af" providerId="ADAL" clId="{CEC69B72-61DE-432E-9045-BEB07D4FEFC8}" dt="2023-09-12T08:55:21.182" v="1209" actId="1076"/>
          <ac:spMkLst>
            <pc:docMk/>
            <pc:sldMk cId="509033882" sldId="305"/>
            <ac:spMk id="9" creationId="{47E91424-5FE7-6556-52E8-365034950C29}"/>
          </ac:spMkLst>
        </pc:spChg>
        <pc:spChg chg="add mod">
          <ac:chgData name="Hashimoto, Chie / 橋本　知依" userId="d974ff01-1f92-419a-ba7c-6fd3fb8463af" providerId="ADAL" clId="{CEC69B72-61DE-432E-9045-BEB07D4FEFC8}" dt="2023-09-12T08:55:29.224" v="1223" actId="1076"/>
          <ac:spMkLst>
            <pc:docMk/>
            <pc:sldMk cId="509033882" sldId="305"/>
            <ac:spMk id="10" creationId="{0940D357-D167-2D37-484C-EF8D5553AF55}"/>
          </ac:spMkLst>
        </pc:spChg>
        <pc:grpChg chg="del">
          <ac:chgData name="Hashimoto, Chie / 橋本　知依" userId="d974ff01-1f92-419a-ba7c-6fd3fb8463af" providerId="ADAL" clId="{CEC69B72-61DE-432E-9045-BEB07D4FEFC8}" dt="2023-09-12T08:21:57.622" v="23" actId="478"/>
          <ac:grpSpMkLst>
            <pc:docMk/>
            <pc:sldMk cId="509033882" sldId="305"/>
            <ac:grpSpMk id="29" creationId="{421FA4B3-76C7-5161-5388-BAEB4CCF1B3D}"/>
          </ac:grpSpMkLst>
        </pc:grpChg>
        <pc:graphicFrameChg chg="mod modGraphic">
          <ac:chgData name="Hashimoto, Chie / 橋本　知依" userId="d974ff01-1f92-419a-ba7c-6fd3fb8463af" providerId="ADAL" clId="{CEC69B72-61DE-432E-9045-BEB07D4FEFC8}" dt="2023-09-13T04:17:17.625" v="354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CEC69B72-61DE-432E-9045-BEB07D4FEFC8}" dt="2023-09-12T08:54:32.140" v="1184" actId="1076"/>
          <ac:picMkLst>
            <pc:docMk/>
            <pc:sldMk cId="509033882" sldId="305"/>
            <ac:picMk id="5" creationId="{7BBC5EE6-06C7-0578-1EA5-3D9A849C07E8}"/>
          </ac:picMkLst>
        </pc:picChg>
        <pc:picChg chg="add mod modCrop">
          <ac:chgData name="Hashimoto, Chie / 橋本　知依" userId="d974ff01-1f92-419a-ba7c-6fd3fb8463af" providerId="ADAL" clId="{CEC69B72-61DE-432E-9045-BEB07D4FEFC8}" dt="2023-09-12T08:55:07.128" v="1194" actId="14100"/>
          <ac:picMkLst>
            <pc:docMk/>
            <pc:sldMk cId="509033882" sldId="305"/>
            <ac:picMk id="8" creationId="{14D7C085-1AE1-CD11-40AB-EA9F677BEC1B}"/>
          </ac:picMkLst>
        </pc:picChg>
      </pc:sldChg>
      <pc:sldChg chg="del">
        <pc:chgData name="Hashimoto, Chie / 橋本　知依" userId="d974ff01-1f92-419a-ba7c-6fd3fb8463af" providerId="ADAL" clId="{CEC69B72-61DE-432E-9045-BEB07D4FEFC8}" dt="2023-09-12T09:25:50.954" v="3352" actId="47"/>
        <pc:sldMkLst>
          <pc:docMk/>
          <pc:sldMk cId="447668987" sldId="317"/>
        </pc:sldMkLst>
      </pc:sldChg>
      <pc:sldChg chg="del">
        <pc:chgData name="Hashimoto, Chie / 橋本　知依" userId="d974ff01-1f92-419a-ba7c-6fd3fb8463af" providerId="ADAL" clId="{CEC69B72-61DE-432E-9045-BEB07D4FEFC8}" dt="2023-09-12T09:25:50.954" v="3352" actId="47"/>
        <pc:sldMkLst>
          <pc:docMk/>
          <pc:sldMk cId="1313864603" sldId="318"/>
        </pc:sldMkLst>
      </pc:sldChg>
      <pc:sldChg chg="del">
        <pc:chgData name="Hashimoto, Chie / 橋本　知依" userId="d974ff01-1f92-419a-ba7c-6fd3fb8463af" providerId="ADAL" clId="{CEC69B72-61DE-432E-9045-BEB07D4FEFC8}" dt="2023-09-12T09:25:50.954" v="3352" actId="47"/>
        <pc:sldMkLst>
          <pc:docMk/>
          <pc:sldMk cId="3501336745" sldId="319"/>
        </pc:sldMkLst>
      </pc:sldChg>
      <pc:sldChg chg="del">
        <pc:chgData name="Hashimoto, Chie / 橋本　知依" userId="d974ff01-1f92-419a-ba7c-6fd3fb8463af" providerId="ADAL" clId="{CEC69B72-61DE-432E-9045-BEB07D4FEFC8}" dt="2023-09-12T09:25:50.954" v="3352" actId="47"/>
        <pc:sldMkLst>
          <pc:docMk/>
          <pc:sldMk cId="1885235102" sldId="320"/>
        </pc:sldMkLst>
      </pc:sldChg>
      <pc:sldChg chg="del">
        <pc:chgData name="Hashimoto, Chie / 橋本　知依" userId="d974ff01-1f92-419a-ba7c-6fd3fb8463af" providerId="ADAL" clId="{CEC69B72-61DE-432E-9045-BEB07D4FEFC8}" dt="2023-09-12T09:25:50.954" v="3352" actId="47"/>
        <pc:sldMkLst>
          <pc:docMk/>
          <pc:sldMk cId="3692902404" sldId="321"/>
        </pc:sldMkLst>
      </pc:sldChg>
      <pc:sldChg chg="del">
        <pc:chgData name="Hashimoto, Chie / 橋本　知依" userId="d974ff01-1f92-419a-ba7c-6fd3fb8463af" providerId="ADAL" clId="{CEC69B72-61DE-432E-9045-BEB07D4FEFC8}" dt="2023-09-12T09:25:50.954" v="3352" actId="47"/>
        <pc:sldMkLst>
          <pc:docMk/>
          <pc:sldMk cId="1151300994" sldId="322"/>
        </pc:sldMkLst>
      </pc:sldChg>
      <pc:sldChg chg="del">
        <pc:chgData name="Hashimoto, Chie / 橋本　知依" userId="d974ff01-1f92-419a-ba7c-6fd3fb8463af" providerId="ADAL" clId="{CEC69B72-61DE-432E-9045-BEB07D4FEFC8}" dt="2023-09-12T09:25:50.954" v="3352" actId="47"/>
        <pc:sldMkLst>
          <pc:docMk/>
          <pc:sldMk cId="2191921413" sldId="323"/>
        </pc:sldMkLst>
      </pc:sldChg>
      <pc:sldChg chg="del">
        <pc:chgData name="Hashimoto, Chie / 橋本　知依" userId="d974ff01-1f92-419a-ba7c-6fd3fb8463af" providerId="ADAL" clId="{CEC69B72-61DE-432E-9045-BEB07D4FEFC8}" dt="2023-09-12T09:25:50.954" v="3352" actId="47"/>
        <pc:sldMkLst>
          <pc:docMk/>
          <pc:sldMk cId="1149495715" sldId="324"/>
        </pc:sldMkLst>
      </pc:sldChg>
      <pc:sldChg chg="addSp delSp modSp new mod">
        <pc:chgData name="Hashimoto, Chie / 橋本　知依" userId="d974ff01-1f92-419a-ba7c-6fd3fb8463af" providerId="ADAL" clId="{CEC69B72-61DE-432E-9045-BEB07D4FEFC8}" dt="2023-09-26T07:11:56.057" v="7166" actId="14100"/>
        <pc:sldMkLst>
          <pc:docMk/>
          <pc:sldMk cId="1571775979" sldId="325"/>
        </pc:sldMkLst>
        <pc:spChg chg="del">
          <ac:chgData name="Hashimoto, Chie / 橋本　知依" userId="d974ff01-1f92-419a-ba7c-6fd3fb8463af" providerId="ADAL" clId="{CEC69B72-61DE-432E-9045-BEB07D4FEFC8}" dt="2023-09-12T08:29:25.164" v="25" actId="478"/>
          <ac:spMkLst>
            <pc:docMk/>
            <pc:sldMk cId="1571775979" sldId="325"/>
            <ac:spMk id="2" creationId="{6C3F5D2D-7972-EC6B-4345-2E2741330CC5}"/>
          </ac:spMkLst>
        </pc:spChg>
        <pc:spChg chg="del">
          <ac:chgData name="Hashimoto, Chie / 橋本　知依" userId="d974ff01-1f92-419a-ba7c-6fd3fb8463af" providerId="ADAL" clId="{CEC69B72-61DE-432E-9045-BEB07D4FEFC8}" dt="2023-09-12T08:29:25.164" v="25" actId="478"/>
          <ac:spMkLst>
            <pc:docMk/>
            <pc:sldMk cId="1571775979" sldId="325"/>
            <ac:spMk id="3" creationId="{4810AF40-76C6-8F4C-9211-0745DA7DCED5}"/>
          </ac:spMkLst>
        </pc:spChg>
        <pc:spChg chg="add mod">
          <ac:chgData name="Hashimoto, Chie / 橋本　知依" userId="d974ff01-1f92-419a-ba7c-6fd3fb8463af" providerId="ADAL" clId="{CEC69B72-61DE-432E-9045-BEB07D4FEFC8}" dt="2023-09-26T07:11:44.007" v="7161" actId="1076"/>
          <ac:spMkLst>
            <pc:docMk/>
            <pc:sldMk cId="1571775979" sldId="325"/>
            <ac:spMk id="4" creationId="{923911F4-8179-E05C-CC03-65275EFBA3AA}"/>
          </ac:spMkLst>
        </pc:spChg>
        <pc:spChg chg="del">
          <ac:chgData name="Hashimoto, Chie / 橋本　知依" userId="d974ff01-1f92-419a-ba7c-6fd3fb8463af" providerId="ADAL" clId="{CEC69B72-61DE-432E-9045-BEB07D4FEFC8}" dt="2023-09-12T08:29:25.164" v="25" actId="478"/>
          <ac:spMkLst>
            <pc:docMk/>
            <pc:sldMk cId="1571775979" sldId="325"/>
            <ac:spMk id="4" creationId="{9D86DF47-DA96-2FCB-2FEB-27A22F32841A}"/>
          </ac:spMkLst>
        </pc:spChg>
        <pc:spChg chg="del">
          <ac:chgData name="Hashimoto, Chie / 橋本　知依" userId="d974ff01-1f92-419a-ba7c-6fd3fb8463af" providerId="ADAL" clId="{CEC69B72-61DE-432E-9045-BEB07D4FEFC8}" dt="2023-09-12T08:29:25.164" v="25" actId="478"/>
          <ac:spMkLst>
            <pc:docMk/>
            <pc:sldMk cId="1571775979" sldId="325"/>
            <ac:spMk id="5" creationId="{D9BCD794-1756-BCA3-AFC0-08FB07FB3514}"/>
          </ac:spMkLst>
        </pc:spChg>
        <pc:spChg chg="add mod">
          <ac:chgData name="Hashimoto, Chie / 橋本　知依" userId="d974ff01-1f92-419a-ba7c-6fd3fb8463af" providerId="ADAL" clId="{CEC69B72-61DE-432E-9045-BEB07D4FEFC8}" dt="2023-09-12T08:29:29.869" v="26"/>
          <ac:spMkLst>
            <pc:docMk/>
            <pc:sldMk cId="1571775979" sldId="325"/>
            <ac:spMk id="6" creationId="{635E94E0-ED05-73B1-6C26-FD93A57B3A14}"/>
          </ac:spMkLst>
        </pc:spChg>
        <pc:graphicFrameChg chg="add del">
          <ac:chgData name="Hashimoto, Chie / 橋本　知依" userId="d974ff01-1f92-419a-ba7c-6fd3fb8463af" providerId="ADAL" clId="{CEC69B72-61DE-432E-9045-BEB07D4FEFC8}" dt="2023-09-12T08:34:52.721" v="339"/>
          <ac:graphicFrameMkLst>
            <pc:docMk/>
            <pc:sldMk cId="1571775979" sldId="325"/>
            <ac:graphicFrameMk id="7" creationId="{A876DB8B-5520-535A-97D0-F1B322049D4C}"/>
          </ac:graphicFrameMkLst>
        </pc:graphicFrameChg>
        <pc:graphicFrameChg chg="add mod modGraphic">
          <ac:chgData name="Hashimoto, Chie / 橋本　知依" userId="d974ff01-1f92-419a-ba7c-6fd3fb8463af" providerId="ADAL" clId="{CEC69B72-61DE-432E-9045-BEB07D4FEFC8}" dt="2023-09-26T07:11:11.137" v="7100" actId="242"/>
          <ac:graphicFrameMkLst>
            <pc:docMk/>
            <pc:sldMk cId="1571775979" sldId="325"/>
            <ac:graphicFrameMk id="8" creationId="{07219AAD-97A6-3628-5ADC-E4FDDF648FDB}"/>
          </ac:graphicFrameMkLst>
        </pc:graphicFrameChg>
        <pc:picChg chg="add mod">
          <ac:chgData name="Hashimoto, Chie / 橋本　知依" userId="d974ff01-1f92-419a-ba7c-6fd3fb8463af" providerId="ADAL" clId="{CEC69B72-61DE-432E-9045-BEB07D4FEFC8}" dt="2023-09-26T07:11:18.505" v="7104" actId="14100"/>
          <ac:picMkLst>
            <pc:docMk/>
            <pc:sldMk cId="1571775979" sldId="325"/>
            <ac:picMk id="3" creationId="{541A6200-B81A-2A4A-AE98-2A6F5414F2D2}"/>
          </ac:picMkLst>
        </pc:picChg>
        <pc:cxnChg chg="add mod">
          <ac:chgData name="Hashimoto, Chie / 橋本　知依" userId="d974ff01-1f92-419a-ba7c-6fd3fb8463af" providerId="ADAL" clId="{CEC69B72-61DE-432E-9045-BEB07D4FEFC8}" dt="2023-09-26T07:11:56.057" v="7166" actId="14100"/>
          <ac:cxnSpMkLst>
            <pc:docMk/>
            <pc:sldMk cId="1571775979" sldId="325"/>
            <ac:cxnSpMk id="7" creationId="{EA51A57F-D599-4C1A-E0C7-B686E874640A}"/>
          </ac:cxnSpMkLst>
        </pc:cxnChg>
      </pc:sldChg>
      <pc:sldChg chg="addSp delSp modSp add mod ord">
        <pc:chgData name="Hashimoto, Chie / 橋本　知依" userId="d974ff01-1f92-419a-ba7c-6fd3fb8463af" providerId="ADAL" clId="{CEC69B72-61DE-432E-9045-BEB07D4FEFC8}" dt="2023-09-26T07:08:12.304" v="7045" actId="20577"/>
        <pc:sldMkLst>
          <pc:docMk/>
          <pc:sldMk cId="2150662362" sldId="326"/>
        </pc:sldMkLst>
        <pc:spChg chg="add mod topLvl">
          <ac:chgData name="Hashimoto, Chie / 橋本　知依" userId="d974ff01-1f92-419a-ba7c-6fd3fb8463af" providerId="ADAL" clId="{CEC69B72-61DE-432E-9045-BEB07D4FEFC8}" dt="2023-09-13T04:17:52.633" v="3570" actId="1076"/>
          <ac:spMkLst>
            <pc:docMk/>
            <pc:sldMk cId="2150662362" sldId="326"/>
            <ac:spMk id="10" creationId="{DF9DBB44-FA7F-8DB5-A9E0-20238DD277AD}"/>
          </ac:spMkLst>
        </pc:spChg>
        <pc:spChg chg="add mod topLvl">
          <ac:chgData name="Hashimoto, Chie / 橋本　知依" userId="d974ff01-1f92-419a-ba7c-6fd3fb8463af" providerId="ADAL" clId="{CEC69B72-61DE-432E-9045-BEB07D4FEFC8}" dt="2023-09-13T04:17:52.633" v="3570" actId="1076"/>
          <ac:spMkLst>
            <pc:docMk/>
            <pc:sldMk cId="2150662362" sldId="326"/>
            <ac:spMk id="12" creationId="{FB9A9E62-50BE-1201-2668-80FD3131C024}"/>
          </ac:spMkLst>
        </pc:spChg>
        <pc:spChg chg="add mod">
          <ac:chgData name="Hashimoto, Chie / 橋本　知依" userId="d974ff01-1f92-419a-ba7c-6fd3fb8463af" providerId="ADAL" clId="{CEC69B72-61DE-432E-9045-BEB07D4FEFC8}" dt="2023-09-13T04:17:52.633" v="3570" actId="1076"/>
          <ac:spMkLst>
            <pc:docMk/>
            <pc:sldMk cId="2150662362" sldId="326"/>
            <ac:spMk id="17" creationId="{B316CAF4-FCD4-9ACB-602C-A144DBFC036C}"/>
          </ac:spMkLst>
        </pc:spChg>
        <pc:spChg chg="add mod">
          <ac:chgData name="Hashimoto, Chie / 橋本　知依" userId="d974ff01-1f92-419a-ba7c-6fd3fb8463af" providerId="ADAL" clId="{CEC69B72-61DE-432E-9045-BEB07D4FEFC8}" dt="2023-09-13T04:17:52.633" v="3570" actId="1076"/>
          <ac:spMkLst>
            <pc:docMk/>
            <pc:sldMk cId="2150662362" sldId="326"/>
            <ac:spMk id="18" creationId="{BBABFC79-3A7D-4354-404A-91456657F4FB}"/>
          </ac:spMkLst>
        </pc:spChg>
        <pc:spChg chg="add mod">
          <ac:chgData name="Hashimoto, Chie / 橋本　知依" userId="d974ff01-1f92-419a-ba7c-6fd3fb8463af" providerId="ADAL" clId="{CEC69B72-61DE-432E-9045-BEB07D4FEFC8}" dt="2023-09-13T04:17:52.633" v="3570" actId="1076"/>
          <ac:spMkLst>
            <pc:docMk/>
            <pc:sldMk cId="2150662362" sldId="326"/>
            <ac:spMk id="22" creationId="{B64EDA99-177C-459E-DC48-F39DC867C855}"/>
          </ac:spMkLst>
        </pc:spChg>
        <pc:spChg chg="add mod">
          <ac:chgData name="Hashimoto, Chie / 橋本　知依" userId="d974ff01-1f92-419a-ba7c-6fd3fb8463af" providerId="ADAL" clId="{CEC69B72-61DE-432E-9045-BEB07D4FEFC8}" dt="2023-09-13T04:17:52.633" v="3570" actId="1076"/>
          <ac:spMkLst>
            <pc:docMk/>
            <pc:sldMk cId="2150662362" sldId="326"/>
            <ac:spMk id="27" creationId="{BEA0EE62-0582-B3F7-F03C-911F97C78A7B}"/>
          </ac:spMkLst>
        </pc:spChg>
        <pc:grpChg chg="add del mod">
          <ac:chgData name="Hashimoto, Chie / 橋本　知依" userId="d974ff01-1f92-419a-ba7c-6fd3fb8463af" providerId="ADAL" clId="{CEC69B72-61DE-432E-9045-BEB07D4FEFC8}" dt="2023-09-12T23:58:22.083" v="3537" actId="165"/>
          <ac:grpSpMkLst>
            <pc:docMk/>
            <pc:sldMk cId="2150662362" sldId="326"/>
            <ac:grpSpMk id="15" creationId="{A1EB7960-60B8-BC4A-B7B0-B1009EE42956}"/>
          </ac:grpSpMkLst>
        </pc:grpChg>
        <pc:graphicFrameChg chg="mod modGraphic">
          <ac:chgData name="Hashimoto, Chie / 橋本　知依" userId="d974ff01-1f92-419a-ba7c-6fd3fb8463af" providerId="ADAL" clId="{CEC69B72-61DE-432E-9045-BEB07D4FEFC8}" dt="2023-09-26T07:08:12.304" v="7045" actId="20577"/>
          <ac:graphicFrameMkLst>
            <pc:docMk/>
            <pc:sldMk cId="2150662362" sldId="326"/>
            <ac:graphicFrameMk id="8" creationId="{07219AAD-97A6-3628-5ADC-E4FDDF648FDB}"/>
          </ac:graphicFrameMkLst>
        </pc:graphicFrameChg>
        <pc:picChg chg="add mod topLvl modCrop">
          <ac:chgData name="Hashimoto, Chie / 橋本　知依" userId="d974ff01-1f92-419a-ba7c-6fd3fb8463af" providerId="ADAL" clId="{CEC69B72-61DE-432E-9045-BEB07D4FEFC8}" dt="2023-09-13T04:17:52.633" v="3570" actId="1076"/>
          <ac:picMkLst>
            <pc:docMk/>
            <pc:sldMk cId="2150662362" sldId="326"/>
            <ac:picMk id="3" creationId="{701EA599-B850-08DA-6B0B-0BD0A722CF07}"/>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5" creationId="{B20297D4-F2F2-D17F-14E1-D5CFC8392E41}"/>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9" creationId="{3440F271-BC65-FB2F-F8D0-C7BC46D7037C}"/>
          </ac:picMkLst>
        </pc:picChg>
        <pc:cxnChg chg="add mod topLvl">
          <ac:chgData name="Hashimoto, Chie / 橋本　知依" userId="d974ff01-1f92-419a-ba7c-6fd3fb8463af" providerId="ADAL" clId="{CEC69B72-61DE-432E-9045-BEB07D4FEFC8}" dt="2023-09-13T04:17:52.633" v="3570" actId="1076"/>
          <ac:cxnSpMkLst>
            <pc:docMk/>
            <pc:sldMk cId="2150662362" sldId="326"/>
            <ac:cxnSpMk id="11" creationId="{95A6F4A9-6B95-0BC8-08B0-EC9E4CC0015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19" creationId="{23CF319B-769A-909C-EDAA-50B390F19F9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24" creationId="{8E8BC20D-D2FA-79D9-AB2A-AA571A0EE371}"/>
          </ac:cxnSpMkLst>
        </pc:cxnChg>
      </pc:sldChg>
      <pc:sldChg chg="addSp delSp modSp add mod">
        <pc:chgData name="Hashimoto, Chie / 橋本　知依" userId="d974ff01-1f92-419a-ba7c-6fd3fb8463af" providerId="ADAL" clId="{CEC69B72-61DE-432E-9045-BEB07D4FEFC8}" dt="2023-09-26T07:12:51.247" v="7174" actId="20577"/>
        <pc:sldMkLst>
          <pc:docMk/>
          <pc:sldMk cId="3001792241" sldId="327"/>
        </pc:sldMkLst>
        <pc:spChg chg="add del mod">
          <ac:chgData name="Hashimoto, Chie / 橋本　知依" userId="d974ff01-1f92-419a-ba7c-6fd3fb8463af" providerId="ADAL" clId="{CEC69B72-61DE-432E-9045-BEB07D4FEFC8}" dt="2023-09-26T07:03:37.297" v="6951" actId="478"/>
          <ac:spMkLst>
            <pc:docMk/>
            <pc:sldMk cId="3001792241" sldId="327"/>
            <ac:spMk id="2" creationId="{44C7FF70-6E1D-DE15-2BED-AA9303059A8D}"/>
          </ac:spMkLst>
        </pc:spChg>
        <pc:spChg chg="add mod">
          <ac:chgData name="Hashimoto, Chie / 橋本　知依" userId="d974ff01-1f92-419a-ba7c-6fd3fb8463af" providerId="ADAL" clId="{CEC69B72-61DE-432E-9045-BEB07D4FEFC8}" dt="2023-09-26T07:05:21.240" v="6957" actId="164"/>
          <ac:spMkLst>
            <pc:docMk/>
            <pc:sldMk cId="3001792241" sldId="327"/>
            <ac:spMk id="7" creationId="{7C81C386-9868-738C-6219-C7995568CEA4}"/>
          </ac:spMkLst>
        </pc:spChg>
        <pc:spChg chg="add mod">
          <ac:chgData name="Hashimoto, Chie / 橋本　知依" userId="d974ff01-1f92-419a-ba7c-6fd3fb8463af" providerId="ADAL" clId="{CEC69B72-61DE-432E-9045-BEB07D4FEFC8}" dt="2023-09-26T07:06:06.027" v="6964" actId="164"/>
          <ac:spMkLst>
            <pc:docMk/>
            <pc:sldMk cId="3001792241" sldId="327"/>
            <ac:spMk id="10" creationId="{7ADC2C0F-5BB6-D752-1184-F3E43A9B8043}"/>
          </ac:spMkLst>
        </pc:spChg>
        <pc:spChg chg="add mod">
          <ac:chgData name="Hashimoto, Chie / 橋本　知依" userId="d974ff01-1f92-419a-ba7c-6fd3fb8463af" providerId="ADAL" clId="{CEC69B72-61DE-432E-9045-BEB07D4FEFC8}" dt="2023-09-26T07:05:54.739" v="6963" actId="164"/>
          <ac:spMkLst>
            <pc:docMk/>
            <pc:sldMk cId="3001792241" sldId="327"/>
            <ac:spMk id="13" creationId="{12E16C5E-E534-75F3-4982-C1857F88929A}"/>
          </ac:spMkLst>
        </pc:spChg>
        <pc:spChg chg="add mod">
          <ac:chgData name="Hashimoto, Chie / 橋本　知依" userId="d974ff01-1f92-419a-ba7c-6fd3fb8463af" providerId="ADAL" clId="{CEC69B72-61DE-432E-9045-BEB07D4FEFC8}" dt="2023-09-26T07:05:21.240" v="6957" actId="164"/>
          <ac:spMkLst>
            <pc:docMk/>
            <pc:sldMk cId="3001792241" sldId="327"/>
            <ac:spMk id="14" creationId="{4C95C319-FE71-6B75-21C9-8825F2E1E349}"/>
          </ac:spMkLst>
        </pc:spChg>
        <pc:spChg chg="add mod">
          <ac:chgData name="Hashimoto, Chie / 橋本　知依" userId="d974ff01-1f92-419a-ba7c-6fd3fb8463af" providerId="ADAL" clId="{CEC69B72-61DE-432E-9045-BEB07D4FEFC8}" dt="2023-09-26T07:05:54.739" v="6963" actId="164"/>
          <ac:spMkLst>
            <pc:docMk/>
            <pc:sldMk cId="3001792241" sldId="327"/>
            <ac:spMk id="15" creationId="{907F681B-F31D-3C9F-5B90-4CDA24B2F89A}"/>
          </ac:spMkLst>
        </pc:spChg>
        <pc:spChg chg="add del mod">
          <ac:chgData name="Hashimoto, Chie / 橋本　知依" userId="d974ff01-1f92-419a-ba7c-6fd3fb8463af" providerId="ADAL" clId="{CEC69B72-61DE-432E-9045-BEB07D4FEFC8}" dt="2023-09-26T07:07:11.520" v="6992" actId="478"/>
          <ac:spMkLst>
            <pc:docMk/>
            <pc:sldMk cId="3001792241" sldId="327"/>
            <ac:spMk id="16" creationId="{5D11538F-8FB5-F1FB-F405-68D7033A9E57}"/>
          </ac:spMkLst>
        </pc:spChg>
        <pc:grpChg chg="add mod">
          <ac:chgData name="Hashimoto, Chie / 橋本　知依" userId="d974ff01-1f92-419a-ba7c-6fd3fb8463af" providerId="ADAL" clId="{CEC69B72-61DE-432E-9045-BEB07D4FEFC8}" dt="2023-09-26T07:07:17.701" v="6994" actId="1076"/>
          <ac:grpSpMkLst>
            <pc:docMk/>
            <pc:sldMk cId="3001792241" sldId="327"/>
            <ac:grpSpMk id="17" creationId="{EA9E4E91-2990-B388-712F-A46FEF2C208B}"/>
          </ac:grpSpMkLst>
        </pc:grpChg>
        <pc:grpChg chg="add del mod">
          <ac:chgData name="Hashimoto, Chie / 橋本　知依" userId="d974ff01-1f92-419a-ba7c-6fd3fb8463af" providerId="ADAL" clId="{CEC69B72-61DE-432E-9045-BEB07D4FEFC8}" dt="2023-09-26T07:07:00.894" v="6990" actId="478"/>
          <ac:grpSpMkLst>
            <pc:docMk/>
            <pc:sldMk cId="3001792241" sldId="327"/>
            <ac:grpSpMk id="19" creationId="{53F1A216-C341-6F04-308A-8A762F70ABF7}"/>
          </ac:grpSpMkLst>
        </pc:grpChg>
        <pc:grpChg chg="add del mod ord">
          <ac:chgData name="Hashimoto, Chie / 橋本　知依" userId="d974ff01-1f92-419a-ba7c-6fd3fb8463af" providerId="ADAL" clId="{CEC69B72-61DE-432E-9045-BEB07D4FEFC8}" dt="2023-09-26T07:07:00.894" v="6990" actId="478"/>
          <ac:grpSpMkLst>
            <pc:docMk/>
            <pc:sldMk cId="3001792241" sldId="327"/>
            <ac:grpSpMk id="20" creationId="{294A2771-5F88-2A8B-B8A6-F5469A2B8BA2}"/>
          </ac:grpSpMkLst>
        </pc:grpChg>
        <pc:graphicFrameChg chg="mod modGraphic">
          <ac:chgData name="Hashimoto, Chie / 橋本　知依" userId="d974ff01-1f92-419a-ba7c-6fd3fb8463af" providerId="ADAL" clId="{CEC69B72-61DE-432E-9045-BEB07D4FEFC8}" dt="2023-09-26T07:12:51.247" v="7174" actId="20577"/>
          <ac:graphicFrameMkLst>
            <pc:docMk/>
            <pc:sldMk cId="3001792241" sldId="327"/>
            <ac:graphicFrameMk id="8" creationId="{07219AAD-97A6-3628-5ADC-E4FDDF648FDB}"/>
          </ac:graphicFrameMkLst>
        </pc:graphicFrameChg>
        <pc:picChg chg="add mod modCrop">
          <ac:chgData name="Hashimoto, Chie / 橋本　知依" userId="d974ff01-1f92-419a-ba7c-6fd3fb8463af" providerId="ADAL" clId="{CEC69B72-61DE-432E-9045-BEB07D4FEFC8}" dt="2023-09-26T07:06:06.027" v="6964" actId="164"/>
          <ac:picMkLst>
            <pc:docMk/>
            <pc:sldMk cId="3001792241" sldId="327"/>
            <ac:picMk id="3" creationId="{EE6435FA-63E6-3537-FFF0-9B1862EFC11C}"/>
          </ac:picMkLst>
        </pc:picChg>
        <pc:picChg chg="add mod">
          <ac:chgData name="Hashimoto, Chie / 橋本　知依" userId="d974ff01-1f92-419a-ba7c-6fd3fb8463af" providerId="ADAL" clId="{CEC69B72-61DE-432E-9045-BEB07D4FEFC8}" dt="2023-09-26T07:05:21.240" v="6957" actId="164"/>
          <ac:picMkLst>
            <pc:docMk/>
            <pc:sldMk cId="3001792241" sldId="327"/>
            <ac:picMk id="4" creationId="{7B754CF3-8577-B476-3374-9A35BF42E3F7}"/>
          </ac:picMkLst>
        </pc:picChg>
        <pc:picChg chg="add del">
          <ac:chgData name="Hashimoto, Chie / 橋本　知依" userId="d974ff01-1f92-419a-ba7c-6fd3fb8463af" providerId="ADAL" clId="{CEC69B72-61DE-432E-9045-BEB07D4FEFC8}" dt="2023-09-12T09:28:03.375" v="3358" actId="22"/>
          <ac:picMkLst>
            <pc:docMk/>
            <pc:sldMk cId="3001792241" sldId="327"/>
            <ac:picMk id="5" creationId="{4FC01B49-91A5-04DF-8759-EB3E732086FE}"/>
          </ac:picMkLst>
        </pc:picChg>
        <pc:picChg chg="add mod">
          <ac:chgData name="Hashimoto, Chie / 橋本　知依" userId="d974ff01-1f92-419a-ba7c-6fd3fb8463af" providerId="ADAL" clId="{CEC69B72-61DE-432E-9045-BEB07D4FEFC8}" dt="2023-09-26T07:05:21.240" v="6957" actId="164"/>
          <ac:picMkLst>
            <pc:docMk/>
            <pc:sldMk cId="3001792241" sldId="327"/>
            <ac:picMk id="5" creationId="{C42FFABE-FBD3-BA2D-A74C-20E9D5AC6996}"/>
          </ac:picMkLst>
        </pc:picChg>
        <pc:picChg chg="add mod modCrop">
          <ac:chgData name="Hashimoto, Chie / 橋本　知依" userId="d974ff01-1f92-419a-ba7c-6fd3fb8463af" providerId="ADAL" clId="{CEC69B72-61DE-432E-9045-BEB07D4FEFC8}" dt="2023-09-26T07:05:54.739" v="6963" actId="164"/>
          <ac:picMkLst>
            <pc:docMk/>
            <pc:sldMk cId="3001792241" sldId="327"/>
            <ac:picMk id="9" creationId="{88A430D6-B8AA-1373-B420-15A4F7B00234}"/>
          </ac:picMkLst>
        </pc:picChg>
        <pc:cxnChg chg="add mod">
          <ac:chgData name="Hashimoto, Chie / 橋本　知依" userId="d974ff01-1f92-419a-ba7c-6fd3fb8463af" providerId="ADAL" clId="{CEC69B72-61DE-432E-9045-BEB07D4FEFC8}" dt="2023-09-26T07:07:00.894" v="6990" actId="478"/>
          <ac:cxnSpMkLst>
            <pc:docMk/>
            <pc:sldMk cId="3001792241" sldId="327"/>
            <ac:cxnSpMk id="11" creationId="{2CFBE8FE-F4C6-1CE3-D4FD-94553FDA1940}"/>
          </ac:cxnSpMkLst>
        </pc:cxnChg>
        <pc:cxnChg chg="add mod">
          <ac:chgData name="Hashimoto, Chie / 橋本　知依" userId="d974ff01-1f92-419a-ba7c-6fd3fb8463af" providerId="ADAL" clId="{CEC69B72-61DE-432E-9045-BEB07D4FEFC8}" dt="2023-09-26T07:05:21.240" v="6957" actId="164"/>
          <ac:cxnSpMkLst>
            <pc:docMk/>
            <pc:sldMk cId="3001792241" sldId="327"/>
            <ac:cxnSpMk id="12" creationId="{59F0663C-8104-925B-C469-FB42912232B1}"/>
          </ac:cxnSpMkLst>
        </pc:cxnChg>
      </pc:sldChg>
      <pc:sldChg chg="addSp delSp modSp add mod">
        <pc:chgData name="Hashimoto, Chie / 橋本　知依" userId="d974ff01-1f92-419a-ba7c-6fd3fb8463af" providerId="ADAL" clId="{CEC69B72-61DE-432E-9045-BEB07D4FEFC8}" dt="2023-09-26T07:08:35.379" v="7067" actId="20577"/>
        <pc:sldMkLst>
          <pc:docMk/>
          <pc:sldMk cId="3855689316" sldId="328"/>
        </pc:sldMkLst>
        <pc:spChg chg="add mod">
          <ac:chgData name="Hashimoto, Chie / 橋本　知依" userId="d974ff01-1f92-419a-ba7c-6fd3fb8463af" providerId="ADAL" clId="{CEC69B72-61DE-432E-9045-BEB07D4FEFC8}" dt="2023-09-13T04:18:43.191" v="3629" actId="1076"/>
          <ac:spMkLst>
            <pc:docMk/>
            <pc:sldMk cId="3855689316" sldId="328"/>
            <ac:spMk id="4" creationId="{DB7DA942-83B7-7330-1696-CA5120615363}"/>
          </ac:spMkLst>
        </pc:spChg>
        <pc:spChg chg="mod">
          <ac:chgData name="Hashimoto, Chie / 橋本　知依" userId="d974ff01-1f92-419a-ba7c-6fd3fb8463af" providerId="ADAL" clId="{CEC69B72-61DE-432E-9045-BEB07D4FEFC8}" dt="2023-09-12T09:16:52.629" v="2707" actId="164"/>
          <ac:spMkLst>
            <pc:docMk/>
            <pc:sldMk cId="3855689316" sldId="328"/>
            <ac:spMk id="17" creationId="{B316CAF4-FCD4-9ACB-602C-A144DBFC036C}"/>
          </ac:spMkLst>
        </pc:spChg>
        <pc:spChg chg="mod">
          <ac:chgData name="Hashimoto, Chie / 橋本　知依" userId="d974ff01-1f92-419a-ba7c-6fd3fb8463af" providerId="ADAL" clId="{CEC69B72-61DE-432E-9045-BEB07D4FEFC8}" dt="2023-09-12T09:16:52.629" v="2707" actId="164"/>
          <ac:spMkLst>
            <pc:docMk/>
            <pc:sldMk cId="3855689316" sldId="328"/>
            <ac:spMk id="18" creationId="{BBABFC79-3A7D-4354-404A-91456657F4FB}"/>
          </ac:spMkLst>
        </pc:spChg>
        <pc:spChg chg="del">
          <ac:chgData name="Hashimoto, Chie / 橋本　知依" userId="d974ff01-1f92-419a-ba7c-6fd3fb8463af" providerId="ADAL" clId="{CEC69B72-61DE-432E-9045-BEB07D4FEFC8}" dt="2023-09-12T09:16:56.558" v="2709" actId="478"/>
          <ac:spMkLst>
            <pc:docMk/>
            <pc:sldMk cId="3855689316" sldId="328"/>
            <ac:spMk id="22" creationId="{B64EDA99-177C-459E-DC48-F39DC867C855}"/>
          </ac:spMkLst>
        </pc:spChg>
        <pc:spChg chg="mod">
          <ac:chgData name="Hashimoto, Chie / 橋本　知依" userId="d974ff01-1f92-419a-ba7c-6fd3fb8463af" providerId="ADAL" clId="{CEC69B72-61DE-432E-9045-BEB07D4FEFC8}" dt="2023-09-13T04:18:43.191" v="3629" actId="1076"/>
          <ac:spMkLst>
            <pc:docMk/>
            <pc:sldMk cId="3855689316" sldId="328"/>
            <ac:spMk id="27" creationId="{BEA0EE62-0582-B3F7-F03C-911F97C78A7B}"/>
          </ac:spMkLst>
        </pc:spChg>
        <pc:grpChg chg="add mod">
          <ac:chgData name="Hashimoto, Chie / 橋本　知依" userId="d974ff01-1f92-419a-ba7c-6fd3fb8463af" providerId="ADAL" clId="{CEC69B72-61DE-432E-9045-BEB07D4FEFC8}" dt="2023-09-13T04:18:43.191" v="3629" actId="1076"/>
          <ac:grpSpMkLst>
            <pc:docMk/>
            <pc:sldMk cId="3855689316" sldId="328"/>
            <ac:grpSpMk id="2" creationId="{C03D44D3-B51E-7D67-8175-4CBB490D3B70}"/>
          </ac:grpSpMkLst>
        </pc:grpChg>
        <pc:grpChg chg="mod">
          <ac:chgData name="Hashimoto, Chie / 橋本　知依" userId="d974ff01-1f92-419a-ba7c-6fd3fb8463af" providerId="ADAL" clId="{CEC69B72-61DE-432E-9045-BEB07D4FEFC8}" dt="2023-09-12T09:16:52.629" v="2707" actId="164"/>
          <ac:grpSpMkLst>
            <pc:docMk/>
            <pc:sldMk cId="3855689316" sldId="328"/>
            <ac:grpSpMk id="15" creationId="{A1EB7960-60B8-BC4A-B7B0-B1009EE42956}"/>
          </ac:grpSpMkLst>
        </pc:grpChg>
        <pc:graphicFrameChg chg="mod modGraphic">
          <ac:chgData name="Hashimoto, Chie / 橋本　知依" userId="d974ff01-1f92-419a-ba7c-6fd3fb8463af" providerId="ADAL" clId="{CEC69B72-61DE-432E-9045-BEB07D4FEFC8}" dt="2023-09-26T07:08:35.379" v="7067" actId="20577"/>
          <ac:graphicFrameMkLst>
            <pc:docMk/>
            <pc:sldMk cId="3855689316" sldId="328"/>
            <ac:graphicFrameMk id="8" creationId="{07219AAD-97A6-3628-5ADC-E4FDDF648FDB}"/>
          </ac:graphicFrameMkLst>
        </pc:graphicFrameChg>
        <pc:picChg chg="mod">
          <ac:chgData name="Hashimoto, Chie / 橋本　知依" userId="d974ff01-1f92-419a-ba7c-6fd3fb8463af" providerId="ADAL" clId="{CEC69B72-61DE-432E-9045-BEB07D4FEFC8}" dt="2023-09-12T09:16:52.629" v="2707" actId="164"/>
          <ac:picMkLst>
            <pc:docMk/>
            <pc:sldMk cId="3855689316" sldId="328"/>
            <ac:picMk id="5" creationId="{B20297D4-F2F2-D17F-14E1-D5CFC8392E41}"/>
          </ac:picMkLst>
        </pc:picChg>
        <pc:picChg chg="mod">
          <ac:chgData name="Hashimoto, Chie / 橋本　知依" userId="d974ff01-1f92-419a-ba7c-6fd3fb8463af" providerId="ADAL" clId="{CEC69B72-61DE-432E-9045-BEB07D4FEFC8}" dt="2023-09-12T09:16:52.629" v="2707" actId="164"/>
          <ac:picMkLst>
            <pc:docMk/>
            <pc:sldMk cId="3855689316" sldId="328"/>
            <ac:picMk id="9" creationId="{3440F271-BC65-FB2F-F8D0-C7BC46D7037C}"/>
          </ac:picMkLst>
        </pc:picChg>
        <pc:cxnChg chg="mod">
          <ac:chgData name="Hashimoto, Chie / 橋本　知依" userId="d974ff01-1f92-419a-ba7c-6fd3fb8463af" providerId="ADAL" clId="{CEC69B72-61DE-432E-9045-BEB07D4FEFC8}" dt="2023-09-12T09:16:52.629" v="2707" actId="164"/>
          <ac:cxnSpMkLst>
            <pc:docMk/>
            <pc:sldMk cId="3855689316" sldId="328"/>
            <ac:cxnSpMk id="19" creationId="{23CF319B-769A-909C-EDAA-50B390F19F99}"/>
          </ac:cxnSpMkLst>
        </pc:cxnChg>
        <pc:cxnChg chg="mod">
          <ac:chgData name="Hashimoto, Chie / 橋本　知依" userId="d974ff01-1f92-419a-ba7c-6fd3fb8463af" providerId="ADAL" clId="{CEC69B72-61DE-432E-9045-BEB07D4FEFC8}" dt="2023-09-12T09:16:52.629" v="2707" actId="164"/>
          <ac:cxnSpMkLst>
            <pc:docMk/>
            <pc:sldMk cId="3855689316" sldId="328"/>
            <ac:cxnSpMk id="24" creationId="{8E8BC20D-D2FA-79D9-AB2A-AA571A0EE371}"/>
          </ac:cxnSpMkLst>
        </pc:cxnChg>
      </pc:sldChg>
      <pc:sldChg chg="delSp new del mod">
        <pc:chgData name="Hashimoto, Chie / 橋本　知依" userId="d974ff01-1f92-419a-ba7c-6fd3fb8463af" providerId="ADAL" clId="{CEC69B72-61DE-432E-9045-BEB07D4FEFC8}" dt="2023-09-25T23:47:30.211" v="3731" actId="47"/>
        <pc:sldMkLst>
          <pc:docMk/>
          <pc:sldMk cId="981623921" sldId="329"/>
        </pc:sldMkLst>
        <pc:spChg chg="del">
          <ac:chgData name="Hashimoto, Chie / 橋本　知依" userId="d974ff01-1f92-419a-ba7c-6fd3fb8463af" providerId="ADAL" clId="{CEC69B72-61DE-432E-9045-BEB07D4FEFC8}" dt="2023-09-25T23:47:26.672" v="3730" actId="478"/>
          <ac:spMkLst>
            <pc:docMk/>
            <pc:sldMk cId="981623921" sldId="329"/>
            <ac:spMk id="2" creationId="{769BFFD9-84B2-1726-F804-EC52B3D2DAC3}"/>
          </ac:spMkLst>
        </pc:spChg>
        <pc:spChg chg="del">
          <ac:chgData name="Hashimoto, Chie / 橋本　知依" userId="d974ff01-1f92-419a-ba7c-6fd3fb8463af" providerId="ADAL" clId="{CEC69B72-61DE-432E-9045-BEB07D4FEFC8}" dt="2023-09-25T23:47:26.672" v="3730" actId="478"/>
          <ac:spMkLst>
            <pc:docMk/>
            <pc:sldMk cId="981623921" sldId="329"/>
            <ac:spMk id="3" creationId="{7593802C-A45A-63CB-ACF3-F1BEE3609D08}"/>
          </ac:spMkLst>
        </pc:spChg>
        <pc:spChg chg="del">
          <ac:chgData name="Hashimoto, Chie / 橋本　知依" userId="d974ff01-1f92-419a-ba7c-6fd3fb8463af" providerId="ADAL" clId="{CEC69B72-61DE-432E-9045-BEB07D4FEFC8}" dt="2023-09-25T23:47:26.672" v="3730" actId="478"/>
          <ac:spMkLst>
            <pc:docMk/>
            <pc:sldMk cId="981623921" sldId="329"/>
            <ac:spMk id="4" creationId="{D431FE1C-3ECD-5073-78F7-0023F9C8211E}"/>
          </ac:spMkLst>
        </pc:spChg>
        <pc:spChg chg="del">
          <ac:chgData name="Hashimoto, Chie / 橋本　知依" userId="d974ff01-1f92-419a-ba7c-6fd3fb8463af" providerId="ADAL" clId="{CEC69B72-61DE-432E-9045-BEB07D4FEFC8}" dt="2023-09-25T23:47:26.672" v="3730" actId="478"/>
          <ac:spMkLst>
            <pc:docMk/>
            <pc:sldMk cId="981623921" sldId="329"/>
            <ac:spMk id="5" creationId="{92CFC14B-4A22-A0D1-EA89-88F7EB7EA20B}"/>
          </ac:spMkLst>
        </pc:spChg>
      </pc:sldChg>
      <pc:sldChg chg="addSp delSp modSp add del mod">
        <pc:chgData name="Hashimoto, Chie / 橋本　知依" userId="d974ff01-1f92-419a-ba7c-6fd3fb8463af" providerId="ADAL" clId="{CEC69B72-61DE-432E-9045-BEB07D4FEFC8}" dt="2023-09-26T07:07:22.327" v="6996" actId="47"/>
        <pc:sldMkLst>
          <pc:docMk/>
          <pc:sldMk cId="1541515246" sldId="329"/>
        </pc:sldMkLst>
        <pc:spChg chg="add del mod">
          <ac:chgData name="Hashimoto, Chie / 橋本　知依" userId="d974ff01-1f92-419a-ba7c-6fd3fb8463af" providerId="ADAL" clId="{CEC69B72-61DE-432E-9045-BEB07D4FEFC8}" dt="2023-09-26T07:05:16.284" v="6955" actId="21"/>
          <ac:spMkLst>
            <pc:docMk/>
            <pc:sldMk cId="1541515246" sldId="329"/>
            <ac:spMk id="9" creationId="{278FB008-2CCE-C668-4B79-4A707F70BFDC}"/>
          </ac:spMkLst>
        </pc:spChg>
        <pc:spChg chg="add del mod">
          <ac:chgData name="Hashimoto, Chie / 橋本　知依" userId="d974ff01-1f92-419a-ba7c-6fd3fb8463af" providerId="ADAL" clId="{CEC69B72-61DE-432E-9045-BEB07D4FEFC8}" dt="2023-09-26T07:05:16.284" v="6955" actId="21"/>
          <ac:spMkLst>
            <pc:docMk/>
            <pc:sldMk cId="1541515246" sldId="329"/>
            <ac:spMk id="13" creationId="{66CC4304-DBF3-E06C-C5C2-7A7B15196AC3}"/>
          </ac:spMkLst>
        </pc:spChg>
        <pc:graphicFrameChg chg="add del mod modGraphic">
          <ac:chgData name="Hashimoto, Chie / 橋本　知依" userId="d974ff01-1f92-419a-ba7c-6fd3fb8463af" providerId="ADAL" clId="{CEC69B72-61DE-432E-9045-BEB07D4FEFC8}" dt="2023-09-26T00:39:41.508" v="4200" actId="20577"/>
          <ac:graphicFrameMkLst>
            <pc:docMk/>
            <pc:sldMk cId="1541515246" sldId="329"/>
            <ac:graphicFrameMk id="8" creationId="{07219AAD-97A6-3628-5ADC-E4FDDF648FDB}"/>
          </ac:graphicFrameMkLst>
        </pc:graphicFrameChg>
        <pc:picChg chg="add del mod">
          <ac:chgData name="Hashimoto, Chie / 橋本　知依" userId="d974ff01-1f92-419a-ba7c-6fd3fb8463af" providerId="ADAL" clId="{CEC69B72-61DE-432E-9045-BEB07D4FEFC8}" dt="2023-09-26T07:05:16.284" v="6955" actId="21"/>
          <ac:picMkLst>
            <pc:docMk/>
            <pc:sldMk cId="1541515246" sldId="329"/>
            <ac:picMk id="3" creationId="{BD777D6E-7FF9-10A8-22D6-752153209459}"/>
          </ac:picMkLst>
        </pc:picChg>
        <pc:picChg chg="add del mod">
          <ac:chgData name="Hashimoto, Chie / 橋本　知依" userId="d974ff01-1f92-419a-ba7c-6fd3fb8463af" providerId="ADAL" clId="{CEC69B72-61DE-432E-9045-BEB07D4FEFC8}" dt="2023-09-26T00:20:49.640" v="3976"/>
          <ac:picMkLst>
            <pc:docMk/>
            <pc:sldMk cId="1541515246" sldId="329"/>
            <ac:picMk id="4" creationId="{955C9C5C-93AB-B309-B548-0DDD70AE3A12}"/>
          </ac:picMkLst>
        </pc:picChg>
        <pc:picChg chg="add del mod">
          <ac:chgData name="Hashimoto, Chie / 橋本　知依" userId="d974ff01-1f92-419a-ba7c-6fd3fb8463af" providerId="ADAL" clId="{CEC69B72-61DE-432E-9045-BEB07D4FEFC8}" dt="2023-09-26T07:05:16.284" v="6955" actId="21"/>
          <ac:picMkLst>
            <pc:docMk/>
            <pc:sldMk cId="1541515246" sldId="329"/>
            <ac:picMk id="7" creationId="{ECACED21-7080-70BA-06AD-31640C742C9A}"/>
          </ac:picMkLst>
        </pc:picChg>
        <pc:cxnChg chg="add del mod">
          <ac:chgData name="Hashimoto, Chie / 橋本　知依" userId="d974ff01-1f92-419a-ba7c-6fd3fb8463af" providerId="ADAL" clId="{CEC69B72-61DE-432E-9045-BEB07D4FEFC8}" dt="2023-09-26T07:05:16.284" v="6955" actId="21"/>
          <ac:cxnSpMkLst>
            <pc:docMk/>
            <pc:sldMk cId="1541515246" sldId="329"/>
            <ac:cxnSpMk id="10" creationId="{32259B52-2BB6-9088-DCB5-7507F1CC6668}"/>
          </ac:cxnSpMkLst>
        </pc:cxnChg>
      </pc:sldChg>
      <pc:sldChg chg="addSp modSp add del mod">
        <pc:chgData name="Hashimoto, Chie / 橋本　知依" userId="d974ff01-1f92-419a-ba7c-6fd3fb8463af" providerId="ADAL" clId="{CEC69B72-61DE-432E-9045-BEB07D4FEFC8}" dt="2023-09-26T07:04:45.565" v="6953" actId="47"/>
        <pc:sldMkLst>
          <pc:docMk/>
          <pc:sldMk cId="2043304112" sldId="330"/>
        </pc:sldMkLst>
        <pc:graphicFrameChg chg="mod modGraphic">
          <ac:chgData name="Hashimoto, Chie / 橋本　知依" userId="d974ff01-1f92-419a-ba7c-6fd3fb8463af" providerId="ADAL" clId="{CEC69B72-61DE-432E-9045-BEB07D4FEFC8}" dt="2023-09-26T00:39:36.402" v="4199" actId="6549"/>
          <ac:graphicFrameMkLst>
            <pc:docMk/>
            <pc:sldMk cId="2043304112" sldId="330"/>
            <ac:graphicFrameMk id="8" creationId="{07219AAD-97A6-3628-5ADC-E4FDDF648FDB}"/>
          </ac:graphicFrameMkLst>
        </pc:graphicFrameChg>
        <pc:picChg chg="add mod modCrop">
          <ac:chgData name="Hashimoto, Chie / 橋本　知依" userId="d974ff01-1f92-419a-ba7c-6fd3fb8463af" providerId="ADAL" clId="{CEC69B72-61DE-432E-9045-BEB07D4FEFC8}" dt="2023-09-26T00:27:56.351" v="4191" actId="1076"/>
          <ac:picMkLst>
            <pc:docMk/>
            <pc:sldMk cId="2043304112" sldId="330"/>
            <ac:picMk id="3" creationId="{8CFCF54C-5498-3D84-7B83-4D6EE3CC3C10}"/>
          </ac:picMkLst>
        </pc:picChg>
      </pc:sldChg>
      <pc:sldChg chg="addSp delSp modSp add mod">
        <pc:chgData name="Hashimoto, Chie / 橋本　知依" userId="d974ff01-1f92-419a-ba7c-6fd3fb8463af" providerId="ADAL" clId="{CEC69B72-61DE-432E-9045-BEB07D4FEFC8}" dt="2023-09-26T07:13:57.476" v="7226" actId="20577"/>
        <pc:sldMkLst>
          <pc:docMk/>
          <pc:sldMk cId="3792151018" sldId="331"/>
        </pc:sldMkLst>
        <pc:spChg chg="del">
          <ac:chgData name="Hashimoto, Chie / 橋本　知依" userId="d974ff01-1f92-419a-ba7c-6fd3fb8463af" providerId="ADAL" clId="{CEC69B72-61DE-432E-9045-BEB07D4FEFC8}" dt="2023-09-26T01:09:49.637" v="5030" actId="478"/>
          <ac:spMkLst>
            <pc:docMk/>
            <pc:sldMk cId="3792151018" sldId="331"/>
            <ac:spMk id="9" creationId="{278FB008-2CCE-C668-4B79-4A707F70BFDC}"/>
          </ac:spMkLst>
        </pc:spChg>
        <pc:spChg chg="add del">
          <ac:chgData name="Hashimoto, Chie / 橋本　知依" userId="d974ff01-1f92-419a-ba7c-6fd3fb8463af" providerId="ADAL" clId="{CEC69B72-61DE-432E-9045-BEB07D4FEFC8}" dt="2023-09-26T01:09:48.292" v="5029" actId="478"/>
          <ac:spMkLst>
            <pc:docMk/>
            <pc:sldMk cId="3792151018" sldId="331"/>
            <ac:spMk id="13" creationId="{66CC4304-DBF3-E06C-C5C2-7A7B15196AC3}"/>
          </ac:spMkLst>
        </pc:spChg>
        <pc:graphicFrameChg chg="mod modGraphic">
          <ac:chgData name="Hashimoto, Chie / 橋本　知依" userId="d974ff01-1f92-419a-ba7c-6fd3fb8463af" providerId="ADAL" clId="{CEC69B72-61DE-432E-9045-BEB07D4FEFC8}" dt="2023-09-26T07:13:57.476" v="7226" actId="20577"/>
          <ac:graphicFrameMkLst>
            <pc:docMk/>
            <pc:sldMk cId="3792151018" sldId="331"/>
            <ac:graphicFrameMk id="8" creationId="{07219AAD-97A6-3628-5ADC-E4FDDF648FDB}"/>
          </ac:graphicFrameMkLst>
        </pc:graphicFrameChg>
        <pc:picChg chg="add del">
          <ac:chgData name="Hashimoto, Chie / 橋本　知依" userId="d974ff01-1f92-419a-ba7c-6fd3fb8463af" providerId="ADAL" clId="{CEC69B72-61DE-432E-9045-BEB07D4FEFC8}" dt="2023-09-26T00:39:28.960" v="4195" actId="478"/>
          <ac:picMkLst>
            <pc:docMk/>
            <pc:sldMk cId="3792151018" sldId="331"/>
            <ac:picMk id="3" creationId="{BD777D6E-7FF9-10A8-22D6-752153209459}"/>
          </ac:picMkLst>
        </pc:picChg>
        <pc:picChg chg="add del">
          <ac:chgData name="Hashimoto, Chie / 橋本　知依" userId="d974ff01-1f92-419a-ba7c-6fd3fb8463af" providerId="ADAL" clId="{CEC69B72-61DE-432E-9045-BEB07D4FEFC8}" dt="2023-09-26T00:39:28.960" v="4195" actId="478"/>
          <ac:picMkLst>
            <pc:docMk/>
            <pc:sldMk cId="3792151018" sldId="331"/>
            <ac:picMk id="7" creationId="{ECACED21-7080-70BA-06AD-31640C742C9A}"/>
          </ac:picMkLst>
        </pc:picChg>
        <pc:cxnChg chg="add del mod">
          <ac:chgData name="Hashimoto, Chie / 橋本　知依" userId="d974ff01-1f92-419a-ba7c-6fd3fb8463af" providerId="ADAL" clId="{CEC69B72-61DE-432E-9045-BEB07D4FEFC8}" dt="2023-09-26T01:09:50.240" v="5031" actId="478"/>
          <ac:cxnSpMkLst>
            <pc:docMk/>
            <pc:sldMk cId="3792151018" sldId="331"/>
            <ac:cxnSpMk id="10" creationId="{32259B52-2BB6-9088-DCB5-7507F1CC6668}"/>
          </ac:cxnSpMkLst>
        </pc:cxnChg>
      </pc:sldChg>
      <pc:sldChg chg="addSp delSp modSp add mod">
        <pc:chgData name="Hashimoto, Chie / 橋本　知依" userId="d974ff01-1f92-419a-ba7c-6fd3fb8463af" providerId="ADAL" clId="{CEC69B72-61DE-432E-9045-BEB07D4FEFC8}" dt="2023-09-26T07:09:18.194" v="7071" actId="20577"/>
        <pc:sldMkLst>
          <pc:docMk/>
          <pc:sldMk cId="2146032486" sldId="332"/>
        </pc:sldMkLst>
        <pc:spChg chg="add mod">
          <ac:chgData name="Hashimoto, Chie / 橋本　知依" userId="d974ff01-1f92-419a-ba7c-6fd3fb8463af" providerId="ADAL" clId="{CEC69B72-61DE-432E-9045-BEB07D4FEFC8}" dt="2023-09-26T02:07:48.426" v="5842" actId="14100"/>
          <ac:spMkLst>
            <pc:docMk/>
            <pc:sldMk cId="2146032486" sldId="332"/>
            <ac:spMk id="5" creationId="{9B965895-68D2-9B52-9DBA-1F45A673C88E}"/>
          </ac:spMkLst>
        </pc:spChg>
        <pc:spChg chg="add mod">
          <ac:chgData name="Hashimoto, Chie / 橋本　知依" userId="d974ff01-1f92-419a-ba7c-6fd3fb8463af" providerId="ADAL" clId="{CEC69B72-61DE-432E-9045-BEB07D4FEFC8}" dt="2023-09-26T02:08:26.599" v="5960" actId="20577"/>
          <ac:spMkLst>
            <pc:docMk/>
            <pc:sldMk cId="2146032486" sldId="332"/>
            <ac:spMk id="7" creationId="{FEF36CF5-FFB4-CDD6-80B7-CF2960CD1E4F}"/>
          </ac:spMkLst>
        </pc:spChg>
        <pc:spChg chg="add del mod">
          <ac:chgData name="Hashimoto, Chie / 橋本　知依" userId="d974ff01-1f92-419a-ba7c-6fd3fb8463af" providerId="ADAL" clId="{CEC69B72-61DE-432E-9045-BEB07D4FEFC8}" dt="2023-09-26T02:12:07.251" v="6056"/>
          <ac:spMkLst>
            <pc:docMk/>
            <pc:sldMk cId="2146032486" sldId="332"/>
            <ac:spMk id="11" creationId="{903577AE-5439-05DF-5741-7F93AA10D81B}"/>
          </ac:spMkLst>
        </pc:spChg>
        <pc:spChg chg="add mod">
          <ac:chgData name="Hashimoto, Chie / 橋本　知依" userId="d974ff01-1f92-419a-ba7c-6fd3fb8463af" providerId="ADAL" clId="{CEC69B72-61DE-432E-9045-BEB07D4FEFC8}" dt="2023-09-26T02:12:20.883" v="6060" actId="1076"/>
          <ac:spMkLst>
            <pc:docMk/>
            <pc:sldMk cId="2146032486" sldId="332"/>
            <ac:spMk id="13" creationId="{6D0E5B90-2C7E-A916-8BDF-2AFAB97AF93C}"/>
          </ac:spMkLst>
        </pc:spChg>
        <pc:graphicFrameChg chg="mod modGraphic">
          <ac:chgData name="Hashimoto, Chie / 橋本　知依" userId="d974ff01-1f92-419a-ba7c-6fd3fb8463af" providerId="ADAL" clId="{CEC69B72-61DE-432E-9045-BEB07D4FEFC8}" dt="2023-09-26T07:09:18.194" v="7071" actId="20577"/>
          <ac:graphicFrameMkLst>
            <pc:docMk/>
            <pc:sldMk cId="2146032486" sldId="332"/>
            <ac:graphicFrameMk id="8" creationId="{07219AAD-97A6-3628-5ADC-E4FDDF648FDB}"/>
          </ac:graphicFrameMkLst>
        </pc:graphicFrameChg>
        <pc:picChg chg="del">
          <ac:chgData name="Hashimoto, Chie / 橋本　知依" userId="d974ff01-1f92-419a-ba7c-6fd3fb8463af" providerId="ADAL" clId="{CEC69B72-61DE-432E-9045-BEB07D4FEFC8}" dt="2023-09-26T01:55:22.683" v="5545" actId="478"/>
          <ac:picMkLst>
            <pc:docMk/>
            <pc:sldMk cId="2146032486" sldId="332"/>
            <ac:picMk id="3" creationId="{8CFCF54C-5498-3D84-7B83-4D6EE3CC3C10}"/>
          </ac:picMkLst>
        </pc:picChg>
        <pc:picChg chg="add mod">
          <ac:chgData name="Hashimoto, Chie / 橋本　知依" userId="d974ff01-1f92-419a-ba7c-6fd3fb8463af" providerId="ADAL" clId="{CEC69B72-61DE-432E-9045-BEB07D4FEFC8}" dt="2023-09-26T02:07:02.276" v="5749" actId="1076"/>
          <ac:picMkLst>
            <pc:docMk/>
            <pc:sldMk cId="2146032486" sldId="332"/>
            <ac:picMk id="4" creationId="{59CDC3D2-A17E-66FA-E2D8-7F315EB3A886}"/>
          </ac:picMkLst>
        </pc:picChg>
        <pc:picChg chg="add mod modCrop">
          <ac:chgData name="Hashimoto, Chie / 橋本　知依" userId="d974ff01-1f92-419a-ba7c-6fd3fb8463af" providerId="ADAL" clId="{CEC69B72-61DE-432E-9045-BEB07D4FEFC8}" dt="2023-09-26T02:12:04.542" v="6054" actId="1076"/>
          <ac:picMkLst>
            <pc:docMk/>
            <pc:sldMk cId="2146032486" sldId="332"/>
            <ac:picMk id="10" creationId="{FA377643-1B22-6053-E889-3C024D5DF1E9}"/>
          </ac:picMkLst>
        </pc:picChg>
        <pc:picChg chg="add mod ord">
          <ac:chgData name="Hashimoto, Chie / 橋本　知依" userId="d974ff01-1f92-419a-ba7c-6fd3fb8463af" providerId="ADAL" clId="{CEC69B72-61DE-432E-9045-BEB07D4FEFC8}" dt="2023-09-26T02:12:25.528" v="6063" actId="1076"/>
          <ac:picMkLst>
            <pc:docMk/>
            <pc:sldMk cId="2146032486" sldId="332"/>
            <ac:picMk id="12" creationId="{5C676528-979F-8D7C-96FF-BE0958571D49}"/>
          </ac:picMkLst>
        </pc:picChg>
      </pc:sldChg>
      <pc:sldChg chg="new del">
        <pc:chgData name="Hashimoto, Chie / 橋本　知依" userId="d974ff01-1f92-419a-ba7c-6fd3fb8463af" providerId="ADAL" clId="{CEC69B72-61DE-432E-9045-BEB07D4FEFC8}" dt="2023-09-26T01:54:57.112" v="5541" actId="47"/>
        <pc:sldMkLst>
          <pc:docMk/>
          <pc:sldMk cId="3764789913" sldId="332"/>
        </pc:sldMkLst>
      </pc:sldChg>
      <pc:sldChg chg="addSp delSp modSp add mod">
        <pc:chgData name="Hashimoto, Chie / 橋本　知依" userId="d974ff01-1f92-419a-ba7c-6fd3fb8463af" providerId="ADAL" clId="{CEC69B72-61DE-432E-9045-BEB07D4FEFC8}" dt="2023-09-26T07:09:20.217" v="7073" actId="20577"/>
        <pc:sldMkLst>
          <pc:docMk/>
          <pc:sldMk cId="2241326893" sldId="333"/>
        </pc:sldMkLst>
        <pc:spChg chg="del">
          <ac:chgData name="Hashimoto, Chie / 橋本　知依" userId="d974ff01-1f92-419a-ba7c-6fd3fb8463af" providerId="ADAL" clId="{CEC69B72-61DE-432E-9045-BEB07D4FEFC8}" dt="2023-09-26T02:14:28.680" v="6065" actId="478"/>
          <ac:spMkLst>
            <pc:docMk/>
            <pc:sldMk cId="2241326893" sldId="333"/>
            <ac:spMk id="5" creationId="{9B965895-68D2-9B52-9DBA-1F45A673C88E}"/>
          </ac:spMkLst>
        </pc:spChg>
        <pc:spChg chg="del">
          <ac:chgData name="Hashimoto, Chie / 橋本　知依" userId="d974ff01-1f92-419a-ba7c-6fd3fb8463af" providerId="ADAL" clId="{CEC69B72-61DE-432E-9045-BEB07D4FEFC8}" dt="2023-09-26T02:14:37.471" v="6069" actId="478"/>
          <ac:spMkLst>
            <pc:docMk/>
            <pc:sldMk cId="2241326893" sldId="333"/>
            <ac:spMk id="7" creationId="{FEF36CF5-FFB4-CDD6-80B7-CF2960CD1E4F}"/>
          </ac:spMkLst>
        </pc:spChg>
        <pc:spChg chg="del">
          <ac:chgData name="Hashimoto, Chie / 橋本　知依" userId="d974ff01-1f92-419a-ba7c-6fd3fb8463af" providerId="ADAL" clId="{CEC69B72-61DE-432E-9045-BEB07D4FEFC8}" dt="2023-09-26T02:16:26.980" v="6190" actId="478"/>
          <ac:spMkLst>
            <pc:docMk/>
            <pc:sldMk cId="2241326893" sldId="333"/>
            <ac:spMk id="13" creationId="{6D0E5B90-2C7E-A916-8BDF-2AFAB97AF93C}"/>
          </ac:spMkLst>
        </pc:spChg>
        <pc:spChg chg="add mod">
          <ac:chgData name="Hashimoto, Chie / 橋本　知依" userId="d974ff01-1f92-419a-ba7c-6fd3fb8463af" providerId="ADAL" clId="{CEC69B72-61DE-432E-9045-BEB07D4FEFC8}" dt="2023-09-26T02:17:31.525" v="6196" actId="1076"/>
          <ac:spMkLst>
            <pc:docMk/>
            <pc:sldMk cId="2241326893" sldId="333"/>
            <ac:spMk id="15" creationId="{027486A5-F98F-A8B2-FA43-A5B15A227633}"/>
          </ac:spMkLst>
        </pc:spChg>
        <pc:spChg chg="add mod">
          <ac:chgData name="Hashimoto, Chie / 橋本　知依" userId="d974ff01-1f92-419a-ba7c-6fd3fb8463af" providerId="ADAL" clId="{CEC69B72-61DE-432E-9045-BEB07D4FEFC8}" dt="2023-09-26T02:22:28.282" v="6338" actId="164"/>
          <ac:spMkLst>
            <pc:docMk/>
            <pc:sldMk cId="2241326893" sldId="333"/>
            <ac:spMk id="21" creationId="{96DB8264-927E-25AC-FD44-DF6C2D62AC1C}"/>
          </ac:spMkLst>
        </pc:spChg>
        <pc:spChg chg="add mod">
          <ac:chgData name="Hashimoto, Chie / 橋本　知依" userId="d974ff01-1f92-419a-ba7c-6fd3fb8463af" providerId="ADAL" clId="{CEC69B72-61DE-432E-9045-BEB07D4FEFC8}" dt="2023-09-26T02:22:28.282" v="6338" actId="164"/>
          <ac:spMkLst>
            <pc:docMk/>
            <pc:sldMk cId="2241326893" sldId="333"/>
            <ac:spMk id="23" creationId="{4A6FF479-584B-EBA4-4453-D82A0EE09609}"/>
          </ac:spMkLst>
        </pc:spChg>
        <pc:spChg chg="add mod">
          <ac:chgData name="Hashimoto, Chie / 橋本　知依" userId="d974ff01-1f92-419a-ba7c-6fd3fb8463af" providerId="ADAL" clId="{CEC69B72-61DE-432E-9045-BEB07D4FEFC8}" dt="2023-09-26T02:22:28.282" v="6338" actId="164"/>
          <ac:spMkLst>
            <pc:docMk/>
            <pc:sldMk cId="2241326893" sldId="333"/>
            <ac:spMk id="26" creationId="{90EEF916-0643-EA14-FC8C-61AAD9B0B68F}"/>
          </ac:spMkLst>
        </pc:spChg>
        <pc:spChg chg="add mod">
          <ac:chgData name="Hashimoto, Chie / 橋本　知依" userId="d974ff01-1f92-419a-ba7c-6fd3fb8463af" providerId="ADAL" clId="{CEC69B72-61DE-432E-9045-BEB07D4FEFC8}" dt="2023-09-26T02:27:30.287" v="6531" actId="14100"/>
          <ac:spMkLst>
            <pc:docMk/>
            <pc:sldMk cId="2241326893" sldId="333"/>
            <ac:spMk id="31" creationId="{4279095C-39A7-B223-510E-AB90EA720BD9}"/>
          </ac:spMkLst>
        </pc:spChg>
        <pc:spChg chg="add mod">
          <ac:chgData name="Hashimoto, Chie / 橋本　知依" userId="d974ff01-1f92-419a-ba7c-6fd3fb8463af" providerId="ADAL" clId="{CEC69B72-61DE-432E-9045-BEB07D4FEFC8}" dt="2023-09-26T02:31:26.906" v="6591" actId="1076"/>
          <ac:spMkLst>
            <pc:docMk/>
            <pc:sldMk cId="2241326893" sldId="333"/>
            <ac:spMk id="35" creationId="{0AE92C65-8825-CF03-9F0E-06584D444E4F}"/>
          </ac:spMkLst>
        </pc:spChg>
        <pc:grpChg chg="add mod">
          <ac:chgData name="Hashimoto, Chie / 橋本　知依" userId="d974ff01-1f92-419a-ba7c-6fd3fb8463af" providerId="ADAL" clId="{CEC69B72-61DE-432E-9045-BEB07D4FEFC8}" dt="2023-09-26T02:22:29.455" v="6339" actId="1076"/>
          <ac:grpSpMkLst>
            <pc:docMk/>
            <pc:sldMk cId="2241326893" sldId="333"/>
            <ac:grpSpMk id="28" creationId="{E9A80EC8-5BC9-696A-6224-DD4F7EE70608}"/>
          </ac:grpSpMkLst>
        </pc:grpChg>
        <pc:graphicFrameChg chg="mod modGraphic">
          <ac:chgData name="Hashimoto, Chie / 橋本　知依" userId="d974ff01-1f92-419a-ba7c-6fd3fb8463af" providerId="ADAL" clId="{CEC69B72-61DE-432E-9045-BEB07D4FEFC8}" dt="2023-09-26T07:09:20.217" v="7073" actId="20577"/>
          <ac:graphicFrameMkLst>
            <pc:docMk/>
            <pc:sldMk cId="2241326893" sldId="333"/>
            <ac:graphicFrameMk id="8" creationId="{07219AAD-97A6-3628-5ADC-E4FDDF648FDB}"/>
          </ac:graphicFrameMkLst>
        </pc:graphicFrameChg>
        <pc:picChg chg="add mod modCrop">
          <ac:chgData name="Hashimoto, Chie / 橋本　知依" userId="d974ff01-1f92-419a-ba7c-6fd3fb8463af" providerId="ADAL" clId="{CEC69B72-61DE-432E-9045-BEB07D4FEFC8}" dt="2023-09-26T02:17:27.379" v="6194" actId="732"/>
          <ac:picMkLst>
            <pc:docMk/>
            <pc:sldMk cId="2241326893" sldId="333"/>
            <ac:picMk id="3" creationId="{A6AEAA01-E298-C2E5-D8E0-527315B1A56E}"/>
          </ac:picMkLst>
        </pc:picChg>
        <pc:picChg chg="del">
          <ac:chgData name="Hashimoto, Chie / 橋本　知依" userId="d974ff01-1f92-419a-ba7c-6fd3fb8463af" providerId="ADAL" clId="{CEC69B72-61DE-432E-9045-BEB07D4FEFC8}" dt="2023-09-26T02:14:28.680" v="6065" actId="478"/>
          <ac:picMkLst>
            <pc:docMk/>
            <pc:sldMk cId="2241326893" sldId="333"/>
            <ac:picMk id="4" creationId="{59CDC3D2-A17E-66FA-E2D8-7F315EB3A886}"/>
          </ac:picMkLst>
        </pc:picChg>
        <pc:picChg chg="del">
          <ac:chgData name="Hashimoto, Chie / 橋本　知依" userId="d974ff01-1f92-419a-ba7c-6fd3fb8463af" providerId="ADAL" clId="{CEC69B72-61DE-432E-9045-BEB07D4FEFC8}" dt="2023-09-26T02:14:29.328" v="6066" actId="478"/>
          <ac:picMkLst>
            <pc:docMk/>
            <pc:sldMk cId="2241326893" sldId="333"/>
            <ac:picMk id="10" creationId="{FA377643-1B22-6053-E889-3C024D5DF1E9}"/>
          </ac:picMkLst>
        </pc:picChg>
        <pc:picChg chg="del">
          <ac:chgData name="Hashimoto, Chie / 橋本　知依" userId="d974ff01-1f92-419a-ba7c-6fd3fb8463af" providerId="ADAL" clId="{CEC69B72-61DE-432E-9045-BEB07D4FEFC8}" dt="2023-09-26T02:14:30.084" v="6067" actId="478"/>
          <ac:picMkLst>
            <pc:docMk/>
            <pc:sldMk cId="2241326893" sldId="333"/>
            <ac:picMk id="12" creationId="{5C676528-979F-8D7C-96FF-BE0958571D49}"/>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7" creationId="{275BD719-ECB0-5BA1-1E06-960AA2CA31E2}"/>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9" creationId="{D966E4CE-416C-3A65-D452-0EC7C1A76FE9}"/>
          </ac:picMkLst>
        </pc:picChg>
        <pc:picChg chg="add mod modCrop">
          <ac:chgData name="Hashimoto, Chie / 橋本　知依" userId="d974ff01-1f92-419a-ba7c-6fd3fb8463af" providerId="ADAL" clId="{CEC69B72-61DE-432E-9045-BEB07D4FEFC8}" dt="2023-09-26T02:27:23.491" v="6528" actId="1076"/>
          <ac:picMkLst>
            <pc:docMk/>
            <pc:sldMk cId="2241326893" sldId="333"/>
            <ac:picMk id="30" creationId="{E59F192A-5128-DC06-0A11-20A83D349909}"/>
          </ac:picMkLst>
        </pc:picChg>
        <pc:cxnChg chg="add mod">
          <ac:chgData name="Hashimoto, Chie / 橋本　知依" userId="d974ff01-1f92-419a-ba7c-6fd3fb8463af" providerId="ADAL" clId="{CEC69B72-61DE-432E-9045-BEB07D4FEFC8}" dt="2023-09-26T02:17:30.274" v="6195" actId="1076"/>
          <ac:cxnSpMkLst>
            <pc:docMk/>
            <pc:sldMk cId="2241326893" sldId="333"/>
            <ac:cxnSpMk id="11" creationId="{88A686F5-3CA9-743A-FEA1-11D3C1C514BD}"/>
          </ac:cxnSpMkLst>
        </pc:cxnChg>
        <pc:cxnChg chg="add mod">
          <ac:chgData name="Hashimoto, Chie / 橋本　知依" userId="d974ff01-1f92-419a-ba7c-6fd3fb8463af" providerId="ADAL" clId="{CEC69B72-61DE-432E-9045-BEB07D4FEFC8}" dt="2023-09-26T02:22:28.282" v="6338" actId="164"/>
          <ac:cxnSpMkLst>
            <pc:docMk/>
            <pc:sldMk cId="2241326893" sldId="333"/>
            <ac:cxnSpMk id="20" creationId="{6D995B42-B281-1EF1-4494-5F00254D67D1}"/>
          </ac:cxnSpMkLst>
        </pc:cxnChg>
        <pc:cxnChg chg="add mod">
          <ac:chgData name="Hashimoto, Chie / 橋本　知依" userId="d974ff01-1f92-419a-ba7c-6fd3fb8463af" providerId="ADAL" clId="{CEC69B72-61DE-432E-9045-BEB07D4FEFC8}" dt="2023-09-26T02:30:22.414" v="6534" actId="14100"/>
          <ac:cxnSpMkLst>
            <pc:docMk/>
            <pc:sldMk cId="2241326893" sldId="333"/>
            <ac:cxnSpMk id="32" creationId="{AFC21C73-0566-BCB4-F8F8-A3206C1DB208}"/>
          </ac:cxnSpMkLst>
        </pc:cxnChg>
      </pc:sldChg>
      <pc:sldChg chg="addSp delSp new del mod">
        <pc:chgData name="Hashimoto, Chie / 橋本　知依" userId="d974ff01-1f92-419a-ba7c-6fd3fb8463af" providerId="ADAL" clId="{CEC69B72-61DE-432E-9045-BEB07D4FEFC8}" dt="2023-09-26T05:52:10.193" v="6598" actId="47"/>
        <pc:sldMkLst>
          <pc:docMk/>
          <pc:sldMk cId="2862120742" sldId="334"/>
        </pc:sldMkLst>
        <pc:picChg chg="add del">
          <ac:chgData name="Hashimoto, Chie / 橋本　知依" userId="d974ff01-1f92-419a-ba7c-6fd3fb8463af" providerId="ADAL" clId="{CEC69B72-61DE-432E-9045-BEB07D4FEFC8}" dt="2023-09-26T05:52:02.059" v="6596" actId="21"/>
          <ac:picMkLst>
            <pc:docMk/>
            <pc:sldMk cId="2862120742" sldId="334"/>
            <ac:picMk id="7" creationId="{34F23AB4-4668-0125-3E89-B9E973128062}"/>
          </ac:picMkLst>
        </pc:picChg>
      </pc:sldChg>
      <pc:sldChg chg="addSp delSp modSp add mod">
        <pc:chgData name="Hashimoto, Chie / 橋本　知依" userId="d974ff01-1f92-419a-ba7c-6fd3fb8463af" providerId="ADAL" clId="{CEC69B72-61DE-432E-9045-BEB07D4FEFC8}" dt="2023-09-26T05:58:15.272" v="6950" actId="14100"/>
        <pc:sldMkLst>
          <pc:docMk/>
          <pc:sldMk cId="2257314426" sldId="335"/>
        </pc:sldMkLst>
        <pc:spChg chg="del">
          <ac:chgData name="Hashimoto, Chie / 橋本　知依" userId="d974ff01-1f92-419a-ba7c-6fd3fb8463af" providerId="ADAL" clId="{CEC69B72-61DE-432E-9045-BEB07D4FEFC8}" dt="2023-09-26T05:51:58.023" v="6595" actId="478"/>
          <ac:spMkLst>
            <pc:docMk/>
            <pc:sldMk cId="2257314426" sldId="335"/>
            <ac:spMk id="4" creationId="{DB7DA942-83B7-7330-1696-CA5120615363}"/>
          </ac:spMkLst>
        </pc:spChg>
        <pc:spChg chg="add mod">
          <ac:chgData name="Hashimoto, Chie / 橋本　知依" userId="d974ff01-1f92-419a-ba7c-6fd3fb8463af" providerId="ADAL" clId="{CEC69B72-61DE-432E-9045-BEB07D4FEFC8}" dt="2023-09-26T05:52:48.768" v="6646" actId="1076"/>
          <ac:spMkLst>
            <pc:docMk/>
            <pc:sldMk cId="2257314426" sldId="335"/>
            <ac:spMk id="13" creationId="{27DBB4F9-E8FD-A842-1319-C185B88AA9C0}"/>
          </ac:spMkLst>
        </pc:spChg>
        <pc:spChg chg="add mod">
          <ac:chgData name="Hashimoto, Chie / 橋本　知依" userId="d974ff01-1f92-419a-ba7c-6fd3fb8463af" providerId="ADAL" clId="{CEC69B72-61DE-432E-9045-BEB07D4FEFC8}" dt="2023-09-26T05:54:44.560" v="6765" actId="164"/>
          <ac:spMkLst>
            <pc:docMk/>
            <pc:sldMk cId="2257314426" sldId="335"/>
            <ac:spMk id="14" creationId="{79EC39AA-6C61-466A-40AC-37A276BAE84B}"/>
          </ac:spMkLst>
        </pc:spChg>
        <pc:spChg chg="add mod">
          <ac:chgData name="Hashimoto, Chie / 橋本　知依" userId="d974ff01-1f92-419a-ba7c-6fd3fb8463af" providerId="ADAL" clId="{CEC69B72-61DE-432E-9045-BEB07D4FEFC8}" dt="2023-09-26T05:58:15.272" v="6950" actId="14100"/>
          <ac:spMkLst>
            <pc:docMk/>
            <pc:sldMk cId="2257314426" sldId="335"/>
            <ac:spMk id="16" creationId="{5A52FFA9-A931-77C3-3820-4365CA337CC5}"/>
          </ac:spMkLst>
        </pc:spChg>
        <pc:spChg chg="add mod">
          <ac:chgData name="Hashimoto, Chie / 橋本　知依" userId="d974ff01-1f92-419a-ba7c-6fd3fb8463af" providerId="ADAL" clId="{CEC69B72-61DE-432E-9045-BEB07D4FEFC8}" dt="2023-09-26T05:57:18.436" v="6887" actId="164"/>
          <ac:spMkLst>
            <pc:docMk/>
            <pc:sldMk cId="2257314426" sldId="335"/>
            <ac:spMk id="21" creationId="{0048B84F-2535-CE80-245B-77FC25AEBA87}"/>
          </ac:spMkLst>
        </pc:spChg>
        <pc:spChg chg="del">
          <ac:chgData name="Hashimoto, Chie / 橋本　知依" userId="d974ff01-1f92-419a-ba7c-6fd3fb8463af" providerId="ADAL" clId="{CEC69B72-61DE-432E-9045-BEB07D4FEFC8}" dt="2023-09-26T05:51:58.023" v="6595" actId="478"/>
          <ac:spMkLst>
            <pc:docMk/>
            <pc:sldMk cId="2257314426" sldId="335"/>
            <ac:spMk id="27" creationId="{BEA0EE62-0582-B3F7-F03C-911F97C78A7B}"/>
          </ac:spMkLst>
        </pc:spChg>
        <pc:grpChg chg="del">
          <ac:chgData name="Hashimoto, Chie / 橋本　知依" userId="d974ff01-1f92-419a-ba7c-6fd3fb8463af" providerId="ADAL" clId="{CEC69B72-61DE-432E-9045-BEB07D4FEFC8}" dt="2023-09-26T05:51:58.023" v="6595" actId="478"/>
          <ac:grpSpMkLst>
            <pc:docMk/>
            <pc:sldMk cId="2257314426" sldId="335"/>
            <ac:grpSpMk id="2" creationId="{C03D44D3-B51E-7D67-8175-4CBB490D3B70}"/>
          </ac:grpSpMkLst>
        </pc:grpChg>
        <pc:grpChg chg="add mod">
          <ac:chgData name="Hashimoto, Chie / 橋本　知依" userId="d974ff01-1f92-419a-ba7c-6fd3fb8463af" providerId="ADAL" clId="{CEC69B72-61DE-432E-9045-BEB07D4FEFC8}" dt="2023-09-26T05:57:18.436" v="6887" actId="164"/>
          <ac:grpSpMkLst>
            <pc:docMk/>
            <pc:sldMk cId="2257314426" sldId="335"/>
            <ac:grpSpMk id="20" creationId="{BC768BCF-39F3-EBFD-ACDA-7FE538B814CF}"/>
          </ac:grpSpMkLst>
        </pc:grpChg>
        <pc:grpChg chg="add mod">
          <ac:chgData name="Hashimoto, Chie / 橋本　知依" userId="d974ff01-1f92-419a-ba7c-6fd3fb8463af" providerId="ADAL" clId="{CEC69B72-61DE-432E-9045-BEB07D4FEFC8}" dt="2023-09-26T05:57:20.671" v="6888" actId="14100"/>
          <ac:grpSpMkLst>
            <pc:docMk/>
            <pc:sldMk cId="2257314426" sldId="335"/>
            <ac:grpSpMk id="29" creationId="{344D974C-7DFA-20DD-1BCB-E28015C6F2E7}"/>
          </ac:grpSpMkLst>
        </pc:grpChg>
        <pc:graphicFrameChg chg="del">
          <ac:chgData name="Hashimoto, Chie / 橋本　知依" userId="d974ff01-1f92-419a-ba7c-6fd3fb8463af" providerId="ADAL" clId="{CEC69B72-61DE-432E-9045-BEB07D4FEFC8}" dt="2023-09-26T05:51:58.023" v="6595" actId="478"/>
          <ac:graphicFrameMkLst>
            <pc:docMk/>
            <pc:sldMk cId="2257314426" sldId="335"/>
            <ac:graphicFrameMk id="8" creationId="{07219AAD-97A6-3628-5ADC-E4FDDF648FDB}"/>
          </ac:graphicFrameMkLst>
        </pc:graphicFrameChg>
        <pc:picChg chg="add mod modCrop">
          <ac:chgData name="Hashimoto, Chie / 橋本　知依" userId="d974ff01-1f92-419a-ba7c-6fd3fb8463af" providerId="ADAL" clId="{CEC69B72-61DE-432E-9045-BEB07D4FEFC8}" dt="2023-09-26T05:54:44.560" v="6765" actId="164"/>
          <ac:picMkLst>
            <pc:docMk/>
            <pc:sldMk cId="2257314426" sldId="335"/>
            <ac:picMk id="7" creationId="{CFCF2DEB-772A-2411-5DFE-7E7E6DB488C5}"/>
          </ac:picMkLst>
        </pc:picChg>
        <pc:cxnChg chg="mod">
          <ac:chgData name="Hashimoto, Chie / 橋本　知依" userId="d974ff01-1f92-419a-ba7c-6fd3fb8463af" providerId="ADAL" clId="{CEC69B72-61DE-432E-9045-BEB07D4FEFC8}" dt="2023-09-26T05:51:58.023" v="6595" actId="478"/>
          <ac:cxnSpMkLst>
            <pc:docMk/>
            <pc:sldMk cId="2257314426" sldId="335"/>
            <ac:cxnSpMk id="11" creationId="{95A6F4A9-6B95-0BC8-08B0-EC9E4CC00159}"/>
          </ac:cxnSpMkLst>
        </pc:cxnChg>
        <pc:cxnChg chg="mod">
          <ac:chgData name="Hashimoto, Chie / 橋本　知依" userId="d974ff01-1f92-419a-ba7c-6fd3fb8463af" providerId="ADAL" clId="{CEC69B72-61DE-432E-9045-BEB07D4FEFC8}" dt="2023-09-26T05:51:58.023" v="6595" actId="478"/>
          <ac:cxnSpMkLst>
            <pc:docMk/>
            <pc:sldMk cId="2257314426" sldId="335"/>
            <ac:cxnSpMk id="19" creationId="{23CF319B-769A-909C-EDAA-50B390F19F99}"/>
          </ac:cxnSpMkLst>
        </pc:cxnChg>
        <pc:cxnChg chg="add del mod">
          <ac:chgData name="Hashimoto, Chie / 橋本　知依" userId="d974ff01-1f92-419a-ba7c-6fd3fb8463af" providerId="ADAL" clId="{CEC69B72-61DE-432E-9045-BEB07D4FEFC8}" dt="2023-09-26T05:55:34.691" v="6786" actId="478"/>
          <ac:cxnSpMkLst>
            <pc:docMk/>
            <pc:sldMk cId="2257314426" sldId="335"/>
            <ac:cxnSpMk id="23" creationId="{77BBA053-986B-A4C0-EE10-00023E246795}"/>
          </ac:cxnSpMkLst>
        </pc:cxnChg>
        <pc:cxnChg chg="mod">
          <ac:chgData name="Hashimoto, Chie / 橋本　知依" userId="d974ff01-1f92-419a-ba7c-6fd3fb8463af" providerId="ADAL" clId="{CEC69B72-61DE-432E-9045-BEB07D4FEFC8}" dt="2023-09-26T05:51:58.023" v="6595" actId="478"/>
          <ac:cxnSpMkLst>
            <pc:docMk/>
            <pc:sldMk cId="2257314426" sldId="335"/>
            <ac:cxnSpMk id="24" creationId="{8E8BC20D-D2FA-79D9-AB2A-AA571A0EE371}"/>
          </ac:cxnSpMkLst>
        </pc:cxnChg>
      </pc:sldChg>
    </pc:docChg>
  </pc:docChgLst>
  <pc:docChgLst>
    <pc:chgData name="Hashimoto, Chie / 橋本　知依" userId="d974ff01-1f92-419a-ba7c-6fd3fb8463af" providerId="ADAL" clId="{1C5858C0-B0BF-4FA8-BDD0-AC82485F7171}"/>
    <pc:docChg chg="undo custSel modSld">
      <pc:chgData name="Hashimoto, Chie / 橋本　知依" userId="d974ff01-1f92-419a-ba7c-6fd3fb8463af" providerId="ADAL" clId="{1C5858C0-B0BF-4FA8-BDD0-AC82485F7171}" dt="2023-10-26T01:43:49.031" v="471" actId="1076"/>
      <pc:docMkLst>
        <pc:docMk/>
      </pc:docMkLst>
      <pc:sldChg chg="modSp mod">
        <pc:chgData name="Hashimoto, Chie / 橋本　知依" userId="d974ff01-1f92-419a-ba7c-6fd3fb8463af" providerId="ADAL" clId="{1C5858C0-B0BF-4FA8-BDD0-AC82485F7171}" dt="2023-10-26T00:57:11.683" v="9" actId="20577"/>
        <pc:sldMkLst>
          <pc:docMk/>
          <pc:sldMk cId="3840699567" sldId="303"/>
        </pc:sldMkLst>
        <pc:spChg chg="mod">
          <ac:chgData name="Hashimoto, Chie / 橋本　知依" userId="d974ff01-1f92-419a-ba7c-6fd3fb8463af" providerId="ADAL" clId="{1C5858C0-B0BF-4FA8-BDD0-AC82485F7171}" dt="2023-10-26T00:57:11.683" v="9" actId="20577"/>
          <ac:spMkLst>
            <pc:docMk/>
            <pc:sldMk cId="3840699567" sldId="303"/>
            <ac:spMk id="3" creationId="{530A82E1-8E0D-434A-9DF4-7C2ABD1A07A1}"/>
          </ac:spMkLst>
        </pc:spChg>
      </pc:sldChg>
      <pc:sldChg chg="addSp modSp mod">
        <pc:chgData name="Hashimoto, Chie / 橋本　知依" userId="d974ff01-1f92-419a-ba7c-6fd3fb8463af" providerId="ADAL" clId="{1C5858C0-B0BF-4FA8-BDD0-AC82485F7171}" dt="2023-10-26T01:13:21.277" v="158" actId="20577"/>
        <pc:sldMkLst>
          <pc:docMk/>
          <pc:sldMk cId="509033882" sldId="305"/>
        </pc:sldMkLst>
        <pc:spChg chg="mod">
          <ac:chgData name="Hashimoto, Chie / 橋本　知依" userId="d974ff01-1f92-419a-ba7c-6fd3fb8463af" providerId="ADAL" clId="{1C5858C0-B0BF-4FA8-BDD0-AC82485F7171}" dt="2023-10-26T00:57:30.913" v="10"/>
          <ac:spMkLst>
            <pc:docMk/>
            <pc:sldMk cId="509033882" sldId="305"/>
            <ac:spMk id="2" creationId="{519420CB-CF56-435A-A5AD-9C1751E314DF}"/>
          </ac:spMkLst>
        </pc:spChg>
        <pc:spChg chg="mod">
          <ac:chgData name="Hashimoto, Chie / 橋本　知依" userId="d974ff01-1f92-419a-ba7c-6fd3fb8463af" providerId="ADAL" clId="{1C5858C0-B0BF-4FA8-BDD0-AC82485F7171}" dt="2023-10-26T00:57:51.638" v="15"/>
          <ac:spMkLst>
            <pc:docMk/>
            <pc:sldMk cId="509033882" sldId="305"/>
            <ac:spMk id="3" creationId="{1E400EDE-EE2F-4FB8-9778-A5A6D5083400}"/>
          </ac:spMkLst>
        </pc:spChg>
        <pc:spChg chg="mod">
          <ac:chgData name="Hashimoto, Chie / 橋本　知依" userId="d974ff01-1f92-419a-ba7c-6fd3fb8463af" providerId="ADAL" clId="{1C5858C0-B0BF-4FA8-BDD0-AC82485F7171}" dt="2023-10-26T00:58:58.343" v="53" actId="6549"/>
          <ac:spMkLst>
            <pc:docMk/>
            <pc:sldMk cId="509033882" sldId="305"/>
            <ac:spMk id="6" creationId="{531B4B9D-12EA-4BC5-4859-8E23CDDB1A22}"/>
          </ac:spMkLst>
        </pc:spChg>
        <pc:spChg chg="mod">
          <ac:chgData name="Hashimoto, Chie / 橋本　知依" userId="d974ff01-1f92-419a-ba7c-6fd3fb8463af" providerId="ADAL" clId="{1C5858C0-B0BF-4FA8-BDD0-AC82485F7171}" dt="2023-10-26T01:13:21.277" v="158" actId="20577"/>
          <ac:spMkLst>
            <pc:docMk/>
            <pc:sldMk cId="509033882" sldId="305"/>
            <ac:spMk id="7" creationId="{DB462E19-2AD4-6A23-1FAF-F7BF8087DC23}"/>
          </ac:spMkLst>
        </pc:spChg>
        <pc:spChg chg="mod">
          <ac:chgData name="Hashimoto, Chie / 橋本　知依" userId="d974ff01-1f92-419a-ba7c-6fd3fb8463af" providerId="ADAL" clId="{1C5858C0-B0BF-4FA8-BDD0-AC82485F7171}" dt="2023-10-26T01:08:29.355" v="100" actId="1076"/>
          <ac:spMkLst>
            <pc:docMk/>
            <pc:sldMk cId="509033882" sldId="305"/>
            <ac:spMk id="8" creationId="{060EFA88-1D8D-D8A8-2766-30DFABE47B40}"/>
          </ac:spMkLst>
        </pc:spChg>
        <pc:spChg chg="mod">
          <ac:chgData name="Hashimoto, Chie / 橋本　知依" userId="d974ff01-1f92-419a-ba7c-6fd3fb8463af" providerId="ADAL" clId="{1C5858C0-B0BF-4FA8-BDD0-AC82485F7171}" dt="2023-10-26T01:11:29.769" v="125" actId="1076"/>
          <ac:spMkLst>
            <pc:docMk/>
            <pc:sldMk cId="509033882" sldId="305"/>
            <ac:spMk id="9" creationId="{3FD80B45-95D0-6766-6080-C0EB58642D3F}"/>
          </ac:spMkLst>
        </pc:spChg>
        <pc:spChg chg="mod">
          <ac:chgData name="Hashimoto, Chie / 橋本　知依" userId="d974ff01-1f92-419a-ba7c-6fd3fb8463af" providerId="ADAL" clId="{1C5858C0-B0BF-4FA8-BDD0-AC82485F7171}" dt="2023-10-26T01:11:32.470" v="126" actId="1076"/>
          <ac:spMkLst>
            <pc:docMk/>
            <pc:sldMk cId="509033882" sldId="305"/>
            <ac:spMk id="10" creationId="{9AB43444-53DB-6BBC-AD6C-9D23C75023D8}"/>
          </ac:spMkLst>
        </pc:spChg>
        <pc:spChg chg="mod">
          <ac:chgData name="Hashimoto, Chie / 橋本　知依" userId="d974ff01-1f92-419a-ba7c-6fd3fb8463af" providerId="ADAL" clId="{1C5858C0-B0BF-4FA8-BDD0-AC82485F7171}" dt="2023-10-26T01:07:30.951" v="92" actId="164"/>
          <ac:spMkLst>
            <pc:docMk/>
            <pc:sldMk cId="509033882" sldId="305"/>
            <ac:spMk id="15" creationId="{1BA45130-5008-5B6D-5E0A-D7511ABAAFEC}"/>
          </ac:spMkLst>
        </pc:spChg>
        <pc:spChg chg="mod">
          <ac:chgData name="Hashimoto, Chie / 橋本　知依" userId="d974ff01-1f92-419a-ba7c-6fd3fb8463af" providerId="ADAL" clId="{1C5858C0-B0BF-4FA8-BDD0-AC82485F7171}" dt="2023-10-26T01:07:26.155" v="91" actId="164"/>
          <ac:spMkLst>
            <pc:docMk/>
            <pc:sldMk cId="509033882" sldId="305"/>
            <ac:spMk id="16" creationId="{F98D9867-26FC-CE13-BF7E-83BF0BE2F750}"/>
          </ac:spMkLst>
        </pc:spChg>
        <pc:spChg chg="mod">
          <ac:chgData name="Hashimoto, Chie / 橋本　知依" userId="d974ff01-1f92-419a-ba7c-6fd3fb8463af" providerId="ADAL" clId="{1C5858C0-B0BF-4FA8-BDD0-AC82485F7171}" dt="2023-10-26T01:07:26.155" v="91" actId="164"/>
          <ac:spMkLst>
            <pc:docMk/>
            <pc:sldMk cId="509033882" sldId="305"/>
            <ac:spMk id="17" creationId="{D6F23847-5F51-9D6D-F67C-E132E46F5139}"/>
          </ac:spMkLst>
        </pc:spChg>
        <pc:spChg chg="mod">
          <ac:chgData name="Hashimoto, Chie / 橋本　知依" userId="d974ff01-1f92-419a-ba7c-6fd3fb8463af" providerId="ADAL" clId="{1C5858C0-B0BF-4FA8-BDD0-AC82485F7171}" dt="2023-10-26T01:05:31.608" v="90" actId="164"/>
          <ac:spMkLst>
            <pc:docMk/>
            <pc:sldMk cId="509033882" sldId="305"/>
            <ac:spMk id="18" creationId="{BFBDD624-2EFF-97DA-F192-A8619B02AE06}"/>
          </ac:spMkLst>
        </pc:spChg>
        <pc:grpChg chg="add mod">
          <ac:chgData name="Hashimoto, Chie / 橋本　知依" userId="d974ff01-1f92-419a-ba7c-6fd3fb8463af" providerId="ADAL" clId="{1C5858C0-B0BF-4FA8-BDD0-AC82485F7171}" dt="2023-10-26T01:08:26.532" v="99" actId="1076"/>
          <ac:grpSpMkLst>
            <pc:docMk/>
            <pc:sldMk cId="509033882" sldId="305"/>
            <ac:grpSpMk id="4" creationId="{F963DD81-9582-EDB8-3794-C7315131F82C}"/>
          </ac:grpSpMkLst>
        </pc:grpChg>
        <pc:grpChg chg="add mod">
          <ac:chgData name="Hashimoto, Chie / 橋本　知依" userId="d974ff01-1f92-419a-ba7c-6fd3fb8463af" providerId="ADAL" clId="{1C5858C0-B0BF-4FA8-BDD0-AC82485F7171}" dt="2023-10-26T01:10:37.186" v="109" actId="1076"/>
          <ac:grpSpMkLst>
            <pc:docMk/>
            <pc:sldMk cId="509033882" sldId="305"/>
            <ac:grpSpMk id="11" creationId="{022BE94D-302D-6284-A61C-BA68EC0D993A}"/>
          </ac:grpSpMkLst>
        </pc:grpChg>
        <pc:grpChg chg="add mod">
          <ac:chgData name="Hashimoto, Chie / 橋本　知依" userId="d974ff01-1f92-419a-ba7c-6fd3fb8463af" providerId="ADAL" clId="{1C5858C0-B0BF-4FA8-BDD0-AC82485F7171}" dt="2023-10-26T01:11:36.138" v="127" actId="1076"/>
          <ac:grpSpMkLst>
            <pc:docMk/>
            <pc:sldMk cId="509033882" sldId="305"/>
            <ac:grpSpMk id="13" creationId="{280C63E5-E0C5-318F-CBFF-638B819327EA}"/>
          </ac:grpSpMkLst>
        </pc:grpChg>
        <pc:graphicFrameChg chg="mod modGraphic">
          <ac:chgData name="Hashimoto, Chie / 橋本　知依" userId="d974ff01-1f92-419a-ba7c-6fd3fb8463af" providerId="ADAL" clId="{1C5858C0-B0BF-4FA8-BDD0-AC82485F7171}" dt="2023-10-26T01:08:32.081" v="101" actId="20577"/>
          <ac:graphicFrameMkLst>
            <pc:docMk/>
            <pc:sldMk cId="509033882" sldId="305"/>
            <ac:graphicFrameMk id="28" creationId="{99FA9CBE-D388-811D-E0C2-694E6E6CE91B}"/>
          </ac:graphicFrameMkLst>
        </pc:graphicFrameChg>
        <pc:picChg chg="mod">
          <ac:chgData name="Hashimoto, Chie / 橋本　知依" userId="d974ff01-1f92-419a-ba7c-6fd3fb8463af" providerId="ADAL" clId="{1C5858C0-B0BF-4FA8-BDD0-AC82485F7171}" dt="2023-10-26T01:05:31.608" v="90" actId="164"/>
          <ac:picMkLst>
            <pc:docMk/>
            <pc:sldMk cId="509033882" sldId="305"/>
            <ac:picMk id="5" creationId="{F4681FF7-250C-91CB-5F6B-B0D480BB087B}"/>
          </ac:picMkLst>
        </pc:picChg>
        <pc:picChg chg="mod">
          <ac:chgData name="Hashimoto, Chie / 橋本　知依" userId="d974ff01-1f92-419a-ba7c-6fd3fb8463af" providerId="ADAL" clId="{1C5858C0-B0BF-4FA8-BDD0-AC82485F7171}" dt="2023-10-26T01:07:26.155" v="91" actId="164"/>
          <ac:picMkLst>
            <pc:docMk/>
            <pc:sldMk cId="509033882" sldId="305"/>
            <ac:picMk id="12" creationId="{E13259DC-C80C-8F02-7B0E-353663BBCD48}"/>
          </ac:picMkLst>
        </pc:picChg>
        <pc:picChg chg="mod">
          <ac:chgData name="Hashimoto, Chie / 橋本　知依" userId="d974ff01-1f92-419a-ba7c-6fd3fb8463af" providerId="ADAL" clId="{1C5858C0-B0BF-4FA8-BDD0-AC82485F7171}" dt="2023-10-26T01:07:30.951" v="92" actId="164"/>
          <ac:picMkLst>
            <pc:docMk/>
            <pc:sldMk cId="509033882" sldId="305"/>
            <ac:picMk id="14" creationId="{93A3E691-10C2-263E-A2F8-EACCB5C2E6D8}"/>
          </ac:picMkLst>
        </pc:picChg>
      </pc:sldChg>
      <pc:sldChg chg="addSp modSp mod">
        <pc:chgData name="Hashimoto, Chie / 橋本　知依" userId="d974ff01-1f92-419a-ba7c-6fd3fb8463af" providerId="ADAL" clId="{1C5858C0-B0BF-4FA8-BDD0-AC82485F7171}" dt="2023-10-26T01:30:08.377" v="320" actId="1076"/>
        <pc:sldMkLst>
          <pc:docMk/>
          <pc:sldMk cId="1571775979" sldId="325"/>
        </pc:sldMkLst>
        <pc:spChg chg="mod">
          <ac:chgData name="Hashimoto, Chie / 橋本　知依" userId="d974ff01-1f92-419a-ba7c-6fd3fb8463af" providerId="ADAL" clId="{1C5858C0-B0BF-4FA8-BDD0-AC82485F7171}" dt="2023-10-26T00:57:36.072" v="12"/>
          <ac:spMkLst>
            <pc:docMk/>
            <pc:sldMk cId="1571775979" sldId="325"/>
            <ac:spMk id="6" creationId="{635E94E0-ED05-73B1-6C26-FD93A57B3A14}"/>
          </ac:spMkLst>
        </pc:spChg>
        <pc:spChg chg="mod">
          <ac:chgData name="Hashimoto, Chie / 橋本　知依" userId="d974ff01-1f92-419a-ba7c-6fd3fb8463af" providerId="ADAL" clId="{1C5858C0-B0BF-4FA8-BDD0-AC82485F7171}" dt="2023-10-26T01:26:59.204" v="267" actId="164"/>
          <ac:spMkLst>
            <pc:docMk/>
            <pc:sldMk cId="1571775979" sldId="325"/>
            <ac:spMk id="10" creationId="{92093CB9-44E6-BFD7-DE2A-859308099B23}"/>
          </ac:spMkLst>
        </pc:spChg>
        <pc:spChg chg="mod">
          <ac:chgData name="Hashimoto, Chie / 橋本　知依" userId="d974ff01-1f92-419a-ba7c-6fd3fb8463af" providerId="ADAL" clId="{1C5858C0-B0BF-4FA8-BDD0-AC82485F7171}" dt="2023-10-26T01:26:59.204" v="267" actId="164"/>
          <ac:spMkLst>
            <pc:docMk/>
            <pc:sldMk cId="1571775979" sldId="325"/>
            <ac:spMk id="15" creationId="{FD955F00-DE09-327F-7335-5520D34009FF}"/>
          </ac:spMkLst>
        </pc:spChg>
        <pc:spChg chg="mod">
          <ac:chgData name="Hashimoto, Chie / 橋本　知依" userId="d974ff01-1f92-419a-ba7c-6fd3fb8463af" providerId="ADAL" clId="{1C5858C0-B0BF-4FA8-BDD0-AC82485F7171}" dt="2023-10-26T01:27:47.846" v="275" actId="1076"/>
          <ac:spMkLst>
            <pc:docMk/>
            <pc:sldMk cId="1571775979" sldId="325"/>
            <ac:spMk id="22" creationId="{4ACACD17-F872-0ABC-7DFE-0B3D25FEC9C7}"/>
          </ac:spMkLst>
        </pc:spChg>
        <pc:spChg chg="mod">
          <ac:chgData name="Hashimoto, Chie / 橋本　知依" userId="d974ff01-1f92-419a-ba7c-6fd3fb8463af" providerId="ADAL" clId="{1C5858C0-B0BF-4FA8-BDD0-AC82485F7171}" dt="2023-10-26T01:30:08.377" v="320" actId="1076"/>
          <ac:spMkLst>
            <pc:docMk/>
            <pc:sldMk cId="1571775979" sldId="325"/>
            <ac:spMk id="24" creationId="{DE1BC7E1-13FC-994D-649B-521ED2923808}"/>
          </ac:spMkLst>
        </pc:spChg>
        <pc:spChg chg="mod">
          <ac:chgData name="Hashimoto, Chie / 橋本　知依" userId="d974ff01-1f92-419a-ba7c-6fd3fb8463af" providerId="ADAL" clId="{1C5858C0-B0BF-4FA8-BDD0-AC82485F7171}" dt="2023-10-26T01:30:05.084" v="319" actId="1076"/>
          <ac:spMkLst>
            <pc:docMk/>
            <pc:sldMk cId="1571775979" sldId="325"/>
            <ac:spMk id="26" creationId="{CC4CBFE6-105F-AB10-8A99-C083A2683DF4}"/>
          </ac:spMkLst>
        </pc:spChg>
        <pc:spChg chg="mod">
          <ac:chgData name="Hashimoto, Chie / 橋本　知依" userId="d974ff01-1f92-419a-ba7c-6fd3fb8463af" providerId="ADAL" clId="{1C5858C0-B0BF-4FA8-BDD0-AC82485F7171}" dt="2023-10-26T01:29:12.283" v="303" actId="164"/>
          <ac:spMkLst>
            <pc:docMk/>
            <pc:sldMk cId="1571775979" sldId="325"/>
            <ac:spMk id="35" creationId="{78C9F3D4-B895-43EC-CC0E-B8EBEBC79F8C}"/>
          </ac:spMkLst>
        </pc:spChg>
        <pc:spChg chg="mod">
          <ac:chgData name="Hashimoto, Chie / 橋本　知依" userId="d974ff01-1f92-419a-ba7c-6fd3fb8463af" providerId="ADAL" clId="{1C5858C0-B0BF-4FA8-BDD0-AC82485F7171}" dt="2023-10-26T01:29:17.241" v="304" actId="164"/>
          <ac:spMkLst>
            <pc:docMk/>
            <pc:sldMk cId="1571775979" sldId="325"/>
            <ac:spMk id="36" creationId="{621EA8F8-82FF-19E7-97FC-F5B9FFB97C6B}"/>
          </ac:spMkLst>
        </pc:spChg>
        <pc:grpChg chg="add mod">
          <ac:chgData name="Hashimoto, Chie / 橋本　知依" userId="d974ff01-1f92-419a-ba7c-6fd3fb8463af" providerId="ADAL" clId="{1C5858C0-B0BF-4FA8-BDD0-AC82485F7171}" dt="2023-10-26T01:27:31.366" v="270" actId="14100"/>
          <ac:grpSpMkLst>
            <pc:docMk/>
            <pc:sldMk cId="1571775979" sldId="325"/>
            <ac:grpSpMk id="2" creationId="{51D2ABE8-DAD4-2E75-FA01-313BE0563240}"/>
          </ac:grpSpMkLst>
        </pc:grpChg>
        <pc:grpChg chg="add mod">
          <ac:chgData name="Hashimoto, Chie / 橋本　知依" userId="d974ff01-1f92-419a-ba7c-6fd3fb8463af" providerId="ADAL" clId="{1C5858C0-B0BF-4FA8-BDD0-AC82485F7171}" dt="2023-10-26T01:29:40.048" v="312" actId="1076"/>
          <ac:grpSpMkLst>
            <pc:docMk/>
            <pc:sldMk cId="1571775979" sldId="325"/>
            <ac:grpSpMk id="4" creationId="{1D626BD1-3BEA-AB00-586E-D0F797F10398}"/>
          </ac:grpSpMkLst>
        </pc:grpChg>
        <pc:grpChg chg="add mod">
          <ac:chgData name="Hashimoto, Chie / 橋本　知依" userId="d974ff01-1f92-419a-ba7c-6fd3fb8463af" providerId="ADAL" clId="{1C5858C0-B0BF-4FA8-BDD0-AC82485F7171}" dt="2023-10-26T01:29:24.163" v="308" actId="164"/>
          <ac:grpSpMkLst>
            <pc:docMk/>
            <pc:sldMk cId="1571775979" sldId="325"/>
            <ac:grpSpMk id="5" creationId="{968E4F79-B3B8-773F-5EB0-F5C52EB325F5}"/>
          </ac:grpSpMkLst>
        </pc:grpChg>
        <pc:grpChg chg="add mod">
          <ac:chgData name="Hashimoto, Chie / 橋本　知依" userId="d974ff01-1f92-419a-ba7c-6fd3fb8463af" providerId="ADAL" clId="{1C5858C0-B0BF-4FA8-BDD0-AC82485F7171}" dt="2023-10-26T01:29:48.058" v="315" actId="1076"/>
          <ac:grpSpMkLst>
            <pc:docMk/>
            <pc:sldMk cId="1571775979" sldId="325"/>
            <ac:grpSpMk id="11" creationId="{84440CD6-BF09-2803-F0AD-E781000D233E}"/>
          </ac:grpSpMkLst>
        </pc:grpChg>
        <pc:graphicFrameChg chg="mod modGraphic">
          <ac:chgData name="Hashimoto, Chie / 橋本　知依" userId="d974ff01-1f92-419a-ba7c-6fd3fb8463af" providerId="ADAL" clId="{1C5858C0-B0BF-4FA8-BDD0-AC82485F7171}" dt="2023-10-26T01:29:03.630" v="299"/>
          <ac:graphicFrameMkLst>
            <pc:docMk/>
            <pc:sldMk cId="1571775979" sldId="325"/>
            <ac:graphicFrameMk id="8" creationId="{07219AAD-97A6-3628-5ADC-E4FDDF648FDB}"/>
          </ac:graphicFrameMkLst>
        </pc:graphicFrameChg>
        <pc:picChg chg="mod">
          <ac:chgData name="Hashimoto, Chie / 橋本　知依" userId="d974ff01-1f92-419a-ba7c-6fd3fb8463af" providerId="ADAL" clId="{1C5858C0-B0BF-4FA8-BDD0-AC82485F7171}" dt="2023-10-26T01:26:59.204" v="267" actId="164"/>
          <ac:picMkLst>
            <pc:docMk/>
            <pc:sldMk cId="1571775979" sldId="325"/>
            <ac:picMk id="3" creationId="{6963EFC8-7E12-BE8C-1BBF-9807907412CB}"/>
          </ac:picMkLst>
        </pc:picChg>
        <pc:picChg chg="mod">
          <ac:chgData name="Hashimoto, Chie / 橋本　知依" userId="d974ff01-1f92-419a-ba7c-6fd3fb8463af" providerId="ADAL" clId="{1C5858C0-B0BF-4FA8-BDD0-AC82485F7171}" dt="2023-10-26T01:26:59.204" v="267" actId="164"/>
          <ac:picMkLst>
            <pc:docMk/>
            <pc:sldMk cId="1571775979" sldId="325"/>
            <ac:picMk id="7" creationId="{356EF195-03BF-4064-C3BD-7DCF192C08B3}"/>
          </ac:picMkLst>
        </pc:picChg>
        <pc:picChg chg="mod modCrop">
          <ac:chgData name="Hashimoto, Chie / 橋本　知依" userId="d974ff01-1f92-419a-ba7c-6fd3fb8463af" providerId="ADAL" clId="{1C5858C0-B0BF-4FA8-BDD0-AC82485F7171}" dt="2023-10-26T01:29:46.208" v="314" actId="732"/>
          <ac:picMkLst>
            <pc:docMk/>
            <pc:sldMk cId="1571775979" sldId="325"/>
            <ac:picMk id="28" creationId="{16912B21-260B-0278-EA5A-CF9ABB21F7C6}"/>
          </ac:picMkLst>
        </pc:picChg>
        <pc:picChg chg="mod">
          <ac:chgData name="Hashimoto, Chie / 橋本　知依" userId="d974ff01-1f92-419a-ba7c-6fd3fb8463af" providerId="ADAL" clId="{1C5858C0-B0BF-4FA8-BDD0-AC82485F7171}" dt="2023-10-26T01:29:17.241" v="304" actId="164"/>
          <ac:picMkLst>
            <pc:docMk/>
            <pc:sldMk cId="1571775979" sldId="325"/>
            <ac:picMk id="30" creationId="{578D6454-D0B6-31A5-584A-74EEB45264F1}"/>
          </ac:picMkLst>
        </pc:picChg>
        <pc:picChg chg="mod">
          <ac:chgData name="Hashimoto, Chie / 橋本　知依" userId="d974ff01-1f92-419a-ba7c-6fd3fb8463af" providerId="ADAL" clId="{1C5858C0-B0BF-4FA8-BDD0-AC82485F7171}" dt="2023-10-26T01:29:12.283" v="303" actId="164"/>
          <ac:picMkLst>
            <pc:docMk/>
            <pc:sldMk cId="1571775979" sldId="325"/>
            <ac:picMk id="32" creationId="{463FA050-1675-B8C7-9FEC-080DEC5C5F1A}"/>
          </ac:picMkLst>
        </pc:picChg>
        <pc:picChg chg="mod">
          <ac:chgData name="Hashimoto, Chie / 橋本　知依" userId="d974ff01-1f92-419a-ba7c-6fd3fb8463af" providerId="ADAL" clId="{1C5858C0-B0BF-4FA8-BDD0-AC82485F7171}" dt="2023-10-26T01:29:12.283" v="303" actId="164"/>
          <ac:picMkLst>
            <pc:docMk/>
            <pc:sldMk cId="1571775979" sldId="325"/>
            <ac:picMk id="34" creationId="{D84F0BF3-FBC1-9910-02CF-DD26F5A182EE}"/>
          </ac:picMkLst>
        </pc:picChg>
        <pc:cxnChg chg="mod">
          <ac:chgData name="Hashimoto, Chie / 橋本　知依" userId="d974ff01-1f92-419a-ba7c-6fd3fb8463af" providerId="ADAL" clId="{1C5858C0-B0BF-4FA8-BDD0-AC82485F7171}" dt="2023-10-26T01:26:59.204" v="267" actId="164"/>
          <ac:cxnSpMkLst>
            <pc:docMk/>
            <pc:sldMk cId="1571775979" sldId="325"/>
            <ac:cxnSpMk id="9" creationId="{9FA865BB-8DD6-D6E4-7D00-D0C96AD1312E}"/>
          </ac:cxnSpMkLst>
        </pc:cxnChg>
      </pc:sldChg>
      <pc:sldChg chg="addSp delSp modSp mod">
        <pc:chgData name="Hashimoto, Chie / 橋本　知依" userId="d974ff01-1f92-419a-ba7c-6fd3fb8463af" providerId="ADAL" clId="{1C5858C0-B0BF-4FA8-BDD0-AC82485F7171}" dt="2023-10-26T01:25:30.315" v="262" actId="1076"/>
        <pc:sldMkLst>
          <pc:docMk/>
          <pc:sldMk cId="3792151018" sldId="331"/>
        </pc:sldMkLst>
        <pc:spChg chg="mod">
          <ac:chgData name="Hashimoto, Chie / 橋本　知依" userId="d974ff01-1f92-419a-ba7c-6fd3fb8463af" providerId="ADAL" clId="{1C5858C0-B0BF-4FA8-BDD0-AC82485F7171}" dt="2023-10-26T00:57:34.311" v="11"/>
          <ac:spMkLst>
            <pc:docMk/>
            <pc:sldMk cId="3792151018" sldId="331"/>
            <ac:spMk id="6" creationId="{635E94E0-ED05-73B1-6C26-FD93A57B3A14}"/>
          </ac:spMkLst>
        </pc:spChg>
        <pc:spChg chg="mod topLvl">
          <ac:chgData name="Hashimoto, Chie / 橋本　知依" userId="d974ff01-1f92-419a-ba7c-6fd3fb8463af" providerId="ADAL" clId="{1C5858C0-B0BF-4FA8-BDD0-AC82485F7171}" dt="2023-10-26T01:25:08.686" v="254" actId="1076"/>
          <ac:spMkLst>
            <pc:docMk/>
            <pc:sldMk cId="3792151018" sldId="331"/>
            <ac:spMk id="10" creationId="{4660A13A-9D54-CFC2-8C83-47EAF2263CF4}"/>
          </ac:spMkLst>
        </pc:spChg>
        <pc:spChg chg="mod topLvl">
          <ac:chgData name="Hashimoto, Chie / 橋本　知依" userId="d974ff01-1f92-419a-ba7c-6fd3fb8463af" providerId="ADAL" clId="{1C5858C0-B0BF-4FA8-BDD0-AC82485F7171}" dt="2023-10-26T01:25:13.807" v="258" actId="1038"/>
          <ac:spMkLst>
            <pc:docMk/>
            <pc:sldMk cId="3792151018" sldId="331"/>
            <ac:spMk id="13" creationId="{0EF68B60-0378-686A-3900-E68A7D5089CF}"/>
          </ac:spMkLst>
        </pc:spChg>
        <pc:spChg chg="mod topLvl">
          <ac:chgData name="Hashimoto, Chie / 橋本　知依" userId="d974ff01-1f92-419a-ba7c-6fd3fb8463af" providerId="ADAL" clId="{1C5858C0-B0BF-4FA8-BDD0-AC82485F7171}" dt="2023-10-26T01:25:18.450" v="259" actId="1076"/>
          <ac:spMkLst>
            <pc:docMk/>
            <pc:sldMk cId="3792151018" sldId="331"/>
            <ac:spMk id="14" creationId="{24CEEEF8-6990-ACDB-913A-D66D0AE90B35}"/>
          </ac:spMkLst>
        </pc:spChg>
        <pc:spChg chg="mod topLvl">
          <ac:chgData name="Hashimoto, Chie / 橋本　知依" userId="d974ff01-1f92-419a-ba7c-6fd3fb8463af" providerId="ADAL" clId="{1C5858C0-B0BF-4FA8-BDD0-AC82485F7171}" dt="2023-10-26T01:25:30.315" v="262" actId="1076"/>
          <ac:spMkLst>
            <pc:docMk/>
            <pc:sldMk cId="3792151018" sldId="331"/>
            <ac:spMk id="16" creationId="{6F2AE281-86E9-F9A6-9789-EC61F745801F}"/>
          </ac:spMkLst>
        </pc:spChg>
        <pc:spChg chg="del">
          <ac:chgData name="Hashimoto, Chie / 橋本　知依" userId="d974ff01-1f92-419a-ba7c-6fd3fb8463af" providerId="ADAL" clId="{1C5858C0-B0BF-4FA8-BDD0-AC82485F7171}" dt="2023-10-26T01:23:16.478" v="225" actId="478"/>
          <ac:spMkLst>
            <pc:docMk/>
            <pc:sldMk cId="3792151018" sldId="331"/>
            <ac:spMk id="22" creationId="{AD71A72A-CE5A-DF1B-BCEA-2C6FE108A448}"/>
          </ac:spMkLst>
        </pc:spChg>
        <pc:grpChg chg="del mod">
          <ac:chgData name="Hashimoto, Chie / 橋本　知依" userId="d974ff01-1f92-419a-ba7c-6fd3fb8463af" providerId="ADAL" clId="{1C5858C0-B0BF-4FA8-BDD0-AC82485F7171}" dt="2023-10-26T01:24:45.100" v="244" actId="165"/>
          <ac:grpSpMkLst>
            <pc:docMk/>
            <pc:sldMk cId="3792151018" sldId="331"/>
            <ac:grpSpMk id="21" creationId="{D97AEE05-6BE0-839A-11E7-42FEC8AD9EE5}"/>
          </ac:grpSpMkLst>
        </pc:grpChg>
        <pc:graphicFrameChg chg="mod ord modGraphic">
          <ac:chgData name="Hashimoto, Chie / 橋本　知依" userId="d974ff01-1f92-419a-ba7c-6fd3fb8463af" providerId="ADAL" clId="{1C5858C0-B0BF-4FA8-BDD0-AC82485F7171}" dt="2023-10-26T01:24:57.404" v="251" actId="167"/>
          <ac:graphicFrameMkLst>
            <pc:docMk/>
            <pc:sldMk cId="3792151018" sldId="331"/>
            <ac:graphicFrameMk id="8" creationId="{07219AAD-97A6-3628-5ADC-E4FDDF648FDB}"/>
          </ac:graphicFrameMkLst>
        </pc:graphicFrameChg>
        <pc:picChg chg="add mod ord modCrop">
          <ac:chgData name="Hashimoto, Chie / 橋本　知依" userId="d974ff01-1f92-419a-ba7c-6fd3fb8463af" providerId="ADAL" clId="{1C5858C0-B0BF-4FA8-BDD0-AC82485F7171}" dt="2023-10-26T01:25:01.320" v="252" actId="1076"/>
          <ac:picMkLst>
            <pc:docMk/>
            <pc:sldMk cId="3792151018" sldId="331"/>
            <ac:picMk id="3" creationId="{E60D71A7-40D7-27CD-6003-FA1997BB23CF}"/>
          </ac:picMkLst>
        </pc:picChg>
        <pc:picChg chg="del mod topLvl">
          <ac:chgData name="Hashimoto, Chie / 橋本　知依" userId="d974ff01-1f92-419a-ba7c-6fd3fb8463af" providerId="ADAL" clId="{1C5858C0-B0BF-4FA8-BDD0-AC82485F7171}" dt="2023-10-26T01:24:46.946" v="245" actId="478"/>
          <ac:picMkLst>
            <pc:docMk/>
            <pc:sldMk cId="3792151018" sldId="331"/>
            <ac:picMk id="4" creationId="{4FE95252-8632-8639-8901-FA611FB8056B}"/>
          </ac:picMkLst>
        </pc:picChg>
        <pc:picChg chg="del mod topLvl">
          <ac:chgData name="Hashimoto, Chie / 橋本　知依" userId="d974ff01-1f92-419a-ba7c-6fd3fb8463af" providerId="ADAL" clId="{1C5858C0-B0BF-4FA8-BDD0-AC82485F7171}" dt="2023-10-26T01:24:48.542" v="246" actId="478"/>
          <ac:picMkLst>
            <pc:docMk/>
            <pc:sldMk cId="3792151018" sldId="331"/>
            <ac:picMk id="7" creationId="{7BF43785-B408-E7F9-E758-67E192884624}"/>
          </ac:picMkLst>
        </pc:picChg>
        <pc:picChg chg="add mod ord modCrop">
          <ac:chgData name="Hashimoto, Chie / 橋本　知依" userId="d974ff01-1f92-419a-ba7c-6fd3fb8463af" providerId="ADAL" clId="{1C5858C0-B0BF-4FA8-BDD0-AC82485F7171}" dt="2023-10-26T01:25:04.492" v="253" actId="1076"/>
          <ac:picMkLst>
            <pc:docMk/>
            <pc:sldMk cId="3792151018" sldId="331"/>
            <ac:picMk id="11" creationId="{CF4921A7-FC4F-5A9B-B606-419622F55E03}"/>
          </ac:picMkLst>
        </pc:picChg>
        <pc:picChg chg="mod topLvl">
          <ac:chgData name="Hashimoto, Chie / 橋本　知依" userId="d974ff01-1f92-419a-ba7c-6fd3fb8463af" providerId="ADAL" clId="{1C5858C0-B0BF-4FA8-BDD0-AC82485F7171}" dt="2023-10-26T01:25:20.812" v="260" actId="1076"/>
          <ac:picMkLst>
            <pc:docMk/>
            <pc:sldMk cId="3792151018" sldId="331"/>
            <ac:picMk id="19" creationId="{BADD94AB-CE76-BD15-BC0E-6DA143987259}"/>
          </ac:picMkLst>
        </pc:picChg>
        <pc:picChg chg="mod topLvl">
          <ac:chgData name="Hashimoto, Chie / 橋本　知依" userId="d974ff01-1f92-419a-ba7c-6fd3fb8463af" providerId="ADAL" clId="{1C5858C0-B0BF-4FA8-BDD0-AC82485F7171}" dt="2023-10-26T01:25:23.488" v="261" actId="1076"/>
          <ac:picMkLst>
            <pc:docMk/>
            <pc:sldMk cId="3792151018" sldId="331"/>
            <ac:picMk id="20" creationId="{41B448B2-AAD6-3358-7C9A-4BC8C83B3A36}"/>
          </ac:picMkLst>
        </pc:picChg>
        <pc:cxnChg chg="mod topLvl">
          <ac:chgData name="Hashimoto, Chie / 橋本　知依" userId="d974ff01-1f92-419a-ba7c-6fd3fb8463af" providerId="ADAL" clId="{1C5858C0-B0BF-4FA8-BDD0-AC82485F7171}" dt="2023-10-26T01:25:30.315" v="262" actId="1076"/>
          <ac:cxnSpMkLst>
            <pc:docMk/>
            <pc:sldMk cId="3792151018" sldId="331"/>
            <ac:cxnSpMk id="9" creationId="{AA8E3678-2685-A1C0-9E14-2A66C485DCC3}"/>
          </ac:cxnSpMkLst>
        </pc:cxnChg>
      </pc:sldChg>
      <pc:sldChg chg="modSp mod">
        <pc:chgData name="Hashimoto, Chie / 橋本　知依" userId="d974ff01-1f92-419a-ba7c-6fd3fb8463af" providerId="ADAL" clId="{1C5858C0-B0BF-4FA8-BDD0-AC82485F7171}" dt="2023-10-26T01:34:58.326" v="351" actId="1076"/>
        <pc:sldMkLst>
          <pc:docMk/>
          <pc:sldMk cId="894165318" sldId="335"/>
        </pc:sldMkLst>
        <pc:spChg chg="mod">
          <ac:chgData name="Hashimoto, Chie / 橋本　知依" userId="d974ff01-1f92-419a-ba7c-6fd3fb8463af" providerId="ADAL" clId="{1C5858C0-B0BF-4FA8-BDD0-AC82485F7171}" dt="2023-10-26T01:34:56.961" v="350" actId="1076"/>
          <ac:spMkLst>
            <pc:docMk/>
            <pc:sldMk cId="894165318" sldId="335"/>
            <ac:spMk id="2" creationId="{0EFD45B2-6595-6CA4-9501-A023425F10C0}"/>
          </ac:spMkLst>
        </pc:spChg>
        <pc:spChg chg="mod">
          <ac:chgData name="Hashimoto, Chie / 橋本　知依" userId="d974ff01-1f92-419a-ba7c-6fd3fb8463af" providerId="ADAL" clId="{1C5858C0-B0BF-4FA8-BDD0-AC82485F7171}" dt="2023-10-26T00:57:37.636" v="13"/>
          <ac:spMkLst>
            <pc:docMk/>
            <pc:sldMk cId="894165318" sldId="335"/>
            <ac:spMk id="6" creationId="{635E94E0-ED05-73B1-6C26-FD93A57B3A14}"/>
          </ac:spMkLst>
        </pc:spChg>
        <pc:spChg chg="mod">
          <ac:chgData name="Hashimoto, Chie / 橋本　知依" userId="d974ff01-1f92-419a-ba7c-6fd3fb8463af" providerId="ADAL" clId="{1C5858C0-B0BF-4FA8-BDD0-AC82485F7171}" dt="2023-10-26T01:34:25.535" v="346" actId="1076"/>
          <ac:spMkLst>
            <pc:docMk/>
            <pc:sldMk cId="894165318" sldId="335"/>
            <ac:spMk id="11" creationId="{AF0389FB-75B0-5C00-7A52-F8FAF7AFFA77}"/>
          </ac:spMkLst>
        </pc:spChg>
        <pc:spChg chg="mod">
          <ac:chgData name="Hashimoto, Chie / 橋本　知依" userId="d974ff01-1f92-419a-ba7c-6fd3fb8463af" providerId="ADAL" clId="{1C5858C0-B0BF-4FA8-BDD0-AC82485F7171}" dt="2023-10-26T01:33:41.563" v="340" actId="1076"/>
          <ac:spMkLst>
            <pc:docMk/>
            <pc:sldMk cId="894165318" sldId="335"/>
            <ac:spMk id="12" creationId="{1B0D048B-E4AD-D3BE-AFF6-6F75D175188B}"/>
          </ac:spMkLst>
        </pc:spChg>
        <pc:spChg chg="mod">
          <ac:chgData name="Hashimoto, Chie / 橋本　知依" userId="d974ff01-1f92-419a-ba7c-6fd3fb8463af" providerId="ADAL" clId="{1C5858C0-B0BF-4FA8-BDD0-AC82485F7171}" dt="2023-10-26T01:33:02.103" v="336" actId="1076"/>
          <ac:spMkLst>
            <pc:docMk/>
            <pc:sldMk cId="894165318" sldId="335"/>
            <ac:spMk id="16" creationId="{2910F587-8D1B-49E0-C5CE-5510A356CFD8}"/>
          </ac:spMkLst>
        </pc:spChg>
        <pc:spChg chg="mod">
          <ac:chgData name="Hashimoto, Chie / 橋本　知依" userId="d974ff01-1f92-419a-ba7c-6fd3fb8463af" providerId="ADAL" clId="{1C5858C0-B0BF-4FA8-BDD0-AC82485F7171}" dt="2023-10-26T01:32:15.182" v="331" actId="1076"/>
          <ac:spMkLst>
            <pc:docMk/>
            <pc:sldMk cId="894165318" sldId="335"/>
            <ac:spMk id="17" creationId="{A1DBA0DA-6F76-7F5A-0452-997E8D6048A0}"/>
          </ac:spMkLst>
        </pc:spChg>
        <pc:graphicFrameChg chg="mod modGraphic">
          <ac:chgData name="Hashimoto, Chie / 橋本　知依" userId="d974ff01-1f92-419a-ba7c-6fd3fb8463af" providerId="ADAL" clId="{1C5858C0-B0BF-4FA8-BDD0-AC82485F7171}" dt="2023-10-26T01:31:16.962" v="327"/>
          <ac:graphicFrameMkLst>
            <pc:docMk/>
            <pc:sldMk cId="894165318" sldId="335"/>
            <ac:graphicFrameMk id="8" creationId="{07219AAD-97A6-3628-5ADC-E4FDDF648FDB}"/>
          </ac:graphicFrameMkLst>
        </pc:graphicFrameChg>
        <pc:picChg chg="mod">
          <ac:chgData name="Hashimoto, Chie / 橋本　知依" userId="d974ff01-1f92-419a-ba7c-6fd3fb8463af" providerId="ADAL" clId="{1C5858C0-B0BF-4FA8-BDD0-AC82485F7171}" dt="2023-10-26T01:34:58.326" v="351" actId="1076"/>
          <ac:picMkLst>
            <pc:docMk/>
            <pc:sldMk cId="894165318" sldId="335"/>
            <ac:picMk id="5" creationId="{8023B937-0599-6F84-16ED-8C4F5A8D98C5}"/>
          </ac:picMkLst>
        </pc:picChg>
        <pc:picChg chg="mod">
          <ac:chgData name="Hashimoto, Chie / 橋本　知依" userId="d974ff01-1f92-419a-ba7c-6fd3fb8463af" providerId="ADAL" clId="{1C5858C0-B0BF-4FA8-BDD0-AC82485F7171}" dt="2023-10-26T01:32:17.717" v="332" actId="1076"/>
          <ac:picMkLst>
            <pc:docMk/>
            <pc:sldMk cId="894165318" sldId="335"/>
            <ac:picMk id="14" creationId="{B0D4D182-9E55-F094-0B32-419D3ADFC385}"/>
          </ac:picMkLst>
        </pc:picChg>
      </pc:sldChg>
      <pc:sldChg chg="addSp delSp modSp mod">
        <pc:chgData name="Hashimoto, Chie / 橋本　知依" userId="d974ff01-1f92-419a-ba7c-6fd3fb8463af" providerId="ADAL" clId="{1C5858C0-B0BF-4FA8-BDD0-AC82485F7171}" dt="2023-10-26T01:43:49.031" v="471" actId="1076"/>
        <pc:sldMkLst>
          <pc:docMk/>
          <pc:sldMk cId="387756159" sldId="336"/>
        </pc:sldMkLst>
        <pc:spChg chg="mod topLvl">
          <ac:chgData name="Hashimoto, Chie / 橋本　知依" userId="d974ff01-1f92-419a-ba7c-6fd3fb8463af" providerId="ADAL" clId="{1C5858C0-B0BF-4FA8-BDD0-AC82485F7171}" dt="2023-10-26T01:43:47.192" v="470" actId="1076"/>
          <ac:spMkLst>
            <pc:docMk/>
            <pc:sldMk cId="387756159" sldId="336"/>
            <ac:spMk id="5" creationId="{8AD09220-A8D2-7082-2036-7DCF31567CA2}"/>
          </ac:spMkLst>
        </pc:spChg>
        <pc:spChg chg="mod">
          <ac:chgData name="Hashimoto, Chie / 橋本　知依" userId="d974ff01-1f92-419a-ba7c-6fd3fb8463af" providerId="ADAL" clId="{1C5858C0-B0BF-4FA8-BDD0-AC82485F7171}" dt="2023-10-26T00:57:39.273" v="14"/>
          <ac:spMkLst>
            <pc:docMk/>
            <pc:sldMk cId="387756159" sldId="336"/>
            <ac:spMk id="6" creationId="{635E94E0-ED05-73B1-6C26-FD93A57B3A14}"/>
          </ac:spMkLst>
        </pc:spChg>
        <pc:spChg chg="add mod">
          <ac:chgData name="Hashimoto, Chie / 橋本　知依" userId="d974ff01-1f92-419a-ba7c-6fd3fb8463af" providerId="ADAL" clId="{1C5858C0-B0BF-4FA8-BDD0-AC82485F7171}" dt="2023-10-26T01:42:40.749" v="421" actId="14100"/>
          <ac:spMkLst>
            <pc:docMk/>
            <pc:sldMk cId="387756159" sldId="336"/>
            <ac:spMk id="16" creationId="{498658FE-8583-0421-5F0B-B1CEB1DD6931}"/>
          </ac:spMkLst>
        </pc:spChg>
        <pc:spChg chg="add mod">
          <ac:chgData name="Hashimoto, Chie / 橋本　知依" userId="d974ff01-1f92-419a-ba7c-6fd3fb8463af" providerId="ADAL" clId="{1C5858C0-B0BF-4FA8-BDD0-AC82485F7171}" dt="2023-10-26T01:42:49.486" v="425" actId="14100"/>
          <ac:spMkLst>
            <pc:docMk/>
            <pc:sldMk cId="387756159" sldId="336"/>
            <ac:spMk id="17" creationId="{6D121DE7-123A-61A3-CBE0-976439A50AE1}"/>
          </ac:spMkLst>
        </pc:spChg>
        <pc:spChg chg="add mod">
          <ac:chgData name="Hashimoto, Chie / 橋本　知依" userId="d974ff01-1f92-419a-ba7c-6fd3fb8463af" providerId="ADAL" clId="{1C5858C0-B0BF-4FA8-BDD0-AC82485F7171}" dt="2023-10-26T01:43:12.545" v="450" actId="20577"/>
          <ac:spMkLst>
            <pc:docMk/>
            <pc:sldMk cId="387756159" sldId="336"/>
            <ac:spMk id="18" creationId="{67FEB084-E344-9140-4510-0BBA494656D2}"/>
          </ac:spMkLst>
        </pc:spChg>
        <pc:spChg chg="add mod">
          <ac:chgData name="Hashimoto, Chie / 橋本　知依" userId="d974ff01-1f92-419a-ba7c-6fd3fb8463af" providerId="ADAL" clId="{1C5858C0-B0BF-4FA8-BDD0-AC82485F7171}" dt="2023-10-26T01:43:22.750" v="463" actId="1076"/>
          <ac:spMkLst>
            <pc:docMk/>
            <pc:sldMk cId="387756159" sldId="336"/>
            <ac:spMk id="19" creationId="{7ABE8FF5-9BBA-1E92-ABF1-F1A723A8523C}"/>
          </ac:spMkLst>
        </pc:spChg>
        <pc:grpChg chg="add mod">
          <ac:chgData name="Hashimoto, Chie / 橋本　知依" userId="d974ff01-1f92-419a-ba7c-6fd3fb8463af" providerId="ADAL" clId="{1C5858C0-B0BF-4FA8-BDD0-AC82485F7171}" dt="2023-10-26T01:42:11.745" v="408" actId="1076"/>
          <ac:grpSpMkLst>
            <pc:docMk/>
            <pc:sldMk cId="387756159" sldId="336"/>
            <ac:grpSpMk id="9" creationId="{BEFF68DA-C2BD-4F58-CF1E-EB2FDBED2D97}"/>
          </ac:grpSpMkLst>
        </pc:grpChg>
        <pc:grpChg chg="del mod">
          <ac:chgData name="Hashimoto, Chie / 橋本　知依" userId="d974ff01-1f92-419a-ba7c-6fd3fb8463af" providerId="ADAL" clId="{1C5858C0-B0BF-4FA8-BDD0-AC82485F7171}" dt="2023-10-26T01:39:41.690" v="383" actId="165"/>
          <ac:grpSpMkLst>
            <pc:docMk/>
            <pc:sldMk cId="387756159" sldId="336"/>
            <ac:grpSpMk id="14" creationId="{DA085CA0-6BAC-66E4-1C86-74D44E378D03}"/>
          </ac:grpSpMkLst>
        </pc:grpChg>
        <pc:grpChg chg="add mod">
          <ac:chgData name="Hashimoto, Chie / 橋本　知依" userId="d974ff01-1f92-419a-ba7c-6fd3fb8463af" providerId="ADAL" clId="{1C5858C0-B0BF-4FA8-BDD0-AC82485F7171}" dt="2023-10-26T01:42:25.020" v="415" actId="1076"/>
          <ac:grpSpMkLst>
            <pc:docMk/>
            <pc:sldMk cId="387756159" sldId="336"/>
            <ac:grpSpMk id="15" creationId="{EE05F334-D9E3-45C3-9761-4562F20D22C1}"/>
          </ac:grpSpMkLst>
        </pc:grpChg>
        <pc:graphicFrameChg chg="mod modGraphic">
          <ac:chgData name="Hashimoto, Chie / 橋本　知依" userId="d974ff01-1f92-419a-ba7c-6fd3fb8463af" providerId="ADAL" clId="{1C5858C0-B0BF-4FA8-BDD0-AC82485F7171}" dt="2023-10-26T01:42:54.340" v="427" actId="14734"/>
          <ac:graphicFrameMkLst>
            <pc:docMk/>
            <pc:sldMk cId="387756159" sldId="336"/>
            <ac:graphicFrameMk id="8" creationId="{07219AAD-97A6-3628-5ADC-E4FDDF648FDB}"/>
          </ac:graphicFrameMkLst>
        </pc:graphicFrameChg>
        <pc:picChg chg="add mod modCrop">
          <ac:chgData name="Hashimoto, Chie / 橋本　知依" userId="d974ff01-1f92-419a-ba7c-6fd3fb8463af" providerId="ADAL" clId="{1C5858C0-B0BF-4FA8-BDD0-AC82485F7171}" dt="2023-10-26T01:40:00.132" v="391" actId="164"/>
          <ac:picMkLst>
            <pc:docMk/>
            <pc:sldMk cId="387756159" sldId="336"/>
            <ac:picMk id="3" creationId="{87BD3254-7D47-0B71-2FAD-48C6ABBDC334}"/>
          </ac:picMkLst>
        </pc:picChg>
        <pc:picChg chg="del mod topLvl">
          <ac:chgData name="Hashimoto, Chie / 橋本　知依" userId="d974ff01-1f92-419a-ba7c-6fd3fb8463af" providerId="ADAL" clId="{1C5858C0-B0BF-4FA8-BDD0-AC82485F7171}" dt="2023-10-26T01:42:51.276" v="426" actId="478"/>
          <ac:picMkLst>
            <pc:docMk/>
            <pc:sldMk cId="387756159" sldId="336"/>
            <ac:picMk id="4" creationId="{70AD4824-71DF-178D-B827-5C666C82DF1E}"/>
          </ac:picMkLst>
        </pc:picChg>
        <pc:picChg chg="add mod modCrop">
          <ac:chgData name="Hashimoto, Chie / 橋本　知依" userId="d974ff01-1f92-419a-ba7c-6fd3fb8463af" providerId="ADAL" clId="{1C5858C0-B0BF-4FA8-BDD0-AC82485F7171}" dt="2023-10-26T01:40:00.132" v="391" actId="164"/>
          <ac:picMkLst>
            <pc:docMk/>
            <pc:sldMk cId="387756159" sldId="336"/>
            <ac:picMk id="7" creationId="{CF798D32-58B3-0454-B0C0-3A6DD58A6CA0}"/>
          </ac:picMkLst>
        </pc:picChg>
        <pc:picChg chg="add mod modCrop">
          <ac:chgData name="Hashimoto, Chie / 橋本　知依" userId="d974ff01-1f92-419a-ba7c-6fd3fb8463af" providerId="ADAL" clId="{1C5858C0-B0BF-4FA8-BDD0-AC82485F7171}" dt="2023-10-26T01:42:02.462" v="404" actId="164"/>
          <ac:picMkLst>
            <pc:docMk/>
            <pc:sldMk cId="387756159" sldId="336"/>
            <ac:picMk id="11" creationId="{68C70EF6-C403-436A-5910-718821A0E67E}"/>
          </ac:picMkLst>
        </pc:picChg>
        <pc:picChg chg="add mod modCrop">
          <ac:chgData name="Hashimoto, Chie / 橋本　知依" userId="d974ff01-1f92-419a-ba7c-6fd3fb8463af" providerId="ADAL" clId="{1C5858C0-B0BF-4FA8-BDD0-AC82485F7171}" dt="2023-10-26T01:42:02.462" v="404" actId="164"/>
          <ac:picMkLst>
            <pc:docMk/>
            <pc:sldMk cId="387756159" sldId="336"/>
            <ac:picMk id="13" creationId="{E95E6EDC-BF77-8DB6-3C7C-F3EDDF62BB4D}"/>
          </ac:picMkLst>
        </pc:picChg>
        <pc:cxnChg chg="mod topLvl">
          <ac:chgData name="Hashimoto, Chie / 橋本　知依" userId="d974ff01-1f92-419a-ba7c-6fd3fb8463af" providerId="ADAL" clId="{1C5858C0-B0BF-4FA8-BDD0-AC82485F7171}" dt="2023-10-26T01:43:49.031" v="471" actId="1076"/>
          <ac:cxnSpMkLst>
            <pc:docMk/>
            <pc:sldMk cId="387756159" sldId="336"/>
            <ac:cxnSpMk id="12" creationId="{1AB0F994-4456-7B58-D3C2-9DEF58E44176}"/>
          </ac:cxnSpMkLst>
        </pc:cxnChg>
        <pc:cxnChg chg="add mod">
          <ac:chgData name="Hashimoto, Chie / 橋本　知依" userId="d974ff01-1f92-419a-ba7c-6fd3fb8463af" providerId="ADAL" clId="{1C5858C0-B0BF-4FA8-BDD0-AC82485F7171}" dt="2023-10-26T01:43:42.551" v="469" actId="14100"/>
          <ac:cxnSpMkLst>
            <pc:docMk/>
            <pc:sldMk cId="387756159" sldId="336"/>
            <ac:cxnSpMk id="21" creationId="{837BBBAA-6F4B-84FC-B939-89F72E6630F1}"/>
          </ac:cxnSpMkLst>
        </pc:cxnChg>
      </pc:sldChg>
    </pc:docChg>
  </pc:docChgLst>
  <pc:docChgLst>
    <pc:chgData name="Hashimoto, Chie / 橋本　知依" userId="d974ff01-1f92-419a-ba7c-6fd3fb8463af" providerId="ADAL" clId="{7F04EDCE-C26F-46C3-AF95-5F1C26B1EFE5}"/>
    <pc:docChg chg="undo custSel addSld delSld">
      <pc:chgData name="Hashimoto, Chie / 橋本　知依" userId="d974ff01-1f92-419a-ba7c-6fd3fb8463af" providerId="ADAL" clId="{7F04EDCE-C26F-46C3-AF95-5F1C26B1EFE5}" dt="2023-07-26T01:11:59.176" v="6" actId="47"/>
      <pc:docMkLst>
        <pc:docMk/>
      </pc:docMkLst>
      <pc:sldChg chg="add del">
        <pc:chgData name="Hashimoto, Chie / 橋本　知依" userId="d974ff01-1f92-419a-ba7c-6fd3fb8463af" providerId="ADAL" clId="{7F04EDCE-C26F-46C3-AF95-5F1C26B1EFE5}" dt="2023-07-26T01:11:50.125" v="2" actId="47"/>
        <pc:sldMkLst>
          <pc:docMk/>
          <pc:sldMk cId="3347866703" sldId="301"/>
        </pc:sldMkLst>
      </pc:sldChg>
      <pc:sldChg chg="add del">
        <pc:chgData name="Hashimoto, Chie / 橋本　知依" userId="d974ff01-1f92-419a-ba7c-6fd3fb8463af" providerId="ADAL" clId="{7F04EDCE-C26F-46C3-AF95-5F1C26B1EFE5}" dt="2023-07-26T01:11:59.176" v="6" actId="47"/>
        <pc:sldMkLst>
          <pc:docMk/>
          <pc:sldMk cId="2554591567" sldId="316"/>
        </pc:sldMkLst>
      </pc:sldChg>
    </pc:docChg>
  </pc:docChgLst>
  <pc:docChgLst>
    <pc:chgData name="Hashimoto, Chie / 橋本　知依" userId="d974ff01-1f92-419a-ba7c-6fd3fb8463af" providerId="ADAL" clId="{F7776893-6379-4981-A040-D340070C0D12}"/>
    <pc:docChg chg="undo redo custSel addSld delSld modSld">
      <pc:chgData name="Hashimoto, Chie / 橋本　知依" userId="d974ff01-1f92-419a-ba7c-6fd3fb8463af" providerId="ADAL" clId="{F7776893-6379-4981-A040-D340070C0D12}" dt="2023-10-10T08:50:18.285" v="3403" actId="20577"/>
      <pc:docMkLst>
        <pc:docMk/>
      </pc:docMkLst>
      <pc:sldChg chg="modSp mod">
        <pc:chgData name="Hashimoto, Chie / 橋本　知依" userId="d974ff01-1f92-419a-ba7c-6fd3fb8463af" providerId="ADAL" clId="{F7776893-6379-4981-A040-D340070C0D12}" dt="2023-10-10T05:03:13.073" v="14" actId="20577"/>
        <pc:sldMkLst>
          <pc:docMk/>
          <pc:sldMk cId="3840699567" sldId="303"/>
        </pc:sldMkLst>
        <pc:spChg chg="mod">
          <ac:chgData name="Hashimoto, Chie / 橋本　知依" userId="d974ff01-1f92-419a-ba7c-6fd3fb8463af" providerId="ADAL" clId="{F7776893-6379-4981-A040-D340070C0D12}" dt="2023-10-10T05:03:13.073" v="14" actId="20577"/>
          <ac:spMkLst>
            <pc:docMk/>
            <pc:sldMk cId="3840699567" sldId="303"/>
            <ac:spMk id="3" creationId="{530A82E1-8E0D-434A-9DF4-7C2ABD1A07A1}"/>
          </ac:spMkLst>
        </pc:spChg>
      </pc:sldChg>
      <pc:sldChg chg="addSp delSp modSp mod">
        <pc:chgData name="Hashimoto, Chie / 橋本　知依" userId="d974ff01-1f92-419a-ba7c-6fd3fb8463af" providerId="ADAL" clId="{F7776893-6379-4981-A040-D340070C0D12}" dt="2023-10-10T08:48:12.730" v="3130" actId="20577"/>
        <pc:sldMkLst>
          <pc:docMk/>
          <pc:sldMk cId="509033882" sldId="305"/>
        </pc:sldMkLst>
        <pc:spChg chg="mod">
          <ac:chgData name="Hashimoto, Chie / 橋本　知依" userId="d974ff01-1f92-419a-ba7c-6fd3fb8463af" providerId="ADAL" clId="{F7776893-6379-4981-A040-D340070C0D12}" dt="2023-10-10T05:03:18.055" v="21" actId="20577"/>
          <ac:spMkLst>
            <pc:docMk/>
            <pc:sldMk cId="509033882" sldId="305"/>
            <ac:spMk id="6" creationId="{531B4B9D-12EA-4BC5-4859-8E23CDDB1A22}"/>
          </ac:spMkLst>
        </pc:spChg>
        <pc:spChg chg="del">
          <ac:chgData name="Hashimoto, Chie / 橋本　知依" userId="d974ff01-1f92-419a-ba7c-6fd3fb8463af" providerId="ADAL" clId="{F7776893-6379-4981-A040-D340070C0D12}" dt="2023-10-10T05:38:19.414" v="80" actId="478"/>
          <ac:spMkLst>
            <pc:docMk/>
            <pc:sldMk cId="509033882" sldId="305"/>
            <ac:spMk id="9" creationId="{47E91424-5FE7-6556-52E8-365034950C29}"/>
          </ac:spMkLst>
        </pc:spChg>
        <pc:spChg chg="del">
          <ac:chgData name="Hashimoto, Chie / 橋本　知依" userId="d974ff01-1f92-419a-ba7c-6fd3fb8463af" providerId="ADAL" clId="{F7776893-6379-4981-A040-D340070C0D12}" dt="2023-10-10T05:38:19.414" v="80" actId="478"/>
          <ac:spMkLst>
            <pc:docMk/>
            <pc:sldMk cId="509033882" sldId="305"/>
            <ac:spMk id="10" creationId="{0940D357-D167-2D37-484C-EF8D5553AF55}"/>
          </ac:spMkLst>
        </pc:spChg>
        <pc:spChg chg="add mod">
          <ac:chgData name="Hashimoto, Chie / 橋本　知依" userId="d974ff01-1f92-419a-ba7c-6fd3fb8463af" providerId="ADAL" clId="{F7776893-6379-4981-A040-D340070C0D12}" dt="2023-10-10T05:49:15.008" v="239" actId="1076"/>
          <ac:spMkLst>
            <pc:docMk/>
            <pc:sldMk cId="509033882" sldId="305"/>
            <ac:spMk id="14" creationId="{2F1F5D93-3A64-BF85-7FE5-DEB5015267C9}"/>
          </ac:spMkLst>
        </pc:spChg>
        <pc:spChg chg="add mod">
          <ac:chgData name="Hashimoto, Chie / 橋本　知依" userId="d974ff01-1f92-419a-ba7c-6fd3fb8463af" providerId="ADAL" clId="{F7776893-6379-4981-A040-D340070C0D12}" dt="2023-10-10T05:49:37.417" v="263" actId="1076"/>
          <ac:spMkLst>
            <pc:docMk/>
            <pc:sldMk cId="509033882" sldId="305"/>
            <ac:spMk id="15" creationId="{9AE51388-2457-6B2E-3642-01861993E9D2}"/>
          </ac:spMkLst>
        </pc:spChg>
        <pc:spChg chg="add mod">
          <ac:chgData name="Hashimoto, Chie / 橋本　知依" userId="d974ff01-1f92-419a-ba7c-6fd3fb8463af" providerId="ADAL" clId="{F7776893-6379-4981-A040-D340070C0D12}" dt="2023-10-10T05:49:44.197" v="267" actId="1076"/>
          <ac:spMkLst>
            <pc:docMk/>
            <pc:sldMk cId="509033882" sldId="305"/>
            <ac:spMk id="16" creationId="{FA551613-80C7-9002-39C4-A8DC97E4A457}"/>
          </ac:spMkLst>
        </pc:spChg>
        <pc:graphicFrameChg chg="mod modGraphic">
          <ac:chgData name="Hashimoto, Chie / 橋本　知依" userId="d974ff01-1f92-419a-ba7c-6fd3fb8463af" providerId="ADAL" clId="{F7776893-6379-4981-A040-D340070C0D12}" dt="2023-10-10T08:48:12.730" v="3130" actId="20577"/>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F7776893-6379-4981-A040-D340070C0D12}" dt="2023-10-10T05:38:19.414" v="80" actId="478"/>
          <ac:picMkLst>
            <pc:docMk/>
            <pc:sldMk cId="509033882" sldId="305"/>
            <ac:picMk id="5" creationId="{7BBC5EE6-06C7-0578-1EA5-3D9A849C07E8}"/>
          </ac:picMkLst>
        </pc:picChg>
        <pc:picChg chg="add mod modCrop">
          <ac:chgData name="Hashimoto, Chie / 橋本　知依" userId="d974ff01-1f92-419a-ba7c-6fd3fb8463af" providerId="ADAL" clId="{F7776893-6379-4981-A040-D340070C0D12}" dt="2023-10-10T05:49:03.538" v="236" actId="14100"/>
          <ac:picMkLst>
            <pc:docMk/>
            <pc:sldMk cId="509033882" sldId="305"/>
            <ac:picMk id="7" creationId="{4A5533C5-8F36-3D3B-B3F2-6340BF6FF027}"/>
          </ac:picMkLst>
        </pc:picChg>
        <pc:picChg chg="del">
          <ac:chgData name="Hashimoto, Chie / 橋本　知依" userId="d974ff01-1f92-419a-ba7c-6fd3fb8463af" providerId="ADAL" clId="{F7776893-6379-4981-A040-D340070C0D12}" dt="2023-10-10T05:38:19.414" v="80" actId="478"/>
          <ac:picMkLst>
            <pc:docMk/>
            <pc:sldMk cId="509033882" sldId="305"/>
            <ac:picMk id="8" creationId="{14D7C085-1AE1-CD11-40AB-EA9F677BEC1B}"/>
          </ac:picMkLst>
        </pc:picChg>
        <pc:picChg chg="add mod modCrop">
          <ac:chgData name="Hashimoto, Chie / 橋本　知依" userId="d974ff01-1f92-419a-ba7c-6fd3fb8463af" providerId="ADAL" clId="{F7776893-6379-4981-A040-D340070C0D12}" dt="2023-10-10T05:49:44.197" v="267" actId="1076"/>
          <ac:picMkLst>
            <pc:docMk/>
            <pc:sldMk cId="509033882" sldId="305"/>
            <ac:picMk id="12" creationId="{2F060B4F-C837-0902-555C-F84674E1C497}"/>
          </ac:picMkLst>
        </pc:picChg>
        <pc:cxnChg chg="add mod">
          <ac:chgData name="Hashimoto, Chie / 橋本　知依" userId="d974ff01-1f92-419a-ba7c-6fd3fb8463af" providerId="ADAL" clId="{F7776893-6379-4981-A040-D340070C0D12}" dt="2023-10-10T05:57:17.395" v="654" actId="1076"/>
          <ac:cxnSpMkLst>
            <pc:docMk/>
            <pc:sldMk cId="509033882" sldId="305"/>
            <ac:cxnSpMk id="13" creationId="{753534E4-5818-6C49-544E-C2C42864BEF9}"/>
          </ac:cxnSpMkLst>
        </pc:cxnChg>
      </pc:sldChg>
      <pc:sldChg chg="addSp delSp modSp add del mod">
        <pc:chgData name="Hashimoto, Chie / 橋本　知依" userId="d974ff01-1f92-419a-ba7c-6fd3fb8463af" providerId="ADAL" clId="{F7776893-6379-4981-A040-D340070C0D12}" dt="2023-10-10T08:50:13.618" v="3395" actId="20577"/>
        <pc:sldMkLst>
          <pc:docMk/>
          <pc:sldMk cId="1571775979" sldId="325"/>
        </pc:sldMkLst>
        <pc:spChg chg="del mod">
          <ac:chgData name="Hashimoto, Chie / 橋本　知依" userId="d974ff01-1f92-419a-ba7c-6fd3fb8463af" providerId="ADAL" clId="{F7776893-6379-4981-A040-D340070C0D12}" dt="2023-10-10T06:52:34.868" v="1175" actId="478"/>
          <ac:spMkLst>
            <pc:docMk/>
            <pc:sldMk cId="1571775979" sldId="325"/>
            <ac:spMk id="4" creationId="{923911F4-8179-E05C-CC03-65275EFBA3AA}"/>
          </ac:spMkLst>
        </pc:spChg>
        <pc:spChg chg="add mod">
          <ac:chgData name="Hashimoto, Chie / 橋本　知依" userId="d974ff01-1f92-419a-ba7c-6fd3fb8463af" providerId="ADAL" clId="{F7776893-6379-4981-A040-D340070C0D12}" dt="2023-10-10T06:57:32.155" v="1540" actId="164"/>
          <ac:spMkLst>
            <pc:docMk/>
            <pc:sldMk cId="1571775979" sldId="325"/>
            <ac:spMk id="11" creationId="{45D55979-507C-CEAA-4442-E004EB5683F0}"/>
          </ac:spMkLst>
        </pc:spChg>
        <pc:spChg chg="add mod">
          <ac:chgData name="Hashimoto, Chie / 橋本　知依" userId="d974ff01-1f92-419a-ba7c-6fd3fb8463af" providerId="ADAL" clId="{F7776893-6379-4981-A040-D340070C0D12}" dt="2023-10-10T07:02:25" v="1592" actId="1076"/>
          <ac:spMkLst>
            <pc:docMk/>
            <pc:sldMk cId="1571775979" sldId="325"/>
            <ac:spMk id="13" creationId="{DDE09D2E-4A8A-84BC-E4B2-1713D0FFDC89}"/>
          </ac:spMkLst>
        </pc:spChg>
        <pc:grpChg chg="add mod">
          <ac:chgData name="Hashimoto, Chie / 橋本　知依" userId="d974ff01-1f92-419a-ba7c-6fd3fb8463af" providerId="ADAL" clId="{F7776893-6379-4981-A040-D340070C0D12}" dt="2023-10-10T06:57:49.261" v="1545" actId="1076"/>
          <ac:grpSpMkLst>
            <pc:docMk/>
            <pc:sldMk cId="1571775979" sldId="325"/>
            <ac:grpSpMk id="12" creationId="{55A0E706-53AB-EAC4-F39B-61DC56C2E124}"/>
          </ac:grpSpMkLst>
        </pc:grpChg>
        <pc:graphicFrameChg chg="mod modGraphic">
          <ac:chgData name="Hashimoto, Chie / 橋本　知依" userId="d974ff01-1f92-419a-ba7c-6fd3fb8463af" providerId="ADAL" clId="{F7776893-6379-4981-A040-D340070C0D12}" dt="2023-10-10T08:50:13.618" v="3395" actId="20577"/>
          <ac:graphicFrameMkLst>
            <pc:docMk/>
            <pc:sldMk cId="1571775979" sldId="325"/>
            <ac:graphicFrameMk id="8" creationId="{07219AAD-97A6-3628-5ADC-E4FDDF648FDB}"/>
          </ac:graphicFrameMkLst>
        </pc:graphicFrameChg>
        <pc:picChg chg="del">
          <ac:chgData name="Hashimoto, Chie / 橋本　知依" userId="d974ff01-1f92-419a-ba7c-6fd3fb8463af" providerId="ADAL" clId="{F7776893-6379-4981-A040-D340070C0D12}" dt="2023-10-10T06:52:32.345" v="1171" actId="478"/>
          <ac:picMkLst>
            <pc:docMk/>
            <pc:sldMk cId="1571775979" sldId="325"/>
            <ac:picMk id="3" creationId="{541A6200-B81A-2A4A-AE98-2A6F5414F2D2}"/>
          </ac:picMkLst>
        </pc:picChg>
        <pc:picChg chg="add mod modCrop">
          <ac:chgData name="Hashimoto, Chie / 橋本　知依" userId="d974ff01-1f92-419a-ba7c-6fd3fb8463af" providerId="ADAL" clId="{F7776893-6379-4981-A040-D340070C0D12}" dt="2023-10-10T06:57:32.155" v="1540" actId="164"/>
          <ac:picMkLst>
            <pc:docMk/>
            <pc:sldMk cId="1571775979" sldId="325"/>
            <ac:picMk id="5" creationId="{64B1EE1C-5C9E-4E94-0F46-EBB51C5E3133}"/>
          </ac:picMkLst>
        </pc:picChg>
        <pc:picChg chg="add del">
          <ac:chgData name="Hashimoto, Chie / 橋本　知依" userId="d974ff01-1f92-419a-ba7c-6fd3fb8463af" providerId="ADAL" clId="{F7776893-6379-4981-A040-D340070C0D12}" dt="2023-10-10T06:57:10.209" v="1535" actId="22"/>
          <ac:picMkLst>
            <pc:docMk/>
            <pc:sldMk cId="1571775979" sldId="325"/>
            <ac:picMk id="10" creationId="{59661717-F1D1-DADE-E7B5-1FE6B8DA27AE}"/>
          </ac:picMkLst>
        </pc:picChg>
        <pc:cxnChg chg="del">
          <ac:chgData name="Hashimoto, Chie / 橋本　知依" userId="d974ff01-1f92-419a-ba7c-6fd3fb8463af" providerId="ADAL" clId="{F7776893-6379-4981-A040-D340070C0D12}" dt="2023-10-10T06:52:33.729" v="1173" actId="478"/>
          <ac:cxnSpMkLst>
            <pc:docMk/>
            <pc:sldMk cId="1571775979" sldId="325"/>
            <ac:cxnSpMk id="7" creationId="{EA51A57F-D599-4C1A-E0C7-B686E874640A}"/>
          </ac:cxnSpMkLst>
        </pc:cxnChg>
        <pc:cxnChg chg="add mod">
          <ac:chgData name="Hashimoto, Chie / 橋本　知依" userId="d974ff01-1f92-419a-ba7c-6fd3fb8463af" providerId="ADAL" clId="{F7776893-6379-4981-A040-D340070C0D12}" dt="2023-10-10T07:02:22.752" v="1591" actId="1076"/>
          <ac:cxnSpMkLst>
            <pc:docMk/>
            <pc:sldMk cId="1571775979" sldId="325"/>
            <ac:cxnSpMk id="14" creationId="{C99906DE-8F6B-A3F6-DB30-468DBDD27E89}"/>
          </ac:cxnSpMkLst>
        </pc:cxnChg>
      </pc:sldChg>
      <pc:sldChg chg="del">
        <pc:chgData name="Hashimoto, Chie / 橋本　知依" userId="d974ff01-1f92-419a-ba7c-6fd3fb8463af" providerId="ADAL" clId="{F7776893-6379-4981-A040-D340070C0D12}" dt="2023-10-10T05:51:59.996" v="271" actId="47"/>
        <pc:sldMkLst>
          <pc:docMk/>
          <pc:sldMk cId="2150662362" sldId="326"/>
        </pc:sldMkLst>
      </pc:sldChg>
      <pc:sldChg chg="add del">
        <pc:chgData name="Hashimoto, Chie / 橋本　知依" userId="d974ff01-1f92-419a-ba7c-6fd3fb8463af" providerId="ADAL" clId="{F7776893-6379-4981-A040-D340070C0D12}" dt="2023-10-10T06:58:01.263" v="1548" actId="47"/>
        <pc:sldMkLst>
          <pc:docMk/>
          <pc:sldMk cId="3001792241" sldId="327"/>
        </pc:sldMkLst>
      </pc:sldChg>
      <pc:sldChg chg="del">
        <pc:chgData name="Hashimoto, Chie / 橋本　知依" userId="d974ff01-1f92-419a-ba7c-6fd3fb8463af" providerId="ADAL" clId="{F7776893-6379-4981-A040-D340070C0D12}" dt="2023-10-10T05:52:01.353" v="272" actId="47"/>
        <pc:sldMkLst>
          <pc:docMk/>
          <pc:sldMk cId="3855689316" sldId="328"/>
        </pc:sldMkLst>
      </pc:sldChg>
      <pc:sldChg chg="addSp delSp modSp add del mod">
        <pc:chgData name="Hashimoto, Chie / 橋本　知依" userId="d974ff01-1f92-419a-ba7c-6fd3fb8463af" providerId="ADAL" clId="{F7776893-6379-4981-A040-D340070C0D12}" dt="2023-10-10T08:50:18.285" v="3403" actId="20577"/>
        <pc:sldMkLst>
          <pc:docMk/>
          <pc:sldMk cId="3792151018" sldId="331"/>
        </pc:sldMkLst>
        <pc:spChg chg="add del mod">
          <ac:chgData name="Hashimoto, Chie / 橋本　知依" userId="d974ff01-1f92-419a-ba7c-6fd3fb8463af" providerId="ADAL" clId="{F7776893-6379-4981-A040-D340070C0D12}" dt="2023-10-10T07:40:59.352" v="2804" actId="478"/>
          <ac:spMkLst>
            <pc:docMk/>
            <pc:sldMk cId="3792151018" sldId="331"/>
            <ac:spMk id="4" creationId="{C108082E-AAF4-AD0D-078A-9B27F9AF0DD9}"/>
          </ac:spMkLst>
        </pc:spChg>
        <pc:spChg chg="add del mod">
          <ac:chgData name="Hashimoto, Chie / 橋本　知依" userId="d974ff01-1f92-419a-ba7c-6fd3fb8463af" providerId="ADAL" clId="{F7776893-6379-4981-A040-D340070C0D12}" dt="2023-10-10T07:44:31.748" v="2834" actId="478"/>
          <ac:spMkLst>
            <pc:docMk/>
            <pc:sldMk cId="3792151018" sldId="331"/>
            <ac:spMk id="9" creationId="{61B461E3-0179-608D-1B7F-F05A278D1317}"/>
          </ac:spMkLst>
        </pc:spChg>
        <pc:spChg chg="add del mod">
          <ac:chgData name="Hashimoto, Chie / 橋本　知依" userId="d974ff01-1f92-419a-ba7c-6fd3fb8463af" providerId="ADAL" clId="{F7776893-6379-4981-A040-D340070C0D12}" dt="2023-10-10T07:44:29.936" v="2833" actId="478"/>
          <ac:spMkLst>
            <pc:docMk/>
            <pc:sldMk cId="3792151018" sldId="331"/>
            <ac:spMk id="10" creationId="{72D6D97A-7622-8997-D3B7-590E2C852D2D}"/>
          </ac:spMkLst>
        </pc:spChg>
        <pc:spChg chg="add del mod">
          <ac:chgData name="Hashimoto, Chie / 橋本　知依" userId="d974ff01-1f92-419a-ba7c-6fd3fb8463af" providerId="ADAL" clId="{F7776893-6379-4981-A040-D340070C0D12}" dt="2023-10-10T08:47:40.715" v="3108" actId="478"/>
          <ac:spMkLst>
            <pc:docMk/>
            <pc:sldMk cId="3792151018" sldId="331"/>
            <ac:spMk id="23" creationId="{03CF903F-B406-E17D-EADD-203EF9FBBCE9}"/>
          </ac:spMkLst>
        </pc:spChg>
        <pc:spChg chg="add del mod">
          <ac:chgData name="Hashimoto, Chie / 橋本　知依" userId="d974ff01-1f92-419a-ba7c-6fd3fb8463af" providerId="ADAL" clId="{F7776893-6379-4981-A040-D340070C0D12}" dt="2023-10-10T08:47:39.905" v="3107" actId="478"/>
          <ac:spMkLst>
            <pc:docMk/>
            <pc:sldMk cId="3792151018" sldId="331"/>
            <ac:spMk id="24" creationId="{DD0290B0-C862-D345-6642-EFEEE67B39D3}"/>
          </ac:spMkLst>
        </pc:spChg>
        <pc:spChg chg="add del mod">
          <ac:chgData name="Hashimoto, Chie / 橋本　知依" userId="d974ff01-1f92-419a-ba7c-6fd3fb8463af" providerId="ADAL" clId="{F7776893-6379-4981-A040-D340070C0D12}" dt="2023-10-10T07:53:23.972" v="2929" actId="478"/>
          <ac:spMkLst>
            <pc:docMk/>
            <pc:sldMk cId="3792151018" sldId="331"/>
            <ac:spMk id="25" creationId="{061BA6CA-4173-DB43-0F45-655B97B48BE1}"/>
          </ac:spMkLst>
        </pc:spChg>
        <pc:grpChg chg="add del mod">
          <ac:chgData name="Hashimoto, Chie / 橋本　知依" userId="d974ff01-1f92-419a-ba7c-6fd3fb8463af" providerId="ADAL" clId="{F7776893-6379-4981-A040-D340070C0D12}" dt="2023-10-10T08:47:38.939" v="3106" actId="478"/>
          <ac:grpSpMkLst>
            <pc:docMk/>
            <pc:sldMk cId="3792151018" sldId="331"/>
            <ac:grpSpMk id="22" creationId="{1B25ABE0-58AB-A5D2-3070-7C6A6CD19989}"/>
          </ac:grpSpMkLst>
        </pc:grpChg>
        <pc:graphicFrameChg chg="mod modGraphic">
          <ac:chgData name="Hashimoto, Chie / 橋本　知依" userId="d974ff01-1f92-419a-ba7c-6fd3fb8463af" providerId="ADAL" clId="{F7776893-6379-4981-A040-D340070C0D12}" dt="2023-10-10T08:50:18.285" v="3403" actId="20577"/>
          <ac:graphicFrameMkLst>
            <pc:docMk/>
            <pc:sldMk cId="3792151018" sldId="331"/>
            <ac:graphicFrameMk id="8" creationId="{07219AAD-97A6-3628-5ADC-E4FDDF648FDB}"/>
          </ac:graphicFrameMkLst>
        </pc:graphicFrameChg>
        <pc:picChg chg="add mod">
          <ac:chgData name="Hashimoto, Chie / 橋本　知依" userId="d974ff01-1f92-419a-ba7c-6fd3fb8463af" providerId="ADAL" clId="{F7776893-6379-4981-A040-D340070C0D12}" dt="2023-10-10T07:47:14.592" v="2921" actId="1076"/>
          <ac:picMkLst>
            <pc:docMk/>
            <pc:sldMk cId="3792151018" sldId="331"/>
            <ac:picMk id="3" creationId="{6C54269A-B009-4557-ED31-07AB8F61A815}"/>
          </ac:picMkLst>
        </pc:picChg>
        <pc:picChg chg="add mod">
          <ac:chgData name="Hashimoto, Chie / 橋本　知依" userId="d974ff01-1f92-419a-ba7c-6fd3fb8463af" providerId="ADAL" clId="{F7776893-6379-4981-A040-D340070C0D12}" dt="2023-10-10T07:45:18.804" v="2843" actId="164"/>
          <ac:picMkLst>
            <pc:docMk/>
            <pc:sldMk cId="3792151018" sldId="331"/>
            <ac:picMk id="5" creationId="{F41D1E3D-90CF-A180-33D8-CA43279F6EA4}"/>
          </ac:picMkLst>
        </pc:picChg>
        <pc:picChg chg="add del mod">
          <ac:chgData name="Hashimoto, Chie / 橋本　知依" userId="d974ff01-1f92-419a-ba7c-6fd3fb8463af" providerId="ADAL" clId="{F7776893-6379-4981-A040-D340070C0D12}" dt="2023-10-10T07:54:12.902" v="3071" actId="478"/>
          <ac:picMkLst>
            <pc:docMk/>
            <pc:sldMk cId="3792151018" sldId="331"/>
            <ac:picMk id="27" creationId="{82E870B9-314F-E087-7F09-AE82498FC5B6}"/>
          </ac:picMkLst>
        </pc:picChg>
        <pc:cxnChg chg="add mod ord">
          <ac:chgData name="Hashimoto, Chie / 橋本　知依" userId="d974ff01-1f92-419a-ba7c-6fd3fb8463af" providerId="ADAL" clId="{F7776893-6379-4981-A040-D340070C0D12}" dt="2023-10-10T07:46:28.885" v="2880" actId="166"/>
          <ac:cxnSpMkLst>
            <pc:docMk/>
            <pc:sldMk cId="3792151018" sldId="331"/>
            <ac:cxnSpMk id="7" creationId="{9C3AC6C6-F4D5-B73D-3634-A1CAC46071C3}"/>
          </ac:cxnSpMkLst>
        </pc:cxnChg>
      </pc:sldChg>
      <pc:sldChg chg="addSp delSp modSp add del mod">
        <pc:chgData name="Hashimoto, Chie / 橋本　知依" userId="d974ff01-1f92-419a-ba7c-6fd3fb8463af" providerId="ADAL" clId="{F7776893-6379-4981-A040-D340070C0D12}" dt="2023-10-10T08:50:01.266" v="3379" actId="20577"/>
        <pc:sldMkLst>
          <pc:docMk/>
          <pc:sldMk cId="2146032486" sldId="332"/>
        </pc:sldMkLst>
        <pc:spChg chg="add del">
          <ac:chgData name="Hashimoto, Chie / 橋本　知依" userId="d974ff01-1f92-419a-ba7c-6fd3fb8463af" providerId="ADAL" clId="{F7776893-6379-4981-A040-D340070C0D12}" dt="2023-10-10T05:55:55.025" v="624"/>
          <ac:spMkLst>
            <pc:docMk/>
            <pc:sldMk cId="2146032486" sldId="332"/>
            <ac:spMk id="2" creationId="{2C15CB32-CD7F-A5C1-721B-941C59DABE70}"/>
          </ac:spMkLst>
        </pc:spChg>
        <pc:spChg chg="del">
          <ac:chgData name="Hashimoto, Chie / 橋本　知依" userId="d974ff01-1f92-419a-ba7c-6fd3fb8463af" providerId="ADAL" clId="{F7776893-6379-4981-A040-D340070C0D12}" dt="2023-10-10T05:52:34.238" v="274" actId="478"/>
          <ac:spMkLst>
            <pc:docMk/>
            <pc:sldMk cId="2146032486" sldId="332"/>
            <ac:spMk id="5" creationId="{9B965895-68D2-9B52-9DBA-1F45A673C88E}"/>
          </ac:spMkLst>
        </pc:spChg>
        <pc:spChg chg="mod ord">
          <ac:chgData name="Hashimoto, Chie / 橋本　知依" userId="d974ff01-1f92-419a-ba7c-6fd3fb8463af" providerId="ADAL" clId="{F7776893-6379-4981-A040-D340070C0D12}" dt="2023-10-10T05:58:19.665" v="759" actId="1076"/>
          <ac:spMkLst>
            <pc:docMk/>
            <pc:sldMk cId="2146032486" sldId="332"/>
            <ac:spMk id="7" creationId="{FEF36CF5-FFB4-CDD6-80B7-CF2960CD1E4F}"/>
          </ac:spMkLst>
        </pc:spChg>
        <pc:spChg chg="add mod">
          <ac:chgData name="Hashimoto, Chie / 橋本　知依" userId="d974ff01-1f92-419a-ba7c-6fd3fb8463af" providerId="ADAL" clId="{F7776893-6379-4981-A040-D340070C0D12}" dt="2023-10-10T05:56:38.850" v="643" actId="164"/>
          <ac:spMkLst>
            <pc:docMk/>
            <pc:sldMk cId="2146032486" sldId="332"/>
            <ac:spMk id="9" creationId="{B227115E-A643-7C1C-85B2-4AF7D0FEB146}"/>
          </ac:spMkLst>
        </pc:spChg>
        <pc:spChg chg="add mod">
          <ac:chgData name="Hashimoto, Chie / 橋本　知依" userId="d974ff01-1f92-419a-ba7c-6fd3fb8463af" providerId="ADAL" clId="{F7776893-6379-4981-A040-D340070C0D12}" dt="2023-10-10T05:56:38.850" v="643" actId="164"/>
          <ac:spMkLst>
            <pc:docMk/>
            <pc:sldMk cId="2146032486" sldId="332"/>
            <ac:spMk id="11" creationId="{7BE1BF61-3486-C963-70CB-33E1AF7AEE35}"/>
          </ac:spMkLst>
        </pc:spChg>
        <pc:spChg chg="del">
          <ac:chgData name="Hashimoto, Chie / 橋本　知依" userId="d974ff01-1f92-419a-ba7c-6fd3fb8463af" providerId="ADAL" clId="{F7776893-6379-4981-A040-D340070C0D12}" dt="2023-10-10T05:52:49.848" v="282" actId="478"/>
          <ac:spMkLst>
            <pc:docMk/>
            <pc:sldMk cId="2146032486" sldId="332"/>
            <ac:spMk id="13" creationId="{6D0E5B90-2C7E-A916-8BDF-2AFAB97AF93C}"/>
          </ac:spMkLst>
        </pc:spChg>
        <pc:spChg chg="add mod">
          <ac:chgData name="Hashimoto, Chie / 橋本　知依" userId="d974ff01-1f92-419a-ba7c-6fd3fb8463af" providerId="ADAL" clId="{F7776893-6379-4981-A040-D340070C0D12}" dt="2023-10-10T05:58:34.177" v="777" actId="1076"/>
          <ac:spMkLst>
            <pc:docMk/>
            <pc:sldMk cId="2146032486" sldId="332"/>
            <ac:spMk id="20" creationId="{39ACF685-4E05-793D-A2AB-0E92345F76C2}"/>
          </ac:spMkLst>
        </pc:spChg>
        <pc:spChg chg="add mod">
          <ac:chgData name="Hashimoto, Chie / 橋本　知依" userId="d974ff01-1f92-419a-ba7c-6fd3fb8463af" providerId="ADAL" clId="{F7776893-6379-4981-A040-D340070C0D12}" dt="2023-10-10T05:58:41.408" v="790" actId="1076"/>
          <ac:spMkLst>
            <pc:docMk/>
            <pc:sldMk cId="2146032486" sldId="332"/>
            <ac:spMk id="21" creationId="{B5CCBA87-62C0-319F-CF5B-BF1CDDCD3F3D}"/>
          </ac:spMkLst>
        </pc:spChg>
        <pc:spChg chg="add mod">
          <ac:chgData name="Hashimoto, Chie / 橋本　知依" userId="d974ff01-1f92-419a-ba7c-6fd3fb8463af" providerId="ADAL" clId="{F7776893-6379-4981-A040-D340070C0D12}" dt="2023-10-10T06:48:56.367" v="1105" actId="1076"/>
          <ac:spMkLst>
            <pc:docMk/>
            <pc:sldMk cId="2146032486" sldId="332"/>
            <ac:spMk id="26" creationId="{7167C6EC-E094-F9D3-CAB5-CDF84E141B13}"/>
          </ac:spMkLst>
        </pc:spChg>
        <pc:spChg chg="add mod">
          <ac:chgData name="Hashimoto, Chie / 橋本　知依" userId="d974ff01-1f92-419a-ba7c-6fd3fb8463af" providerId="ADAL" clId="{F7776893-6379-4981-A040-D340070C0D12}" dt="2023-10-10T06:48:54.499" v="1104" actId="1076"/>
          <ac:spMkLst>
            <pc:docMk/>
            <pc:sldMk cId="2146032486" sldId="332"/>
            <ac:spMk id="27" creationId="{D178B52D-F11F-DA95-8265-2EF3D0AB4D7D}"/>
          </ac:spMkLst>
        </pc:spChg>
        <pc:spChg chg="add del mod">
          <ac:chgData name="Hashimoto, Chie / 橋本　知依" userId="d974ff01-1f92-419a-ba7c-6fd3fb8463af" providerId="ADAL" clId="{F7776893-6379-4981-A040-D340070C0D12}" dt="2023-10-10T06:49:20.592" v="1113" actId="478"/>
          <ac:spMkLst>
            <pc:docMk/>
            <pc:sldMk cId="2146032486" sldId="332"/>
            <ac:spMk id="28" creationId="{FCE13713-D91D-9C24-FB1F-B167D1BFDA03}"/>
          </ac:spMkLst>
        </pc:spChg>
        <pc:spChg chg="add mod">
          <ac:chgData name="Hashimoto, Chie / 橋本　知依" userId="d974ff01-1f92-419a-ba7c-6fd3fb8463af" providerId="ADAL" clId="{F7776893-6379-4981-A040-D340070C0D12}" dt="2023-10-10T06:49:18.941" v="1112" actId="14100"/>
          <ac:spMkLst>
            <pc:docMk/>
            <pc:sldMk cId="2146032486" sldId="332"/>
            <ac:spMk id="29" creationId="{98D206A0-19B4-B7DE-DEC9-E1905F1641FF}"/>
          </ac:spMkLst>
        </pc:spChg>
        <pc:spChg chg="add mod">
          <ac:chgData name="Hashimoto, Chie / 橋本　知依" userId="d974ff01-1f92-419a-ba7c-6fd3fb8463af" providerId="ADAL" clId="{F7776893-6379-4981-A040-D340070C0D12}" dt="2023-10-10T06:49:35.405" v="1160" actId="1076"/>
          <ac:spMkLst>
            <pc:docMk/>
            <pc:sldMk cId="2146032486" sldId="332"/>
            <ac:spMk id="30" creationId="{7BBB140E-AC8D-D15E-721B-C4D1D417D976}"/>
          </ac:spMkLst>
        </pc:spChg>
        <pc:grpChg chg="add mod">
          <ac:chgData name="Hashimoto, Chie / 橋本　知依" userId="d974ff01-1f92-419a-ba7c-6fd3fb8463af" providerId="ADAL" clId="{F7776893-6379-4981-A040-D340070C0D12}" dt="2023-10-10T05:57:13.451" v="652" actId="1076"/>
          <ac:grpSpMkLst>
            <pc:docMk/>
            <pc:sldMk cId="2146032486" sldId="332"/>
            <ac:grpSpMk id="14" creationId="{2464F834-EAE7-EE55-0416-AE33706F4A1E}"/>
          </ac:grpSpMkLst>
        </pc:grpChg>
        <pc:graphicFrameChg chg="mod modGraphic">
          <ac:chgData name="Hashimoto, Chie / 橋本　知依" userId="d974ff01-1f92-419a-ba7c-6fd3fb8463af" providerId="ADAL" clId="{F7776893-6379-4981-A040-D340070C0D12}" dt="2023-10-10T08:50:01.266" v="3379" actId="20577"/>
          <ac:graphicFrameMkLst>
            <pc:docMk/>
            <pc:sldMk cId="2146032486" sldId="332"/>
            <ac:graphicFrameMk id="8" creationId="{07219AAD-97A6-3628-5ADC-E4FDDF648FDB}"/>
          </ac:graphicFrameMkLst>
        </pc:graphicFrameChg>
        <pc:picChg chg="add mod modCrop">
          <ac:chgData name="Hashimoto, Chie / 橋本　知依" userId="d974ff01-1f92-419a-ba7c-6fd3fb8463af" providerId="ADAL" clId="{F7776893-6379-4981-A040-D340070C0D12}" dt="2023-10-10T05:56:38.850" v="643" actId="164"/>
          <ac:picMkLst>
            <pc:docMk/>
            <pc:sldMk cId="2146032486" sldId="332"/>
            <ac:picMk id="3" creationId="{CDEACF7E-E2BB-B35D-0EDD-46A7AAFD5C9C}"/>
          </ac:picMkLst>
        </pc:picChg>
        <pc:picChg chg="del">
          <ac:chgData name="Hashimoto, Chie / 橋本　知依" userId="d974ff01-1f92-419a-ba7c-6fd3fb8463af" providerId="ADAL" clId="{F7776893-6379-4981-A040-D340070C0D12}" dt="2023-10-10T05:52:34.238" v="274" actId="478"/>
          <ac:picMkLst>
            <pc:docMk/>
            <pc:sldMk cId="2146032486" sldId="332"/>
            <ac:picMk id="4" creationId="{59CDC3D2-A17E-66FA-E2D8-7F315EB3A886}"/>
          </ac:picMkLst>
        </pc:picChg>
        <pc:picChg chg="del">
          <ac:chgData name="Hashimoto, Chie / 橋本　知依" userId="d974ff01-1f92-419a-ba7c-6fd3fb8463af" providerId="ADAL" clId="{F7776893-6379-4981-A040-D340070C0D12}" dt="2023-10-10T05:52:48.018" v="281" actId="478"/>
          <ac:picMkLst>
            <pc:docMk/>
            <pc:sldMk cId="2146032486" sldId="332"/>
            <ac:picMk id="10" creationId="{FA377643-1B22-6053-E889-3C024D5DF1E9}"/>
          </ac:picMkLst>
        </pc:picChg>
        <pc:picChg chg="del">
          <ac:chgData name="Hashimoto, Chie / 橋本　知依" userId="d974ff01-1f92-419a-ba7c-6fd3fb8463af" providerId="ADAL" clId="{F7776893-6379-4981-A040-D340070C0D12}" dt="2023-10-10T05:52:50.176" v="283" actId="478"/>
          <ac:picMkLst>
            <pc:docMk/>
            <pc:sldMk cId="2146032486" sldId="332"/>
            <ac:picMk id="12" creationId="{5C676528-979F-8D7C-96FF-BE0958571D49}"/>
          </ac:picMkLst>
        </pc:picChg>
        <pc:picChg chg="add mod modCrop">
          <ac:chgData name="Hashimoto, Chie / 橋本　知依" userId="d974ff01-1f92-419a-ba7c-6fd3fb8463af" providerId="ADAL" clId="{F7776893-6379-4981-A040-D340070C0D12}" dt="2023-10-10T06:48:47.098" v="1099" actId="1076"/>
          <ac:picMkLst>
            <pc:docMk/>
            <pc:sldMk cId="2146032486" sldId="332"/>
            <ac:picMk id="23" creationId="{6D9CD58E-2AC9-18E3-5622-9B229544BA47}"/>
          </ac:picMkLst>
        </pc:picChg>
        <pc:picChg chg="add mod">
          <ac:chgData name="Hashimoto, Chie / 橋本　知依" userId="d974ff01-1f92-419a-ba7c-6fd3fb8463af" providerId="ADAL" clId="{F7776893-6379-4981-A040-D340070C0D12}" dt="2023-10-10T06:48:59.186" v="1106" actId="1076"/>
          <ac:picMkLst>
            <pc:docMk/>
            <pc:sldMk cId="2146032486" sldId="332"/>
            <ac:picMk id="25" creationId="{F2D2BA14-E6E4-C1F5-FF3A-0CC9A36E019D}"/>
          </ac:picMkLst>
        </pc:picChg>
        <pc:cxnChg chg="add mod">
          <ac:chgData name="Hashimoto, Chie / 橋本　知依" userId="d974ff01-1f92-419a-ba7c-6fd3fb8463af" providerId="ADAL" clId="{F7776893-6379-4981-A040-D340070C0D12}" dt="2023-10-10T05:57:35.267" v="660" actId="692"/>
          <ac:cxnSpMkLst>
            <pc:docMk/>
            <pc:sldMk cId="2146032486" sldId="332"/>
            <ac:cxnSpMk id="15" creationId="{9291AB0C-EF23-B80E-8B1D-DA22E45720E5}"/>
          </ac:cxnSpMkLst>
        </pc:cxnChg>
        <pc:cxnChg chg="add mod">
          <ac:chgData name="Hashimoto, Chie / 橋本　知依" userId="d974ff01-1f92-419a-ba7c-6fd3fb8463af" providerId="ADAL" clId="{F7776893-6379-4981-A040-D340070C0D12}" dt="2023-10-10T06:49:50.398" v="1165" actId="14100"/>
          <ac:cxnSpMkLst>
            <pc:docMk/>
            <pc:sldMk cId="2146032486" sldId="332"/>
            <ac:cxnSpMk id="32" creationId="{E47DBAF4-12A4-FC7F-CE27-2860F5FD2385}"/>
          </ac:cxnSpMkLst>
        </pc:cxnChg>
      </pc:sldChg>
      <pc:sldChg chg="add del">
        <pc:chgData name="Hashimoto, Chie / 橋本　知依" userId="d974ff01-1f92-419a-ba7c-6fd3fb8463af" providerId="ADAL" clId="{F7776893-6379-4981-A040-D340070C0D12}" dt="2023-10-10T05:52:58.209" v="284" actId="47"/>
        <pc:sldMkLst>
          <pc:docMk/>
          <pc:sldMk cId="2241326893" sldId="333"/>
        </pc:sldMkLst>
      </pc:sldChg>
      <pc:sldChg chg="addSp delSp modSp add mod">
        <pc:chgData name="Hashimoto, Chie / 橋本　知依" userId="d974ff01-1f92-419a-ba7c-6fd3fb8463af" providerId="ADAL" clId="{F7776893-6379-4981-A040-D340070C0D12}" dt="2023-10-10T08:49:47.184" v="3363" actId="20577"/>
        <pc:sldMkLst>
          <pc:docMk/>
          <pc:sldMk cId="3374351889" sldId="333"/>
        </pc:sldMkLst>
        <pc:spChg chg="add del mod">
          <ac:chgData name="Hashimoto, Chie / 橋本　知依" userId="d974ff01-1f92-419a-ba7c-6fd3fb8463af" providerId="ADAL" clId="{F7776893-6379-4981-A040-D340070C0D12}" dt="2023-10-10T07:36:44.999" v="2559" actId="1076"/>
          <ac:spMkLst>
            <pc:docMk/>
            <pc:sldMk cId="3374351889" sldId="333"/>
            <ac:spMk id="13" creationId="{DDE09D2E-4A8A-84BC-E4B2-1713D0FFDC89}"/>
          </ac:spMkLst>
        </pc:spChg>
        <pc:spChg chg="add mod">
          <ac:chgData name="Hashimoto, Chie / 橋本　知依" userId="d974ff01-1f92-419a-ba7c-6fd3fb8463af" providerId="ADAL" clId="{F7776893-6379-4981-A040-D340070C0D12}" dt="2023-10-10T07:36:01.837" v="2508" actId="14100"/>
          <ac:spMkLst>
            <pc:docMk/>
            <pc:sldMk cId="3374351889" sldId="333"/>
            <ac:spMk id="16" creationId="{C2FF2085-13F4-4C4B-ECB8-AE081AA50D72}"/>
          </ac:spMkLst>
        </pc:spChg>
        <pc:spChg chg="add mod">
          <ac:chgData name="Hashimoto, Chie / 橋本　知依" userId="d974ff01-1f92-419a-ba7c-6fd3fb8463af" providerId="ADAL" clId="{F7776893-6379-4981-A040-D340070C0D12}" dt="2023-10-10T07:36:09.958" v="2512" actId="1076"/>
          <ac:spMkLst>
            <pc:docMk/>
            <pc:sldMk cId="3374351889" sldId="333"/>
            <ac:spMk id="18" creationId="{A0674FF8-D17B-20BE-2CC6-19BE2F198957}"/>
          </ac:spMkLst>
        </pc:spChg>
        <pc:spChg chg="add mod">
          <ac:chgData name="Hashimoto, Chie / 橋本　知依" userId="d974ff01-1f92-419a-ba7c-6fd3fb8463af" providerId="ADAL" clId="{F7776893-6379-4981-A040-D340070C0D12}" dt="2023-10-10T07:37:05.587" v="2601" actId="20577"/>
          <ac:spMkLst>
            <pc:docMk/>
            <pc:sldMk cId="3374351889" sldId="333"/>
            <ac:spMk id="20" creationId="{AD3ABFAB-D18B-CB5B-C338-A7A12D1DFF6A}"/>
          </ac:spMkLst>
        </pc:spChg>
        <pc:spChg chg="add mod">
          <ac:chgData name="Hashimoto, Chie / 橋本　知依" userId="d974ff01-1f92-419a-ba7c-6fd3fb8463af" providerId="ADAL" clId="{F7776893-6379-4981-A040-D340070C0D12}" dt="2023-10-10T07:38:14.812" v="2689" actId="1076"/>
          <ac:spMkLst>
            <pc:docMk/>
            <pc:sldMk cId="3374351889" sldId="333"/>
            <ac:spMk id="21" creationId="{E1DB82C0-1774-96A6-BC3C-F05835CB3E17}"/>
          </ac:spMkLst>
        </pc:spChg>
        <pc:spChg chg="add mod">
          <ac:chgData name="Hashimoto, Chie / 橋本　知依" userId="d974ff01-1f92-419a-ba7c-6fd3fb8463af" providerId="ADAL" clId="{F7776893-6379-4981-A040-D340070C0D12}" dt="2023-10-10T07:37:36.637" v="2610" actId="14100"/>
          <ac:spMkLst>
            <pc:docMk/>
            <pc:sldMk cId="3374351889" sldId="333"/>
            <ac:spMk id="22" creationId="{8C2811FA-F4F2-DCE5-0829-99497048A4A6}"/>
          </ac:spMkLst>
        </pc:spChg>
        <pc:grpChg chg="del">
          <ac:chgData name="Hashimoto, Chie / 橋本　知依" userId="d974ff01-1f92-419a-ba7c-6fd3fb8463af" providerId="ADAL" clId="{F7776893-6379-4981-A040-D340070C0D12}" dt="2023-10-10T07:13:57.971" v="1979" actId="478"/>
          <ac:grpSpMkLst>
            <pc:docMk/>
            <pc:sldMk cId="3374351889" sldId="333"/>
            <ac:grpSpMk id="12" creationId="{55A0E706-53AB-EAC4-F39B-61DC56C2E124}"/>
          </ac:grpSpMkLst>
        </pc:grpChg>
        <pc:graphicFrameChg chg="mod modGraphic">
          <ac:chgData name="Hashimoto, Chie / 橋本　知依" userId="d974ff01-1f92-419a-ba7c-6fd3fb8463af" providerId="ADAL" clId="{F7776893-6379-4981-A040-D340070C0D12}" dt="2023-10-10T08:49:47.184" v="3363" actId="20577"/>
          <ac:graphicFrameMkLst>
            <pc:docMk/>
            <pc:sldMk cId="3374351889" sldId="333"/>
            <ac:graphicFrameMk id="8" creationId="{07219AAD-97A6-3628-5ADC-E4FDDF648FDB}"/>
          </ac:graphicFrameMkLst>
        </pc:graphicFrameChg>
        <pc:picChg chg="add mod modCrop">
          <ac:chgData name="Hashimoto, Chie / 橋本　知依" userId="d974ff01-1f92-419a-ba7c-6fd3fb8463af" providerId="ADAL" clId="{F7776893-6379-4981-A040-D340070C0D12}" dt="2023-10-10T07:35:40.497" v="2503" actId="1076"/>
          <ac:picMkLst>
            <pc:docMk/>
            <pc:sldMk cId="3374351889" sldId="333"/>
            <ac:picMk id="3" creationId="{99ED7191-9484-E7B9-5503-847678F932BD}"/>
          </ac:picMkLst>
        </pc:picChg>
        <pc:picChg chg="add mod modCrop">
          <ac:chgData name="Hashimoto, Chie / 橋本　知依" userId="d974ff01-1f92-419a-ba7c-6fd3fb8463af" providerId="ADAL" clId="{F7776893-6379-4981-A040-D340070C0D12}" dt="2023-10-10T07:36:04.248" v="2511" actId="1076"/>
          <ac:picMkLst>
            <pc:docMk/>
            <pc:sldMk cId="3374351889" sldId="333"/>
            <ac:picMk id="7" creationId="{FF23F3EA-2DF4-D544-EF6F-A7C856F516C0}"/>
          </ac:picMkLst>
        </pc:picChg>
        <pc:picChg chg="add mod modCrop">
          <ac:chgData name="Hashimoto, Chie / 橋本　知依" userId="d974ff01-1f92-419a-ba7c-6fd3fb8463af" providerId="ADAL" clId="{F7776893-6379-4981-A040-D340070C0D12}" dt="2023-10-10T07:35:44.112" v="2505" actId="1076"/>
          <ac:picMkLst>
            <pc:docMk/>
            <pc:sldMk cId="3374351889" sldId="333"/>
            <ac:picMk id="10" creationId="{9B06EB45-5171-13A5-62CF-31E5886063D6}"/>
          </ac:picMkLst>
        </pc:picChg>
        <pc:cxnChg chg="del">
          <ac:chgData name="Hashimoto, Chie / 橋本　知依" userId="d974ff01-1f92-419a-ba7c-6fd3fb8463af" providerId="ADAL" clId="{F7776893-6379-4981-A040-D340070C0D12}" dt="2023-10-10T07:13:58.787" v="1980" actId="478"/>
          <ac:cxnSpMkLst>
            <pc:docMk/>
            <pc:sldMk cId="3374351889" sldId="333"/>
            <ac:cxnSpMk id="14" creationId="{C99906DE-8F6B-A3F6-DB30-468DBDD27E89}"/>
          </ac:cxnSpMkLst>
        </pc:cxnChg>
        <pc:cxnChg chg="add mod">
          <ac:chgData name="Hashimoto, Chie / 橋本　知依" userId="d974ff01-1f92-419a-ba7c-6fd3fb8463af" providerId="ADAL" clId="{F7776893-6379-4981-A040-D340070C0D12}" dt="2023-10-10T07:36:13.551" v="2513" actId="14100"/>
          <ac:cxnSpMkLst>
            <pc:docMk/>
            <pc:sldMk cId="3374351889" sldId="333"/>
            <ac:cxnSpMk id="15" creationId="{ECCBBB75-C053-AEE7-40DD-0CBE2A2AA634}"/>
          </ac:cxnSpMkLst>
        </pc:cxnChg>
        <pc:cxnChg chg="add mod">
          <ac:chgData name="Hashimoto, Chie / 橋本　知依" userId="d974ff01-1f92-419a-ba7c-6fd3fb8463af" providerId="ADAL" clId="{F7776893-6379-4981-A040-D340070C0D12}" dt="2023-10-10T07:37:43.117" v="2613" actId="14100"/>
          <ac:cxnSpMkLst>
            <pc:docMk/>
            <pc:sldMk cId="3374351889" sldId="333"/>
            <ac:cxnSpMk id="23" creationId="{77C21C50-6907-5F51-6284-7CB0690BAE86}"/>
          </ac:cxnSpMkLst>
        </pc:cxnChg>
      </pc:sldChg>
      <pc:sldChg chg="add del">
        <pc:chgData name="Hashimoto, Chie / 橋本　知依" userId="d974ff01-1f92-419a-ba7c-6fd3fb8463af" providerId="ADAL" clId="{F7776893-6379-4981-A040-D340070C0D12}" dt="2023-10-10T07:27:10.816" v="1988" actId="47"/>
        <pc:sldMkLst>
          <pc:docMk/>
          <pc:sldMk cId="1091226445" sldId="334"/>
        </pc:sldMkLst>
      </pc:sldChg>
      <pc:sldChg chg="del">
        <pc:chgData name="Hashimoto, Chie / 橋本　知依" userId="d974ff01-1f92-419a-ba7c-6fd3fb8463af" providerId="ADAL" clId="{F7776893-6379-4981-A040-D340070C0D12}" dt="2023-10-10T05:52:02.432" v="273" actId="47"/>
        <pc:sldMkLst>
          <pc:docMk/>
          <pc:sldMk cId="2257314426" sldId="335"/>
        </pc:sldMkLst>
      </pc:sldChg>
    </pc:docChg>
  </pc:docChgLst>
  <pc:docChgLst>
    <pc:chgData name="Hashimoto, Chie / 橋本　知依" userId="d974ff01-1f92-419a-ba7c-6fd3fb8463af" providerId="ADAL" clId="{5C4F4213-B812-484D-A676-5F72C72A1EAB}"/>
    <pc:docChg chg="undo custSel addSld delSld modSld sldOrd">
      <pc:chgData name="Hashimoto, Chie / 橋本　知依" userId="d974ff01-1f92-419a-ba7c-6fd3fb8463af" providerId="ADAL" clId="{5C4F4213-B812-484D-A676-5F72C72A1EAB}" dt="2023-08-28T10:34:50.780" v="5150" actId="478"/>
      <pc:docMkLst>
        <pc:docMk/>
      </pc:docMkLst>
      <pc:sldChg chg="modSp mod">
        <pc:chgData name="Hashimoto, Chie / 橋本　知依" userId="d974ff01-1f92-419a-ba7c-6fd3fb8463af" providerId="ADAL" clId="{5C4F4213-B812-484D-A676-5F72C72A1EAB}" dt="2023-08-27T23:44:05.658" v="13" actId="20577"/>
        <pc:sldMkLst>
          <pc:docMk/>
          <pc:sldMk cId="3840699567" sldId="303"/>
        </pc:sldMkLst>
        <pc:spChg chg="mod">
          <ac:chgData name="Hashimoto, Chie / 橋本　知依" userId="d974ff01-1f92-419a-ba7c-6fd3fb8463af" providerId="ADAL" clId="{5C4F4213-B812-484D-A676-5F72C72A1EAB}" dt="2023-08-27T23:44:05.658" v="13" actId="20577"/>
          <ac:spMkLst>
            <pc:docMk/>
            <pc:sldMk cId="3840699567" sldId="303"/>
            <ac:spMk id="3" creationId="{530A82E1-8E0D-434A-9DF4-7C2ABD1A07A1}"/>
          </ac:spMkLst>
        </pc:spChg>
      </pc:sldChg>
      <pc:sldChg chg="addSp delSp modSp mod">
        <pc:chgData name="Hashimoto, Chie / 橋本　知依" userId="d974ff01-1f92-419a-ba7c-6fd3fb8463af" providerId="ADAL" clId="{5C4F4213-B812-484D-A676-5F72C72A1EAB}" dt="2023-08-28T10:34:50.780" v="5150" actId="478"/>
        <pc:sldMkLst>
          <pc:docMk/>
          <pc:sldMk cId="509033882" sldId="305"/>
        </pc:sldMkLst>
        <pc:spChg chg="add del mod">
          <ac:chgData name="Hashimoto, Chie / 橋本　知依" userId="d974ff01-1f92-419a-ba7c-6fd3fb8463af" providerId="ADAL" clId="{5C4F4213-B812-484D-A676-5F72C72A1EAB}" dt="2023-08-28T07:25:09.250" v="5030" actId="478"/>
          <ac:spMkLst>
            <pc:docMk/>
            <pc:sldMk cId="509033882" sldId="305"/>
            <ac:spMk id="4" creationId="{2893F8B6-07E5-5BED-F16C-3554711A8B77}"/>
          </ac:spMkLst>
        </pc:spChg>
        <pc:spChg chg="del">
          <ac:chgData name="Hashimoto, Chie / 橋本　知依" userId="d974ff01-1f92-419a-ba7c-6fd3fb8463af" providerId="ADAL" clId="{5C4F4213-B812-484D-A676-5F72C72A1EAB}" dt="2023-08-27T23:44:37.405" v="20" actId="478"/>
          <ac:spMkLst>
            <pc:docMk/>
            <pc:sldMk cId="509033882" sldId="305"/>
            <ac:spMk id="5" creationId="{3EE43486-DE40-1EFC-0DC1-295B3AA45A2F}"/>
          </ac:spMkLst>
        </pc:spChg>
        <pc:spChg chg="mod">
          <ac:chgData name="Hashimoto, Chie / 橋本　知依" userId="d974ff01-1f92-419a-ba7c-6fd3fb8463af" providerId="ADAL" clId="{5C4F4213-B812-484D-A676-5F72C72A1EAB}" dt="2023-08-27T23:44:31.158" v="19" actId="20577"/>
          <ac:spMkLst>
            <pc:docMk/>
            <pc:sldMk cId="509033882" sldId="305"/>
            <ac:spMk id="6" creationId="{531B4B9D-12EA-4BC5-4859-8E23CDDB1A22}"/>
          </ac:spMkLst>
        </pc:spChg>
        <pc:spChg chg="add mod">
          <ac:chgData name="Hashimoto, Chie / 橋本　知依" userId="d974ff01-1f92-419a-ba7c-6fd3fb8463af" providerId="ADAL" clId="{5C4F4213-B812-484D-A676-5F72C72A1EAB}" dt="2023-08-28T02:47:21.182" v="340" actId="164"/>
          <ac:spMkLst>
            <pc:docMk/>
            <pc:sldMk cId="509033882" sldId="305"/>
            <ac:spMk id="9" creationId="{13E0A669-95B1-A9A7-CC4C-237BF908364A}"/>
          </ac:spMkLst>
        </pc:spChg>
        <pc:spChg chg="add mod">
          <ac:chgData name="Hashimoto, Chie / 橋本　知依" userId="d974ff01-1f92-419a-ba7c-6fd3fb8463af" providerId="ADAL" clId="{5C4F4213-B812-484D-A676-5F72C72A1EAB}" dt="2023-08-28T02:47:21.182" v="340" actId="164"/>
          <ac:spMkLst>
            <pc:docMk/>
            <pc:sldMk cId="509033882" sldId="305"/>
            <ac:spMk id="10" creationId="{801BC435-6B3F-2E04-42D0-A363028AEB02}"/>
          </ac:spMkLst>
        </pc:spChg>
        <pc:spChg chg="add del mod">
          <ac:chgData name="Hashimoto, Chie / 橋本　知依" userId="d974ff01-1f92-419a-ba7c-6fd3fb8463af" providerId="ADAL" clId="{5C4F4213-B812-484D-A676-5F72C72A1EAB}" dt="2023-08-28T06:43:38.835" v="4419" actId="21"/>
          <ac:spMkLst>
            <pc:docMk/>
            <pc:sldMk cId="509033882" sldId="305"/>
            <ac:spMk id="23" creationId="{FC5576FE-782F-8C0F-B803-54D6474FF152}"/>
          </ac:spMkLst>
        </pc:spChg>
        <pc:spChg chg="mod">
          <ac:chgData name="Hashimoto, Chie / 橋本　知依" userId="d974ff01-1f92-419a-ba7c-6fd3fb8463af" providerId="ADAL" clId="{5C4F4213-B812-484D-A676-5F72C72A1EAB}" dt="2023-08-28T06:44:04.909" v="4428"/>
          <ac:spMkLst>
            <pc:docMk/>
            <pc:sldMk cId="509033882" sldId="305"/>
            <ac:spMk id="32" creationId="{D7C962DE-1BFA-7F8F-4A21-FF378BAC5544}"/>
          </ac:spMkLst>
        </pc:spChg>
        <pc:spChg chg="mod">
          <ac:chgData name="Hashimoto, Chie / 橋本　知依" userId="d974ff01-1f92-419a-ba7c-6fd3fb8463af" providerId="ADAL" clId="{5C4F4213-B812-484D-A676-5F72C72A1EAB}" dt="2023-08-28T06:44:04.909" v="4428"/>
          <ac:spMkLst>
            <pc:docMk/>
            <pc:sldMk cId="509033882" sldId="305"/>
            <ac:spMk id="33" creationId="{C163768F-A3F9-802F-15DB-34EA3FBA77B0}"/>
          </ac:spMkLst>
        </pc:spChg>
        <pc:grpChg chg="del">
          <ac:chgData name="Hashimoto, Chie / 橋本　知依" userId="d974ff01-1f92-419a-ba7c-6fd3fb8463af" providerId="ADAL" clId="{5C4F4213-B812-484D-A676-5F72C72A1EAB}" dt="2023-08-28T02:35:41.276" v="22" actId="478"/>
          <ac:grpSpMkLst>
            <pc:docMk/>
            <pc:sldMk cId="509033882" sldId="305"/>
            <ac:grpSpMk id="12" creationId="{90E8B66D-0D87-E71A-B850-03AD144BF48C}"/>
          </ac:grpSpMkLst>
        </pc:grpChg>
        <pc:grpChg chg="add mod">
          <ac:chgData name="Hashimoto, Chie / 橋本　知依" userId="d974ff01-1f92-419a-ba7c-6fd3fb8463af" providerId="ADAL" clId="{5C4F4213-B812-484D-A676-5F72C72A1EAB}" dt="2023-08-28T06:43:36.298" v="4418" actId="164"/>
          <ac:grpSpMkLst>
            <pc:docMk/>
            <pc:sldMk cId="509033882" sldId="305"/>
            <ac:grpSpMk id="21" creationId="{8F7F7201-DF10-AFC5-EE45-B7A22CD01FFE}"/>
          </ac:grpSpMkLst>
        </pc:grpChg>
        <pc:grpChg chg="add del mod">
          <ac:chgData name="Hashimoto, Chie / 橋本　知依" userId="d974ff01-1f92-419a-ba7c-6fd3fb8463af" providerId="ADAL" clId="{5C4F4213-B812-484D-A676-5F72C72A1EAB}" dt="2023-08-28T06:43:38.835" v="4419" actId="21"/>
          <ac:grpSpMkLst>
            <pc:docMk/>
            <pc:sldMk cId="509033882" sldId="305"/>
            <ac:grpSpMk id="27" creationId="{AFA0B5A4-E24A-8793-7FA6-BB097124A210}"/>
          </ac:grpSpMkLst>
        </pc:grpChg>
        <pc:grpChg chg="add mod">
          <ac:chgData name="Hashimoto, Chie / 橋本　知依" userId="d974ff01-1f92-419a-ba7c-6fd3fb8463af" providerId="ADAL" clId="{5C4F4213-B812-484D-A676-5F72C72A1EAB}" dt="2023-08-28T10:25:40.832" v="5146" actId="1076"/>
          <ac:grpSpMkLst>
            <pc:docMk/>
            <pc:sldMk cId="509033882" sldId="305"/>
            <ac:grpSpMk id="29" creationId="{421FA4B3-76C7-5161-5388-BAEB4CCF1B3D}"/>
          </ac:grpSpMkLst>
        </pc:grpChg>
        <pc:graphicFrameChg chg="del modGraphic">
          <ac:chgData name="Hashimoto, Chie / 橋本　知依" userId="d974ff01-1f92-419a-ba7c-6fd3fb8463af" providerId="ADAL" clId="{5C4F4213-B812-484D-A676-5F72C72A1EAB}" dt="2023-08-28T06:43:38.835" v="4419" actId="21"/>
          <ac:graphicFrameMkLst>
            <pc:docMk/>
            <pc:sldMk cId="509033882" sldId="305"/>
            <ac:graphicFrameMk id="4" creationId="{77E67DA5-8374-CDFF-34EB-DA790B4266D9}"/>
          </ac:graphicFrameMkLst>
        </pc:graphicFrameChg>
        <pc:graphicFrameChg chg="add mod modGraphic">
          <ac:chgData name="Hashimoto, Chie / 橋本　知依" userId="d974ff01-1f92-419a-ba7c-6fd3fb8463af" providerId="ADAL" clId="{5C4F4213-B812-484D-A676-5F72C72A1EAB}" dt="2023-08-28T07:25:13.078" v="5031" actId="1076"/>
          <ac:graphicFrameMkLst>
            <pc:docMk/>
            <pc:sldMk cId="509033882" sldId="305"/>
            <ac:graphicFrameMk id="28" creationId="{99FA9CBE-D388-811D-E0C2-694E6E6CE91B}"/>
          </ac:graphicFrameMkLst>
        </pc:graphicFrameChg>
        <pc:picChg chg="add del mod modCrop">
          <ac:chgData name="Hashimoto, Chie / 橋本　知依" userId="d974ff01-1f92-419a-ba7c-6fd3fb8463af" providerId="ADAL" clId="{5C4F4213-B812-484D-A676-5F72C72A1EAB}" dt="2023-08-28T10:34:50.780" v="5150" actId="478"/>
          <ac:picMkLst>
            <pc:docMk/>
            <pc:sldMk cId="509033882" sldId="305"/>
            <ac:picMk id="5" creationId="{0D60CFDF-BC3E-E29F-8094-67B6D3894C44}"/>
          </ac:picMkLst>
        </pc:picChg>
        <pc:picChg chg="add mod modCrop">
          <ac:chgData name="Hashimoto, Chie / 橋本　知依" userId="d974ff01-1f92-419a-ba7c-6fd3fb8463af" providerId="ADAL" clId="{5C4F4213-B812-484D-A676-5F72C72A1EAB}" dt="2023-08-28T02:47:21.182" v="340" actId="164"/>
          <ac:picMkLst>
            <pc:docMk/>
            <pc:sldMk cId="509033882" sldId="305"/>
            <ac:picMk id="8" creationId="{4F752ABE-13C5-E44F-51F5-284060CC06E0}"/>
          </ac:picMkLst>
        </pc:picChg>
        <pc:picChg chg="add del mod modCrop">
          <ac:chgData name="Hashimoto, Chie / 橋本　知依" userId="d974ff01-1f92-419a-ba7c-6fd3fb8463af" providerId="ADAL" clId="{5C4F4213-B812-484D-A676-5F72C72A1EAB}" dt="2023-08-28T06:43:38.835" v="4419" actId="21"/>
          <ac:picMkLst>
            <pc:docMk/>
            <pc:sldMk cId="509033882" sldId="305"/>
            <ac:picMk id="22" creationId="{101A4177-F598-2F99-B02B-A8DF9EE9E5D2}"/>
          </ac:picMkLst>
        </pc:picChg>
        <pc:picChg chg="mod">
          <ac:chgData name="Hashimoto, Chie / 橋本　知依" userId="d974ff01-1f92-419a-ba7c-6fd3fb8463af" providerId="ADAL" clId="{5C4F4213-B812-484D-A676-5F72C72A1EAB}" dt="2023-08-28T06:44:04.909" v="4428"/>
          <ac:picMkLst>
            <pc:docMk/>
            <pc:sldMk cId="509033882" sldId="305"/>
            <ac:picMk id="30" creationId="{A1360C85-F7D5-072D-1ED2-69D4E9C8DAF2}"/>
          </ac:picMkLst>
        </pc:picChg>
        <pc:picChg chg="mod">
          <ac:chgData name="Hashimoto, Chie / 橋本　知依" userId="d974ff01-1f92-419a-ba7c-6fd3fb8463af" providerId="ADAL" clId="{5C4F4213-B812-484D-A676-5F72C72A1EAB}" dt="2023-08-28T06:44:04.909" v="4428"/>
          <ac:picMkLst>
            <pc:docMk/>
            <pc:sldMk cId="509033882" sldId="305"/>
            <ac:picMk id="31" creationId="{86D4F6A4-C8F6-625A-87ED-7A490D203C00}"/>
          </ac:picMkLst>
        </pc:picChg>
        <pc:cxnChg chg="add mod">
          <ac:chgData name="Hashimoto, Chie / 橋本　知依" userId="d974ff01-1f92-419a-ba7c-6fd3fb8463af" providerId="ADAL" clId="{5C4F4213-B812-484D-A676-5F72C72A1EAB}" dt="2023-08-28T06:43:38.835" v="4419" actId="21"/>
          <ac:cxnSpMkLst>
            <pc:docMk/>
            <pc:sldMk cId="509033882" sldId="305"/>
            <ac:cxnSpMk id="17" creationId="{B6676A22-EE92-A95C-6EC2-434B9E3675B3}"/>
          </ac:cxnSpMkLst>
        </pc:cxnChg>
        <pc:cxnChg chg="add mod">
          <ac:chgData name="Hashimoto, Chie / 橋本　知依" userId="d974ff01-1f92-419a-ba7c-6fd3fb8463af" providerId="ADAL" clId="{5C4F4213-B812-484D-A676-5F72C72A1EAB}" dt="2023-08-28T06:43:38.835" v="4419" actId="21"/>
          <ac:cxnSpMkLst>
            <pc:docMk/>
            <pc:sldMk cId="509033882" sldId="305"/>
            <ac:cxnSpMk id="24" creationId="{F5C737C8-C59B-49C8-3BBD-263BF22A16D7}"/>
          </ac:cxnSpMkLst>
        </pc:cxnChg>
      </pc:sldChg>
      <pc:sldChg chg="del ord">
        <pc:chgData name="Hashimoto, Chie / 橋本　知依" userId="d974ff01-1f92-419a-ba7c-6fd3fb8463af" providerId="ADAL" clId="{5C4F4213-B812-484D-A676-5F72C72A1EAB}" dt="2023-08-28T06:47:05.568" v="4741" actId="47"/>
        <pc:sldMkLst>
          <pc:docMk/>
          <pc:sldMk cId="4088686920" sldId="310"/>
        </pc:sldMkLst>
      </pc:sldChg>
      <pc:sldChg chg="del ord">
        <pc:chgData name="Hashimoto, Chie / 橋本　知依" userId="d974ff01-1f92-419a-ba7c-6fd3fb8463af" providerId="ADAL" clId="{5C4F4213-B812-484D-A676-5F72C72A1EAB}" dt="2023-08-28T06:47:05.568" v="4741" actId="47"/>
        <pc:sldMkLst>
          <pc:docMk/>
          <pc:sldMk cId="2280984839" sldId="315"/>
        </pc:sldMkLst>
      </pc:sldChg>
      <pc:sldChg chg="add del ord">
        <pc:chgData name="Hashimoto, Chie / 橋本　知依" userId="d974ff01-1f92-419a-ba7c-6fd3fb8463af" providerId="ADAL" clId="{5C4F4213-B812-484D-A676-5F72C72A1EAB}" dt="2023-08-28T06:47:05.568" v="4741" actId="47"/>
        <pc:sldMkLst>
          <pc:docMk/>
          <pc:sldMk cId="3219491497" sldId="316"/>
        </pc:sldMkLst>
      </pc:sldChg>
      <pc:sldChg chg="addSp delSp modSp add mod">
        <pc:chgData name="Hashimoto, Chie / 橋本　知依" userId="d974ff01-1f92-419a-ba7c-6fd3fb8463af" providerId="ADAL" clId="{5C4F4213-B812-484D-A676-5F72C72A1EAB}" dt="2023-08-28T07:29:37.876" v="5115" actId="20577"/>
        <pc:sldMkLst>
          <pc:docMk/>
          <pc:sldMk cId="447668987" sldId="317"/>
        </pc:sldMkLst>
        <pc:spChg chg="add del mod">
          <ac:chgData name="Hashimoto, Chie / 橋本　知依" userId="d974ff01-1f92-419a-ba7c-6fd3fb8463af" providerId="ADAL" clId="{5C4F4213-B812-484D-A676-5F72C72A1EAB}" dt="2023-08-28T03:33:27.432" v="1302" actId="478"/>
          <ac:spMkLst>
            <pc:docMk/>
            <pc:sldMk cId="447668987" sldId="317"/>
            <ac:spMk id="3" creationId="{AC46A0D6-8400-580D-951B-F5638A00B53D}"/>
          </ac:spMkLst>
        </pc:spChg>
        <pc:spChg chg="add del">
          <ac:chgData name="Hashimoto, Chie / 橋本　知依" userId="d974ff01-1f92-419a-ba7c-6fd3fb8463af" providerId="ADAL" clId="{5C4F4213-B812-484D-A676-5F72C72A1EAB}" dt="2023-08-28T03:26:25.858" v="1212" actId="22"/>
          <ac:spMkLst>
            <pc:docMk/>
            <pc:sldMk cId="447668987" sldId="317"/>
            <ac:spMk id="6" creationId="{C46B7797-6861-E503-0AB9-D1A4C84EFE73}"/>
          </ac:spMkLst>
        </pc:spChg>
        <pc:spChg chg="add del mod">
          <ac:chgData name="Hashimoto, Chie / 橋本　知依" userId="d974ff01-1f92-419a-ba7c-6fd3fb8463af" providerId="ADAL" clId="{5C4F4213-B812-484D-A676-5F72C72A1EAB}" dt="2023-08-28T05:30:48.495" v="4226" actId="478"/>
          <ac:spMkLst>
            <pc:docMk/>
            <pc:sldMk cId="447668987" sldId="317"/>
            <ac:spMk id="7" creationId="{E45F18EF-21A8-5E27-C2E4-89CC095CFD99}"/>
          </ac:spMkLst>
        </pc:spChg>
        <pc:spChg chg="add del mod">
          <ac:chgData name="Hashimoto, Chie / 橋本　知依" userId="d974ff01-1f92-419a-ba7c-6fd3fb8463af" providerId="ADAL" clId="{5C4F4213-B812-484D-A676-5F72C72A1EAB}" dt="2023-08-28T05:57:58.557" v="4313" actId="478"/>
          <ac:spMkLst>
            <pc:docMk/>
            <pc:sldMk cId="447668987" sldId="317"/>
            <ac:spMk id="8" creationId="{09C01F0C-E74C-6AB1-CA69-AC7F51DA5C1D}"/>
          </ac:spMkLst>
        </pc:spChg>
        <pc:spChg chg="mod">
          <ac:chgData name="Hashimoto, Chie / 橋本　知依" userId="d974ff01-1f92-419a-ba7c-6fd3fb8463af" providerId="ADAL" clId="{5C4F4213-B812-484D-A676-5F72C72A1EAB}" dt="2023-08-28T04:25:36.382" v="2440"/>
          <ac:spMkLst>
            <pc:docMk/>
            <pc:sldMk cId="447668987" sldId="317"/>
            <ac:spMk id="12" creationId="{24603ADF-6F29-443B-ADCA-EA29FD73E44D}"/>
          </ac:spMkLst>
        </pc:spChg>
        <pc:spChg chg="mod">
          <ac:chgData name="Hashimoto, Chie / 橋本　知依" userId="d974ff01-1f92-419a-ba7c-6fd3fb8463af" providerId="ADAL" clId="{5C4F4213-B812-484D-A676-5F72C72A1EAB}" dt="2023-08-28T04:25:36.382" v="2440"/>
          <ac:spMkLst>
            <pc:docMk/>
            <pc:sldMk cId="447668987" sldId="317"/>
            <ac:spMk id="13" creationId="{BF0896E9-F8E6-EBA8-A198-F176388FD023}"/>
          </ac:spMkLst>
        </pc:spChg>
        <pc:spChg chg="add del mod">
          <ac:chgData name="Hashimoto, Chie / 橋本　知依" userId="d974ff01-1f92-419a-ba7c-6fd3fb8463af" providerId="ADAL" clId="{5C4F4213-B812-484D-A676-5F72C72A1EAB}" dt="2023-08-28T06:46:39.118" v="4720" actId="478"/>
          <ac:spMkLst>
            <pc:docMk/>
            <pc:sldMk cId="447668987" sldId="317"/>
            <ac:spMk id="14" creationId="{136CF1EB-58EC-C013-1780-9E59595AE745}"/>
          </ac:spMkLst>
        </pc:spChg>
        <pc:spChg chg="add mod">
          <ac:chgData name="Hashimoto, Chie / 橋本　知依" userId="d974ff01-1f92-419a-ba7c-6fd3fb8463af" providerId="ADAL" clId="{5C4F4213-B812-484D-A676-5F72C72A1EAB}" dt="2023-08-28T05:57:52.647" v="4310" actId="164"/>
          <ac:spMkLst>
            <pc:docMk/>
            <pc:sldMk cId="447668987" sldId="317"/>
            <ac:spMk id="21" creationId="{7FA96AE7-7579-0B20-F789-0ACD4E003064}"/>
          </ac:spMkLst>
        </pc:spChg>
        <pc:spChg chg="add mod">
          <ac:chgData name="Hashimoto, Chie / 橋本　知依" userId="d974ff01-1f92-419a-ba7c-6fd3fb8463af" providerId="ADAL" clId="{5C4F4213-B812-484D-A676-5F72C72A1EAB}" dt="2023-08-28T05:57:52.647" v="4310" actId="164"/>
          <ac:spMkLst>
            <pc:docMk/>
            <pc:sldMk cId="447668987" sldId="317"/>
            <ac:spMk id="22" creationId="{ED43106A-9961-1A85-54B7-52E9D9D25156}"/>
          </ac:spMkLst>
        </pc:spChg>
        <pc:grpChg chg="add del mod">
          <ac:chgData name="Hashimoto, Chie / 橋本　知依" userId="d974ff01-1f92-419a-ba7c-6fd3fb8463af" providerId="ADAL" clId="{5C4F4213-B812-484D-A676-5F72C72A1EAB}" dt="2023-08-28T06:46:36.697" v="4719" actId="478"/>
          <ac:grpSpMkLst>
            <pc:docMk/>
            <pc:sldMk cId="447668987" sldId="317"/>
            <ac:grpSpMk id="9" creationId="{E02F35F6-EDD8-C78F-091F-2E2FB970D8A6}"/>
          </ac:grpSpMkLst>
        </pc:grpChg>
        <pc:grpChg chg="add mod">
          <ac:chgData name="Hashimoto, Chie / 橋本　知依" userId="d974ff01-1f92-419a-ba7c-6fd3fb8463af" providerId="ADAL" clId="{5C4F4213-B812-484D-A676-5F72C72A1EAB}" dt="2023-08-28T05:58:50.016" v="4314" actId="1076"/>
          <ac:grpSpMkLst>
            <pc:docMk/>
            <pc:sldMk cId="447668987" sldId="317"/>
            <ac:grpSpMk id="23" creationId="{9B502177-AC1D-0860-E60B-AD6F8C805011}"/>
          </ac:grpSpMkLst>
        </pc:grpChg>
        <pc:graphicFrameChg chg="mod modGraphic">
          <ac:chgData name="Hashimoto, Chie / 橋本　知依" userId="d974ff01-1f92-419a-ba7c-6fd3fb8463af" providerId="ADAL" clId="{5C4F4213-B812-484D-A676-5F72C72A1EAB}" dt="2023-08-28T07:29:37.876" v="5115" actId="20577"/>
          <ac:graphicFrameMkLst>
            <pc:docMk/>
            <pc:sldMk cId="447668987" sldId="317"/>
            <ac:graphicFrameMk id="5" creationId="{A43B3B8F-0507-A5A7-E202-0B8B6E55E5E8}"/>
          </ac:graphicFrameMkLst>
        </pc:graphicFrameChg>
        <pc:picChg chg="mod">
          <ac:chgData name="Hashimoto, Chie / 橋本　知依" userId="d974ff01-1f92-419a-ba7c-6fd3fb8463af" providerId="ADAL" clId="{5C4F4213-B812-484D-A676-5F72C72A1EAB}" dt="2023-08-28T04:25:36.382" v="2440"/>
          <ac:picMkLst>
            <pc:docMk/>
            <pc:sldMk cId="447668987" sldId="317"/>
            <ac:picMk id="10" creationId="{B17A4DC0-E6A8-12D7-15C4-123F791573CD}"/>
          </ac:picMkLst>
        </pc:picChg>
        <pc:picChg chg="mod">
          <ac:chgData name="Hashimoto, Chie / 橋本　知依" userId="d974ff01-1f92-419a-ba7c-6fd3fb8463af" providerId="ADAL" clId="{5C4F4213-B812-484D-A676-5F72C72A1EAB}" dt="2023-08-28T04:25:36.382" v="2440"/>
          <ac:picMkLst>
            <pc:docMk/>
            <pc:sldMk cId="447668987" sldId="317"/>
            <ac:picMk id="11" creationId="{4F28691C-47C7-12C8-1CDF-77D82AF8850D}"/>
          </ac:picMkLst>
        </pc:picChg>
        <pc:picChg chg="add del mod">
          <ac:chgData name="Hashimoto, Chie / 橋本　知依" userId="d974ff01-1f92-419a-ba7c-6fd3fb8463af" providerId="ADAL" clId="{5C4F4213-B812-484D-A676-5F72C72A1EAB}" dt="2023-08-28T05:34:03.995" v="4275" actId="478"/>
          <ac:picMkLst>
            <pc:docMk/>
            <pc:sldMk cId="447668987" sldId="317"/>
            <ac:picMk id="16" creationId="{C969C0DF-2533-3532-8F72-C1F79CAEEA61}"/>
          </ac:picMkLst>
        </pc:picChg>
        <pc:picChg chg="add mod">
          <ac:chgData name="Hashimoto, Chie / 橋本　知依" userId="d974ff01-1f92-419a-ba7c-6fd3fb8463af" providerId="ADAL" clId="{5C4F4213-B812-484D-A676-5F72C72A1EAB}" dt="2023-08-28T06:47:32.345" v="4756" actId="14100"/>
          <ac:picMkLst>
            <pc:docMk/>
            <pc:sldMk cId="447668987" sldId="317"/>
            <ac:picMk id="18" creationId="{B83286FE-F1C3-530A-CE82-1A9C266631FD}"/>
          </ac:picMkLst>
        </pc:picChg>
        <pc:picChg chg="add mod modCrop">
          <ac:chgData name="Hashimoto, Chie / 橋本　知依" userId="d974ff01-1f92-419a-ba7c-6fd3fb8463af" providerId="ADAL" clId="{5C4F4213-B812-484D-A676-5F72C72A1EAB}" dt="2023-08-28T05:57:52.647" v="4310" actId="164"/>
          <ac:picMkLst>
            <pc:docMk/>
            <pc:sldMk cId="447668987" sldId="317"/>
            <ac:picMk id="20" creationId="{3607B30C-3731-9924-BB38-8A15C9BD1D6D}"/>
          </ac:picMkLst>
        </pc:picChg>
      </pc:sldChg>
      <pc:sldChg chg="addSp delSp modSp add mod ord">
        <pc:chgData name="Hashimoto, Chie / 橋本　知依" userId="d974ff01-1f92-419a-ba7c-6fd3fb8463af" providerId="ADAL" clId="{5C4F4213-B812-484D-A676-5F72C72A1EAB}" dt="2023-08-28T08:49:29.902" v="5127" actId="20577"/>
        <pc:sldMkLst>
          <pc:docMk/>
          <pc:sldMk cId="1313864603" sldId="318"/>
        </pc:sldMkLst>
        <pc:spChg chg="del">
          <ac:chgData name="Hashimoto, Chie / 橋本　知依" userId="d974ff01-1f92-419a-ba7c-6fd3fb8463af" providerId="ADAL" clId="{5C4F4213-B812-484D-A676-5F72C72A1EAB}" dt="2023-08-28T03:28:20.985" v="1216" actId="478"/>
          <ac:spMkLst>
            <pc:docMk/>
            <pc:sldMk cId="1313864603" sldId="318"/>
            <ac:spMk id="3" creationId="{AC46A0D6-8400-580D-951B-F5638A00B53D}"/>
          </ac:spMkLst>
        </pc:spChg>
        <pc:spChg chg="add del mod">
          <ac:chgData name="Hashimoto, Chie / 橋本　知依" userId="d974ff01-1f92-419a-ba7c-6fd3fb8463af" providerId="ADAL" clId="{5C4F4213-B812-484D-A676-5F72C72A1EAB}" dt="2023-08-28T07:21:19.574" v="4998" actId="478"/>
          <ac:spMkLst>
            <pc:docMk/>
            <pc:sldMk cId="1313864603" sldId="318"/>
            <ac:spMk id="7" creationId="{9EE82B9E-0CE7-E06A-329A-9B3D74FBFDA9}"/>
          </ac:spMkLst>
        </pc:spChg>
        <pc:spChg chg="mod">
          <ac:chgData name="Hashimoto, Chie / 橋本　知依" userId="d974ff01-1f92-419a-ba7c-6fd3fb8463af" providerId="ADAL" clId="{5C4F4213-B812-484D-A676-5F72C72A1EAB}" dt="2023-08-28T06:43:40.821" v="4420"/>
          <ac:spMkLst>
            <pc:docMk/>
            <pc:sldMk cId="1313864603" sldId="318"/>
            <ac:spMk id="12" creationId="{5F87F10C-9C02-C374-A2BC-6E4A2F9B2CD3}"/>
          </ac:spMkLst>
        </pc:spChg>
        <pc:spChg chg="mod">
          <ac:chgData name="Hashimoto, Chie / 橋本　知依" userId="d974ff01-1f92-419a-ba7c-6fd3fb8463af" providerId="ADAL" clId="{5C4F4213-B812-484D-A676-5F72C72A1EAB}" dt="2023-08-28T06:43:40.821" v="4420"/>
          <ac:spMkLst>
            <pc:docMk/>
            <pc:sldMk cId="1313864603" sldId="318"/>
            <ac:spMk id="13" creationId="{D5F89312-44B4-6D73-8C4A-7D986BBCE6B5}"/>
          </ac:spMkLst>
        </pc:spChg>
        <pc:spChg chg="mod">
          <ac:chgData name="Hashimoto, Chie / 橋本　知依" userId="d974ff01-1f92-419a-ba7c-6fd3fb8463af" providerId="ADAL" clId="{5C4F4213-B812-484D-A676-5F72C72A1EAB}" dt="2023-08-28T07:20:32.806" v="4983"/>
          <ac:spMkLst>
            <pc:docMk/>
            <pc:sldMk cId="1313864603" sldId="318"/>
            <ac:spMk id="15" creationId="{9F1E0936-4252-D8E3-39CD-E88FD4A592C9}"/>
          </ac:spMkLst>
        </pc:spChg>
        <pc:spChg chg="mod">
          <ac:chgData name="Hashimoto, Chie / 橋本　知依" userId="d974ff01-1f92-419a-ba7c-6fd3fb8463af" providerId="ADAL" clId="{5C4F4213-B812-484D-A676-5F72C72A1EAB}" dt="2023-08-28T07:20:32.806" v="4983"/>
          <ac:spMkLst>
            <pc:docMk/>
            <pc:sldMk cId="1313864603" sldId="318"/>
            <ac:spMk id="17" creationId="{6DD5863C-F869-64C8-7857-4833714AEC60}"/>
          </ac:spMkLst>
        </pc:spChg>
        <pc:spChg chg="add mod">
          <ac:chgData name="Hashimoto, Chie / 橋本　知依" userId="d974ff01-1f92-419a-ba7c-6fd3fb8463af" providerId="ADAL" clId="{5C4F4213-B812-484D-A676-5F72C72A1EAB}" dt="2023-08-28T07:21:02.569" v="4989" actId="164"/>
          <ac:spMkLst>
            <pc:docMk/>
            <pc:sldMk cId="1313864603" sldId="318"/>
            <ac:spMk id="22" creationId="{F5F1D904-EFFB-4A52-5444-1803C4C479F1}"/>
          </ac:spMkLst>
        </pc:spChg>
        <pc:grpChg chg="add mod">
          <ac:chgData name="Hashimoto, Chie / 橋本　知依" userId="d974ff01-1f92-419a-ba7c-6fd3fb8463af" providerId="ADAL" clId="{5C4F4213-B812-484D-A676-5F72C72A1EAB}" dt="2023-08-28T07:24:04.128" v="5018" actId="1076"/>
          <ac:grpSpMkLst>
            <pc:docMk/>
            <pc:sldMk cId="1313864603" sldId="318"/>
            <ac:grpSpMk id="3" creationId="{10877F83-DCA5-5B30-BB8F-FA06457F6042}"/>
          </ac:grpSpMkLst>
        </pc:grpChg>
        <pc:grpChg chg="add mod">
          <ac:chgData name="Hashimoto, Chie / 橋本　知依" userId="d974ff01-1f92-419a-ba7c-6fd3fb8463af" providerId="ADAL" clId="{5C4F4213-B812-484D-A676-5F72C72A1EAB}" dt="2023-08-28T07:21:02.569" v="4989" actId="164"/>
          <ac:grpSpMkLst>
            <pc:docMk/>
            <pc:sldMk cId="1313864603" sldId="318"/>
            <ac:grpSpMk id="8" creationId="{C9FD9B6B-B055-6AEF-E356-33A620B32A7B}"/>
          </ac:grpSpMkLst>
        </pc:grpChg>
        <pc:grpChg chg="mod">
          <ac:chgData name="Hashimoto, Chie / 橋本　知依" userId="d974ff01-1f92-419a-ba7c-6fd3fb8463af" providerId="ADAL" clId="{5C4F4213-B812-484D-A676-5F72C72A1EAB}" dt="2023-08-28T06:43:40.821" v="4420"/>
          <ac:grpSpMkLst>
            <pc:docMk/>
            <pc:sldMk cId="1313864603" sldId="318"/>
            <ac:grpSpMk id="9" creationId="{49C799C4-D711-5285-BBD5-32264C2A80D2}"/>
          </ac:grpSpMkLst>
        </pc:grpChg>
        <pc:grpChg chg="add mod ord">
          <ac:chgData name="Hashimoto, Chie / 橋本　知依" userId="d974ff01-1f92-419a-ba7c-6fd3fb8463af" providerId="ADAL" clId="{5C4F4213-B812-484D-A676-5F72C72A1EAB}" dt="2023-08-28T07:24:03.079" v="5017" actId="1076"/>
          <ac:grpSpMkLst>
            <pc:docMk/>
            <pc:sldMk cId="1313864603" sldId="318"/>
            <ac:grpSpMk id="19" creationId="{9EC3F801-BFD4-AF30-4695-544DB655D5EB}"/>
          </ac:grpSpMkLst>
        </pc:grpChg>
        <pc:graphicFrameChg chg="add mod ord modGraphic">
          <ac:chgData name="Hashimoto, Chie / 橋本　知依" userId="d974ff01-1f92-419a-ba7c-6fd3fb8463af" providerId="ADAL" clId="{5C4F4213-B812-484D-A676-5F72C72A1EAB}" dt="2023-08-28T08:49:29.902" v="5127" actId="20577"/>
          <ac:graphicFrameMkLst>
            <pc:docMk/>
            <pc:sldMk cId="1313864603" sldId="318"/>
            <ac:graphicFrameMk id="4" creationId="{EB3BA6E4-31DC-DD5C-9A01-1D2938F4179E}"/>
          </ac:graphicFrameMkLst>
        </pc:graphicFrameChg>
        <pc:graphicFrameChg chg="del mod modGraphic">
          <ac:chgData name="Hashimoto, Chie / 橋本　知依" userId="d974ff01-1f92-419a-ba7c-6fd3fb8463af" providerId="ADAL" clId="{5C4F4213-B812-484D-A676-5F72C72A1EAB}" dt="2023-08-28T06:45:28.697" v="4628" actId="21"/>
          <ac:graphicFrameMkLst>
            <pc:docMk/>
            <pc:sldMk cId="1313864603" sldId="318"/>
            <ac:graphicFrameMk id="5" creationId="{A43B3B8F-0507-A5A7-E202-0B8B6E55E5E8}"/>
          </ac:graphicFrameMkLst>
        </pc:graphicFrameChg>
        <pc:picChg chg="mod">
          <ac:chgData name="Hashimoto, Chie / 橋本　知依" userId="d974ff01-1f92-419a-ba7c-6fd3fb8463af" providerId="ADAL" clId="{5C4F4213-B812-484D-A676-5F72C72A1EAB}" dt="2023-08-28T07:20:32.806" v="4983"/>
          <ac:picMkLst>
            <pc:docMk/>
            <pc:sldMk cId="1313864603" sldId="318"/>
            <ac:picMk id="5" creationId="{3B4E9A80-22FE-68FC-F201-E0C93EB6D080}"/>
          </ac:picMkLst>
        </pc:picChg>
        <pc:picChg chg="add mod">
          <ac:chgData name="Hashimoto, Chie / 橋本　知依" userId="d974ff01-1f92-419a-ba7c-6fd3fb8463af" providerId="ADAL" clId="{5C4F4213-B812-484D-A676-5F72C72A1EAB}" dt="2023-08-28T06:44:46.462" v="4569" actId="1035"/>
          <ac:picMkLst>
            <pc:docMk/>
            <pc:sldMk cId="1313864603" sldId="318"/>
            <ac:picMk id="6" creationId="{5D650373-84DA-D99C-6AB4-9CBC420C7B79}"/>
          </ac:picMkLst>
        </pc:picChg>
        <pc:picChg chg="mod">
          <ac:chgData name="Hashimoto, Chie / 橋本　知依" userId="d974ff01-1f92-419a-ba7c-6fd3fb8463af" providerId="ADAL" clId="{5C4F4213-B812-484D-A676-5F72C72A1EAB}" dt="2023-08-28T06:43:40.821" v="4420"/>
          <ac:picMkLst>
            <pc:docMk/>
            <pc:sldMk cId="1313864603" sldId="318"/>
            <ac:picMk id="11" creationId="{F14CAA5D-5B8C-FCEA-2621-B995F01E04DC}"/>
          </ac:picMkLst>
        </pc:picChg>
        <pc:picChg chg="mod">
          <ac:chgData name="Hashimoto, Chie / 橋本　知依" userId="d974ff01-1f92-419a-ba7c-6fd3fb8463af" providerId="ADAL" clId="{5C4F4213-B812-484D-A676-5F72C72A1EAB}" dt="2023-08-28T07:20:32.806" v="4983"/>
          <ac:picMkLst>
            <pc:docMk/>
            <pc:sldMk cId="1313864603" sldId="318"/>
            <ac:picMk id="16" creationId="{AB68BE6A-AFC8-48B3-F2D9-B182B808CA55}"/>
          </ac:picMkLst>
        </pc:picChg>
        <pc:cxnChg chg="mod">
          <ac:chgData name="Hashimoto, Chie / 橋本　知依" userId="d974ff01-1f92-419a-ba7c-6fd3fb8463af" providerId="ADAL" clId="{5C4F4213-B812-484D-A676-5F72C72A1EAB}" dt="2023-08-28T06:46:17.405" v="4709" actId="14100"/>
          <ac:cxnSpMkLst>
            <pc:docMk/>
            <pc:sldMk cId="1313864603" sldId="318"/>
            <ac:cxnSpMk id="10" creationId="{B44CCABD-A3D4-237E-DE36-C9393E37C633}"/>
          </ac:cxnSpMkLst>
        </pc:cxnChg>
        <pc:cxnChg chg="mod">
          <ac:chgData name="Hashimoto, Chie / 橋本　知依" userId="d974ff01-1f92-419a-ba7c-6fd3fb8463af" providerId="ADAL" clId="{5C4F4213-B812-484D-A676-5F72C72A1EAB}" dt="2023-08-28T06:43:40.821" v="4420"/>
          <ac:cxnSpMkLst>
            <pc:docMk/>
            <pc:sldMk cId="1313864603" sldId="318"/>
            <ac:cxnSpMk id="14" creationId="{01ED9B2C-A657-BC83-3555-21EB5981231D}"/>
          </ac:cxnSpMkLst>
        </pc:cxnChg>
        <pc:cxnChg chg="mod">
          <ac:chgData name="Hashimoto, Chie / 橋本　知依" userId="d974ff01-1f92-419a-ba7c-6fd3fb8463af" providerId="ADAL" clId="{5C4F4213-B812-484D-A676-5F72C72A1EAB}" dt="2023-08-28T07:20:32.806" v="4983"/>
          <ac:cxnSpMkLst>
            <pc:docMk/>
            <pc:sldMk cId="1313864603" sldId="318"/>
            <ac:cxnSpMk id="18" creationId="{F2E83409-4617-0DF4-1465-05A8CD97AF5B}"/>
          </ac:cxnSpMkLst>
        </pc:cxnChg>
      </pc:sldChg>
      <pc:sldChg chg="addSp delSp modSp add mod">
        <pc:chgData name="Hashimoto, Chie / 橋本　知依" userId="d974ff01-1f92-419a-ba7c-6fd3fb8463af" providerId="ADAL" clId="{5C4F4213-B812-484D-A676-5F72C72A1EAB}" dt="2023-08-28T09:09:33.803" v="5132"/>
        <pc:sldMkLst>
          <pc:docMk/>
          <pc:sldMk cId="3501336745" sldId="319"/>
        </pc:sldMkLst>
        <pc:spChg chg="add del mod">
          <ac:chgData name="Hashimoto, Chie / 橋本　知依" userId="d974ff01-1f92-419a-ba7c-6fd3fb8463af" providerId="ADAL" clId="{5C4F4213-B812-484D-A676-5F72C72A1EAB}" dt="2023-08-28T04:24:48.305" v="2433" actId="478"/>
          <ac:spMkLst>
            <pc:docMk/>
            <pc:sldMk cId="3501336745" sldId="319"/>
            <ac:spMk id="3" creationId="{2B0EF90F-4767-02B4-F0D8-4774F4E82D0B}"/>
          </ac:spMkLst>
        </pc:spChg>
        <pc:spChg chg="mod">
          <ac:chgData name="Hashimoto, Chie / 橋本　知依" userId="d974ff01-1f92-419a-ba7c-6fd3fb8463af" providerId="ADAL" clId="{5C4F4213-B812-484D-A676-5F72C72A1EAB}" dt="2023-08-28T09:09:33.204" v="5131"/>
          <ac:spMkLst>
            <pc:docMk/>
            <pc:sldMk cId="3501336745" sldId="319"/>
            <ac:spMk id="7" creationId="{227D4ADA-61C5-46B0-4DD1-E557C2B6D698}"/>
          </ac:spMkLst>
        </pc:spChg>
        <pc:spChg chg="del">
          <ac:chgData name="Hashimoto, Chie / 橋本　知依" userId="d974ff01-1f92-419a-ba7c-6fd3fb8463af" providerId="ADAL" clId="{5C4F4213-B812-484D-A676-5F72C72A1EAB}" dt="2023-08-28T03:44:02.546" v="1701" actId="478"/>
          <ac:spMkLst>
            <pc:docMk/>
            <pc:sldMk cId="3501336745" sldId="319"/>
            <ac:spMk id="7" creationId="{E45F18EF-21A8-5E27-C2E4-89CC095CFD99}"/>
          </ac:spMkLst>
        </pc:spChg>
        <pc:spChg chg="del">
          <ac:chgData name="Hashimoto, Chie / 橋本　知依" userId="d974ff01-1f92-419a-ba7c-6fd3fb8463af" providerId="ADAL" clId="{5C4F4213-B812-484D-A676-5F72C72A1EAB}" dt="2023-08-28T03:44:02.546" v="1701" actId="478"/>
          <ac:spMkLst>
            <pc:docMk/>
            <pc:sldMk cId="3501336745" sldId="319"/>
            <ac:spMk id="8" creationId="{09C01F0C-E74C-6AB1-CA69-AC7F51DA5C1D}"/>
          </ac:spMkLst>
        </pc:spChg>
        <pc:spChg chg="add del mod">
          <ac:chgData name="Hashimoto, Chie / 橋本　知依" userId="d974ff01-1f92-419a-ba7c-6fd3fb8463af" providerId="ADAL" clId="{5C4F4213-B812-484D-A676-5F72C72A1EAB}" dt="2023-08-28T09:09:33.803" v="5132"/>
          <ac:spMkLst>
            <pc:docMk/>
            <pc:sldMk cId="3501336745" sldId="319"/>
            <ac:spMk id="9" creationId="{91A9F01A-8B10-0BA5-7F04-A60FD769BDB6}"/>
          </ac:spMkLst>
        </pc:spChg>
        <pc:spChg chg="add mod">
          <ac:chgData name="Hashimoto, Chie / 橋本　知依" userId="d974ff01-1f92-419a-ba7c-6fd3fb8463af" providerId="ADAL" clId="{5C4F4213-B812-484D-A676-5F72C72A1EAB}" dt="2023-08-28T04:20:06.648" v="2398" actId="164"/>
          <ac:spMkLst>
            <pc:docMk/>
            <pc:sldMk cId="3501336745" sldId="319"/>
            <ac:spMk id="11" creationId="{DCE90AF7-0A61-89CD-9BB5-2FB9705DDE3E}"/>
          </ac:spMkLst>
        </pc:spChg>
        <pc:spChg chg="add del mod">
          <ac:chgData name="Hashimoto, Chie / 橋本　知依" userId="d974ff01-1f92-419a-ba7c-6fd3fb8463af" providerId="ADAL" clId="{5C4F4213-B812-484D-A676-5F72C72A1EAB}" dt="2023-08-28T07:26:07.381" v="5054" actId="21"/>
          <ac:spMkLst>
            <pc:docMk/>
            <pc:sldMk cId="3501336745" sldId="319"/>
            <ac:spMk id="16" creationId="{5033ECD3-0249-4341-409E-C1E1EAECAE6D}"/>
          </ac:spMkLst>
        </pc:spChg>
        <pc:grpChg chg="add del mod">
          <ac:chgData name="Hashimoto, Chie / 橋本　知依" userId="d974ff01-1f92-419a-ba7c-6fd3fb8463af" providerId="ADAL" clId="{5C4F4213-B812-484D-A676-5F72C72A1EAB}" dt="2023-08-28T09:09:33.803" v="5132"/>
          <ac:grpSpMkLst>
            <pc:docMk/>
            <pc:sldMk cId="3501336745" sldId="319"/>
            <ac:grpSpMk id="3" creationId="{50840A8D-D134-B764-65A5-D39B66EABF6A}"/>
          </ac:grpSpMkLst>
        </pc:grpChg>
        <pc:grpChg chg="add del mod">
          <ac:chgData name="Hashimoto, Chie / 橋本　知依" userId="d974ff01-1f92-419a-ba7c-6fd3fb8463af" providerId="ADAL" clId="{5C4F4213-B812-484D-A676-5F72C72A1EAB}" dt="2023-08-28T07:26:07.381" v="5054" actId="21"/>
          <ac:grpSpMkLst>
            <pc:docMk/>
            <pc:sldMk cId="3501336745" sldId="319"/>
            <ac:grpSpMk id="17" creationId="{3AC17B02-DFD8-724B-02BF-8E147094DCD4}"/>
          </ac:grpSpMkLst>
        </pc:grpChg>
        <pc:graphicFrameChg chg="mod modGraphic">
          <ac:chgData name="Hashimoto, Chie / 橋本　知依" userId="d974ff01-1f92-419a-ba7c-6fd3fb8463af" providerId="ADAL" clId="{5C4F4213-B812-484D-A676-5F72C72A1EAB}" dt="2023-08-28T07:29:42.531" v="5120" actId="20577"/>
          <ac:graphicFrameMkLst>
            <pc:docMk/>
            <pc:sldMk cId="3501336745" sldId="319"/>
            <ac:graphicFrameMk id="5" creationId="{A43B3B8F-0507-A5A7-E202-0B8B6E55E5E8}"/>
          </ac:graphicFrameMkLst>
        </pc:graphicFrameChg>
        <pc:picChg chg="mod">
          <ac:chgData name="Hashimoto, Chie / 橋本　知依" userId="d974ff01-1f92-419a-ba7c-6fd3fb8463af" providerId="ADAL" clId="{5C4F4213-B812-484D-A676-5F72C72A1EAB}" dt="2023-08-28T09:09:33.204" v="5131"/>
          <ac:picMkLst>
            <pc:docMk/>
            <pc:sldMk cId="3501336745" sldId="319"/>
            <ac:picMk id="4" creationId="{814A3702-31DF-F689-ED41-6E78D3ABCD58}"/>
          </ac:picMkLst>
        </pc:picChg>
        <pc:picChg chg="add mod">
          <ac:chgData name="Hashimoto, Chie / 橋本　知依" userId="d974ff01-1f92-419a-ba7c-6fd3fb8463af" providerId="ADAL" clId="{5C4F4213-B812-484D-A676-5F72C72A1EAB}" dt="2023-08-28T04:20:06.648" v="2398" actId="164"/>
          <ac:picMkLst>
            <pc:docMk/>
            <pc:sldMk cId="3501336745" sldId="319"/>
            <ac:picMk id="6" creationId="{2FEF1CCF-E96B-3B4F-B6A1-7CBA67FC6962}"/>
          </ac:picMkLst>
        </pc:picChg>
        <pc:picChg chg="mod">
          <ac:chgData name="Hashimoto, Chie / 橋本　知依" userId="d974ff01-1f92-419a-ba7c-6fd3fb8463af" providerId="ADAL" clId="{5C4F4213-B812-484D-A676-5F72C72A1EAB}" dt="2023-08-28T09:09:33.204" v="5131"/>
          <ac:picMkLst>
            <pc:docMk/>
            <pc:sldMk cId="3501336745" sldId="319"/>
            <ac:picMk id="6" creationId="{E6C071DF-8CC5-4396-03D6-50D04769259B}"/>
          </ac:picMkLst>
        </pc:picChg>
        <pc:picChg chg="add mod modCrop">
          <ac:chgData name="Hashimoto, Chie / 橋本　知依" userId="d974ff01-1f92-419a-ba7c-6fd3fb8463af" providerId="ADAL" clId="{5C4F4213-B812-484D-A676-5F72C72A1EAB}" dt="2023-08-28T04:20:06.648" v="2398" actId="164"/>
          <ac:picMkLst>
            <pc:docMk/>
            <pc:sldMk cId="3501336745" sldId="319"/>
            <ac:picMk id="10" creationId="{4E68A77F-6A08-D36E-E884-D6E9BA323EE7}"/>
          </ac:picMkLst>
        </pc:picChg>
        <pc:cxnChg chg="mod">
          <ac:chgData name="Hashimoto, Chie / 橋本　知依" userId="d974ff01-1f92-419a-ba7c-6fd3fb8463af" providerId="ADAL" clId="{5C4F4213-B812-484D-A676-5F72C72A1EAB}" dt="2023-08-28T09:09:33.204" v="5131"/>
          <ac:cxnSpMkLst>
            <pc:docMk/>
            <pc:sldMk cId="3501336745" sldId="319"/>
            <ac:cxnSpMk id="8" creationId="{CC6995E6-356C-65F0-C8D1-58A20625D78E}"/>
          </ac:cxnSpMkLst>
        </pc:cxnChg>
        <pc:cxnChg chg="add mod">
          <ac:chgData name="Hashimoto, Chie / 橋本　知依" userId="d974ff01-1f92-419a-ba7c-6fd3fb8463af" providerId="ADAL" clId="{5C4F4213-B812-484D-A676-5F72C72A1EAB}" dt="2023-08-28T07:26:07.381" v="5054" actId="21"/>
          <ac:cxnSpMkLst>
            <pc:docMk/>
            <pc:sldMk cId="3501336745" sldId="319"/>
            <ac:cxnSpMk id="13" creationId="{9D7A04D6-270F-9B93-5964-F78431F858D0}"/>
          </ac:cxnSpMkLst>
        </pc:cxnChg>
      </pc:sldChg>
      <pc:sldChg chg="addSp delSp modSp add mod">
        <pc:chgData name="Hashimoto, Chie / 橋本　知依" userId="d974ff01-1f92-419a-ba7c-6fd3fb8463af" providerId="ADAL" clId="{5C4F4213-B812-484D-A676-5F72C72A1EAB}" dt="2023-08-28T09:10:07.349" v="5143" actId="14734"/>
        <pc:sldMkLst>
          <pc:docMk/>
          <pc:sldMk cId="1885235102" sldId="320"/>
        </pc:sldMkLst>
        <pc:spChg chg="add del mod">
          <ac:chgData name="Hashimoto, Chie / 橋本　知依" userId="d974ff01-1f92-419a-ba7c-6fd3fb8463af" providerId="ADAL" clId="{5C4F4213-B812-484D-A676-5F72C72A1EAB}" dt="2023-08-28T07:19:12.424" v="4965"/>
          <ac:spMkLst>
            <pc:docMk/>
            <pc:sldMk cId="1885235102" sldId="320"/>
            <ac:spMk id="3" creationId="{1ADFA94B-EC74-D17D-8FCA-3A660D7E9F9B}"/>
          </ac:spMkLst>
        </pc:spChg>
        <pc:spChg chg="del">
          <ac:chgData name="Hashimoto, Chie / 橋本　知依" userId="d974ff01-1f92-419a-ba7c-6fd3fb8463af" providerId="ADAL" clId="{5C4F4213-B812-484D-A676-5F72C72A1EAB}" dt="2023-08-28T04:25:54.712" v="2447" actId="478"/>
          <ac:spMkLst>
            <pc:docMk/>
            <pc:sldMk cId="1885235102" sldId="320"/>
            <ac:spMk id="3" creationId="{2B0EF90F-4767-02B4-F0D8-4774F4E82D0B}"/>
          </ac:spMkLst>
        </pc:spChg>
        <pc:spChg chg="add mod">
          <ac:chgData name="Hashimoto, Chie / 橋本　知依" userId="d974ff01-1f92-419a-ba7c-6fd3fb8463af" providerId="ADAL" clId="{5C4F4213-B812-484D-A676-5F72C72A1EAB}" dt="2023-08-28T04:34:19.493" v="2639" actId="1076"/>
          <ac:spMkLst>
            <pc:docMk/>
            <pc:sldMk cId="1885235102" sldId="320"/>
            <ac:spMk id="8" creationId="{BC2DD3F8-A0CE-5119-E79F-BA065ADF1B79}"/>
          </ac:spMkLst>
        </pc:spChg>
        <pc:spChg chg="mod">
          <ac:chgData name="Hashimoto, Chie / 橋本　知依" userId="d974ff01-1f92-419a-ba7c-6fd3fb8463af" providerId="ADAL" clId="{5C4F4213-B812-484D-A676-5F72C72A1EAB}" dt="2023-08-28T09:09:34.829" v="5133"/>
          <ac:spMkLst>
            <pc:docMk/>
            <pc:sldMk cId="1885235102" sldId="320"/>
            <ac:spMk id="10" creationId="{798D7FD0-330A-7D86-6F2B-AE0C65F77C50}"/>
          </ac:spMkLst>
        </pc:spChg>
        <pc:spChg chg="add mod">
          <ac:chgData name="Hashimoto, Chie / 橋本　知依" userId="d974ff01-1f92-419a-ba7c-6fd3fb8463af" providerId="ADAL" clId="{5C4F4213-B812-484D-A676-5F72C72A1EAB}" dt="2023-08-28T09:09:36.809" v="5134" actId="1076"/>
          <ac:spMkLst>
            <pc:docMk/>
            <pc:sldMk cId="1885235102" sldId="320"/>
            <ac:spMk id="13" creationId="{93DE4DC7-8C69-BC5C-66BF-AF60C584E3D5}"/>
          </ac:spMkLst>
        </pc:spChg>
        <pc:spChg chg="add mod">
          <ac:chgData name="Hashimoto, Chie / 橋本　知依" userId="d974ff01-1f92-419a-ba7c-6fd3fb8463af" providerId="ADAL" clId="{5C4F4213-B812-484D-A676-5F72C72A1EAB}" dt="2023-08-28T07:20:29.902" v="4982" actId="164"/>
          <ac:spMkLst>
            <pc:docMk/>
            <pc:sldMk cId="1885235102" sldId="320"/>
            <ac:spMk id="14" creationId="{A5C19B87-B718-1BA5-A348-45E0399E63FE}"/>
          </ac:spMkLst>
        </pc:spChg>
        <pc:spChg chg="del">
          <ac:chgData name="Hashimoto, Chie / 橋本　知依" userId="d974ff01-1f92-419a-ba7c-6fd3fb8463af" providerId="ADAL" clId="{5C4F4213-B812-484D-A676-5F72C72A1EAB}" dt="2023-08-28T04:21:07.815" v="2432" actId="478"/>
          <ac:spMkLst>
            <pc:docMk/>
            <pc:sldMk cId="1885235102" sldId="320"/>
            <ac:spMk id="16" creationId="{5033ECD3-0249-4341-409E-C1E1EAECAE6D}"/>
          </ac:spMkLst>
        </pc:spChg>
        <pc:spChg chg="add mod">
          <ac:chgData name="Hashimoto, Chie / 橋本　知依" userId="d974ff01-1f92-419a-ba7c-6fd3fb8463af" providerId="ADAL" clId="{5C4F4213-B812-484D-A676-5F72C72A1EAB}" dt="2023-08-28T07:20:29.902" v="4982" actId="164"/>
          <ac:spMkLst>
            <pc:docMk/>
            <pc:sldMk cId="1885235102" sldId="320"/>
            <ac:spMk id="19" creationId="{6BED3AB0-FF65-42E9-F3C2-6C07A320690F}"/>
          </ac:spMkLst>
        </pc:spChg>
        <pc:grpChg chg="add mod">
          <ac:chgData name="Hashimoto, Chie / 橋本　知依" userId="d974ff01-1f92-419a-ba7c-6fd3fb8463af" providerId="ADAL" clId="{5C4F4213-B812-484D-A676-5F72C72A1EAB}" dt="2023-08-28T09:09:36.809" v="5134" actId="1076"/>
          <ac:grpSpMkLst>
            <pc:docMk/>
            <pc:sldMk cId="1885235102" sldId="320"/>
            <ac:grpSpMk id="3" creationId="{2F3E70C7-56EC-9BEC-B14F-D829B3961C18}"/>
          </ac:grpSpMkLst>
        </pc:grpChg>
        <pc:grpChg chg="add del mod">
          <ac:chgData name="Hashimoto, Chie / 橋本　知依" userId="d974ff01-1f92-419a-ba7c-6fd3fb8463af" providerId="ADAL" clId="{5C4F4213-B812-484D-A676-5F72C72A1EAB}" dt="2023-08-28T09:09:18.556" v="5128" actId="478"/>
          <ac:grpSpMkLst>
            <pc:docMk/>
            <pc:sldMk cId="1885235102" sldId="320"/>
            <ac:grpSpMk id="4" creationId="{D85D58E5-AD74-8D93-AABA-B9A476A66C8A}"/>
          </ac:grpSpMkLst>
        </pc:grpChg>
        <pc:grpChg chg="del">
          <ac:chgData name="Hashimoto, Chie / 橋本　知依" userId="d974ff01-1f92-419a-ba7c-6fd3fb8463af" providerId="ADAL" clId="{5C4F4213-B812-484D-A676-5F72C72A1EAB}" dt="2023-08-28T04:21:06.528" v="2431" actId="478"/>
          <ac:grpSpMkLst>
            <pc:docMk/>
            <pc:sldMk cId="1885235102" sldId="320"/>
            <ac:grpSpMk id="17" creationId="{3AC17B02-DFD8-724B-02BF-8E147094DCD4}"/>
          </ac:grpSpMkLst>
        </pc:grpChg>
        <pc:graphicFrameChg chg="mod modGraphic">
          <ac:chgData name="Hashimoto, Chie / 橋本　知依" userId="d974ff01-1f92-419a-ba7c-6fd3fb8463af" providerId="ADAL" clId="{5C4F4213-B812-484D-A676-5F72C72A1EAB}" dt="2023-08-28T09:10:07.349" v="5143" actId="14734"/>
          <ac:graphicFrameMkLst>
            <pc:docMk/>
            <pc:sldMk cId="1885235102" sldId="320"/>
            <ac:graphicFrameMk id="5" creationId="{A43B3B8F-0507-A5A7-E202-0B8B6E55E5E8}"/>
          </ac:graphicFrameMkLst>
        </pc:graphicFrameChg>
        <pc:picChg chg="mod">
          <ac:chgData name="Hashimoto, Chie / 橋本　知依" userId="d974ff01-1f92-419a-ba7c-6fd3fb8463af" providerId="ADAL" clId="{5C4F4213-B812-484D-A676-5F72C72A1EAB}" dt="2023-08-28T09:09:34.829" v="5133"/>
          <ac:picMkLst>
            <pc:docMk/>
            <pc:sldMk cId="1885235102" sldId="320"/>
            <ac:picMk id="6" creationId="{ADA32BBC-9D3F-95E2-97B9-DB202A2BA851}"/>
          </ac:picMkLst>
        </pc:picChg>
        <pc:picChg chg="add mod">
          <ac:chgData name="Hashimoto, Chie / 橋本　知依" userId="d974ff01-1f92-419a-ba7c-6fd3fb8463af" providerId="ADAL" clId="{5C4F4213-B812-484D-A676-5F72C72A1EAB}" dt="2023-08-28T04:34:25.544" v="2643" actId="1076"/>
          <ac:picMkLst>
            <pc:docMk/>
            <pc:sldMk cId="1885235102" sldId="320"/>
            <ac:picMk id="7" creationId="{EA43269E-FE79-1E79-A032-D0F1C8145E41}"/>
          </ac:picMkLst>
        </pc:picChg>
        <pc:picChg chg="mod">
          <ac:chgData name="Hashimoto, Chie / 橋本　知依" userId="d974ff01-1f92-419a-ba7c-6fd3fb8463af" providerId="ADAL" clId="{5C4F4213-B812-484D-A676-5F72C72A1EAB}" dt="2023-08-28T09:09:34.829" v="5133"/>
          <ac:picMkLst>
            <pc:docMk/>
            <pc:sldMk cId="1885235102" sldId="320"/>
            <ac:picMk id="9" creationId="{49E9F55D-55EF-AE8C-049D-90B21557FBCF}"/>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2" creationId="{4F0E5E4F-5822-01AD-0A59-B4A35CC3B455}"/>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8" creationId="{551642C3-699A-1D15-35F8-6EAB35767B8E}"/>
          </ac:picMkLst>
        </pc:picChg>
        <pc:cxnChg chg="mod">
          <ac:chgData name="Hashimoto, Chie / 橋本　知依" userId="d974ff01-1f92-419a-ba7c-6fd3fb8463af" providerId="ADAL" clId="{5C4F4213-B812-484D-A676-5F72C72A1EAB}" dt="2023-08-28T09:09:34.829" v="5133"/>
          <ac:cxnSpMkLst>
            <pc:docMk/>
            <pc:sldMk cId="1885235102" sldId="320"/>
            <ac:cxnSpMk id="11" creationId="{B6656E54-4041-4A92-547E-5075F55D6632}"/>
          </ac:cxnSpMkLst>
        </pc:cxnChg>
        <pc:cxnChg chg="mod">
          <ac:chgData name="Hashimoto, Chie / 橋本　知依" userId="d974ff01-1f92-419a-ba7c-6fd3fb8463af" providerId="ADAL" clId="{5C4F4213-B812-484D-A676-5F72C72A1EAB}" dt="2023-08-28T04:21:06.528" v="2431" actId="478"/>
          <ac:cxnSpMkLst>
            <pc:docMk/>
            <pc:sldMk cId="1885235102" sldId="320"/>
            <ac:cxnSpMk id="13" creationId="{9D7A04D6-270F-9B93-5964-F78431F858D0}"/>
          </ac:cxnSpMkLst>
        </pc:cxnChg>
        <pc:cxnChg chg="add mod">
          <ac:chgData name="Hashimoto, Chie / 橋本　知依" userId="d974ff01-1f92-419a-ba7c-6fd3fb8463af" providerId="ADAL" clId="{5C4F4213-B812-484D-A676-5F72C72A1EAB}" dt="2023-08-28T09:09:18.556" v="5128" actId="478"/>
          <ac:cxnSpMkLst>
            <pc:docMk/>
            <pc:sldMk cId="1885235102" sldId="320"/>
            <ac:cxnSpMk id="20" creationId="{0D533B25-35E0-3339-057A-D5E2679EB1AC}"/>
          </ac:cxnSpMkLst>
        </pc:cxnChg>
      </pc:sldChg>
      <pc:sldChg chg="addSp delSp modSp add mod">
        <pc:chgData name="Hashimoto, Chie / 橋本　知依" userId="d974ff01-1f92-419a-ba7c-6fd3fb8463af" providerId="ADAL" clId="{5C4F4213-B812-484D-A676-5F72C72A1EAB}" dt="2023-08-28T07:28:59.455" v="5085" actId="20577"/>
        <pc:sldMkLst>
          <pc:docMk/>
          <pc:sldMk cId="3692902404" sldId="321"/>
        </pc:sldMkLst>
        <pc:spChg chg="add mod">
          <ac:chgData name="Hashimoto, Chie / 橋本　知依" userId="d974ff01-1f92-419a-ba7c-6fd3fb8463af" providerId="ADAL" clId="{5C4F4213-B812-484D-A676-5F72C72A1EAB}" dt="2023-08-28T04:47:15.109" v="3280" actId="164"/>
          <ac:spMkLst>
            <pc:docMk/>
            <pc:sldMk cId="3692902404" sldId="321"/>
            <ac:spMk id="4" creationId="{AF0BBC08-AC22-90D8-5476-125DCE721C25}"/>
          </ac:spMkLst>
        </pc:spChg>
        <pc:spChg chg="add mod">
          <ac:chgData name="Hashimoto, Chie / 橋本　知依" userId="d974ff01-1f92-419a-ba7c-6fd3fb8463af" providerId="ADAL" clId="{5C4F4213-B812-484D-A676-5F72C72A1EAB}" dt="2023-08-28T04:47:04.172" v="3278" actId="20577"/>
          <ac:spMkLst>
            <pc:docMk/>
            <pc:sldMk cId="3692902404" sldId="321"/>
            <ac:spMk id="6" creationId="{04900F35-C4C3-164B-16EE-BC6BAD18DC04}"/>
          </ac:spMkLst>
        </pc:spChg>
        <pc:spChg chg="add mod">
          <ac:chgData name="Hashimoto, Chie / 橋本　知依" userId="d974ff01-1f92-419a-ba7c-6fd3fb8463af" providerId="ADAL" clId="{5C4F4213-B812-484D-A676-5F72C72A1EAB}" dt="2023-08-28T04:48:58.332" v="3415" actId="20577"/>
          <ac:spMkLst>
            <pc:docMk/>
            <pc:sldMk cId="3692902404" sldId="321"/>
            <ac:spMk id="8" creationId="{0A09BB07-25DE-29D6-024B-3BF03C676532}"/>
          </ac:spMkLst>
        </pc:spChg>
        <pc:spChg chg="add mod">
          <ac:chgData name="Hashimoto, Chie / 橋本　知依" userId="d974ff01-1f92-419a-ba7c-6fd3fb8463af" providerId="ADAL" clId="{5C4F4213-B812-484D-A676-5F72C72A1EAB}" dt="2023-08-28T05:12:02.286" v="3855" actId="403"/>
          <ac:spMkLst>
            <pc:docMk/>
            <pc:sldMk cId="3692902404" sldId="321"/>
            <ac:spMk id="9" creationId="{43A48585-2363-3DEC-844A-3B1A7627495D}"/>
          </ac:spMkLst>
        </pc:spChg>
        <pc:spChg chg="add mod">
          <ac:chgData name="Hashimoto, Chie / 橋本　知依" userId="d974ff01-1f92-419a-ba7c-6fd3fb8463af" providerId="ADAL" clId="{5C4F4213-B812-484D-A676-5F72C72A1EAB}" dt="2023-08-28T04:49:47.834" v="3430" actId="1076"/>
          <ac:spMkLst>
            <pc:docMk/>
            <pc:sldMk cId="3692902404" sldId="321"/>
            <ac:spMk id="10" creationId="{926581FD-79CD-8A9B-22B2-9986A7A9D20B}"/>
          </ac:spMkLst>
        </pc:spChg>
        <pc:spChg chg="add del mod">
          <ac:chgData name="Hashimoto, Chie / 橋本　知依" userId="d974ff01-1f92-419a-ba7c-6fd3fb8463af" providerId="ADAL" clId="{5C4F4213-B812-484D-A676-5F72C72A1EAB}" dt="2023-08-28T04:49:25.415" v="3420"/>
          <ac:spMkLst>
            <pc:docMk/>
            <pc:sldMk cId="3692902404" sldId="321"/>
            <ac:spMk id="13" creationId="{96CC4113-1666-F09A-531C-17A04E8F3E6B}"/>
          </ac:spMkLst>
        </pc:spChg>
        <pc:spChg chg="add mod">
          <ac:chgData name="Hashimoto, Chie / 橋本　知依" userId="d974ff01-1f92-419a-ba7c-6fd3fb8463af" providerId="ADAL" clId="{5C4F4213-B812-484D-A676-5F72C72A1EAB}" dt="2023-08-28T04:49:39.069" v="3425" actId="164"/>
          <ac:spMkLst>
            <pc:docMk/>
            <pc:sldMk cId="3692902404" sldId="321"/>
            <ac:spMk id="14" creationId="{F0B1C285-3725-CC4E-3F5A-8A2AB48B95F6}"/>
          </ac:spMkLst>
        </pc:spChg>
        <pc:grpChg chg="add mod">
          <ac:chgData name="Hashimoto, Chie / 橋本　知依" userId="d974ff01-1f92-419a-ba7c-6fd3fb8463af" providerId="ADAL" clId="{5C4F4213-B812-484D-A676-5F72C72A1EAB}" dt="2023-08-28T04:47:18.003" v="3282" actId="1076"/>
          <ac:grpSpMkLst>
            <pc:docMk/>
            <pc:sldMk cId="3692902404" sldId="321"/>
            <ac:grpSpMk id="7" creationId="{4647CFDD-F8BD-F39B-E543-AF6D9B4CB878}"/>
          </ac:grpSpMkLst>
        </pc:grpChg>
        <pc:grpChg chg="add mod">
          <ac:chgData name="Hashimoto, Chie / 橋本　知依" userId="d974ff01-1f92-419a-ba7c-6fd3fb8463af" providerId="ADAL" clId="{5C4F4213-B812-484D-A676-5F72C72A1EAB}" dt="2023-08-28T04:49:42.777" v="3427" actId="1076"/>
          <ac:grpSpMkLst>
            <pc:docMk/>
            <pc:sldMk cId="3692902404" sldId="321"/>
            <ac:grpSpMk id="15" creationId="{827A0EAD-F22C-B3E0-CAAE-6DBF3B823A78}"/>
          </ac:grpSpMkLst>
        </pc:grpChg>
        <pc:graphicFrameChg chg="add del mod modGraphic">
          <ac:chgData name="Hashimoto, Chie / 橋本　知依" userId="d974ff01-1f92-419a-ba7c-6fd3fb8463af" providerId="ADAL" clId="{5C4F4213-B812-484D-A676-5F72C72A1EAB}" dt="2023-08-28T07:28:59.455" v="5085" actId="20577"/>
          <ac:graphicFrameMkLst>
            <pc:docMk/>
            <pc:sldMk cId="3692902404" sldId="321"/>
            <ac:graphicFrameMk id="5" creationId="{A43B3B8F-0507-A5A7-E202-0B8B6E55E5E8}"/>
          </ac:graphicFrameMkLst>
        </pc:graphicFrameChg>
        <pc:picChg chg="add mod modCrop">
          <ac:chgData name="Hashimoto, Chie / 橋本　知依" userId="d974ff01-1f92-419a-ba7c-6fd3fb8463af" providerId="ADAL" clId="{5C4F4213-B812-484D-A676-5F72C72A1EAB}" dt="2023-08-28T04:47:15.109" v="3280" actId="164"/>
          <ac:picMkLst>
            <pc:docMk/>
            <pc:sldMk cId="3692902404" sldId="321"/>
            <ac:picMk id="3" creationId="{39041E72-229E-F617-5800-DD8D613FEB7E}"/>
          </ac:picMkLst>
        </pc:picChg>
        <pc:picChg chg="add mod modCrop">
          <ac:chgData name="Hashimoto, Chie / 橋本　知依" userId="d974ff01-1f92-419a-ba7c-6fd3fb8463af" providerId="ADAL" clId="{5C4F4213-B812-484D-A676-5F72C72A1EAB}" dt="2023-08-28T04:49:39.069" v="3425" actId="164"/>
          <ac:picMkLst>
            <pc:docMk/>
            <pc:sldMk cId="3692902404" sldId="321"/>
            <ac:picMk id="12" creationId="{A224A058-3649-388B-E6FF-7466A19D228D}"/>
          </ac:picMkLst>
        </pc:picChg>
      </pc:sldChg>
      <pc:sldChg chg="addSp delSp modSp add mod">
        <pc:chgData name="Hashimoto, Chie / 橋本　知依" userId="d974ff01-1f92-419a-ba7c-6fd3fb8463af" providerId="ADAL" clId="{5C4F4213-B812-484D-A676-5F72C72A1EAB}" dt="2023-08-28T09:10:15.669" v="5145" actId="20577"/>
        <pc:sldMkLst>
          <pc:docMk/>
          <pc:sldMk cId="1151300994" sldId="322"/>
        </pc:sldMkLst>
        <pc:spChg chg="del">
          <ac:chgData name="Hashimoto, Chie / 橋本　知依" userId="d974ff01-1f92-419a-ba7c-6fd3fb8463af" providerId="ADAL" clId="{5C4F4213-B812-484D-A676-5F72C72A1EAB}" dt="2023-08-28T05:14:01.425" v="3913" actId="478"/>
          <ac:spMkLst>
            <pc:docMk/>
            <pc:sldMk cId="1151300994" sldId="322"/>
            <ac:spMk id="6" creationId="{04900F35-C4C3-164B-16EE-BC6BAD18DC04}"/>
          </ac:spMkLst>
        </pc:spChg>
        <pc:spChg chg="mod">
          <ac:chgData name="Hashimoto, Chie / 橋本　知依" userId="d974ff01-1f92-419a-ba7c-6fd3fb8463af" providerId="ADAL" clId="{5C4F4213-B812-484D-A676-5F72C72A1EAB}" dt="2023-08-28T07:26:12.565" v="5055"/>
          <ac:spMkLst>
            <pc:docMk/>
            <pc:sldMk cId="1151300994" sldId="322"/>
            <ac:spMk id="7" creationId="{89A31B6F-3F67-AFD2-7B06-D948CF08787A}"/>
          </ac:spMkLst>
        </pc:spChg>
        <pc:spChg chg="del">
          <ac:chgData name="Hashimoto, Chie / 橋本　知依" userId="d974ff01-1f92-419a-ba7c-6fd3fb8463af" providerId="ADAL" clId="{5C4F4213-B812-484D-A676-5F72C72A1EAB}" dt="2023-08-28T05:14:01.425" v="3913" actId="478"/>
          <ac:spMkLst>
            <pc:docMk/>
            <pc:sldMk cId="1151300994" sldId="322"/>
            <ac:spMk id="8" creationId="{0A09BB07-25DE-29D6-024B-3BF03C676532}"/>
          </ac:spMkLst>
        </pc:spChg>
        <pc:spChg chg="del">
          <ac:chgData name="Hashimoto, Chie / 橋本　知依" userId="d974ff01-1f92-419a-ba7c-6fd3fb8463af" providerId="ADAL" clId="{5C4F4213-B812-484D-A676-5F72C72A1EAB}" dt="2023-08-28T05:12:37.254" v="3882" actId="478"/>
          <ac:spMkLst>
            <pc:docMk/>
            <pc:sldMk cId="1151300994" sldId="322"/>
            <ac:spMk id="9" creationId="{43A48585-2363-3DEC-844A-3B1A7627495D}"/>
          </ac:spMkLst>
        </pc:spChg>
        <pc:spChg chg="add del mod">
          <ac:chgData name="Hashimoto, Chie / 橋本　知依" userId="d974ff01-1f92-419a-ba7c-6fd3fb8463af" providerId="ADAL" clId="{5C4F4213-B812-484D-A676-5F72C72A1EAB}" dt="2023-08-28T09:09:42.526" v="5137" actId="478"/>
          <ac:spMkLst>
            <pc:docMk/>
            <pc:sldMk cId="1151300994" sldId="322"/>
            <ac:spMk id="9" creationId="{4DC5C7D9-54A1-CB7C-20DA-B25A1FF134FC}"/>
          </ac:spMkLst>
        </pc:spChg>
        <pc:spChg chg="del">
          <ac:chgData name="Hashimoto, Chie / 橋本　知依" userId="d974ff01-1f92-419a-ba7c-6fd3fb8463af" providerId="ADAL" clId="{5C4F4213-B812-484D-A676-5F72C72A1EAB}" dt="2023-08-28T05:12:42.399" v="3884" actId="478"/>
          <ac:spMkLst>
            <pc:docMk/>
            <pc:sldMk cId="1151300994" sldId="322"/>
            <ac:spMk id="10" creationId="{926581FD-79CD-8A9B-22B2-9986A7A9D20B}"/>
          </ac:spMkLst>
        </pc:spChg>
        <pc:grpChg chg="add del mod">
          <ac:chgData name="Hashimoto, Chie / 橋本　知依" userId="d974ff01-1f92-419a-ba7c-6fd3fb8463af" providerId="ADAL" clId="{5C4F4213-B812-484D-A676-5F72C72A1EAB}" dt="2023-08-28T09:09:41.175" v="5136" actId="478"/>
          <ac:grpSpMkLst>
            <pc:docMk/>
            <pc:sldMk cId="1151300994" sldId="322"/>
            <ac:grpSpMk id="3" creationId="{A37E557D-75D3-8E3E-83E9-4DE2E278E2C2}"/>
          </ac:grpSpMkLst>
        </pc:grpChg>
        <pc:grpChg chg="del">
          <ac:chgData name="Hashimoto, Chie / 橋本　知依" userId="d974ff01-1f92-419a-ba7c-6fd3fb8463af" providerId="ADAL" clId="{5C4F4213-B812-484D-A676-5F72C72A1EAB}" dt="2023-08-28T05:12:37.254" v="3882" actId="478"/>
          <ac:grpSpMkLst>
            <pc:docMk/>
            <pc:sldMk cId="1151300994" sldId="322"/>
            <ac:grpSpMk id="7" creationId="{4647CFDD-F8BD-F39B-E543-AF6D9B4CB878}"/>
          </ac:grpSpMkLst>
        </pc:grpChg>
        <pc:grpChg chg="del">
          <ac:chgData name="Hashimoto, Chie / 橋本　知依" userId="d974ff01-1f92-419a-ba7c-6fd3fb8463af" providerId="ADAL" clId="{5C4F4213-B812-484D-A676-5F72C72A1EAB}" dt="2023-08-28T05:12:37.254" v="3882" actId="478"/>
          <ac:grpSpMkLst>
            <pc:docMk/>
            <pc:sldMk cId="1151300994" sldId="322"/>
            <ac:grpSpMk id="15" creationId="{827A0EAD-F22C-B3E0-CAAE-6DBF3B823A78}"/>
          </ac:grpSpMkLst>
        </pc:grpChg>
        <pc:graphicFrameChg chg="mod modGraphic">
          <ac:chgData name="Hashimoto, Chie / 橋本　知依" userId="d974ff01-1f92-419a-ba7c-6fd3fb8463af" providerId="ADAL" clId="{5C4F4213-B812-484D-A676-5F72C72A1EAB}" dt="2023-08-28T09:10:15.669" v="5145" actId="20577"/>
          <ac:graphicFrameMkLst>
            <pc:docMk/>
            <pc:sldMk cId="1151300994" sldId="322"/>
            <ac:graphicFrameMk id="5" creationId="{A43B3B8F-0507-A5A7-E202-0B8B6E55E5E8}"/>
          </ac:graphicFrameMkLst>
        </pc:graphicFrameChg>
        <pc:picChg chg="mod">
          <ac:chgData name="Hashimoto, Chie / 橋本　知依" userId="d974ff01-1f92-419a-ba7c-6fd3fb8463af" providerId="ADAL" clId="{5C4F4213-B812-484D-A676-5F72C72A1EAB}" dt="2023-08-28T07:26:12.565" v="5055"/>
          <ac:picMkLst>
            <pc:docMk/>
            <pc:sldMk cId="1151300994" sldId="322"/>
            <ac:picMk id="4" creationId="{EC3B9A03-90FC-287D-E95E-68B36434577D}"/>
          </ac:picMkLst>
        </pc:picChg>
        <pc:picChg chg="mod">
          <ac:chgData name="Hashimoto, Chie / 橋本　知依" userId="d974ff01-1f92-419a-ba7c-6fd3fb8463af" providerId="ADAL" clId="{5C4F4213-B812-484D-A676-5F72C72A1EAB}" dt="2023-08-28T07:26:12.565" v="5055"/>
          <ac:picMkLst>
            <pc:docMk/>
            <pc:sldMk cId="1151300994" sldId="322"/>
            <ac:picMk id="6" creationId="{74008AE1-7FFE-141D-513B-E15F934C82E9}"/>
          </ac:picMkLst>
        </pc:picChg>
        <pc:cxnChg chg="mod">
          <ac:chgData name="Hashimoto, Chie / 橋本　知依" userId="d974ff01-1f92-419a-ba7c-6fd3fb8463af" providerId="ADAL" clId="{5C4F4213-B812-484D-A676-5F72C72A1EAB}" dt="2023-08-28T09:09:41.175" v="5136" actId="478"/>
          <ac:cxnSpMkLst>
            <pc:docMk/>
            <pc:sldMk cId="1151300994" sldId="322"/>
            <ac:cxnSpMk id="8" creationId="{ED906CEA-B438-2284-5C17-690989F9C1B0}"/>
          </ac:cxnSpMkLst>
        </pc:cxnChg>
      </pc:sldChg>
      <pc:sldChg chg="addSp delSp modSp add mod">
        <pc:chgData name="Hashimoto, Chie / 橋本　知依" userId="d974ff01-1f92-419a-ba7c-6fd3fb8463af" providerId="ADAL" clId="{5C4F4213-B812-484D-A676-5F72C72A1EAB}" dt="2023-08-28T07:29:33.908" v="5111" actId="20577"/>
        <pc:sldMkLst>
          <pc:docMk/>
          <pc:sldMk cId="2191921413" sldId="323"/>
        </pc:sldMkLst>
        <pc:spChg chg="add del mod">
          <ac:chgData name="Hashimoto, Chie / 橋本　知依" userId="d974ff01-1f92-419a-ba7c-6fd3fb8463af" providerId="ADAL" clId="{5C4F4213-B812-484D-A676-5F72C72A1EAB}" dt="2023-08-28T07:25:17.134" v="5032" actId="478"/>
          <ac:spMkLst>
            <pc:docMk/>
            <pc:sldMk cId="2191921413" sldId="323"/>
            <ac:spMk id="4" creationId="{5F6E79A6-CB58-2E86-13CD-0FE0139422AC}"/>
          </ac:spMkLst>
        </pc:spChg>
        <pc:graphicFrameChg chg="add mod modGraphic">
          <ac:chgData name="Hashimoto, Chie / 橋本　知依" userId="d974ff01-1f92-419a-ba7c-6fd3fb8463af" providerId="ADAL" clId="{5C4F4213-B812-484D-A676-5F72C72A1EAB}" dt="2023-08-28T07:29:33.908" v="5111" actId="20577"/>
          <ac:graphicFrameMkLst>
            <pc:docMk/>
            <pc:sldMk cId="2191921413" sldId="323"/>
            <ac:graphicFrameMk id="3" creationId="{12122E1E-386C-5C6E-1BEB-93831061FF8A}"/>
          </ac:graphicFrameMkLst>
        </pc:graphicFrameChg>
        <pc:graphicFrameChg chg="del">
          <ac:chgData name="Hashimoto, Chie / 橋本　知依" userId="d974ff01-1f92-419a-ba7c-6fd3fb8463af" providerId="ADAL" clId="{5C4F4213-B812-484D-A676-5F72C72A1EAB}" dt="2023-08-28T06:45:25.702" v="4627" actId="478"/>
          <ac:graphicFrameMkLst>
            <pc:docMk/>
            <pc:sldMk cId="2191921413" sldId="323"/>
            <ac:graphicFrameMk id="5" creationId="{A43B3B8F-0507-A5A7-E202-0B8B6E55E5E8}"/>
          </ac:graphicFrameMkLst>
        </pc:graphicFrameChg>
      </pc:sldChg>
      <pc:sldChg chg="addSp delSp modSp new mod ord">
        <pc:chgData name="Hashimoto, Chie / 橋本　知依" userId="d974ff01-1f92-419a-ba7c-6fd3fb8463af" providerId="ADAL" clId="{5C4F4213-B812-484D-A676-5F72C72A1EAB}" dt="2023-08-28T08:17:35.580" v="5125"/>
        <pc:sldMkLst>
          <pc:docMk/>
          <pc:sldMk cId="1149495715" sldId="324"/>
        </pc:sldMkLst>
        <pc:spChg chg="del">
          <ac:chgData name="Hashimoto, Chie / 橋本　知依" userId="d974ff01-1f92-419a-ba7c-6fd3fb8463af" providerId="ADAL" clId="{5C4F4213-B812-484D-A676-5F72C72A1EAB}" dt="2023-08-28T07:11:20.574" v="4811" actId="478"/>
          <ac:spMkLst>
            <pc:docMk/>
            <pc:sldMk cId="1149495715" sldId="324"/>
            <ac:spMk id="2" creationId="{25CCC840-927F-9904-2DE0-6F704C46DD4C}"/>
          </ac:spMkLst>
        </pc:spChg>
        <pc:spChg chg="add mod">
          <ac:chgData name="Hashimoto, Chie / 橋本　知依" userId="d974ff01-1f92-419a-ba7c-6fd3fb8463af" providerId="ADAL" clId="{5C4F4213-B812-484D-A676-5F72C72A1EAB}" dt="2023-08-28T08:17:35.580" v="5125"/>
          <ac:spMkLst>
            <pc:docMk/>
            <pc:sldMk cId="1149495715" sldId="324"/>
            <ac:spMk id="2" creationId="{A6A69237-E93B-DFFD-11F7-994168D502D6}"/>
          </ac:spMkLst>
        </pc:spChg>
        <pc:spChg chg="del">
          <ac:chgData name="Hashimoto, Chie / 橋本　知依" userId="d974ff01-1f92-419a-ba7c-6fd3fb8463af" providerId="ADAL" clId="{5C4F4213-B812-484D-A676-5F72C72A1EAB}" dt="2023-08-28T07:11:20.574" v="4811" actId="478"/>
          <ac:spMkLst>
            <pc:docMk/>
            <pc:sldMk cId="1149495715" sldId="324"/>
            <ac:spMk id="3" creationId="{E18BC27C-9FF0-439C-9892-33BE31523CEE}"/>
          </ac:spMkLst>
        </pc:spChg>
        <pc:spChg chg="del">
          <ac:chgData name="Hashimoto, Chie / 橋本　知依" userId="d974ff01-1f92-419a-ba7c-6fd3fb8463af" providerId="ADAL" clId="{5C4F4213-B812-484D-A676-5F72C72A1EAB}" dt="2023-08-28T07:11:20.574" v="4811" actId="478"/>
          <ac:spMkLst>
            <pc:docMk/>
            <pc:sldMk cId="1149495715" sldId="324"/>
            <ac:spMk id="4" creationId="{75B71A8B-565D-0505-D09E-BC9B28F06439}"/>
          </ac:spMkLst>
        </pc:spChg>
        <pc:spChg chg="del">
          <ac:chgData name="Hashimoto, Chie / 橋本　知依" userId="d974ff01-1f92-419a-ba7c-6fd3fb8463af" providerId="ADAL" clId="{5C4F4213-B812-484D-A676-5F72C72A1EAB}" dt="2023-08-28T07:11:20.574" v="4811" actId="478"/>
          <ac:spMkLst>
            <pc:docMk/>
            <pc:sldMk cId="1149495715" sldId="324"/>
            <ac:spMk id="5" creationId="{9CA9D8B2-A950-06EC-D2F5-BF9A692DD289}"/>
          </ac:spMkLst>
        </pc:spChg>
        <pc:spChg chg="add del mod">
          <ac:chgData name="Hashimoto, Chie / 橋本　知依" userId="d974ff01-1f92-419a-ba7c-6fd3fb8463af" providerId="ADAL" clId="{5C4F4213-B812-484D-A676-5F72C72A1EAB}" dt="2023-08-28T07:11:24.921" v="4813"/>
          <ac:spMkLst>
            <pc:docMk/>
            <pc:sldMk cId="1149495715" sldId="324"/>
            <ac:spMk id="6" creationId="{1C34658A-B6DB-DFA4-49FD-421624472D31}"/>
          </ac:spMkLst>
        </pc:spChg>
        <pc:spChg chg="mod">
          <ac:chgData name="Hashimoto, Chie / 橋本　知依" userId="d974ff01-1f92-419a-ba7c-6fd3fb8463af" providerId="ADAL" clId="{5C4F4213-B812-484D-A676-5F72C72A1EAB}" dt="2023-08-28T07:11:20.802" v="4812"/>
          <ac:spMkLst>
            <pc:docMk/>
            <pc:sldMk cId="1149495715" sldId="324"/>
            <ac:spMk id="9" creationId="{77CCD7EF-7C98-479D-A611-9BBAB7C732F4}"/>
          </ac:spMkLst>
        </pc:spChg>
        <pc:spChg chg="mod">
          <ac:chgData name="Hashimoto, Chie / 橋本　知依" userId="d974ff01-1f92-419a-ba7c-6fd3fb8463af" providerId="ADAL" clId="{5C4F4213-B812-484D-A676-5F72C72A1EAB}" dt="2023-08-28T07:11:20.802" v="4812"/>
          <ac:spMkLst>
            <pc:docMk/>
            <pc:sldMk cId="1149495715" sldId="324"/>
            <ac:spMk id="12" creationId="{2C553348-00B7-42BC-7667-2935C8C0B85E}"/>
          </ac:spMkLst>
        </pc:spChg>
        <pc:spChg chg="mod">
          <ac:chgData name="Hashimoto, Chie / 橋本　知依" userId="d974ff01-1f92-419a-ba7c-6fd3fb8463af" providerId="ADAL" clId="{5C4F4213-B812-484D-A676-5F72C72A1EAB}" dt="2023-08-28T07:11:20.802" v="4812"/>
          <ac:spMkLst>
            <pc:docMk/>
            <pc:sldMk cId="1149495715" sldId="324"/>
            <ac:spMk id="14" creationId="{CFBC7347-D830-D69C-B9CE-01940CE34764}"/>
          </ac:spMkLst>
        </pc:spChg>
        <pc:spChg chg="add del mod">
          <ac:chgData name="Hashimoto, Chie / 橋本　知依" userId="d974ff01-1f92-419a-ba7c-6fd3fb8463af" providerId="ADAL" clId="{5C4F4213-B812-484D-A676-5F72C72A1EAB}" dt="2023-08-28T07:11:24.921" v="4813"/>
          <ac:spMkLst>
            <pc:docMk/>
            <pc:sldMk cId="1149495715" sldId="324"/>
            <ac:spMk id="17" creationId="{92EB26D4-8881-84C4-EB2B-061B2D578B8F}"/>
          </ac:spMkLst>
        </pc:spChg>
        <pc:spChg chg="add del mod">
          <ac:chgData name="Hashimoto, Chie / 橋本　知依" userId="d974ff01-1f92-419a-ba7c-6fd3fb8463af" providerId="ADAL" clId="{5C4F4213-B812-484D-A676-5F72C72A1EAB}" dt="2023-08-28T07:11:24.921" v="4813"/>
          <ac:spMkLst>
            <pc:docMk/>
            <pc:sldMk cId="1149495715" sldId="324"/>
            <ac:spMk id="18" creationId="{5C4D3603-3D7B-1DD3-E32C-EFDDE7BE37C4}"/>
          </ac:spMkLst>
        </pc:spChg>
        <pc:spChg chg="mod">
          <ac:chgData name="Hashimoto, Chie / 橋本　知依" userId="d974ff01-1f92-419a-ba7c-6fd3fb8463af" providerId="ADAL" clId="{5C4F4213-B812-484D-A676-5F72C72A1EAB}" dt="2023-08-28T07:11:20.802" v="4812"/>
          <ac:spMkLst>
            <pc:docMk/>
            <pc:sldMk cId="1149495715" sldId="324"/>
            <ac:spMk id="22" creationId="{53CA5D80-7816-8603-25B4-656F9AEB5E94}"/>
          </ac:spMkLst>
        </pc:spChg>
        <pc:spChg chg="mod">
          <ac:chgData name="Hashimoto, Chie / 橋本　知依" userId="d974ff01-1f92-419a-ba7c-6fd3fb8463af" providerId="ADAL" clId="{5C4F4213-B812-484D-A676-5F72C72A1EAB}" dt="2023-08-28T07:11:20.802" v="4812"/>
          <ac:spMkLst>
            <pc:docMk/>
            <pc:sldMk cId="1149495715" sldId="324"/>
            <ac:spMk id="23" creationId="{40614A43-6923-F9A0-7514-96E218073A42}"/>
          </ac:spMkLst>
        </pc:spChg>
        <pc:spChg chg="add mod">
          <ac:chgData name="Hashimoto, Chie / 橋本　知依" userId="d974ff01-1f92-419a-ba7c-6fd3fb8463af" providerId="ADAL" clId="{5C4F4213-B812-484D-A676-5F72C72A1EAB}" dt="2023-08-28T07:11:25.780" v="4814"/>
          <ac:spMkLst>
            <pc:docMk/>
            <pc:sldMk cId="1149495715" sldId="324"/>
            <ac:spMk id="25" creationId="{0AD0C300-FB38-F40D-E2E3-653B9AC8BD70}"/>
          </ac:spMkLst>
        </pc:spChg>
        <pc:spChg chg="mod">
          <ac:chgData name="Hashimoto, Chie / 橋本　知依" userId="d974ff01-1f92-419a-ba7c-6fd3fb8463af" providerId="ADAL" clId="{5C4F4213-B812-484D-A676-5F72C72A1EAB}" dt="2023-08-28T07:11:25.780" v="4814"/>
          <ac:spMkLst>
            <pc:docMk/>
            <pc:sldMk cId="1149495715" sldId="324"/>
            <ac:spMk id="28" creationId="{415DA77F-260D-099F-2546-11373B018BE3}"/>
          </ac:spMkLst>
        </pc:spChg>
        <pc:spChg chg="mod">
          <ac:chgData name="Hashimoto, Chie / 橋本　知依" userId="d974ff01-1f92-419a-ba7c-6fd3fb8463af" providerId="ADAL" clId="{5C4F4213-B812-484D-A676-5F72C72A1EAB}" dt="2023-08-28T07:12:04.244" v="4827" actId="208"/>
          <ac:spMkLst>
            <pc:docMk/>
            <pc:sldMk cId="1149495715" sldId="324"/>
            <ac:spMk id="31" creationId="{2A593A9A-891B-055A-61E8-FEEFFCA8EC32}"/>
          </ac:spMkLst>
        </pc:spChg>
        <pc:spChg chg="mod">
          <ac:chgData name="Hashimoto, Chie / 橋本　知依" userId="d974ff01-1f92-419a-ba7c-6fd3fb8463af" providerId="ADAL" clId="{5C4F4213-B812-484D-A676-5F72C72A1EAB}" dt="2023-08-28T07:12:04.244" v="4827" actId="208"/>
          <ac:spMkLst>
            <pc:docMk/>
            <pc:sldMk cId="1149495715" sldId="324"/>
            <ac:spMk id="33" creationId="{42D99DD7-7372-E137-BCCF-3B5741181905}"/>
          </ac:spMkLst>
        </pc:spChg>
        <pc:spChg chg="add mod">
          <ac:chgData name="Hashimoto, Chie / 橋本　知依" userId="d974ff01-1f92-419a-ba7c-6fd3fb8463af" providerId="ADAL" clId="{5C4F4213-B812-484D-A676-5F72C72A1EAB}" dt="2023-08-28T07:11:25.780" v="4814"/>
          <ac:spMkLst>
            <pc:docMk/>
            <pc:sldMk cId="1149495715" sldId="324"/>
            <ac:spMk id="36" creationId="{4783783F-5B4E-4F4E-5498-B72C28283C22}"/>
          </ac:spMkLst>
        </pc:spChg>
        <pc:spChg chg="add mod">
          <ac:chgData name="Hashimoto, Chie / 橋本　知依" userId="d974ff01-1f92-419a-ba7c-6fd3fb8463af" providerId="ADAL" clId="{5C4F4213-B812-484D-A676-5F72C72A1EAB}" dt="2023-08-28T07:11:25.780" v="4814"/>
          <ac:spMkLst>
            <pc:docMk/>
            <pc:sldMk cId="1149495715" sldId="324"/>
            <ac:spMk id="37" creationId="{2E5468C2-489E-C138-98DB-3D774A7E3C02}"/>
          </ac:spMkLst>
        </pc:spChg>
        <pc:spChg chg="mod">
          <ac:chgData name="Hashimoto, Chie / 橋本　知依" userId="d974ff01-1f92-419a-ba7c-6fd3fb8463af" providerId="ADAL" clId="{5C4F4213-B812-484D-A676-5F72C72A1EAB}" dt="2023-08-28T07:11:59.879" v="4826" actId="208"/>
          <ac:spMkLst>
            <pc:docMk/>
            <pc:sldMk cId="1149495715" sldId="324"/>
            <ac:spMk id="41" creationId="{62D7789B-DFB4-0391-3C96-F1E674EE686A}"/>
          </ac:spMkLst>
        </pc:spChg>
        <pc:spChg chg="mod">
          <ac:chgData name="Hashimoto, Chie / 橋本　知依" userId="d974ff01-1f92-419a-ba7c-6fd3fb8463af" providerId="ADAL" clId="{5C4F4213-B812-484D-A676-5F72C72A1EAB}" dt="2023-08-28T07:11:59.879" v="4826" actId="208"/>
          <ac:spMkLst>
            <pc:docMk/>
            <pc:sldMk cId="1149495715" sldId="324"/>
            <ac:spMk id="42" creationId="{73C4DF71-C662-05A4-87E8-CD1C470894C5}"/>
          </ac:spMkLst>
        </pc:spChg>
        <pc:grpChg chg="add del mod">
          <ac:chgData name="Hashimoto, Chie / 橋本　知依" userId="d974ff01-1f92-419a-ba7c-6fd3fb8463af" providerId="ADAL" clId="{5C4F4213-B812-484D-A676-5F72C72A1EAB}" dt="2023-08-28T07:11:24.921" v="4813"/>
          <ac:grpSpMkLst>
            <pc:docMk/>
            <pc:sldMk cId="1149495715" sldId="324"/>
            <ac:grpSpMk id="8" creationId="{FEEBD403-C2CA-1381-2131-ECBD5FF79FBE}"/>
          </ac:grpSpMkLst>
        </pc:grpChg>
        <pc:grpChg chg="add del mod">
          <ac:chgData name="Hashimoto, Chie / 橋本　知依" userId="d974ff01-1f92-419a-ba7c-6fd3fb8463af" providerId="ADAL" clId="{5C4F4213-B812-484D-A676-5F72C72A1EAB}" dt="2023-08-28T07:11:24.921" v="4813"/>
          <ac:grpSpMkLst>
            <pc:docMk/>
            <pc:sldMk cId="1149495715" sldId="324"/>
            <ac:grpSpMk id="19" creationId="{354EC251-AEF9-3B08-CB89-BD98C7FB77DF}"/>
          </ac:grpSpMkLst>
        </pc:grpChg>
        <pc:grpChg chg="add mod">
          <ac:chgData name="Hashimoto, Chie / 橋本　知依" userId="d974ff01-1f92-419a-ba7c-6fd3fb8463af" providerId="ADAL" clId="{5C4F4213-B812-484D-A676-5F72C72A1EAB}" dt="2023-08-28T07:11:25.780" v="4814"/>
          <ac:grpSpMkLst>
            <pc:docMk/>
            <pc:sldMk cId="1149495715" sldId="324"/>
            <ac:grpSpMk id="27" creationId="{D9328948-2346-99C8-016E-6A5397EB2FA4}"/>
          </ac:grpSpMkLst>
        </pc:grpChg>
        <pc:grpChg chg="add mod">
          <ac:chgData name="Hashimoto, Chie / 橋本　知依" userId="d974ff01-1f92-419a-ba7c-6fd3fb8463af" providerId="ADAL" clId="{5C4F4213-B812-484D-A676-5F72C72A1EAB}" dt="2023-08-28T07:11:25.780" v="4814"/>
          <ac:grpSpMkLst>
            <pc:docMk/>
            <pc:sldMk cId="1149495715" sldId="324"/>
            <ac:grpSpMk id="38" creationId="{CA172B9B-90CE-4820-4BE3-674F80857EA8}"/>
          </ac:grpSpMkLst>
        </pc:grpChg>
        <pc:graphicFrameChg chg="add del mod">
          <ac:chgData name="Hashimoto, Chie / 橋本　知依" userId="d974ff01-1f92-419a-ba7c-6fd3fb8463af" providerId="ADAL" clId="{5C4F4213-B812-484D-A676-5F72C72A1EAB}" dt="2023-08-28T07:11:24.921" v="4813"/>
          <ac:graphicFrameMkLst>
            <pc:docMk/>
            <pc:sldMk cId="1149495715" sldId="324"/>
            <ac:graphicFrameMk id="7" creationId="{17464A2D-59F3-1C5F-59D6-C7C798AE1E4F}"/>
          </ac:graphicFrameMkLst>
        </pc:graphicFrameChg>
        <pc:graphicFrameChg chg="add mod modGraphic">
          <ac:chgData name="Hashimoto, Chie / 橋本　知依" userId="d974ff01-1f92-419a-ba7c-6fd3fb8463af" providerId="ADAL" clId="{5C4F4213-B812-484D-A676-5F72C72A1EAB}" dt="2023-08-28T07:12:24.709" v="4830" actId="20577"/>
          <ac:graphicFrameMkLst>
            <pc:docMk/>
            <pc:sldMk cId="1149495715" sldId="324"/>
            <ac:graphicFrameMk id="26" creationId="{A06F4236-B0CB-76C7-3EC5-7F470F421DC2}"/>
          </ac:graphicFrameMkLst>
        </pc:graphicFrameChg>
        <pc:picChg chg="mod">
          <ac:chgData name="Hashimoto, Chie / 橋本　知依" userId="d974ff01-1f92-419a-ba7c-6fd3fb8463af" providerId="ADAL" clId="{5C4F4213-B812-484D-A676-5F72C72A1EAB}" dt="2023-08-28T07:11:20.802" v="4812"/>
          <ac:picMkLst>
            <pc:docMk/>
            <pc:sldMk cId="1149495715" sldId="324"/>
            <ac:picMk id="10" creationId="{3DD12D49-F3CD-1DD1-67D2-4CDFCAD30BE2}"/>
          </ac:picMkLst>
        </pc:picChg>
        <pc:picChg chg="mod">
          <ac:chgData name="Hashimoto, Chie / 橋本　知依" userId="d974ff01-1f92-419a-ba7c-6fd3fb8463af" providerId="ADAL" clId="{5C4F4213-B812-484D-A676-5F72C72A1EAB}" dt="2023-08-28T07:11:20.802" v="4812"/>
          <ac:picMkLst>
            <pc:docMk/>
            <pc:sldMk cId="1149495715" sldId="324"/>
            <ac:picMk id="11" creationId="{25FFC582-B24F-CEBE-8FCC-ED54BCF05FE5}"/>
          </ac:picMkLst>
        </pc:picChg>
        <pc:picChg chg="mod">
          <ac:chgData name="Hashimoto, Chie / 橋本　知依" userId="d974ff01-1f92-419a-ba7c-6fd3fb8463af" providerId="ADAL" clId="{5C4F4213-B812-484D-A676-5F72C72A1EAB}" dt="2023-08-28T07:11:20.802" v="4812"/>
          <ac:picMkLst>
            <pc:docMk/>
            <pc:sldMk cId="1149495715" sldId="324"/>
            <ac:picMk id="13" creationId="{C6E1A865-940E-F394-F07A-D394E0968E20}"/>
          </ac:picMkLst>
        </pc:picChg>
        <pc:picChg chg="add del mod">
          <ac:chgData name="Hashimoto, Chie / 橋本　知依" userId="d974ff01-1f92-419a-ba7c-6fd3fb8463af" providerId="ADAL" clId="{5C4F4213-B812-484D-A676-5F72C72A1EAB}" dt="2023-08-28T07:11:24.921" v="4813"/>
          <ac:picMkLst>
            <pc:docMk/>
            <pc:sldMk cId="1149495715" sldId="324"/>
            <ac:picMk id="16" creationId="{A0E1B638-38AD-CB20-C225-59D6BA89AC40}"/>
          </ac:picMkLst>
        </pc:picChg>
        <pc:picChg chg="mod">
          <ac:chgData name="Hashimoto, Chie / 橋本　知依" userId="d974ff01-1f92-419a-ba7c-6fd3fb8463af" providerId="ADAL" clId="{5C4F4213-B812-484D-A676-5F72C72A1EAB}" dt="2023-08-28T07:11:20.802" v="4812"/>
          <ac:picMkLst>
            <pc:docMk/>
            <pc:sldMk cId="1149495715" sldId="324"/>
            <ac:picMk id="20" creationId="{D2D6EE55-31C2-AADE-EDD2-A98B9E5412F3}"/>
          </ac:picMkLst>
        </pc:picChg>
        <pc:picChg chg="mod">
          <ac:chgData name="Hashimoto, Chie / 橋本　知依" userId="d974ff01-1f92-419a-ba7c-6fd3fb8463af" providerId="ADAL" clId="{5C4F4213-B812-484D-A676-5F72C72A1EAB}" dt="2023-08-28T07:11:20.802" v="4812"/>
          <ac:picMkLst>
            <pc:docMk/>
            <pc:sldMk cId="1149495715" sldId="324"/>
            <ac:picMk id="21" creationId="{7435AB72-90B1-C703-4BAF-CBEB83865761}"/>
          </ac:picMkLst>
        </pc:picChg>
        <pc:picChg chg="mod">
          <ac:chgData name="Hashimoto, Chie / 橋本　知依" userId="d974ff01-1f92-419a-ba7c-6fd3fb8463af" providerId="ADAL" clId="{5C4F4213-B812-484D-A676-5F72C72A1EAB}" dt="2023-08-28T07:11:25.780" v="4814"/>
          <ac:picMkLst>
            <pc:docMk/>
            <pc:sldMk cId="1149495715" sldId="324"/>
            <ac:picMk id="29" creationId="{430FBFE6-C36B-98BB-33D2-70DFB0726227}"/>
          </ac:picMkLst>
        </pc:picChg>
        <pc:picChg chg="mod">
          <ac:chgData name="Hashimoto, Chie / 橋本　知依" userId="d974ff01-1f92-419a-ba7c-6fd3fb8463af" providerId="ADAL" clId="{5C4F4213-B812-484D-A676-5F72C72A1EAB}" dt="2023-08-28T07:11:25.780" v="4814"/>
          <ac:picMkLst>
            <pc:docMk/>
            <pc:sldMk cId="1149495715" sldId="324"/>
            <ac:picMk id="30" creationId="{4586A33F-86EA-0219-929D-9C0F35A78C5B}"/>
          </ac:picMkLst>
        </pc:picChg>
        <pc:picChg chg="mod">
          <ac:chgData name="Hashimoto, Chie / 橋本　知依" userId="d974ff01-1f92-419a-ba7c-6fd3fb8463af" providerId="ADAL" clId="{5C4F4213-B812-484D-A676-5F72C72A1EAB}" dt="2023-08-28T07:11:25.780" v="4814"/>
          <ac:picMkLst>
            <pc:docMk/>
            <pc:sldMk cId="1149495715" sldId="324"/>
            <ac:picMk id="32" creationId="{1766D315-F04A-AFB4-092A-7F5013A588E6}"/>
          </ac:picMkLst>
        </pc:picChg>
        <pc:picChg chg="add mod">
          <ac:chgData name="Hashimoto, Chie / 橋本　知依" userId="d974ff01-1f92-419a-ba7c-6fd3fb8463af" providerId="ADAL" clId="{5C4F4213-B812-484D-A676-5F72C72A1EAB}" dt="2023-08-28T07:11:25.780" v="4814"/>
          <ac:picMkLst>
            <pc:docMk/>
            <pc:sldMk cId="1149495715" sldId="324"/>
            <ac:picMk id="35" creationId="{EB1F702F-84F4-A90F-6667-9D420217CD80}"/>
          </ac:picMkLst>
        </pc:picChg>
        <pc:picChg chg="mod">
          <ac:chgData name="Hashimoto, Chie / 橋本　知依" userId="d974ff01-1f92-419a-ba7c-6fd3fb8463af" providerId="ADAL" clId="{5C4F4213-B812-484D-A676-5F72C72A1EAB}" dt="2023-08-28T07:11:25.780" v="4814"/>
          <ac:picMkLst>
            <pc:docMk/>
            <pc:sldMk cId="1149495715" sldId="324"/>
            <ac:picMk id="39" creationId="{81FEAB17-F8DC-C7BD-9E09-87E4FFC08494}"/>
          </ac:picMkLst>
        </pc:picChg>
        <pc:picChg chg="mod">
          <ac:chgData name="Hashimoto, Chie / 橋本　知依" userId="d974ff01-1f92-419a-ba7c-6fd3fb8463af" providerId="ADAL" clId="{5C4F4213-B812-484D-A676-5F72C72A1EAB}" dt="2023-08-28T07:11:25.780" v="4814"/>
          <ac:picMkLst>
            <pc:docMk/>
            <pc:sldMk cId="1149495715" sldId="324"/>
            <ac:picMk id="40" creationId="{D7002DBC-C1B9-9F56-0A56-F2CAECEFA04E}"/>
          </ac:picMkLst>
        </pc:picChg>
        <pc:cxnChg chg="mod">
          <ac:chgData name="Hashimoto, Chie / 橋本　知依" userId="d974ff01-1f92-419a-ba7c-6fd3fb8463af" providerId="ADAL" clId="{5C4F4213-B812-484D-A676-5F72C72A1EAB}" dt="2023-08-28T07:11:20.802" v="4812"/>
          <ac:cxnSpMkLst>
            <pc:docMk/>
            <pc:sldMk cId="1149495715" sldId="324"/>
            <ac:cxnSpMk id="15" creationId="{5867CE7A-B05E-876B-4501-987F57D15E18}"/>
          </ac:cxnSpMkLst>
        </pc:cxnChg>
        <pc:cxnChg chg="mod">
          <ac:chgData name="Hashimoto, Chie / 橋本　知依" userId="d974ff01-1f92-419a-ba7c-6fd3fb8463af" providerId="ADAL" clId="{5C4F4213-B812-484D-A676-5F72C72A1EAB}" dt="2023-08-28T07:11:20.802" v="4812"/>
          <ac:cxnSpMkLst>
            <pc:docMk/>
            <pc:sldMk cId="1149495715" sldId="324"/>
            <ac:cxnSpMk id="24" creationId="{399992BF-4DFC-8CDB-5BE4-CA869C81BCFA}"/>
          </ac:cxnSpMkLst>
        </pc:cxnChg>
        <pc:cxnChg chg="mod">
          <ac:chgData name="Hashimoto, Chie / 橋本　知依" userId="d974ff01-1f92-419a-ba7c-6fd3fb8463af" providerId="ADAL" clId="{5C4F4213-B812-484D-A676-5F72C72A1EAB}" dt="2023-08-28T07:12:04.244" v="4827" actId="208"/>
          <ac:cxnSpMkLst>
            <pc:docMk/>
            <pc:sldMk cId="1149495715" sldId="324"/>
            <ac:cxnSpMk id="34" creationId="{92F4C156-0DEE-DBF6-4D6F-5A99A18FCBBE}"/>
          </ac:cxnSpMkLst>
        </pc:cxnChg>
        <pc:cxnChg chg="mod">
          <ac:chgData name="Hashimoto, Chie / 橋本　知依" userId="d974ff01-1f92-419a-ba7c-6fd3fb8463af" providerId="ADAL" clId="{5C4F4213-B812-484D-A676-5F72C72A1EAB}" dt="2023-08-28T07:11:59.879" v="4826" actId="208"/>
          <ac:cxnSpMkLst>
            <pc:docMk/>
            <pc:sldMk cId="1149495715" sldId="324"/>
            <ac:cxnSpMk id="43" creationId="{EB05605C-463E-7661-3F5E-F897828BD92D}"/>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963A55-18A4-499B-AF90-F8666C6BAD07}"/>
              </a:ext>
            </a:extLst>
          </p:cNvPr>
          <p:cNvSpPr txBox="1">
            <a:spLocks/>
          </p:cNvSpPr>
          <p:nvPr userDrawn="1"/>
        </p:nvSpPr>
        <p:spPr>
          <a:xfrm>
            <a:off x="1363203" y="3429000"/>
            <a:ext cx="3632237" cy="476672"/>
          </a:xfrm>
          <a:prstGeom prst="rect">
            <a:avLst/>
          </a:prstGeom>
        </p:spPr>
        <p:txBody>
          <a:bodyPr anchor="ctr" anchorCtr="0">
            <a:normAutofit/>
          </a:bodyPr>
          <a:lstStyle>
            <a:lvl1pPr algn="ctr" defTabSz="914400" rtl="0" eaLnBrk="1" latinLnBrk="0" hangingPunct="1">
              <a:spcBef>
                <a:spcPct val="0"/>
              </a:spcBef>
              <a:buNone/>
              <a:defRPr kumimoji="1" sz="2000" b="1" kern="1200">
                <a:solidFill>
                  <a:schemeClr val="tx1"/>
                </a:solidFill>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stStyle>
          <a:p>
            <a:r>
              <a:rPr lang="ja-JP" altLang="en-US" sz="2200" dirty="0">
                <a:solidFill>
                  <a:srgbClr val="0000CA"/>
                </a:solidFill>
              </a:rPr>
              <a:t>本日のアジェンダ</a:t>
            </a:r>
          </a:p>
        </p:txBody>
      </p:sp>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994401" y="2445949"/>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762751" y="2445713"/>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0" name="テキスト プレースホルダー 18">
            <a:extLst>
              <a:ext uri="{FF2B5EF4-FFF2-40B4-BE49-F238E27FC236}">
                <a16:creationId xmlns:a16="http://schemas.microsoft.com/office/drawing/2014/main" id="{B21ABF86-ABC5-457B-931A-A31F452B3C1A}"/>
              </a:ext>
            </a:extLst>
          </p:cNvPr>
          <p:cNvSpPr>
            <a:spLocks noGrp="1"/>
          </p:cNvSpPr>
          <p:nvPr>
            <p:ph type="body" sz="quarter" idx="32" hasCustomPrompt="1"/>
          </p:nvPr>
        </p:nvSpPr>
        <p:spPr>
          <a:xfrm>
            <a:off x="5994401" y="3090095"/>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1" name="テキスト プレースホルダー 24">
            <a:extLst>
              <a:ext uri="{FF2B5EF4-FFF2-40B4-BE49-F238E27FC236}">
                <a16:creationId xmlns:a16="http://schemas.microsoft.com/office/drawing/2014/main" id="{A18AF46B-4CBD-413E-9E2A-6B41FCA1BBD0}"/>
              </a:ext>
            </a:extLst>
          </p:cNvPr>
          <p:cNvSpPr>
            <a:spLocks noGrp="1"/>
          </p:cNvSpPr>
          <p:nvPr>
            <p:ph type="body" sz="quarter" idx="33" hasCustomPrompt="1"/>
          </p:nvPr>
        </p:nvSpPr>
        <p:spPr>
          <a:xfrm>
            <a:off x="6762751" y="3089859"/>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2" name="テキスト プレースホルダー 18">
            <a:extLst>
              <a:ext uri="{FF2B5EF4-FFF2-40B4-BE49-F238E27FC236}">
                <a16:creationId xmlns:a16="http://schemas.microsoft.com/office/drawing/2014/main" id="{21F160C3-C2C2-44CD-A0D3-95469A8E38F3}"/>
              </a:ext>
            </a:extLst>
          </p:cNvPr>
          <p:cNvSpPr>
            <a:spLocks noGrp="1"/>
          </p:cNvSpPr>
          <p:nvPr>
            <p:ph type="body" sz="quarter" idx="34" hasCustomPrompt="1"/>
          </p:nvPr>
        </p:nvSpPr>
        <p:spPr>
          <a:xfrm>
            <a:off x="5994401" y="3734241"/>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3" name="テキスト プレースホルダー 24">
            <a:extLst>
              <a:ext uri="{FF2B5EF4-FFF2-40B4-BE49-F238E27FC236}">
                <a16:creationId xmlns:a16="http://schemas.microsoft.com/office/drawing/2014/main" id="{76BD1657-8D93-47D8-A6BF-6EE2E99E83AD}"/>
              </a:ext>
            </a:extLst>
          </p:cNvPr>
          <p:cNvSpPr>
            <a:spLocks noGrp="1"/>
          </p:cNvSpPr>
          <p:nvPr>
            <p:ph type="body" sz="quarter" idx="35" hasCustomPrompt="1"/>
          </p:nvPr>
        </p:nvSpPr>
        <p:spPr>
          <a:xfrm>
            <a:off x="6762751" y="3734005"/>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4" name="テキスト プレースホルダー 18">
            <a:extLst>
              <a:ext uri="{FF2B5EF4-FFF2-40B4-BE49-F238E27FC236}">
                <a16:creationId xmlns:a16="http://schemas.microsoft.com/office/drawing/2014/main" id="{0F09644A-15BC-463D-A05C-3973A838F446}"/>
              </a:ext>
            </a:extLst>
          </p:cNvPr>
          <p:cNvSpPr>
            <a:spLocks noGrp="1"/>
          </p:cNvSpPr>
          <p:nvPr>
            <p:ph type="body" sz="quarter" idx="36" hasCustomPrompt="1"/>
          </p:nvPr>
        </p:nvSpPr>
        <p:spPr>
          <a:xfrm>
            <a:off x="5994401" y="4378387"/>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5" name="テキスト プレースホルダー 24">
            <a:extLst>
              <a:ext uri="{FF2B5EF4-FFF2-40B4-BE49-F238E27FC236}">
                <a16:creationId xmlns:a16="http://schemas.microsoft.com/office/drawing/2014/main" id="{4CD3D390-9AE8-494A-A09E-C5CCB969DFE0}"/>
              </a:ext>
            </a:extLst>
          </p:cNvPr>
          <p:cNvSpPr>
            <a:spLocks noGrp="1"/>
          </p:cNvSpPr>
          <p:nvPr>
            <p:ph type="body" sz="quarter" idx="37" hasCustomPrompt="1"/>
          </p:nvPr>
        </p:nvSpPr>
        <p:spPr>
          <a:xfrm>
            <a:off x="6762751" y="4378151"/>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132983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3"/>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2"/>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6"/>
            <a:ext cx="8153400" cy="388031"/>
          </a:xfrm>
          <a:prstGeom prst="rect">
            <a:avLst/>
          </a:prstGeom>
        </p:spPr>
        <p:txBody>
          <a:bodyPr anchor="ctr" anchorCtr="0"/>
          <a:lstStyle>
            <a:lvl1pPr marL="0" indent="0" algn="l">
              <a:buNone/>
              <a:defRPr sz="9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4"/>
            <a:ext cx="8153400" cy="388031"/>
          </a:xfrm>
          <a:prstGeom prst="rect">
            <a:avLst/>
          </a:prstGeom>
        </p:spPr>
        <p:txBody>
          <a:bodyPr anchor="ctr" anchorCtr="0"/>
          <a:lstStyle>
            <a:lvl1pPr marL="0" indent="0" algn="l">
              <a:buNone/>
              <a:defRPr sz="16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1776675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8901D54-967B-4EC0-A18B-2ED475DB08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8" name="図 17">
            <a:extLst>
              <a:ext uri="{FF2B5EF4-FFF2-40B4-BE49-F238E27FC236}">
                <a16:creationId xmlns:a16="http://schemas.microsoft.com/office/drawing/2014/main" id="{1BB33EA6-5E4F-4C45-AFC8-625F135911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9" name="図 18">
            <a:extLst>
              <a:ext uri="{FF2B5EF4-FFF2-40B4-BE49-F238E27FC236}">
                <a16:creationId xmlns:a16="http://schemas.microsoft.com/office/drawing/2014/main" id="{8816161B-1D45-4E88-8575-4D9BFF792D3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185265542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E31735D5-31F4-4146-904E-9CD1EE47F9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1" name="図 10">
            <a:extLst>
              <a:ext uri="{FF2B5EF4-FFF2-40B4-BE49-F238E27FC236}">
                <a16:creationId xmlns:a16="http://schemas.microsoft.com/office/drawing/2014/main" id="{8AD479BE-C7D0-49F3-ADEC-124D5459EA4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6" name="図 15">
            <a:extLst>
              <a:ext uri="{FF2B5EF4-FFF2-40B4-BE49-F238E27FC236}">
                <a16:creationId xmlns:a16="http://schemas.microsoft.com/office/drawing/2014/main" id="{0CE7F4EE-FB40-4554-827C-6815C539C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2282177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0A82E1-8E0D-434A-9DF4-7C2ABD1A07A1}"/>
              </a:ext>
            </a:extLst>
          </p:cNvPr>
          <p:cNvSpPr>
            <a:spLocks noGrp="1"/>
          </p:cNvSpPr>
          <p:nvPr>
            <p:ph type="body" sz="quarter" idx="10"/>
          </p:nvPr>
        </p:nvSpPr>
        <p:spPr>
          <a:xfrm>
            <a:off x="527051" y="219075"/>
            <a:ext cx="11137900" cy="954569"/>
          </a:xfrm>
        </p:spPr>
        <p:txBody>
          <a:bodyPr lIns="91440" tIns="45720" rIns="91440" bIns="45720" anchor="ctr" anchorCtr="0"/>
          <a:lstStyle/>
          <a:p>
            <a:r>
              <a:rPr lang="en-US" altLang="ja-JP" dirty="0">
                <a:latin typeface="小塚ゴシック Pr6N B"/>
                <a:ea typeface="小塚ゴシック Pr6N B"/>
                <a:cs typeface="Lucida Sans Unicode"/>
              </a:rPr>
              <a:t>Smart Construction Design3D</a:t>
            </a:r>
            <a:br>
              <a:rPr lang="en-US" altLang="ja-JP" dirty="0">
                <a:latin typeface="小塚ゴシック Pr6N B"/>
                <a:ea typeface="小塚ゴシック Pr6N B"/>
                <a:cs typeface="Lucida Sans Unicode"/>
              </a:rPr>
            </a:br>
            <a:r>
              <a:rPr lang="en-US" altLang="ja-JP" dirty="0">
                <a:latin typeface="小塚ゴシック Pr6N B"/>
                <a:ea typeface="小塚ゴシック Pr6N B"/>
                <a:cs typeface="Lucida Sans Unicode"/>
              </a:rPr>
              <a:t>2023.10.27 (Schedule) About the Release Version</a:t>
            </a:r>
          </a:p>
        </p:txBody>
      </p:sp>
    </p:spTree>
    <p:extLst>
      <p:ext uri="{BB962C8B-B14F-4D97-AF65-F5344CB8AC3E}">
        <p14:creationId xmlns:p14="http://schemas.microsoft.com/office/powerpoint/2010/main" val="384069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sp>
        <p:nvSpPr>
          <p:cNvPr id="3" name="テキスト ボックス 2">
            <a:extLst>
              <a:ext uri="{FF2B5EF4-FFF2-40B4-BE49-F238E27FC236}">
                <a16:creationId xmlns:a16="http://schemas.microsoft.com/office/drawing/2014/main" id="{1E400EDE-EE2F-4FB8-9778-A5A6D5083400}"/>
              </a:ext>
            </a:extLst>
          </p:cNvPr>
          <p:cNvSpPr txBox="1"/>
          <p:nvPr/>
        </p:nvSpPr>
        <p:spPr>
          <a:xfrm>
            <a:off x="276468" y="814580"/>
            <a:ext cx="11915532" cy="147732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800" dirty="0">
                <a:ea typeface="游ゴシック"/>
              </a:rPr>
              <a:t>We are pleased to announce the release of updates to "Smart Construction Design3D" with the following schedule and content.</a:t>
            </a:r>
          </a:p>
          <a:p>
            <a:pPr marL="285750" indent="-285750">
              <a:buFont typeface="Arial" panose="020B0604020202020204" pitchFamily="34" charset="0"/>
              <a:buChar char="•"/>
            </a:pPr>
            <a:r>
              <a:rPr lang="en-US" altLang="ja-JP" sz="1800" dirty="0"/>
              <a:t>Due to system maintenance, the relevant services will not be available during the following dates. </a:t>
            </a:r>
          </a:p>
          <a:p>
            <a:r>
              <a:rPr lang="en-US" altLang="ja-JP" sz="1800" dirty="0"/>
              <a:t>(*The release schedule, time, and contents are subject to change depending on the situation. Please understand this in advance.)</a:t>
            </a:r>
            <a:endParaRPr kumimoji="1" lang="ja-JP" altLang="en-US" sz="1800" dirty="0">
              <a:latin typeface="+mn-ea"/>
            </a:endParaRPr>
          </a:p>
        </p:txBody>
      </p:sp>
      <p:sp>
        <p:nvSpPr>
          <p:cNvPr id="6" name="テキスト ボックス 5">
            <a:extLst>
              <a:ext uri="{FF2B5EF4-FFF2-40B4-BE49-F238E27FC236}">
                <a16:creationId xmlns:a16="http://schemas.microsoft.com/office/drawing/2014/main" id="{531B4B9D-12EA-4BC5-4859-8E23CDDB1A22}"/>
              </a:ext>
            </a:extLst>
          </p:cNvPr>
          <p:cNvSpPr txBox="1"/>
          <p:nvPr/>
        </p:nvSpPr>
        <p:spPr>
          <a:xfrm>
            <a:off x="397495" y="2232135"/>
            <a:ext cx="9317027" cy="369332"/>
          </a:xfrm>
          <a:prstGeom prst="rect">
            <a:avLst/>
          </a:prstGeom>
          <a:noFill/>
        </p:spPr>
        <p:txBody>
          <a:bodyPr wrap="square" lIns="91440" tIns="45720" rIns="91440" bIns="45720" rtlCol="0" anchor="t">
            <a:spAutoFit/>
          </a:bodyPr>
          <a:lstStyle/>
          <a:p>
            <a:r>
              <a:rPr lang="en-US" altLang="ja-JP" u="sng" dirty="0">
                <a:latin typeface="+mn-ea"/>
              </a:rPr>
              <a:t>Schedule</a:t>
            </a:r>
            <a:r>
              <a:rPr lang="ja-JP" altLang="en-US" u="sng" dirty="0">
                <a:latin typeface="+mn-ea"/>
              </a:rPr>
              <a:t>：</a:t>
            </a:r>
            <a:r>
              <a:rPr lang="en-US" altLang="ja-JP" u="sng" dirty="0">
                <a:latin typeface="+mn-ea"/>
              </a:rPr>
              <a:t> Friday, October 27 (Japan time) </a:t>
            </a:r>
            <a:r>
              <a:rPr lang="ja-JP" altLang="en-US" u="sng" dirty="0">
                <a:latin typeface="+mn-ea"/>
              </a:rPr>
              <a:t>　</a:t>
            </a:r>
            <a:r>
              <a:rPr lang="en-US" altLang="ja-JP" u="sng" dirty="0">
                <a:latin typeface="+mn-ea"/>
              </a:rPr>
              <a:t>6:00 p.m. - 8:00 p.m.</a:t>
            </a:r>
            <a:r>
              <a:rPr kumimoji="1" lang="en-US" altLang="ja-JP" u="sng" dirty="0">
                <a:latin typeface="+mn-ea"/>
              </a:rPr>
              <a:t> </a:t>
            </a:r>
            <a:r>
              <a:rPr kumimoji="1" lang="ja-JP" altLang="en-US" u="sng" dirty="0">
                <a:latin typeface="+mn-ea"/>
              </a:rPr>
              <a:t>　</a:t>
            </a:r>
            <a:endParaRPr kumimoji="1" lang="en-US" altLang="ja-JP" u="sng" dirty="0">
              <a:latin typeface="+mn-ea"/>
            </a:endParaRPr>
          </a:p>
        </p:txBody>
      </p:sp>
      <p:graphicFrame>
        <p:nvGraphicFramePr>
          <p:cNvPr id="28" name="表 5">
            <a:extLst>
              <a:ext uri="{FF2B5EF4-FFF2-40B4-BE49-F238E27FC236}">
                <a16:creationId xmlns:a16="http://schemas.microsoft.com/office/drawing/2014/main" id="{99FA9CBE-D388-811D-E0C2-694E6E6CE91B}"/>
              </a:ext>
            </a:extLst>
          </p:cNvPr>
          <p:cNvGraphicFramePr>
            <a:graphicFrameLocks noGrp="1"/>
          </p:cNvGraphicFramePr>
          <p:nvPr>
            <p:extLst>
              <p:ext uri="{D42A27DB-BD31-4B8C-83A1-F6EECF244321}">
                <p14:modId xmlns:p14="http://schemas.microsoft.com/office/powerpoint/2010/main" val="1129319944"/>
              </p:ext>
            </p:extLst>
          </p:nvPr>
        </p:nvGraphicFramePr>
        <p:xfrm>
          <a:off x="497712" y="2595874"/>
          <a:ext cx="11558454" cy="4011660"/>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9690">
                  <a:extLst>
                    <a:ext uri="{9D8B030D-6E8A-4147-A177-3AD203B41FA5}">
                      <a16:colId xmlns:a16="http://schemas.microsoft.com/office/drawing/2014/main" val="134053511"/>
                    </a:ext>
                  </a:extLst>
                </a:gridCol>
                <a:gridCol w="9047243">
                  <a:extLst>
                    <a:ext uri="{9D8B030D-6E8A-4147-A177-3AD203B41FA5}">
                      <a16:colId xmlns:a16="http://schemas.microsoft.com/office/drawing/2014/main" val="3343669445"/>
                    </a:ext>
                  </a:extLst>
                </a:gridCol>
              </a:tblGrid>
              <a:tr h="462069">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3549591">
                <a:tc>
                  <a:txBody>
                    <a:bodyPr/>
                    <a:lstStyle/>
                    <a:p>
                      <a:pPr algn="ctr"/>
                      <a:r>
                        <a:rPr kumimoji="1" lang="en-US" altLang="ja-JP" sz="1600" dirty="0">
                          <a:solidFill>
                            <a:schemeClr val="tx1"/>
                          </a:solidFill>
                          <a:latin typeface="+mn-ea"/>
                          <a:ea typeface="+mn-ea"/>
                        </a:rPr>
                        <a:t>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Detachment function added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added)</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Addition of a sliding function.</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Hypothetical roads and temporary roads or temporary roads and flat areas are now sliding together.</a:t>
                      </a:r>
                    </a:p>
                  </a:txBody>
                  <a:tcPr>
                    <a:solidFill>
                      <a:schemeClr val="bg1"/>
                    </a:solidFill>
                  </a:tcPr>
                </a:tc>
                <a:extLst>
                  <a:ext uri="{0D108BD9-81ED-4DB2-BD59-A6C34878D82A}">
                    <a16:rowId xmlns:a16="http://schemas.microsoft.com/office/drawing/2014/main" val="2176605211"/>
                  </a:ext>
                </a:extLst>
              </a:tr>
            </a:tbl>
          </a:graphicData>
        </a:graphic>
      </p:graphicFrame>
      <p:sp>
        <p:nvSpPr>
          <p:cNvPr id="7" name="テキスト ボックス 6">
            <a:extLst>
              <a:ext uri="{FF2B5EF4-FFF2-40B4-BE49-F238E27FC236}">
                <a16:creationId xmlns:a16="http://schemas.microsoft.com/office/drawing/2014/main" id="{DB462E19-2AD4-6A23-1FAF-F7BF8087DC23}"/>
              </a:ext>
            </a:extLst>
          </p:cNvPr>
          <p:cNvSpPr txBox="1"/>
          <p:nvPr/>
        </p:nvSpPr>
        <p:spPr>
          <a:xfrm>
            <a:off x="3146620" y="6084315"/>
            <a:ext cx="7763215" cy="52322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dirty="0">
                <a:solidFill>
                  <a:srgbClr val="222222"/>
                </a:solidFill>
                <a:latin typeface="Open Sans" panose="020B0606030504020204" pitchFamily="34" charset="0"/>
                <a:ea typeface="+mn-ea"/>
              </a:rPr>
              <a:t>※Only the editable object is displayed in the longitudinal view/cross section view.</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dirty="0">
                <a:solidFill>
                  <a:srgbClr val="222222"/>
                </a:solidFill>
                <a:latin typeface="Open Sans" panose="020B0606030504020204" pitchFamily="34" charset="0"/>
              </a:rPr>
              <a:t>※The sliding is released when the reference point is moved away from the sliding target.</a:t>
            </a:r>
            <a:endParaRPr kumimoji="1" lang="en-US" altLang="ja-JP" sz="1400" dirty="0">
              <a:solidFill>
                <a:srgbClr val="222222"/>
              </a:solidFill>
              <a:latin typeface="Open Sans" panose="020B0606030504020204" pitchFamily="34" charset="0"/>
              <a:ea typeface="+mn-ea"/>
            </a:endParaRPr>
          </a:p>
        </p:txBody>
      </p:sp>
      <p:sp>
        <p:nvSpPr>
          <p:cNvPr id="8" name="テキスト ボックス 7">
            <a:extLst>
              <a:ext uri="{FF2B5EF4-FFF2-40B4-BE49-F238E27FC236}">
                <a16:creationId xmlns:a16="http://schemas.microsoft.com/office/drawing/2014/main" id="{060EFA88-1D8D-D8A8-2766-30DFABE47B40}"/>
              </a:ext>
            </a:extLst>
          </p:cNvPr>
          <p:cNvSpPr txBox="1"/>
          <p:nvPr/>
        </p:nvSpPr>
        <p:spPr>
          <a:xfrm>
            <a:off x="3027107" y="3898771"/>
            <a:ext cx="3038011" cy="43088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rgbClr val="222222"/>
                </a:solidFill>
                <a:latin typeface="Open Sans" panose="020B0606030504020204" pitchFamily="34" charset="0"/>
                <a:ea typeface="+mn-ea"/>
              </a:rPr>
              <a:t>①</a:t>
            </a:r>
            <a:r>
              <a:rPr kumimoji="1" lang="en-US" altLang="ja-JP" sz="1100" dirty="0">
                <a:solidFill>
                  <a:srgbClr val="222222"/>
                </a:solidFill>
                <a:latin typeface="Open Sans" panose="020B0606030504020204" pitchFamily="34" charset="0"/>
                <a:ea typeface="+mn-ea"/>
              </a:rPr>
              <a:t>The start/end point of the new road is </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dirty="0">
                <a:solidFill>
                  <a:srgbClr val="222222"/>
                </a:solidFill>
                <a:latin typeface="Open Sans" panose="020B0606030504020204" pitchFamily="34" charset="0"/>
                <a:ea typeface="+mn-ea"/>
              </a:rPr>
              <a:t>slid onto the centerline of the existing road.</a:t>
            </a:r>
          </a:p>
        </p:txBody>
      </p:sp>
      <p:sp>
        <p:nvSpPr>
          <p:cNvPr id="9" name="テキスト ボックス 8">
            <a:extLst>
              <a:ext uri="{FF2B5EF4-FFF2-40B4-BE49-F238E27FC236}">
                <a16:creationId xmlns:a16="http://schemas.microsoft.com/office/drawing/2014/main" id="{3FD80B45-95D0-6766-6080-C0EB58642D3F}"/>
              </a:ext>
            </a:extLst>
          </p:cNvPr>
          <p:cNvSpPr txBox="1"/>
          <p:nvPr/>
        </p:nvSpPr>
        <p:spPr>
          <a:xfrm>
            <a:off x="5970808" y="3898770"/>
            <a:ext cx="3249608" cy="43088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rgbClr val="222222"/>
                </a:solidFill>
                <a:latin typeface="Open Sans" panose="020B0606030504020204" pitchFamily="34" charset="0"/>
                <a:ea typeface="+mn-ea"/>
              </a:rPr>
              <a:t>②</a:t>
            </a:r>
            <a:r>
              <a:rPr kumimoji="1" lang="en-US" altLang="ja-JP" sz="1100" dirty="0">
                <a:solidFill>
                  <a:srgbClr val="222222"/>
                </a:solidFill>
                <a:latin typeface="Open Sans" panose="020B0606030504020204" pitchFamily="34" charset="0"/>
                <a:ea typeface="+mn-ea"/>
              </a:rPr>
              <a:t>The reference point for the new level area is </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dirty="0">
                <a:solidFill>
                  <a:srgbClr val="222222"/>
                </a:solidFill>
                <a:latin typeface="Open Sans" panose="020B0606030504020204" pitchFamily="34" charset="0"/>
                <a:ea typeface="+mn-ea"/>
              </a:rPr>
              <a:t>slid to the centerline of the existing road.</a:t>
            </a:r>
          </a:p>
        </p:txBody>
      </p:sp>
      <p:sp>
        <p:nvSpPr>
          <p:cNvPr id="10" name="テキスト ボックス 9">
            <a:extLst>
              <a:ext uri="{FF2B5EF4-FFF2-40B4-BE49-F238E27FC236}">
                <a16:creationId xmlns:a16="http://schemas.microsoft.com/office/drawing/2014/main" id="{9AB43444-53DB-6BBC-AD6C-9D23C75023D8}"/>
              </a:ext>
            </a:extLst>
          </p:cNvPr>
          <p:cNvSpPr txBox="1"/>
          <p:nvPr/>
        </p:nvSpPr>
        <p:spPr>
          <a:xfrm>
            <a:off x="9008819" y="3898770"/>
            <a:ext cx="3159839" cy="43088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rgbClr val="222222"/>
                </a:solidFill>
                <a:latin typeface="Open Sans" panose="020B0606030504020204" pitchFamily="34" charset="0"/>
                <a:ea typeface="+mn-ea"/>
              </a:rPr>
              <a:t>③</a:t>
            </a:r>
            <a:r>
              <a:rPr kumimoji="1" lang="en-US" altLang="ja-JP" sz="1100" dirty="0">
                <a:solidFill>
                  <a:srgbClr val="222222"/>
                </a:solidFill>
                <a:latin typeface="Open Sans" panose="020B0606030504020204" pitchFamily="34" charset="0"/>
                <a:ea typeface="+mn-ea"/>
              </a:rPr>
              <a:t>The start/end point of the new road will be </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dirty="0">
                <a:solidFill>
                  <a:srgbClr val="222222"/>
                </a:solidFill>
                <a:latin typeface="Open Sans" panose="020B0606030504020204" pitchFamily="34" charset="0"/>
                <a:ea typeface="+mn-ea"/>
              </a:rPr>
              <a:t>slid on the edge of the existing flat</a:t>
            </a:r>
            <a:r>
              <a:rPr kumimoji="1" lang="ja-JP" altLang="en-US" sz="1100" dirty="0">
                <a:solidFill>
                  <a:srgbClr val="222222"/>
                </a:solidFill>
                <a:latin typeface="Open Sans" panose="020B0606030504020204" pitchFamily="34" charset="0"/>
              </a:rPr>
              <a:t> </a:t>
            </a:r>
            <a:r>
              <a:rPr kumimoji="1" lang="en-US" altLang="ja-JP" sz="1100" dirty="0">
                <a:solidFill>
                  <a:srgbClr val="222222"/>
                </a:solidFill>
                <a:latin typeface="Open Sans" panose="020B0606030504020204" pitchFamily="34" charset="0"/>
              </a:rPr>
              <a:t>ground</a:t>
            </a:r>
            <a:r>
              <a:rPr kumimoji="1" lang="en-US" altLang="ja-JP" sz="1100" dirty="0">
                <a:solidFill>
                  <a:srgbClr val="222222"/>
                </a:solidFill>
                <a:latin typeface="Open Sans" panose="020B0606030504020204" pitchFamily="34" charset="0"/>
                <a:ea typeface="+mn-ea"/>
              </a:rPr>
              <a:t>.</a:t>
            </a:r>
          </a:p>
        </p:txBody>
      </p:sp>
      <p:grpSp>
        <p:nvGrpSpPr>
          <p:cNvPr id="13" name="グループ化 12">
            <a:extLst>
              <a:ext uri="{FF2B5EF4-FFF2-40B4-BE49-F238E27FC236}">
                <a16:creationId xmlns:a16="http://schemas.microsoft.com/office/drawing/2014/main" id="{280C63E5-E0C5-318F-CBFF-638B819327EA}"/>
              </a:ext>
            </a:extLst>
          </p:cNvPr>
          <p:cNvGrpSpPr/>
          <p:nvPr/>
        </p:nvGrpSpPr>
        <p:grpSpPr>
          <a:xfrm>
            <a:off x="9196182" y="4334021"/>
            <a:ext cx="2444101" cy="1750294"/>
            <a:chOff x="9188278" y="4188150"/>
            <a:chExt cx="2444101" cy="1750294"/>
          </a:xfrm>
        </p:grpSpPr>
        <p:pic>
          <p:nvPicPr>
            <p:cNvPr id="14" name="図 13">
              <a:extLst>
                <a:ext uri="{FF2B5EF4-FFF2-40B4-BE49-F238E27FC236}">
                  <a16:creationId xmlns:a16="http://schemas.microsoft.com/office/drawing/2014/main" id="{93A3E691-10C2-263E-A2F8-EACCB5C2E6D8}"/>
                </a:ext>
              </a:extLst>
            </p:cNvPr>
            <p:cNvPicPr>
              <a:picLocks noChangeAspect="1"/>
            </p:cNvPicPr>
            <p:nvPr/>
          </p:nvPicPr>
          <p:blipFill rotWithShape="1">
            <a:blip r:embed="rId2"/>
            <a:srcRect l="5827" b="8571"/>
            <a:stretch/>
          </p:blipFill>
          <p:spPr>
            <a:xfrm>
              <a:off x="9188278" y="4188150"/>
              <a:ext cx="2444101" cy="1750294"/>
            </a:xfrm>
            <a:prstGeom prst="rect">
              <a:avLst/>
            </a:prstGeom>
          </p:spPr>
        </p:pic>
        <p:sp>
          <p:nvSpPr>
            <p:cNvPr id="15" name="楕円 14">
              <a:extLst>
                <a:ext uri="{FF2B5EF4-FFF2-40B4-BE49-F238E27FC236}">
                  <a16:creationId xmlns:a16="http://schemas.microsoft.com/office/drawing/2014/main" id="{1BA45130-5008-5B6D-5E0A-D7511ABAAFEC}"/>
                </a:ext>
              </a:extLst>
            </p:cNvPr>
            <p:cNvSpPr/>
            <p:nvPr/>
          </p:nvSpPr>
          <p:spPr>
            <a:xfrm>
              <a:off x="10159711" y="4744955"/>
              <a:ext cx="318302" cy="318302"/>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022BE94D-302D-6284-A61C-BA68EC0D993A}"/>
              </a:ext>
            </a:extLst>
          </p:cNvPr>
          <p:cNvGrpSpPr/>
          <p:nvPr/>
        </p:nvGrpSpPr>
        <p:grpSpPr>
          <a:xfrm>
            <a:off x="6341533" y="4318005"/>
            <a:ext cx="2188572" cy="1750215"/>
            <a:chOff x="6392986" y="4188150"/>
            <a:chExt cx="2188572" cy="1750215"/>
          </a:xfrm>
        </p:grpSpPr>
        <p:pic>
          <p:nvPicPr>
            <p:cNvPr id="12" name="図 11">
              <a:extLst>
                <a:ext uri="{FF2B5EF4-FFF2-40B4-BE49-F238E27FC236}">
                  <a16:creationId xmlns:a16="http://schemas.microsoft.com/office/drawing/2014/main" id="{E13259DC-C80C-8F02-7B0E-353663BBCD48}"/>
                </a:ext>
              </a:extLst>
            </p:cNvPr>
            <p:cNvPicPr>
              <a:picLocks noChangeAspect="1"/>
            </p:cNvPicPr>
            <p:nvPr/>
          </p:nvPicPr>
          <p:blipFill rotWithShape="1">
            <a:blip r:embed="rId3"/>
            <a:srcRect l="15408" b="16787"/>
            <a:stretch/>
          </p:blipFill>
          <p:spPr>
            <a:xfrm>
              <a:off x="6392986" y="4188150"/>
              <a:ext cx="2188572" cy="1750215"/>
            </a:xfrm>
            <a:prstGeom prst="rect">
              <a:avLst/>
            </a:prstGeom>
          </p:spPr>
        </p:pic>
        <p:sp>
          <p:nvSpPr>
            <p:cNvPr id="16" name="楕円 15">
              <a:extLst>
                <a:ext uri="{FF2B5EF4-FFF2-40B4-BE49-F238E27FC236}">
                  <a16:creationId xmlns:a16="http://schemas.microsoft.com/office/drawing/2014/main" id="{F98D9867-26FC-CE13-BF7E-83BF0BE2F750}"/>
                </a:ext>
              </a:extLst>
            </p:cNvPr>
            <p:cNvSpPr/>
            <p:nvPr/>
          </p:nvSpPr>
          <p:spPr>
            <a:xfrm>
              <a:off x="7647065" y="4841872"/>
              <a:ext cx="318302" cy="318302"/>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6F23847-5F51-9D6D-F67C-E132E46F5139}"/>
                </a:ext>
              </a:extLst>
            </p:cNvPr>
            <p:cNvSpPr/>
            <p:nvPr/>
          </p:nvSpPr>
          <p:spPr>
            <a:xfrm>
              <a:off x="8045419" y="5554229"/>
              <a:ext cx="318302" cy="318302"/>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F963DD81-9582-EDB8-3794-C7315131F82C}"/>
              </a:ext>
            </a:extLst>
          </p:cNvPr>
          <p:cNvGrpSpPr/>
          <p:nvPr/>
        </p:nvGrpSpPr>
        <p:grpSpPr>
          <a:xfrm>
            <a:off x="3214101" y="4301911"/>
            <a:ext cx="2664022" cy="1750215"/>
            <a:chOff x="3206933" y="4188229"/>
            <a:chExt cx="2664022" cy="1750215"/>
          </a:xfrm>
        </p:grpSpPr>
        <p:pic>
          <p:nvPicPr>
            <p:cNvPr id="5" name="図 4">
              <a:extLst>
                <a:ext uri="{FF2B5EF4-FFF2-40B4-BE49-F238E27FC236}">
                  <a16:creationId xmlns:a16="http://schemas.microsoft.com/office/drawing/2014/main" id="{F4681FF7-250C-91CB-5F6B-B0D480BB087B}"/>
                </a:ext>
              </a:extLst>
            </p:cNvPr>
            <p:cNvPicPr>
              <a:picLocks noChangeAspect="1"/>
            </p:cNvPicPr>
            <p:nvPr/>
          </p:nvPicPr>
          <p:blipFill rotWithShape="1">
            <a:blip r:embed="rId4"/>
            <a:srcRect l="34574" t="16752" r="23670" b="37446"/>
            <a:stretch/>
          </p:blipFill>
          <p:spPr>
            <a:xfrm>
              <a:off x="3206933" y="4188229"/>
              <a:ext cx="2664022" cy="1750215"/>
            </a:xfrm>
            <a:prstGeom prst="rect">
              <a:avLst/>
            </a:prstGeom>
          </p:spPr>
        </p:pic>
        <p:sp>
          <p:nvSpPr>
            <p:cNvPr id="18" name="楕円 17">
              <a:extLst>
                <a:ext uri="{FF2B5EF4-FFF2-40B4-BE49-F238E27FC236}">
                  <a16:creationId xmlns:a16="http://schemas.microsoft.com/office/drawing/2014/main" id="{BFBDD624-2EFF-97DA-F192-A8619B02AE06}"/>
                </a:ext>
              </a:extLst>
            </p:cNvPr>
            <p:cNvSpPr/>
            <p:nvPr/>
          </p:nvSpPr>
          <p:spPr>
            <a:xfrm>
              <a:off x="4217333" y="5001023"/>
              <a:ext cx="318302" cy="318302"/>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0903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1196274190"/>
              </p:ext>
            </p:extLst>
          </p:nvPr>
        </p:nvGraphicFramePr>
        <p:xfrm>
          <a:off x="497711" y="911916"/>
          <a:ext cx="11558454" cy="474941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255771">
                <a:tc>
                  <a:txBody>
                    <a:bodyPr/>
                    <a:lstStyle/>
                    <a:p>
                      <a:pPr algn="ctr"/>
                      <a:r>
                        <a:rPr kumimoji="1" lang="en-US" altLang="ja-JP" sz="1600" dirty="0">
                          <a:solidFill>
                            <a:schemeClr val="tx1"/>
                          </a:solidFill>
                          <a:latin typeface="+mn-ea"/>
                          <a:ea typeface="+mn-ea"/>
                        </a:rPr>
                        <a:t>2</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UIUX modification (functional modification)</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UIUX modification of list display of Preconstruction/Design/Temporary road</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Flat ground/</a:t>
                      </a:r>
                      <a:r>
                        <a:rPr kumimoji="1" lang="en-US" altLang="ja-JP" sz="1800" b="0" i="0" kern="1200" dirty="0">
                          <a:solidFill>
                            <a:schemeClr val="tx1"/>
                          </a:solidFill>
                          <a:effectLst/>
                          <a:latin typeface="+mn-lt"/>
                          <a:ea typeface="+mn-ea"/>
                          <a:cs typeface="+mn-cs"/>
                        </a:rPr>
                        <a:t>measurement.</a:t>
                      </a:r>
                    </a:p>
                    <a:p>
                      <a:pPr marL="177750" indent="-177750">
                        <a:buFont typeface="Arial" panose="020B0604020202020204" pitchFamily="34" charset="0"/>
                        <a:buChar cha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 symbol has been added to the left side of each of the linear data in the Preconstruction/Design/Temporary road</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Flat ground/</a:t>
                      </a:r>
                      <a:r>
                        <a:rPr kumimoji="1" lang="en-US" altLang="ja-JP" sz="1800" b="0" i="0" kern="1200" dirty="0">
                          <a:solidFill>
                            <a:schemeClr val="tx1"/>
                          </a:solidFill>
                          <a:effectLst/>
                          <a:latin typeface="+mn-lt"/>
                          <a:ea typeface="+mn-ea"/>
                          <a:cs typeface="+mn-cs"/>
                        </a:rPr>
                        <a:t>measurement</a:t>
                      </a:r>
                      <a:r>
                        <a:rPr kumimoji="1" lang="en-US" altLang="ja-JP" sz="1600" b="0" dirty="0">
                          <a:solidFill>
                            <a:schemeClr val="tx1"/>
                          </a:solidFill>
                          <a:latin typeface="+mn-ea"/>
                          <a:ea typeface="+mn-ea"/>
                        </a:rPr>
                        <a:t>, and the list of each list can be displayed and hidden by clicking on the symbol.</a:t>
                      </a:r>
                    </a:p>
                  </a:txBody>
                  <a:tcPr>
                    <a:solidFill>
                      <a:schemeClr val="bg1"/>
                    </a:solidFill>
                  </a:tcPr>
                </a:tc>
                <a:extLst>
                  <a:ext uri="{0D108BD9-81ED-4DB2-BD59-A6C34878D82A}">
                    <a16:rowId xmlns:a16="http://schemas.microsoft.com/office/drawing/2014/main" val="3025311959"/>
                  </a:ext>
                </a:extLst>
              </a:tr>
            </a:tbl>
          </a:graphicData>
        </a:graphic>
      </p:graphicFrame>
      <p:pic>
        <p:nvPicPr>
          <p:cNvPr id="11" name="図 10">
            <a:extLst>
              <a:ext uri="{FF2B5EF4-FFF2-40B4-BE49-F238E27FC236}">
                <a16:creationId xmlns:a16="http://schemas.microsoft.com/office/drawing/2014/main" id="{CF4921A7-FC4F-5A9B-B606-419622F55E03}"/>
              </a:ext>
            </a:extLst>
          </p:cNvPr>
          <p:cNvPicPr>
            <a:picLocks noChangeAspect="1"/>
          </p:cNvPicPr>
          <p:nvPr/>
        </p:nvPicPr>
        <p:blipFill rotWithShape="1">
          <a:blip r:embed="rId2"/>
          <a:srcRect t="18598" r="74874" b="27070"/>
          <a:stretch/>
        </p:blipFill>
        <p:spPr>
          <a:xfrm>
            <a:off x="5820944" y="2947989"/>
            <a:ext cx="1911440" cy="2475617"/>
          </a:xfrm>
          <a:prstGeom prst="rect">
            <a:avLst/>
          </a:prstGeom>
        </p:spPr>
      </p:pic>
      <p:pic>
        <p:nvPicPr>
          <p:cNvPr id="3" name="図 2">
            <a:extLst>
              <a:ext uri="{FF2B5EF4-FFF2-40B4-BE49-F238E27FC236}">
                <a16:creationId xmlns:a16="http://schemas.microsoft.com/office/drawing/2014/main" id="{E60D71A7-40D7-27CD-6003-FA1997BB23CF}"/>
              </a:ext>
            </a:extLst>
          </p:cNvPr>
          <p:cNvPicPr>
            <a:picLocks noChangeAspect="1"/>
          </p:cNvPicPr>
          <p:nvPr/>
        </p:nvPicPr>
        <p:blipFill rotWithShape="1">
          <a:blip r:embed="rId3"/>
          <a:srcRect l="-46" t="18551" r="74920" b="31277"/>
          <a:stretch/>
        </p:blipFill>
        <p:spPr>
          <a:xfrm>
            <a:off x="3408603" y="2940070"/>
            <a:ext cx="1911440" cy="2286100"/>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cxnSp>
        <p:nvCxnSpPr>
          <p:cNvPr id="9" name="コネクタ: カギ線 8">
            <a:extLst>
              <a:ext uri="{FF2B5EF4-FFF2-40B4-BE49-F238E27FC236}">
                <a16:creationId xmlns:a16="http://schemas.microsoft.com/office/drawing/2014/main" id="{AA8E3678-2685-A1C0-9E14-2A66C485DCC3}"/>
              </a:ext>
            </a:extLst>
          </p:cNvPr>
          <p:cNvCxnSpPr>
            <a:cxnSpLocks/>
            <a:stCxn id="10" idx="0"/>
            <a:endCxn id="16" idx="1"/>
          </p:cNvCxnSpPr>
          <p:nvPr/>
        </p:nvCxnSpPr>
        <p:spPr>
          <a:xfrm rot="16200000" flipH="1">
            <a:off x="4839789" y="2436172"/>
            <a:ext cx="235893" cy="2312480"/>
          </a:xfrm>
          <a:prstGeom prst="bentConnector4">
            <a:avLst>
              <a:gd name="adj1" fmla="val -96908"/>
              <a:gd name="adj2" fmla="val 5210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4660A13A-9D54-CFC2-8C83-47EAF2263CF4}"/>
              </a:ext>
            </a:extLst>
          </p:cNvPr>
          <p:cNvSpPr/>
          <p:nvPr/>
        </p:nvSpPr>
        <p:spPr>
          <a:xfrm>
            <a:off x="3704316" y="3474466"/>
            <a:ext cx="194359" cy="1657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正方形/長方形 12">
            <a:extLst>
              <a:ext uri="{FF2B5EF4-FFF2-40B4-BE49-F238E27FC236}">
                <a16:creationId xmlns:a16="http://schemas.microsoft.com/office/drawing/2014/main" id="{0EF68B60-0378-686A-3900-E68A7D5089CF}"/>
              </a:ext>
            </a:extLst>
          </p:cNvPr>
          <p:cNvSpPr/>
          <p:nvPr/>
        </p:nvSpPr>
        <p:spPr>
          <a:xfrm>
            <a:off x="3711954" y="3653724"/>
            <a:ext cx="194359" cy="1657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 name="正方形/長方形 13">
            <a:extLst>
              <a:ext uri="{FF2B5EF4-FFF2-40B4-BE49-F238E27FC236}">
                <a16:creationId xmlns:a16="http://schemas.microsoft.com/office/drawing/2014/main" id="{24CEEEF8-6990-ACDB-913A-D66D0AE90B35}"/>
              </a:ext>
            </a:extLst>
          </p:cNvPr>
          <p:cNvSpPr/>
          <p:nvPr/>
        </p:nvSpPr>
        <p:spPr>
          <a:xfrm>
            <a:off x="3704315" y="4769814"/>
            <a:ext cx="194359" cy="1657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正方形/長方形 15">
            <a:extLst>
              <a:ext uri="{FF2B5EF4-FFF2-40B4-BE49-F238E27FC236}">
                <a16:creationId xmlns:a16="http://schemas.microsoft.com/office/drawing/2014/main" id="{6F2AE281-86E9-F9A6-9789-EC61F745801F}"/>
              </a:ext>
            </a:extLst>
          </p:cNvPr>
          <p:cNvSpPr/>
          <p:nvPr/>
        </p:nvSpPr>
        <p:spPr>
          <a:xfrm>
            <a:off x="6113976" y="3466230"/>
            <a:ext cx="1425236" cy="4882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9" name="図 18">
            <a:extLst>
              <a:ext uri="{FF2B5EF4-FFF2-40B4-BE49-F238E27FC236}">
                <a16:creationId xmlns:a16="http://schemas.microsoft.com/office/drawing/2014/main" id="{BADD94AB-CE76-BD15-BC0E-6DA143987259}"/>
              </a:ext>
            </a:extLst>
          </p:cNvPr>
          <p:cNvPicPr>
            <a:picLocks noChangeAspect="1"/>
          </p:cNvPicPr>
          <p:nvPr/>
        </p:nvPicPr>
        <p:blipFill rotWithShape="1">
          <a:blip r:embed="rId4"/>
          <a:srcRect l="3372" t="61670" r="75187" b="32763"/>
          <a:stretch/>
        </p:blipFill>
        <p:spPr>
          <a:xfrm>
            <a:off x="3651340" y="4194384"/>
            <a:ext cx="1520877" cy="244130"/>
          </a:xfrm>
          <a:prstGeom prst="rect">
            <a:avLst/>
          </a:prstGeom>
        </p:spPr>
      </p:pic>
      <p:pic>
        <p:nvPicPr>
          <p:cNvPr id="20" name="図 19">
            <a:extLst>
              <a:ext uri="{FF2B5EF4-FFF2-40B4-BE49-F238E27FC236}">
                <a16:creationId xmlns:a16="http://schemas.microsoft.com/office/drawing/2014/main" id="{41B448B2-AAD6-3358-7C9A-4BC8C83B3A36}"/>
              </a:ext>
            </a:extLst>
          </p:cNvPr>
          <p:cNvPicPr>
            <a:picLocks noChangeAspect="1"/>
          </p:cNvPicPr>
          <p:nvPr/>
        </p:nvPicPr>
        <p:blipFill rotWithShape="1">
          <a:blip r:embed="rId4"/>
          <a:srcRect l="3372" t="61670" r="75187" b="32763"/>
          <a:stretch/>
        </p:blipFill>
        <p:spPr>
          <a:xfrm>
            <a:off x="6096000" y="4569711"/>
            <a:ext cx="1520877" cy="244130"/>
          </a:xfrm>
          <a:prstGeom prst="rect">
            <a:avLst/>
          </a:prstGeom>
        </p:spPr>
      </p:pic>
    </p:spTree>
    <p:extLst>
      <p:ext uri="{BB962C8B-B14F-4D97-AF65-F5344CB8AC3E}">
        <p14:creationId xmlns:p14="http://schemas.microsoft.com/office/powerpoint/2010/main" val="379215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1246792476"/>
              </p:ext>
            </p:extLst>
          </p:nvPr>
        </p:nvGraphicFramePr>
        <p:xfrm>
          <a:off x="497711" y="911916"/>
          <a:ext cx="11558454" cy="5699899"/>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799119">
                <a:tc>
                  <a:txBody>
                    <a:bodyPr/>
                    <a:lstStyle/>
                    <a:p>
                      <a:pPr algn="ctr"/>
                      <a:r>
                        <a:rPr kumimoji="1" lang="en-US" altLang="ja-JP" sz="1600" dirty="0">
                          <a:solidFill>
                            <a:schemeClr val="tx1"/>
                          </a:solidFill>
                          <a:latin typeface="+mn-ea"/>
                          <a:ea typeface="+mn-ea"/>
                        </a:rPr>
                        <a:t>3</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Defect in measurement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Fixed a bug that the reference point disappears when using the distance display on/off function after measuring in the flat ground display state.</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that occurred when measuring between two points with flat ground data displayed and then turning distance measurement on and off, only the second point's display would disappear has been corrected.</a:t>
                      </a:r>
                    </a:p>
                  </a:txBody>
                  <a:tcPr>
                    <a:solidFill>
                      <a:schemeClr val="bg1"/>
                    </a:solidFill>
                  </a:tcPr>
                </a:tc>
                <a:extLst>
                  <a:ext uri="{0D108BD9-81ED-4DB2-BD59-A6C34878D82A}">
                    <a16:rowId xmlns:a16="http://schemas.microsoft.com/office/drawing/2014/main" val="693174223"/>
                  </a:ext>
                </a:extLst>
              </a:tr>
              <a:tr h="2407138">
                <a:tc>
                  <a:txBody>
                    <a:bodyPr/>
                    <a:lstStyle/>
                    <a:p>
                      <a:pPr algn="ctr"/>
                      <a:r>
                        <a:rPr kumimoji="1" lang="en-US" altLang="ja-JP" sz="1600" dirty="0">
                          <a:solidFill>
                            <a:schemeClr val="tx1"/>
                          </a:solidFill>
                          <a:latin typeface="+mn-ea"/>
                          <a:ea typeface="+mn-ea"/>
                        </a:rPr>
                        <a:t>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with additional reference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Fixed a problem that occurred when adding a reference point on a temporary road.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The following two problems that occur when attempting to add a reference point in temporary road editing have been corrected.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1804171446"/>
                  </a:ext>
                </a:extLst>
              </a:tr>
            </a:tbl>
          </a:graphicData>
        </a:graphic>
      </p:graphicFrame>
      <p:grpSp>
        <p:nvGrpSpPr>
          <p:cNvPr id="2" name="グループ化 1">
            <a:extLst>
              <a:ext uri="{FF2B5EF4-FFF2-40B4-BE49-F238E27FC236}">
                <a16:creationId xmlns:a16="http://schemas.microsoft.com/office/drawing/2014/main" id="{51D2ABE8-DAD4-2E75-FA01-313BE0563240}"/>
              </a:ext>
            </a:extLst>
          </p:cNvPr>
          <p:cNvGrpSpPr/>
          <p:nvPr/>
        </p:nvGrpSpPr>
        <p:grpSpPr>
          <a:xfrm>
            <a:off x="3337169" y="2677883"/>
            <a:ext cx="5658339" cy="1375602"/>
            <a:chOff x="3337169" y="2266790"/>
            <a:chExt cx="7349314" cy="1786695"/>
          </a:xfrm>
        </p:grpSpPr>
        <p:pic>
          <p:nvPicPr>
            <p:cNvPr id="3" name="図 2">
              <a:extLst>
                <a:ext uri="{FF2B5EF4-FFF2-40B4-BE49-F238E27FC236}">
                  <a16:creationId xmlns:a16="http://schemas.microsoft.com/office/drawing/2014/main" id="{6963EFC8-7E12-BE8C-1BBF-9807907412CB}"/>
                </a:ext>
              </a:extLst>
            </p:cNvPr>
            <p:cNvPicPr>
              <a:picLocks noChangeAspect="1"/>
            </p:cNvPicPr>
            <p:nvPr/>
          </p:nvPicPr>
          <p:blipFill rotWithShape="1">
            <a:blip r:embed="rId2"/>
            <a:srcRect l="8277" b="10473"/>
            <a:stretch/>
          </p:blipFill>
          <p:spPr>
            <a:xfrm>
              <a:off x="3337169" y="2266790"/>
              <a:ext cx="4970585" cy="1786695"/>
            </a:xfrm>
            <a:prstGeom prst="rect">
              <a:avLst/>
            </a:prstGeom>
          </p:spPr>
        </p:pic>
        <p:pic>
          <p:nvPicPr>
            <p:cNvPr id="7" name="図 6">
              <a:extLst>
                <a:ext uri="{FF2B5EF4-FFF2-40B4-BE49-F238E27FC236}">
                  <a16:creationId xmlns:a16="http://schemas.microsoft.com/office/drawing/2014/main" id="{356EF195-03BF-4064-C3BD-7DCF192C08B3}"/>
                </a:ext>
              </a:extLst>
            </p:cNvPr>
            <p:cNvPicPr>
              <a:picLocks noChangeAspect="1"/>
            </p:cNvPicPr>
            <p:nvPr/>
          </p:nvPicPr>
          <p:blipFill rotWithShape="1">
            <a:blip r:embed="rId3"/>
            <a:srcRect l="22041" t="7997" r="5577"/>
            <a:stretch/>
          </p:blipFill>
          <p:spPr>
            <a:xfrm>
              <a:off x="8771389" y="2272830"/>
              <a:ext cx="1915094" cy="1465162"/>
            </a:xfrm>
            <a:prstGeom prst="rect">
              <a:avLst/>
            </a:prstGeom>
          </p:spPr>
        </p:pic>
        <p:cxnSp>
          <p:nvCxnSpPr>
            <p:cNvPr id="9" name="コネクタ: カギ線 8">
              <a:extLst>
                <a:ext uri="{FF2B5EF4-FFF2-40B4-BE49-F238E27FC236}">
                  <a16:creationId xmlns:a16="http://schemas.microsoft.com/office/drawing/2014/main" id="{9FA865BB-8DD6-D6E4-7D00-D0C96AD1312E}"/>
                </a:ext>
              </a:extLst>
            </p:cNvPr>
            <p:cNvCxnSpPr>
              <a:cxnSpLocks/>
              <a:stCxn id="10" idx="3"/>
              <a:endCxn id="15" idx="1"/>
            </p:cNvCxnSpPr>
            <p:nvPr/>
          </p:nvCxnSpPr>
          <p:spPr>
            <a:xfrm flipV="1">
              <a:off x="5384800" y="3532394"/>
              <a:ext cx="3774831" cy="61553"/>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2093CB9-44E6-BFD7-DE2A-859308099B23}"/>
                </a:ext>
              </a:extLst>
            </p:cNvPr>
            <p:cNvSpPr/>
            <p:nvPr/>
          </p:nvSpPr>
          <p:spPr>
            <a:xfrm>
              <a:off x="5076123" y="3429000"/>
              <a:ext cx="308677" cy="32989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正方形/長方形 14">
              <a:extLst>
                <a:ext uri="{FF2B5EF4-FFF2-40B4-BE49-F238E27FC236}">
                  <a16:creationId xmlns:a16="http://schemas.microsoft.com/office/drawing/2014/main" id="{FD955F00-DE09-327F-7335-5520D34009FF}"/>
                </a:ext>
              </a:extLst>
            </p:cNvPr>
            <p:cNvSpPr/>
            <p:nvPr/>
          </p:nvSpPr>
          <p:spPr>
            <a:xfrm>
              <a:off x="9159631" y="3407040"/>
              <a:ext cx="271326" cy="2507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2" name="テキスト ボックス 21">
            <a:extLst>
              <a:ext uri="{FF2B5EF4-FFF2-40B4-BE49-F238E27FC236}">
                <a16:creationId xmlns:a16="http://schemas.microsoft.com/office/drawing/2014/main" id="{4ACACD17-F872-0ABC-7DFE-0B3D25FEC9C7}"/>
              </a:ext>
            </a:extLst>
          </p:cNvPr>
          <p:cNvSpPr txBox="1"/>
          <p:nvPr/>
        </p:nvSpPr>
        <p:spPr>
          <a:xfrm>
            <a:off x="7472447" y="3859337"/>
            <a:ext cx="2600391" cy="276999"/>
          </a:xfrm>
          <a:prstGeom prst="rect">
            <a:avLst/>
          </a:prstGeom>
          <a:noFill/>
        </p:spPr>
        <p:txBody>
          <a:bodyPr wrap="none" rtlCol="0">
            <a:spAutoFit/>
          </a:bodyPr>
          <a:lstStyle/>
          <a:p>
            <a:pPr algn="ctr"/>
            <a:r>
              <a:rPr kumimoji="1" lang="en-US" altLang="ja-JP" sz="1200" dirty="0"/>
              <a:t>Only the second point disappears.</a:t>
            </a:r>
            <a:endParaRPr kumimoji="1" lang="ja-JP" altLang="en-US" sz="1200" dirty="0"/>
          </a:p>
        </p:txBody>
      </p:sp>
      <p:sp>
        <p:nvSpPr>
          <p:cNvPr id="24" name="テキスト ボックス 23">
            <a:extLst>
              <a:ext uri="{FF2B5EF4-FFF2-40B4-BE49-F238E27FC236}">
                <a16:creationId xmlns:a16="http://schemas.microsoft.com/office/drawing/2014/main" id="{DE1BC7E1-13FC-994D-649B-521ED2923808}"/>
              </a:ext>
            </a:extLst>
          </p:cNvPr>
          <p:cNvSpPr txBox="1"/>
          <p:nvPr/>
        </p:nvSpPr>
        <p:spPr>
          <a:xfrm>
            <a:off x="3172030" y="5323418"/>
            <a:ext cx="24000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u="sng" dirty="0">
                <a:solidFill>
                  <a:schemeClr val="tx1"/>
                </a:solidFill>
                <a:latin typeface="+mn-ea"/>
                <a:ea typeface="+mn-ea"/>
              </a:rPr>
              <a:t>①</a:t>
            </a:r>
            <a:r>
              <a:rPr kumimoji="1" lang="en-US" altLang="ja-JP" sz="1200" u="sng" dirty="0">
                <a:solidFill>
                  <a:schemeClr val="tx1"/>
                </a:solidFill>
                <a:latin typeface="+mn-ea"/>
                <a:ea typeface="+mn-ea"/>
              </a:rPr>
              <a:t> No reference point is added.</a:t>
            </a:r>
          </a:p>
        </p:txBody>
      </p:sp>
      <p:sp>
        <p:nvSpPr>
          <p:cNvPr id="26" name="テキスト ボックス 25">
            <a:extLst>
              <a:ext uri="{FF2B5EF4-FFF2-40B4-BE49-F238E27FC236}">
                <a16:creationId xmlns:a16="http://schemas.microsoft.com/office/drawing/2014/main" id="{CC4CBFE6-105F-AB10-8A99-C083A2683DF4}"/>
              </a:ext>
            </a:extLst>
          </p:cNvPr>
          <p:cNvSpPr txBox="1"/>
          <p:nvPr/>
        </p:nvSpPr>
        <p:spPr>
          <a:xfrm>
            <a:off x="7739568" y="5334133"/>
            <a:ext cx="4169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u="sng" dirty="0">
                <a:latin typeface="+mn-ea"/>
              </a:rPr>
              <a:t>②</a:t>
            </a:r>
            <a:r>
              <a:rPr kumimoji="1" lang="en-US" altLang="ja-JP" sz="1200" u="sng" dirty="0">
                <a:latin typeface="+mn-ea"/>
              </a:rPr>
              <a:t> Adding a reference point results in anomalous shape.</a:t>
            </a:r>
            <a:endParaRPr kumimoji="1" lang="en-US" altLang="ja-JP" sz="1200" u="sng" dirty="0">
              <a:solidFill>
                <a:schemeClr val="tx1"/>
              </a:solidFill>
              <a:latin typeface="+mn-ea"/>
              <a:ea typeface="+mn-ea"/>
            </a:endParaRPr>
          </a:p>
        </p:txBody>
      </p:sp>
      <p:grpSp>
        <p:nvGrpSpPr>
          <p:cNvPr id="4" name="グループ化 3">
            <a:extLst>
              <a:ext uri="{FF2B5EF4-FFF2-40B4-BE49-F238E27FC236}">
                <a16:creationId xmlns:a16="http://schemas.microsoft.com/office/drawing/2014/main" id="{1D626BD1-3BEA-AB00-586E-D0F797F10398}"/>
              </a:ext>
            </a:extLst>
          </p:cNvPr>
          <p:cNvGrpSpPr/>
          <p:nvPr/>
        </p:nvGrpSpPr>
        <p:grpSpPr>
          <a:xfrm>
            <a:off x="3307540" y="5621719"/>
            <a:ext cx="4108348" cy="904316"/>
            <a:chOff x="3141744" y="5393268"/>
            <a:chExt cx="4108348" cy="904316"/>
          </a:xfrm>
        </p:grpSpPr>
        <p:pic>
          <p:nvPicPr>
            <p:cNvPr id="32" name="図 31">
              <a:extLst>
                <a:ext uri="{FF2B5EF4-FFF2-40B4-BE49-F238E27FC236}">
                  <a16:creationId xmlns:a16="http://schemas.microsoft.com/office/drawing/2014/main" id="{463FA050-1675-B8C7-9FEC-080DEC5C5F1A}"/>
                </a:ext>
              </a:extLst>
            </p:cNvPr>
            <p:cNvPicPr>
              <a:picLocks noChangeAspect="1"/>
            </p:cNvPicPr>
            <p:nvPr/>
          </p:nvPicPr>
          <p:blipFill rotWithShape="1">
            <a:blip r:embed="rId4"/>
            <a:srcRect l="17846" t="-2685" r="30899" b="2685"/>
            <a:stretch/>
          </p:blipFill>
          <p:spPr>
            <a:xfrm>
              <a:off x="3141744" y="5393268"/>
              <a:ext cx="1948069" cy="888225"/>
            </a:xfrm>
            <a:prstGeom prst="rect">
              <a:avLst/>
            </a:prstGeom>
          </p:spPr>
        </p:pic>
        <p:pic>
          <p:nvPicPr>
            <p:cNvPr id="34" name="図 33">
              <a:extLst>
                <a:ext uri="{FF2B5EF4-FFF2-40B4-BE49-F238E27FC236}">
                  <a16:creationId xmlns:a16="http://schemas.microsoft.com/office/drawing/2014/main" id="{D84F0BF3-FBC1-9910-02CF-DD26F5A182EE}"/>
                </a:ext>
              </a:extLst>
            </p:cNvPr>
            <p:cNvPicPr>
              <a:picLocks noChangeAspect="1"/>
            </p:cNvPicPr>
            <p:nvPr/>
          </p:nvPicPr>
          <p:blipFill rotWithShape="1">
            <a:blip r:embed="rId5"/>
            <a:srcRect l="21015" r="19892"/>
            <a:stretch/>
          </p:blipFill>
          <p:spPr>
            <a:xfrm>
              <a:off x="5230461" y="5393268"/>
              <a:ext cx="2019631" cy="904316"/>
            </a:xfrm>
            <a:prstGeom prst="rect">
              <a:avLst/>
            </a:prstGeom>
          </p:spPr>
        </p:pic>
        <p:sp>
          <p:nvSpPr>
            <p:cNvPr id="35" name="矢印: 右 34">
              <a:extLst>
                <a:ext uri="{FF2B5EF4-FFF2-40B4-BE49-F238E27FC236}">
                  <a16:creationId xmlns:a16="http://schemas.microsoft.com/office/drawing/2014/main" id="{78C9F3D4-B895-43EC-CC0E-B8EBEBC79F8C}"/>
                </a:ext>
              </a:extLst>
            </p:cNvPr>
            <p:cNvSpPr/>
            <p:nvPr/>
          </p:nvSpPr>
          <p:spPr>
            <a:xfrm>
              <a:off x="5049608" y="5580078"/>
              <a:ext cx="219446" cy="62542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84440CD6-BF09-2803-F0AD-E781000D233E}"/>
              </a:ext>
            </a:extLst>
          </p:cNvPr>
          <p:cNvGrpSpPr/>
          <p:nvPr/>
        </p:nvGrpSpPr>
        <p:grpSpPr>
          <a:xfrm>
            <a:off x="7819963" y="5621719"/>
            <a:ext cx="4089336" cy="975473"/>
            <a:chOff x="7763159" y="5371968"/>
            <a:chExt cx="4089336" cy="975473"/>
          </a:xfrm>
        </p:grpSpPr>
        <p:pic>
          <p:nvPicPr>
            <p:cNvPr id="28" name="図 27">
              <a:extLst>
                <a:ext uri="{FF2B5EF4-FFF2-40B4-BE49-F238E27FC236}">
                  <a16:creationId xmlns:a16="http://schemas.microsoft.com/office/drawing/2014/main" id="{16912B21-260B-0278-EA5A-CF9ABB21F7C6}"/>
                </a:ext>
              </a:extLst>
            </p:cNvPr>
            <p:cNvPicPr>
              <a:picLocks noChangeAspect="1"/>
            </p:cNvPicPr>
            <p:nvPr/>
          </p:nvPicPr>
          <p:blipFill rotWithShape="1">
            <a:blip r:embed="rId6"/>
            <a:srcRect b="11041"/>
            <a:stretch/>
          </p:blipFill>
          <p:spPr>
            <a:xfrm>
              <a:off x="10252079" y="5371968"/>
              <a:ext cx="1600416" cy="975473"/>
            </a:xfrm>
            <a:prstGeom prst="rect">
              <a:avLst/>
            </a:prstGeom>
          </p:spPr>
        </p:pic>
        <p:grpSp>
          <p:nvGrpSpPr>
            <p:cNvPr id="5" name="グループ化 4">
              <a:extLst>
                <a:ext uri="{FF2B5EF4-FFF2-40B4-BE49-F238E27FC236}">
                  <a16:creationId xmlns:a16="http://schemas.microsoft.com/office/drawing/2014/main" id="{968E4F79-B3B8-773F-5EB0-F5C52EB325F5}"/>
                </a:ext>
              </a:extLst>
            </p:cNvPr>
            <p:cNvGrpSpPr/>
            <p:nvPr/>
          </p:nvGrpSpPr>
          <p:grpSpPr>
            <a:xfrm>
              <a:off x="7763159" y="5371968"/>
              <a:ext cx="2529125" cy="833532"/>
              <a:chOff x="7763159" y="5371968"/>
              <a:chExt cx="2529125" cy="833532"/>
            </a:xfrm>
          </p:grpSpPr>
          <p:pic>
            <p:nvPicPr>
              <p:cNvPr id="30" name="図 29">
                <a:extLst>
                  <a:ext uri="{FF2B5EF4-FFF2-40B4-BE49-F238E27FC236}">
                    <a16:creationId xmlns:a16="http://schemas.microsoft.com/office/drawing/2014/main" id="{578D6454-D0B6-31A5-584A-74EEB45264F1}"/>
                  </a:ext>
                </a:extLst>
              </p:cNvPr>
              <p:cNvPicPr>
                <a:picLocks noChangeAspect="1"/>
              </p:cNvPicPr>
              <p:nvPr/>
            </p:nvPicPr>
            <p:blipFill>
              <a:blip r:embed="rId7"/>
              <a:stretch>
                <a:fillRect/>
              </a:stretch>
            </p:blipFill>
            <p:spPr>
              <a:xfrm>
                <a:off x="7763159" y="5371968"/>
                <a:ext cx="2349884" cy="833532"/>
              </a:xfrm>
              <a:prstGeom prst="rect">
                <a:avLst/>
              </a:prstGeom>
            </p:spPr>
          </p:pic>
          <p:sp>
            <p:nvSpPr>
              <p:cNvPr id="36" name="矢印: 右 35">
                <a:extLst>
                  <a:ext uri="{FF2B5EF4-FFF2-40B4-BE49-F238E27FC236}">
                    <a16:creationId xmlns:a16="http://schemas.microsoft.com/office/drawing/2014/main" id="{621EA8F8-82FF-19E7-97FC-F5B9FFB97C6B}"/>
                  </a:ext>
                </a:extLst>
              </p:cNvPr>
              <p:cNvSpPr/>
              <p:nvPr/>
            </p:nvSpPr>
            <p:spPr>
              <a:xfrm>
                <a:off x="10072838" y="5543648"/>
                <a:ext cx="219446" cy="62542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571775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1518521643"/>
              </p:ext>
            </p:extLst>
          </p:nvPr>
        </p:nvGraphicFramePr>
        <p:xfrm>
          <a:off x="497711" y="911916"/>
          <a:ext cx="11558454" cy="5707715"/>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5214073">
                <a:tc>
                  <a:txBody>
                    <a:bodyPr/>
                    <a:lstStyle/>
                    <a:p>
                      <a:pPr algn="ctr"/>
                      <a:r>
                        <a:rPr kumimoji="1" lang="en-US" altLang="ja-JP" sz="1600" dirty="0">
                          <a:solidFill>
                            <a:schemeClr val="tx1"/>
                          </a:solidFill>
                          <a:latin typeface="+mn-ea"/>
                          <a:ea typeface="+mn-ea"/>
                        </a:rPr>
                        <a:t>5</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road shape bug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Repair of bugs in temporary road geometry.</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the output results of temporary roads differed among the following three patterns, assuming that the temporary roads are initially drawn as "Curved".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bl>
          </a:graphicData>
        </a:graphic>
      </p:graphicFrame>
      <p:sp>
        <p:nvSpPr>
          <p:cNvPr id="2" name="テキスト ボックス 1">
            <a:extLst>
              <a:ext uri="{FF2B5EF4-FFF2-40B4-BE49-F238E27FC236}">
                <a16:creationId xmlns:a16="http://schemas.microsoft.com/office/drawing/2014/main" id="{0EFD45B2-6595-6CA4-9501-A023425F10C0}"/>
              </a:ext>
            </a:extLst>
          </p:cNvPr>
          <p:cNvSpPr txBox="1"/>
          <p:nvPr/>
        </p:nvSpPr>
        <p:spPr>
          <a:xfrm>
            <a:off x="3109846" y="2400655"/>
            <a:ext cx="91614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u="sng" dirty="0">
                <a:solidFill>
                  <a:schemeClr val="tx1"/>
                </a:solidFill>
                <a:latin typeface="+mn-ea"/>
                <a:ea typeface="+mn-ea"/>
              </a:rPr>
              <a:t>①</a:t>
            </a:r>
            <a:r>
              <a:rPr kumimoji="1" lang="en-US" altLang="ja-JP" sz="1400" b="0" u="sng" dirty="0">
                <a:solidFill>
                  <a:schemeClr val="tx1"/>
                </a:solidFill>
                <a:latin typeface="+mn-ea"/>
                <a:ea typeface="+mn-ea"/>
              </a:rPr>
              <a:t> Differences occur when comparing the output results of "temporary roads with start and end points only"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b="0" u="sng" dirty="0">
                <a:solidFill>
                  <a:schemeClr val="tx1"/>
                </a:solidFill>
                <a:latin typeface="+mn-ea"/>
                <a:ea typeface="+mn-ea"/>
              </a:rPr>
              <a:t>and "temporary roads that have been changed to straight lines".</a:t>
            </a:r>
          </a:p>
        </p:txBody>
      </p:sp>
      <p:pic>
        <p:nvPicPr>
          <p:cNvPr id="5" name="図 4">
            <a:extLst>
              <a:ext uri="{FF2B5EF4-FFF2-40B4-BE49-F238E27FC236}">
                <a16:creationId xmlns:a16="http://schemas.microsoft.com/office/drawing/2014/main" id="{8023B937-0599-6F84-16ED-8C4F5A8D98C5}"/>
              </a:ext>
            </a:extLst>
          </p:cNvPr>
          <p:cNvPicPr>
            <a:picLocks noChangeAspect="1"/>
          </p:cNvPicPr>
          <p:nvPr/>
        </p:nvPicPr>
        <p:blipFill>
          <a:blip r:embed="rId2"/>
          <a:stretch>
            <a:fillRect/>
          </a:stretch>
        </p:blipFill>
        <p:spPr>
          <a:xfrm>
            <a:off x="3218729" y="2868968"/>
            <a:ext cx="1806440" cy="1306977"/>
          </a:xfrm>
          <a:prstGeom prst="rect">
            <a:avLst/>
          </a:prstGeom>
        </p:spPr>
      </p:pic>
      <p:sp>
        <p:nvSpPr>
          <p:cNvPr id="11" name="テキスト ボックス 10">
            <a:extLst>
              <a:ext uri="{FF2B5EF4-FFF2-40B4-BE49-F238E27FC236}">
                <a16:creationId xmlns:a16="http://schemas.microsoft.com/office/drawing/2014/main" id="{AF0389FB-75B0-5C00-7A52-F8FAF7AFFA77}"/>
              </a:ext>
            </a:extLst>
          </p:cNvPr>
          <p:cNvSpPr txBox="1"/>
          <p:nvPr/>
        </p:nvSpPr>
        <p:spPr>
          <a:xfrm>
            <a:off x="5171187" y="3117571"/>
            <a:ext cx="515000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i="0" dirty="0">
                <a:solidFill>
                  <a:srgbClr val="222222"/>
                </a:solidFill>
                <a:effectLst/>
                <a:latin typeface="Open Sans" panose="020B0606030504020204" pitchFamily="34" charset="0"/>
              </a:rPr>
              <a:t>The default setting when created is "Curved",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i="0" dirty="0">
                <a:solidFill>
                  <a:srgbClr val="222222"/>
                </a:solidFill>
                <a:effectLst/>
                <a:latin typeface="Open Sans" panose="020B0606030504020204" pitchFamily="34" charset="0"/>
              </a:rPr>
              <a:t>but it is correct that the shape of the road does not change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i="0" dirty="0">
                <a:solidFill>
                  <a:srgbClr val="222222"/>
                </a:solidFill>
                <a:effectLst/>
                <a:latin typeface="Open Sans" panose="020B0606030504020204" pitchFamily="34" charset="0"/>
              </a:rPr>
              <a:t>because only a start point and an end point exist</a:t>
            </a:r>
            <a:endParaRPr kumimoji="1" lang="en-US" altLang="ja-JP" sz="1400" b="0" dirty="0">
              <a:solidFill>
                <a:schemeClr val="tx1"/>
              </a:solidFill>
              <a:latin typeface="+mn-ea"/>
              <a:ea typeface="+mn-ea"/>
            </a:endParaRPr>
          </a:p>
        </p:txBody>
      </p:sp>
      <p:sp>
        <p:nvSpPr>
          <p:cNvPr id="12" name="テキスト ボックス 11">
            <a:extLst>
              <a:ext uri="{FF2B5EF4-FFF2-40B4-BE49-F238E27FC236}">
                <a16:creationId xmlns:a16="http://schemas.microsoft.com/office/drawing/2014/main" id="{1B0D048B-E4AD-D3BE-AFF6-6F75D175188B}"/>
              </a:ext>
            </a:extLst>
          </p:cNvPr>
          <p:cNvSpPr txBox="1"/>
          <p:nvPr/>
        </p:nvSpPr>
        <p:spPr>
          <a:xfrm>
            <a:off x="3083144" y="4175945"/>
            <a:ext cx="84289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u="sng" dirty="0">
                <a:solidFill>
                  <a:schemeClr val="tx1"/>
                </a:solidFill>
                <a:latin typeface="+mn-ea"/>
                <a:ea typeface="+mn-ea"/>
              </a:rPr>
              <a:t>②</a:t>
            </a:r>
            <a:r>
              <a:rPr kumimoji="1" lang="en-US" altLang="ja-JP" sz="1400" b="0" u="sng" dirty="0">
                <a:solidFill>
                  <a:schemeClr val="tx1"/>
                </a:solidFill>
                <a:latin typeface="+mn-ea"/>
                <a:ea typeface="+mn-ea"/>
              </a:rPr>
              <a:t> Differences occur when comparing the output results of "Temporary road with curve shape" 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b="0" u="sng" dirty="0">
                <a:solidFill>
                  <a:schemeClr val="tx1"/>
                </a:solidFill>
                <a:latin typeface="+mn-ea"/>
                <a:ea typeface="+mn-ea"/>
              </a:rPr>
              <a:t>"Temporary road with any section changed to curve".</a:t>
            </a:r>
          </a:p>
        </p:txBody>
      </p:sp>
      <p:pic>
        <p:nvPicPr>
          <p:cNvPr id="14" name="図 13">
            <a:extLst>
              <a:ext uri="{FF2B5EF4-FFF2-40B4-BE49-F238E27FC236}">
                <a16:creationId xmlns:a16="http://schemas.microsoft.com/office/drawing/2014/main" id="{B0D4D182-9E55-F094-0B32-419D3ADFC385}"/>
              </a:ext>
            </a:extLst>
          </p:cNvPr>
          <p:cNvPicPr>
            <a:picLocks noChangeAspect="1"/>
          </p:cNvPicPr>
          <p:nvPr/>
        </p:nvPicPr>
        <p:blipFill>
          <a:blip r:embed="rId3"/>
          <a:stretch>
            <a:fillRect/>
          </a:stretch>
        </p:blipFill>
        <p:spPr>
          <a:xfrm>
            <a:off x="3218729" y="4668128"/>
            <a:ext cx="1808285" cy="1428283"/>
          </a:xfrm>
          <a:prstGeom prst="rect">
            <a:avLst/>
          </a:prstGeom>
        </p:spPr>
      </p:pic>
      <p:sp>
        <p:nvSpPr>
          <p:cNvPr id="16" name="テキスト ボックス 15">
            <a:extLst>
              <a:ext uri="{FF2B5EF4-FFF2-40B4-BE49-F238E27FC236}">
                <a16:creationId xmlns:a16="http://schemas.microsoft.com/office/drawing/2014/main" id="{2910F587-8D1B-49E0-C5CE-5510A356CFD8}"/>
              </a:ext>
            </a:extLst>
          </p:cNvPr>
          <p:cNvSpPr txBox="1"/>
          <p:nvPr/>
        </p:nvSpPr>
        <p:spPr>
          <a:xfrm>
            <a:off x="5064968" y="5182950"/>
            <a:ext cx="60268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i="0" dirty="0">
                <a:solidFill>
                  <a:srgbClr val="222222"/>
                </a:solidFill>
                <a:effectLst/>
                <a:latin typeface="Open Sans" panose="020B0606030504020204" pitchFamily="34" charset="0"/>
              </a:rPr>
              <a:t>It is correct that the default setting at the time of creation is "Curved",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i="0" dirty="0">
                <a:solidFill>
                  <a:srgbClr val="222222"/>
                </a:solidFill>
                <a:effectLst/>
                <a:latin typeface="Open Sans" panose="020B0606030504020204" pitchFamily="34" charset="0"/>
              </a:rPr>
              <a:t>so changing to "Curved" does not change the shape of the road.</a:t>
            </a:r>
            <a:endParaRPr kumimoji="1" lang="en-US" altLang="ja-JP" sz="1400" b="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A1DBA0DA-6F76-7F5A-0452-997E8D6048A0}"/>
              </a:ext>
            </a:extLst>
          </p:cNvPr>
          <p:cNvSpPr txBox="1"/>
          <p:nvPr/>
        </p:nvSpPr>
        <p:spPr>
          <a:xfrm>
            <a:off x="3109846" y="6134249"/>
            <a:ext cx="7444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u="sng" dirty="0">
                <a:solidFill>
                  <a:schemeClr val="tx1"/>
                </a:solidFill>
                <a:latin typeface="+mn-ea"/>
                <a:ea typeface="+mn-ea"/>
              </a:rPr>
              <a:t>③</a:t>
            </a:r>
            <a:r>
              <a:rPr kumimoji="1" lang="en-US" altLang="ja-JP" sz="1400" b="0" u="sng" dirty="0">
                <a:solidFill>
                  <a:schemeClr val="tx1"/>
                </a:solidFill>
                <a:latin typeface="+mn-ea"/>
                <a:ea typeface="+mn-ea"/>
              </a:rPr>
              <a:t> When I draw an arbitrary temporary road, close the site, and reopen the site,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b="0" u="sng" dirty="0">
                <a:solidFill>
                  <a:schemeClr val="tx1"/>
                </a:solidFill>
                <a:latin typeface="+mn-ea"/>
                <a:ea typeface="+mn-ea"/>
              </a:rPr>
              <a:t>differences occur in the comparison of output results even though the road is the same.</a:t>
            </a:r>
          </a:p>
        </p:txBody>
      </p:sp>
    </p:spTree>
    <p:extLst>
      <p:ext uri="{BB962C8B-B14F-4D97-AF65-F5344CB8AC3E}">
        <p14:creationId xmlns:p14="http://schemas.microsoft.com/office/powerpoint/2010/main" val="894165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574679240"/>
              </p:ext>
            </p:extLst>
          </p:nvPr>
        </p:nvGraphicFramePr>
        <p:xfrm>
          <a:off x="497711" y="911916"/>
          <a:ext cx="11558454" cy="4738607"/>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244965">
                <a:tc>
                  <a:txBody>
                    <a:bodyPr/>
                    <a:lstStyle/>
                    <a:p>
                      <a:pPr algn="ctr"/>
                      <a:r>
                        <a:rPr kumimoji="1" lang="en-US" altLang="ja-JP" sz="1600" dirty="0">
                          <a:solidFill>
                            <a:schemeClr val="tx1"/>
                          </a:solidFill>
                          <a:latin typeface="+mn-ea"/>
                          <a:ea typeface="+mn-ea"/>
                        </a:rPr>
                        <a:t>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Soil volume calculation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Correction of a problem in which the difference between the results of soil volume calculation and SC Dashboard was very large.</a:t>
                      </a:r>
                    </a:p>
                    <a:p>
                      <a:pPr marL="177750" indent="-177750">
                        <a:buFont typeface="Arial" panose="020B0604020202020204" pitchFamily="34" charset="0"/>
                        <a:buChar cha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For sites with low point cloud density, soil volume calculation results were producing very large soil volume differences from the SC Dashboard. The point cloud density was modified to produce results similar to the SC Dashboard by supplementing the point cloud density.</a:t>
                      </a:r>
                    </a:p>
                  </a:txBody>
                  <a:tcPr>
                    <a:solidFill>
                      <a:schemeClr val="bg1"/>
                    </a:solidFill>
                  </a:tcPr>
                </a:tc>
                <a:extLst>
                  <a:ext uri="{0D108BD9-81ED-4DB2-BD59-A6C34878D82A}">
                    <a16:rowId xmlns:a16="http://schemas.microsoft.com/office/drawing/2014/main" val="693174223"/>
                  </a:ext>
                </a:extLst>
              </a:tr>
            </a:tbl>
          </a:graphicData>
        </a:graphic>
      </p:graphicFrame>
      <p:sp>
        <p:nvSpPr>
          <p:cNvPr id="5" name="テキスト ボックス 4">
            <a:extLst>
              <a:ext uri="{FF2B5EF4-FFF2-40B4-BE49-F238E27FC236}">
                <a16:creationId xmlns:a16="http://schemas.microsoft.com/office/drawing/2014/main" id="{8AD09220-A8D2-7082-2036-7DCF31567CA2}"/>
              </a:ext>
            </a:extLst>
          </p:cNvPr>
          <p:cNvSpPr txBox="1"/>
          <p:nvPr/>
        </p:nvSpPr>
        <p:spPr>
          <a:xfrm>
            <a:off x="6850820" y="4686750"/>
            <a:ext cx="5145960"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n-ea"/>
                <a:ea typeface="+mn-ea"/>
              </a:rPr>
              <a:t>The difference between SC Dashboard and SC Desing3D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n-ea"/>
                <a:ea typeface="+mn-ea"/>
              </a:rPr>
              <a:t>was very large due to the fact that the low point cloud density created holes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n-ea"/>
                <a:ea typeface="+mn-ea"/>
              </a:rPr>
              <a:t>that were not complemented.</a:t>
            </a:r>
          </a:p>
        </p:txBody>
      </p:sp>
      <p:cxnSp>
        <p:nvCxnSpPr>
          <p:cNvPr id="12" name="直線矢印コネクタ 11">
            <a:extLst>
              <a:ext uri="{FF2B5EF4-FFF2-40B4-BE49-F238E27FC236}">
                <a16:creationId xmlns:a16="http://schemas.microsoft.com/office/drawing/2014/main" id="{1AB0F994-4456-7B58-D3C2-9DEF58E44176}"/>
              </a:ext>
            </a:extLst>
          </p:cNvPr>
          <p:cNvCxnSpPr>
            <a:cxnSpLocks/>
          </p:cNvCxnSpPr>
          <p:nvPr/>
        </p:nvCxnSpPr>
        <p:spPr>
          <a:xfrm flipH="1">
            <a:off x="7070667" y="4836489"/>
            <a:ext cx="42203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BEFF68DA-C2BD-4F58-CF1E-EB2FDBED2D97}"/>
              </a:ext>
            </a:extLst>
          </p:cNvPr>
          <p:cNvGrpSpPr/>
          <p:nvPr/>
        </p:nvGrpSpPr>
        <p:grpSpPr>
          <a:xfrm>
            <a:off x="3243001" y="3009956"/>
            <a:ext cx="1839647" cy="2249799"/>
            <a:chOff x="520599" y="2461846"/>
            <a:chExt cx="2383692" cy="2915139"/>
          </a:xfrm>
        </p:grpSpPr>
        <p:pic>
          <p:nvPicPr>
            <p:cNvPr id="3" name="図 2">
              <a:extLst>
                <a:ext uri="{FF2B5EF4-FFF2-40B4-BE49-F238E27FC236}">
                  <a16:creationId xmlns:a16="http://schemas.microsoft.com/office/drawing/2014/main" id="{87BD3254-7D47-0B71-2FAD-48C6ABBDC334}"/>
                </a:ext>
              </a:extLst>
            </p:cNvPr>
            <p:cNvPicPr>
              <a:picLocks noChangeAspect="1"/>
            </p:cNvPicPr>
            <p:nvPr/>
          </p:nvPicPr>
          <p:blipFill rotWithShape="1">
            <a:blip r:embed="rId2"/>
            <a:srcRect l="3175" t="37265" r="76006" b="20228"/>
            <a:stretch/>
          </p:blipFill>
          <p:spPr>
            <a:xfrm>
              <a:off x="520599" y="2461846"/>
              <a:ext cx="2383692" cy="2915139"/>
            </a:xfrm>
            <a:prstGeom prst="rect">
              <a:avLst/>
            </a:prstGeom>
          </p:spPr>
        </p:pic>
        <p:pic>
          <p:nvPicPr>
            <p:cNvPr id="7" name="図 6">
              <a:extLst>
                <a:ext uri="{FF2B5EF4-FFF2-40B4-BE49-F238E27FC236}">
                  <a16:creationId xmlns:a16="http://schemas.microsoft.com/office/drawing/2014/main" id="{CF798D32-58B3-0454-B0C0-3A6DD58A6CA0}"/>
                </a:ext>
              </a:extLst>
            </p:cNvPr>
            <p:cNvPicPr>
              <a:picLocks noChangeAspect="1"/>
            </p:cNvPicPr>
            <p:nvPr/>
          </p:nvPicPr>
          <p:blipFill rotWithShape="1">
            <a:blip r:embed="rId3"/>
            <a:srcRect l="19831" t="75491" r="56047" b="17820"/>
            <a:stretch/>
          </p:blipFill>
          <p:spPr>
            <a:xfrm>
              <a:off x="1617784" y="4634523"/>
              <a:ext cx="1115369" cy="408300"/>
            </a:xfrm>
            <a:prstGeom prst="rect">
              <a:avLst/>
            </a:prstGeom>
          </p:spPr>
        </p:pic>
      </p:grpSp>
      <p:grpSp>
        <p:nvGrpSpPr>
          <p:cNvPr id="15" name="グループ化 14">
            <a:extLst>
              <a:ext uri="{FF2B5EF4-FFF2-40B4-BE49-F238E27FC236}">
                <a16:creationId xmlns:a16="http://schemas.microsoft.com/office/drawing/2014/main" id="{EE05F334-D9E3-45C3-9761-4562F20D22C1}"/>
              </a:ext>
            </a:extLst>
          </p:cNvPr>
          <p:cNvGrpSpPr/>
          <p:nvPr/>
        </p:nvGrpSpPr>
        <p:grpSpPr>
          <a:xfrm>
            <a:off x="5285472" y="3025513"/>
            <a:ext cx="1575380" cy="2276523"/>
            <a:chOff x="7827938" y="569618"/>
            <a:chExt cx="4362450" cy="6304013"/>
          </a:xfrm>
        </p:grpSpPr>
        <p:pic>
          <p:nvPicPr>
            <p:cNvPr id="11" name="図 10">
              <a:extLst>
                <a:ext uri="{FF2B5EF4-FFF2-40B4-BE49-F238E27FC236}">
                  <a16:creationId xmlns:a16="http://schemas.microsoft.com/office/drawing/2014/main" id="{68C70EF6-C403-436A-5910-718821A0E67E}"/>
                </a:ext>
              </a:extLst>
            </p:cNvPr>
            <p:cNvPicPr>
              <a:picLocks noChangeAspect="1"/>
            </p:cNvPicPr>
            <p:nvPr/>
          </p:nvPicPr>
          <p:blipFill rotWithShape="1">
            <a:blip r:embed="rId4"/>
            <a:srcRect t="6388"/>
            <a:stretch/>
          </p:blipFill>
          <p:spPr>
            <a:xfrm>
              <a:off x="7827938" y="569618"/>
              <a:ext cx="4362450" cy="6304013"/>
            </a:xfrm>
            <a:prstGeom prst="rect">
              <a:avLst/>
            </a:prstGeom>
          </p:spPr>
        </p:pic>
        <p:pic>
          <p:nvPicPr>
            <p:cNvPr id="13" name="図 12">
              <a:extLst>
                <a:ext uri="{FF2B5EF4-FFF2-40B4-BE49-F238E27FC236}">
                  <a16:creationId xmlns:a16="http://schemas.microsoft.com/office/drawing/2014/main" id="{E95E6EDC-BF77-8DB6-3C7C-F3EDDF62BB4D}"/>
                </a:ext>
              </a:extLst>
            </p:cNvPr>
            <p:cNvPicPr>
              <a:picLocks noChangeAspect="1"/>
            </p:cNvPicPr>
            <p:nvPr/>
          </p:nvPicPr>
          <p:blipFill rotWithShape="1">
            <a:blip r:embed="rId3"/>
            <a:srcRect l="53645" t="67986" r="8465" b="8846"/>
            <a:stretch/>
          </p:blipFill>
          <p:spPr>
            <a:xfrm>
              <a:off x="8296258" y="4130929"/>
              <a:ext cx="3398031" cy="2742702"/>
            </a:xfrm>
            <a:prstGeom prst="rect">
              <a:avLst/>
            </a:prstGeom>
          </p:spPr>
        </p:pic>
      </p:grpSp>
      <p:sp>
        <p:nvSpPr>
          <p:cNvPr id="16" name="正方形/長方形 15">
            <a:extLst>
              <a:ext uri="{FF2B5EF4-FFF2-40B4-BE49-F238E27FC236}">
                <a16:creationId xmlns:a16="http://schemas.microsoft.com/office/drawing/2014/main" id="{498658FE-8583-0421-5F0B-B1CEB1DD6931}"/>
              </a:ext>
            </a:extLst>
          </p:cNvPr>
          <p:cNvSpPr/>
          <p:nvPr/>
        </p:nvSpPr>
        <p:spPr>
          <a:xfrm>
            <a:off x="4269660" y="4686750"/>
            <a:ext cx="680910" cy="3479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D121DE7-123A-61A3-CBE0-976439A50AE1}"/>
              </a:ext>
            </a:extLst>
          </p:cNvPr>
          <p:cNvSpPr/>
          <p:nvPr/>
        </p:nvSpPr>
        <p:spPr>
          <a:xfrm>
            <a:off x="6060355" y="4908063"/>
            <a:ext cx="680910" cy="3516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7FEB084-E344-9140-4510-0BBA494656D2}"/>
              </a:ext>
            </a:extLst>
          </p:cNvPr>
          <p:cNvSpPr txBox="1"/>
          <p:nvPr/>
        </p:nvSpPr>
        <p:spPr>
          <a:xfrm>
            <a:off x="3667335" y="5342746"/>
            <a:ext cx="1276311" cy="307777"/>
          </a:xfrm>
          <a:prstGeom prst="rect">
            <a:avLst/>
          </a:prstGeom>
          <a:noFill/>
        </p:spPr>
        <p:txBody>
          <a:bodyPr wrap="none" rtlCol="0">
            <a:spAutoFit/>
          </a:bodyPr>
          <a:lstStyle/>
          <a:p>
            <a:r>
              <a:rPr kumimoji="1" lang="en-US" altLang="ja-JP" sz="1400" dirty="0"/>
              <a:t>SC Design3D</a:t>
            </a:r>
            <a:endParaRPr kumimoji="1" lang="ja-JP" altLang="en-US" sz="1400" dirty="0"/>
          </a:p>
        </p:txBody>
      </p:sp>
      <p:sp>
        <p:nvSpPr>
          <p:cNvPr id="19" name="テキスト ボックス 18">
            <a:extLst>
              <a:ext uri="{FF2B5EF4-FFF2-40B4-BE49-F238E27FC236}">
                <a16:creationId xmlns:a16="http://schemas.microsoft.com/office/drawing/2014/main" id="{7ABE8FF5-9BBA-1E92-ABF1-F1A723A8523C}"/>
              </a:ext>
            </a:extLst>
          </p:cNvPr>
          <p:cNvSpPr txBox="1"/>
          <p:nvPr/>
        </p:nvSpPr>
        <p:spPr>
          <a:xfrm>
            <a:off x="5412004" y="5340906"/>
            <a:ext cx="1375698" cy="307777"/>
          </a:xfrm>
          <a:prstGeom prst="rect">
            <a:avLst/>
          </a:prstGeom>
          <a:noFill/>
        </p:spPr>
        <p:txBody>
          <a:bodyPr wrap="none" rtlCol="0">
            <a:spAutoFit/>
          </a:bodyPr>
          <a:lstStyle/>
          <a:p>
            <a:r>
              <a:rPr kumimoji="1" lang="en-US" altLang="ja-JP" sz="1400" dirty="0"/>
              <a:t>SC Dashboard</a:t>
            </a:r>
            <a:endParaRPr kumimoji="1" lang="ja-JP" altLang="en-US" sz="1400" dirty="0"/>
          </a:p>
        </p:txBody>
      </p:sp>
      <p:cxnSp>
        <p:nvCxnSpPr>
          <p:cNvPr id="21" name="直線矢印コネクタ 20">
            <a:extLst>
              <a:ext uri="{FF2B5EF4-FFF2-40B4-BE49-F238E27FC236}">
                <a16:creationId xmlns:a16="http://schemas.microsoft.com/office/drawing/2014/main" id="{837BBBAA-6F4B-84FC-B939-89F72E6630F1}"/>
              </a:ext>
            </a:extLst>
          </p:cNvPr>
          <p:cNvCxnSpPr>
            <a:cxnSpLocks/>
          </p:cNvCxnSpPr>
          <p:nvPr/>
        </p:nvCxnSpPr>
        <p:spPr>
          <a:xfrm>
            <a:off x="4937827" y="4908063"/>
            <a:ext cx="1062962" cy="126624"/>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5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8A0DC60-CB39-0F4C-B7BB-D68C7BF77B62}"/>
              </a:ext>
            </a:extLst>
          </p:cNvPr>
          <p:cNvSpPr>
            <a:spLocks noGrp="1"/>
          </p:cNvSpPr>
          <p:nvPr>
            <p:ph type="body" sz="quarter" idx="31"/>
          </p:nvPr>
        </p:nvSpPr>
        <p:spPr/>
        <p:txBody>
          <a:bodyPr/>
          <a:lstStyle/>
          <a:p>
            <a:r>
              <a:rPr kumimoji="1" lang="en-US" altLang="ja-JP" sz="2000" dirty="0"/>
              <a:t>EOF</a:t>
            </a:r>
            <a:endParaRPr kumimoji="1" lang="ja-JP" altLang="en-US" sz="2000"/>
          </a:p>
        </p:txBody>
      </p:sp>
    </p:spTree>
    <p:extLst>
      <p:ext uri="{BB962C8B-B14F-4D97-AF65-F5344CB8AC3E}">
        <p14:creationId xmlns:p14="http://schemas.microsoft.com/office/powerpoint/2010/main" val="3347866703"/>
      </p:ext>
    </p:extLst>
  </p:cSld>
  <p:clrMapOvr>
    <a:masterClrMapping/>
  </p:clrMapOvr>
</p:sld>
</file>

<file path=ppt/theme/theme1.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インデック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説明ペー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88394CA23402B409981E2E75D0C0376" ma:contentTypeVersion="2" ma:contentTypeDescription="新しいドキュメントを作成します。" ma:contentTypeScope="" ma:versionID="08e53c7cec538f5ff16fe8f1f88ef101">
  <xsd:schema xmlns:xsd="http://www.w3.org/2001/XMLSchema" xmlns:xs="http://www.w3.org/2001/XMLSchema" xmlns:p="http://schemas.microsoft.com/office/2006/metadata/properties" xmlns:ns3="a9389fa2-add8-4853-8b42-44b440df2f1e" targetNamespace="http://schemas.microsoft.com/office/2006/metadata/properties" ma:root="true" ma:fieldsID="f1fb61fb774e5f806a9ab0a12dd1cf14" ns3:_="">
    <xsd:import namespace="a9389fa2-add8-4853-8b42-44b440df2f1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89fa2-add8-4853-8b42-44b440df2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1EF08D-F8DA-4975-B7B2-B9EB78E5EC19}">
  <ds:schemaRefs>
    <ds:schemaRef ds:uri="http://schemas.microsoft.com/office/2006/documentManagement/types"/>
    <ds:schemaRef ds:uri="http://schemas.microsoft.com/office/2006/metadata/properties"/>
    <ds:schemaRef ds:uri="a9389fa2-add8-4853-8b42-44b440df2f1e"/>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997641F7-52D0-460F-9EEA-84C7AE2C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89fa2-add8-4853-8b42-44b440df2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20F481-E198-416A-84A7-0B1B2644A2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26273</TotalTime>
  <Words>806</Words>
  <Application>Microsoft Office PowerPoint</Application>
  <PresentationFormat>ワイド画面</PresentationFormat>
  <Paragraphs>87</Paragraphs>
  <Slides>7</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7</vt:i4>
      </vt:variant>
    </vt:vector>
  </HeadingPairs>
  <TitlesOfParts>
    <vt:vector size="19" baseType="lpstr">
      <vt:lpstr>Meiryo UI</vt:lpstr>
      <vt:lpstr>小塚ゴシック Pr6N B</vt:lpstr>
      <vt:lpstr>游ゴシック</vt:lpstr>
      <vt:lpstr>游ゴシック Light</vt:lpstr>
      <vt:lpstr>游ゴシック Medium</vt:lpstr>
      <vt:lpstr>Arial</vt:lpstr>
      <vt:lpstr>Lucida Sans Unicode</vt:lpstr>
      <vt:lpstr>Open Sans</vt:lpstr>
      <vt:lpstr>表紙</vt:lpstr>
      <vt:lpstr>インデックス</vt:lpstr>
      <vt:lpstr>コンテンツ扉</vt:lpstr>
      <vt:lpstr>説明ページ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石上 学</dc:creator>
  <cp:lastModifiedBy>Hashimoto, Chie / 橋本　知依</cp:lastModifiedBy>
  <cp:revision>310</cp:revision>
  <dcterms:created xsi:type="dcterms:W3CDTF">2021-03-26T09:54:52Z</dcterms:created>
  <dcterms:modified xsi:type="dcterms:W3CDTF">2023-10-26T01:43:59Z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0x010100288394CA23402B409981E2E75D0C0376</vt:lpwstr>
  </property>
</Properties>
</file>