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38" r:id="rId10"/>
    <p:sldId id="336" r:id="rId11"/>
    <p:sldId id="337"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25CD5-5F80-4044-92B4-B7B14FBD1706}" v="48" dt="2023-11-07T02:33:55.9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3545" autoAdjust="0"/>
  </p:normalViewPr>
  <p:slideViewPr>
    <p:cSldViewPr snapToGrid="0">
      <p:cViewPr varScale="1">
        <p:scale>
          <a:sx n="98" d="100"/>
          <a:sy n="98" d="100"/>
        </p:scale>
        <p:origin x="259" y="8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1BF25CD5-5F80-4044-92B4-B7B14FBD1706}"/>
    <pc:docChg chg="undo custSel addSld delSld modSld">
      <pc:chgData name="Hashimoto, Chie / 橋本　知依" userId="d974ff01-1f92-419a-ba7c-6fd3fb8463af" providerId="ADAL" clId="{1BF25CD5-5F80-4044-92B4-B7B14FBD1706}" dt="2023-11-07T05:08:33.397" v="341" actId="20577"/>
      <pc:docMkLst>
        <pc:docMk/>
      </pc:docMkLst>
      <pc:sldChg chg="modSp mod">
        <pc:chgData name="Hashimoto, Chie / 橋本　知依" userId="d974ff01-1f92-419a-ba7c-6fd3fb8463af" providerId="ADAL" clId="{1BF25CD5-5F80-4044-92B4-B7B14FBD1706}" dt="2023-11-07T02:08:37.821" v="6" actId="20577"/>
        <pc:sldMkLst>
          <pc:docMk/>
          <pc:sldMk cId="3840699567" sldId="303"/>
        </pc:sldMkLst>
        <pc:spChg chg="mod">
          <ac:chgData name="Hashimoto, Chie / 橋本　知依" userId="d974ff01-1f92-419a-ba7c-6fd3fb8463af" providerId="ADAL" clId="{1BF25CD5-5F80-4044-92B4-B7B14FBD1706}" dt="2023-11-07T02:08:37.821" v="6" actId="20577"/>
          <ac:spMkLst>
            <pc:docMk/>
            <pc:sldMk cId="3840699567" sldId="303"/>
            <ac:spMk id="3" creationId="{530A82E1-8E0D-434A-9DF4-7C2ABD1A07A1}"/>
          </ac:spMkLst>
        </pc:spChg>
      </pc:sldChg>
      <pc:sldChg chg="addSp delSp modSp mod">
        <pc:chgData name="Hashimoto, Chie / 橋本　知依" userId="d974ff01-1f92-419a-ba7c-6fd3fb8463af" providerId="ADAL" clId="{1BF25CD5-5F80-4044-92B4-B7B14FBD1706}" dt="2023-11-07T02:14:14.969" v="79" actId="14734"/>
        <pc:sldMkLst>
          <pc:docMk/>
          <pc:sldMk cId="509033882" sldId="305"/>
        </pc:sldMkLst>
        <pc:spChg chg="mod">
          <ac:chgData name="Hashimoto, Chie / 橋本　知依" userId="d974ff01-1f92-419a-ba7c-6fd3fb8463af" providerId="ADAL" clId="{1BF25CD5-5F80-4044-92B4-B7B14FBD1706}" dt="2023-11-07T02:09:31.721" v="31" actId="20577"/>
          <ac:spMkLst>
            <pc:docMk/>
            <pc:sldMk cId="509033882" sldId="305"/>
            <ac:spMk id="6" creationId="{531B4B9D-12EA-4BC5-4859-8E23CDDB1A22}"/>
          </ac:spMkLst>
        </pc:spChg>
        <pc:spChg chg="del">
          <ac:chgData name="Hashimoto, Chie / 橋本　知依" userId="d974ff01-1f92-419a-ba7c-6fd3fb8463af" providerId="ADAL" clId="{1BF25CD5-5F80-4044-92B4-B7B14FBD1706}" dt="2023-11-07T02:10:40.978" v="37" actId="478"/>
          <ac:spMkLst>
            <pc:docMk/>
            <pc:sldMk cId="509033882" sldId="305"/>
            <ac:spMk id="7" creationId="{DB462E19-2AD4-6A23-1FAF-F7BF8087DC23}"/>
          </ac:spMkLst>
        </pc:spChg>
        <pc:spChg chg="del">
          <ac:chgData name="Hashimoto, Chie / 橋本　知依" userId="d974ff01-1f92-419a-ba7c-6fd3fb8463af" providerId="ADAL" clId="{1BF25CD5-5F80-4044-92B4-B7B14FBD1706}" dt="2023-11-07T02:10:52.316" v="39" actId="478"/>
          <ac:spMkLst>
            <pc:docMk/>
            <pc:sldMk cId="509033882" sldId="305"/>
            <ac:spMk id="8" creationId="{060EFA88-1D8D-D8A8-2766-30DFABE47B40}"/>
          </ac:spMkLst>
        </pc:spChg>
        <pc:spChg chg="del">
          <ac:chgData name="Hashimoto, Chie / 橋本　知依" userId="d974ff01-1f92-419a-ba7c-6fd3fb8463af" providerId="ADAL" clId="{1BF25CD5-5F80-4044-92B4-B7B14FBD1706}" dt="2023-11-07T02:10:52.316" v="39" actId="478"/>
          <ac:spMkLst>
            <pc:docMk/>
            <pc:sldMk cId="509033882" sldId="305"/>
            <ac:spMk id="9" creationId="{3FD80B45-95D0-6766-6080-C0EB58642D3F}"/>
          </ac:spMkLst>
        </pc:spChg>
        <pc:spChg chg="del">
          <ac:chgData name="Hashimoto, Chie / 橋本　知依" userId="d974ff01-1f92-419a-ba7c-6fd3fb8463af" providerId="ADAL" clId="{1BF25CD5-5F80-4044-92B4-B7B14FBD1706}" dt="2023-11-07T02:10:52.316" v="39" actId="478"/>
          <ac:spMkLst>
            <pc:docMk/>
            <pc:sldMk cId="509033882" sldId="305"/>
            <ac:spMk id="10" creationId="{9AB43444-53DB-6BBC-AD6C-9D23C75023D8}"/>
          </ac:spMkLst>
        </pc:spChg>
        <pc:spChg chg="add del">
          <ac:chgData name="Hashimoto, Chie / 橋本　知依" userId="d974ff01-1f92-419a-ba7c-6fd3fb8463af" providerId="ADAL" clId="{1BF25CD5-5F80-4044-92B4-B7B14FBD1706}" dt="2023-11-07T02:09:20.986" v="11"/>
          <ac:spMkLst>
            <pc:docMk/>
            <pc:sldMk cId="509033882" sldId="305"/>
            <ac:spMk id="19" creationId="{BF2FC452-4AA2-4661-932E-3D3C38858CEB}"/>
          </ac:spMkLst>
        </pc:spChg>
        <pc:spChg chg="mod">
          <ac:chgData name="Hashimoto, Chie / 橋本　知依" userId="d974ff01-1f92-419a-ba7c-6fd3fb8463af" providerId="ADAL" clId="{1BF25CD5-5F80-4044-92B4-B7B14FBD1706}" dt="2023-11-07T02:14:09.842" v="77" actId="1076"/>
          <ac:spMkLst>
            <pc:docMk/>
            <pc:sldMk cId="509033882" sldId="305"/>
            <ac:spMk id="22" creationId="{503FF28B-AE8C-9B03-49E2-3B93B1B72BC0}"/>
          </ac:spMkLst>
        </pc:spChg>
        <pc:grpChg chg="del">
          <ac:chgData name="Hashimoto, Chie / 橋本　知依" userId="d974ff01-1f92-419a-ba7c-6fd3fb8463af" providerId="ADAL" clId="{1BF25CD5-5F80-4044-92B4-B7B14FBD1706}" dt="2023-11-07T02:10:38.781" v="34" actId="478"/>
          <ac:grpSpMkLst>
            <pc:docMk/>
            <pc:sldMk cId="509033882" sldId="305"/>
            <ac:grpSpMk id="4" creationId="{F963DD81-9582-EDB8-3794-C7315131F82C}"/>
          </ac:grpSpMkLst>
        </pc:grpChg>
        <pc:grpChg chg="del">
          <ac:chgData name="Hashimoto, Chie / 橋本　知依" userId="d974ff01-1f92-419a-ba7c-6fd3fb8463af" providerId="ADAL" clId="{1BF25CD5-5F80-4044-92B4-B7B14FBD1706}" dt="2023-11-07T02:10:39.149" v="35" actId="478"/>
          <ac:grpSpMkLst>
            <pc:docMk/>
            <pc:sldMk cId="509033882" sldId="305"/>
            <ac:grpSpMk id="11" creationId="{022BE94D-302D-6284-A61C-BA68EC0D993A}"/>
          </ac:grpSpMkLst>
        </pc:grpChg>
        <pc:grpChg chg="del">
          <ac:chgData name="Hashimoto, Chie / 橋本　知依" userId="d974ff01-1f92-419a-ba7c-6fd3fb8463af" providerId="ADAL" clId="{1BF25CD5-5F80-4044-92B4-B7B14FBD1706}" dt="2023-11-07T02:10:39.491" v="36" actId="478"/>
          <ac:grpSpMkLst>
            <pc:docMk/>
            <pc:sldMk cId="509033882" sldId="305"/>
            <ac:grpSpMk id="13" creationId="{280C63E5-E0C5-318F-CBFF-638B819327EA}"/>
          </ac:grpSpMkLst>
        </pc:grpChg>
        <pc:grpChg chg="add mod">
          <ac:chgData name="Hashimoto, Chie / 橋本　知依" userId="d974ff01-1f92-419a-ba7c-6fd3fb8463af" providerId="ADAL" clId="{1BF25CD5-5F80-4044-92B4-B7B14FBD1706}" dt="2023-11-07T02:14:12.374" v="78" actId="1076"/>
          <ac:grpSpMkLst>
            <pc:docMk/>
            <pc:sldMk cId="509033882" sldId="305"/>
            <ac:grpSpMk id="20" creationId="{DE6887E3-EAF4-A826-1F77-9CAE9A98A57E}"/>
          </ac:grpSpMkLst>
        </pc:grpChg>
        <pc:graphicFrameChg chg="mod modGraphic">
          <ac:chgData name="Hashimoto, Chie / 橋本　知依" userId="d974ff01-1f92-419a-ba7c-6fd3fb8463af" providerId="ADAL" clId="{1BF25CD5-5F80-4044-92B4-B7B14FBD1706}" dt="2023-11-07T02:14:14.969" v="79" actId="14734"/>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1BF25CD5-5F80-4044-92B4-B7B14FBD1706}" dt="2023-11-07T02:13:43.087" v="58"/>
          <ac:picMkLst>
            <pc:docMk/>
            <pc:sldMk cId="509033882" sldId="305"/>
            <ac:picMk id="21" creationId="{6EEB5330-C6FB-C54B-F4AE-B7058615EAB0}"/>
          </ac:picMkLst>
        </pc:picChg>
      </pc:sldChg>
      <pc:sldChg chg="del">
        <pc:chgData name="Hashimoto, Chie / 橋本　知依" userId="d974ff01-1f92-419a-ba7c-6fd3fb8463af" providerId="ADAL" clId="{1BF25CD5-5F80-4044-92B4-B7B14FBD1706}" dt="2023-11-07T02:10:33.262" v="32" actId="47"/>
        <pc:sldMkLst>
          <pc:docMk/>
          <pc:sldMk cId="1571775979" sldId="325"/>
        </pc:sldMkLst>
      </pc:sldChg>
      <pc:sldChg chg="del">
        <pc:chgData name="Hashimoto, Chie / 橋本　知依" userId="d974ff01-1f92-419a-ba7c-6fd3fb8463af" providerId="ADAL" clId="{1BF25CD5-5F80-4044-92B4-B7B14FBD1706}" dt="2023-11-07T02:10:34.621" v="33" actId="47"/>
        <pc:sldMkLst>
          <pc:docMk/>
          <pc:sldMk cId="3792151018" sldId="331"/>
        </pc:sldMkLst>
      </pc:sldChg>
      <pc:sldChg chg="del">
        <pc:chgData name="Hashimoto, Chie / 橋本　知依" userId="d974ff01-1f92-419a-ba7c-6fd3fb8463af" providerId="ADAL" clId="{1BF25CD5-5F80-4044-92B4-B7B14FBD1706}" dt="2023-11-07T02:10:33.262" v="32" actId="47"/>
        <pc:sldMkLst>
          <pc:docMk/>
          <pc:sldMk cId="894165318" sldId="335"/>
        </pc:sldMkLst>
      </pc:sldChg>
      <pc:sldChg chg="addSp delSp modSp add del mod">
        <pc:chgData name="Hashimoto, Chie / 橋本　知依" userId="d974ff01-1f92-419a-ba7c-6fd3fb8463af" providerId="ADAL" clId="{1BF25CD5-5F80-4044-92B4-B7B14FBD1706}" dt="2023-11-07T05:08:29.525" v="337" actId="20577"/>
        <pc:sldMkLst>
          <pc:docMk/>
          <pc:sldMk cId="387756159" sldId="336"/>
        </pc:sldMkLst>
        <pc:spChg chg="mod">
          <ac:chgData name="Hashimoto, Chie / 橋本　知依" userId="d974ff01-1f92-419a-ba7c-6fd3fb8463af" providerId="ADAL" clId="{1BF25CD5-5F80-4044-92B4-B7B14FBD1706}" dt="2023-11-07T02:11:45.232" v="45"/>
          <ac:spMkLst>
            <pc:docMk/>
            <pc:sldMk cId="387756159" sldId="336"/>
            <ac:spMk id="6" creationId="{635E94E0-ED05-73B1-6C26-FD93A57B3A14}"/>
          </ac:spMkLst>
        </pc:spChg>
        <pc:spChg chg="mod topLvl">
          <ac:chgData name="Hashimoto, Chie / 橋本　知依" userId="d974ff01-1f92-419a-ba7c-6fd3fb8463af" providerId="ADAL" clId="{1BF25CD5-5F80-4044-92B4-B7B14FBD1706}" dt="2023-11-07T02:20:08.601" v="115" actId="14100"/>
          <ac:spMkLst>
            <pc:docMk/>
            <pc:sldMk cId="387756159" sldId="336"/>
            <ac:spMk id="9" creationId="{811F1FE2-0E40-01DB-B88D-4530FEF6D3DB}"/>
          </ac:spMkLst>
        </pc:spChg>
        <pc:spChg chg="mod">
          <ac:chgData name="Hashimoto, Chie / 橋本　知依" userId="d974ff01-1f92-419a-ba7c-6fd3fb8463af" providerId="ADAL" clId="{1BF25CD5-5F80-4044-92B4-B7B14FBD1706}" dt="2023-11-07T02:20:27.615" v="120" actId="1076"/>
          <ac:spMkLst>
            <pc:docMk/>
            <pc:sldMk cId="387756159" sldId="336"/>
            <ac:spMk id="11" creationId="{17F3C417-98F1-75DB-7B9A-B9EEB2D9DE65}"/>
          </ac:spMkLst>
        </pc:spChg>
        <pc:spChg chg="mod">
          <ac:chgData name="Hashimoto, Chie / 橋本　知依" userId="d974ff01-1f92-419a-ba7c-6fd3fb8463af" providerId="ADAL" clId="{1BF25CD5-5F80-4044-92B4-B7B14FBD1706}" dt="2023-11-07T02:20:13.657" v="118" actId="1076"/>
          <ac:spMkLst>
            <pc:docMk/>
            <pc:sldMk cId="387756159" sldId="336"/>
            <ac:spMk id="13" creationId="{8342F61E-C0C4-6534-3734-912CA0D31E0B}"/>
          </ac:spMkLst>
        </pc:spChg>
        <pc:grpChg chg="del">
          <ac:chgData name="Hashimoto, Chie / 橋本　知依" userId="d974ff01-1f92-419a-ba7c-6fd3fb8463af" providerId="ADAL" clId="{1BF25CD5-5F80-4044-92B4-B7B14FBD1706}" dt="2023-11-07T02:19:55.238" v="109" actId="165"/>
          <ac:grpSpMkLst>
            <pc:docMk/>
            <pc:sldMk cId="387756159" sldId="336"/>
            <ac:grpSpMk id="10" creationId="{F5802DB7-7568-5BB7-04DF-54385FA05473}"/>
          </ac:grpSpMkLst>
        </pc:grpChg>
        <pc:graphicFrameChg chg="mod ord modGraphic">
          <ac:chgData name="Hashimoto, Chie / 橋本　知依" userId="d974ff01-1f92-419a-ba7c-6fd3fb8463af" providerId="ADAL" clId="{1BF25CD5-5F80-4044-92B4-B7B14FBD1706}" dt="2023-11-07T05:08:29.525" v="337" actId="20577"/>
          <ac:graphicFrameMkLst>
            <pc:docMk/>
            <pc:sldMk cId="387756159" sldId="336"/>
            <ac:graphicFrameMk id="8" creationId="{07219AAD-97A6-3628-5ADC-E4FDDF648FDB}"/>
          </ac:graphicFrameMkLst>
        </pc:graphicFrameChg>
        <pc:picChg chg="add mod ord">
          <ac:chgData name="Hashimoto, Chie / 橋本　知依" userId="d974ff01-1f92-419a-ba7c-6fd3fb8463af" providerId="ADAL" clId="{1BF25CD5-5F80-4044-92B4-B7B14FBD1706}" dt="2023-11-07T02:20:10.419" v="117" actId="1076"/>
          <ac:picMkLst>
            <pc:docMk/>
            <pc:sldMk cId="387756159" sldId="336"/>
            <ac:picMk id="3" creationId="{55AC55B1-8BA8-DD64-50FE-D11F12B45E31}"/>
          </ac:picMkLst>
        </pc:picChg>
        <pc:picChg chg="del mod topLvl">
          <ac:chgData name="Hashimoto, Chie / 橋本　知依" userId="d974ff01-1f92-419a-ba7c-6fd3fb8463af" providerId="ADAL" clId="{1BF25CD5-5F80-4044-92B4-B7B14FBD1706}" dt="2023-11-07T02:19:56.557" v="110" actId="478"/>
          <ac:picMkLst>
            <pc:docMk/>
            <pc:sldMk cId="387756159" sldId="336"/>
            <ac:picMk id="7" creationId="{F2B2FBA9-F862-7196-DE48-200259DFCE0A}"/>
          </ac:picMkLst>
        </pc:picChg>
      </pc:sldChg>
      <pc:sldChg chg="addSp delSp modSp add mod">
        <pc:chgData name="Hashimoto, Chie / 橋本　知依" userId="d974ff01-1f92-419a-ba7c-6fd3fb8463af" providerId="ADAL" clId="{1BF25CD5-5F80-4044-92B4-B7B14FBD1706}" dt="2023-11-07T05:08:31.490" v="339" actId="20577"/>
        <pc:sldMkLst>
          <pc:docMk/>
          <pc:sldMk cId="2278173" sldId="337"/>
        </pc:sldMkLst>
        <pc:spChg chg="mod">
          <ac:chgData name="Hashimoto, Chie / 橋本　知依" userId="d974ff01-1f92-419a-ba7c-6fd3fb8463af" providerId="ADAL" clId="{1BF25CD5-5F80-4044-92B4-B7B14FBD1706}" dt="2023-11-07T02:11:45.232" v="45"/>
          <ac:spMkLst>
            <pc:docMk/>
            <pc:sldMk cId="2278173" sldId="337"/>
            <ac:spMk id="6" creationId="{635E94E0-ED05-73B1-6C26-FD93A57B3A14}"/>
          </ac:spMkLst>
        </pc:spChg>
        <pc:spChg chg="mod">
          <ac:chgData name="Hashimoto, Chie / 橋本　知依" userId="d974ff01-1f92-419a-ba7c-6fd3fb8463af" providerId="ADAL" clId="{1BF25CD5-5F80-4044-92B4-B7B14FBD1706}" dt="2023-11-07T02:26:43.485" v="198" actId="1076"/>
          <ac:spMkLst>
            <pc:docMk/>
            <pc:sldMk cId="2278173" sldId="337"/>
            <ac:spMk id="16" creationId="{1D6AB47F-A32B-EAB7-B773-F88AB17A67AA}"/>
          </ac:spMkLst>
        </pc:spChg>
        <pc:graphicFrameChg chg="mod modGraphic">
          <ac:chgData name="Hashimoto, Chie / 橋本　知依" userId="d974ff01-1f92-419a-ba7c-6fd3fb8463af" providerId="ADAL" clId="{1BF25CD5-5F80-4044-92B4-B7B14FBD1706}" dt="2023-11-07T05:08:31.490" v="339" actId="20577"/>
          <ac:graphicFrameMkLst>
            <pc:docMk/>
            <pc:sldMk cId="2278173" sldId="337"/>
            <ac:graphicFrameMk id="8" creationId="{07219AAD-97A6-3628-5ADC-E4FDDF648FDB}"/>
          </ac:graphicFrameMkLst>
        </pc:graphicFrameChg>
        <pc:picChg chg="add mod">
          <ac:chgData name="Hashimoto, Chie / 橋本　知依" userId="d974ff01-1f92-419a-ba7c-6fd3fb8463af" providerId="ADAL" clId="{1BF25CD5-5F80-4044-92B4-B7B14FBD1706}" dt="2023-11-07T02:26:13.499" v="186" actId="1076"/>
          <ac:picMkLst>
            <pc:docMk/>
            <pc:sldMk cId="2278173" sldId="337"/>
            <ac:picMk id="5" creationId="{EC79D63E-BFEE-019F-C1AC-A09427DCC04F}"/>
          </ac:picMkLst>
        </pc:picChg>
        <pc:picChg chg="del mod">
          <ac:chgData name="Hashimoto, Chie / 橋本　知依" userId="d974ff01-1f92-419a-ba7c-6fd3fb8463af" providerId="ADAL" clId="{1BF25CD5-5F80-4044-92B4-B7B14FBD1706}" dt="2023-11-07T02:25:35.543" v="179" actId="478"/>
          <ac:picMkLst>
            <pc:docMk/>
            <pc:sldMk cId="2278173" sldId="337"/>
            <ac:picMk id="15" creationId="{294AA195-24F3-0130-EC97-16DDE17FD560}"/>
          </ac:picMkLst>
        </pc:picChg>
      </pc:sldChg>
      <pc:sldChg chg="addSp delSp modSp add mod">
        <pc:chgData name="Hashimoto, Chie / 橋本　知依" userId="d974ff01-1f92-419a-ba7c-6fd3fb8463af" providerId="ADAL" clId="{1BF25CD5-5F80-4044-92B4-B7B14FBD1706}" dt="2023-11-07T05:08:27.843" v="335" actId="20577"/>
        <pc:sldMkLst>
          <pc:docMk/>
          <pc:sldMk cId="610923321" sldId="338"/>
        </pc:sldMkLst>
        <pc:spChg chg="mod">
          <ac:chgData name="Hashimoto, Chie / 橋本　知依" userId="d974ff01-1f92-419a-ba7c-6fd3fb8463af" providerId="ADAL" clId="{1BF25CD5-5F80-4044-92B4-B7B14FBD1706}" dt="2023-11-07T02:11:45.232" v="45"/>
          <ac:spMkLst>
            <pc:docMk/>
            <pc:sldMk cId="610923321" sldId="338"/>
            <ac:spMk id="6" creationId="{635E94E0-ED05-73B1-6C26-FD93A57B3A14}"/>
          </ac:spMkLst>
        </pc:spChg>
        <pc:spChg chg="mod">
          <ac:chgData name="Hashimoto, Chie / 橋本　知依" userId="d974ff01-1f92-419a-ba7c-6fd3fb8463af" providerId="ADAL" clId="{1BF25CD5-5F80-4044-92B4-B7B14FBD1706}" dt="2023-11-07T02:33:05.161" v="271" actId="164"/>
          <ac:spMkLst>
            <pc:docMk/>
            <pc:sldMk cId="610923321" sldId="338"/>
            <ac:spMk id="18" creationId="{307DB1F0-2F02-CF93-B7EB-542767EA8462}"/>
          </ac:spMkLst>
        </pc:spChg>
        <pc:spChg chg="mod">
          <ac:chgData name="Hashimoto, Chie / 橋本　知依" userId="d974ff01-1f92-419a-ba7c-6fd3fb8463af" providerId="ADAL" clId="{1BF25CD5-5F80-4044-92B4-B7B14FBD1706}" dt="2023-11-07T02:33:05.161" v="271" actId="164"/>
          <ac:spMkLst>
            <pc:docMk/>
            <pc:sldMk cId="610923321" sldId="338"/>
            <ac:spMk id="21" creationId="{C5A8C477-CF3C-4992-3088-B267BD97FF1C}"/>
          </ac:spMkLst>
        </pc:spChg>
        <pc:spChg chg="mod">
          <ac:chgData name="Hashimoto, Chie / 橋本　知依" userId="d974ff01-1f92-419a-ba7c-6fd3fb8463af" providerId="ADAL" clId="{1BF25CD5-5F80-4044-92B4-B7B14FBD1706}" dt="2023-11-07T02:33:05.161" v="271" actId="164"/>
          <ac:spMkLst>
            <pc:docMk/>
            <pc:sldMk cId="610923321" sldId="338"/>
            <ac:spMk id="22" creationId="{858F98AD-9B33-0FFD-F3D9-18BBC52A8608}"/>
          </ac:spMkLst>
        </pc:spChg>
        <pc:spChg chg="mod">
          <ac:chgData name="Hashimoto, Chie / 橋本　知依" userId="d974ff01-1f92-419a-ba7c-6fd3fb8463af" providerId="ADAL" clId="{1BF25CD5-5F80-4044-92B4-B7B14FBD1706}" dt="2023-11-07T02:33:05.161" v="271" actId="164"/>
          <ac:spMkLst>
            <pc:docMk/>
            <pc:sldMk cId="610923321" sldId="338"/>
            <ac:spMk id="23" creationId="{982683EC-25B4-16BF-75B6-FA9BFFD7E417}"/>
          </ac:spMkLst>
        </pc:spChg>
        <pc:spChg chg="mod">
          <ac:chgData name="Hashimoto, Chie / 橋本　知依" userId="d974ff01-1f92-419a-ba7c-6fd3fb8463af" providerId="ADAL" clId="{1BF25CD5-5F80-4044-92B4-B7B14FBD1706}" dt="2023-11-07T02:33:11.720" v="299" actId="1035"/>
          <ac:spMkLst>
            <pc:docMk/>
            <pc:sldMk cId="610923321" sldId="338"/>
            <ac:spMk id="32" creationId="{5C88F65E-85F9-6DD7-ABD4-0691C200786B}"/>
          </ac:spMkLst>
        </pc:spChg>
        <pc:spChg chg="mod">
          <ac:chgData name="Hashimoto, Chie / 橋本　知依" userId="d974ff01-1f92-419a-ba7c-6fd3fb8463af" providerId="ADAL" clId="{1BF25CD5-5F80-4044-92B4-B7B14FBD1706}" dt="2023-11-07T02:33:11.720" v="299" actId="1035"/>
          <ac:spMkLst>
            <pc:docMk/>
            <pc:sldMk cId="610923321" sldId="338"/>
            <ac:spMk id="33" creationId="{018F122D-8CF7-51FB-0217-111C1BFF5EBB}"/>
          </ac:spMkLst>
        </pc:spChg>
        <pc:spChg chg="mod">
          <ac:chgData name="Hashimoto, Chie / 橋本　知依" userId="d974ff01-1f92-419a-ba7c-6fd3fb8463af" providerId="ADAL" clId="{1BF25CD5-5F80-4044-92B4-B7B14FBD1706}" dt="2023-11-07T02:33:50.910" v="331" actId="14100"/>
          <ac:spMkLst>
            <pc:docMk/>
            <pc:sldMk cId="610923321" sldId="338"/>
            <ac:spMk id="34" creationId="{7410680A-0B2C-3597-0011-0B36726D3E5E}"/>
          </ac:spMkLst>
        </pc:spChg>
        <pc:spChg chg="add del mod">
          <ac:chgData name="Hashimoto, Chie / 橋本　知依" userId="d974ff01-1f92-419a-ba7c-6fd3fb8463af" providerId="ADAL" clId="{1BF25CD5-5F80-4044-92B4-B7B14FBD1706}" dt="2023-11-07T02:33:31.204" v="303"/>
          <ac:spMkLst>
            <pc:docMk/>
            <pc:sldMk cId="610923321" sldId="338"/>
            <ac:spMk id="37" creationId="{CFCC632A-6E3B-A15B-24AE-12B6E334C786}"/>
          </ac:spMkLst>
        </pc:spChg>
        <pc:grpChg chg="add mod">
          <ac:chgData name="Hashimoto, Chie / 橋本　知依" userId="d974ff01-1f92-419a-ba7c-6fd3fb8463af" providerId="ADAL" clId="{1BF25CD5-5F80-4044-92B4-B7B14FBD1706}" dt="2023-11-07T02:33:11.720" v="299" actId="1035"/>
          <ac:grpSpMkLst>
            <pc:docMk/>
            <pc:sldMk cId="610923321" sldId="338"/>
            <ac:grpSpMk id="35" creationId="{100AFA5E-240E-0D90-1A6D-94F8CF1D5FB4}"/>
          </ac:grpSpMkLst>
        </pc:grpChg>
        <pc:graphicFrameChg chg="mod ord modGraphic">
          <ac:chgData name="Hashimoto, Chie / 橋本　知依" userId="d974ff01-1f92-419a-ba7c-6fd3fb8463af" providerId="ADAL" clId="{1BF25CD5-5F80-4044-92B4-B7B14FBD1706}" dt="2023-11-07T05:08:27.843" v="335" actId="20577"/>
          <ac:graphicFrameMkLst>
            <pc:docMk/>
            <pc:sldMk cId="610923321" sldId="338"/>
            <ac:graphicFrameMk id="8" creationId="{07219AAD-97A6-3628-5ADC-E4FDDF648FDB}"/>
          </ac:graphicFrameMkLst>
        </pc:graphicFrameChg>
        <pc:graphicFrameChg chg="add del mod">
          <ac:chgData name="Hashimoto, Chie / 橋本　知依" userId="d974ff01-1f92-419a-ba7c-6fd3fb8463af" providerId="ADAL" clId="{1BF25CD5-5F80-4044-92B4-B7B14FBD1706}" dt="2023-11-07T02:33:31.204" v="303"/>
          <ac:graphicFrameMkLst>
            <pc:docMk/>
            <pc:sldMk cId="610923321" sldId="338"/>
            <ac:graphicFrameMk id="36" creationId="{276394B9-7059-35D4-D2A8-AE166F33F467}"/>
          </ac:graphicFrameMkLst>
        </pc:graphicFrameChg>
        <pc:picChg chg="add mod ord modCrop">
          <ac:chgData name="Hashimoto, Chie / 橋本　知依" userId="d974ff01-1f92-419a-ba7c-6fd3fb8463af" providerId="ADAL" clId="{1BF25CD5-5F80-4044-92B4-B7B14FBD1706}" dt="2023-11-07T02:33:05.161" v="271" actId="164"/>
          <ac:picMkLst>
            <pc:docMk/>
            <pc:sldMk cId="610923321" sldId="338"/>
            <ac:picMk id="3" creationId="{018D5E62-558D-BFC6-E999-116F0726AF38}"/>
          </ac:picMkLst>
        </pc:picChg>
        <pc:picChg chg="add mod ord modCrop">
          <ac:chgData name="Hashimoto, Chie / 橋本　知依" userId="d974ff01-1f92-419a-ba7c-6fd3fb8463af" providerId="ADAL" clId="{1BF25CD5-5F80-4044-92B4-B7B14FBD1706}" dt="2023-11-07T02:33:05.161" v="271" actId="164"/>
          <ac:picMkLst>
            <pc:docMk/>
            <pc:sldMk cId="610923321" sldId="338"/>
            <ac:picMk id="5" creationId="{42DAC83F-4CC5-31D4-986E-CAD04DF297AA}"/>
          </ac:picMkLst>
        </pc:picChg>
        <pc:picChg chg="add mod ord modCrop">
          <ac:chgData name="Hashimoto, Chie / 橋本　知依" userId="d974ff01-1f92-419a-ba7c-6fd3fb8463af" providerId="ADAL" clId="{1BF25CD5-5F80-4044-92B4-B7B14FBD1706}" dt="2023-11-07T02:33:05.161" v="271" actId="164"/>
          <ac:picMkLst>
            <pc:docMk/>
            <pc:sldMk cId="610923321" sldId="338"/>
            <ac:picMk id="9" creationId="{00EEF347-4B04-B57B-B45A-636BFD979A7D}"/>
          </ac:picMkLst>
        </pc:picChg>
        <pc:picChg chg="del">
          <ac:chgData name="Hashimoto, Chie / 橋本　知依" userId="d974ff01-1f92-419a-ba7c-6fd3fb8463af" providerId="ADAL" clId="{1BF25CD5-5F80-4044-92B4-B7B14FBD1706}" dt="2023-11-07T02:32:28.824" v="257" actId="478"/>
          <ac:picMkLst>
            <pc:docMk/>
            <pc:sldMk cId="610923321" sldId="338"/>
            <ac:picMk id="13" creationId="{4040D342-3336-FB98-84B8-91E0DC679587}"/>
          </ac:picMkLst>
        </pc:picChg>
        <pc:picChg chg="del">
          <ac:chgData name="Hashimoto, Chie / 橋本　知依" userId="d974ff01-1f92-419a-ba7c-6fd3fb8463af" providerId="ADAL" clId="{1BF25CD5-5F80-4044-92B4-B7B14FBD1706}" dt="2023-11-07T02:32:30.659" v="259" actId="478"/>
          <ac:picMkLst>
            <pc:docMk/>
            <pc:sldMk cId="610923321" sldId="338"/>
            <ac:picMk id="15" creationId="{5206A7F9-DB09-1AED-E29E-08D96F3E3855}"/>
          </ac:picMkLst>
        </pc:picChg>
        <pc:picChg chg="del">
          <ac:chgData name="Hashimoto, Chie / 橋本　知依" userId="d974ff01-1f92-419a-ba7c-6fd3fb8463af" providerId="ADAL" clId="{1BF25CD5-5F80-4044-92B4-B7B14FBD1706}" dt="2023-11-07T02:32:29.377" v="258" actId="478"/>
          <ac:picMkLst>
            <pc:docMk/>
            <pc:sldMk cId="610923321" sldId="338"/>
            <ac:picMk id="17" creationId="{BCE6D3D1-449C-3370-7F87-C8E1B6D18D8F}"/>
          </ac:picMkLst>
        </pc:picChg>
        <pc:cxnChg chg="mod">
          <ac:chgData name="Hashimoto, Chie / 橋本　知依" userId="d974ff01-1f92-419a-ba7c-6fd3fb8463af" providerId="ADAL" clId="{1BF25CD5-5F80-4044-92B4-B7B14FBD1706}" dt="2023-11-07T02:33:05.161" v="271" actId="164"/>
          <ac:cxnSpMkLst>
            <pc:docMk/>
            <pc:sldMk cId="610923321" sldId="338"/>
            <ac:cxnSpMk id="19" creationId="{364DF187-B46B-1C9A-172D-7FE9175F7158}"/>
          </ac:cxnSpMkLst>
        </pc:cxnChg>
        <pc:cxnChg chg="mod">
          <ac:chgData name="Hashimoto, Chie / 橋本　知依" userId="d974ff01-1f92-419a-ba7c-6fd3fb8463af" providerId="ADAL" clId="{1BF25CD5-5F80-4044-92B4-B7B14FBD1706}" dt="2023-11-07T02:33:05.161" v="271" actId="164"/>
          <ac:cxnSpMkLst>
            <pc:docMk/>
            <pc:sldMk cId="610923321" sldId="338"/>
            <ac:cxnSpMk id="25" creationId="{CF92C02B-BFD6-51F0-0482-BBFF8E509394}"/>
          </ac:cxnSpMkLst>
        </pc:cxnChg>
        <pc:cxnChg chg="mod">
          <ac:chgData name="Hashimoto, Chie / 橋本　知依" userId="d974ff01-1f92-419a-ba7c-6fd3fb8463af" providerId="ADAL" clId="{1BF25CD5-5F80-4044-92B4-B7B14FBD1706}" dt="2023-11-07T02:33:05.161" v="271" actId="164"/>
          <ac:cxnSpMkLst>
            <pc:docMk/>
            <pc:sldMk cId="610923321" sldId="338"/>
            <ac:cxnSpMk id="28" creationId="{629D97A2-5F32-EC5C-0358-F45E5CEC8545}"/>
          </ac:cxnSpMkLst>
        </pc:cxnChg>
      </pc:sldChg>
      <pc:sldChg chg="addSp modSp add mod">
        <pc:chgData name="Hashimoto, Chie / 橋本　知依" userId="d974ff01-1f92-419a-ba7c-6fd3fb8463af" providerId="ADAL" clId="{1BF25CD5-5F80-4044-92B4-B7B14FBD1706}" dt="2023-11-07T05:08:33.397" v="341" actId="20577"/>
        <pc:sldMkLst>
          <pc:docMk/>
          <pc:sldMk cId="546968355" sldId="339"/>
        </pc:sldMkLst>
        <pc:spChg chg="mod">
          <ac:chgData name="Hashimoto, Chie / 橋本　知依" userId="d974ff01-1f92-419a-ba7c-6fd3fb8463af" providerId="ADAL" clId="{1BF25CD5-5F80-4044-92B4-B7B14FBD1706}" dt="2023-11-07T02:11:45.232" v="45"/>
          <ac:spMkLst>
            <pc:docMk/>
            <pc:sldMk cId="546968355" sldId="339"/>
            <ac:spMk id="6" creationId="{635E94E0-ED05-73B1-6C26-FD93A57B3A14}"/>
          </ac:spMkLst>
        </pc:spChg>
        <pc:spChg chg="mod">
          <ac:chgData name="Hashimoto, Chie / 橋本　知依" userId="d974ff01-1f92-419a-ba7c-6fd3fb8463af" providerId="ADAL" clId="{1BF25CD5-5F80-4044-92B4-B7B14FBD1706}" dt="2023-11-07T02:28:20.852" v="214" actId="1076"/>
          <ac:spMkLst>
            <pc:docMk/>
            <pc:sldMk cId="546968355" sldId="339"/>
            <ac:spMk id="7" creationId="{05209458-C285-177E-C095-2B223253721A}"/>
          </ac:spMkLst>
        </pc:spChg>
        <pc:spChg chg="mod">
          <ac:chgData name="Hashimoto, Chie / 橋本　知依" userId="d974ff01-1f92-419a-ba7c-6fd3fb8463af" providerId="ADAL" clId="{1BF25CD5-5F80-4044-92B4-B7B14FBD1706}" dt="2023-11-07T02:27:45.691" v="207" actId="164"/>
          <ac:spMkLst>
            <pc:docMk/>
            <pc:sldMk cId="546968355" sldId="339"/>
            <ac:spMk id="9" creationId="{54D4575D-D83B-43BD-D68C-2FE8CE86271A}"/>
          </ac:spMkLst>
        </pc:spChg>
        <pc:spChg chg="mod">
          <ac:chgData name="Hashimoto, Chie / 橋本　知依" userId="d974ff01-1f92-419a-ba7c-6fd3fb8463af" providerId="ADAL" clId="{1BF25CD5-5F80-4044-92B4-B7B14FBD1706}" dt="2023-11-07T02:28:51.758" v="217" actId="164"/>
          <ac:spMkLst>
            <pc:docMk/>
            <pc:sldMk cId="546968355" sldId="339"/>
            <ac:spMk id="12" creationId="{377D1707-6B3C-59F9-E35C-C59F4BB026F1}"/>
          </ac:spMkLst>
        </pc:spChg>
        <pc:spChg chg="mod">
          <ac:chgData name="Hashimoto, Chie / 橋本　知依" userId="d974ff01-1f92-419a-ba7c-6fd3fb8463af" providerId="ADAL" clId="{1BF25CD5-5F80-4044-92B4-B7B14FBD1706}" dt="2023-11-07T02:28:51.758" v="217" actId="164"/>
          <ac:spMkLst>
            <pc:docMk/>
            <pc:sldMk cId="546968355" sldId="339"/>
            <ac:spMk id="13" creationId="{284CFCF2-8D45-4F66-3A3C-8A8F2487F72F}"/>
          </ac:spMkLst>
        </pc:spChg>
        <pc:spChg chg="mod">
          <ac:chgData name="Hashimoto, Chie / 橋本　知依" userId="d974ff01-1f92-419a-ba7c-6fd3fb8463af" providerId="ADAL" clId="{1BF25CD5-5F80-4044-92B4-B7B14FBD1706}" dt="2023-11-07T02:29:22.001" v="223" actId="20577"/>
          <ac:spMkLst>
            <pc:docMk/>
            <pc:sldMk cId="546968355" sldId="339"/>
            <ac:spMk id="20" creationId="{FDD276AB-A831-001B-23E9-B5B194AB64F0}"/>
          </ac:spMkLst>
        </pc:spChg>
        <pc:grpChg chg="add mod">
          <ac:chgData name="Hashimoto, Chie / 橋本　知依" userId="d974ff01-1f92-419a-ba7c-6fd3fb8463af" providerId="ADAL" clId="{1BF25CD5-5F80-4044-92B4-B7B14FBD1706}" dt="2023-11-07T02:28:18.968" v="213" actId="14100"/>
          <ac:grpSpMkLst>
            <pc:docMk/>
            <pc:sldMk cId="546968355" sldId="339"/>
            <ac:grpSpMk id="2" creationId="{ACF24389-88AE-9821-6D51-A8DEA2BE41FE}"/>
          </ac:grpSpMkLst>
        </pc:grpChg>
        <pc:grpChg chg="add mod">
          <ac:chgData name="Hashimoto, Chie / 橋本　知依" userId="d974ff01-1f92-419a-ba7c-6fd3fb8463af" providerId="ADAL" clId="{1BF25CD5-5F80-4044-92B4-B7B14FBD1706}" dt="2023-11-07T02:29:11.350" v="220" actId="14100"/>
          <ac:grpSpMkLst>
            <pc:docMk/>
            <pc:sldMk cId="546968355" sldId="339"/>
            <ac:grpSpMk id="3" creationId="{0DBA93CB-3AB6-51B8-9DDF-13695DDF95D6}"/>
          </ac:grpSpMkLst>
        </pc:grpChg>
        <pc:graphicFrameChg chg="mod modGraphic">
          <ac:chgData name="Hashimoto, Chie / 橋本　知依" userId="d974ff01-1f92-419a-ba7c-6fd3fb8463af" providerId="ADAL" clId="{1BF25CD5-5F80-4044-92B4-B7B14FBD1706}" dt="2023-11-07T05:08:33.397" v="341" actId="20577"/>
          <ac:graphicFrameMkLst>
            <pc:docMk/>
            <pc:sldMk cId="546968355" sldId="339"/>
            <ac:graphicFrameMk id="8" creationId="{07219AAD-97A6-3628-5ADC-E4FDDF648FDB}"/>
          </ac:graphicFrameMkLst>
        </pc:graphicFrameChg>
        <pc:picChg chg="mod">
          <ac:chgData name="Hashimoto, Chie / 橋本　知依" userId="d974ff01-1f92-419a-ba7c-6fd3fb8463af" providerId="ADAL" clId="{1BF25CD5-5F80-4044-92B4-B7B14FBD1706}" dt="2023-11-07T02:27:45.691" v="207" actId="164"/>
          <ac:picMkLst>
            <pc:docMk/>
            <pc:sldMk cId="546968355" sldId="339"/>
            <ac:picMk id="5" creationId="{9159B025-1850-6DBE-CB75-386D65BB8FCC}"/>
          </ac:picMkLst>
        </pc:picChg>
        <pc:picChg chg="mod">
          <ac:chgData name="Hashimoto, Chie / 橋本　知依" userId="d974ff01-1f92-419a-ba7c-6fd3fb8463af" providerId="ADAL" clId="{1BF25CD5-5F80-4044-92B4-B7B14FBD1706}" dt="2023-11-07T02:28:51.758" v="217" actId="164"/>
          <ac:picMkLst>
            <pc:docMk/>
            <pc:sldMk cId="546968355" sldId="339"/>
            <ac:picMk id="11" creationId="{2E770F2D-0C15-FDF8-BF9C-A6DD016AE5E1}"/>
          </ac:picMkLst>
        </pc:picChg>
        <pc:cxnChg chg="mod">
          <ac:chgData name="Hashimoto, Chie / 橋本　知依" userId="d974ff01-1f92-419a-ba7c-6fd3fb8463af" providerId="ADAL" clId="{1BF25CD5-5F80-4044-92B4-B7B14FBD1706}" dt="2023-11-07T02:28:51.758" v="217" actId="164"/>
          <ac:cxnSpMkLst>
            <pc:docMk/>
            <pc:sldMk cId="546968355" sldId="339"/>
            <ac:cxnSpMk id="17" creationId="{AD54498D-1391-0A62-3BB1-F45DB08DE994}"/>
          </ac:cxnSpMkLst>
        </pc:cxnChg>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1C5858C0-B0BF-4FA8-BDD0-AC82485F7171}"/>
    <pc:docChg chg="undo custSel modSld">
      <pc:chgData name="Hashimoto, Chie / 橋本　知依" userId="d974ff01-1f92-419a-ba7c-6fd3fb8463af" providerId="ADAL" clId="{1C5858C0-B0BF-4FA8-BDD0-AC82485F7171}" dt="2023-10-26T01:43:49.031" v="471" actId="1076"/>
      <pc:docMkLst>
        <pc:docMk/>
      </pc:docMkLst>
      <pc:sldChg chg="modSp mod">
        <pc:chgData name="Hashimoto, Chie / 橋本　知依" userId="d974ff01-1f92-419a-ba7c-6fd3fb8463af" providerId="ADAL" clId="{1C5858C0-B0BF-4FA8-BDD0-AC82485F7171}" dt="2023-10-26T00:57:11.683" v="9" actId="20577"/>
        <pc:sldMkLst>
          <pc:docMk/>
          <pc:sldMk cId="3840699567" sldId="303"/>
        </pc:sldMkLst>
        <pc:spChg chg="mod">
          <ac:chgData name="Hashimoto, Chie / 橋本　知依" userId="d974ff01-1f92-419a-ba7c-6fd3fb8463af" providerId="ADAL" clId="{1C5858C0-B0BF-4FA8-BDD0-AC82485F7171}" dt="2023-10-26T00:57:11.683" v="9" actId="20577"/>
          <ac:spMkLst>
            <pc:docMk/>
            <pc:sldMk cId="3840699567" sldId="303"/>
            <ac:spMk id="3" creationId="{530A82E1-8E0D-434A-9DF4-7C2ABD1A07A1}"/>
          </ac:spMkLst>
        </pc:spChg>
      </pc:sldChg>
      <pc:sldChg chg="addSp modSp mod">
        <pc:chgData name="Hashimoto, Chie / 橋本　知依" userId="d974ff01-1f92-419a-ba7c-6fd3fb8463af" providerId="ADAL" clId="{1C5858C0-B0BF-4FA8-BDD0-AC82485F7171}" dt="2023-10-26T01:13:21.277" v="158" actId="20577"/>
        <pc:sldMkLst>
          <pc:docMk/>
          <pc:sldMk cId="509033882" sldId="305"/>
        </pc:sldMkLst>
        <pc:spChg chg="mod">
          <ac:chgData name="Hashimoto, Chie / 橋本　知依" userId="d974ff01-1f92-419a-ba7c-6fd3fb8463af" providerId="ADAL" clId="{1C5858C0-B0BF-4FA8-BDD0-AC82485F7171}" dt="2023-10-26T00:57:30.913" v="10"/>
          <ac:spMkLst>
            <pc:docMk/>
            <pc:sldMk cId="509033882" sldId="305"/>
            <ac:spMk id="2" creationId="{519420CB-CF56-435A-A5AD-9C1751E314DF}"/>
          </ac:spMkLst>
        </pc:spChg>
        <pc:spChg chg="mod">
          <ac:chgData name="Hashimoto, Chie / 橋本　知依" userId="d974ff01-1f92-419a-ba7c-6fd3fb8463af" providerId="ADAL" clId="{1C5858C0-B0BF-4FA8-BDD0-AC82485F7171}" dt="2023-10-26T00:57:51.638" v="15"/>
          <ac:spMkLst>
            <pc:docMk/>
            <pc:sldMk cId="509033882" sldId="305"/>
            <ac:spMk id="3" creationId="{1E400EDE-EE2F-4FB8-9778-A5A6D5083400}"/>
          </ac:spMkLst>
        </pc:spChg>
        <pc:spChg chg="mod">
          <ac:chgData name="Hashimoto, Chie / 橋本　知依" userId="d974ff01-1f92-419a-ba7c-6fd3fb8463af" providerId="ADAL" clId="{1C5858C0-B0BF-4FA8-BDD0-AC82485F7171}" dt="2023-10-26T00:58:58.343" v="53" actId="6549"/>
          <ac:spMkLst>
            <pc:docMk/>
            <pc:sldMk cId="509033882" sldId="305"/>
            <ac:spMk id="6" creationId="{531B4B9D-12EA-4BC5-4859-8E23CDDB1A22}"/>
          </ac:spMkLst>
        </pc:spChg>
        <pc:spChg chg="mod">
          <ac:chgData name="Hashimoto, Chie / 橋本　知依" userId="d974ff01-1f92-419a-ba7c-6fd3fb8463af" providerId="ADAL" clId="{1C5858C0-B0BF-4FA8-BDD0-AC82485F7171}" dt="2023-10-26T01:13:21.277" v="158" actId="20577"/>
          <ac:spMkLst>
            <pc:docMk/>
            <pc:sldMk cId="509033882" sldId="305"/>
            <ac:spMk id="7" creationId="{DB462E19-2AD4-6A23-1FAF-F7BF8087DC23}"/>
          </ac:spMkLst>
        </pc:spChg>
        <pc:spChg chg="mod">
          <ac:chgData name="Hashimoto, Chie / 橋本　知依" userId="d974ff01-1f92-419a-ba7c-6fd3fb8463af" providerId="ADAL" clId="{1C5858C0-B0BF-4FA8-BDD0-AC82485F7171}" dt="2023-10-26T01:08:29.355" v="100" actId="1076"/>
          <ac:spMkLst>
            <pc:docMk/>
            <pc:sldMk cId="509033882" sldId="305"/>
            <ac:spMk id="8" creationId="{060EFA88-1D8D-D8A8-2766-30DFABE47B40}"/>
          </ac:spMkLst>
        </pc:spChg>
        <pc:spChg chg="mod">
          <ac:chgData name="Hashimoto, Chie / 橋本　知依" userId="d974ff01-1f92-419a-ba7c-6fd3fb8463af" providerId="ADAL" clId="{1C5858C0-B0BF-4FA8-BDD0-AC82485F7171}" dt="2023-10-26T01:11:29.769" v="125" actId="1076"/>
          <ac:spMkLst>
            <pc:docMk/>
            <pc:sldMk cId="509033882" sldId="305"/>
            <ac:spMk id="9" creationId="{3FD80B45-95D0-6766-6080-C0EB58642D3F}"/>
          </ac:spMkLst>
        </pc:spChg>
        <pc:spChg chg="mod">
          <ac:chgData name="Hashimoto, Chie / 橋本　知依" userId="d974ff01-1f92-419a-ba7c-6fd3fb8463af" providerId="ADAL" clId="{1C5858C0-B0BF-4FA8-BDD0-AC82485F7171}" dt="2023-10-26T01:11:32.470" v="126" actId="1076"/>
          <ac:spMkLst>
            <pc:docMk/>
            <pc:sldMk cId="509033882" sldId="305"/>
            <ac:spMk id="10" creationId="{9AB43444-53DB-6BBC-AD6C-9D23C75023D8}"/>
          </ac:spMkLst>
        </pc:spChg>
        <pc:spChg chg="mod">
          <ac:chgData name="Hashimoto, Chie / 橋本　知依" userId="d974ff01-1f92-419a-ba7c-6fd3fb8463af" providerId="ADAL" clId="{1C5858C0-B0BF-4FA8-BDD0-AC82485F7171}" dt="2023-10-26T01:07:30.951" v="92" actId="164"/>
          <ac:spMkLst>
            <pc:docMk/>
            <pc:sldMk cId="509033882" sldId="305"/>
            <ac:spMk id="15" creationId="{1BA45130-5008-5B6D-5E0A-D7511ABAAFEC}"/>
          </ac:spMkLst>
        </pc:spChg>
        <pc:spChg chg="mod">
          <ac:chgData name="Hashimoto, Chie / 橋本　知依" userId="d974ff01-1f92-419a-ba7c-6fd3fb8463af" providerId="ADAL" clId="{1C5858C0-B0BF-4FA8-BDD0-AC82485F7171}" dt="2023-10-26T01:07:26.155" v="91" actId="164"/>
          <ac:spMkLst>
            <pc:docMk/>
            <pc:sldMk cId="509033882" sldId="305"/>
            <ac:spMk id="16" creationId="{F98D9867-26FC-CE13-BF7E-83BF0BE2F750}"/>
          </ac:spMkLst>
        </pc:spChg>
        <pc:spChg chg="mod">
          <ac:chgData name="Hashimoto, Chie / 橋本　知依" userId="d974ff01-1f92-419a-ba7c-6fd3fb8463af" providerId="ADAL" clId="{1C5858C0-B0BF-4FA8-BDD0-AC82485F7171}" dt="2023-10-26T01:07:26.155" v="91" actId="164"/>
          <ac:spMkLst>
            <pc:docMk/>
            <pc:sldMk cId="509033882" sldId="305"/>
            <ac:spMk id="17" creationId="{D6F23847-5F51-9D6D-F67C-E132E46F5139}"/>
          </ac:spMkLst>
        </pc:spChg>
        <pc:spChg chg="mod">
          <ac:chgData name="Hashimoto, Chie / 橋本　知依" userId="d974ff01-1f92-419a-ba7c-6fd3fb8463af" providerId="ADAL" clId="{1C5858C0-B0BF-4FA8-BDD0-AC82485F7171}" dt="2023-10-26T01:05:31.608" v="90" actId="164"/>
          <ac:spMkLst>
            <pc:docMk/>
            <pc:sldMk cId="509033882" sldId="305"/>
            <ac:spMk id="18" creationId="{BFBDD624-2EFF-97DA-F192-A8619B02AE06}"/>
          </ac:spMkLst>
        </pc:spChg>
        <pc:grpChg chg="add mod">
          <ac:chgData name="Hashimoto, Chie / 橋本　知依" userId="d974ff01-1f92-419a-ba7c-6fd3fb8463af" providerId="ADAL" clId="{1C5858C0-B0BF-4FA8-BDD0-AC82485F7171}" dt="2023-10-26T01:08:26.532" v="99" actId="1076"/>
          <ac:grpSpMkLst>
            <pc:docMk/>
            <pc:sldMk cId="509033882" sldId="305"/>
            <ac:grpSpMk id="4" creationId="{F963DD81-9582-EDB8-3794-C7315131F82C}"/>
          </ac:grpSpMkLst>
        </pc:grpChg>
        <pc:grpChg chg="add mod">
          <ac:chgData name="Hashimoto, Chie / 橋本　知依" userId="d974ff01-1f92-419a-ba7c-6fd3fb8463af" providerId="ADAL" clId="{1C5858C0-B0BF-4FA8-BDD0-AC82485F7171}" dt="2023-10-26T01:10:37.186" v="109" actId="1076"/>
          <ac:grpSpMkLst>
            <pc:docMk/>
            <pc:sldMk cId="509033882" sldId="305"/>
            <ac:grpSpMk id="11" creationId="{022BE94D-302D-6284-A61C-BA68EC0D993A}"/>
          </ac:grpSpMkLst>
        </pc:grpChg>
        <pc:grpChg chg="add mod">
          <ac:chgData name="Hashimoto, Chie / 橋本　知依" userId="d974ff01-1f92-419a-ba7c-6fd3fb8463af" providerId="ADAL" clId="{1C5858C0-B0BF-4FA8-BDD0-AC82485F7171}" dt="2023-10-26T01:11:36.138" v="127" actId="1076"/>
          <ac:grpSpMkLst>
            <pc:docMk/>
            <pc:sldMk cId="509033882" sldId="305"/>
            <ac:grpSpMk id="13" creationId="{280C63E5-E0C5-318F-CBFF-638B819327EA}"/>
          </ac:grpSpMkLst>
        </pc:grpChg>
        <pc:graphicFrameChg chg="mod modGraphic">
          <ac:chgData name="Hashimoto, Chie / 橋本　知依" userId="d974ff01-1f92-419a-ba7c-6fd3fb8463af" providerId="ADAL" clId="{1C5858C0-B0BF-4FA8-BDD0-AC82485F7171}" dt="2023-10-26T01:08:32.081" v="101" actId="20577"/>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1C5858C0-B0BF-4FA8-BDD0-AC82485F7171}" dt="2023-10-26T01:05:31.608" v="90" actId="164"/>
          <ac:picMkLst>
            <pc:docMk/>
            <pc:sldMk cId="509033882" sldId="305"/>
            <ac:picMk id="5" creationId="{F4681FF7-250C-91CB-5F6B-B0D480BB087B}"/>
          </ac:picMkLst>
        </pc:picChg>
        <pc:picChg chg="mod">
          <ac:chgData name="Hashimoto, Chie / 橋本　知依" userId="d974ff01-1f92-419a-ba7c-6fd3fb8463af" providerId="ADAL" clId="{1C5858C0-B0BF-4FA8-BDD0-AC82485F7171}" dt="2023-10-26T01:07:26.155" v="91" actId="164"/>
          <ac:picMkLst>
            <pc:docMk/>
            <pc:sldMk cId="509033882" sldId="305"/>
            <ac:picMk id="12" creationId="{E13259DC-C80C-8F02-7B0E-353663BBCD48}"/>
          </ac:picMkLst>
        </pc:picChg>
        <pc:picChg chg="mod">
          <ac:chgData name="Hashimoto, Chie / 橋本　知依" userId="d974ff01-1f92-419a-ba7c-6fd3fb8463af" providerId="ADAL" clId="{1C5858C0-B0BF-4FA8-BDD0-AC82485F7171}" dt="2023-10-26T01:07:30.951" v="92" actId="164"/>
          <ac:picMkLst>
            <pc:docMk/>
            <pc:sldMk cId="509033882" sldId="305"/>
            <ac:picMk id="14" creationId="{93A3E691-10C2-263E-A2F8-EACCB5C2E6D8}"/>
          </ac:picMkLst>
        </pc:picChg>
      </pc:sldChg>
      <pc:sldChg chg="addSp modSp mod">
        <pc:chgData name="Hashimoto, Chie / 橋本　知依" userId="d974ff01-1f92-419a-ba7c-6fd3fb8463af" providerId="ADAL" clId="{1C5858C0-B0BF-4FA8-BDD0-AC82485F7171}" dt="2023-10-26T01:30:08.377" v="320" actId="1076"/>
        <pc:sldMkLst>
          <pc:docMk/>
          <pc:sldMk cId="1571775979" sldId="325"/>
        </pc:sldMkLst>
        <pc:spChg chg="mod">
          <ac:chgData name="Hashimoto, Chie / 橋本　知依" userId="d974ff01-1f92-419a-ba7c-6fd3fb8463af" providerId="ADAL" clId="{1C5858C0-B0BF-4FA8-BDD0-AC82485F7171}" dt="2023-10-26T00:57:36.072" v="12"/>
          <ac:spMkLst>
            <pc:docMk/>
            <pc:sldMk cId="1571775979" sldId="325"/>
            <ac:spMk id="6" creationId="{635E94E0-ED05-73B1-6C26-FD93A57B3A14}"/>
          </ac:spMkLst>
        </pc:spChg>
        <pc:spChg chg="mod">
          <ac:chgData name="Hashimoto, Chie / 橋本　知依" userId="d974ff01-1f92-419a-ba7c-6fd3fb8463af" providerId="ADAL" clId="{1C5858C0-B0BF-4FA8-BDD0-AC82485F7171}" dt="2023-10-26T01:26:59.204" v="267" actId="164"/>
          <ac:spMkLst>
            <pc:docMk/>
            <pc:sldMk cId="1571775979" sldId="325"/>
            <ac:spMk id="10" creationId="{92093CB9-44E6-BFD7-DE2A-859308099B23}"/>
          </ac:spMkLst>
        </pc:spChg>
        <pc:spChg chg="mod">
          <ac:chgData name="Hashimoto, Chie / 橋本　知依" userId="d974ff01-1f92-419a-ba7c-6fd3fb8463af" providerId="ADAL" clId="{1C5858C0-B0BF-4FA8-BDD0-AC82485F7171}" dt="2023-10-26T01:26:59.204" v="267" actId="164"/>
          <ac:spMkLst>
            <pc:docMk/>
            <pc:sldMk cId="1571775979" sldId="325"/>
            <ac:spMk id="15" creationId="{FD955F00-DE09-327F-7335-5520D34009FF}"/>
          </ac:spMkLst>
        </pc:spChg>
        <pc:spChg chg="mod">
          <ac:chgData name="Hashimoto, Chie / 橋本　知依" userId="d974ff01-1f92-419a-ba7c-6fd3fb8463af" providerId="ADAL" clId="{1C5858C0-B0BF-4FA8-BDD0-AC82485F7171}" dt="2023-10-26T01:27:47.846" v="275" actId="1076"/>
          <ac:spMkLst>
            <pc:docMk/>
            <pc:sldMk cId="1571775979" sldId="325"/>
            <ac:spMk id="22" creationId="{4ACACD17-F872-0ABC-7DFE-0B3D25FEC9C7}"/>
          </ac:spMkLst>
        </pc:spChg>
        <pc:spChg chg="mod">
          <ac:chgData name="Hashimoto, Chie / 橋本　知依" userId="d974ff01-1f92-419a-ba7c-6fd3fb8463af" providerId="ADAL" clId="{1C5858C0-B0BF-4FA8-BDD0-AC82485F7171}" dt="2023-10-26T01:30:08.377" v="320" actId="1076"/>
          <ac:spMkLst>
            <pc:docMk/>
            <pc:sldMk cId="1571775979" sldId="325"/>
            <ac:spMk id="24" creationId="{DE1BC7E1-13FC-994D-649B-521ED2923808}"/>
          </ac:spMkLst>
        </pc:spChg>
        <pc:spChg chg="mod">
          <ac:chgData name="Hashimoto, Chie / 橋本　知依" userId="d974ff01-1f92-419a-ba7c-6fd3fb8463af" providerId="ADAL" clId="{1C5858C0-B0BF-4FA8-BDD0-AC82485F7171}" dt="2023-10-26T01:30:05.084" v="319" actId="1076"/>
          <ac:spMkLst>
            <pc:docMk/>
            <pc:sldMk cId="1571775979" sldId="325"/>
            <ac:spMk id="26" creationId="{CC4CBFE6-105F-AB10-8A99-C083A2683DF4}"/>
          </ac:spMkLst>
        </pc:spChg>
        <pc:spChg chg="mod">
          <ac:chgData name="Hashimoto, Chie / 橋本　知依" userId="d974ff01-1f92-419a-ba7c-6fd3fb8463af" providerId="ADAL" clId="{1C5858C0-B0BF-4FA8-BDD0-AC82485F7171}" dt="2023-10-26T01:29:12.283" v="303" actId="164"/>
          <ac:spMkLst>
            <pc:docMk/>
            <pc:sldMk cId="1571775979" sldId="325"/>
            <ac:spMk id="35" creationId="{78C9F3D4-B895-43EC-CC0E-B8EBEBC79F8C}"/>
          </ac:spMkLst>
        </pc:spChg>
        <pc:spChg chg="mod">
          <ac:chgData name="Hashimoto, Chie / 橋本　知依" userId="d974ff01-1f92-419a-ba7c-6fd3fb8463af" providerId="ADAL" clId="{1C5858C0-B0BF-4FA8-BDD0-AC82485F7171}" dt="2023-10-26T01:29:17.241" v="304" actId="164"/>
          <ac:spMkLst>
            <pc:docMk/>
            <pc:sldMk cId="1571775979" sldId="325"/>
            <ac:spMk id="36" creationId="{621EA8F8-82FF-19E7-97FC-F5B9FFB97C6B}"/>
          </ac:spMkLst>
        </pc:spChg>
        <pc:grpChg chg="add mod">
          <ac:chgData name="Hashimoto, Chie / 橋本　知依" userId="d974ff01-1f92-419a-ba7c-6fd3fb8463af" providerId="ADAL" clId="{1C5858C0-B0BF-4FA8-BDD0-AC82485F7171}" dt="2023-10-26T01:27:31.366" v="270" actId="14100"/>
          <ac:grpSpMkLst>
            <pc:docMk/>
            <pc:sldMk cId="1571775979" sldId="325"/>
            <ac:grpSpMk id="2" creationId="{51D2ABE8-DAD4-2E75-FA01-313BE0563240}"/>
          </ac:grpSpMkLst>
        </pc:grpChg>
        <pc:grpChg chg="add mod">
          <ac:chgData name="Hashimoto, Chie / 橋本　知依" userId="d974ff01-1f92-419a-ba7c-6fd3fb8463af" providerId="ADAL" clId="{1C5858C0-B0BF-4FA8-BDD0-AC82485F7171}" dt="2023-10-26T01:29:40.048" v="312" actId="1076"/>
          <ac:grpSpMkLst>
            <pc:docMk/>
            <pc:sldMk cId="1571775979" sldId="325"/>
            <ac:grpSpMk id="4" creationId="{1D626BD1-3BEA-AB00-586E-D0F797F10398}"/>
          </ac:grpSpMkLst>
        </pc:grpChg>
        <pc:grpChg chg="add mod">
          <ac:chgData name="Hashimoto, Chie / 橋本　知依" userId="d974ff01-1f92-419a-ba7c-6fd3fb8463af" providerId="ADAL" clId="{1C5858C0-B0BF-4FA8-BDD0-AC82485F7171}" dt="2023-10-26T01:29:24.163" v="308" actId="164"/>
          <ac:grpSpMkLst>
            <pc:docMk/>
            <pc:sldMk cId="1571775979" sldId="325"/>
            <ac:grpSpMk id="5" creationId="{968E4F79-B3B8-773F-5EB0-F5C52EB325F5}"/>
          </ac:grpSpMkLst>
        </pc:grpChg>
        <pc:grpChg chg="add mod">
          <ac:chgData name="Hashimoto, Chie / 橋本　知依" userId="d974ff01-1f92-419a-ba7c-6fd3fb8463af" providerId="ADAL" clId="{1C5858C0-B0BF-4FA8-BDD0-AC82485F7171}" dt="2023-10-26T01:29:48.058" v="315" actId="1076"/>
          <ac:grpSpMkLst>
            <pc:docMk/>
            <pc:sldMk cId="1571775979" sldId="325"/>
            <ac:grpSpMk id="11" creationId="{84440CD6-BF09-2803-F0AD-E781000D233E}"/>
          </ac:grpSpMkLst>
        </pc:grpChg>
        <pc:graphicFrameChg chg="mod modGraphic">
          <ac:chgData name="Hashimoto, Chie / 橋本　知依" userId="d974ff01-1f92-419a-ba7c-6fd3fb8463af" providerId="ADAL" clId="{1C5858C0-B0BF-4FA8-BDD0-AC82485F7171}" dt="2023-10-26T01:29:03.630" v="299"/>
          <ac:graphicFrameMkLst>
            <pc:docMk/>
            <pc:sldMk cId="1571775979" sldId="325"/>
            <ac:graphicFrameMk id="8" creationId="{07219AAD-97A6-3628-5ADC-E4FDDF648FDB}"/>
          </ac:graphicFrameMkLst>
        </pc:graphicFrameChg>
        <pc:picChg chg="mod">
          <ac:chgData name="Hashimoto, Chie / 橋本　知依" userId="d974ff01-1f92-419a-ba7c-6fd3fb8463af" providerId="ADAL" clId="{1C5858C0-B0BF-4FA8-BDD0-AC82485F7171}" dt="2023-10-26T01:26:59.204" v="267" actId="164"/>
          <ac:picMkLst>
            <pc:docMk/>
            <pc:sldMk cId="1571775979" sldId="325"/>
            <ac:picMk id="3" creationId="{6963EFC8-7E12-BE8C-1BBF-9807907412CB}"/>
          </ac:picMkLst>
        </pc:picChg>
        <pc:picChg chg="mod">
          <ac:chgData name="Hashimoto, Chie / 橋本　知依" userId="d974ff01-1f92-419a-ba7c-6fd3fb8463af" providerId="ADAL" clId="{1C5858C0-B0BF-4FA8-BDD0-AC82485F7171}" dt="2023-10-26T01:26:59.204" v="267" actId="164"/>
          <ac:picMkLst>
            <pc:docMk/>
            <pc:sldMk cId="1571775979" sldId="325"/>
            <ac:picMk id="7" creationId="{356EF195-03BF-4064-C3BD-7DCF192C08B3}"/>
          </ac:picMkLst>
        </pc:picChg>
        <pc:picChg chg="mod modCrop">
          <ac:chgData name="Hashimoto, Chie / 橋本　知依" userId="d974ff01-1f92-419a-ba7c-6fd3fb8463af" providerId="ADAL" clId="{1C5858C0-B0BF-4FA8-BDD0-AC82485F7171}" dt="2023-10-26T01:29:46.208" v="314" actId="732"/>
          <ac:picMkLst>
            <pc:docMk/>
            <pc:sldMk cId="1571775979" sldId="325"/>
            <ac:picMk id="28" creationId="{16912B21-260B-0278-EA5A-CF9ABB21F7C6}"/>
          </ac:picMkLst>
        </pc:picChg>
        <pc:picChg chg="mod">
          <ac:chgData name="Hashimoto, Chie / 橋本　知依" userId="d974ff01-1f92-419a-ba7c-6fd3fb8463af" providerId="ADAL" clId="{1C5858C0-B0BF-4FA8-BDD0-AC82485F7171}" dt="2023-10-26T01:29:17.241" v="304" actId="164"/>
          <ac:picMkLst>
            <pc:docMk/>
            <pc:sldMk cId="1571775979" sldId="325"/>
            <ac:picMk id="30" creationId="{578D6454-D0B6-31A5-584A-74EEB45264F1}"/>
          </ac:picMkLst>
        </pc:picChg>
        <pc:picChg chg="mod">
          <ac:chgData name="Hashimoto, Chie / 橋本　知依" userId="d974ff01-1f92-419a-ba7c-6fd3fb8463af" providerId="ADAL" clId="{1C5858C0-B0BF-4FA8-BDD0-AC82485F7171}" dt="2023-10-26T01:29:12.283" v="303" actId="164"/>
          <ac:picMkLst>
            <pc:docMk/>
            <pc:sldMk cId="1571775979" sldId="325"/>
            <ac:picMk id="32" creationId="{463FA050-1675-B8C7-9FEC-080DEC5C5F1A}"/>
          </ac:picMkLst>
        </pc:picChg>
        <pc:picChg chg="mod">
          <ac:chgData name="Hashimoto, Chie / 橋本　知依" userId="d974ff01-1f92-419a-ba7c-6fd3fb8463af" providerId="ADAL" clId="{1C5858C0-B0BF-4FA8-BDD0-AC82485F7171}" dt="2023-10-26T01:29:12.283" v="303" actId="164"/>
          <ac:picMkLst>
            <pc:docMk/>
            <pc:sldMk cId="1571775979" sldId="325"/>
            <ac:picMk id="34" creationId="{D84F0BF3-FBC1-9910-02CF-DD26F5A182EE}"/>
          </ac:picMkLst>
        </pc:picChg>
        <pc:cxnChg chg="mod">
          <ac:chgData name="Hashimoto, Chie / 橋本　知依" userId="d974ff01-1f92-419a-ba7c-6fd3fb8463af" providerId="ADAL" clId="{1C5858C0-B0BF-4FA8-BDD0-AC82485F7171}" dt="2023-10-26T01:26:59.204" v="267" actId="164"/>
          <ac:cxnSpMkLst>
            <pc:docMk/>
            <pc:sldMk cId="1571775979" sldId="325"/>
            <ac:cxnSpMk id="9" creationId="{9FA865BB-8DD6-D6E4-7D00-D0C96AD1312E}"/>
          </ac:cxnSpMkLst>
        </pc:cxnChg>
      </pc:sldChg>
      <pc:sldChg chg="addSp delSp modSp mod">
        <pc:chgData name="Hashimoto, Chie / 橋本　知依" userId="d974ff01-1f92-419a-ba7c-6fd3fb8463af" providerId="ADAL" clId="{1C5858C0-B0BF-4FA8-BDD0-AC82485F7171}" dt="2023-10-26T01:25:30.315" v="262" actId="1076"/>
        <pc:sldMkLst>
          <pc:docMk/>
          <pc:sldMk cId="3792151018" sldId="331"/>
        </pc:sldMkLst>
        <pc:spChg chg="mod">
          <ac:chgData name="Hashimoto, Chie / 橋本　知依" userId="d974ff01-1f92-419a-ba7c-6fd3fb8463af" providerId="ADAL" clId="{1C5858C0-B0BF-4FA8-BDD0-AC82485F7171}" dt="2023-10-26T00:57:34.311" v="11"/>
          <ac:spMkLst>
            <pc:docMk/>
            <pc:sldMk cId="3792151018" sldId="331"/>
            <ac:spMk id="6" creationId="{635E94E0-ED05-73B1-6C26-FD93A57B3A14}"/>
          </ac:spMkLst>
        </pc:spChg>
        <pc:spChg chg="mod topLvl">
          <ac:chgData name="Hashimoto, Chie / 橋本　知依" userId="d974ff01-1f92-419a-ba7c-6fd3fb8463af" providerId="ADAL" clId="{1C5858C0-B0BF-4FA8-BDD0-AC82485F7171}" dt="2023-10-26T01:25:08.686" v="254" actId="1076"/>
          <ac:spMkLst>
            <pc:docMk/>
            <pc:sldMk cId="3792151018" sldId="331"/>
            <ac:spMk id="10" creationId="{4660A13A-9D54-CFC2-8C83-47EAF2263CF4}"/>
          </ac:spMkLst>
        </pc:spChg>
        <pc:spChg chg="mod topLvl">
          <ac:chgData name="Hashimoto, Chie / 橋本　知依" userId="d974ff01-1f92-419a-ba7c-6fd3fb8463af" providerId="ADAL" clId="{1C5858C0-B0BF-4FA8-BDD0-AC82485F7171}" dt="2023-10-26T01:25:13.807" v="258" actId="1038"/>
          <ac:spMkLst>
            <pc:docMk/>
            <pc:sldMk cId="3792151018" sldId="331"/>
            <ac:spMk id="13" creationId="{0EF68B60-0378-686A-3900-E68A7D5089CF}"/>
          </ac:spMkLst>
        </pc:spChg>
        <pc:spChg chg="mod topLvl">
          <ac:chgData name="Hashimoto, Chie / 橋本　知依" userId="d974ff01-1f92-419a-ba7c-6fd3fb8463af" providerId="ADAL" clId="{1C5858C0-B0BF-4FA8-BDD0-AC82485F7171}" dt="2023-10-26T01:25:18.450" v="259" actId="1076"/>
          <ac:spMkLst>
            <pc:docMk/>
            <pc:sldMk cId="3792151018" sldId="331"/>
            <ac:spMk id="14" creationId="{24CEEEF8-6990-ACDB-913A-D66D0AE90B35}"/>
          </ac:spMkLst>
        </pc:spChg>
        <pc:spChg chg="mod topLvl">
          <ac:chgData name="Hashimoto, Chie / 橋本　知依" userId="d974ff01-1f92-419a-ba7c-6fd3fb8463af" providerId="ADAL" clId="{1C5858C0-B0BF-4FA8-BDD0-AC82485F7171}" dt="2023-10-26T01:25:30.315" v="262" actId="1076"/>
          <ac:spMkLst>
            <pc:docMk/>
            <pc:sldMk cId="3792151018" sldId="331"/>
            <ac:spMk id="16" creationId="{6F2AE281-86E9-F9A6-9789-EC61F745801F}"/>
          </ac:spMkLst>
        </pc:spChg>
        <pc:spChg chg="del">
          <ac:chgData name="Hashimoto, Chie / 橋本　知依" userId="d974ff01-1f92-419a-ba7c-6fd3fb8463af" providerId="ADAL" clId="{1C5858C0-B0BF-4FA8-BDD0-AC82485F7171}" dt="2023-10-26T01:23:16.478" v="225" actId="478"/>
          <ac:spMkLst>
            <pc:docMk/>
            <pc:sldMk cId="3792151018" sldId="331"/>
            <ac:spMk id="22" creationId="{AD71A72A-CE5A-DF1B-BCEA-2C6FE108A448}"/>
          </ac:spMkLst>
        </pc:spChg>
        <pc:grpChg chg="del mod">
          <ac:chgData name="Hashimoto, Chie / 橋本　知依" userId="d974ff01-1f92-419a-ba7c-6fd3fb8463af" providerId="ADAL" clId="{1C5858C0-B0BF-4FA8-BDD0-AC82485F7171}" dt="2023-10-26T01:24:45.100" v="244" actId="165"/>
          <ac:grpSpMkLst>
            <pc:docMk/>
            <pc:sldMk cId="3792151018" sldId="331"/>
            <ac:grpSpMk id="21" creationId="{D97AEE05-6BE0-839A-11E7-42FEC8AD9EE5}"/>
          </ac:grpSpMkLst>
        </pc:grpChg>
        <pc:graphicFrameChg chg="mod ord modGraphic">
          <ac:chgData name="Hashimoto, Chie / 橋本　知依" userId="d974ff01-1f92-419a-ba7c-6fd3fb8463af" providerId="ADAL" clId="{1C5858C0-B0BF-4FA8-BDD0-AC82485F7171}" dt="2023-10-26T01:24:57.404" v="251" actId="167"/>
          <ac:graphicFrameMkLst>
            <pc:docMk/>
            <pc:sldMk cId="3792151018" sldId="331"/>
            <ac:graphicFrameMk id="8" creationId="{07219AAD-97A6-3628-5ADC-E4FDDF648FDB}"/>
          </ac:graphicFrameMkLst>
        </pc:graphicFrameChg>
        <pc:picChg chg="add mod ord modCrop">
          <ac:chgData name="Hashimoto, Chie / 橋本　知依" userId="d974ff01-1f92-419a-ba7c-6fd3fb8463af" providerId="ADAL" clId="{1C5858C0-B0BF-4FA8-BDD0-AC82485F7171}" dt="2023-10-26T01:25:01.320" v="252" actId="1076"/>
          <ac:picMkLst>
            <pc:docMk/>
            <pc:sldMk cId="3792151018" sldId="331"/>
            <ac:picMk id="3" creationId="{E60D71A7-40D7-27CD-6003-FA1997BB23CF}"/>
          </ac:picMkLst>
        </pc:picChg>
        <pc:picChg chg="del mod topLvl">
          <ac:chgData name="Hashimoto, Chie / 橋本　知依" userId="d974ff01-1f92-419a-ba7c-6fd3fb8463af" providerId="ADAL" clId="{1C5858C0-B0BF-4FA8-BDD0-AC82485F7171}" dt="2023-10-26T01:24:46.946" v="245" actId="478"/>
          <ac:picMkLst>
            <pc:docMk/>
            <pc:sldMk cId="3792151018" sldId="331"/>
            <ac:picMk id="4" creationId="{4FE95252-8632-8639-8901-FA611FB8056B}"/>
          </ac:picMkLst>
        </pc:picChg>
        <pc:picChg chg="del mod topLvl">
          <ac:chgData name="Hashimoto, Chie / 橋本　知依" userId="d974ff01-1f92-419a-ba7c-6fd3fb8463af" providerId="ADAL" clId="{1C5858C0-B0BF-4FA8-BDD0-AC82485F7171}" dt="2023-10-26T01:24:48.542" v="246" actId="478"/>
          <ac:picMkLst>
            <pc:docMk/>
            <pc:sldMk cId="3792151018" sldId="331"/>
            <ac:picMk id="7" creationId="{7BF43785-B408-E7F9-E758-67E192884624}"/>
          </ac:picMkLst>
        </pc:picChg>
        <pc:picChg chg="add mod ord modCrop">
          <ac:chgData name="Hashimoto, Chie / 橋本　知依" userId="d974ff01-1f92-419a-ba7c-6fd3fb8463af" providerId="ADAL" clId="{1C5858C0-B0BF-4FA8-BDD0-AC82485F7171}" dt="2023-10-26T01:25:04.492" v="253" actId="1076"/>
          <ac:picMkLst>
            <pc:docMk/>
            <pc:sldMk cId="3792151018" sldId="331"/>
            <ac:picMk id="11" creationId="{CF4921A7-FC4F-5A9B-B606-419622F55E03}"/>
          </ac:picMkLst>
        </pc:picChg>
        <pc:picChg chg="mod topLvl">
          <ac:chgData name="Hashimoto, Chie / 橋本　知依" userId="d974ff01-1f92-419a-ba7c-6fd3fb8463af" providerId="ADAL" clId="{1C5858C0-B0BF-4FA8-BDD0-AC82485F7171}" dt="2023-10-26T01:25:20.812" v="260" actId="1076"/>
          <ac:picMkLst>
            <pc:docMk/>
            <pc:sldMk cId="3792151018" sldId="331"/>
            <ac:picMk id="19" creationId="{BADD94AB-CE76-BD15-BC0E-6DA143987259}"/>
          </ac:picMkLst>
        </pc:picChg>
        <pc:picChg chg="mod topLvl">
          <ac:chgData name="Hashimoto, Chie / 橋本　知依" userId="d974ff01-1f92-419a-ba7c-6fd3fb8463af" providerId="ADAL" clId="{1C5858C0-B0BF-4FA8-BDD0-AC82485F7171}" dt="2023-10-26T01:25:23.488" v="261" actId="1076"/>
          <ac:picMkLst>
            <pc:docMk/>
            <pc:sldMk cId="3792151018" sldId="331"/>
            <ac:picMk id="20" creationId="{41B448B2-AAD6-3358-7C9A-4BC8C83B3A36}"/>
          </ac:picMkLst>
        </pc:picChg>
        <pc:cxnChg chg="mod topLvl">
          <ac:chgData name="Hashimoto, Chie / 橋本　知依" userId="d974ff01-1f92-419a-ba7c-6fd3fb8463af" providerId="ADAL" clId="{1C5858C0-B0BF-4FA8-BDD0-AC82485F7171}" dt="2023-10-26T01:25:30.315" v="262" actId="1076"/>
          <ac:cxnSpMkLst>
            <pc:docMk/>
            <pc:sldMk cId="3792151018" sldId="331"/>
            <ac:cxnSpMk id="9" creationId="{AA8E3678-2685-A1C0-9E14-2A66C485DCC3}"/>
          </ac:cxnSpMkLst>
        </pc:cxnChg>
      </pc:sldChg>
      <pc:sldChg chg="modSp mod">
        <pc:chgData name="Hashimoto, Chie / 橋本　知依" userId="d974ff01-1f92-419a-ba7c-6fd3fb8463af" providerId="ADAL" clId="{1C5858C0-B0BF-4FA8-BDD0-AC82485F7171}" dt="2023-10-26T01:34:58.326" v="351" actId="1076"/>
        <pc:sldMkLst>
          <pc:docMk/>
          <pc:sldMk cId="894165318" sldId="335"/>
        </pc:sldMkLst>
        <pc:spChg chg="mod">
          <ac:chgData name="Hashimoto, Chie / 橋本　知依" userId="d974ff01-1f92-419a-ba7c-6fd3fb8463af" providerId="ADAL" clId="{1C5858C0-B0BF-4FA8-BDD0-AC82485F7171}" dt="2023-10-26T01:34:56.961" v="350" actId="1076"/>
          <ac:spMkLst>
            <pc:docMk/>
            <pc:sldMk cId="894165318" sldId="335"/>
            <ac:spMk id="2" creationId="{0EFD45B2-6595-6CA4-9501-A023425F10C0}"/>
          </ac:spMkLst>
        </pc:spChg>
        <pc:spChg chg="mod">
          <ac:chgData name="Hashimoto, Chie / 橋本　知依" userId="d974ff01-1f92-419a-ba7c-6fd3fb8463af" providerId="ADAL" clId="{1C5858C0-B0BF-4FA8-BDD0-AC82485F7171}" dt="2023-10-26T00:57:37.636" v="13"/>
          <ac:spMkLst>
            <pc:docMk/>
            <pc:sldMk cId="894165318" sldId="335"/>
            <ac:spMk id="6" creationId="{635E94E0-ED05-73B1-6C26-FD93A57B3A14}"/>
          </ac:spMkLst>
        </pc:spChg>
        <pc:spChg chg="mod">
          <ac:chgData name="Hashimoto, Chie / 橋本　知依" userId="d974ff01-1f92-419a-ba7c-6fd3fb8463af" providerId="ADAL" clId="{1C5858C0-B0BF-4FA8-BDD0-AC82485F7171}" dt="2023-10-26T01:34:25.535" v="346" actId="1076"/>
          <ac:spMkLst>
            <pc:docMk/>
            <pc:sldMk cId="894165318" sldId="335"/>
            <ac:spMk id="11" creationId="{AF0389FB-75B0-5C00-7A52-F8FAF7AFFA77}"/>
          </ac:spMkLst>
        </pc:spChg>
        <pc:spChg chg="mod">
          <ac:chgData name="Hashimoto, Chie / 橋本　知依" userId="d974ff01-1f92-419a-ba7c-6fd3fb8463af" providerId="ADAL" clId="{1C5858C0-B0BF-4FA8-BDD0-AC82485F7171}" dt="2023-10-26T01:33:41.563" v="340" actId="1076"/>
          <ac:spMkLst>
            <pc:docMk/>
            <pc:sldMk cId="894165318" sldId="335"/>
            <ac:spMk id="12" creationId="{1B0D048B-E4AD-D3BE-AFF6-6F75D175188B}"/>
          </ac:spMkLst>
        </pc:spChg>
        <pc:spChg chg="mod">
          <ac:chgData name="Hashimoto, Chie / 橋本　知依" userId="d974ff01-1f92-419a-ba7c-6fd3fb8463af" providerId="ADAL" clId="{1C5858C0-B0BF-4FA8-BDD0-AC82485F7171}" dt="2023-10-26T01:33:02.103" v="336" actId="1076"/>
          <ac:spMkLst>
            <pc:docMk/>
            <pc:sldMk cId="894165318" sldId="335"/>
            <ac:spMk id="16" creationId="{2910F587-8D1B-49E0-C5CE-5510A356CFD8}"/>
          </ac:spMkLst>
        </pc:spChg>
        <pc:spChg chg="mod">
          <ac:chgData name="Hashimoto, Chie / 橋本　知依" userId="d974ff01-1f92-419a-ba7c-6fd3fb8463af" providerId="ADAL" clId="{1C5858C0-B0BF-4FA8-BDD0-AC82485F7171}" dt="2023-10-26T01:32:15.182" v="331" actId="1076"/>
          <ac:spMkLst>
            <pc:docMk/>
            <pc:sldMk cId="894165318" sldId="335"/>
            <ac:spMk id="17" creationId="{A1DBA0DA-6F76-7F5A-0452-997E8D6048A0}"/>
          </ac:spMkLst>
        </pc:spChg>
        <pc:graphicFrameChg chg="mod modGraphic">
          <ac:chgData name="Hashimoto, Chie / 橋本　知依" userId="d974ff01-1f92-419a-ba7c-6fd3fb8463af" providerId="ADAL" clId="{1C5858C0-B0BF-4FA8-BDD0-AC82485F7171}" dt="2023-10-26T01:31:16.962" v="327"/>
          <ac:graphicFrameMkLst>
            <pc:docMk/>
            <pc:sldMk cId="894165318" sldId="335"/>
            <ac:graphicFrameMk id="8" creationId="{07219AAD-97A6-3628-5ADC-E4FDDF648FDB}"/>
          </ac:graphicFrameMkLst>
        </pc:graphicFrameChg>
        <pc:picChg chg="mod">
          <ac:chgData name="Hashimoto, Chie / 橋本　知依" userId="d974ff01-1f92-419a-ba7c-6fd3fb8463af" providerId="ADAL" clId="{1C5858C0-B0BF-4FA8-BDD0-AC82485F7171}" dt="2023-10-26T01:34:58.326" v="351" actId="1076"/>
          <ac:picMkLst>
            <pc:docMk/>
            <pc:sldMk cId="894165318" sldId="335"/>
            <ac:picMk id="5" creationId="{8023B937-0599-6F84-16ED-8C4F5A8D98C5}"/>
          </ac:picMkLst>
        </pc:picChg>
        <pc:picChg chg="mod">
          <ac:chgData name="Hashimoto, Chie / 橋本　知依" userId="d974ff01-1f92-419a-ba7c-6fd3fb8463af" providerId="ADAL" clId="{1C5858C0-B0BF-4FA8-BDD0-AC82485F7171}" dt="2023-10-26T01:32:17.717" v="332" actId="1076"/>
          <ac:picMkLst>
            <pc:docMk/>
            <pc:sldMk cId="894165318" sldId="335"/>
            <ac:picMk id="14" creationId="{B0D4D182-9E55-F094-0B32-419D3ADFC385}"/>
          </ac:picMkLst>
        </pc:picChg>
      </pc:sldChg>
      <pc:sldChg chg="addSp delSp modSp mod">
        <pc:chgData name="Hashimoto, Chie / 橋本　知依" userId="d974ff01-1f92-419a-ba7c-6fd3fb8463af" providerId="ADAL" clId="{1C5858C0-B0BF-4FA8-BDD0-AC82485F7171}" dt="2023-10-26T01:43:49.031" v="471" actId="1076"/>
        <pc:sldMkLst>
          <pc:docMk/>
          <pc:sldMk cId="387756159" sldId="336"/>
        </pc:sldMkLst>
        <pc:spChg chg="mod topLvl">
          <ac:chgData name="Hashimoto, Chie / 橋本　知依" userId="d974ff01-1f92-419a-ba7c-6fd3fb8463af" providerId="ADAL" clId="{1C5858C0-B0BF-4FA8-BDD0-AC82485F7171}" dt="2023-10-26T01:43:47.192" v="470" actId="1076"/>
          <ac:spMkLst>
            <pc:docMk/>
            <pc:sldMk cId="387756159" sldId="336"/>
            <ac:spMk id="5" creationId="{8AD09220-A8D2-7082-2036-7DCF31567CA2}"/>
          </ac:spMkLst>
        </pc:spChg>
        <pc:spChg chg="mod">
          <ac:chgData name="Hashimoto, Chie / 橋本　知依" userId="d974ff01-1f92-419a-ba7c-6fd3fb8463af" providerId="ADAL" clId="{1C5858C0-B0BF-4FA8-BDD0-AC82485F7171}" dt="2023-10-26T00:57:39.273" v="14"/>
          <ac:spMkLst>
            <pc:docMk/>
            <pc:sldMk cId="387756159" sldId="336"/>
            <ac:spMk id="6" creationId="{635E94E0-ED05-73B1-6C26-FD93A57B3A14}"/>
          </ac:spMkLst>
        </pc:spChg>
        <pc:spChg chg="add mod">
          <ac:chgData name="Hashimoto, Chie / 橋本　知依" userId="d974ff01-1f92-419a-ba7c-6fd3fb8463af" providerId="ADAL" clId="{1C5858C0-B0BF-4FA8-BDD0-AC82485F7171}" dt="2023-10-26T01:42:40.749" v="421" actId="14100"/>
          <ac:spMkLst>
            <pc:docMk/>
            <pc:sldMk cId="387756159" sldId="336"/>
            <ac:spMk id="16" creationId="{498658FE-8583-0421-5F0B-B1CEB1DD6931}"/>
          </ac:spMkLst>
        </pc:spChg>
        <pc:spChg chg="add mod">
          <ac:chgData name="Hashimoto, Chie / 橋本　知依" userId="d974ff01-1f92-419a-ba7c-6fd3fb8463af" providerId="ADAL" clId="{1C5858C0-B0BF-4FA8-BDD0-AC82485F7171}" dt="2023-10-26T01:42:49.486" v="425" actId="14100"/>
          <ac:spMkLst>
            <pc:docMk/>
            <pc:sldMk cId="387756159" sldId="336"/>
            <ac:spMk id="17" creationId="{6D121DE7-123A-61A3-CBE0-976439A50AE1}"/>
          </ac:spMkLst>
        </pc:spChg>
        <pc:spChg chg="add mod">
          <ac:chgData name="Hashimoto, Chie / 橋本　知依" userId="d974ff01-1f92-419a-ba7c-6fd3fb8463af" providerId="ADAL" clId="{1C5858C0-B0BF-4FA8-BDD0-AC82485F7171}" dt="2023-10-26T01:43:12.545" v="450" actId="20577"/>
          <ac:spMkLst>
            <pc:docMk/>
            <pc:sldMk cId="387756159" sldId="336"/>
            <ac:spMk id="18" creationId="{67FEB084-E344-9140-4510-0BBA494656D2}"/>
          </ac:spMkLst>
        </pc:spChg>
        <pc:spChg chg="add mod">
          <ac:chgData name="Hashimoto, Chie / 橋本　知依" userId="d974ff01-1f92-419a-ba7c-6fd3fb8463af" providerId="ADAL" clId="{1C5858C0-B0BF-4FA8-BDD0-AC82485F7171}" dt="2023-10-26T01:43:22.750" v="463" actId="1076"/>
          <ac:spMkLst>
            <pc:docMk/>
            <pc:sldMk cId="387756159" sldId="336"/>
            <ac:spMk id="19" creationId="{7ABE8FF5-9BBA-1E92-ABF1-F1A723A8523C}"/>
          </ac:spMkLst>
        </pc:spChg>
        <pc:grpChg chg="add mod">
          <ac:chgData name="Hashimoto, Chie / 橋本　知依" userId="d974ff01-1f92-419a-ba7c-6fd3fb8463af" providerId="ADAL" clId="{1C5858C0-B0BF-4FA8-BDD0-AC82485F7171}" dt="2023-10-26T01:42:11.745" v="408" actId="1076"/>
          <ac:grpSpMkLst>
            <pc:docMk/>
            <pc:sldMk cId="387756159" sldId="336"/>
            <ac:grpSpMk id="9" creationId="{BEFF68DA-C2BD-4F58-CF1E-EB2FDBED2D97}"/>
          </ac:grpSpMkLst>
        </pc:grpChg>
        <pc:grpChg chg="del mod">
          <ac:chgData name="Hashimoto, Chie / 橋本　知依" userId="d974ff01-1f92-419a-ba7c-6fd3fb8463af" providerId="ADAL" clId="{1C5858C0-B0BF-4FA8-BDD0-AC82485F7171}" dt="2023-10-26T01:39:41.690" v="383" actId="165"/>
          <ac:grpSpMkLst>
            <pc:docMk/>
            <pc:sldMk cId="387756159" sldId="336"/>
            <ac:grpSpMk id="14" creationId="{DA085CA0-6BAC-66E4-1C86-74D44E378D03}"/>
          </ac:grpSpMkLst>
        </pc:grpChg>
        <pc:grpChg chg="add mod">
          <ac:chgData name="Hashimoto, Chie / 橋本　知依" userId="d974ff01-1f92-419a-ba7c-6fd3fb8463af" providerId="ADAL" clId="{1C5858C0-B0BF-4FA8-BDD0-AC82485F7171}" dt="2023-10-26T01:42:25.020" v="415" actId="1076"/>
          <ac:grpSpMkLst>
            <pc:docMk/>
            <pc:sldMk cId="387756159" sldId="336"/>
            <ac:grpSpMk id="15" creationId="{EE05F334-D9E3-45C3-9761-4562F20D22C1}"/>
          </ac:grpSpMkLst>
        </pc:grpChg>
        <pc:graphicFrameChg chg="mod modGraphic">
          <ac:chgData name="Hashimoto, Chie / 橋本　知依" userId="d974ff01-1f92-419a-ba7c-6fd3fb8463af" providerId="ADAL" clId="{1C5858C0-B0BF-4FA8-BDD0-AC82485F7171}" dt="2023-10-26T01:42:54.340" v="427" actId="14734"/>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1C5858C0-B0BF-4FA8-BDD0-AC82485F7171}" dt="2023-10-26T01:40:00.132" v="391" actId="164"/>
          <ac:picMkLst>
            <pc:docMk/>
            <pc:sldMk cId="387756159" sldId="336"/>
            <ac:picMk id="3" creationId="{87BD3254-7D47-0B71-2FAD-48C6ABBDC334}"/>
          </ac:picMkLst>
        </pc:picChg>
        <pc:picChg chg="del mod topLvl">
          <ac:chgData name="Hashimoto, Chie / 橋本　知依" userId="d974ff01-1f92-419a-ba7c-6fd3fb8463af" providerId="ADAL" clId="{1C5858C0-B0BF-4FA8-BDD0-AC82485F7171}" dt="2023-10-26T01:42:51.276" v="426" actId="478"/>
          <ac:picMkLst>
            <pc:docMk/>
            <pc:sldMk cId="387756159" sldId="336"/>
            <ac:picMk id="4" creationId="{70AD4824-71DF-178D-B827-5C666C82DF1E}"/>
          </ac:picMkLst>
        </pc:picChg>
        <pc:picChg chg="add mod modCrop">
          <ac:chgData name="Hashimoto, Chie / 橋本　知依" userId="d974ff01-1f92-419a-ba7c-6fd3fb8463af" providerId="ADAL" clId="{1C5858C0-B0BF-4FA8-BDD0-AC82485F7171}" dt="2023-10-26T01:40:00.132" v="391" actId="164"/>
          <ac:picMkLst>
            <pc:docMk/>
            <pc:sldMk cId="387756159" sldId="336"/>
            <ac:picMk id="7" creationId="{CF798D32-58B3-0454-B0C0-3A6DD58A6CA0}"/>
          </ac:picMkLst>
        </pc:picChg>
        <pc:picChg chg="add mod modCrop">
          <ac:chgData name="Hashimoto, Chie / 橋本　知依" userId="d974ff01-1f92-419a-ba7c-6fd3fb8463af" providerId="ADAL" clId="{1C5858C0-B0BF-4FA8-BDD0-AC82485F7171}" dt="2023-10-26T01:42:02.462" v="404" actId="164"/>
          <ac:picMkLst>
            <pc:docMk/>
            <pc:sldMk cId="387756159" sldId="336"/>
            <ac:picMk id="11" creationId="{68C70EF6-C403-436A-5910-718821A0E67E}"/>
          </ac:picMkLst>
        </pc:picChg>
        <pc:picChg chg="add mod modCrop">
          <ac:chgData name="Hashimoto, Chie / 橋本　知依" userId="d974ff01-1f92-419a-ba7c-6fd3fb8463af" providerId="ADAL" clId="{1C5858C0-B0BF-4FA8-BDD0-AC82485F7171}" dt="2023-10-26T01:42:02.462" v="404" actId="164"/>
          <ac:picMkLst>
            <pc:docMk/>
            <pc:sldMk cId="387756159" sldId="336"/>
            <ac:picMk id="13" creationId="{E95E6EDC-BF77-8DB6-3C7C-F3EDDF62BB4D}"/>
          </ac:picMkLst>
        </pc:picChg>
        <pc:cxnChg chg="mod topLvl">
          <ac:chgData name="Hashimoto, Chie / 橋本　知依" userId="d974ff01-1f92-419a-ba7c-6fd3fb8463af" providerId="ADAL" clId="{1C5858C0-B0BF-4FA8-BDD0-AC82485F7171}" dt="2023-10-26T01:43:49.031" v="471" actId="1076"/>
          <ac:cxnSpMkLst>
            <pc:docMk/>
            <pc:sldMk cId="387756159" sldId="336"/>
            <ac:cxnSpMk id="12" creationId="{1AB0F994-4456-7B58-D3C2-9DEF58E44176}"/>
          </ac:cxnSpMkLst>
        </pc:cxnChg>
        <pc:cxnChg chg="add mod">
          <ac:chgData name="Hashimoto, Chie / 橋本　知依" userId="d974ff01-1f92-419a-ba7c-6fd3fb8463af" providerId="ADAL" clId="{1C5858C0-B0BF-4FA8-BDD0-AC82485F7171}" dt="2023-10-26T01:43:42.551" v="469" actId="14100"/>
          <ac:cxnSpMkLst>
            <pc:docMk/>
            <pc:sldMk cId="387756159" sldId="336"/>
            <ac:cxnSpMk id="21" creationId="{837BBBAA-6F4B-84FC-B939-89F72E6630F1}"/>
          </ac:cxnSpMkLst>
        </pc:cxn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2023.11.9 (Schedule) About the Release Version</a:t>
            </a:r>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dirty="0">
                <a:ea typeface="游ゴシック"/>
              </a:rPr>
              <a:t>We are pleased to announce the release of updates to "Smart Construction Design3D" with the following schedule and content.</a:t>
            </a:r>
          </a:p>
          <a:p>
            <a:pPr marL="285750" indent="-285750">
              <a:buFont typeface="Arial" panose="020B0604020202020204" pitchFamily="34" charset="0"/>
              <a:buChar char="•"/>
            </a:pPr>
            <a:r>
              <a:rPr lang="en-US" altLang="ja-JP" sz="1800" dirty="0"/>
              <a:t>Due to system maintenance, the relevant services will not be available during the following dates. </a:t>
            </a:r>
          </a:p>
          <a:p>
            <a:r>
              <a:rPr lang="en-US" altLang="ja-JP" sz="1800" dirty="0"/>
              <a:t>(*The release schedule, time, and contents are subject to change depending on the situation. Please understand this in advance.)</a:t>
            </a:r>
            <a:endParaRPr kumimoji="1" lang="ja-JP" altLang="en-US" sz="1800"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397495" y="2232135"/>
            <a:ext cx="9317027" cy="369332"/>
          </a:xfrm>
          <a:prstGeom prst="rect">
            <a:avLst/>
          </a:prstGeom>
          <a:noFill/>
        </p:spPr>
        <p:txBody>
          <a:bodyPr wrap="square" lIns="91440" tIns="45720" rIns="91440" bIns="45720" rtlCol="0" anchor="t">
            <a:spAutoFit/>
          </a:bodyPr>
          <a:lstStyle/>
          <a:p>
            <a:r>
              <a:rPr lang="en-US" altLang="ja-JP" u="sng" dirty="0">
                <a:latin typeface="+mn-ea"/>
              </a:rPr>
              <a:t>Schedule</a:t>
            </a:r>
            <a:r>
              <a:rPr lang="ja-JP" altLang="en-US" u="sng" dirty="0">
                <a:latin typeface="+mn-ea"/>
              </a:rPr>
              <a:t>：</a:t>
            </a:r>
            <a:r>
              <a:rPr lang="en-US" altLang="ja-JP" u="sng" dirty="0">
                <a:latin typeface="+mn-ea"/>
              </a:rPr>
              <a:t> Tuesday, November 9 (Japan time) </a:t>
            </a:r>
            <a:r>
              <a:rPr lang="ja-JP" altLang="en-US" u="sng" dirty="0">
                <a:latin typeface="+mn-ea"/>
              </a:rPr>
              <a:t>　</a:t>
            </a:r>
            <a:r>
              <a:rPr lang="en-US" altLang="ja-JP" u="sng" dirty="0">
                <a:latin typeface="+mn-ea"/>
              </a:rPr>
              <a:t>6:00 p.m. - 8:00 p.m.</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8" name="表 5">
            <a:extLst>
              <a:ext uri="{FF2B5EF4-FFF2-40B4-BE49-F238E27FC236}">
                <a16:creationId xmlns:a16="http://schemas.microsoft.com/office/drawing/2014/main" id="{99FA9CBE-D388-811D-E0C2-694E6E6CE91B}"/>
              </a:ext>
            </a:extLst>
          </p:cNvPr>
          <p:cNvGraphicFramePr>
            <a:graphicFrameLocks noGrp="1"/>
          </p:cNvGraphicFramePr>
          <p:nvPr>
            <p:extLst>
              <p:ext uri="{D42A27DB-BD31-4B8C-83A1-F6EECF244321}">
                <p14:modId xmlns:p14="http://schemas.microsoft.com/office/powerpoint/2010/main" val="1854614648"/>
              </p:ext>
            </p:extLst>
          </p:nvPr>
        </p:nvGraphicFramePr>
        <p:xfrm>
          <a:off x="497712" y="2877228"/>
          <a:ext cx="11558454" cy="3445418"/>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9690">
                  <a:extLst>
                    <a:ext uri="{9D8B030D-6E8A-4147-A177-3AD203B41FA5}">
                      <a16:colId xmlns:a16="http://schemas.microsoft.com/office/drawing/2014/main" val="134053511"/>
                    </a:ext>
                  </a:extLst>
                </a:gridCol>
                <a:gridCol w="9047243">
                  <a:extLst>
                    <a:ext uri="{9D8B030D-6E8A-4147-A177-3AD203B41FA5}">
                      <a16:colId xmlns:a16="http://schemas.microsoft.com/office/drawing/2014/main" val="3343669445"/>
                    </a:ext>
                  </a:extLst>
                </a:gridCol>
              </a:tblGrid>
              <a:tr h="46206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298334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Home button Abolished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(Functional modification)</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Home button Abolished.</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The home button has no function and is deemed unnecessary and the home button will be eliminated.</a:t>
                      </a:r>
                    </a:p>
                  </a:txBody>
                  <a:tcPr>
                    <a:solidFill>
                      <a:schemeClr val="bg1"/>
                    </a:solidFill>
                  </a:tcPr>
                </a:tc>
                <a:extLst>
                  <a:ext uri="{0D108BD9-81ED-4DB2-BD59-A6C34878D82A}">
                    <a16:rowId xmlns:a16="http://schemas.microsoft.com/office/drawing/2014/main" val="2176605211"/>
                  </a:ext>
                </a:extLst>
              </a:tr>
            </a:tbl>
          </a:graphicData>
        </a:graphic>
      </p:graphicFrame>
      <p:grpSp>
        <p:nvGrpSpPr>
          <p:cNvPr id="20" name="グループ化 19">
            <a:extLst>
              <a:ext uri="{FF2B5EF4-FFF2-40B4-BE49-F238E27FC236}">
                <a16:creationId xmlns:a16="http://schemas.microsoft.com/office/drawing/2014/main" id="{DE6887E3-EAF4-A826-1F77-9CAE9A98A57E}"/>
              </a:ext>
            </a:extLst>
          </p:cNvPr>
          <p:cNvGrpSpPr/>
          <p:nvPr/>
        </p:nvGrpSpPr>
        <p:grpSpPr>
          <a:xfrm>
            <a:off x="3252421" y="4213087"/>
            <a:ext cx="2843579" cy="1931933"/>
            <a:chOff x="3252421" y="3947363"/>
            <a:chExt cx="2843579" cy="1931933"/>
          </a:xfrm>
        </p:grpSpPr>
        <p:pic>
          <p:nvPicPr>
            <p:cNvPr id="21" name="図 20">
              <a:extLst>
                <a:ext uri="{FF2B5EF4-FFF2-40B4-BE49-F238E27FC236}">
                  <a16:creationId xmlns:a16="http://schemas.microsoft.com/office/drawing/2014/main" id="{6EEB5330-C6FB-C54B-F4AE-B7058615EAB0}"/>
                </a:ext>
              </a:extLst>
            </p:cNvPr>
            <p:cNvPicPr>
              <a:picLocks noChangeAspect="1"/>
            </p:cNvPicPr>
            <p:nvPr/>
          </p:nvPicPr>
          <p:blipFill>
            <a:blip r:embed="rId2"/>
            <a:stretch>
              <a:fillRect/>
            </a:stretch>
          </p:blipFill>
          <p:spPr>
            <a:xfrm>
              <a:off x="3252421" y="3947363"/>
              <a:ext cx="2843579" cy="1931933"/>
            </a:xfrm>
            <a:prstGeom prst="rect">
              <a:avLst/>
            </a:prstGeom>
          </p:spPr>
        </p:pic>
        <p:sp>
          <p:nvSpPr>
            <p:cNvPr id="22" name="テキスト ボックス 21">
              <a:extLst>
                <a:ext uri="{FF2B5EF4-FFF2-40B4-BE49-F238E27FC236}">
                  <a16:creationId xmlns:a16="http://schemas.microsoft.com/office/drawing/2014/main" id="{503FF28B-AE8C-9B03-49E2-3B93B1B72BC0}"/>
                </a:ext>
              </a:extLst>
            </p:cNvPr>
            <p:cNvSpPr txBox="1"/>
            <p:nvPr/>
          </p:nvSpPr>
          <p:spPr>
            <a:xfrm>
              <a:off x="4305903" y="4416275"/>
              <a:ext cx="885179" cy="276999"/>
            </a:xfrm>
            <a:prstGeom prst="rect">
              <a:avLst/>
            </a:prstGeom>
            <a:solidFill>
              <a:schemeClr val="bg1"/>
            </a:solidFill>
          </p:spPr>
          <p:txBody>
            <a:bodyPr wrap="none" rtlCol="0">
              <a:spAutoFit/>
            </a:bodyPr>
            <a:lstStyle/>
            <a:p>
              <a:pPr algn="ct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Abolished</a:t>
              </a:r>
              <a:endParaRPr kumimoji="1" lang="ja-JP" altLang="en-US" sz="1200" b="1" dirty="0">
                <a:solidFill>
                  <a:srgbClr val="FF0000"/>
                </a:solidFill>
              </a:endParaRPr>
            </a:p>
          </p:txBody>
        </p:sp>
      </p:gr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836498778"/>
              </p:ext>
            </p:extLst>
          </p:nvPr>
        </p:nvGraphicFramePr>
        <p:xfrm>
          <a:off x="497711" y="911916"/>
          <a:ext cx="11558454" cy="4660453"/>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4166811">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Sliding point cloud change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(Functional modification)</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Added the ability to change the destination when multiple point clouds exist.</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When multiple point cloud data are uploaded, a function has been added to change the point cloud sliding destination.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The sliding point group can be changed from "Temporary Road and Plain Plotting" &gt; Edit &gt; "</a:t>
                      </a:r>
                      <a:r>
                        <a:rPr kumimoji="1" lang="en-US" altLang="ja-JP" sz="1600" dirty="0">
                          <a:latin typeface="+mn-ea"/>
                        </a:rPr>
                        <a:t>ASSOCIATED_POINT_CLOUD</a:t>
                      </a:r>
                      <a:r>
                        <a:rPr kumimoji="1" lang="en-US" altLang="ja-JP" sz="1600" b="0" dirty="0">
                          <a:solidFill>
                            <a:schemeClr val="tx1"/>
                          </a:solidFill>
                          <a:latin typeface="+mn-ea"/>
                          <a:ea typeface="+mn-ea"/>
                        </a:rPr>
                        <a:t>" in the sidebar.</a:t>
                      </a:r>
                    </a:p>
                  </a:txBody>
                  <a:tcPr>
                    <a:solidFill>
                      <a:schemeClr val="bg1"/>
                    </a:solidFill>
                  </a:tcPr>
                </a:tc>
                <a:extLst>
                  <a:ext uri="{0D108BD9-81ED-4DB2-BD59-A6C34878D82A}">
                    <a16:rowId xmlns:a16="http://schemas.microsoft.com/office/drawing/2014/main" val="693174223"/>
                  </a:ext>
                </a:extLst>
              </a:tr>
            </a:tbl>
          </a:graphicData>
        </a:graphic>
      </p:graphicFrame>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grpSp>
        <p:nvGrpSpPr>
          <p:cNvPr id="35" name="グループ化 34">
            <a:extLst>
              <a:ext uri="{FF2B5EF4-FFF2-40B4-BE49-F238E27FC236}">
                <a16:creationId xmlns:a16="http://schemas.microsoft.com/office/drawing/2014/main" id="{100AFA5E-240E-0D90-1A6D-94F8CF1D5FB4}"/>
              </a:ext>
            </a:extLst>
          </p:cNvPr>
          <p:cNvGrpSpPr/>
          <p:nvPr/>
        </p:nvGrpSpPr>
        <p:grpSpPr>
          <a:xfrm>
            <a:off x="3186646" y="2705443"/>
            <a:ext cx="8507455" cy="2338782"/>
            <a:chOff x="3186646" y="2478795"/>
            <a:chExt cx="8507455" cy="2338782"/>
          </a:xfrm>
        </p:grpSpPr>
        <p:pic>
          <p:nvPicPr>
            <p:cNvPr id="3" name="図 2">
              <a:extLst>
                <a:ext uri="{FF2B5EF4-FFF2-40B4-BE49-F238E27FC236}">
                  <a16:creationId xmlns:a16="http://schemas.microsoft.com/office/drawing/2014/main" id="{018D5E62-558D-BFC6-E999-116F0726AF38}"/>
                </a:ext>
              </a:extLst>
            </p:cNvPr>
            <p:cNvPicPr>
              <a:picLocks noChangeAspect="1"/>
            </p:cNvPicPr>
            <p:nvPr/>
          </p:nvPicPr>
          <p:blipFill rotWithShape="1">
            <a:blip r:embed="rId2"/>
            <a:srcRect t="8306" r="19053"/>
            <a:stretch/>
          </p:blipFill>
          <p:spPr>
            <a:xfrm>
              <a:off x="3186646" y="2478796"/>
              <a:ext cx="3447053" cy="2338781"/>
            </a:xfrm>
            <a:prstGeom prst="rect">
              <a:avLst/>
            </a:prstGeom>
          </p:spPr>
        </p:pic>
        <p:pic>
          <p:nvPicPr>
            <p:cNvPr id="5" name="図 4">
              <a:extLst>
                <a:ext uri="{FF2B5EF4-FFF2-40B4-BE49-F238E27FC236}">
                  <a16:creationId xmlns:a16="http://schemas.microsoft.com/office/drawing/2014/main" id="{42DAC83F-4CC5-31D4-986E-CAD04DF297AA}"/>
                </a:ext>
              </a:extLst>
            </p:cNvPr>
            <p:cNvPicPr>
              <a:picLocks noChangeAspect="1"/>
            </p:cNvPicPr>
            <p:nvPr/>
          </p:nvPicPr>
          <p:blipFill rotWithShape="1">
            <a:blip r:embed="rId3"/>
            <a:srcRect l="4611" t="42227" r="68061" b="9740"/>
            <a:stretch/>
          </p:blipFill>
          <p:spPr>
            <a:xfrm>
              <a:off x="6774766" y="2486242"/>
              <a:ext cx="1312651" cy="1381947"/>
            </a:xfrm>
            <a:prstGeom prst="rect">
              <a:avLst/>
            </a:prstGeom>
          </p:spPr>
        </p:pic>
        <p:pic>
          <p:nvPicPr>
            <p:cNvPr id="9" name="図 8">
              <a:extLst>
                <a:ext uri="{FF2B5EF4-FFF2-40B4-BE49-F238E27FC236}">
                  <a16:creationId xmlns:a16="http://schemas.microsoft.com/office/drawing/2014/main" id="{00EEF347-4B04-B57B-B45A-636BFD979A7D}"/>
                </a:ext>
              </a:extLst>
            </p:cNvPr>
            <p:cNvPicPr>
              <a:picLocks noChangeAspect="1"/>
            </p:cNvPicPr>
            <p:nvPr/>
          </p:nvPicPr>
          <p:blipFill rotWithShape="1">
            <a:blip r:embed="rId4"/>
            <a:srcRect t="8306" r="19053"/>
            <a:stretch/>
          </p:blipFill>
          <p:spPr>
            <a:xfrm>
              <a:off x="8247047" y="2478795"/>
              <a:ext cx="3447054" cy="2338781"/>
            </a:xfrm>
            <a:prstGeom prst="rect">
              <a:avLst/>
            </a:prstGeom>
          </p:spPr>
        </p:pic>
        <p:sp>
          <p:nvSpPr>
            <p:cNvPr id="18" name="正方形/長方形 17">
              <a:extLst>
                <a:ext uri="{FF2B5EF4-FFF2-40B4-BE49-F238E27FC236}">
                  <a16:creationId xmlns:a16="http://schemas.microsoft.com/office/drawing/2014/main" id="{307DB1F0-2F02-CF93-B7EB-542767EA8462}"/>
                </a:ext>
              </a:extLst>
            </p:cNvPr>
            <p:cNvSpPr/>
            <p:nvPr/>
          </p:nvSpPr>
          <p:spPr>
            <a:xfrm>
              <a:off x="3370112" y="3035808"/>
              <a:ext cx="827672" cy="4156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19" name="コネクタ: カギ線 18">
              <a:extLst>
                <a:ext uri="{FF2B5EF4-FFF2-40B4-BE49-F238E27FC236}">
                  <a16:creationId xmlns:a16="http://schemas.microsoft.com/office/drawing/2014/main" id="{364DF187-B46B-1C9A-172D-7FE9175F7158}"/>
                </a:ext>
              </a:extLst>
            </p:cNvPr>
            <p:cNvCxnSpPr>
              <a:cxnSpLocks/>
              <a:stCxn id="18" idx="3"/>
              <a:endCxn id="21" idx="1"/>
            </p:cNvCxnSpPr>
            <p:nvPr/>
          </p:nvCxnSpPr>
          <p:spPr>
            <a:xfrm flipV="1">
              <a:off x="4197784" y="2970475"/>
              <a:ext cx="3343312" cy="273173"/>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C5A8C477-CF3C-4992-3088-B267BD97FF1C}"/>
                </a:ext>
              </a:extLst>
            </p:cNvPr>
            <p:cNvSpPr/>
            <p:nvPr/>
          </p:nvSpPr>
          <p:spPr>
            <a:xfrm>
              <a:off x="7541096" y="2905141"/>
              <a:ext cx="499527" cy="1306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2" name="正方形/長方形 21">
              <a:extLst>
                <a:ext uri="{FF2B5EF4-FFF2-40B4-BE49-F238E27FC236}">
                  <a16:creationId xmlns:a16="http://schemas.microsoft.com/office/drawing/2014/main" id="{858F98AD-9B33-0FFD-F3D9-18BBC52A8608}"/>
                </a:ext>
              </a:extLst>
            </p:cNvPr>
            <p:cNvSpPr/>
            <p:nvPr/>
          </p:nvSpPr>
          <p:spPr>
            <a:xfrm>
              <a:off x="6799579" y="3445110"/>
              <a:ext cx="948437" cy="1498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3" name="正方形/長方形 22">
              <a:extLst>
                <a:ext uri="{FF2B5EF4-FFF2-40B4-BE49-F238E27FC236}">
                  <a16:creationId xmlns:a16="http://schemas.microsoft.com/office/drawing/2014/main" id="{982683EC-25B4-16BF-75B6-FA9BFFD7E417}"/>
                </a:ext>
              </a:extLst>
            </p:cNvPr>
            <p:cNvSpPr/>
            <p:nvPr/>
          </p:nvSpPr>
          <p:spPr>
            <a:xfrm>
              <a:off x="8823450" y="4201469"/>
              <a:ext cx="393702" cy="3278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25" name="コネクタ: カギ線 24">
              <a:extLst>
                <a:ext uri="{FF2B5EF4-FFF2-40B4-BE49-F238E27FC236}">
                  <a16:creationId xmlns:a16="http://schemas.microsoft.com/office/drawing/2014/main" id="{CF92C02B-BFD6-51F0-0482-BBFF8E509394}"/>
                </a:ext>
              </a:extLst>
            </p:cNvPr>
            <p:cNvCxnSpPr>
              <a:cxnSpLocks/>
              <a:stCxn id="22" idx="3"/>
              <a:endCxn id="23" idx="0"/>
            </p:cNvCxnSpPr>
            <p:nvPr/>
          </p:nvCxnSpPr>
          <p:spPr>
            <a:xfrm>
              <a:off x="7748016" y="3520042"/>
              <a:ext cx="1272285" cy="681427"/>
            </a:xfrm>
            <a:prstGeom prst="bent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629D97A2-5F32-EC5C-0358-F45E5CEC8545}"/>
                </a:ext>
              </a:extLst>
            </p:cNvPr>
            <p:cNvCxnSpPr>
              <a:cxnSpLocks/>
              <a:stCxn id="21" idx="2"/>
              <a:endCxn id="22" idx="0"/>
            </p:cNvCxnSpPr>
            <p:nvPr/>
          </p:nvCxnSpPr>
          <p:spPr>
            <a:xfrm rot="5400000">
              <a:off x="7327679" y="2981928"/>
              <a:ext cx="409301" cy="517062"/>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5C88F65E-85F9-6DD7-ABD4-0691C200786B}"/>
              </a:ext>
            </a:extLst>
          </p:cNvPr>
          <p:cNvSpPr txBox="1"/>
          <p:nvPr/>
        </p:nvSpPr>
        <p:spPr>
          <a:xfrm>
            <a:off x="3783948" y="5077308"/>
            <a:ext cx="2492990" cy="276999"/>
          </a:xfrm>
          <a:prstGeom prst="rect">
            <a:avLst/>
          </a:prstGeom>
          <a:noFill/>
        </p:spPr>
        <p:txBody>
          <a:bodyPr wrap="none" rtlCol="0">
            <a:spAutoFit/>
          </a:bodyPr>
          <a:lstStyle/>
          <a:p>
            <a:r>
              <a:rPr kumimoji="1" lang="en-US" altLang="ja-JP" sz="1200" dirty="0">
                <a:latin typeface="+mn-ea"/>
              </a:rPr>
              <a:t>Upload multiple point cloud data</a:t>
            </a:r>
          </a:p>
        </p:txBody>
      </p:sp>
      <p:sp>
        <p:nvSpPr>
          <p:cNvPr id="33" name="テキスト ボックス 32">
            <a:extLst>
              <a:ext uri="{FF2B5EF4-FFF2-40B4-BE49-F238E27FC236}">
                <a16:creationId xmlns:a16="http://schemas.microsoft.com/office/drawing/2014/main" id="{018F122D-8CF7-51FB-0217-111C1BFF5EBB}"/>
              </a:ext>
            </a:extLst>
          </p:cNvPr>
          <p:cNvSpPr txBox="1"/>
          <p:nvPr/>
        </p:nvSpPr>
        <p:spPr>
          <a:xfrm>
            <a:off x="6636015" y="4197285"/>
            <a:ext cx="1471877" cy="461665"/>
          </a:xfrm>
          <a:prstGeom prst="rect">
            <a:avLst/>
          </a:prstGeom>
          <a:noFill/>
        </p:spPr>
        <p:txBody>
          <a:bodyPr wrap="none" rtlCol="0">
            <a:spAutoFit/>
          </a:bodyPr>
          <a:lstStyle/>
          <a:p>
            <a:pPr algn="ctr"/>
            <a:r>
              <a:rPr kumimoji="1" lang="en-US" altLang="ja-JP" sz="1200" dirty="0">
                <a:latin typeface="+mn-ea"/>
              </a:rPr>
              <a:t>From Editing </a:t>
            </a:r>
          </a:p>
          <a:p>
            <a:pPr algn="ctr"/>
            <a:r>
              <a:rPr kumimoji="1" lang="en-US" altLang="ja-JP" sz="1200" dirty="0">
                <a:latin typeface="+mn-ea"/>
              </a:rPr>
              <a:t>Check the sidebar</a:t>
            </a:r>
          </a:p>
        </p:txBody>
      </p:sp>
      <p:sp>
        <p:nvSpPr>
          <p:cNvPr id="34" name="テキスト ボックス 33">
            <a:extLst>
              <a:ext uri="{FF2B5EF4-FFF2-40B4-BE49-F238E27FC236}">
                <a16:creationId xmlns:a16="http://schemas.microsoft.com/office/drawing/2014/main" id="{7410680A-0B2C-3597-0011-0B36726D3E5E}"/>
              </a:ext>
            </a:extLst>
          </p:cNvPr>
          <p:cNvSpPr txBox="1"/>
          <p:nvPr/>
        </p:nvSpPr>
        <p:spPr>
          <a:xfrm>
            <a:off x="8247048" y="5044225"/>
            <a:ext cx="3447054" cy="461665"/>
          </a:xfrm>
          <a:prstGeom prst="rect">
            <a:avLst/>
          </a:prstGeom>
          <a:noFill/>
        </p:spPr>
        <p:txBody>
          <a:bodyPr wrap="square" rtlCol="0">
            <a:spAutoFit/>
          </a:bodyPr>
          <a:lstStyle/>
          <a:p>
            <a:r>
              <a:rPr kumimoji="1" lang="en-US" altLang="ja-JP" sz="1200" dirty="0">
                <a:latin typeface="+mn-ea"/>
              </a:rPr>
              <a:t>Select the point group to be changed </a:t>
            </a:r>
          </a:p>
          <a:p>
            <a:r>
              <a:rPr kumimoji="1" lang="en-US" altLang="ja-JP" sz="1200" dirty="0">
                <a:latin typeface="+mn-ea"/>
              </a:rPr>
              <a:t>from the "ASSOCIATED_POINT_CLOUD".</a:t>
            </a:r>
          </a:p>
        </p:txBody>
      </p:sp>
    </p:spTree>
    <p:extLst>
      <p:ext uri="{BB962C8B-B14F-4D97-AF65-F5344CB8AC3E}">
        <p14:creationId xmlns:p14="http://schemas.microsoft.com/office/powerpoint/2010/main" val="61092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397063247"/>
              </p:ext>
            </p:extLst>
          </p:nvPr>
        </p:nvGraphicFramePr>
        <p:xfrm>
          <a:off x="497711" y="911916"/>
          <a:ext cx="11558454" cy="564519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342769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Failure of site list display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Fixing a bug that prevented the site from opening from the project list.</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bug has been fixed in which leaving the Project List screen and then pressing the Open Site button would not open the site, but would return to the Project List screen again.</a:t>
                      </a: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There were two conditions under which the bug occurred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①</a:t>
                      </a:r>
                      <a:r>
                        <a:rPr kumimoji="1" lang="en-US" altLang="ja-JP" sz="1600" b="0" dirty="0">
                          <a:solidFill>
                            <a:schemeClr val="tx1"/>
                          </a:solidFill>
                          <a:latin typeface="+mn-ea"/>
                          <a:ea typeface="+mn-ea"/>
                        </a:rPr>
                        <a:t>When there is excessive load on the browser side (heavy data, network disconnection)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②</a:t>
                      </a:r>
                      <a:r>
                        <a:rPr kumimoji="1" lang="en-US" altLang="ja-JP" sz="1600" b="0" dirty="0">
                          <a:solidFill>
                            <a:schemeClr val="tx1"/>
                          </a:solidFill>
                          <a:latin typeface="+mn-ea"/>
                          <a:ea typeface="+mn-ea"/>
                        </a:rPr>
                        <a:t>When not operated for a certain period of time (in the case of Chrome, it takes 5 minutes to refresh)</a:t>
                      </a:r>
                    </a:p>
                  </a:txBody>
                  <a:tcPr>
                    <a:solidFill>
                      <a:schemeClr val="bg1"/>
                    </a:solidFill>
                  </a:tcPr>
                </a:tc>
                <a:extLst>
                  <a:ext uri="{0D108BD9-81ED-4DB2-BD59-A6C34878D82A}">
                    <a16:rowId xmlns:a16="http://schemas.microsoft.com/office/drawing/2014/main" val="693174223"/>
                  </a:ext>
                </a:extLst>
              </a:tr>
              <a:tr h="1723851">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Temporary Road Drawing Defects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Fixed a problem in which the design plane was not displayed on the longitudinal section view/cross section view when a short road was depicted.</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problem that prevented the design plane from being displayed on the longitudinal section view/cross section view when depicting a road with a pitch shorter than the set pitch has been corrected.</a:t>
                      </a:r>
                    </a:p>
                  </a:txBody>
                  <a:tcPr anchor="ctr">
                    <a:solidFill>
                      <a:schemeClr val="bg1"/>
                    </a:solidFill>
                  </a:tcPr>
                </a:tc>
                <a:extLst>
                  <a:ext uri="{0D108BD9-81ED-4DB2-BD59-A6C34878D82A}">
                    <a16:rowId xmlns:a16="http://schemas.microsoft.com/office/drawing/2014/main" val="3950536271"/>
                  </a:ext>
                </a:extLst>
              </a:tr>
            </a:tbl>
          </a:graphicData>
        </a:graphic>
      </p:graphicFrame>
      <p:pic>
        <p:nvPicPr>
          <p:cNvPr id="3" name="図 2">
            <a:extLst>
              <a:ext uri="{FF2B5EF4-FFF2-40B4-BE49-F238E27FC236}">
                <a16:creationId xmlns:a16="http://schemas.microsoft.com/office/drawing/2014/main" id="{55AC55B1-8BA8-DD64-50FE-D11F12B45E31}"/>
              </a:ext>
            </a:extLst>
          </p:cNvPr>
          <p:cNvPicPr>
            <a:picLocks noChangeAspect="1"/>
          </p:cNvPicPr>
          <p:nvPr/>
        </p:nvPicPr>
        <p:blipFill>
          <a:blip r:embed="rId2"/>
          <a:stretch>
            <a:fillRect/>
          </a:stretch>
        </p:blipFill>
        <p:spPr>
          <a:xfrm>
            <a:off x="3111708" y="3158512"/>
            <a:ext cx="2834126" cy="1606062"/>
          </a:xfrm>
          <a:prstGeom prst="rect">
            <a:avLst/>
          </a:prstGeom>
        </p:spPr>
      </p:pic>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sp>
        <p:nvSpPr>
          <p:cNvPr id="9" name="正方形/長方形 8">
            <a:extLst>
              <a:ext uri="{FF2B5EF4-FFF2-40B4-BE49-F238E27FC236}">
                <a16:creationId xmlns:a16="http://schemas.microsoft.com/office/drawing/2014/main" id="{811F1FE2-0E40-01DB-B88D-4530FEF6D3DB}"/>
              </a:ext>
            </a:extLst>
          </p:cNvPr>
          <p:cNvSpPr/>
          <p:nvPr/>
        </p:nvSpPr>
        <p:spPr>
          <a:xfrm>
            <a:off x="3111708" y="3688863"/>
            <a:ext cx="1052889" cy="107571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7F3C417-98F1-75DB-7B9A-B9EEB2D9DE65}"/>
              </a:ext>
            </a:extLst>
          </p:cNvPr>
          <p:cNvSpPr txBox="1"/>
          <p:nvPr/>
        </p:nvSpPr>
        <p:spPr>
          <a:xfrm>
            <a:off x="3136281" y="3975770"/>
            <a:ext cx="2991525" cy="276999"/>
          </a:xfrm>
          <a:prstGeom prst="rect">
            <a:avLst/>
          </a:prstGeom>
          <a:solidFill>
            <a:schemeClr val="bg1"/>
          </a:solidFill>
        </p:spPr>
        <p:txBody>
          <a:bodyPr wrap="none" rtlCol="0">
            <a:spAutoFit/>
          </a:bodyPr>
          <a:lstStyle/>
          <a:p>
            <a:pPr algn="ctr"/>
            <a:r>
              <a:rPr kumimoji="1" lang="en-US" altLang="ja-JP" sz="1200" b="1" dirty="0">
                <a:solidFill>
                  <a:srgbClr val="FF0000"/>
                </a:solidFill>
              </a:rPr>
              <a:t>Bug with "Open" not opening the site.</a:t>
            </a:r>
            <a:endParaRPr kumimoji="1" lang="ja-JP" altLang="en-US" sz="1200" b="1" dirty="0">
              <a:solidFill>
                <a:srgbClr val="FF0000"/>
              </a:solidFill>
            </a:endParaRPr>
          </a:p>
        </p:txBody>
      </p:sp>
      <p:sp>
        <p:nvSpPr>
          <p:cNvPr id="13" name="正方形/長方形 12">
            <a:extLst>
              <a:ext uri="{FF2B5EF4-FFF2-40B4-BE49-F238E27FC236}">
                <a16:creationId xmlns:a16="http://schemas.microsoft.com/office/drawing/2014/main" id="{8342F61E-C0C4-6534-3734-912CA0D31E0B}"/>
              </a:ext>
            </a:extLst>
          </p:cNvPr>
          <p:cNvSpPr/>
          <p:nvPr/>
        </p:nvSpPr>
        <p:spPr>
          <a:xfrm>
            <a:off x="4511754" y="3734512"/>
            <a:ext cx="240580" cy="1305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38775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94534221"/>
              </p:ext>
            </p:extLst>
          </p:nvPr>
        </p:nvGraphicFramePr>
        <p:xfrm>
          <a:off x="497711" y="911916"/>
          <a:ext cx="11558454" cy="5715530"/>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259591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Browser Behavior Glitches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Fixed a bug that the operation of coordinate input or canceling coordinate input was slow and the browser froze.</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In hypothetical road and level field editing, a bug has been fixed in which pressing the Cancel button in the coordinate input or coordinate input screen would slow down the operation and cause the browser to freeze.</a:t>
                      </a:r>
                    </a:p>
                  </a:txBody>
                  <a:tcPr>
                    <a:solidFill>
                      <a:schemeClr val="bg1"/>
                    </a:solidFill>
                  </a:tcPr>
                </a:tc>
                <a:extLst>
                  <a:ext uri="{0D108BD9-81ED-4DB2-BD59-A6C34878D82A}">
                    <a16:rowId xmlns:a16="http://schemas.microsoft.com/office/drawing/2014/main" val="3950536271"/>
                  </a:ext>
                </a:extLst>
              </a:tr>
              <a:tr h="26259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Display distance mismatch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Fixed an issue where the road length on the sidebar did not match the total distance on the longitudinal view.</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An issue where the road length on the sidebar did not match the total distance on the longitudinal view has been corrected so that both are the distance of the centerline of the road.</a:t>
                      </a:r>
                    </a:p>
                  </a:txBody>
                  <a:tcPr>
                    <a:solidFill>
                      <a:schemeClr val="bg1"/>
                    </a:solidFill>
                  </a:tcPr>
                </a:tc>
                <a:extLst>
                  <a:ext uri="{0D108BD9-81ED-4DB2-BD59-A6C34878D82A}">
                    <a16:rowId xmlns:a16="http://schemas.microsoft.com/office/drawing/2014/main" val="3442129038"/>
                  </a:ext>
                </a:extLst>
              </a:tr>
            </a:tbl>
          </a:graphicData>
        </a:graphic>
      </p:graphicFrame>
      <p:sp>
        <p:nvSpPr>
          <p:cNvPr id="16" name="テキスト ボックス 15">
            <a:extLst>
              <a:ext uri="{FF2B5EF4-FFF2-40B4-BE49-F238E27FC236}">
                <a16:creationId xmlns:a16="http://schemas.microsoft.com/office/drawing/2014/main" id="{1D6AB47F-A32B-EAB7-B773-F88AB17A67AA}"/>
              </a:ext>
            </a:extLst>
          </p:cNvPr>
          <p:cNvSpPr txBox="1"/>
          <p:nvPr/>
        </p:nvSpPr>
        <p:spPr>
          <a:xfrm>
            <a:off x="5581549" y="3024577"/>
            <a:ext cx="2818400" cy="646331"/>
          </a:xfrm>
          <a:prstGeom prst="rect">
            <a:avLst/>
          </a:prstGeom>
          <a:noFill/>
        </p:spPr>
        <p:txBody>
          <a:bodyPr wrap="none" rtlCol="0">
            <a:spAutoFit/>
          </a:bodyPr>
          <a:lstStyle/>
          <a:p>
            <a:r>
              <a:rPr kumimoji="1" lang="ja-JP" altLang="en-US" sz="1200" dirty="0">
                <a:latin typeface="+mn-ea"/>
              </a:rPr>
              <a:t>・</a:t>
            </a:r>
            <a:r>
              <a:rPr kumimoji="1" lang="en-US" altLang="ja-JP" sz="1200" dirty="0">
                <a:latin typeface="+mn-ea"/>
                <a:ea typeface="+mn-ea"/>
              </a:rPr>
              <a:t>Decide by inputting coordinates</a:t>
            </a:r>
          </a:p>
          <a:p>
            <a:r>
              <a:rPr kumimoji="1" lang="ja-JP" altLang="en-US" sz="1200" dirty="0">
                <a:latin typeface="+mn-ea"/>
                <a:ea typeface="+mn-ea"/>
              </a:rPr>
              <a:t>・</a:t>
            </a:r>
            <a:r>
              <a:rPr kumimoji="1" lang="en-US" altLang="ja-JP" sz="1200" dirty="0">
                <a:latin typeface="+mn-ea"/>
                <a:ea typeface="+mn-ea"/>
              </a:rPr>
              <a:t>Cancel coordinate input</a:t>
            </a:r>
          </a:p>
          <a:p>
            <a:r>
              <a:rPr kumimoji="1" lang="en-US" altLang="ja-JP" sz="1200" dirty="0">
                <a:latin typeface="+mn-ea"/>
                <a:ea typeface="+mn-ea"/>
              </a:rPr>
              <a:t>Browser freezes at the above actions</a:t>
            </a:r>
            <a:endParaRPr kumimoji="1" lang="en-US" altLang="ja-JP" sz="1200" dirty="0">
              <a:latin typeface="+mn-ea"/>
            </a:endParaRPr>
          </a:p>
        </p:txBody>
      </p:sp>
      <p:pic>
        <p:nvPicPr>
          <p:cNvPr id="5" name="図 4">
            <a:extLst>
              <a:ext uri="{FF2B5EF4-FFF2-40B4-BE49-F238E27FC236}">
                <a16:creationId xmlns:a16="http://schemas.microsoft.com/office/drawing/2014/main" id="{EC79D63E-BFEE-019F-C1AC-A09427DCC04F}"/>
              </a:ext>
            </a:extLst>
          </p:cNvPr>
          <p:cNvPicPr>
            <a:picLocks noChangeAspect="1"/>
          </p:cNvPicPr>
          <p:nvPr/>
        </p:nvPicPr>
        <p:blipFill rotWithShape="1">
          <a:blip r:embed="rId2"/>
          <a:srcRect t="9162" b="6528"/>
          <a:stretch/>
        </p:blipFill>
        <p:spPr>
          <a:xfrm>
            <a:off x="3280810" y="2766646"/>
            <a:ext cx="2300739" cy="1195754"/>
          </a:xfrm>
          <a:prstGeom prst="rect">
            <a:avLst/>
          </a:prstGeom>
        </p:spPr>
      </p:pic>
      <p:grpSp>
        <p:nvGrpSpPr>
          <p:cNvPr id="2" name="グループ化 1">
            <a:extLst>
              <a:ext uri="{FF2B5EF4-FFF2-40B4-BE49-F238E27FC236}">
                <a16:creationId xmlns:a16="http://schemas.microsoft.com/office/drawing/2014/main" id="{65782950-3584-1A55-1E43-FE1EFBFAF650}"/>
              </a:ext>
            </a:extLst>
          </p:cNvPr>
          <p:cNvGrpSpPr/>
          <p:nvPr/>
        </p:nvGrpSpPr>
        <p:grpSpPr>
          <a:xfrm>
            <a:off x="4287257" y="5070227"/>
            <a:ext cx="2361944" cy="1493806"/>
            <a:chOff x="3235567" y="4599542"/>
            <a:chExt cx="3095221" cy="1957566"/>
          </a:xfrm>
        </p:grpSpPr>
        <p:pic>
          <p:nvPicPr>
            <p:cNvPr id="7" name="図 6">
              <a:extLst>
                <a:ext uri="{FF2B5EF4-FFF2-40B4-BE49-F238E27FC236}">
                  <a16:creationId xmlns:a16="http://schemas.microsoft.com/office/drawing/2014/main" id="{21FCEB81-4D80-2735-73BC-351D51CC2A6C}"/>
                </a:ext>
              </a:extLst>
            </p:cNvPr>
            <p:cNvPicPr>
              <a:picLocks noChangeAspect="1"/>
            </p:cNvPicPr>
            <p:nvPr/>
          </p:nvPicPr>
          <p:blipFill>
            <a:blip r:embed="rId3"/>
            <a:stretch>
              <a:fillRect/>
            </a:stretch>
          </p:blipFill>
          <p:spPr>
            <a:xfrm>
              <a:off x="3235567" y="4599542"/>
              <a:ext cx="3095221" cy="1957566"/>
            </a:xfrm>
            <a:prstGeom prst="rect">
              <a:avLst/>
            </a:prstGeom>
          </p:spPr>
        </p:pic>
        <p:sp>
          <p:nvSpPr>
            <p:cNvPr id="9" name="正方形/長方形 8">
              <a:extLst>
                <a:ext uri="{FF2B5EF4-FFF2-40B4-BE49-F238E27FC236}">
                  <a16:creationId xmlns:a16="http://schemas.microsoft.com/office/drawing/2014/main" id="{AA2C1009-88EC-DDD5-F417-97332CEACE50}"/>
                </a:ext>
              </a:extLst>
            </p:cNvPr>
            <p:cNvSpPr/>
            <p:nvPr/>
          </p:nvSpPr>
          <p:spPr>
            <a:xfrm>
              <a:off x="3311512" y="5578325"/>
              <a:ext cx="494580" cy="2050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0" name="正方形/長方形 9">
              <a:extLst>
                <a:ext uri="{FF2B5EF4-FFF2-40B4-BE49-F238E27FC236}">
                  <a16:creationId xmlns:a16="http://schemas.microsoft.com/office/drawing/2014/main" id="{28E57063-BB2D-518F-717F-F7F7787BF6A6}"/>
                </a:ext>
              </a:extLst>
            </p:cNvPr>
            <p:cNvSpPr/>
            <p:nvPr/>
          </p:nvSpPr>
          <p:spPr>
            <a:xfrm>
              <a:off x="5833999" y="6245305"/>
              <a:ext cx="494580" cy="2050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11" name="コネクタ: カギ線 10">
              <a:extLst>
                <a:ext uri="{FF2B5EF4-FFF2-40B4-BE49-F238E27FC236}">
                  <a16:creationId xmlns:a16="http://schemas.microsoft.com/office/drawing/2014/main" id="{BBD9277C-D9C3-7734-39E4-914C423031BB}"/>
                </a:ext>
              </a:extLst>
            </p:cNvPr>
            <p:cNvCxnSpPr>
              <a:cxnSpLocks/>
              <a:stCxn id="9" idx="3"/>
              <a:endCxn id="10" idx="0"/>
            </p:cNvCxnSpPr>
            <p:nvPr/>
          </p:nvCxnSpPr>
          <p:spPr>
            <a:xfrm>
              <a:off x="3806092" y="5680855"/>
              <a:ext cx="2275197" cy="564450"/>
            </a:xfrm>
            <a:prstGeom prst="bentConnector2">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1A9F4835-02D3-7238-A7B8-171864259A78}"/>
              </a:ext>
            </a:extLst>
          </p:cNvPr>
          <p:cNvSpPr txBox="1"/>
          <p:nvPr/>
        </p:nvSpPr>
        <p:spPr>
          <a:xfrm>
            <a:off x="4889836" y="5518935"/>
            <a:ext cx="1585690" cy="276999"/>
          </a:xfrm>
          <a:prstGeom prst="rect">
            <a:avLst/>
          </a:prstGeom>
          <a:solidFill>
            <a:schemeClr val="bg1"/>
          </a:solidFill>
        </p:spPr>
        <p:txBody>
          <a:bodyPr wrap="none" rtlCol="0">
            <a:spAutoFit/>
          </a:bodyPr>
          <a:lstStyle/>
          <a:p>
            <a:pPr algn="ctr"/>
            <a:r>
              <a:rPr kumimoji="1" lang="en-US" altLang="ja-JP" sz="1200" b="1" dirty="0">
                <a:solidFill>
                  <a:srgbClr val="FF0000"/>
                </a:solidFill>
              </a:rPr>
              <a:t>It was a mismatch</a:t>
            </a:r>
            <a:endParaRPr kumimoji="1" lang="ja-JP" altLang="en-US" sz="1200" b="1" dirty="0">
              <a:solidFill>
                <a:srgbClr val="FF0000"/>
              </a:solidFill>
            </a:endParaRPr>
          </a:p>
        </p:txBody>
      </p:sp>
    </p:spTree>
    <p:extLst>
      <p:ext uri="{BB962C8B-B14F-4D97-AF65-F5344CB8AC3E}">
        <p14:creationId xmlns:p14="http://schemas.microsoft.com/office/powerpoint/2010/main" val="227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26308</TotalTime>
  <Words>624</Words>
  <Application>Microsoft Office PowerPoint</Application>
  <PresentationFormat>ワイド画面</PresentationFormat>
  <Paragraphs>66</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6</vt:i4>
      </vt:variant>
    </vt:vector>
  </HeadingPairs>
  <TitlesOfParts>
    <vt:vector size="1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312</cp:revision>
  <dcterms:created xsi:type="dcterms:W3CDTF">2021-03-26T09:54:52Z</dcterms:created>
  <dcterms:modified xsi:type="dcterms:W3CDTF">2023-11-08T09:36:41Z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