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305" r:id="rId9"/>
    <p:sldId id="326" r:id="rId10"/>
    <p:sldId id="328" r:id="rId11"/>
    <p:sldId id="335" r:id="rId12"/>
    <p:sldId id="332" r:id="rId13"/>
    <p:sldId id="333" r:id="rId14"/>
    <p:sldId id="325" r:id="rId15"/>
    <p:sldId id="327" r:id="rId16"/>
    <p:sldId id="331" r:id="rId17"/>
    <p:sldId id="30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00"/>
    <a:srgbClr val="107C41"/>
    <a:srgbClr val="4472C4"/>
    <a:srgbClr val="0000DA"/>
    <a:srgbClr val="FFFFFF"/>
    <a:srgbClr val="6600CC"/>
    <a:srgbClr val="CBCBCB"/>
    <a:srgbClr val="E7E7E7"/>
    <a:srgbClr val="106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C69B72-61DE-432E-9045-BEB07D4FEFC8}" v="113" dt="2023-09-26T07:11:23.55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2" autoAdjust="0"/>
    <p:restoredTop sz="93545" autoAdjust="0"/>
  </p:normalViewPr>
  <p:slideViewPr>
    <p:cSldViewPr snapToGrid="0">
      <p:cViewPr varScale="1">
        <p:scale>
          <a:sx n="98" d="100"/>
          <a:sy n="98" d="100"/>
        </p:scale>
        <p:origin x="259" y="86"/>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himoto, Chie / 橋本　知依" userId="d974ff01-1f92-419a-ba7c-6fd3fb8463af" providerId="ADAL" clId="{CEC69B72-61DE-432E-9045-BEB07D4FEFC8}"/>
    <pc:docChg chg="undo custSel addSld delSld modSld sldOrd">
      <pc:chgData name="Hashimoto, Chie / 橋本　知依" userId="d974ff01-1f92-419a-ba7c-6fd3fb8463af" providerId="ADAL" clId="{CEC69B72-61DE-432E-9045-BEB07D4FEFC8}" dt="2023-09-26T07:13:57.476" v="7226" actId="20577"/>
      <pc:docMkLst>
        <pc:docMk/>
      </pc:docMkLst>
      <pc:sldChg chg="modSp mod">
        <pc:chgData name="Hashimoto, Chie / 橋本　知依" userId="d974ff01-1f92-419a-ba7c-6fd3fb8463af" providerId="ADAL" clId="{CEC69B72-61DE-432E-9045-BEB07D4FEFC8}" dt="2023-09-25T23:47:02.113" v="3717" actId="20577"/>
        <pc:sldMkLst>
          <pc:docMk/>
          <pc:sldMk cId="3840699567" sldId="303"/>
        </pc:sldMkLst>
        <pc:spChg chg="mod">
          <ac:chgData name="Hashimoto, Chie / 橋本　知依" userId="d974ff01-1f92-419a-ba7c-6fd3fb8463af" providerId="ADAL" clId="{CEC69B72-61DE-432E-9045-BEB07D4FEFC8}" dt="2023-09-25T23:47:02.113" v="3717" actId="20577"/>
          <ac:spMkLst>
            <pc:docMk/>
            <pc:sldMk cId="3840699567" sldId="303"/>
            <ac:spMk id="3" creationId="{530A82E1-8E0D-434A-9DF4-7C2ABD1A07A1}"/>
          </ac:spMkLst>
        </pc:spChg>
      </pc:sldChg>
      <pc:sldChg chg="addSp delSp modSp mod">
        <pc:chgData name="Hashimoto, Chie / 橋本　知依" userId="d974ff01-1f92-419a-ba7c-6fd3fb8463af" providerId="ADAL" clId="{CEC69B72-61DE-432E-9045-BEB07D4FEFC8}" dt="2023-09-25T23:47:09.313" v="3728" actId="20577"/>
        <pc:sldMkLst>
          <pc:docMk/>
          <pc:sldMk cId="509033882" sldId="305"/>
        </pc:sldMkLst>
        <pc:spChg chg="mod">
          <ac:chgData name="Hashimoto, Chie / 橋本　知依" userId="d974ff01-1f92-419a-ba7c-6fd3fb8463af" providerId="ADAL" clId="{CEC69B72-61DE-432E-9045-BEB07D4FEFC8}" dt="2023-09-25T23:47:09.313" v="3728" actId="20577"/>
          <ac:spMkLst>
            <pc:docMk/>
            <pc:sldMk cId="509033882" sldId="305"/>
            <ac:spMk id="6" creationId="{531B4B9D-12EA-4BC5-4859-8E23CDDB1A22}"/>
          </ac:spMkLst>
        </pc:spChg>
        <pc:spChg chg="add mod">
          <ac:chgData name="Hashimoto, Chie / 橋本　知依" userId="d974ff01-1f92-419a-ba7c-6fd3fb8463af" providerId="ADAL" clId="{CEC69B72-61DE-432E-9045-BEB07D4FEFC8}" dt="2023-09-12T08:55:21.182" v="1209" actId="1076"/>
          <ac:spMkLst>
            <pc:docMk/>
            <pc:sldMk cId="509033882" sldId="305"/>
            <ac:spMk id="9" creationId="{47E91424-5FE7-6556-52E8-365034950C29}"/>
          </ac:spMkLst>
        </pc:spChg>
        <pc:spChg chg="add mod">
          <ac:chgData name="Hashimoto, Chie / 橋本　知依" userId="d974ff01-1f92-419a-ba7c-6fd3fb8463af" providerId="ADAL" clId="{CEC69B72-61DE-432E-9045-BEB07D4FEFC8}" dt="2023-09-12T08:55:29.224" v="1223" actId="1076"/>
          <ac:spMkLst>
            <pc:docMk/>
            <pc:sldMk cId="509033882" sldId="305"/>
            <ac:spMk id="10" creationId="{0940D357-D167-2D37-484C-EF8D5553AF55}"/>
          </ac:spMkLst>
        </pc:spChg>
        <pc:grpChg chg="del">
          <ac:chgData name="Hashimoto, Chie / 橋本　知依" userId="d974ff01-1f92-419a-ba7c-6fd3fb8463af" providerId="ADAL" clId="{CEC69B72-61DE-432E-9045-BEB07D4FEFC8}" dt="2023-09-12T08:21:57.622" v="23" actId="478"/>
          <ac:grpSpMkLst>
            <pc:docMk/>
            <pc:sldMk cId="509033882" sldId="305"/>
            <ac:grpSpMk id="29" creationId="{421FA4B3-76C7-5161-5388-BAEB4CCF1B3D}"/>
          </ac:grpSpMkLst>
        </pc:grpChg>
        <pc:graphicFrameChg chg="mod modGraphic">
          <ac:chgData name="Hashimoto, Chie / 橋本　知依" userId="d974ff01-1f92-419a-ba7c-6fd3fb8463af" providerId="ADAL" clId="{CEC69B72-61DE-432E-9045-BEB07D4FEFC8}" dt="2023-09-13T04:17:17.625" v="3547" actId="20577"/>
          <ac:graphicFrameMkLst>
            <pc:docMk/>
            <pc:sldMk cId="509033882" sldId="305"/>
            <ac:graphicFrameMk id="28" creationId="{99FA9CBE-D388-811D-E0C2-694E6E6CE91B}"/>
          </ac:graphicFrameMkLst>
        </pc:graphicFrameChg>
        <pc:picChg chg="add mod modCrop">
          <ac:chgData name="Hashimoto, Chie / 橋本　知依" userId="d974ff01-1f92-419a-ba7c-6fd3fb8463af" providerId="ADAL" clId="{CEC69B72-61DE-432E-9045-BEB07D4FEFC8}" dt="2023-09-12T08:54:32.140" v="1184" actId="1076"/>
          <ac:picMkLst>
            <pc:docMk/>
            <pc:sldMk cId="509033882" sldId="305"/>
            <ac:picMk id="5" creationId="{7BBC5EE6-06C7-0578-1EA5-3D9A849C07E8}"/>
          </ac:picMkLst>
        </pc:picChg>
        <pc:picChg chg="add mod modCrop">
          <ac:chgData name="Hashimoto, Chie / 橋本　知依" userId="d974ff01-1f92-419a-ba7c-6fd3fb8463af" providerId="ADAL" clId="{CEC69B72-61DE-432E-9045-BEB07D4FEFC8}" dt="2023-09-12T08:55:07.128" v="1194" actId="14100"/>
          <ac:picMkLst>
            <pc:docMk/>
            <pc:sldMk cId="509033882" sldId="305"/>
            <ac:picMk id="8" creationId="{14D7C085-1AE1-CD11-40AB-EA9F677BEC1B}"/>
          </ac:picMkLst>
        </pc:picChg>
      </pc:sldChg>
      <pc:sldChg chg="del">
        <pc:chgData name="Hashimoto, Chie / 橋本　知依" userId="d974ff01-1f92-419a-ba7c-6fd3fb8463af" providerId="ADAL" clId="{CEC69B72-61DE-432E-9045-BEB07D4FEFC8}" dt="2023-09-12T09:25:50.954" v="3352" actId="47"/>
        <pc:sldMkLst>
          <pc:docMk/>
          <pc:sldMk cId="447668987" sldId="317"/>
        </pc:sldMkLst>
      </pc:sldChg>
      <pc:sldChg chg="del">
        <pc:chgData name="Hashimoto, Chie / 橋本　知依" userId="d974ff01-1f92-419a-ba7c-6fd3fb8463af" providerId="ADAL" clId="{CEC69B72-61DE-432E-9045-BEB07D4FEFC8}" dt="2023-09-12T09:25:50.954" v="3352" actId="47"/>
        <pc:sldMkLst>
          <pc:docMk/>
          <pc:sldMk cId="1313864603" sldId="318"/>
        </pc:sldMkLst>
      </pc:sldChg>
      <pc:sldChg chg="del">
        <pc:chgData name="Hashimoto, Chie / 橋本　知依" userId="d974ff01-1f92-419a-ba7c-6fd3fb8463af" providerId="ADAL" clId="{CEC69B72-61DE-432E-9045-BEB07D4FEFC8}" dt="2023-09-12T09:25:50.954" v="3352" actId="47"/>
        <pc:sldMkLst>
          <pc:docMk/>
          <pc:sldMk cId="3501336745" sldId="319"/>
        </pc:sldMkLst>
      </pc:sldChg>
      <pc:sldChg chg="del">
        <pc:chgData name="Hashimoto, Chie / 橋本　知依" userId="d974ff01-1f92-419a-ba7c-6fd3fb8463af" providerId="ADAL" clId="{CEC69B72-61DE-432E-9045-BEB07D4FEFC8}" dt="2023-09-12T09:25:50.954" v="3352" actId="47"/>
        <pc:sldMkLst>
          <pc:docMk/>
          <pc:sldMk cId="1885235102" sldId="320"/>
        </pc:sldMkLst>
      </pc:sldChg>
      <pc:sldChg chg="del">
        <pc:chgData name="Hashimoto, Chie / 橋本　知依" userId="d974ff01-1f92-419a-ba7c-6fd3fb8463af" providerId="ADAL" clId="{CEC69B72-61DE-432E-9045-BEB07D4FEFC8}" dt="2023-09-12T09:25:50.954" v="3352" actId="47"/>
        <pc:sldMkLst>
          <pc:docMk/>
          <pc:sldMk cId="3692902404" sldId="321"/>
        </pc:sldMkLst>
      </pc:sldChg>
      <pc:sldChg chg="del">
        <pc:chgData name="Hashimoto, Chie / 橋本　知依" userId="d974ff01-1f92-419a-ba7c-6fd3fb8463af" providerId="ADAL" clId="{CEC69B72-61DE-432E-9045-BEB07D4FEFC8}" dt="2023-09-12T09:25:50.954" v="3352" actId="47"/>
        <pc:sldMkLst>
          <pc:docMk/>
          <pc:sldMk cId="1151300994" sldId="322"/>
        </pc:sldMkLst>
      </pc:sldChg>
      <pc:sldChg chg="del">
        <pc:chgData name="Hashimoto, Chie / 橋本　知依" userId="d974ff01-1f92-419a-ba7c-6fd3fb8463af" providerId="ADAL" clId="{CEC69B72-61DE-432E-9045-BEB07D4FEFC8}" dt="2023-09-12T09:25:50.954" v="3352" actId="47"/>
        <pc:sldMkLst>
          <pc:docMk/>
          <pc:sldMk cId="2191921413" sldId="323"/>
        </pc:sldMkLst>
      </pc:sldChg>
      <pc:sldChg chg="del">
        <pc:chgData name="Hashimoto, Chie / 橋本　知依" userId="d974ff01-1f92-419a-ba7c-6fd3fb8463af" providerId="ADAL" clId="{CEC69B72-61DE-432E-9045-BEB07D4FEFC8}" dt="2023-09-12T09:25:50.954" v="3352" actId="47"/>
        <pc:sldMkLst>
          <pc:docMk/>
          <pc:sldMk cId="1149495715" sldId="324"/>
        </pc:sldMkLst>
      </pc:sldChg>
      <pc:sldChg chg="addSp delSp modSp new mod">
        <pc:chgData name="Hashimoto, Chie / 橋本　知依" userId="d974ff01-1f92-419a-ba7c-6fd3fb8463af" providerId="ADAL" clId="{CEC69B72-61DE-432E-9045-BEB07D4FEFC8}" dt="2023-09-26T07:11:56.057" v="7166" actId="14100"/>
        <pc:sldMkLst>
          <pc:docMk/>
          <pc:sldMk cId="1571775979" sldId="325"/>
        </pc:sldMkLst>
        <pc:spChg chg="del">
          <ac:chgData name="Hashimoto, Chie / 橋本　知依" userId="d974ff01-1f92-419a-ba7c-6fd3fb8463af" providerId="ADAL" clId="{CEC69B72-61DE-432E-9045-BEB07D4FEFC8}" dt="2023-09-12T08:29:25.164" v="25" actId="478"/>
          <ac:spMkLst>
            <pc:docMk/>
            <pc:sldMk cId="1571775979" sldId="325"/>
            <ac:spMk id="2" creationId="{6C3F5D2D-7972-EC6B-4345-2E2741330CC5}"/>
          </ac:spMkLst>
        </pc:spChg>
        <pc:spChg chg="del">
          <ac:chgData name="Hashimoto, Chie / 橋本　知依" userId="d974ff01-1f92-419a-ba7c-6fd3fb8463af" providerId="ADAL" clId="{CEC69B72-61DE-432E-9045-BEB07D4FEFC8}" dt="2023-09-12T08:29:25.164" v="25" actId="478"/>
          <ac:spMkLst>
            <pc:docMk/>
            <pc:sldMk cId="1571775979" sldId="325"/>
            <ac:spMk id="3" creationId="{4810AF40-76C6-8F4C-9211-0745DA7DCED5}"/>
          </ac:spMkLst>
        </pc:spChg>
        <pc:spChg chg="add mod">
          <ac:chgData name="Hashimoto, Chie / 橋本　知依" userId="d974ff01-1f92-419a-ba7c-6fd3fb8463af" providerId="ADAL" clId="{CEC69B72-61DE-432E-9045-BEB07D4FEFC8}" dt="2023-09-26T07:11:44.007" v="7161" actId="1076"/>
          <ac:spMkLst>
            <pc:docMk/>
            <pc:sldMk cId="1571775979" sldId="325"/>
            <ac:spMk id="4" creationId="{923911F4-8179-E05C-CC03-65275EFBA3AA}"/>
          </ac:spMkLst>
        </pc:spChg>
        <pc:spChg chg="del">
          <ac:chgData name="Hashimoto, Chie / 橋本　知依" userId="d974ff01-1f92-419a-ba7c-6fd3fb8463af" providerId="ADAL" clId="{CEC69B72-61DE-432E-9045-BEB07D4FEFC8}" dt="2023-09-12T08:29:25.164" v="25" actId="478"/>
          <ac:spMkLst>
            <pc:docMk/>
            <pc:sldMk cId="1571775979" sldId="325"/>
            <ac:spMk id="4" creationId="{9D86DF47-DA96-2FCB-2FEB-27A22F32841A}"/>
          </ac:spMkLst>
        </pc:spChg>
        <pc:spChg chg="del">
          <ac:chgData name="Hashimoto, Chie / 橋本　知依" userId="d974ff01-1f92-419a-ba7c-6fd3fb8463af" providerId="ADAL" clId="{CEC69B72-61DE-432E-9045-BEB07D4FEFC8}" dt="2023-09-12T08:29:25.164" v="25" actId="478"/>
          <ac:spMkLst>
            <pc:docMk/>
            <pc:sldMk cId="1571775979" sldId="325"/>
            <ac:spMk id="5" creationId="{D9BCD794-1756-BCA3-AFC0-08FB07FB3514}"/>
          </ac:spMkLst>
        </pc:spChg>
        <pc:spChg chg="add mod">
          <ac:chgData name="Hashimoto, Chie / 橋本　知依" userId="d974ff01-1f92-419a-ba7c-6fd3fb8463af" providerId="ADAL" clId="{CEC69B72-61DE-432E-9045-BEB07D4FEFC8}" dt="2023-09-12T08:29:29.869" v="26"/>
          <ac:spMkLst>
            <pc:docMk/>
            <pc:sldMk cId="1571775979" sldId="325"/>
            <ac:spMk id="6" creationId="{635E94E0-ED05-73B1-6C26-FD93A57B3A14}"/>
          </ac:spMkLst>
        </pc:spChg>
        <pc:graphicFrameChg chg="add del">
          <ac:chgData name="Hashimoto, Chie / 橋本　知依" userId="d974ff01-1f92-419a-ba7c-6fd3fb8463af" providerId="ADAL" clId="{CEC69B72-61DE-432E-9045-BEB07D4FEFC8}" dt="2023-09-12T08:34:52.721" v="339"/>
          <ac:graphicFrameMkLst>
            <pc:docMk/>
            <pc:sldMk cId="1571775979" sldId="325"/>
            <ac:graphicFrameMk id="7" creationId="{A876DB8B-5520-535A-97D0-F1B322049D4C}"/>
          </ac:graphicFrameMkLst>
        </pc:graphicFrameChg>
        <pc:graphicFrameChg chg="add mod modGraphic">
          <ac:chgData name="Hashimoto, Chie / 橋本　知依" userId="d974ff01-1f92-419a-ba7c-6fd3fb8463af" providerId="ADAL" clId="{CEC69B72-61DE-432E-9045-BEB07D4FEFC8}" dt="2023-09-26T07:11:11.137" v="7100" actId="242"/>
          <ac:graphicFrameMkLst>
            <pc:docMk/>
            <pc:sldMk cId="1571775979" sldId="325"/>
            <ac:graphicFrameMk id="8" creationId="{07219AAD-97A6-3628-5ADC-E4FDDF648FDB}"/>
          </ac:graphicFrameMkLst>
        </pc:graphicFrameChg>
        <pc:picChg chg="add mod">
          <ac:chgData name="Hashimoto, Chie / 橋本　知依" userId="d974ff01-1f92-419a-ba7c-6fd3fb8463af" providerId="ADAL" clId="{CEC69B72-61DE-432E-9045-BEB07D4FEFC8}" dt="2023-09-26T07:11:18.505" v="7104" actId="14100"/>
          <ac:picMkLst>
            <pc:docMk/>
            <pc:sldMk cId="1571775979" sldId="325"/>
            <ac:picMk id="3" creationId="{541A6200-B81A-2A4A-AE98-2A6F5414F2D2}"/>
          </ac:picMkLst>
        </pc:picChg>
        <pc:cxnChg chg="add mod">
          <ac:chgData name="Hashimoto, Chie / 橋本　知依" userId="d974ff01-1f92-419a-ba7c-6fd3fb8463af" providerId="ADAL" clId="{CEC69B72-61DE-432E-9045-BEB07D4FEFC8}" dt="2023-09-26T07:11:56.057" v="7166" actId="14100"/>
          <ac:cxnSpMkLst>
            <pc:docMk/>
            <pc:sldMk cId="1571775979" sldId="325"/>
            <ac:cxnSpMk id="7" creationId="{EA51A57F-D599-4C1A-E0C7-B686E874640A}"/>
          </ac:cxnSpMkLst>
        </pc:cxnChg>
      </pc:sldChg>
      <pc:sldChg chg="addSp delSp modSp add mod ord">
        <pc:chgData name="Hashimoto, Chie / 橋本　知依" userId="d974ff01-1f92-419a-ba7c-6fd3fb8463af" providerId="ADAL" clId="{CEC69B72-61DE-432E-9045-BEB07D4FEFC8}" dt="2023-09-26T07:08:12.304" v="7045" actId="20577"/>
        <pc:sldMkLst>
          <pc:docMk/>
          <pc:sldMk cId="2150662362" sldId="326"/>
        </pc:sldMkLst>
        <pc:spChg chg="add mod topLvl">
          <ac:chgData name="Hashimoto, Chie / 橋本　知依" userId="d974ff01-1f92-419a-ba7c-6fd3fb8463af" providerId="ADAL" clId="{CEC69B72-61DE-432E-9045-BEB07D4FEFC8}" dt="2023-09-13T04:17:52.633" v="3570" actId="1076"/>
          <ac:spMkLst>
            <pc:docMk/>
            <pc:sldMk cId="2150662362" sldId="326"/>
            <ac:spMk id="10" creationId="{DF9DBB44-FA7F-8DB5-A9E0-20238DD277AD}"/>
          </ac:spMkLst>
        </pc:spChg>
        <pc:spChg chg="add mod topLvl">
          <ac:chgData name="Hashimoto, Chie / 橋本　知依" userId="d974ff01-1f92-419a-ba7c-6fd3fb8463af" providerId="ADAL" clId="{CEC69B72-61DE-432E-9045-BEB07D4FEFC8}" dt="2023-09-13T04:17:52.633" v="3570" actId="1076"/>
          <ac:spMkLst>
            <pc:docMk/>
            <pc:sldMk cId="2150662362" sldId="326"/>
            <ac:spMk id="12" creationId="{FB9A9E62-50BE-1201-2668-80FD3131C024}"/>
          </ac:spMkLst>
        </pc:spChg>
        <pc:spChg chg="add mod">
          <ac:chgData name="Hashimoto, Chie / 橋本　知依" userId="d974ff01-1f92-419a-ba7c-6fd3fb8463af" providerId="ADAL" clId="{CEC69B72-61DE-432E-9045-BEB07D4FEFC8}" dt="2023-09-13T04:17:52.633" v="3570" actId="1076"/>
          <ac:spMkLst>
            <pc:docMk/>
            <pc:sldMk cId="2150662362" sldId="326"/>
            <ac:spMk id="17" creationId="{B316CAF4-FCD4-9ACB-602C-A144DBFC036C}"/>
          </ac:spMkLst>
        </pc:spChg>
        <pc:spChg chg="add mod">
          <ac:chgData name="Hashimoto, Chie / 橋本　知依" userId="d974ff01-1f92-419a-ba7c-6fd3fb8463af" providerId="ADAL" clId="{CEC69B72-61DE-432E-9045-BEB07D4FEFC8}" dt="2023-09-13T04:17:52.633" v="3570" actId="1076"/>
          <ac:spMkLst>
            <pc:docMk/>
            <pc:sldMk cId="2150662362" sldId="326"/>
            <ac:spMk id="18" creationId="{BBABFC79-3A7D-4354-404A-91456657F4FB}"/>
          </ac:spMkLst>
        </pc:spChg>
        <pc:spChg chg="add mod">
          <ac:chgData name="Hashimoto, Chie / 橋本　知依" userId="d974ff01-1f92-419a-ba7c-6fd3fb8463af" providerId="ADAL" clId="{CEC69B72-61DE-432E-9045-BEB07D4FEFC8}" dt="2023-09-13T04:17:52.633" v="3570" actId="1076"/>
          <ac:spMkLst>
            <pc:docMk/>
            <pc:sldMk cId="2150662362" sldId="326"/>
            <ac:spMk id="22" creationId="{B64EDA99-177C-459E-DC48-F39DC867C855}"/>
          </ac:spMkLst>
        </pc:spChg>
        <pc:spChg chg="add mod">
          <ac:chgData name="Hashimoto, Chie / 橋本　知依" userId="d974ff01-1f92-419a-ba7c-6fd3fb8463af" providerId="ADAL" clId="{CEC69B72-61DE-432E-9045-BEB07D4FEFC8}" dt="2023-09-13T04:17:52.633" v="3570" actId="1076"/>
          <ac:spMkLst>
            <pc:docMk/>
            <pc:sldMk cId="2150662362" sldId="326"/>
            <ac:spMk id="27" creationId="{BEA0EE62-0582-B3F7-F03C-911F97C78A7B}"/>
          </ac:spMkLst>
        </pc:spChg>
        <pc:grpChg chg="add del mod">
          <ac:chgData name="Hashimoto, Chie / 橋本　知依" userId="d974ff01-1f92-419a-ba7c-6fd3fb8463af" providerId="ADAL" clId="{CEC69B72-61DE-432E-9045-BEB07D4FEFC8}" dt="2023-09-12T23:58:22.083" v="3537" actId="165"/>
          <ac:grpSpMkLst>
            <pc:docMk/>
            <pc:sldMk cId="2150662362" sldId="326"/>
            <ac:grpSpMk id="15" creationId="{A1EB7960-60B8-BC4A-B7B0-B1009EE42956}"/>
          </ac:grpSpMkLst>
        </pc:grpChg>
        <pc:graphicFrameChg chg="mod modGraphic">
          <ac:chgData name="Hashimoto, Chie / 橋本　知依" userId="d974ff01-1f92-419a-ba7c-6fd3fb8463af" providerId="ADAL" clId="{CEC69B72-61DE-432E-9045-BEB07D4FEFC8}" dt="2023-09-26T07:08:12.304" v="7045" actId="20577"/>
          <ac:graphicFrameMkLst>
            <pc:docMk/>
            <pc:sldMk cId="2150662362" sldId="326"/>
            <ac:graphicFrameMk id="8" creationId="{07219AAD-97A6-3628-5ADC-E4FDDF648FDB}"/>
          </ac:graphicFrameMkLst>
        </pc:graphicFrameChg>
        <pc:picChg chg="add mod topLvl modCrop">
          <ac:chgData name="Hashimoto, Chie / 橋本　知依" userId="d974ff01-1f92-419a-ba7c-6fd3fb8463af" providerId="ADAL" clId="{CEC69B72-61DE-432E-9045-BEB07D4FEFC8}" dt="2023-09-13T04:17:52.633" v="3570" actId="1076"/>
          <ac:picMkLst>
            <pc:docMk/>
            <pc:sldMk cId="2150662362" sldId="326"/>
            <ac:picMk id="3" creationId="{701EA599-B850-08DA-6B0B-0BD0A722CF07}"/>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5" creationId="{B20297D4-F2F2-D17F-14E1-D5CFC8392E41}"/>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9" creationId="{3440F271-BC65-FB2F-F8D0-C7BC46D7037C}"/>
          </ac:picMkLst>
        </pc:picChg>
        <pc:cxnChg chg="add mod topLvl">
          <ac:chgData name="Hashimoto, Chie / 橋本　知依" userId="d974ff01-1f92-419a-ba7c-6fd3fb8463af" providerId="ADAL" clId="{CEC69B72-61DE-432E-9045-BEB07D4FEFC8}" dt="2023-09-13T04:17:52.633" v="3570" actId="1076"/>
          <ac:cxnSpMkLst>
            <pc:docMk/>
            <pc:sldMk cId="2150662362" sldId="326"/>
            <ac:cxnSpMk id="11" creationId="{95A6F4A9-6B95-0BC8-08B0-EC9E4CC0015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19" creationId="{23CF319B-769A-909C-EDAA-50B390F19F9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24" creationId="{8E8BC20D-D2FA-79D9-AB2A-AA571A0EE371}"/>
          </ac:cxnSpMkLst>
        </pc:cxnChg>
      </pc:sldChg>
      <pc:sldChg chg="addSp delSp modSp add mod">
        <pc:chgData name="Hashimoto, Chie / 橋本　知依" userId="d974ff01-1f92-419a-ba7c-6fd3fb8463af" providerId="ADAL" clId="{CEC69B72-61DE-432E-9045-BEB07D4FEFC8}" dt="2023-09-26T07:12:51.247" v="7174" actId="20577"/>
        <pc:sldMkLst>
          <pc:docMk/>
          <pc:sldMk cId="3001792241" sldId="327"/>
        </pc:sldMkLst>
        <pc:spChg chg="add del mod">
          <ac:chgData name="Hashimoto, Chie / 橋本　知依" userId="d974ff01-1f92-419a-ba7c-6fd3fb8463af" providerId="ADAL" clId="{CEC69B72-61DE-432E-9045-BEB07D4FEFC8}" dt="2023-09-26T07:03:37.297" v="6951" actId="478"/>
          <ac:spMkLst>
            <pc:docMk/>
            <pc:sldMk cId="3001792241" sldId="327"/>
            <ac:spMk id="2" creationId="{44C7FF70-6E1D-DE15-2BED-AA9303059A8D}"/>
          </ac:spMkLst>
        </pc:spChg>
        <pc:spChg chg="add mod">
          <ac:chgData name="Hashimoto, Chie / 橋本　知依" userId="d974ff01-1f92-419a-ba7c-6fd3fb8463af" providerId="ADAL" clId="{CEC69B72-61DE-432E-9045-BEB07D4FEFC8}" dt="2023-09-26T07:05:21.240" v="6957" actId="164"/>
          <ac:spMkLst>
            <pc:docMk/>
            <pc:sldMk cId="3001792241" sldId="327"/>
            <ac:spMk id="7" creationId="{7C81C386-9868-738C-6219-C7995568CEA4}"/>
          </ac:spMkLst>
        </pc:spChg>
        <pc:spChg chg="add mod">
          <ac:chgData name="Hashimoto, Chie / 橋本　知依" userId="d974ff01-1f92-419a-ba7c-6fd3fb8463af" providerId="ADAL" clId="{CEC69B72-61DE-432E-9045-BEB07D4FEFC8}" dt="2023-09-26T07:06:06.027" v="6964" actId="164"/>
          <ac:spMkLst>
            <pc:docMk/>
            <pc:sldMk cId="3001792241" sldId="327"/>
            <ac:spMk id="10" creationId="{7ADC2C0F-5BB6-D752-1184-F3E43A9B8043}"/>
          </ac:spMkLst>
        </pc:spChg>
        <pc:spChg chg="add mod">
          <ac:chgData name="Hashimoto, Chie / 橋本　知依" userId="d974ff01-1f92-419a-ba7c-6fd3fb8463af" providerId="ADAL" clId="{CEC69B72-61DE-432E-9045-BEB07D4FEFC8}" dt="2023-09-26T07:05:54.739" v="6963" actId="164"/>
          <ac:spMkLst>
            <pc:docMk/>
            <pc:sldMk cId="3001792241" sldId="327"/>
            <ac:spMk id="13" creationId="{12E16C5E-E534-75F3-4982-C1857F88929A}"/>
          </ac:spMkLst>
        </pc:spChg>
        <pc:spChg chg="add mod">
          <ac:chgData name="Hashimoto, Chie / 橋本　知依" userId="d974ff01-1f92-419a-ba7c-6fd3fb8463af" providerId="ADAL" clId="{CEC69B72-61DE-432E-9045-BEB07D4FEFC8}" dt="2023-09-26T07:05:21.240" v="6957" actId="164"/>
          <ac:spMkLst>
            <pc:docMk/>
            <pc:sldMk cId="3001792241" sldId="327"/>
            <ac:spMk id="14" creationId="{4C95C319-FE71-6B75-21C9-8825F2E1E349}"/>
          </ac:spMkLst>
        </pc:spChg>
        <pc:spChg chg="add mod">
          <ac:chgData name="Hashimoto, Chie / 橋本　知依" userId="d974ff01-1f92-419a-ba7c-6fd3fb8463af" providerId="ADAL" clId="{CEC69B72-61DE-432E-9045-BEB07D4FEFC8}" dt="2023-09-26T07:05:54.739" v="6963" actId="164"/>
          <ac:spMkLst>
            <pc:docMk/>
            <pc:sldMk cId="3001792241" sldId="327"/>
            <ac:spMk id="15" creationId="{907F681B-F31D-3C9F-5B90-4CDA24B2F89A}"/>
          </ac:spMkLst>
        </pc:spChg>
        <pc:spChg chg="add del mod">
          <ac:chgData name="Hashimoto, Chie / 橋本　知依" userId="d974ff01-1f92-419a-ba7c-6fd3fb8463af" providerId="ADAL" clId="{CEC69B72-61DE-432E-9045-BEB07D4FEFC8}" dt="2023-09-26T07:07:11.520" v="6992" actId="478"/>
          <ac:spMkLst>
            <pc:docMk/>
            <pc:sldMk cId="3001792241" sldId="327"/>
            <ac:spMk id="16" creationId="{5D11538F-8FB5-F1FB-F405-68D7033A9E57}"/>
          </ac:spMkLst>
        </pc:spChg>
        <pc:grpChg chg="add mod">
          <ac:chgData name="Hashimoto, Chie / 橋本　知依" userId="d974ff01-1f92-419a-ba7c-6fd3fb8463af" providerId="ADAL" clId="{CEC69B72-61DE-432E-9045-BEB07D4FEFC8}" dt="2023-09-26T07:07:17.701" v="6994" actId="1076"/>
          <ac:grpSpMkLst>
            <pc:docMk/>
            <pc:sldMk cId="3001792241" sldId="327"/>
            <ac:grpSpMk id="17" creationId="{EA9E4E91-2990-B388-712F-A46FEF2C208B}"/>
          </ac:grpSpMkLst>
        </pc:grpChg>
        <pc:grpChg chg="add del mod">
          <ac:chgData name="Hashimoto, Chie / 橋本　知依" userId="d974ff01-1f92-419a-ba7c-6fd3fb8463af" providerId="ADAL" clId="{CEC69B72-61DE-432E-9045-BEB07D4FEFC8}" dt="2023-09-26T07:07:00.894" v="6990" actId="478"/>
          <ac:grpSpMkLst>
            <pc:docMk/>
            <pc:sldMk cId="3001792241" sldId="327"/>
            <ac:grpSpMk id="19" creationId="{53F1A216-C341-6F04-308A-8A762F70ABF7}"/>
          </ac:grpSpMkLst>
        </pc:grpChg>
        <pc:grpChg chg="add del mod ord">
          <ac:chgData name="Hashimoto, Chie / 橋本　知依" userId="d974ff01-1f92-419a-ba7c-6fd3fb8463af" providerId="ADAL" clId="{CEC69B72-61DE-432E-9045-BEB07D4FEFC8}" dt="2023-09-26T07:07:00.894" v="6990" actId="478"/>
          <ac:grpSpMkLst>
            <pc:docMk/>
            <pc:sldMk cId="3001792241" sldId="327"/>
            <ac:grpSpMk id="20" creationId="{294A2771-5F88-2A8B-B8A6-F5469A2B8BA2}"/>
          </ac:grpSpMkLst>
        </pc:grpChg>
        <pc:graphicFrameChg chg="mod modGraphic">
          <ac:chgData name="Hashimoto, Chie / 橋本　知依" userId="d974ff01-1f92-419a-ba7c-6fd3fb8463af" providerId="ADAL" clId="{CEC69B72-61DE-432E-9045-BEB07D4FEFC8}" dt="2023-09-26T07:12:51.247" v="7174" actId="20577"/>
          <ac:graphicFrameMkLst>
            <pc:docMk/>
            <pc:sldMk cId="3001792241" sldId="327"/>
            <ac:graphicFrameMk id="8" creationId="{07219AAD-97A6-3628-5ADC-E4FDDF648FDB}"/>
          </ac:graphicFrameMkLst>
        </pc:graphicFrameChg>
        <pc:picChg chg="add mod modCrop">
          <ac:chgData name="Hashimoto, Chie / 橋本　知依" userId="d974ff01-1f92-419a-ba7c-6fd3fb8463af" providerId="ADAL" clId="{CEC69B72-61DE-432E-9045-BEB07D4FEFC8}" dt="2023-09-26T07:06:06.027" v="6964" actId="164"/>
          <ac:picMkLst>
            <pc:docMk/>
            <pc:sldMk cId="3001792241" sldId="327"/>
            <ac:picMk id="3" creationId="{EE6435FA-63E6-3537-FFF0-9B1862EFC11C}"/>
          </ac:picMkLst>
        </pc:picChg>
        <pc:picChg chg="add mod">
          <ac:chgData name="Hashimoto, Chie / 橋本　知依" userId="d974ff01-1f92-419a-ba7c-6fd3fb8463af" providerId="ADAL" clId="{CEC69B72-61DE-432E-9045-BEB07D4FEFC8}" dt="2023-09-26T07:05:21.240" v="6957" actId="164"/>
          <ac:picMkLst>
            <pc:docMk/>
            <pc:sldMk cId="3001792241" sldId="327"/>
            <ac:picMk id="4" creationId="{7B754CF3-8577-B476-3374-9A35BF42E3F7}"/>
          </ac:picMkLst>
        </pc:picChg>
        <pc:picChg chg="add del">
          <ac:chgData name="Hashimoto, Chie / 橋本　知依" userId="d974ff01-1f92-419a-ba7c-6fd3fb8463af" providerId="ADAL" clId="{CEC69B72-61DE-432E-9045-BEB07D4FEFC8}" dt="2023-09-12T09:28:03.375" v="3358" actId="22"/>
          <ac:picMkLst>
            <pc:docMk/>
            <pc:sldMk cId="3001792241" sldId="327"/>
            <ac:picMk id="5" creationId="{4FC01B49-91A5-04DF-8759-EB3E732086FE}"/>
          </ac:picMkLst>
        </pc:picChg>
        <pc:picChg chg="add mod">
          <ac:chgData name="Hashimoto, Chie / 橋本　知依" userId="d974ff01-1f92-419a-ba7c-6fd3fb8463af" providerId="ADAL" clId="{CEC69B72-61DE-432E-9045-BEB07D4FEFC8}" dt="2023-09-26T07:05:21.240" v="6957" actId="164"/>
          <ac:picMkLst>
            <pc:docMk/>
            <pc:sldMk cId="3001792241" sldId="327"/>
            <ac:picMk id="5" creationId="{C42FFABE-FBD3-BA2D-A74C-20E9D5AC6996}"/>
          </ac:picMkLst>
        </pc:picChg>
        <pc:picChg chg="add mod modCrop">
          <ac:chgData name="Hashimoto, Chie / 橋本　知依" userId="d974ff01-1f92-419a-ba7c-6fd3fb8463af" providerId="ADAL" clId="{CEC69B72-61DE-432E-9045-BEB07D4FEFC8}" dt="2023-09-26T07:05:54.739" v="6963" actId="164"/>
          <ac:picMkLst>
            <pc:docMk/>
            <pc:sldMk cId="3001792241" sldId="327"/>
            <ac:picMk id="9" creationId="{88A430D6-B8AA-1373-B420-15A4F7B00234}"/>
          </ac:picMkLst>
        </pc:picChg>
        <pc:cxnChg chg="add mod">
          <ac:chgData name="Hashimoto, Chie / 橋本　知依" userId="d974ff01-1f92-419a-ba7c-6fd3fb8463af" providerId="ADAL" clId="{CEC69B72-61DE-432E-9045-BEB07D4FEFC8}" dt="2023-09-26T07:07:00.894" v="6990" actId="478"/>
          <ac:cxnSpMkLst>
            <pc:docMk/>
            <pc:sldMk cId="3001792241" sldId="327"/>
            <ac:cxnSpMk id="11" creationId="{2CFBE8FE-F4C6-1CE3-D4FD-94553FDA1940}"/>
          </ac:cxnSpMkLst>
        </pc:cxnChg>
        <pc:cxnChg chg="add mod">
          <ac:chgData name="Hashimoto, Chie / 橋本　知依" userId="d974ff01-1f92-419a-ba7c-6fd3fb8463af" providerId="ADAL" clId="{CEC69B72-61DE-432E-9045-BEB07D4FEFC8}" dt="2023-09-26T07:05:21.240" v="6957" actId="164"/>
          <ac:cxnSpMkLst>
            <pc:docMk/>
            <pc:sldMk cId="3001792241" sldId="327"/>
            <ac:cxnSpMk id="12" creationId="{59F0663C-8104-925B-C469-FB42912232B1}"/>
          </ac:cxnSpMkLst>
        </pc:cxnChg>
      </pc:sldChg>
      <pc:sldChg chg="addSp delSp modSp add mod">
        <pc:chgData name="Hashimoto, Chie / 橋本　知依" userId="d974ff01-1f92-419a-ba7c-6fd3fb8463af" providerId="ADAL" clId="{CEC69B72-61DE-432E-9045-BEB07D4FEFC8}" dt="2023-09-26T07:08:35.379" v="7067" actId="20577"/>
        <pc:sldMkLst>
          <pc:docMk/>
          <pc:sldMk cId="3855689316" sldId="328"/>
        </pc:sldMkLst>
        <pc:spChg chg="add mod">
          <ac:chgData name="Hashimoto, Chie / 橋本　知依" userId="d974ff01-1f92-419a-ba7c-6fd3fb8463af" providerId="ADAL" clId="{CEC69B72-61DE-432E-9045-BEB07D4FEFC8}" dt="2023-09-13T04:18:43.191" v="3629" actId="1076"/>
          <ac:spMkLst>
            <pc:docMk/>
            <pc:sldMk cId="3855689316" sldId="328"/>
            <ac:spMk id="4" creationId="{DB7DA942-83B7-7330-1696-CA5120615363}"/>
          </ac:spMkLst>
        </pc:spChg>
        <pc:spChg chg="mod">
          <ac:chgData name="Hashimoto, Chie / 橋本　知依" userId="d974ff01-1f92-419a-ba7c-6fd3fb8463af" providerId="ADAL" clId="{CEC69B72-61DE-432E-9045-BEB07D4FEFC8}" dt="2023-09-12T09:16:52.629" v="2707" actId="164"/>
          <ac:spMkLst>
            <pc:docMk/>
            <pc:sldMk cId="3855689316" sldId="328"/>
            <ac:spMk id="17" creationId="{B316CAF4-FCD4-9ACB-602C-A144DBFC036C}"/>
          </ac:spMkLst>
        </pc:spChg>
        <pc:spChg chg="mod">
          <ac:chgData name="Hashimoto, Chie / 橋本　知依" userId="d974ff01-1f92-419a-ba7c-6fd3fb8463af" providerId="ADAL" clId="{CEC69B72-61DE-432E-9045-BEB07D4FEFC8}" dt="2023-09-12T09:16:52.629" v="2707" actId="164"/>
          <ac:spMkLst>
            <pc:docMk/>
            <pc:sldMk cId="3855689316" sldId="328"/>
            <ac:spMk id="18" creationId="{BBABFC79-3A7D-4354-404A-91456657F4FB}"/>
          </ac:spMkLst>
        </pc:spChg>
        <pc:spChg chg="del">
          <ac:chgData name="Hashimoto, Chie / 橋本　知依" userId="d974ff01-1f92-419a-ba7c-6fd3fb8463af" providerId="ADAL" clId="{CEC69B72-61DE-432E-9045-BEB07D4FEFC8}" dt="2023-09-12T09:16:56.558" v="2709" actId="478"/>
          <ac:spMkLst>
            <pc:docMk/>
            <pc:sldMk cId="3855689316" sldId="328"/>
            <ac:spMk id="22" creationId="{B64EDA99-177C-459E-DC48-F39DC867C855}"/>
          </ac:spMkLst>
        </pc:spChg>
        <pc:spChg chg="mod">
          <ac:chgData name="Hashimoto, Chie / 橋本　知依" userId="d974ff01-1f92-419a-ba7c-6fd3fb8463af" providerId="ADAL" clId="{CEC69B72-61DE-432E-9045-BEB07D4FEFC8}" dt="2023-09-13T04:18:43.191" v="3629" actId="1076"/>
          <ac:spMkLst>
            <pc:docMk/>
            <pc:sldMk cId="3855689316" sldId="328"/>
            <ac:spMk id="27" creationId="{BEA0EE62-0582-B3F7-F03C-911F97C78A7B}"/>
          </ac:spMkLst>
        </pc:spChg>
        <pc:grpChg chg="add mod">
          <ac:chgData name="Hashimoto, Chie / 橋本　知依" userId="d974ff01-1f92-419a-ba7c-6fd3fb8463af" providerId="ADAL" clId="{CEC69B72-61DE-432E-9045-BEB07D4FEFC8}" dt="2023-09-13T04:18:43.191" v="3629" actId="1076"/>
          <ac:grpSpMkLst>
            <pc:docMk/>
            <pc:sldMk cId="3855689316" sldId="328"/>
            <ac:grpSpMk id="2" creationId="{C03D44D3-B51E-7D67-8175-4CBB490D3B70}"/>
          </ac:grpSpMkLst>
        </pc:grpChg>
        <pc:grpChg chg="mod">
          <ac:chgData name="Hashimoto, Chie / 橋本　知依" userId="d974ff01-1f92-419a-ba7c-6fd3fb8463af" providerId="ADAL" clId="{CEC69B72-61DE-432E-9045-BEB07D4FEFC8}" dt="2023-09-12T09:16:52.629" v="2707" actId="164"/>
          <ac:grpSpMkLst>
            <pc:docMk/>
            <pc:sldMk cId="3855689316" sldId="328"/>
            <ac:grpSpMk id="15" creationId="{A1EB7960-60B8-BC4A-B7B0-B1009EE42956}"/>
          </ac:grpSpMkLst>
        </pc:grpChg>
        <pc:graphicFrameChg chg="mod modGraphic">
          <ac:chgData name="Hashimoto, Chie / 橋本　知依" userId="d974ff01-1f92-419a-ba7c-6fd3fb8463af" providerId="ADAL" clId="{CEC69B72-61DE-432E-9045-BEB07D4FEFC8}" dt="2023-09-26T07:08:35.379" v="7067" actId="20577"/>
          <ac:graphicFrameMkLst>
            <pc:docMk/>
            <pc:sldMk cId="3855689316" sldId="328"/>
            <ac:graphicFrameMk id="8" creationId="{07219AAD-97A6-3628-5ADC-E4FDDF648FDB}"/>
          </ac:graphicFrameMkLst>
        </pc:graphicFrameChg>
        <pc:picChg chg="mod">
          <ac:chgData name="Hashimoto, Chie / 橋本　知依" userId="d974ff01-1f92-419a-ba7c-6fd3fb8463af" providerId="ADAL" clId="{CEC69B72-61DE-432E-9045-BEB07D4FEFC8}" dt="2023-09-12T09:16:52.629" v="2707" actId="164"/>
          <ac:picMkLst>
            <pc:docMk/>
            <pc:sldMk cId="3855689316" sldId="328"/>
            <ac:picMk id="5" creationId="{B20297D4-F2F2-D17F-14E1-D5CFC8392E41}"/>
          </ac:picMkLst>
        </pc:picChg>
        <pc:picChg chg="mod">
          <ac:chgData name="Hashimoto, Chie / 橋本　知依" userId="d974ff01-1f92-419a-ba7c-6fd3fb8463af" providerId="ADAL" clId="{CEC69B72-61DE-432E-9045-BEB07D4FEFC8}" dt="2023-09-12T09:16:52.629" v="2707" actId="164"/>
          <ac:picMkLst>
            <pc:docMk/>
            <pc:sldMk cId="3855689316" sldId="328"/>
            <ac:picMk id="9" creationId="{3440F271-BC65-FB2F-F8D0-C7BC46D7037C}"/>
          </ac:picMkLst>
        </pc:picChg>
        <pc:cxnChg chg="mod">
          <ac:chgData name="Hashimoto, Chie / 橋本　知依" userId="d974ff01-1f92-419a-ba7c-6fd3fb8463af" providerId="ADAL" clId="{CEC69B72-61DE-432E-9045-BEB07D4FEFC8}" dt="2023-09-12T09:16:52.629" v="2707" actId="164"/>
          <ac:cxnSpMkLst>
            <pc:docMk/>
            <pc:sldMk cId="3855689316" sldId="328"/>
            <ac:cxnSpMk id="19" creationId="{23CF319B-769A-909C-EDAA-50B390F19F99}"/>
          </ac:cxnSpMkLst>
        </pc:cxnChg>
        <pc:cxnChg chg="mod">
          <ac:chgData name="Hashimoto, Chie / 橋本　知依" userId="d974ff01-1f92-419a-ba7c-6fd3fb8463af" providerId="ADAL" clId="{CEC69B72-61DE-432E-9045-BEB07D4FEFC8}" dt="2023-09-12T09:16:52.629" v="2707" actId="164"/>
          <ac:cxnSpMkLst>
            <pc:docMk/>
            <pc:sldMk cId="3855689316" sldId="328"/>
            <ac:cxnSpMk id="24" creationId="{8E8BC20D-D2FA-79D9-AB2A-AA571A0EE371}"/>
          </ac:cxnSpMkLst>
        </pc:cxnChg>
      </pc:sldChg>
      <pc:sldChg chg="delSp new del mod">
        <pc:chgData name="Hashimoto, Chie / 橋本　知依" userId="d974ff01-1f92-419a-ba7c-6fd3fb8463af" providerId="ADAL" clId="{CEC69B72-61DE-432E-9045-BEB07D4FEFC8}" dt="2023-09-25T23:47:30.211" v="3731" actId="47"/>
        <pc:sldMkLst>
          <pc:docMk/>
          <pc:sldMk cId="981623921" sldId="329"/>
        </pc:sldMkLst>
        <pc:spChg chg="del">
          <ac:chgData name="Hashimoto, Chie / 橋本　知依" userId="d974ff01-1f92-419a-ba7c-6fd3fb8463af" providerId="ADAL" clId="{CEC69B72-61DE-432E-9045-BEB07D4FEFC8}" dt="2023-09-25T23:47:26.672" v="3730" actId="478"/>
          <ac:spMkLst>
            <pc:docMk/>
            <pc:sldMk cId="981623921" sldId="329"/>
            <ac:spMk id="2" creationId="{769BFFD9-84B2-1726-F804-EC52B3D2DAC3}"/>
          </ac:spMkLst>
        </pc:spChg>
        <pc:spChg chg="del">
          <ac:chgData name="Hashimoto, Chie / 橋本　知依" userId="d974ff01-1f92-419a-ba7c-6fd3fb8463af" providerId="ADAL" clId="{CEC69B72-61DE-432E-9045-BEB07D4FEFC8}" dt="2023-09-25T23:47:26.672" v="3730" actId="478"/>
          <ac:spMkLst>
            <pc:docMk/>
            <pc:sldMk cId="981623921" sldId="329"/>
            <ac:spMk id="3" creationId="{7593802C-A45A-63CB-ACF3-F1BEE3609D08}"/>
          </ac:spMkLst>
        </pc:spChg>
        <pc:spChg chg="del">
          <ac:chgData name="Hashimoto, Chie / 橋本　知依" userId="d974ff01-1f92-419a-ba7c-6fd3fb8463af" providerId="ADAL" clId="{CEC69B72-61DE-432E-9045-BEB07D4FEFC8}" dt="2023-09-25T23:47:26.672" v="3730" actId="478"/>
          <ac:spMkLst>
            <pc:docMk/>
            <pc:sldMk cId="981623921" sldId="329"/>
            <ac:spMk id="4" creationId="{D431FE1C-3ECD-5073-78F7-0023F9C8211E}"/>
          </ac:spMkLst>
        </pc:spChg>
        <pc:spChg chg="del">
          <ac:chgData name="Hashimoto, Chie / 橋本　知依" userId="d974ff01-1f92-419a-ba7c-6fd3fb8463af" providerId="ADAL" clId="{CEC69B72-61DE-432E-9045-BEB07D4FEFC8}" dt="2023-09-25T23:47:26.672" v="3730" actId="478"/>
          <ac:spMkLst>
            <pc:docMk/>
            <pc:sldMk cId="981623921" sldId="329"/>
            <ac:spMk id="5" creationId="{92CFC14B-4A22-A0D1-EA89-88F7EB7EA20B}"/>
          </ac:spMkLst>
        </pc:spChg>
      </pc:sldChg>
      <pc:sldChg chg="addSp delSp modSp add del mod">
        <pc:chgData name="Hashimoto, Chie / 橋本　知依" userId="d974ff01-1f92-419a-ba7c-6fd3fb8463af" providerId="ADAL" clId="{CEC69B72-61DE-432E-9045-BEB07D4FEFC8}" dt="2023-09-26T07:07:22.327" v="6996" actId="47"/>
        <pc:sldMkLst>
          <pc:docMk/>
          <pc:sldMk cId="1541515246" sldId="329"/>
        </pc:sldMkLst>
        <pc:spChg chg="add del mod">
          <ac:chgData name="Hashimoto, Chie / 橋本　知依" userId="d974ff01-1f92-419a-ba7c-6fd3fb8463af" providerId="ADAL" clId="{CEC69B72-61DE-432E-9045-BEB07D4FEFC8}" dt="2023-09-26T07:05:16.284" v="6955" actId="21"/>
          <ac:spMkLst>
            <pc:docMk/>
            <pc:sldMk cId="1541515246" sldId="329"/>
            <ac:spMk id="9" creationId="{278FB008-2CCE-C668-4B79-4A707F70BFDC}"/>
          </ac:spMkLst>
        </pc:spChg>
        <pc:spChg chg="add del mod">
          <ac:chgData name="Hashimoto, Chie / 橋本　知依" userId="d974ff01-1f92-419a-ba7c-6fd3fb8463af" providerId="ADAL" clId="{CEC69B72-61DE-432E-9045-BEB07D4FEFC8}" dt="2023-09-26T07:05:16.284" v="6955" actId="21"/>
          <ac:spMkLst>
            <pc:docMk/>
            <pc:sldMk cId="1541515246" sldId="329"/>
            <ac:spMk id="13" creationId="{66CC4304-DBF3-E06C-C5C2-7A7B15196AC3}"/>
          </ac:spMkLst>
        </pc:spChg>
        <pc:graphicFrameChg chg="add del mod modGraphic">
          <ac:chgData name="Hashimoto, Chie / 橋本　知依" userId="d974ff01-1f92-419a-ba7c-6fd3fb8463af" providerId="ADAL" clId="{CEC69B72-61DE-432E-9045-BEB07D4FEFC8}" dt="2023-09-26T00:39:41.508" v="4200" actId="20577"/>
          <ac:graphicFrameMkLst>
            <pc:docMk/>
            <pc:sldMk cId="1541515246" sldId="329"/>
            <ac:graphicFrameMk id="8" creationId="{07219AAD-97A6-3628-5ADC-E4FDDF648FDB}"/>
          </ac:graphicFrameMkLst>
        </pc:graphicFrameChg>
        <pc:picChg chg="add del mod">
          <ac:chgData name="Hashimoto, Chie / 橋本　知依" userId="d974ff01-1f92-419a-ba7c-6fd3fb8463af" providerId="ADAL" clId="{CEC69B72-61DE-432E-9045-BEB07D4FEFC8}" dt="2023-09-26T07:05:16.284" v="6955" actId="21"/>
          <ac:picMkLst>
            <pc:docMk/>
            <pc:sldMk cId="1541515246" sldId="329"/>
            <ac:picMk id="3" creationId="{BD777D6E-7FF9-10A8-22D6-752153209459}"/>
          </ac:picMkLst>
        </pc:picChg>
        <pc:picChg chg="add del mod">
          <ac:chgData name="Hashimoto, Chie / 橋本　知依" userId="d974ff01-1f92-419a-ba7c-6fd3fb8463af" providerId="ADAL" clId="{CEC69B72-61DE-432E-9045-BEB07D4FEFC8}" dt="2023-09-26T00:20:49.640" v="3976"/>
          <ac:picMkLst>
            <pc:docMk/>
            <pc:sldMk cId="1541515246" sldId="329"/>
            <ac:picMk id="4" creationId="{955C9C5C-93AB-B309-B548-0DDD70AE3A12}"/>
          </ac:picMkLst>
        </pc:picChg>
        <pc:picChg chg="add del mod">
          <ac:chgData name="Hashimoto, Chie / 橋本　知依" userId="d974ff01-1f92-419a-ba7c-6fd3fb8463af" providerId="ADAL" clId="{CEC69B72-61DE-432E-9045-BEB07D4FEFC8}" dt="2023-09-26T07:05:16.284" v="6955" actId="21"/>
          <ac:picMkLst>
            <pc:docMk/>
            <pc:sldMk cId="1541515246" sldId="329"/>
            <ac:picMk id="7" creationId="{ECACED21-7080-70BA-06AD-31640C742C9A}"/>
          </ac:picMkLst>
        </pc:picChg>
        <pc:cxnChg chg="add del mod">
          <ac:chgData name="Hashimoto, Chie / 橋本　知依" userId="d974ff01-1f92-419a-ba7c-6fd3fb8463af" providerId="ADAL" clId="{CEC69B72-61DE-432E-9045-BEB07D4FEFC8}" dt="2023-09-26T07:05:16.284" v="6955" actId="21"/>
          <ac:cxnSpMkLst>
            <pc:docMk/>
            <pc:sldMk cId="1541515246" sldId="329"/>
            <ac:cxnSpMk id="10" creationId="{32259B52-2BB6-9088-DCB5-7507F1CC6668}"/>
          </ac:cxnSpMkLst>
        </pc:cxnChg>
      </pc:sldChg>
      <pc:sldChg chg="addSp modSp add del mod">
        <pc:chgData name="Hashimoto, Chie / 橋本　知依" userId="d974ff01-1f92-419a-ba7c-6fd3fb8463af" providerId="ADAL" clId="{CEC69B72-61DE-432E-9045-BEB07D4FEFC8}" dt="2023-09-26T07:04:45.565" v="6953" actId="47"/>
        <pc:sldMkLst>
          <pc:docMk/>
          <pc:sldMk cId="2043304112" sldId="330"/>
        </pc:sldMkLst>
        <pc:graphicFrameChg chg="mod modGraphic">
          <ac:chgData name="Hashimoto, Chie / 橋本　知依" userId="d974ff01-1f92-419a-ba7c-6fd3fb8463af" providerId="ADAL" clId="{CEC69B72-61DE-432E-9045-BEB07D4FEFC8}" dt="2023-09-26T00:39:36.402" v="4199" actId="6549"/>
          <ac:graphicFrameMkLst>
            <pc:docMk/>
            <pc:sldMk cId="2043304112" sldId="330"/>
            <ac:graphicFrameMk id="8" creationId="{07219AAD-97A6-3628-5ADC-E4FDDF648FDB}"/>
          </ac:graphicFrameMkLst>
        </pc:graphicFrameChg>
        <pc:picChg chg="add mod modCrop">
          <ac:chgData name="Hashimoto, Chie / 橋本　知依" userId="d974ff01-1f92-419a-ba7c-6fd3fb8463af" providerId="ADAL" clId="{CEC69B72-61DE-432E-9045-BEB07D4FEFC8}" dt="2023-09-26T00:27:56.351" v="4191" actId="1076"/>
          <ac:picMkLst>
            <pc:docMk/>
            <pc:sldMk cId="2043304112" sldId="330"/>
            <ac:picMk id="3" creationId="{8CFCF54C-5498-3D84-7B83-4D6EE3CC3C10}"/>
          </ac:picMkLst>
        </pc:picChg>
      </pc:sldChg>
      <pc:sldChg chg="addSp delSp modSp add mod">
        <pc:chgData name="Hashimoto, Chie / 橋本　知依" userId="d974ff01-1f92-419a-ba7c-6fd3fb8463af" providerId="ADAL" clId="{CEC69B72-61DE-432E-9045-BEB07D4FEFC8}" dt="2023-09-26T07:13:57.476" v="7226" actId="20577"/>
        <pc:sldMkLst>
          <pc:docMk/>
          <pc:sldMk cId="3792151018" sldId="331"/>
        </pc:sldMkLst>
        <pc:spChg chg="del">
          <ac:chgData name="Hashimoto, Chie / 橋本　知依" userId="d974ff01-1f92-419a-ba7c-6fd3fb8463af" providerId="ADAL" clId="{CEC69B72-61DE-432E-9045-BEB07D4FEFC8}" dt="2023-09-26T01:09:49.637" v="5030" actId="478"/>
          <ac:spMkLst>
            <pc:docMk/>
            <pc:sldMk cId="3792151018" sldId="331"/>
            <ac:spMk id="9" creationId="{278FB008-2CCE-C668-4B79-4A707F70BFDC}"/>
          </ac:spMkLst>
        </pc:spChg>
        <pc:spChg chg="add del">
          <ac:chgData name="Hashimoto, Chie / 橋本　知依" userId="d974ff01-1f92-419a-ba7c-6fd3fb8463af" providerId="ADAL" clId="{CEC69B72-61DE-432E-9045-BEB07D4FEFC8}" dt="2023-09-26T01:09:48.292" v="5029" actId="478"/>
          <ac:spMkLst>
            <pc:docMk/>
            <pc:sldMk cId="3792151018" sldId="331"/>
            <ac:spMk id="13" creationId="{66CC4304-DBF3-E06C-C5C2-7A7B15196AC3}"/>
          </ac:spMkLst>
        </pc:spChg>
        <pc:graphicFrameChg chg="mod modGraphic">
          <ac:chgData name="Hashimoto, Chie / 橋本　知依" userId="d974ff01-1f92-419a-ba7c-6fd3fb8463af" providerId="ADAL" clId="{CEC69B72-61DE-432E-9045-BEB07D4FEFC8}" dt="2023-09-26T07:13:57.476" v="7226" actId="20577"/>
          <ac:graphicFrameMkLst>
            <pc:docMk/>
            <pc:sldMk cId="3792151018" sldId="331"/>
            <ac:graphicFrameMk id="8" creationId="{07219AAD-97A6-3628-5ADC-E4FDDF648FDB}"/>
          </ac:graphicFrameMkLst>
        </pc:graphicFrameChg>
        <pc:picChg chg="add del">
          <ac:chgData name="Hashimoto, Chie / 橋本　知依" userId="d974ff01-1f92-419a-ba7c-6fd3fb8463af" providerId="ADAL" clId="{CEC69B72-61DE-432E-9045-BEB07D4FEFC8}" dt="2023-09-26T00:39:28.960" v="4195" actId="478"/>
          <ac:picMkLst>
            <pc:docMk/>
            <pc:sldMk cId="3792151018" sldId="331"/>
            <ac:picMk id="3" creationId="{BD777D6E-7FF9-10A8-22D6-752153209459}"/>
          </ac:picMkLst>
        </pc:picChg>
        <pc:picChg chg="add del">
          <ac:chgData name="Hashimoto, Chie / 橋本　知依" userId="d974ff01-1f92-419a-ba7c-6fd3fb8463af" providerId="ADAL" clId="{CEC69B72-61DE-432E-9045-BEB07D4FEFC8}" dt="2023-09-26T00:39:28.960" v="4195" actId="478"/>
          <ac:picMkLst>
            <pc:docMk/>
            <pc:sldMk cId="3792151018" sldId="331"/>
            <ac:picMk id="7" creationId="{ECACED21-7080-70BA-06AD-31640C742C9A}"/>
          </ac:picMkLst>
        </pc:picChg>
        <pc:cxnChg chg="add del mod">
          <ac:chgData name="Hashimoto, Chie / 橋本　知依" userId="d974ff01-1f92-419a-ba7c-6fd3fb8463af" providerId="ADAL" clId="{CEC69B72-61DE-432E-9045-BEB07D4FEFC8}" dt="2023-09-26T01:09:50.240" v="5031" actId="478"/>
          <ac:cxnSpMkLst>
            <pc:docMk/>
            <pc:sldMk cId="3792151018" sldId="331"/>
            <ac:cxnSpMk id="10" creationId="{32259B52-2BB6-9088-DCB5-7507F1CC6668}"/>
          </ac:cxnSpMkLst>
        </pc:cxnChg>
      </pc:sldChg>
      <pc:sldChg chg="addSp delSp modSp add mod">
        <pc:chgData name="Hashimoto, Chie / 橋本　知依" userId="d974ff01-1f92-419a-ba7c-6fd3fb8463af" providerId="ADAL" clId="{CEC69B72-61DE-432E-9045-BEB07D4FEFC8}" dt="2023-09-26T07:09:18.194" v="7071" actId="20577"/>
        <pc:sldMkLst>
          <pc:docMk/>
          <pc:sldMk cId="2146032486" sldId="332"/>
        </pc:sldMkLst>
        <pc:spChg chg="add mod">
          <ac:chgData name="Hashimoto, Chie / 橋本　知依" userId="d974ff01-1f92-419a-ba7c-6fd3fb8463af" providerId="ADAL" clId="{CEC69B72-61DE-432E-9045-BEB07D4FEFC8}" dt="2023-09-26T02:07:48.426" v="5842" actId="14100"/>
          <ac:spMkLst>
            <pc:docMk/>
            <pc:sldMk cId="2146032486" sldId="332"/>
            <ac:spMk id="5" creationId="{9B965895-68D2-9B52-9DBA-1F45A673C88E}"/>
          </ac:spMkLst>
        </pc:spChg>
        <pc:spChg chg="add mod">
          <ac:chgData name="Hashimoto, Chie / 橋本　知依" userId="d974ff01-1f92-419a-ba7c-6fd3fb8463af" providerId="ADAL" clId="{CEC69B72-61DE-432E-9045-BEB07D4FEFC8}" dt="2023-09-26T02:08:26.599" v="5960" actId="20577"/>
          <ac:spMkLst>
            <pc:docMk/>
            <pc:sldMk cId="2146032486" sldId="332"/>
            <ac:spMk id="7" creationId="{FEF36CF5-FFB4-CDD6-80B7-CF2960CD1E4F}"/>
          </ac:spMkLst>
        </pc:spChg>
        <pc:spChg chg="add del mod">
          <ac:chgData name="Hashimoto, Chie / 橋本　知依" userId="d974ff01-1f92-419a-ba7c-6fd3fb8463af" providerId="ADAL" clId="{CEC69B72-61DE-432E-9045-BEB07D4FEFC8}" dt="2023-09-26T02:12:07.251" v="6056"/>
          <ac:spMkLst>
            <pc:docMk/>
            <pc:sldMk cId="2146032486" sldId="332"/>
            <ac:spMk id="11" creationId="{903577AE-5439-05DF-5741-7F93AA10D81B}"/>
          </ac:spMkLst>
        </pc:spChg>
        <pc:spChg chg="add mod">
          <ac:chgData name="Hashimoto, Chie / 橋本　知依" userId="d974ff01-1f92-419a-ba7c-6fd3fb8463af" providerId="ADAL" clId="{CEC69B72-61DE-432E-9045-BEB07D4FEFC8}" dt="2023-09-26T02:12:20.883" v="6060" actId="1076"/>
          <ac:spMkLst>
            <pc:docMk/>
            <pc:sldMk cId="2146032486" sldId="332"/>
            <ac:spMk id="13" creationId="{6D0E5B90-2C7E-A916-8BDF-2AFAB97AF93C}"/>
          </ac:spMkLst>
        </pc:spChg>
        <pc:graphicFrameChg chg="mod modGraphic">
          <ac:chgData name="Hashimoto, Chie / 橋本　知依" userId="d974ff01-1f92-419a-ba7c-6fd3fb8463af" providerId="ADAL" clId="{CEC69B72-61DE-432E-9045-BEB07D4FEFC8}" dt="2023-09-26T07:09:18.194" v="7071" actId="20577"/>
          <ac:graphicFrameMkLst>
            <pc:docMk/>
            <pc:sldMk cId="2146032486" sldId="332"/>
            <ac:graphicFrameMk id="8" creationId="{07219AAD-97A6-3628-5ADC-E4FDDF648FDB}"/>
          </ac:graphicFrameMkLst>
        </pc:graphicFrameChg>
        <pc:picChg chg="del">
          <ac:chgData name="Hashimoto, Chie / 橋本　知依" userId="d974ff01-1f92-419a-ba7c-6fd3fb8463af" providerId="ADAL" clId="{CEC69B72-61DE-432E-9045-BEB07D4FEFC8}" dt="2023-09-26T01:55:22.683" v="5545" actId="478"/>
          <ac:picMkLst>
            <pc:docMk/>
            <pc:sldMk cId="2146032486" sldId="332"/>
            <ac:picMk id="3" creationId="{8CFCF54C-5498-3D84-7B83-4D6EE3CC3C10}"/>
          </ac:picMkLst>
        </pc:picChg>
        <pc:picChg chg="add mod">
          <ac:chgData name="Hashimoto, Chie / 橋本　知依" userId="d974ff01-1f92-419a-ba7c-6fd3fb8463af" providerId="ADAL" clId="{CEC69B72-61DE-432E-9045-BEB07D4FEFC8}" dt="2023-09-26T02:07:02.276" v="5749" actId="1076"/>
          <ac:picMkLst>
            <pc:docMk/>
            <pc:sldMk cId="2146032486" sldId="332"/>
            <ac:picMk id="4" creationId="{59CDC3D2-A17E-66FA-E2D8-7F315EB3A886}"/>
          </ac:picMkLst>
        </pc:picChg>
        <pc:picChg chg="add mod modCrop">
          <ac:chgData name="Hashimoto, Chie / 橋本　知依" userId="d974ff01-1f92-419a-ba7c-6fd3fb8463af" providerId="ADAL" clId="{CEC69B72-61DE-432E-9045-BEB07D4FEFC8}" dt="2023-09-26T02:12:04.542" v="6054" actId="1076"/>
          <ac:picMkLst>
            <pc:docMk/>
            <pc:sldMk cId="2146032486" sldId="332"/>
            <ac:picMk id="10" creationId="{FA377643-1B22-6053-E889-3C024D5DF1E9}"/>
          </ac:picMkLst>
        </pc:picChg>
        <pc:picChg chg="add mod ord">
          <ac:chgData name="Hashimoto, Chie / 橋本　知依" userId="d974ff01-1f92-419a-ba7c-6fd3fb8463af" providerId="ADAL" clId="{CEC69B72-61DE-432E-9045-BEB07D4FEFC8}" dt="2023-09-26T02:12:25.528" v="6063" actId="1076"/>
          <ac:picMkLst>
            <pc:docMk/>
            <pc:sldMk cId="2146032486" sldId="332"/>
            <ac:picMk id="12" creationId="{5C676528-979F-8D7C-96FF-BE0958571D49}"/>
          </ac:picMkLst>
        </pc:picChg>
      </pc:sldChg>
      <pc:sldChg chg="new del">
        <pc:chgData name="Hashimoto, Chie / 橋本　知依" userId="d974ff01-1f92-419a-ba7c-6fd3fb8463af" providerId="ADAL" clId="{CEC69B72-61DE-432E-9045-BEB07D4FEFC8}" dt="2023-09-26T01:54:57.112" v="5541" actId="47"/>
        <pc:sldMkLst>
          <pc:docMk/>
          <pc:sldMk cId="3764789913" sldId="332"/>
        </pc:sldMkLst>
      </pc:sldChg>
      <pc:sldChg chg="addSp delSp modSp add mod">
        <pc:chgData name="Hashimoto, Chie / 橋本　知依" userId="d974ff01-1f92-419a-ba7c-6fd3fb8463af" providerId="ADAL" clId="{CEC69B72-61DE-432E-9045-BEB07D4FEFC8}" dt="2023-09-26T07:09:20.217" v="7073" actId="20577"/>
        <pc:sldMkLst>
          <pc:docMk/>
          <pc:sldMk cId="2241326893" sldId="333"/>
        </pc:sldMkLst>
        <pc:spChg chg="del">
          <ac:chgData name="Hashimoto, Chie / 橋本　知依" userId="d974ff01-1f92-419a-ba7c-6fd3fb8463af" providerId="ADAL" clId="{CEC69B72-61DE-432E-9045-BEB07D4FEFC8}" dt="2023-09-26T02:14:28.680" v="6065" actId="478"/>
          <ac:spMkLst>
            <pc:docMk/>
            <pc:sldMk cId="2241326893" sldId="333"/>
            <ac:spMk id="5" creationId="{9B965895-68D2-9B52-9DBA-1F45A673C88E}"/>
          </ac:spMkLst>
        </pc:spChg>
        <pc:spChg chg="del">
          <ac:chgData name="Hashimoto, Chie / 橋本　知依" userId="d974ff01-1f92-419a-ba7c-6fd3fb8463af" providerId="ADAL" clId="{CEC69B72-61DE-432E-9045-BEB07D4FEFC8}" dt="2023-09-26T02:14:37.471" v="6069" actId="478"/>
          <ac:spMkLst>
            <pc:docMk/>
            <pc:sldMk cId="2241326893" sldId="333"/>
            <ac:spMk id="7" creationId="{FEF36CF5-FFB4-CDD6-80B7-CF2960CD1E4F}"/>
          </ac:spMkLst>
        </pc:spChg>
        <pc:spChg chg="del">
          <ac:chgData name="Hashimoto, Chie / 橋本　知依" userId="d974ff01-1f92-419a-ba7c-6fd3fb8463af" providerId="ADAL" clId="{CEC69B72-61DE-432E-9045-BEB07D4FEFC8}" dt="2023-09-26T02:16:26.980" v="6190" actId="478"/>
          <ac:spMkLst>
            <pc:docMk/>
            <pc:sldMk cId="2241326893" sldId="333"/>
            <ac:spMk id="13" creationId="{6D0E5B90-2C7E-A916-8BDF-2AFAB97AF93C}"/>
          </ac:spMkLst>
        </pc:spChg>
        <pc:spChg chg="add mod">
          <ac:chgData name="Hashimoto, Chie / 橋本　知依" userId="d974ff01-1f92-419a-ba7c-6fd3fb8463af" providerId="ADAL" clId="{CEC69B72-61DE-432E-9045-BEB07D4FEFC8}" dt="2023-09-26T02:17:31.525" v="6196" actId="1076"/>
          <ac:spMkLst>
            <pc:docMk/>
            <pc:sldMk cId="2241326893" sldId="333"/>
            <ac:spMk id="15" creationId="{027486A5-F98F-A8B2-FA43-A5B15A227633}"/>
          </ac:spMkLst>
        </pc:spChg>
        <pc:spChg chg="add mod">
          <ac:chgData name="Hashimoto, Chie / 橋本　知依" userId="d974ff01-1f92-419a-ba7c-6fd3fb8463af" providerId="ADAL" clId="{CEC69B72-61DE-432E-9045-BEB07D4FEFC8}" dt="2023-09-26T02:22:28.282" v="6338" actId="164"/>
          <ac:spMkLst>
            <pc:docMk/>
            <pc:sldMk cId="2241326893" sldId="333"/>
            <ac:spMk id="21" creationId="{96DB8264-927E-25AC-FD44-DF6C2D62AC1C}"/>
          </ac:spMkLst>
        </pc:spChg>
        <pc:spChg chg="add mod">
          <ac:chgData name="Hashimoto, Chie / 橋本　知依" userId="d974ff01-1f92-419a-ba7c-6fd3fb8463af" providerId="ADAL" clId="{CEC69B72-61DE-432E-9045-BEB07D4FEFC8}" dt="2023-09-26T02:22:28.282" v="6338" actId="164"/>
          <ac:spMkLst>
            <pc:docMk/>
            <pc:sldMk cId="2241326893" sldId="333"/>
            <ac:spMk id="23" creationId="{4A6FF479-584B-EBA4-4453-D82A0EE09609}"/>
          </ac:spMkLst>
        </pc:spChg>
        <pc:spChg chg="add mod">
          <ac:chgData name="Hashimoto, Chie / 橋本　知依" userId="d974ff01-1f92-419a-ba7c-6fd3fb8463af" providerId="ADAL" clId="{CEC69B72-61DE-432E-9045-BEB07D4FEFC8}" dt="2023-09-26T02:22:28.282" v="6338" actId="164"/>
          <ac:spMkLst>
            <pc:docMk/>
            <pc:sldMk cId="2241326893" sldId="333"/>
            <ac:spMk id="26" creationId="{90EEF916-0643-EA14-FC8C-61AAD9B0B68F}"/>
          </ac:spMkLst>
        </pc:spChg>
        <pc:spChg chg="add mod">
          <ac:chgData name="Hashimoto, Chie / 橋本　知依" userId="d974ff01-1f92-419a-ba7c-6fd3fb8463af" providerId="ADAL" clId="{CEC69B72-61DE-432E-9045-BEB07D4FEFC8}" dt="2023-09-26T02:27:30.287" v="6531" actId="14100"/>
          <ac:spMkLst>
            <pc:docMk/>
            <pc:sldMk cId="2241326893" sldId="333"/>
            <ac:spMk id="31" creationId="{4279095C-39A7-B223-510E-AB90EA720BD9}"/>
          </ac:spMkLst>
        </pc:spChg>
        <pc:spChg chg="add mod">
          <ac:chgData name="Hashimoto, Chie / 橋本　知依" userId="d974ff01-1f92-419a-ba7c-6fd3fb8463af" providerId="ADAL" clId="{CEC69B72-61DE-432E-9045-BEB07D4FEFC8}" dt="2023-09-26T02:31:26.906" v="6591" actId="1076"/>
          <ac:spMkLst>
            <pc:docMk/>
            <pc:sldMk cId="2241326893" sldId="333"/>
            <ac:spMk id="35" creationId="{0AE92C65-8825-CF03-9F0E-06584D444E4F}"/>
          </ac:spMkLst>
        </pc:spChg>
        <pc:grpChg chg="add mod">
          <ac:chgData name="Hashimoto, Chie / 橋本　知依" userId="d974ff01-1f92-419a-ba7c-6fd3fb8463af" providerId="ADAL" clId="{CEC69B72-61DE-432E-9045-BEB07D4FEFC8}" dt="2023-09-26T02:22:29.455" v="6339" actId="1076"/>
          <ac:grpSpMkLst>
            <pc:docMk/>
            <pc:sldMk cId="2241326893" sldId="333"/>
            <ac:grpSpMk id="28" creationId="{E9A80EC8-5BC9-696A-6224-DD4F7EE70608}"/>
          </ac:grpSpMkLst>
        </pc:grpChg>
        <pc:graphicFrameChg chg="mod modGraphic">
          <ac:chgData name="Hashimoto, Chie / 橋本　知依" userId="d974ff01-1f92-419a-ba7c-6fd3fb8463af" providerId="ADAL" clId="{CEC69B72-61DE-432E-9045-BEB07D4FEFC8}" dt="2023-09-26T07:09:20.217" v="7073" actId="20577"/>
          <ac:graphicFrameMkLst>
            <pc:docMk/>
            <pc:sldMk cId="2241326893" sldId="333"/>
            <ac:graphicFrameMk id="8" creationId="{07219AAD-97A6-3628-5ADC-E4FDDF648FDB}"/>
          </ac:graphicFrameMkLst>
        </pc:graphicFrameChg>
        <pc:picChg chg="add mod modCrop">
          <ac:chgData name="Hashimoto, Chie / 橋本　知依" userId="d974ff01-1f92-419a-ba7c-6fd3fb8463af" providerId="ADAL" clId="{CEC69B72-61DE-432E-9045-BEB07D4FEFC8}" dt="2023-09-26T02:17:27.379" v="6194" actId="732"/>
          <ac:picMkLst>
            <pc:docMk/>
            <pc:sldMk cId="2241326893" sldId="333"/>
            <ac:picMk id="3" creationId="{A6AEAA01-E298-C2E5-D8E0-527315B1A56E}"/>
          </ac:picMkLst>
        </pc:picChg>
        <pc:picChg chg="del">
          <ac:chgData name="Hashimoto, Chie / 橋本　知依" userId="d974ff01-1f92-419a-ba7c-6fd3fb8463af" providerId="ADAL" clId="{CEC69B72-61DE-432E-9045-BEB07D4FEFC8}" dt="2023-09-26T02:14:28.680" v="6065" actId="478"/>
          <ac:picMkLst>
            <pc:docMk/>
            <pc:sldMk cId="2241326893" sldId="333"/>
            <ac:picMk id="4" creationId="{59CDC3D2-A17E-66FA-E2D8-7F315EB3A886}"/>
          </ac:picMkLst>
        </pc:picChg>
        <pc:picChg chg="del">
          <ac:chgData name="Hashimoto, Chie / 橋本　知依" userId="d974ff01-1f92-419a-ba7c-6fd3fb8463af" providerId="ADAL" clId="{CEC69B72-61DE-432E-9045-BEB07D4FEFC8}" dt="2023-09-26T02:14:29.328" v="6066" actId="478"/>
          <ac:picMkLst>
            <pc:docMk/>
            <pc:sldMk cId="2241326893" sldId="333"/>
            <ac:picMk id="10" creationId="{FA377643-1B22-6053-E889-3C024D5DF1E9}"/>
          </ac:picMkLst>
        </pc:picChg>
        <pc:picChg chg="del">
          <ac:chgData name="Hashimoto, Chie / 橋本　知依" userId="d974ff01-1f92-419a-ba7c-6fd3fb8463af" providerId="ADAL" clId="{CEC69B72-61DE-432E-9045-BEB07D4FEFC8}" dt="2023-09-26T02:14:30.084" v="6067" actId="478"/>
          <ac:picMkLst>
            <pc:docMk/>
            <pc:sldMk cId="2241326893" sldId="333"/>
            <ac:picMk id="12" creationId="{5C676528-979F-8D7C-96FF-BE0958571D49}"/>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7" creationId="{275BD719-ECB0-5BA1-1E06-960AA2CA31E2}"/>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9" creationId="{D966E4CE-416C-3A65-D452-0EC7C1A76FE9}"/>
          </ac:picMkLst>
        </pc:picChg>
        <pc:picChg chg="add mod modCrop">
          <ac:chgData name="Hashimoto, Chie / 橋本　知依" userId="d974ff01-1f92-419a-ba7c-6fd3fb8463af" providerId="ADAL" clId="{CEC69B72-61DE-432E-9045-BEB07D4FEFC8}" dt="2023-09-26T02:27:23.491" v="6528" actId="1076"/>
          <ac:picMkLst>
            <pc:docMk/>
            <pc:sldMk cId="2241326893" sldId="333"/>
            <ac:picMk id="30" creationId="{E59F192A-5128-DC06-0A11-20A83D349909}"/>
          </ac:picMkLst>
        </pc:picChg>
        <pc:cxnChg chg="add mod">
          <ac:chgData name="Hashimoto, Chie / 橋本　知依" userId="d974ff01-1f92-419a-ba7c-6fd3fb8463af" providerId="ADAL" clId="{CEC69B72-61DE-432E-9045-BEB07D4FEFC8}" dt="2023-09-26T02:17:30.274" v="6195" actId="1076"/>
          <ac:cxnSpMkLst>
            <pc:docMk/>
            <pc:sldMk cId="2241326893" sldId="333"/>
            <ac:cxnSpMk id="11" creationId="{88A686F5-3CA9-743A-FEA1-11D3C1C514BD}"/>
          </ac:cxnSpMkLst>
        </pc:cxnChg>
        <pc:cxnChg chg="add mod">
          <ac:chgData name="Hashimoto, Chie / 橋本　知依" userId="d974ff01-1f92-419a-ba7c-6fd3fb8463af" providerId="ADAL" clId="{CEC69B72-61DE-432E-9045-BEB07D4FEFC8}" dt="2023-09-26T02:22:28.282" v="6338" actId="164"/>
          <ac:cxnSpMkLst>
            <pc:docMk/>
            <pc:sldMk cId="2241326893" sldId="333"/>
            <ac:cxnSpMk id="20" creationId="{6D995B42-B281-1EF1-4494-5F00254D67D1}"/>
          </ac:cxnSpMkLst>
        </pc:cxnChg>
        <pc:cxnChg chg="add mod">
          <ac:chgData name="Hashimoto, Chie / 橋本　知依" userId="d974ff01-1f92-419a-ba7c-6fd3fb8463af" providerId="ADAL" clId="{CEC69B72-61DE-432E-9045-BEB07D4FEFC8}" dt="2023-09-26T02:30:22.414" v="6534" actId="14100"/>
          <ac:cxnSpMkLst>
            <pc:docMk/>
            <pc:sldMk cId="2241326893" sldId="333"/>
            <ac:cxnSpMk id="32" creationId="{AFC21C73-0566-BCB4-F8F8-A3206C1DB208}"/>
          </ac:cxnSpMkLst>
        </pc:cxnChg>
      </pc:sldChg>
      <pc:sldChg chg="addSp delSp new del mod">
        <pc:chgData name="Hashimoto, Chie / 橋本　知依" userId="d974ff01-1f92-419a-ba7c-6fd3fb8463af" providerId="ADAL" clId="{CEC69B72-61DE-432E-9045-BEB07D4FEFC8}" dt="2023-09-26T05:52:10.193" v="6598" actId="47"/>
        <pc:sldMkLst>
          <pc:docMk/>
          <pc:sldMk cId="2862120742" sldId="334"/>
        </pc:sldMkLst>
        <pc:picChg chg="add del">
          <ac:chgData name="Hashimoto, Chie / 橋本　知依" userId="d974ff01-1f92-419a-ba7c-6fd3fb8463af" providerId="ADAL" clId="{CEC69B72-61DE-432E-9045-BEB07D4FEFC8}" dt="2023-09-26T05:52:02.059" v="6596" actId="21"/>
          <ac:picMkLst>
            <pc:docMk/>
            <pc:sldMk cId="2862120742" sldId="334"/>
            <ac:picMk id="7" creationId="{34F23AB4-4668-0125-3E89-B9E973128062}"/>
          </ac:picMkLst>
        </pc:picChg>
      </pc:sldChg>
      <pc:sldChg chg="addSp delSp modSp add mod">
        <pc:chgData name="Hashimoto, Chie / 橋本　知依" userId="d974ff01-1f92-419a-ba7c-6fd3fb8463af" providerId="ADAL" clId="{CEC69B72-61DE-432E-9045-BEB07D4FEFC8}" dt="2023-09-26T05:58:15.272" v="6950" actId="14100"/>
        <pc:sldMkLst>
          <pc:docMk/>
          <pc:sldMk cId="2257314426" sldId="335"/>
        </pc:sldMkLst>
        <pc:spChg chg="del">
          <ac:chgData name="Hashimoto, Chie / 橋本　知依" userId="d974ff01-1f92-419a-ba7c-6fd3fb8463af" providerId="ADAL" clId="{CEC69B72-61DE-432E-9045-BEB07D4FEFC8}" dt="2023-09-26T05:51:58.023" v="6595" actId="478"/>
          <ac:spMkLst>
            <pc:docMk/>
            <pc:sldMk cId="2257314426" sldId="335"/>
            <ac:spMk id="4" creationId="{DB7DA942-83B7-7330-1696-CA5120615363}"/>
          </ac:spMkLst>
        </pc:spChg>
        <pc:spChg chg="add mod">
          <ac:chgData name="Hashimoto, Chie / 橋本　知依" userId="d974ff01-1f92-419a-ba7c-6fd3fb8463af" providerId="ADAL" clId="{CEC69B72-61DE-432E-9045-BEB07D4FEFC8}" dt="2023-09-26T05:52:48.768" v="6646" actId="1076"/>
          <ac:spMkLst>
            <pc:docMk/>
            <pc:sldMk cId="2257314426" sldId="335"/>
            <ac:spMk id="13" creationId="{27DBB4F9-E8FD-A842-1319-C185B88AA9C0}"/>
          </ac:spMkLst>
        </pc:spChg>
        <pc:spChg chg="add mod">
          <ac:chgData name="Hashimoto, Chie / 橋本　知依" userId="d974ff01-1f92-419a-ba7c-6fd3fb8463af" providerId="ADAL" clId="{CEC69B72-61DE-432E-9045-BEB07D4FEFC8}" dt="2023-09-26T05:54:44.560" v="6765" actId="164"/>
          <ac:spMkLst>
            <pc:docMk/>
            <pc:sldMk cId="2257314426" sldId="335"/>
            <ac:spMk id="14" creationId="{79EC39AA-6C61-466A-40AC-37A276BAE84B}"/>
          </ac:spMkLst>
        </pc:spChg>
        <pc:spChg chg="add mod">
          <ac:chgData name="Hashimoto, Chie / 橋本　知依" userId="d974ff01-1f92-419a-ba7c-6fd3fb8463af" providerId="ADAL" clId="{CEC69B72-61DE-432E-9045-BEB07D4FEFC8}" dt="2023-09-26T05:58:15.272" v="6950" actId="14100"/>
          <ac:spMkLst>
            <pc:docMk/>
            <pc:sldMk cId="2257314426" sldId="335"/>
            <ac:spMk id="16" creationId="{5A52FFA9-A931-77C3-3820-4365CA337CC5}"/>
          </ac:spMkLst>
        </pc:spChg>
        <pc:spChg chg="add mod">
          <ac:chgData name="Hashimoto, Chie / 橋本　知依" userId="d974ff01-1f92-419a-ba7c-6fd3fb8463af" providerId="ADAL" clId="{CEC69B72-61DE-432E-9045-BEB07D4FEFC8}" dt="2023-09-26T05:57:18.436" v="6887" actId="164"/>
          <ac:spMkLst>
            <pc:docMk/>
            <pc:sldMk cId="2257314426" sldId="335"/>
            <ac:spMk id="21" creationId="{0048B84F-2535-CE80-245B-77FC25AEBA87}"/>
          </ac:spMkLst>
        </pc:spChg>
        <pc:spChg chg="del">
          <ac:chgData name="Hashimoto, Chie / 橋本　知依" userId="d974ff01-1f92-419a-ba7c-6fd3fb8463af" providerId="ADAL" clId="{CEC69B72-61DE-432E-9045-BEB07D4FEFC8}" dt="2023-09-26T05:51:58.023" v="6595" actId="478"/>
          <ac:spMkLst>
            <pc:docMk/>
            <pc:sldMk cId="2257314426" sldId="335"/>
            <ac:spMk id="27" creationId="{BEA0EE62-0582-B3F7-F03C-911F97C78A7B}"/>
          </ac:spMkLst>
        </pc:spChg>
        <pc:grpChg chg="del">
          <ac:chgData name="Hashimoto, Chie / 橋本　知依" userId="d974ff01-1f92-419a-ba7c-6fd3fb8463af" providerId="ADAL" clId="{CEC69B72-61DE-432E-9045-BEB07D4FEFC8}" dt="2023-09-26T05:51:58.023" v="6595" actId="478"/>
          <ac:grpSpMkLst>
            <pc:docMk/>
            <pc:sldMk cId="2257314426" sldId="335"/>
            <ac:grpSpMk id="2" creationId="{C03D44D3-B51E-7D67-8175-4CBB490D3B70}"/>
          </ac:grpSpMkLst>
        </pc:grpChg>
        <pc:grpChg chg="add mod">
          <ac:chgData name="Hashimoto, Chie / 橋本　知依" userId="d974ff01-1f92-419a-ba7c-6fd3fb8463af" providerId="ADAL" clId="{CEC69B72-61DE-432E-9045-BEB07D4FEFC8}" dt="2023-09-26T05:57:18.436" v="6887" actId="164"/>
          <ac:grpSpMkLst>
            <pc:docMk/>
            <pc:sldMk cId="2257314426" sldId="335"/>
            <ac:grpSpMk id="20" creationId="{BC768BCF-39F3-EBFD-ACDA-7FE538B814CF}"/>
          </ac:grpSpMkLst>
        </pc:grpChg>
        <pc:grpChg chg="add mod">
          <ac:chgData name="Hashimoto, Chie / 橋本　知依" userId="d974ff01-1f92-419a-ba7c-6fd3fb8463af" providerId="ADAL" clId="{CEC69B72-61DE-432E-9045-BEB07D4FEFC8}" dt="2023-09-26T05:57:20.671" v="6888" actId="14100"/>
          <ac:grpSpMkLst>
            <pc:docMk/>
            <pc:sldMk cId="2257314426" sldId="335"/>
            <ac:grpSpMk id="29" creationId="{344D974C-7DFA-20DD-1BCB-E28015C6F2E7}"/>
          </ac:grpSpMkLst>
        </pc:grpChg>
        <pc:graphicFrameChg chg="del">
          <ac:chgData name="Hashimoto, Chie / 橋本　知依" userId="d974ff01-1f92-419a-ba7c-6fd3fb8463af" providerId="ADAL" clId="{CEC69B72-61DE-432E-9045-BEB07D4FEFC8}" dt="2023-09-26T05:51:58.023" v="6595" actId="478"/>
          <ac:graphicFrameMkLst>
            <pc:docMk/>
            <pc:sldMk cId="2257314426" sldId="335"/>
            <ac:graphicFrameMk id="8" creationId="{07219AAD-97A6-3628-5ADC-E4FDDF648FDB}"/>
          </ac:graphicFrameMkLst>
        </pc:graphicFrameChg>
        <pc:picChg chg="add mod modCrop">
          <ac:chgData name="Hashimoto, Chie / 橋本　知依" userId="d974ff01-1f92-419a-ba7c-6fd3fb8463af" providerId="ADAL" clId="{CEC69B72-61DE-432E-9045-BEB07D4FEFC8}" dt="2023-09-26T05:54:44.560" v="6765" actId="164"/>
          <ac:picMkLst>
            <pc:docMk/>
            <pc:sldMk cId="2257314426" sldId="335"/>
            <ac:picMk id="7" creationId="{CFCF2DEB-772A-2411-5DFE-7E7E6DB488C5}"/>
          </ac:picMkLst>
        </pc:picChg>
        <pc:cxnChg chg="mod">
          <ac:chgData name="Hashimoto, Chie / 橋本　知依" userId="d974ff01-1f92-419a-ba7c-6fd3fb8463af" providerId="ADAL" clId="{CEC69B72-61DE-432E-9045-BEB07D4FEFC8}" dt="2023-09-26T05:51:58.023" v="6595" actId="478"/>
          <ac:cxnSpMkLst>
            <pc:docMk/>
            <pc:sldMk cId="2257314426" sldId="335"/>
            <ac:cxnSpMk id="11" creationId="{95A6F4A9-6B95-0BC8-08B0-EC9E4CC00159}"/>
          </ac:cxnSpMkLst>
        </pc:cxnChg>
        <pc:cxnChg chg="mod">
          <ac:chgData name="Hashimoto, Chie / 橋本　知依" userId="d974ff01-1f92-419a-ba7c-6fd3fb8463af" providerId="ADAL" clId="{CEC69B72-61DE-432E-9045-BEB07D4FEFC8}" dt="2023-09-26T05:51:58.023" v="6595" actId="478"/>
          <ac:cxnSpMkLst>
            <pc:docMk/>
            <pc:sldMk cId="2257314426" sldId="335"/>
            <ac:cxnSpMk id="19" creationId="{23CF319B-769A-909C-EDAA-50B390F19F99}"/>
          </ac:cxnSpMkLst>
        </pc:cxnChg>
        <pc:cxnChg chg="add del mod">
          <ac:chgData name="Hashimoto, Chie / 橋本　知依" userId="d974ff01-1f92-419a-ba7c-6fd3fb8463af" providerId="ADAL" clId="{CEC69B72-61DE-432E-9045-BEB07D4FEFC8}" dt="2023-09-26T05:55:34.691" v="6786" actId="478"/>
          <ac:cxnSpMkLst>
            <pc:docMk/>
            <pc:sldMk cId="2257314426" sldId="335"/>
            <ac:cxnSpMk id="23" creationId="{77BBA053-986B-A4C0-EE10-00023E246795}"/>
          </ac:cxnSpMkLst>
        </pc:cxnChg>
        <pc:cxnChg chg="mod">
          <ac:chgData name="Hashimoto, Chie / 橋本　知依" userId="d974ff01-1f92-419a-ba7c-6fd3fb8463af" providerId="ADAL" clId="{CEC69B72-61DE-432E-9045-BEB07D4FEFC8}" dt="2023-09-26T05:51:58.023" v="6595" actId="478"/>
          <ac:cxnSpMkLst>
            <pc:docMk/>
            <pc:sldMk cId="2257314426" sldId="335"/>
            <ac:cxnSpMk id="24" creationId="{8E8BC20D-D2FA-79D9-AB2A-AA571A0EE371}"/>
          </ac:cxnSpMkLst>
        </pc:cxnChg>
      </pc:sldChg>
    </pc:docChg>
  </pc:docChgLst>
  <pc:docChgLst>
    <pc:chgData name="Hashimoto, Chie / 橋本　知依" userId="d974ff01-1f92-419a-ba7c-6fd3fb8463af" providerId="ADAL" clId="{7F04EDCE-C26F-46C3-AF95-5F1C26B1EFE5}"/>
    <pc:docChg chg="undo custSel addSld delSld">
      <pc:chgData name="Hashimoto, Chie / 橋本　知依" userId="d974ff01-1f92-419a-ba7c-6fd3fb8463af" providerId="ADAL" clId="{7F04EDCE-C26F-46C3-AF95-5F1C26B1EFE5}" dt="2023-07-26T01:11:59.176" v="6" actId="47"/>
      <pc:docMkLst>
        <pc:docMk/>
      </pc:docMkLst>
      <pc:sldChg chg="add del">
        <pc:chgData name="Hashimoto, Chie / 橋本　知依" userId="d974ff01-1f92-419a-ba7c-6fd3fb8463af" providerId="ADAL" clId="{7F04EDCE-C26F-46C3-AF95-5F1C26B1EFE5}" dt="2023-07-26T01:11:50.125" v="2" actId="47"/>
        <pc:sldMkLst>
          <pc:docMk/>
          <pc:sldMk cId="3347866703" sldId="301"/>
        </pc:sldMkLst>
      </pc:sldChg>
      <pc:sldChg chg="add del">
        <pc:chgData name="Hashimoto, Chie / 橋本　知依" userId="d974ff01-1f92-419a-ba7c-6fd3fb8463af" providerId="ADAL" clId="{7F04EDCE-C26F-46C3-AF95-5F1C26B1EFE5}" dt="2023-07-26T01:11:59.176" v="6" actId="47"/>
        <pc:sldMkLst>
          <pc:docMk/>
          <pc:sldMk cId="2554591567" sldId="316"/>
        </pc:sldMkLst>
      </pc:sldChg>
    </pc:docChg>
  </pc:docChgLst>
  <pc:docChgLst>
    <pc:chgData name="Hashimoto, Chie / 橋本　知依" userId="d974ff01-1f92-419a-ba7c-6fd3fb8463af" providerId="ADAL" clId="{5C4F4213-B812-484D-A676-5F72C72A1EAB}"/>
    <pc:docChg chg="undo custSel addSld delSld modSld sldOrd">
      <pc:chgData name="Hashimoto, Chie / 橋本　知依" userId="d974ff01-1f92-419a-ba7c-6fd3fb8463af" providerId="ADAL" clId="{5C4F4213-B812-484D-A676-5F72C72A1EAB}" dt="2023-08-28T10:34:50.780" v="5150" actId="478"/>
      <pc:docMkLst>
        <pc:docMk/>
      </pc:docMkLst>
      <pc:sldChg chg="modSp mod">
        <pc:chgData name="Hashimoto, Chie / 橋本　知依" userId="d974ff01-1f92-419a-ba7c-6fd3fb8463af" providerId="ADAL" clId="{5C4F4213-B812-484D-A676-5F72C72A1EAB}" dt="2023-08-27T23:44:05.658" v="13" actId="20577"/>
        <pc:sldMkLst>
          <pc:docMk/>
          <pc:sldMk cId="3840699567" sldId="303"/>
        </pc:sldMkLst>
        <pc:spChg chg="mod">
          <ac:chgData name="Hashimoto, Chie / 橋本　知依" userId="d974ff01-1f92-419a-ba7c-6fd3fb8463af" providerId="ADAL" clId="{5C4F4213-B812-484D-A676-5F72C72A1EAB}" dt="2023-08-27T23:44:05.658" v="13" actId="20577"/>
          <ac:spMkLst>
            <pc:docMk/>
            <pc:sldMk cId="3840699567" sldId="303"/>
            <ac:spMk id="3" creationId="{530A82E1-8E0D-434A-9DF4-7C2ABD1A07A1}"/>
          </ac:spMkLst>
        </pc:spChg>
      </pc:sldChg>
      <pc:sldChg chg="addSp delSp modSp mod">
        <pc:chgData name="Hashimoto, Chie / 橋本　知依" userId="d974ff01-1f92-419a-ba7c-6fd3fb8463af" providerId="ADAL" clId="{5C4F4213-B812-484D-A676-5F72C72A1EAB}" dt="2023-08-28T10:34:50.780" v="5150" actId="478"/>
        <pc:sldMkLst>
          <pc:docMk/>
          <pc:sldMk cId="509033882" sldId="305"/>
        </pc:sldMkLst>
        <pc:spChg chg="add del mod">
          <ac:chgData name="Hashimoto, Chie / 橋本　知依" userId="d974ff01-1f92-419a-ba7c-6fd3fb8463af" providerId="ADAL" clId="{5C4F4213-B812-484D-A676-5F72C72A1EAB}" dt="2023-08-28T07:25:09.250" v="5030" actId="478"/>
          <ac:spMkLst>
            <pc:docMk/>
            <pc:sldMk cId="509033882" sldId="305"/>
            <ac:spMk id="4" creationId="{2893F8B6-07E5-5BED-F16C-3554711A8B77}"/>
          </ac:spMkLst>
        </pc:spChg>
        <pc:spChg chg="del">
          <ac:chgData name="Hashimoto, Chie / 橋本　知依" userId="d974ff01-1f92-419a-ba7c-6fd3fb8463af" providerId="ADAL" clId="{5C4F4213-B812-484D-A676-5F72C72A1EAB}" dt="2023-08-27T23:44:37.405" v="20" actId="478"/>
          <ac:spMkLst>
            <pc:docMk/>
            <pc:sldMk cId="509033882" sldId="305"/>
            <ac:spMk id="5" creationId="{3EE43486-DE40-1EFC-0DC1-295B3AA45A2F}"/>
          </ac:spMkLst>
        </pc:spChg>
        <pc:spChg chg="mod">
          <ac:chgData name="Hashimoto, Chie / 橋本　知依" userId="d974ff01-1f92-419a-ba7c-6fd3fb8463af" providerId="ADAL" clId="{5C4F4213-B812-484D-A676-5F72C72A1EAB}" dt="2023-08-27T23:44:31.158" v="19" actId="20577"/>
          <ac:spMkLst>
            <pc:docMk/>
            <pc:sldMk cId="509033882" sldId="305"/>
            <ac:spMk id="6" creationId="{531B4B9D-12EA-4BC5-4859-8E23CDDB1A22}"/>
          </ac:spMkLst>
        </pc:spChg>
        <pc:spChg chg="add mod">
          <ac:chgData name="Hashimoto, Chie / 橋本　知依" userId="d974ff01-1f92-419a-ba7c-6fd3fb8463af" providerId="ADAL" clId="{5C4F4213-B812-484D-A676-5F72C72A1EAB}" dt="2023-08-28T02:47:21.182" v="340" actId="164"/>
          <ac:spMkLst>
            <pc:docMk/>
            <pc:sldMk cId="509033882" sldId="305"/>
            <ac:spMk id="9" creationId="{13E0A669-95B1-A9A7-CC4C-237BF908364A}"/>
          </ac:spMkLst>
        </pc:spChg>
        <pc:spChg chg="add mod">
          <ac:chgData name="Hashimoto, Chie / 橋本　知依" userId="d974ff01-1f92-419a-ba7c-6fd3fb8463af" providerId="ADAL" clId="{5C4F4213-B812-484D-A676-5F72C72A1EAB}" dt="2023-08-28T02:47:21.182" v="340" actId="164"/>
          <ac:spMkLst>
            <pc:docMk/>
            <pc:sldMk cId="509033882" sldId="305"/>
            <ac:spMk id="10" creationId="{801BC435-6B3F-2E04-42D0-A363028AEB02}"/>
          </ac:spMkLst>
        </pc:spChg>
        <pc:spChg chg="add del mod">
          <ac:chgData name="Hashimoto, Chie / 橋本　知依" userId="d974ff01-1f92-419a-ba7c-6fd3fb8463af" providerId="ADAL" clId="{5C4F4213-B812-484D-A676-5F72C72A1EAB}" dt="2023-08-28T06:43:38.835" v="4419" actId="21"/>
          <ac:spMkLst>
            <pc:docMk/>
            <pc:sldMk cId="509033882" sldId="305"/>
            <ac:spMk id="23" creationId="{FC5576FE-782F-8C0F-B803-54D6474FF152}"/>
          </ac:spMkLst>
        </pc:spChg>
        <pc:spChg chg="mod">
          <ac:chgData name="Hashimoto, Chie / 橋本　知依" userId="d974ff01-1f92-419a-ba7c-6fd3fb8463af" providerId="ADAL" clId="{5C4F4213-B812-484D-A676-5F72C72A1EAB}" dt="2023-08-28T06:44:04.909" v="4428"/>
          <ac:spMkLst>
            <pc:docMk/>
            <pc:sldMk cId="509033882" sldId="305"/>
            <ac:spMk id="32" creationId="{D7C962DE-1BFA-7F8F-4A21-FF378BAC5544}"/>
          </ac:spMkLst>
        </pc:spChg>
        <pc:spChg chg="mod">
          <ac:chgData name="Hashimoto, Chie / 橋本　知依" userId="d974ff01-1f92-419a-ba7c-6fd3fb8463af" providerId="ADAL" clId="{5C4F4213-B812-484D-A676-5F72C72A1EAB}" dt="2023-08-28T06:44:04.909" v="4428"/>
          <ac:spMkLst>
            <pc:docMk/>
            <pc:sldMk cId="509033882" sldId="305"/>
            <ac:spMk id="33" creationId="{C163768F-A3F9-802F-15DB-34EA3FBA77B0}"/>
          </ac:spMkLst>
        </pc:spChg>
        <pc:grpChg chg="del">
          <ac:chgData name="Hashimoto, Chie / 橋本　知依" userId="d974ff01-1f92-419a-ba7c-6fd3fb8463af" providerId="ADAL" clId="{5C4F4213-B812-484D-A676-5F72C72A1EAB}" dt="2023-08-28T02:35:41.276" v="22" actId="478"/>
          <ac:grpSpMkLst>
            <pc:docMk/>
            <pc:sldMk cId="509033882" sldId="305"/>
            <ac:grpSpMk id="12" creationId="{90E8B66D-0D87-E71A-B850-03AD144BF48C}"/>
          </ac:grpSpMkLst>
        </pc:grpChg>
        <pc:grpChg chg="add mod">
          <ac:chgData name="Hashimoto, Chie / 橋本　知依" userId="d974ff01-1f92-419a-ba7c-6fd3fb8463af" providerId="ADAL" clId="{5C4F4213-B812-484D-A676-5F72C72A1EAB}" dt="2023-08-28T06:43:36.298" v="4418" actId="164"/>
          <ac:grpSpMkLst>
            <pc:docMk/>
            <pc:sldMk cId="509033882" sldId="305"/>
            <ac:grpSpMk id="21" creationId="{8F7F7201-DF10-AFC5-EE45-B7A22CD01FFE}"/>
          </ac:grpSpMkLst>
        </pc:grpChg>
        <pc:grpChg chg="add del mod">
          <ac:chgData name="Hashimoto, Chie / 橋本　知依" userId="d974ff01-1f92-419a-ba7c-6fd3fb8463af" providerId="ADAL" clId="{5C4F4213-B812-484D-A676-5F72C72A1EAB}" dt="2023-08-28T06:43:38.835" v="4419" actId="21"/>
          <ac:grpSpMkLst>
            <pc:docMk/>
            <pc:sldMk cId="509033882" sldId="305"/>
            <ac:grpSpMk id="27" creationId="{AFA0B5A4-E24A-8793-7FA6-BB097124A210}"/>
          </ac:grpSpMkLst>
        </pc:grpChg>
        <pc:grpChg chg="add mod">
          <ac:chgData name="Hashimoto, Chie / 橋本　知依" userId="d974ff01-1f92-419a-ba7c-6fd3fb8463af" providerId="ADAL" clId="{5C4F4213-B812-484D-A676-5F72C72A1EAB}" dt="2023-08-28T10:25:40.832" v="5146" actId="1076"/>
          <ac:grpSpMkLst>
            <pc:docMk/>
            <pc:sldMk cId="509033882" sldId="305"/>
            <ac:grpSpMk id="29" creationId="{421FA4B3-76C7-5161-5388-BAEB4CCF1B3D}"/>
          </ac:grpSpMkLst>
        </pc:grpChg>
        <pc:graphicFrameChg chg="del modGraphic">
          <ac:chgData name="Hashimoto, Chie / 橋本　知依" userId="d974ff01-1f92-419a-ba7c-6fd3fb8463af" providerId="ADAL" clId="{5C4F4213-B812-484D-A676-5F72C72A1EAB}" dt="2023-08-28T06:43:38.835" v="4419" actId="21"/>
          <ac:graphicFrameMkLst>
            <pc:docMk/>
            <pc:sldMk cId="509033882" sldId="305"/>
            <ac:graphicFrameMk id="4" creationId="{77E67DA5-8374-CDFF-34EB-DA790B4266D9}"/>
          </ac:graphicFrameMkLst>
        </pc:graphicFrameChg>
        <pc:graphicFrameChg chg="add mod modGraphic">
          <ac:chgData name="Hashimoto, Chie / 橋本　知依" userId="d974ff01-1f92-419a-ba7c-6fd3fb8463af" providerId="ADAL" clId="{5C4F4213-B812-484D-A676-5F72C72A1EAB}" dt="2023-08-28T07:25:13.078" v="5031" actId="1076"/>
          <ac:graphicFrameMkLst>
            <pc:docMk/>
            <pc:sldMk cId="509033882" sldId="305"/>
            <ac:graphicFrameMk id="28" creationId="{99FA9CBE-D388-811D-E0C2-694E6E6CE91B}"/>
          </ac:graphicFrameMkLst>
        </pc:graphicFrameChg>
        <pc:picChg chg="add del mod modCrop">
          <ac:chgData name="Hashimoto, Chie / 橋本　知依" userId="d974ff01-1f92-419a-ba7c-6fd3fb8463af" providerId="ADAL" clId="{5C4F4213-B812-484D-A676-5F72C72A1EAB}" dt="2023-08-28T10:34:50.780" v="5150" actId="478"/>
          <ac:picMkLst>
            <pc:docMk/>
            <pc:sldMk cId="509033882" sldId="305"/>
            <ac:picMk id="5" creationId="{0D60CFDF-BC3E-E29F-8094-67B6D3894C44}"/>
          </ac:picMkLst>
        </pc:picChg>
        <pc:picChg chg="add mod modCrop">
          <ac:chgData name="Hashimoto, Chie / 橋本　知依" userId="d974ff01-1f92-419a-ba7c-6fd3fb8463af" providerId="ADAL" clId="{5C4F4213-B812-484D-A676-5F72C72A1EAB}" dt="2023-08-28T02:47:21.182" v="340" actId="164"/>
          <ac:picMkLst>
            <pc:docMk/>
            <pc:sldMk cId="509033882" sldId="305"/>
            <ac:picMk id="8" creationId="{4F752ABE-13C5-E44F-51F5-284060CC06E0}"/>
          </ac:picMkLst>
        </pc:picChg>
        <pc:picChg chg="add del mod modCrop">
          <ac:chgData name="Hashimoto, Chie / 橋本　知依" userId="d974ff01-1f92-419a-ba7c-6fd3fb8463af" providerId="ADAL" clId="{5C4F4213-B812-484D-A676-5F72C72A1EAB}" dt="2023-08-28T06:43:38.835" v="4419" actId="21"/>
          <ac:picMkLst>
            <pc:docMk/>
            <pc:sldMk cId="509033882" sldId="305"/>
            <ac:picMk id="22" creationId="{101A4177-F598-2F99-B02B-A8DF9EE9E5D2}"/>
          </ac:picMkLst>
        </pc:picChg>
        <pc:picChg chg="mod">
          <ac:chgData name="Hashimoto, Chie / 橋本　知依" userId="d974ff01-1f92-419a-ba7c-6fd3fb8463af" providerId="ADAL" clId="{5C4F4213-B812-484D-A676-5F72C72A1EAB}" dt="2023-08-28T06:44:04.909" v="4428"/>
          <ac:picMkLst>
            <pc:docMk/>
            <pc:sldMk cId="509033882" sldId="305"/>
            <ac:picMk id="30" creationId="{A1360C85-F7D5-072D-1ED2-69D4E9C8DAF2}"/>
          </ac:picMkLst>
        </pc:picChg>
        <pc:picChg chg="mod">
          <ac:chgData name="Hashimoto, Chie / 橋本　知依" userId="d974ff01-1f92-419a-ba7c-6fd3fb8463af" providerId="ADAL" clId="{5C4F4213-B812-484D-A676-5F72C72A1EAB}" dt="2023-08-28T06:44:04.909" v="4428"/>
          <ac:picMkLst>
            <pc:docMk/>
            <pc:sldMk cId="509033882" sldId="305"/>
            <ac:picMk id="31" creationId="{86D4F6A4-C8F6-625A-87ED-7A490D203C00}"/>
          </ac:picMkLst>
        </pc:picChg>
        <pc:cxnChg chg="add mod">
          <ac:chgData name="Hashimoto, Chie / 橋本　知依" userId="d974ff01-1f92-419a-ba7c-6fd3fb8463af" providerId="ADAL" clId="{5C4F4213-B812-484D-A676-5F72C72A1EAB}" dt="2023-08-28T06:43:38.835" v="4419" actId="21"/>
          <ac:cxnSpMkLst>
            <pc:docMk/>
            <pc:sldMk cId="509033882" sldId="305"/>
            <ac:cxnSpMk id="17" creationId="{B6676A22-EE92-A95C-6EC2-434B9E3675B3}"/>
          </ac:cxnSpMkLst>
        </pc:cxnChg>
        <pc:cxnChg chg="add mod">
          <ac:chgData name="Hashimoto, Chie / 橋本　知依" userId="d974ff01-1f92-419a-ba7c-6fd3fb8463af" providerId="ADAL" clId="{5C4F4213-B812-484D-A676-5F72C72A1EAB}" dt="2023-08-28T06:43:38.835" v="4419" actId="21"/>
          <ac:cxnSpMkLst>
            <pc:docMk/>
            <pc:sldMk cId="509033882" sldId="305"/>
            <ac:cxnSpMk id="24" creationId="{F5C737C8-C59B-49C8-3BBD-263BF22A16D7}"/>
          </ac:cxnSpMkLst>
        </pc:cxnChg>
      </pc:sldChg>
      <pc:sldChg chg="del ord">
        <pc:chgData name="Hashimoto, Chie / 橋本　知依" userId="d974ff01-1f92-419a-ba7c-6fd3fb8463af" providerId="ADAL" clId="{5C4F4213-B812-484D-A676-5F72C72A1EAB}" dt="2023-08-28T06:47:05.568" v="4741" actId="47"/>
        <pc:sldMkLst>
          <pc:docMk/>
          <pc:sldMk cId="4088686920" sldId="310"/>
        </pc:sldMkLst>
      </pc:sldChg>
      <pc:sldChg chg="del ord">
        <pc:chgData name="Hashimoto, Chie / 橋本　知依" userId="d974ff01-1f92-419a-ba7c-6fd3fb8463af" providerId="ADAL" clId="{5C4F4213-B812-484D-A676-5F72C72A1EAB}" dt="2023-08-28T06:47:05.568" v="4741" actId="47"/>
        <pc:sldMkLst>
          <pc:docMk/>
          <pc:sldMk cId="2280984839" sldId="315"/>
        </pc:sldMkLst>
      </pc:sldChg>
      <pc:sldChg chg="add del ord">
        <pc:chgData name="Hashimoto, Chie / 橋本　知依" userId="d974ff01-1f92-419a-ba7c-6fd3fb8463af" providerId="ADAL" clId="{5C4F4213-B812-484D-A676-5F72C72A1EAB}" dt="2023-08-28T06:47:05.568" v="4741" actId="47"/>
        <pc:sldMkLst>
          <pc:docMk/>
          <pc:sldMk cId="3219491497" sldId="316"/>
        </pc:sldMkLst>
      </pc:sldChg>
      <pc:sldChg chg="addSp delSp modSp add mod">
        <pc:chgData name="Hashimoto, Chie / 橋本　知依" userId="d974ff01-1f92-419a-ba7c-6fd3fb8463af" providerId="ADAL" clId="{5C4F4213-B812-484D-A676-5F72C72A1EAB}" dt="2023-08-28T07:29:37.876" v="5115" actId="20577"/>
        <pc:sldMkLst>
          <pc:docMk/>
          <pc:sldMk cId="447668987" sldId="317"/>
        </pc:sldMkLst>
        <pc:spChg chg="add del mod">
          <ac:chgData name="Hashimoto, Chie / 橋本　知依" userId="d974ff01-1f92-419a-ba7c-6fd3fb8463af" providerId="ADAL" clId="{5C4F4213-B812-484D-A676-5F72C72A1EAB}" dt="2023-08-28T03:33:27.432" v="1302" actId="478"/>
          <ac:spMkLst>
            <pc:docMk/>
            <pc:sldMk cId="447668987" sldId="317"/>
            <ac:spMk id="3" creationId="{AC46A0D6-8400-580D-951B-F5638A00B53D}"/>
          </ac:spMkLst>
        </pc:spChg>
        <pc:spChg chg="add del">
          <ac:chgData name="Hashimoto, Chie / 橋本　知依" userId="d974ff01-1f92-419a-ba7c-6fd3fb8463af" providerId="ADAL" clId="{5C4F4213-B812-484D-A676-5F72C72A1EAB}" dt="2023-08-28T03:26:25.858" v="1212" actId="22"/>
          <ac:spMkLst>
            <pc:docMk/>
            <pc:sldMk cId="447668987" sldId="317"/>
            <ac:spMk id="6" creationId="{C46B7797-6861-E503-0AB9-D1A4C84EFE73}"/>
          </ac:spMkLst>
        </pc:spChg>
        <pc:spChg chg="add del mod">
          <ac:chgData name="Hashimoto, Chie / 橋本　知依" userId="d974ff01-1f92-419a-ba7c-6fd3fb8463af" providerId="ADAL" clId="{5C4F4213-B812-484D-A676-5F72C72A1EAB}" dt="2023-08-28T05:30:48.495" v="4226" actId="478"/>
          <ac:spMkLst>
            <pc:docMk/>
            <pc:sldMk cId="447668987" sldId="317"/>
            <ac:spMk id="7" creationId="{E45F18EF-21A8-5E27-C2E4-89CC095CFD99}"/>
          </ac:spMkLst>
        </pc:spChg>
        <pc:spChg chg="add del mod">
          <ac:chgData name="Hashimoto, Chie / 橋本　知依" userId="d974ff01-1f92-419a-ba7c-6fd3fb8463af" providerId="ADAL" clId="{5C4F4213-B812-484D-A676-5F72C72A1EAB}" dt="2023-08-28T05:57:58.557" v="4313" actId="478"/>
          <ac:spMkLst>
            <pc:docMk/>
            <pc:sldMk cId="447668987" sldId="317"/>
            <ac:spMk id="8" creationId="{09C01F0C-E74C-6AB1-CA69-AC7F51DA5C1D}"/>
          </ac:spMkLst>
        </pc:spChg>
        <pc:spChg chg="mod">
          <ac:chgData name="Hashimoto, Chie / 橋本　知依" userId="d974ff01-1f92-419a-ba7c-6fd3fb8463af" providerId="ADAL" clId="{5C4F4213-B812-484D-A676-5F72C72A1EAB}" dt="2023-08-28T04:25:36.382" v="2440"/>
          <ac:spMkLst>
            <pc:docMk/>
            <pc:sldMk cId="447668987" sldId="317"/>
            <ac:spMk id="12" creationId="{24603ADF-6F29-443B-ADCA-EA29FD73E44D}"/>
          </ac:spMkLst>
        </pc:spChg>
        <pc:spChg chg="mod">
          <ac:chgData name="Hashimoto, Chie / 橋本　知依" userId="d974ff01-1f92-419a-ba7c-6fd3fb8463af" providerId="ADAL" clId="{5C4F4213-B812-484D-A676-5F72C72A1EAB}" dt="2023-08-28T04:25:36.382" v="2440"/>
          <ac:spMkLst>
            <pc:docMk/>
            <pc:sldMk cId="447668987" sldId="317"/>
            <ac:spMk id="13" creationId="{BF0896E9-F8E6-EBA8-A198-F176388FD023}"/>
          </ac:spMkLst>
        </pc:spChg>
        <pc:spChg chg="add del mod">
          <ac:chgData name="Hashimoto, Chie / 橋本　知依" userId="d974ff01-1f92-419a-ba7c-6fd3fb8463af" providerId="ADAL" clId="{5C4F4213-B812-484D-A676-5F72C72A1EAB}" dt="2023-08-28T06:46:39.118" v="4720" actId="478"/>
          <ac:spMkLst>
            <pc:docMk/>
            <pc:sldMk cId="447668987" sldId="317"/>
            <ac:spMk id="14" creationId="{136CF1EB-58EC-C013-1780-9E59595AE745}"/>
          </ac:spMkLst>
        </pc:spChg>
        <pc:spChg chg="add mod">
          <ac:chgData name="Hashimoto, Chie / 橋本　知依" userId="d974ff01-1f92-419a-ba7c-6fd3fb8463af" providerId="ADAL" clId="{5C4F4213-B812-484D-A676-5F72C72A1EAB}" dt="2023-08-28T05:57:52.647" v="4310" actId="164"/>
          <ac:spMkLst>
            <pc:docMk/>
            <pc:sldMk cId="447668987" sldId="317"/>
            <ac:spMk id="21" creationId="{7FA96AE7-7579-0B20-F789-0ACD4E003064}"/>
          </ac:spMkLst>
        </pc:spChg>
        <pc:spChg chg="add mod">
          <ac:chgData name="Hashimoto, Chie / 橋本　知依" userId="d974ff01-1f92-419a-ba7c-6fd3fb8463af" providerId="ADAL" clId="{5C4F4213-B812-484D-A676-5F72C72A1EAB}" dt="2023-08-28T05:57:52.647" v="4310" actId="164"/>
          <ac:spMkLst>
            <pc:docMk/>
            <pc:sldMk cId="447668987" sldId="317"/>
            <ac:spMk id="22" creationId="{ED43106A-9961-1A85-54B7-52E9D9D25156}"/>
          </ac:spMkLst>
        </pc:spChg>
        <pc:grpChg chg="add del mod">
          <ac:chgData name="Hashimoto, Chie / 橋本　知依" userId="d974ff01-1f92-419a-ba7c-6fd3fb8463af" providerId="ADAL" clId="{5C4F4213-B812-484D-A676-5F72C72A1EAB}" dt="2023-08-28T06:46:36.697" v="4719" actId="478"/>
          <ac:grpSpMkLst>
            <pc:docMk/>
            <pc:sldMk cId="447668987" sldId="317"/>
            <ac:grpSpMk id="9" creationId="{E02F35F6-EDD8-C78F-091F-2E2FB970D8A6}"/>
          </ac:grpSpMkLst>
        </pc:grpChg>
        <pc:grpChg chg="add mod">
          <ac:chgData name="Hashimoto, Chie / 橋本　知依" userId="d974ff01-1f92-419a-ba7c-6fd3fb8463af" providerId="ADAL" clId="{5C4F4213-B812-484D-A676-5F72C72A1EAB}" dt="2023-08-28T05:58:50.016" v="4314" actId="1076"/>
          <ac:grpSpMkLst>
            <pc:docMk/>
            <pc:sldMk cId="447668987" sldId="317"/>
            <ac:grpSpMk id="23" creationId="{9B502177-AC1D-0860-E60B-AD6F8C805011}"/>
          </ac:grpSpMkLst>
        </pc:grpChg>
        <pc:graphicFrameChg chg="mod modGraphic">
          <ac:chgData name="Hashimoto, Chie / 橋本　知依" userId="d974ff01-1f92-419a-ba7c-6fd3fb8463af" providerId="ADAL" clId="{5C4F4213-B812-484D-A676-5F72C72A1EAB}" dt="2023-08-28T07:29:37.876" v="5115" actId="20577"/>
          <ac:graphicFrameMkLst>
            <pc:docMk/>
            <pc:sldMk cId="447668987" sldId="317"/>
            <ac:graphicFrameMk id="5" creationId="{A43B3B8F-0507-A5A7-E202-0B8B6E55E5E8}"/>
          </ac:graphicFrameMkLst>
        </pc:graphicFrameChg>
        <pc:picChg chg="mod">
          <ac:chgData name="Hashimoto, Chie / 橋本　知依" userId="d974ff01-1f92-419a-ba7c-6fd3fb8463af" providerId="ADAL" clId="{5C4F4213-B812-484D-A676-5F72C72A1EAB}" dt="2023-08-28T04:25:36.382" v="2440"/>
          <ac:picMkLst>
            <pc:docMk/>
            <pc:sldMk cId="447668987" sldId="317"/>
            <ac:picMk id="10" creationId="{B17A4DC0-E6A8-12D7-15C4-123F791573CD}"/>
          </ac:picMkLst>
        </pc:picChg>
        <pc:picChg chg="mod">
          <ac:chgData name="Hashimoto, Chie / 橋本　知依" userId="d974ff01-1f92-419a-ba7c-6fd3fb8463af" providerId="ADAL" clId="{5C4F4213-B812-484D-A676-5F72C72A1EAB}" dt="2023-08-28T04:25:36.382" v="2440"/>
          <ac:picMkLst>
            <pc:docMk/>
            <pc:sldMk cId="447668987" sldId="317"/>
            <ac:picMk id="11" creationId="{4F28691C-47C7-12C8-1CDF-77D82AF8850D}"/>
          </ac:picMkLst>
        </pc:picChg>
        <pc:picChg chg="add del mod">
          <ac:chgData name="Hashimoto, Chie / 橋本　知依" userId="d974ff01-1f92-419a-ba7c-6fd3fb8463af" providerId="ADAL" clId="{5C4F4213-B812-484D-A676-5F72C72A1EAB}" dt="2023-08-28T05:34:03.995" v="4275" actId="478"/>
          <ac:picMkLst>
            <pc:docMk/>
            <pc:sldMk cId="447668987" sldId="317"/>
            <ac:picMk id="16" creationId="{C969C0DF-2533-3532-8F72-C1F79CAEEA61}"/>
          </ac:picMkLst>
        </pc:picChg>
        <pc:picChg chg="add mod">
          <ac:chgData name="Hashimoto, Chie / 橋本　知依" userId="d974ff01-1f92-419a-ba7c-6fd3fb8463af" providerId="ADAL" clId="{5C4F4213-B812-484D-A676-5F72C72A1EAB}" dt="2023-08-28T06:47:32.345" v="4756" actId="14100"/>
          <ac:picMkLst>
            <pc:docMk/>
            <pc:sldMk cId="447668987" sldId="317"/>
            <ac:picMk id="18" creationId="{B83286FE-F1C3-530A-CE82-1A9C266631FD}"/>
          </ac:picMkLst>
        </pc:picChg>
        <pc:picChg chg="add mod modCrop">
          <ac:chgData name="Hashimoto, Chie / 橋本　知依" userId="d974ff01-1f92-419a-ba7c-6fd3fb8463af" providerId="ADAL" clId="{5C4F4213-B812-484D-A676-5F72C72A1EAB}" dt="2023-08-28T05:57:52.647" v="4310" actId="164"/>
          <ac:picMkLst>
            <pc:docMk/>
            <pc:sldMk cId="447668987" sldId="317"/>
            <ac:picMk id="20" creationId="{3607B30C-3731-9924-BB38-8A15C9BD1D6D}"/>
          </ac:picMkLst>
        </pc:picChg>
      </pc:sldChg>
      <pc:sldChg chg="addSp delSp modSp add mod ord">
        <pc:chgData name="Hashimoto, Chie / 橋本　知依" userId="d974ff01-1f92-419a-ba7c-6fd3fb8463af" providerId="ADAL" clId="{5C4F4213-B812-484D-A676-5F72C72A1EAB}" dt="2023-08-28T08:49:29.902" v="5127" actId="20577"/>
        <pc:sldMkLst>
          <pc:docMk/>
          <pc:sldMk cId="1313864603" sldId="318"/>
        </pc:sldMkLst>
        <pc:spChg chg="del">
          <ac:chgData name="Hashimoto, Chie / 橋本　知依" userId="d974ff01-1f92-419a-ba7c-6fd3fb8463af" providerId="ADAL" clId="{5C4F4213-B812-484D-A676-5F72C72A1EAB}" dt="2023-08-28T03:28:20.985" v="1216" actId="478"/>
          <ac:spMkLst>
            <pc:docMk/>
            <pc:sldMk cId="1313864603" sldId="318"/>
            <ac:spMk id="3" creationId="{AC46A0D6-8400-580D-951B-F5638A00B53D}"/>
          </ac:spMkLst>
        </pc:spChg>
        <pc:spChg chg="add del mod">
          <ac:chgData name="Hashimoto, Chie / 橋本　知依" userId="d974ff01-1f92-419a-ba7c-6fd3fb8463af" providerId="ADAL" clId="{5C4F4213-B812-484D-A676-5F72C72A1EAB}" dt="2023-08-28T07:21:19.574" v="4998" actId="478"/>
          <ac:spMkLst>
            <pc:docMk/>
            <pc:sldMk cId="1313864603" sldId="318"/>
            <ac:spMk id="7" creationId="{9EE82B9E-0CE7-E06A-329A-9B3D74FBFDA9}"/>
          </ac:spMkLst>
        </pc:spChg>
        <pc:spChg chg="mod">
          <ac:chgData name="Hashimoto, Chie / 橋本　知依" userId="d974ff01-1f92-419a-ba7c-6fd3fb8463af" providerId="ADAL" clId="{5C4F4213-B812-484D-A676-5F72C72A1EAB}" dt="2023-08-28T06:43:40.821" v="4420"/>
          <ac:spMkLst>
            <pc:docMk/>
            <pc:sldMk cId="1313864603" sldId="318"/>
            <ac:spMk id="12" creationId="{5F87F10C-9C02-C374-A2BC-6E4A2F9B2CD3}"/>
          </ac:spMkLst>
        </pc:spChg>
        <pc:spChg chg="mod">
          <ac:chgData name="Hashimoto, Chie / 橋本　知依" userId="d974ff01-1f92-419a-ba7c-6fd3fb8463af" providerId="ADAL" clId="{5C4F4213-B812-484D-A676-5F72C72A1EAB}" dt="2023-08-28T06:43:40.821" v="4420"/>
          <ac:spMkLst>
            <pc:docMk/>
            <pc:sldMk cId="1313864603" sldId="318"/>
            <ac:spMk id="13" creationId="{D5F89312-44B4-6D73-8C4A-7D986BBCE6B5}"/>
          </ac:spMkLst>
        </pc:spChg>
        <pc:spChg chg="mod">
          <ac:chgData name="Hashimoto, Chie / 橋本　知依" userId="d974ff01-1f92-419a-ba7c-6fd3fb8463af" providerId="ADAL" clId="{5C4F4213-B812-484D-A676-5F72C72A1EAB}" dt="2023-08-28T07:20:32.806" v="4983"/>
          <ac:spMkLst>
            <pc:docMk/>
            <pc:sldMk cId="1313864603" sldId="318"/>
            <ac:spMk id="15" creationId="{9F1E0936-4252-D8E3-39CD-E88FD4A592C9}"/>
          </ac:spMkLst>
        </pc:spChg>
        <pc:spChg chg="mod">
          <ac:chgData name="Hashimoto, Chie / 橋本　知依" userId="d974ff01-1f92-419a-ba7c-6fd3fb8463af" providerId="ADAL" clId="{5C4F4213-B812-484D-A676-5F72C72A1EAB}" dt="2023-08-28T07:20:32.806" v="4983"/>
          <ac:spMkLst>
            <pc:docMk/>
            <pc:sldMk cId="1313864603" sldId="318"/>
            <ac:spMk id="17" creationId="{6DD5863C-F869-64C8-7857-4833714AEC60}"/>
          </ac:spMkLst>
        </pc:spChg>
        <pc:spChg chg="add mod">
          <ac:chgData name="Hashimoto, Chie / 橋本　知依" userId="d974ff01-1f92-419a-ba7c-6fd3fb8463af" providerId="ADAL" clId="{5C4F4213-B812-484D-A676-5F72C72A1EAB}" dt="2023-08-28T07:21:02.569" v="4989" actId="164"/>
          <ac:spMkLst>
            <pc:docMk/>
            <pc:sldMk cId="1313864603" sldId="318"/>
            <ac:spMk id="22" creationId="{F5F1D904-EFFB-4A52-5444-1803C4C479F1}"/>
          </ac:spMkLst>
        </pc:spChg>
        <pc:grpChg chg="add mod">
          <ac:chgData name="Hashimoto, Chie / 橋本　知依" userId="d974ff01-1f92-419a-ba7c-6fd3fb8463af" providerId="ADAL" clId="{5C4F4213-B812-484D-A676-5F72C72A1EAB}" dt="2023-08-28T07:24:04.128" v="5018" actId="1076"/>
          <ac:grpSpMkLst>
            <pc:docMk/>
            <pc:sldMk cId="1313864603" sldId="318"/>
            <ac:grpSpMk id="3" creationId="{10877F83-DCA5-5B30-BB8F-FA06457F6042}"/>
          </ac:grpSpMkLst>
        </pc:grpChg>
        <pc:grpChg chg="add mod">
          <ac:chgData name="Hashimoto, Chie / 橋本　知依" userId="d974ff01-1f92-419a-ba7c-6fd3fb8463af" providerId="ADAL" clId="{5C4F4213-B812-484D-A676-5F72C72A1EAB}" dt="2023-08-28T07:21:02.569" v="4989" actId="164"/>
          <ac:grpSpMkLst>
            <pc:docMk/>
            <pc:sldMk cId="1313864603" sldId="318"/>
            <ac:grpSpMk id="8" creationId="{C9FD9B6B-B055-6AEF-E356-33A620B32A7B}"/>
          </ac:grpSpMkLst>
        </pc:grpChg>
        <pc:grpChg chg="mod">
          <ac:chgData name="Hashimoto, Chie / 橋本　知依" userId="d974ff01-1f92-419a-ba7c-6fd3fb8463af" providerId="ADAL" clId="{5C4F4213-B812-484D-A676-5F72C72A1EAB}" dt="2023-08-28T06:43:40.821" v="4420"/>
          <ac:grpSpMkLst>
            <pc:docMk/>
            <pc:sldMk cId="1313864603" sldId="318"/>
            <ac:grpSpMk id="9" creationId="{49C799C4-D711-5285-BBD5-32264C2A80D2}"/>
          </ac:grpSpMkLst>
        </pc:grpChg>
        <pc:grpChg chg="add mod ord">
          <ac:chgData name="Hashimoto, Chie / 橋本　知依" userId="d974ff01-1f92-419a-ba7c-6fd3fb8463af" providerId="ADAL" clId="{5C4F4213-B812-484D-A676-5F72C72A1EAB}" dt="2023-08-28T07:24:03.079" v="5017" actId="1076"/>
          <ac:grpSpMkLst>
            <pc:docMk/>
            <pc:sldMk cId="1313864603" sldId="318"/>
            <ac:grpSpMk id="19" creationId="{9EC3F801-BFD4-AF30-4695-544DB655D5EB}"/>
          </ac:grpSpMkLst>
        </pc:grpChg>
        <pc:graphicFrameChg chg="add mod ord modGraphic">
          <ac:chgData name="Hashimoto, Chie / 橋本　知依" userId="d974ff01-1f92-419a-ba7c-6fd3fb8463af" providerId="ADAL" clId="{5C4F4213-B812-484D-A676-5F72C72A1EAB}" dt="2023-08-28T08:49:29.902" v="5127" actId="20577"/>
          <ac:graphicFrameMkLst>
            <pc:docMk/>
            <pc:sldMk cId="1313864603" sldId="318"/>
            <ac:graphicFrameMk id="4" creationId="{EB3BA6E4-31DC-DD5C-9A01-1D2938F4179E}"/>
          </ac:graphicFrameMkLst>
        </pc:graphicFrameChg>
        <pc:graphicFrameChg chg="del mod modGraphic">
          <ac:chgData name="Hashimoto, Chie / 橋本　知依" userId="d974ff01-1f92-419a-ba7c-6fd3fb8463af" providerId="ADAL" clId="{5C4F4213-B812-484D-A676-5F72C72A1EAB}" dt="2023-08-28T06:45:28.697" v="4628" actId="21"/>
          <ac:graphicFrameMkLst>
            <pc:docMk/>
            <pc:sldMk cId="1313864603" sldId="318"/>
            <ac:graphicFrameMk id="5" creationId="{A43B3B8F-0507-A5A7-E202-0B8B6E55E5E8}"/>
          </ac:graphicFrameMkLst>
        </pc:graphicFrameChg>
        <pc:picChg chg="mod">
          <ac:chgData name="Hashimoto, Chie / 橋本　知依" userId="d974ff01-1f92-419a-ba7c-6fd3fb8463af" providerId="ADAL" clId="{5C4F4213-B812-484D-A676-5F72C72A1EAB}" dt="2023-08-28T07:20:32.806" v="4983"/>
          <ac:picMkLst>
            <pc:docMk/>
            <pc:sldMk cId="1313864603" sldId="318"/>
            <ac:picMk id="5" creationId="{3B4E9A80-22FE-68FC-F201-E0C93EB6D080}"/>
          </ac:picMkLst>
        </pc:picChg>
        <pc:picChg chg="add mod">
          <ac:chgData name="Hashimoto, Chie / 橋本　知依" userId="d974ff01-1f92-419a-ba7c-6fd3fb8463af" providerId="ADAL" clId="{5C4F4213-B812-484D-A676-5F72C72A1EAB}" dt="2023-08-28T06:44:46.462" v="4569" actId="1035"/>
          <ac:picMkLst>
            <pc:docMk/>
            <pc:sldMk cId="1313864603" sldId="318"/>
            <ac:picMk id="6" creationId="{5D650373-84DA-D99C-6AB4-9CBC420C7B79}"/>
          </ac:picMkLst>
        </pc:picChg>
        <pc:picChg chg="mod">
          <ac:chgData name="Hashimoto, Chie / 橋本　知依" userId="d974ff01-1f92-419a-ba7c-6fd3fb8463af" providerId="ADAL" clId="{5C4F4213-B812-484D-A676-5F72C72A1EAB}" dt="2023-08-28T06:43:40.821" v="4420"/>
          <ac:picMkLst>
            <pc:docMk/>
            <pc:sldMk cId="1313864603" sldId="318"/>
            <ac:picMk id="11" creationId="{F14CAA5D-5B8C-FCEA-2621-B995F01E04DC}"/>
          </ac:picMkLst>
        </pc:picChg>
        <pc:picChg chg="mod">
          <ac:chgData name="Hashimoto, Chie / 橋本　知依" userId="d974ff01-1f92-419a-ba7c-6fd3fb8463af" providerId="ADAL" clId="{5C4F4213-B812-484D-A676-5F72C72A1EAB}" dt="2023-08-28T07:20:32.806" v="4983"/>
          <ac:picMkLst>
            <pc:docMk/>
            <pc:sldMk cId="1313864603" sldId="318"/>
            <ac:picMk id="16" creationId="{AB68BE6A-AFC8-48B3-F2D9-B182B808CA55}"/>
          </ac:picMkLst>
        </pc:picChg>
        <pc:cxnChg chg="mod">
          <ac:chgData name="Hashimoto, Chie / 橋本　知依" userId="d974ff01-1f92-419a-ba7c-6fd3fb8463af" providerId="ADAL" clId="{5C4F4213-B812-484D-A676-5F72C72A1EAB}" dt="2023-08-28T06:46:17.405" v="4709" actId="14100"/>
          <ac:cxnSpMkLst>
            <pc:docMk/>
            <pc:sldMk cId="1313864603" sldId="318"/>
            <ac:cxnSpMk id="10" creationId="{B44CCABD-A3D4-237E-DE36-C9393E37C633}"/>
          </ac:cxnSpMkLst>
        </pc:cxnChg>
        <pc:cxnChg chg="mod">
          <ac:chgData name="Hashimoto, Chie / 橋本　知依" userId="d974ff01-1f92-419a-ba7c-6fd3fb8463af" providerId="ADAL" clId="{5C4F4213-B812-484D-A676-5F72C72A1EAB}" dt="2023-08-28T06:43:40.821" v="4420"/>
          <ac:cxnSpMkLst>
            <pc:docMk/>
            <pc:sldMk cId="1313864603" sldId="318"/>
            <ac:cxnSpMk id="14" creationId="{01ED9B2C-A657-BC83-3555-21EB5981231D}"/>
          </ac:cxnSpMkLst>
        </pc:cxnChg>
        <pc:cxnChg chg="mod">
          <ac:chgData name="Hashimoto, Chie / 橋本　知依" userId="d974ff01-1f92-419a-ba7c-6fd3fb8463af" providerId="ADAL" clId="{5C4F4213-B812-484D-A676-5F72C72A1EAB}" dt="2023-08-28T07:20:32.806" v="4983"/>
          <ac:cxnSpMkLst>
            <pc:docMk/>
            <pc:sldMk cId="1313864603" sldId="318"/>
            <ac:cxnSpMk id="18" creationId="{F2E83409-4617-0DF4-1465-05A8CD97AF5B}"/>
          </ac:cxnSpMkLst>
        </pc:cxnChg>
      </pc:sldChg>
      <pc:sldChg chg="addSp delSp modSp add mod">
        <pc:chgData name="Hashimoto, Chie / 橋本　知依" userId="d974ff01-1f92-419a-ba7c-6fd3fb8463af" providerId="ADAL" clId="{5C4F4213-B812-484D-A676-5F72C72A1EAB}" dt="2023-08-28T09:09:33.803" v="5132"/>
        <pc:sldMkLst>
          <pc:docMk/>
          <pc:sldMk cId="3501336745" sldId="319"/>
        </pc:sldMkLst>
        <pc:spChg chg="add del mod">
          <ac:chgData name="Hashimoto, Chie / 橋本　知依" userId="d974ff01-1f92-419a-ba7c-6fd3fb8463af" providerId="ADAL" clId="{5C4F4213-B812-484D-A676-5F72C72A1EAB}" dt="2023-08-28T04:24:48.305" v="2433" actId="478"/>
          <ac:spMkLst>
            <pc:docMk/>
            <pc:sldMk cId="3501336745" sldId="319"/>
            <ac:spMk id="3" creationId="{2B0EF90F-4767-02B4-F0D8-4774F4E82D0B}"/>
          </ac:spMkLst>
        </pc:spChg>
        <pc:spChg chg="mod">
          <ac:chgData name="Hashimoto, Chie / 橋本　知依" userId="d974ff01-1f92-419a-ba7c-6fd3fb8463af" providerId="ADAL" clId="{5C4F4213-B812-484D-A676-5F72C72A1EAB}" dt="2023-08-28T09:09:33.204" v="5131"/>
          <ac:spMkLst>
            <pc:docMk/>
            <pc:sldMk cId="3501336745" sldId="319"/>
            <ac:spMk id="7" creationId="{227D4ADA-61C5-46B0-4DD1-E557C2B6D698}"/>
          </ac:spMkLst>
        </pc:spChg>
        <pc:spChg chg="del">
          <ac:chgData name="Hashimoto, Chie / 橋本　知依" userId="d974ff01-1f92-419a-ba7c-6fd3fb8463af" providerId="ADAL" clId="{5C4F4213-B812-484D-A676-5F72C72A1EAB}" dt="2023-08-28T03:44:02.546" v="1701" actId="478"/>
          <ac:spMkLst>
            <pc:docMk/>
            <pc:sldMk cId="3501336745" sldId="319"/>
            <ac:spMk id="7" creationId="{E45F18EF-21A8-5E27-C2E4-89CC095CFD99}"/>
          </ac:spMkLst>
        </pc:spChg>
        <pc:spChg chg="del">
          <ac:chgData name="Hashimoto, Chie / 橋本　知依" userId="d974ff01-1f92-419a-ba7c-6fd3fb8463af" providerId="ADAL" clId="{5C4F4213-B812-484D-A676-5F72C72A1EAB}" dt="2023-08-28T03:44:02.546" v="1701" actId="478"/>
          <ac:spMkLst>
            <pc:docMk/>
            <pc:sldMk cId="3501336745" sldId="319"/>
            <ac:spMk id="8" creationId="{09C01F0C-E74C-6AB1-CA69-AC7F51DA5C1D}"/>
          </ac:spMkLst>
        </pc:spChg>
        <pc:spChg chg="add del mod">
          <ac:chgData name="Hashimoto, Chie / 橋本　知依" userId="d974ff01-1f92-419a-ba7c-6fd3fb8463af" providerId="ADAL" clId="{5C4F4213-B812-484D-A676-5F72C72A1EAB}" dt="2023-08-28T09:09:33.803" v="5132"/>
          <ac:spMkLst>
            <pc:docMk/>
            <pc:sldMk cId="3501336745" sldId="319"/>
            <ac:spMk id="9" creationId="{91A9F01A-8B10-0BA5-7F04-A60FD769BDB6}"/>
          </ac:spMkLst>
        </pc:spChg>
        <pc:spChg chg="add mod">
          <ac:chgData name="Hashimoto, Chie / 橋本　知依" userId="d974ff01-1f92-419a-ba7c-6fd3fb8463af" providerId="ADAL" clId="{5C4F4213-B812-484D-A676-5F72C72A1EAB}" dt="2023-08-28T04:20:06.648" v="2398" actId="164"/>
          <ac:spMkLst>
            <pc:docMk/>
            <pc:sldMk cId="3501336745" sldId="319"/>
            <ac:spMk id="11" creationId="{DCE90AF7-0A61-89CD-9BB5-2FB9705DDE3E}"/>
          </ac:spMkLst>
        </pc:spChg>
        <pc:spChg chg="add del mod">
          <ac:chgData name="Hashimoto, Chie / 橋本　知依" userId="d974ff01-1f92-419a-ba7c-6fd3fb8463af" providerId="ADAL" clId="{5C4F4213-B812-484D-A676-5F72C72A1EAB}" dt="2023-08-28T07:26:07.381" v="5054" actId="21"/>
          <ac:spMkLst>
            <pc:docMk/>
            <pc:sldMk cId="3501336745" sldId="319"/>
            <ac:spMk id="16" creationId="{5033ECD3-0249-4341-409E-C1E1EAECAE6D}"/>
          </ac:spMkLst>
        </pc:spChg>
        <pc:grpChg chg="add del mod">
          <ac:chgData name="Hashimoto, Chie / 橋本　知依" userId="d974ff01-1f92-419a-ba7c-6fd3fb8463af" providerId="ADAL" clId="{5C4F4213-B812-484D-A676-5F72C72A1EAB}" dt="2023-08-28T09:09:33.803" v="5132"/>
          <ac:grpSpMkLst>
            <pc:docMk/>
            <pc:sldMk cId="3501336745" sldId="319"/>
            <ac:grpSpMk id="3" creationId="{50840A8D-D134-B764-65A5-D39B66EABF6A}"/>
          </ac:grpSpMkLst>
        </pc:grpChg>
        <pc:grpChg chg="add del mod">
          <ac:chgData name="Hashimoto, Chie / 橋本　知依" userId="d974ff01-1f92-419a-ba7c-6fd3fb8463af" providerId="ADAL" clId="{5C4F4213-B812-484D-A676-5F72C72A1EAB}" dt="2023-08-28T07:26:07.381" v="5054" actId="21"/>
          <ac:grpSpMkLst>
            <pc:docMk/>
            <pc:sldMk cId="3501336745" sldId="319"/>
            <ac:grpSpMk id="17" creationId="{3AC17B02-DFD8-724B-02BF-8E147094DCD4}"/>
          </ac:grpSpMkLst>
        </pc:grpChg>
        <pc:graphicFrameChg chg="mod modGraphic">
          <ac:chgData name="Hashimoto, Chie / 橋本　知依" userId="d974ff01-1f92-419a-ba7c-6fd3fb8463af" providerId="ADAL" clId="{5C4F4213-B812-484D-A676-5F72C72A1EAB}" dt="2023-08-28T07:29:42.531" v="5120" actId="20577"/>
          <ac:graphicFrameMkLst>
            <pc:docMk/>
            <pc:sldMk cId="3501336745" sldId="319"/>
            <ac:graphicFrameMk id="5" creationId="{A43B3B8F-0507-A5A7-E202-0B8B6E55E5E8}"/>
          </ac:graphicFrameMkLst>
        </pc:graphicFrameChg>
        <pc:picChg chg="mod">
          <ac:chgData name="Hashimoto, Chie / 橋本　知依" userId="d974ff01-1f92-419a-ba7c-6fd3fb8463af" providerId="ADAL" clId="{5C4F4213-B812-484D-A676-5F72C72A1EAB}" dt="2023-08-28T09:09:33.204" v="5131"/>
          <ac:picMkLst>
            <pc:docMk/>
            <pc:sldMk cId="3501336745" sldId="319"/>
            <ac:picMk id="4" creationId="{814A3702-31DF-F689-ED41-6E78D3ABCD58}"/>
          </ac:picMkLst>
        </pc:picChg>
        <pc:picChg chg="add mod">
          <ac:chgData name="Hashimoto, Chie / 橋本　知依" userId="d974ff01-1f92-419a-ba7c-6fd3fb8463af" providerId="ADAL" clId="{5C4F4213-B812-484D-A676-5F72C72A1EAB}" dt="2023-08-28T04:20:06.648" v="2398" actId="164"/>
          <ac:picMkLst>
            <pc:docMk/>
            <pc:sldMk cId="3501336745" sldId="319"/>
            <ac:picMk id="6" creationId="{2FEF1CCF-E96B-3B4F-B6A1-7CBA67FC6962}"/>
          </ac:picMkLst>
        </pc:picChg>
        <pc:picChg chg="mod">
          <ac:chgData name="Hashimoto, Chie / 橋本　知依" userId="d974ff01-1f92-419a-ba7c-6fd3fb8463af" providerId="ADAL" clId="{5C4F4213-B812-484D-A676-5F72C72A1EAB}" dt="2023-08-28T09:09:33.204" v="5131"/>
          <ac:picMkLst>
            <pc:docMk/>
            <pc:sldMk cId="3501336745" sldId="319"/>
            <ac:picMk id="6" creationId="{E6C071DF-8CC5-4396-03D6-50D04769259B}"/>
          </ac:picMkLst>
        </pc:picChg>
        <pc:picChg chg="add mod modCrop">
          <ac:chgData name="Hashimoto, Chie / 橋本　知依" userId="d974ff01-1f92-419a-ba7c-6fd3fb8463af" providerId="ADAL" clId="{5C4F4213-B812-484D-A676-5F72C72A1EAB}" dt="2023-08-28T04:20:06.648" v="2398" actId="164"/>
          <ac:picMkLst>
            <pc:docMk/>
            <pc:sldMk cId="3501336745" sldId="319"/>
            <ac:picMk id="10" creationId="{4E68A77F-6A08-D36E-E884-D6E9BA323EE7}"/>
          </ac:picMkLst>
        </pc:picChg>
        <pc:cxnChg chg="mod">
          <ac:chgData name="Hashimoto, Chie / 橋本　知依" userId="d974ff01-1f92-419a-ba7c-6fd3fb8463af" providerId="ADAL" clId="{5C4F4213-B812-484D-A676-5F72C72A1EAB}" dt="2023-08-28T09:09:33.204" v="5131"/>
          <ac:cxnSpMkLst>
            <pc:docMk/>
            <pc:sldMk cId="3501336745" sldId="319"/>
            <ac:cxnSpMk id="8" creationId="{CC6995E6-356C-65F0-C8D1-58A20625D78E}"/>
          </ac:cxnSpMkLst>
        </pc:cxnChg>
        <pc:cxnChg chg="add mod">
          <ac:chgData name="Hashimoto, Chie / 橋本　知依" userId="d974ff01-1f92-419a-ba7c-6fd3fb8463af" providerId="ADAL" clId="{5C4F4213-B812-484D-A676-5F72C72A1EAB}" dt="2023-08-28T07:26:07.381" v="5054" actId="21"/>
          <ac:cxnSpMkLst>
            <pc:docMk/>
            <pc:sldMk cId="3501336745" sldId="319"/>
            <ac:cxnSpMk id="13" creationId="{9D7A04D6-270F-9B93-5964-F78431F858D0}"/>
          </ac:cxnSpMkLst>
        </pc:cxnChg>
      </pc:sldChg>
      <pc:sldChg chg="addSp delSp modSp add mod">
        <pc:chgData name="Hashimoto, Chie / 橋本　知依" userId="d974ff01-1f92-419a-ba7c-6fd3fb8463af" providerId="ADAL" clId="{5C4F4213-B812-484D-A676-5F72C72A1EAB}" dt="2023-08-28T09:10:07.349" v="5143" actId="14734"/>
        <pc:sldMkLst>
          <pc:docMk/>
          <pc:sldMk cId="1885235102" sldId="320"/>
        </pc:sldMkLst>
        <pc:spChg chg="add del mod">
          <ac:chgData name="Hashimoto, Chie / 橋本　知依" userId="d974ff01-1f92-419a-ba7c-6fd3fb8463af" providerId="ADAL" clId="{5C4F4213-B812-484D-A676-5F72C72A1EAB}" dt="2023-08-28T07:19:12.424" v="4965"/>
          <ac:spMkLst>
            <pc:docMk/>
            <pc:sldMk cId="1885235102" sldId="320"/>
            <ac:spMk id="3" creationId="{1ADFA94B-EC74-D17D-8FCA-3A660D7E9F9B}"/>
          </ac:spMkLst>
        </pc:spChg>
        <pc:spChg chg="del">
          <ac:chgData name="Hashimoto, Chie / 橋本　知依" userId="d974ff01-1f92-419a-ba7c-6fd3fb8463af" providerId="ADAL" clId="{5C4F4213-B812-484D-A676-5F72C72A1EAB}" dt="2023-08-28T04:25:54.712" v="2447" actId="478"/>
          <ac:spMkLst>
            <pc:docMk/>
            <pc:sldMk cId="1885235102" sldId="320"/>
            <ac:spMk id="3" creationId="{2B0EF90F-4767-02B4-F0D8-4774F4E82D0B}"/>
          </ac:spMkLst>
        </pc:spChg>
        <pc:spChg chg="add mod">
          <ac:chgData name="Hashimoto, Chie / 橋本　知依" userId="d974ff01-1f92-419a-ba7c-6fd3fb8463af" providerId="ADAL" clId="{5C4F4213-B812-484D-A676-5F72C72A1EAB}" dt="2023-08-28T04:34:19.493" v="2639" actId="1076"/>
          <ac:spMkLst>
            <pc:docMk/>
            <pc:sldMk cId="1885235102" sldId="320"/>
            <ac:spMk id="8" creationId="{BC2DD3F8-A0CE-5119-E79F-BA065ADF1B79}"/>
          </ac:spMkLst>
        </pc:spChg>
        <pc:spChg chg="mod">
          <ac:chgData name="Hashimoto, Chie / 橋本　知依" userId="d974ff01-1f92-419a-ba7c-6fd3fb8463af" providerId="ADAL" clId="{5C4F4213-B812-484D-A676-5F72C72A1EAB}" dt="2023-08-28T09:09:34.829" v="5133"/>
          <ac:spMkLst>
            <pc:docMk/>
            <pc:sldMk cId="1885235102" sldId="320"/>
            <ac:spMk id="10" creationId="{798D7FD0-330A-7D86-6F2B-AE0C65F77C50}"/>
          </ac:spMkLst>
        </pc:spChg>
        <pc:spChg chg="add mod">
          <ac:chgData name="Hashimoto, Chie / 橋本　知依" userId="d974ff01-1f92-419a-ba7c-6fd3fb8463af" providerId="ADAL" clId="{5C4F4213-B812-484D-A676-5F72C72A1EAB}" dt="2023-08-28T09:09:36.809" v="5134" actId="1076"/>
          <ac:spMkLst>
            <pc:docMk/>
            <pc:sldMk cId="1885235102" sldId="320"/>
            <ac:spMk id="13" creationId="{93DE4DC7-8C69-BC5C-66BF-AF60C584E3D5}"/>
          </ac:spMkLst>
        </pc:spChg>
        <pc:spChg chg="add mod">
          <ac:chgData name="Hashimoto, Chie / 橋本　知依" userId="d974ff01-1f92-419a-ba7c-6fd3fb8463af" providerId="ADAL" clId="{5C4F4213-B812-484D-A676-5F72C72A1EAB}" dt="2023-08-28T07:20:29.902" v="4982" actId="164"/>
          <ac:spMkLst>
            <pc:docMk/>
            <pc:sldMk cId="1885235102" sldId="320"/>
            <ac:spMk id="14" creationId="{A5C19B87-B718-1BA5-A348-45E0399E63FE}"/>
          </ac:spMkLst>
        </pc:spChg>
        <pc:spChg chg="del">
          <ac:chgData name="Hashimoto, Chie / 橋本　知依" userId="d974ff01-1f92-419a-ba7c-6fd3fb8463af" providerId="ADAL" clId="{5C4F4213-B812-484D-A676-5F72C72A1EAB}" dt="2023-08-28T04:21:07.815" v="2432" actId="478"/>
          <ac:spMkLst>
            <pc:docMk/>
            <pc:sldMk cId="1885235102" sldId="320"/>
            <ac:spMk id="16" creationId="{5033ECD3-0249-4341-409E-C1E1EAECAE6D}"/>
          </ac:spMkLst>
        </pc:spChg>
        <pc:spChg chg="add mod">
          <ac:chgData name="Hashimoto, Chie / 橋本　知依" userId="d974ff01-1f92-419a-ba7c-6fd3fb8463af" providerId="ADAL" clId="{5C4F4213-B812-484D-A676-5F72C72A1EAB}" dt="2023-08-28T07:20:29.902" v="4982" actId="164"/>
          <ac:spMkLst>
            <pc:docMk/>
            <pc:sldMk cId="1885235102" sldId="320"/>
            <ac:spMk id="19" creationId="{6BED3AB0-FF65-42E9-F3C2-6C07A320690F}"/>
          </ac:spMkLst>
        </pc:spChg>
        <pc:grpChg chg="add mod">
          <ac:chgData name="Hashimoto, Chie / 橋本　知依" userId="d974ff01-1f92-419a-ba7c-6fd3fb8463af" providerId="ADAL" clId="{5C4F4213-B812-484D-A676-5F72C72A1EAB}" dt="2023-08-28T09:09:36.809" v="5134" actId="1076"/>
          <ac:grpSpMkLst>
            <pc:docMk/>
            <pc:sldMk cId="1885235102" sldId="320"/>
            <ac:grpSpMk id="3" creationId="{2F3E70C7-56EC-9BEC-B14F-D829B3961C18}"/>
          </ac:grpSpMkLst>
        </pc:grpChg>
        <pc:grpChg chg="add del mod">
          <ac:chgData name="Hashimoto, Chie / 橋本　知依" userId="d974ff01-1f92-419a-ba7c-6fd3fb8463af" providerId="ADAL" clId="{5C4F4213-B812-484D-A676-5F72C72A1EAB}" dt="2023-08-28T09:09:18.556" v="5128" actId="478"/>
          <ac:grpSpMkLst>
            <pc:docMk/>
            <pc:sldMk cId="1885235102" sldId="320"/>
            <ac:grpSpMk id="4" creationId="{D85D58E5-AD74-8D93-AABA-B9A476A66C8A}"/>
          </ac:grpSpMkLst>
        </pc:grpChg>
        <pc:grpChg chg="del">
          <ac:chgData name="Hashimoto, Chie / 橋本　知依" userId="d974ff01-1f92-419a-ba7c-6fd3fb8463af" providerId="ADAL" clId="{5C4F4213-B812-484D-A676-5F72C72A1EAB}" dt="2023-08-28T04:21:06.528" v="2431" actId="478"/>
          <ac:grpSpMkLst>
            <pc:docMk/>
            <pc:sldMk cId="1885235102" sldId="320"/>
            <ac:grpSpMk id="17" creationId="{3AC17B02-DFD8-724B-02BF-8E147094DCD4}"/>
          </ac:grpSpMkLst>
        </pc:grpChg>
        <pc:graphicFrameChg chg="mod modGraphic">
          <ac:chgData name="Hashimoto, Chie / 橋本　知依" userId="d974ff01-1f92-419a-ba7c-6fd3fb8463af" providerId="ADAL" clId="{5C4F4213-B812-484D-A676-5F72C72A1EAB}" dt="2023-08-28T09:10:07.349" v="5143" actId="14734"/>
          <ac:graphicFrameMkLst>
            <pc:docMk/>
            <pc:sldMk cId="1885235102" sldId="320"/>
            <ac:graphicFrameMk id="5" creationId="{A43B3B8F-0507-A5A7-E202-0B8B6E55E5E8}"/>
          </ac:graphicFrameMkLst>
        </pc:graphicFrameChg>
        <pc:picChg chg="mod">
          <ac:chgData name="Hashimoto, Chie / 橋本　知依" userId="d974ff01-1f92-419a-ba7c-6fd3fb8463af" providerId="ADAL" clId="{5C4F4213-B812-484D-A676-5F72C72A1EAB}" dt="2023-08-28T09:09:34.829" v="5133"/>
          <ac:picMkLst>
            <pc:docMk/>
            <pc:sldMk cId="1885235102" sldId="320"/>
            <ac:picMk id="6" creationId="{ADA32BBC-9D3F-95E2-97B9-DB202A2BA851}"/>
          </ac:picMkLst>
        </pc:picChg>
        <pc:picChg chg="add mod">
          <ac:chgData name="Hashimoto, Chie / 橋本　知依" userId="d974ff01-1f92-419a-ba7c-6fd3fb8463af" providerId="ADAL" clId="{5C4F4213-B812-484D-A676-5F72C72A1EAB}" dt="2023-08-28T04:34:25.544" v="2643" actId="1076"/>
          <ac:picMkLst>
            <pc:docMk/>
            <pc:sldMk cId="1885235102" sldId="320"/>
            <ac:picMk id="7" creationId="{EA43269E-FE79-1E79-A032-D0F1C8145E41}"/>
          </ac:picMkLst>
        </pc:picChg>
        <pc:picChg chg="mod">
          <ac:chgData name="Hashimoto, Chie / 橋本　知依" userId="d974ff01-1f92-419a-ba7c-6fd3fb8463af" providerId="ADAL" clId="{5C4F4213-B812-484D-A676-5F72C72A1EAB}" dt="2023-08-28T09:09:34.829" v="5133"/>
          <ac:picMkLst>
            <pc:docMk/>
            <pc:sldMk cId="1885235102" sldId="320"/>
            <ac:picMk id="9" creationId="{49E9F55D-55EF-AE8C-049D-90B21557FBCF}"/>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2" creationId="{4F0E5E4F-5822-01AD-0A59-B4A35CC3B455}"/>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8" creationId="{551642C3-699A-1D15-35F8-6EAB35767B8E}"/>
          </ac:picMkLst>
        </pc:picChg>
        <pc:cxnChg chg="mod">
          <ac:chgData name="Hashimoto, Chie / 橋本　知依" userId="d974ff01-1f92-419a-ba7c-6fd3fb8463af" providerId="ADAL" clId="{5C4F4213-B812-484D-A676-5F72C72A1EAB}" dt="2023-08-28T09:09:34.829" v="5133"/>
          <ac:cxnSpMkLst>
            <pc:docMk/>
            <pc:sldMk cId="1885235102" sldId="320"/>
            <ac:cxnSpMk id="11" creationId="{B6656E54-4041-4A92-547E-5075F55D6632}"/>
          </ac:cxnSpMkLst>
        </pc:cxnChg>
        <pc:cxnChg chg="mod">
          <ac:chgData name="Hashimoto, Chie / 橋本　知依" userId="d974ff01-1f92-419a-ba7c-6fd3fb8463af" providerId="ADAL" clId="{5C4F4213-B812-484D-A676-5F72C72A1EAB}" dt="2023-08-28T04:21:06.528" v="2431" actId="478"/>
          <ac:cxnSpMkLst>
            <pc:docMk/>
            <pc:sldMk cId="1885235102" sldId="320"/>
            <ac:cxnSpMk id="13" creationId="{9D7A04D6-270F-9B93-5964-F78431F858D0}"/>
          </ac:cxnSpMkLst>
        </pc:cxnChg>
        <pc:cxnChg chg="add mod">
          <ac:chgData name="Hashimoto, Chie / 橋本　知依" userId="d974ff01-1f92-419a-ba7c-6fd3fb8463af" providerId="ADAL" clId="{5C4F4213-B812-484D-A676-5F72C72A1EAB}" dt="2023-08-28T09:09:18.556" v="5128" actId="478"/>
          <ac:cxnSpMkLst>
            <pc:docMk/>
            <pc:sldMk cId="1885235102" sldId="320"/>
            <ac:cxnSpMk id="20" creationId="{0D533B25-35E0-3339-057A-D5E2679EB1AC}"/>
          </ac:cxnSpMkLst>
        </pc:cxnChg>
      </pc:sldChg>
      <pc:sldChg chg="addSp delSp modSp add mod">
        <pc:chgData name="Hashimoto, Chie / 橋本　知依" userId="d974ff01-1f92-419a-ba7c-6fd3fb8463af" providerId="ADAL" clId="{5C4F4213-B812-484D-A676-5F72C72A1EAB}" dt="2023-08-28T07:28:59.455" v="5085" actId="20577"/>
        <pc:sldMkLst>
          <pc:docMk/>
          <pc:sldMk cId="3692902404" sldId="321"/>
        </pc:sldMkLst>
        <pc:spChg chg="add mod">
          <ac:chgData name="Hashimoto, Chie / 橋本　知依" userId="d974ff01-1f92-419a-ba7c-6fd3fb8463af" providerId="ADAL" clId="{5C4F4213-B812-484D-A676-5F72C72A1EAB}" dt="2023-08-28T04:47:15.109" v="3280" actId="164"/>
          <ac:spMkLst>
            <pc:docMk/>
            <pc:sldMk cId="3692902404" sldId="321"/>
            <ac:spMk id="4" creationId="{AF0BBC08-AC22-90D8-5476-125DCE721C25}"/>
          </ac:spMkLst>
        </pc:spChg>
        <pc:spChg chg="add mod">
          <ac:chgData name="Hashimoto, Chie / 橋本　知依" userId="d974ff01-1f92-419a-ba7c-6fd3fb8463af" providerId="ADAL" clId="{5C4F4213-B812-484D-A676-5F72C72A1EAB}" dt="2023-08-28T04:47:04.172" v="3278" actId="20577"/>
          <ac:spMkLst>
            <pc:docMk/>
            <pc:sldMk cId="3692902404" sldId="321"/>
            <ac:spMk id="6" creationId="{04900F35-C4C3-164B-16EE-BC6BAD18DC04}"/>
          </ac:spMkLst>
        </pc:spChg>
        <pc:spChg chg="add mod">
          <ac:chgData name="Hashimoto, Chie / 橋本　知依" userId="d974ff01-1f92-419a-ba7c-6fd3fb8463af" providerId="ADAL" clId="{5C4F4213-B812-484D-A676-5F72C72A1EAB}" dt="2023-08-28T04:48:58.332" v="3415" actId="20577"/>
          <ac:spMkLst>
            <pc:docMk/>
            <pc:sldMk cId="3692902404" sldId="321"/>
            <ac:spMk id="8" creationId="{0A09BB07-25DE-29D6-024B-3BF03C676532}"/>
          </ac:spMkLst>
        </pc:spChg>
        <pc:spChg chg="add mod">
          <ac:chgData name="Hashimoto, Chie / 橋本　知依" userId="d974ff01-1f92-419a-ba7c-6fd3fb8463af" providerId="ADAL" clId="{5C4F4213-B812-484D-A676-5F72C72A1EAB}" dt="2023-08-28T05:12:02.286" v="3855" actId="403"/>
          <ac:spMkLst>
            <pc:docMk/>
            <pc:sldMk cId="3692902404" sldId="321"/>
            <ac:spMk id="9" creationId="{43A48585-2363-3DEC-844A-3B1A7627495D}"/>
          </ac:spMkLst>
        </pc:spChg>
        <pc:spChg chg="add mod">
          <ac:chgData name="Hashimoto, Chie / 橋本　知依" userId="d974ff01-1f92-419a-ba7c-6fd3fb8463af" providerId="ADAL" clId="{5C4F4213-B812-484D-A676-5F72C72A1EAB}" dt="2023-08-28T04:49:47.834" v="3430" actId="1076"/>
          <ac:spMkLst>
            <pc:docMk/>
            <pc:sldMk cId="3692902404" sldId="321"/>
            <ac:spMk id="10" creationId="{926581FD-79CD-8A9B-22B2-9986A7A9D20B}"/>
          </ac:spMkLst>
        </pc:spChg>
        <pc:spChg chg="add del mod">
          <ac:chgData name="Hashimoto, Chie / 橋本　知依" userId="d974ff01-1f92-419a-ba7c-6fd3fb8463af" providerId="ADAL" clId="{5C4F4213-B812-484D-A676-5F72C72A1EAB}" dt="2023-08-28T04:49:25.415" v="3420"/>
          <ac:spMkLst>
            <pc:docMk/>
            <pc:sldMk cId="3692902404" sldId="321"/>
            <ac:spMk id="13" creationId="{96CC4113-1666-F09A-531C-17A04E8F3E6B}"/>
          </ac:spMkLst>
        </pc:spChg>
        <pc:spChg chg="add mod">
          <ac:chgData name="Hashimoto, Chie / 橋本　知依" userId="d974ff01-1f92-419a-ba7c-6fd3fb8463af" providerId="ADAL" clId="{5C4F4213-B812-484D-A676-5F72C72A1EAB}" dt="2023-08-28T04:49:39.069" v="3425" actId="164"/>
          <ac:spMkLst>
            <pc:docMk/>
            <pc:sldMk cId="3692902404" sldId="321"/>
            <ac:spMk id="14" creationId="{F0B1C285-3725-CC4E-3F5A-8A2AB48B95F6}"/>
          </ac:spMkLst>
        </pc:spChg>
        <pc:grpChg chg="add mod">
          <ac:chgData name="Hashimoto, Chie / 橋本　知依" userId="d974ff01-1f92-419a-ba7c-6fd3fb8463af" providerId="ADAL" clId="{5C4F4213-B812-484D-A676-5F72C72A1EAB}" dt="2023-08-28T04:47:18.003" v="3282" actId="1076"/>
          <ac:grpSpMkLst>
            <pc:docMk/>
            <pc:sldMk cId="3692902404" sldId="321"/>
            <ac:grpSpMk id="7" creationId="{4647CFDD-F8BD-F39B-E543-AF6D9B4CB878}"/>
          </ac:grpSpMkLst>
        </pc:grpChg>
        <pc:grpChg chg="add mod">
          <ac:chgData name="Hashimoto, Chie / 橋本　知依" userId="d974ff01-1f92-419a-ba7c-6fd3fb8463af" providerId="ADAL" clId="{5C4F4213-B812-484D-A676-5F72C72A1EAB}" dt="2023-08-28T04:49:42.777" v="3427" actId="1076"/>
          <ac:grpSpMkLst>
            <pc:docMk/>
            <pc:sldMk cId="3692902404" sldId="321"/>
            <ac:grpSpMk id="15" creationId="{827A0EAD-F22C-B3E0-CAAE-6DBF3B823A78}"/>
          </ac:grpSpMkLst>
        </pc:grpChg>
        <pc:graphicFrameChg chg="add del mod modGraphic">
          <ac:chgData name="Hashimoto, Chie / 橋本　知依" userId="d974ff01-1f92-419a-ba7c-6fd3fb8463af" providerId="ADAL" clId="{5C4F4213-B812-484D-A676-5F72C72A1EAB}" dt="2023-08-28T07:28:59.455" v="5085" actId="20577"/>
          <ac:graphicFrameMkLst>
            <pc:docMk/>
            <pc:sldMk cId="3692902404" sldId="321"/>
            <ac:graphicFrameMk id="5" creationId="{A43B3B8F-0507-A5A7-E202-0B8B6E55E5E8}"/>
          </ac:graphicFrameMkLst>
        </pc:graphicFrameChg>
        <pc:picChg chg="add mod modCrop">
          <ac:chgData name="Hashimoto, Chie / 橋本　知依" userId="d974ff01-1f92-419a-ba7c-6fd3fb8463af" providerId="ADAL" clId="{5C4F4213-B812-484D-A676-5F72C72A1EAB}" dt="2023-08-28T04:47:15.109" v="3280" actId="164"/>
          <ac:picMkLst>
            <pc:docMk/>
            <pc:sldMk cId="3692902404" sldId="321"/>
            <ac:picMk id="3" creationId="{39041E72-229E-F617-5800-DD8D613FEB7E}"/>
          </ac:picMkLst>
        </pc:picChg>
        <pc:picChg chg="add mod modCrop">
          <ac:chgData name="Hashimoto, Chie / 橋本　知依" userId="d974ff01-1f92-419a-ba7c-6fd3fb8463af" providerId="ADAL" clId="{5C4F4213-B812-484D-A676-5F72C72A1EAB}" dt="2023-08-28T04:49:39.069" v="3425" actId="164"/>
          <ac:picMkLst>
            <pc:docMk/>
            <pc:sldMk cId="3692902404" sldId="321"/>
            <ac:picMk id="12" creationId="{A224A058-3649-388B-E6FF-7466A19D228D}"/>
          </ac:picMkLst>
        </pc:picChg>
      </pc:sldChg>
      <pc:sldChg chg="addSp delSp modSp add mod">
        <pc:chgData name="Hashimoto, Chie / 橋本　知依" userId="d974ff01-1f92-419a-ba7c-6fd3fb8463af" providerId="ADAL" clId="{5C4F4213-B812-484D-A676-5F72C72A1EAB}" dt="2023-08-28T09:10:15.669" v="5145" actId="20577"/>
        <pc:sldMkLst>
          <pc:docMk/>
          <pc:sldMk cId="1151300994" sldId="322"/>
        </pc:sldMkLst>
        <pc:spChg chg="del">
          <ac:chgData name="Hashimoto, Chie / 橋本　知依" userId="d974ff01-1f92-419a-ba7c-6fd3fb8463af" providerId="ADAL" clId="{5C4F4213-B812-484D-A676-5F72C72A1EAB}" dt="2023-08-28T05:14:01.425" v="3913" actId="478"/>
          <ac:spMkLst>
            <pc:docMk/>
            <pc:sldMk cId="1151300994" sldId="322"/>
            <ac:spMk id="6" creationId="{04900F35-C4C3-164B-16EE-BC6BAD18DC04}"/>
          </ac:spMkLst>
        </pc:spChg>
        <pc:spChg chg="mod">
          <ac:chgData name="Hashimoto, Chie / 橋本　知依" userId="d974ff01-1f92-419a-ba7c-6fd3fb8463af" providerId="ADAL" clId="{5C4F4213-B812-484D-A676-5F72C72A1EAB}" dt="2023-08-28T07:26:12.565" v="5055"/>
          <ac:spMkLst>
            <pc:docMk/>
            <pc:sldMk cId="1151300994" sldId="322"/>
            <ac:spMk id="7" creationId="{89A31B6F-3F67-AFD2-7B06-D948CF08787A}"/>
          </ac:spMkLst>
        </pc:spChg>
        <pc:spChg chg="del">
          <ac:chgData name="Hashimoto, Chie / 橋本　知依" userId="d974ff01-1f92-419a-ba7c-6fd3fb8463af" providerId="ADAL" clId="{5C4F4213-B812-484D-A676-5F72C72A1EAB}" dt="2023-08-28T05:14:01.425" v="3913" actId="478"/>
          <ac:spMkLst>
            <pc:docMk/>
            <pc:sldMk cId="1151300994" sldId="322"/>
            <ac:spMk id="8" creationId="{0A09BB07-25DE-29D6-024B-3BF03C676532}"/>
          </ac:spMkLst>
        </pc:spChg>
        <pc:spChg chg="del">
          <ac:chgData name="Hashimoto, Chie / 橋本　知依" userId="d974ff01-1f92-419a-ba7c-6fd3fb8463af" providerId="ADAL" clId="{5C4F4213-B812-484D-A676-5F72C72A1EAB}" dt="2023-08-28T05:12:37.254" v="3882" actId="478"/>
          <ac:spMkLst>
            <pc:docMk/>
            <pc:sldMk cId="1151300994" sldId="322"/>
            <ac:spMk id="9" creationId="{43A48585-2363-3DEC-844A-3B1A7627495D}"/>
          </ac:spMkLst>
        </pc:spChg>
        <pc:spChg chg="add del mod">
          <ac:chgData name="Hashimoto, Chie / 橋本　知依" userId="d974ff01-1f92-419a-ba7c-6fd3fb8463af" providerId="ADAL" clId="{5C4F4213-B812-484D-A676-5F72C72A1EAB}" dt="2023-08-28T09:09:42.526" v="5137" actId="478"/>
          <ac:spMkLst>
            <pc:docMk/>
            <pc:sldMk cId="1151300994" sldId="322"/>
            <ac:spMk id="9" creationId="{4DC5C7D9-54A1-CB7C-20DA-B25A1FF134FC}"/>
          </ac:spMkLst>
        </pc:spChg>
        <pc:spChg chg="del">
          <ac:chgData name="Hashimoto, Chie / 橋本　知依" userId="d974ff01-1f92-419a-ba7c-6fd3fb8463af" providerId="ADAL" clId="{5C4F4213-B812-484D-A676-5F72C72A1EAB}" dt="2023-08-28T05:12:42.399" v="3884" actId="478"/>
          <ac:spMkLst>
            <pc:docMk/>
            <pc:sldMk cId="1151300994" sldId="322"/>
            <ac:spMk id="10" creationId="{926581FD-79CD-8A9B-22B2-9986A7A9D20B}"/>
          </ac:spMkLst>
        </pc:spChg>
        <pc:grpChg chg="add del mod">
          <ac:chgData name="Hashimoto, Chie / 橋本　知依" userId="d974ff01-1f92-419a-ba7c-6fd3fb8463af" providerId="ADAL" clId="{5C4F4213-B812-484D-A676-5F72C72A1EAB}" dt="2023-08-28T09:09:41.175" v="5136" actId="478"/>
          <ac:grpSpMkLst>
            <pc:docMk/>
            <pc:sldMk cId="1151300994" sldId="322"/>
            <ac:grpSpMk id="3" creationId="{A37E557D-75D3-8E3E-83E9-4DE2E278E2C2}"/>
          </ac:grpSpMkLst>
        </pc:grpChg>
        <pc:grpChg chg="del">
          <ac:chgData name="Hashimoto, Chie / 橋本　知依" userId="d974ff01-1f92-419a-ba7c-6fd3fb8463af" providerId="ADAL" clId="{5C4F4213-B812-484D-A676-5F72C72A1EAB}" dt="2023-08-28T05:12:37.254" v="3882" actId="478"/>
          <ac:grpSpMkLst>
            <pc:docMk/>
            <pc:sldMk cId="1151300994" sldId="322"/>
            <ac:grpSpMk id="7" creationId="{4647CFDD-F8BD-F39B-E543-AF6D9B4CB878}"/>
          </ac:grpSpMkLst>
        </pc:grpChg>
        <pc:grpChg chg="del">
          <ac:chgData name="Hashimoto, Chie / 橋本　知依" userId="d974ff01-1f92-419a-ba7c-6fd3fb8463af" providerId="ADAL" clId="{5C4F4213-B812-484D-A676-5F72C72A1EAB}" dt="2023-08-28T05:12:37.254" v="3882" actId="478"/>
          <ac:grpSpMkLst>
            <pc:docMk/>
            <pc:sldMk cId="1151300994" sldId="322"/>
            <ac:grpSpMk id="15" creationId="{827A0EAD-F22C-B3E0-CAAE-6DBF3B823A78}"/>
          </ac:grpSpMkLst>
        </pc:grpChg>
        <pc:graphicFrameChg chg="mod modGraphic">
          <ac:chgData name="Hashimoto, Chie / 橋本　知依" userId="d974ff01-1f92-419a-ba7c-6fd3fb8463af" providerId="ADAL" clId="{5C4F4213-B812-484D-A676-5F72C72A1EAB}" dt="2023-08-28T09:10:15.669" v="5145" actId="20577"/>
          <ac:graphicFrameMkLst>
            <pc:docMk/>
            <pc:sldMk cId="1151300994" sldId="322"/>
            <ac:graphicFrameMk id="5" creationId="{A43B3B8F-0507-A5A7-E202-0B8B6E55E5E8}"/>
          </ac:graphicFrameMkLst>
        </pc:graphicFrameChg>
        <pc:picChg chg="mod">
          <ac:chgData name="Hashimoto, Chie / 橋本　知依" userId="d974ff01-1f92-419a-ba7c-6fd3fb8463af" providerId="ADAL" clId="{5C4F4213-B812-484D-A676-5F72C72A1EAB}" dt="2023-08-28T07:26:12.565" v="5055"/>
          <ac:picMkLst>
            <pc:docMk/>
            <pc:sldMk cId="1151300994" sldId="322"/>
            <ac:picMk id="4" creationId="{EC3B9A03-90FC-287D-E95E-68B36434577D}"/>
          </ac:picMkLst>
        </pc:picChg>
        <pc:picChg chg="mod">
          <ac:chgData name="Hashimoto, Chie / 橋本　知依" userId="d974ff01-1f92-419a-ba7c-6fd3fb8463af" providerId="ADAL" clId="{5C4F4213-B812-484D-A676-5F72C72A1EAB}" dt="2023-08-28T07:26:12.565" v="5055"/>
          <ac:picMkLst>
            <pc:docMk/>
            <pc:sldMk cId="1151300994" sldId="322"/>
            <ac:picMk id="6" creationId="{74008AE1-7FFE-141D-513B-E15F934C82E9}"/>
          </ac:picMkLst>
        </pc:picChg>
        <pc:cxnChg chg="mod">
          <ac:chgData name="Hashimoto, Chie / 橋本　知依" userId="d974ff01-1f92-419a-ba7c-6fd3fb8463af" providerId="ADAL" clId="{5C4F4213-B812-484D-A676-5F72C72A1EAB}" dt="2023-08-28T09:09:41.175" v="5136" actId="478"/>
          <ac:cxnSpMkLst>
            <pc:docMk/>
            <pc:sldMk cId="1151300994" sldId="322"/>
            <ac:cxnSpMk id="8" creationId="{ED906CEA-B438-2284-5C17-690989F9C1B0}"/>
          </ac:cxnSpMkLst>
        </pc:cxnChg>
      </pc:sldChg>
      <pc:sldChg chg="addSp delSp modSp add mod">
        <pc:chgData name="Hashimoto, Chie / 橋本　知依" userId="d974ff01-1f92-419a-ba7c-6fd3fb8463af" providerId="ADAL" clId="{5C4F4213-B812-484D-A676-5F72C72A1EAB}" dt="2023-08-28T07:29:33.908" v="5111" actId="20577"/>
        <pc:sldMkLst>
          <pc:docMk/>
          <pc:sldMk cId="2191921413" sldId="323"/>
        </pc:sldMkLst>
        <pc:spChg chg="add del mod">
          <ac:chgData name="Hashimoto, Chie / 橋本　知依" userId="d974ff01-1f92-419a-ba7c-6fd3fb8463af" providerId="ADAL" clId="{5C4F4213-B812-484D-A676-5F72C72A1EAB}" dt="2023-08-28T07:25:17.134" v="5032" actId="478"/>
          <ac:spMkLst>
            <pc:docMk/>
            <pc:sldMk cId="2191921413" sldId="323"/>
            <ac:spMk id="4" creationId="{5F6E79A6-CB58-2E86-13CD-0FE0139422AC}"/>
          </ac:spMkLst>
        </pc:spChg>
        <pc:graphicFrameChg chg="add mod modGraphic">
          <ac:chgData name="Hashimoto, Chie / 橋本　知依" userId="d974ff01-1f92-419a-ba7c-6fd3fb8463af" providerId="ADAL" clId="{5C4F4213-B812-484D-A676-5F72C72A1EAB}" dt="2023-08-28T07:29:33.908" v="5111" actId="20577"/>
          <ac:graphicFrameMkLst>
            <pc:docMk/>
            <pc:sldMk cId="2191921413" sldId="323"/>
            <ac:graphicFrameMk id="3" creationId="{12122E1E-386C-5C6E-1BEB-93831061FF8A}"/>
          </ac:graphicFrameMkLst>
        </pc:graphicFrameChg>
        <pc:graphicFrameChg chg="del">
          <ac:chgData name="Hashimoto, Chie / 橋本　知依" userId="d974ff01-1f92-419a-ba7c-6fd3fb8463af" providerId="ADAL" clId="{5C4F4213-B812-484D-A676-5F72C72A1EAB}" dt="2023-08-28T06:45:25.702" v="4627" actId="478"/>
          <ac:graphicFrameMkLst>
            <pc:docMk/>
            <pc:sldMk cId="2191921413" sldId="323"/>
            <ac:graphicFrameMk id="5" creationId="{A43B3B8F-0507-A5A7-E202-0B8B6E55E5E8}"/>
          </ac:graphicFrameMkLst>
        </pc:graphicFrameChg>
      </pc:sldChg>
      <pc:sldChg chg="addSp delSp modSp new mod ord">
        <pc:chgData name="Hashimoto, Chie / 橋本　知依" userId="d974ff01-1f92-419a-ba7c-6fd3fb8463af" providerId="ADAL" clId="{5C4F4213-B812-484D-A676-5F72C72A1EAB}" dt="2023-08-28T08:17:35.580" v="5125"/>
        <pc:sldMkLst>
          <pc:docMk/>
          <pc:sldMk cId="1149495715" sldId="324"/>
        </pc:sldMkLst>
        <pc:spChg chg="del">
          <ac:chgData name="Hashimoto, Chie / 橋本　知依" userId="d974ff01-1f92-419a-ba7c-6fd3fb8463af" providerId="ADAL" clId="{5C4F4213-B812-484D-A676-5F72C72A1EAB}" dt="2023-08-28T07:11:20.574" v="4811" actId="478"/>
          <ac:spMkLst>
            <pc:docMk/>
            <pc:sldMk cId="1149495715" sldId="324"/>
            <ac:spMk id="2" creationId="{25CCC840-927F-9904-2DE0-6F704C46DD4C}"/>
          </ac:spMkLst>
        </pc:spChg>
        <pc:spChg chg="add mod">
          <ac:chgData name="Hashimoto, Chie / 橋本　知依" userId="d974ff01-1f92-419a-ba7c-6fd3fb8463af" providerId="ADAL" clId="{5C4F4213-B812-484D-A676-5F72C72A1EAB}" dt="2023-08-28T08:17:35.580" v="5125"/>
          <ac:spMkLst>
            <pc:docMk/>
            <pc:sldMk cId="1149495715" sldId="324"/>
            <ac:spMk id="2" creationId="{A6A69237-E93B-DFFD-11F7-994168D502D6}"/>
          </ac:spMkLst>
        </pc:spChg>
        <pc:spChg chg="del">
          <ac:chgData name="Hashimoto, Chie / 橋本　知依" userId="d974ff01-1f92-419a-ba7c-6fd3fb8463af" providerId="ADAL" clId="{5C4F4213-B812-484D-A676-5F72C72A1EAB}" dt="2023-08-28T07:11:20.574" v="4811" actId="478"/>
          <ac:spMkLst>
            <pc:docMk/>
            <pc:sldMk cId="1149495715" sldId="324"/>
            <ac:spMk id="3" creationId="{E18BC27C-9FF0-439C-9892-33BE31523CEE}"/>
          </ac:spMkLst>
        </pc:spChg>
        <pc:spChg chg="del">
          <ac:chgData name="Hashimoto, Chie / 橋本　知依" userId="d974ff01-1f92-419a-ba7c-6fd3fb8463af" providerId="ADAL" clId="{5C4F4213-B812-484D-A676-5F72C72A1EAB}" dt="2023-08-28T07:11:20.574" v="4811" actId="478"/>
          <ac:spMkLst>
            <pc:docMk/>
            <pc:sldMk cId="1149495715" sldId="324"/>
            <ac:spMk id="4" creationId="{75B71A8B-565D-0505-D09E-BC9B28F06439}"/>
          </ac:spMkLst>
        </pc:spChg>
        <pc:spChg chg="del">
          <ac:chgData name="Hashimoto, Chie / 橋本　知依" userId="d974ff01-1f92-419a-ba7c-6fd3fb8463af" providerId="ADAL" clId="{5C4F4213-B812-484D-A676-5F72C72A1EAB}" dt="2023-08-28T07:11:20.574" v="4811" actId="478"/>
          <ac:spMkLst>
            <pc:docMk/>
            <pc:sldMk cId="1149495715" sldId="324"/>
            <ac:spMk id="5" creationId="{9CA9D8B2-A950-06EC-D2F5-BF9A692DD289}"/>
          </ac:spMkLst>
        </pc:spChg>
        <pc:spChg chg="add del mod">
          <ac:chgData name="Hashimoto, Chie / 橋本　知依" userId="d974ff01-1f92-419a-ba7c-6fd3fb8463af" providerId="ADAL" clId="{5C4F4213-B812-484D-A676-5F72C72A1EAB}" dt="2023-08-28T07:11:24.921" v="4813"/>
          <ac:spMkLst>
            <pc:docMk/>
            <pc:sldMk cId="1149495715" sldId="324"/>
            <ac:spMk id="6" creationId="{1C34658A-B6DB-DFA4-49FD-421624472D31}"/>
          </ac:spMkLst>
        </pc:spChg>
        <pc:spChg chg="mod">
          <ac:chgData name="Hashimoto, Chie / 橋本　知依" userId="d974ff01-1f92-419a-ba7c-6fd3fb8463af" providerId="ADAL" clId="{5C4F4213-B812-484D-A676-5F72C72A1EAB}" dt="2023-08-28T07:11:20.802" v="4812"/>
          <ac:spMkLst>
            <pc:docMk/>
            <pc:sldMk cId="1149495715" sldId="324"/>
            <ac:spMk id="9" creationId="{77CCD7EF-7C98-479D-A611-9BBAB7C732F4}"/>
          </ac:spMkLst>
        </pc:spChg>
        <pc:spChg chg="mod">
          <ac:chgData name="Hashimoto, Chie / 橋本　知依" userId="d974ff01-1f92-419a-ba7c-6fd3fb8463af" providerId="ADAL" clId="{5C4F4213-B812-484D-A676-5F72C72A1EAB}" dt="2023-08-28T07:11:20.802" v="4812"/>
          <ac:spMkLst>
            <pc:docMk/>
            <pc:sldMk cId="1149495715" sldId="324"/>
            <ac:spMk id="12" creationId="{2C553348-00B7-42BC-7667-2935C8C0B85E}"/>
          </ac:spMkLst>
        </pc:spChg>
        <pc:spChg chg="mod">
          <ac:chgData name="Hashimoto, Chie / 橋本　知依" userId="d974ff01-1f92-419a-ba7c-6fd3fb8463af" providerId="ADAL" clId="{5C4F4213-B812-484D-A676-5F72C72A1EAB}" dt="2023-08-28T07:11:20.802" v="4812"/>
          <ac:spMkLst>
            <pc:docMk/>
            <pc:sldMk cId="1149495715" sldId="324"/>
            <ac:spMk id="14" creationId="{CFBC7347-D830-D69C-B9CE-01940CE34764}"/>
          </ac:spMkLst>
        </pc:spChg>
        <pc:spChg chg="add del mod">
          <ac:chgData name="Hashimoto, Chie / 橋本　知依" userId="d974ff01-1f92-419a-ba7c-6fd3fb8463af" providerId="ADAL" clId="{5C4F4213-B812-484D-A676-5F72C72A1EAB}" dt="2023-08-28T07:11:24.921" v="4813"/>
          <ac:spMkLst>
            <pc:docMk/>
            <pc:sldMk cId="1149495715" sldId="324"/>
            <ac:spMk id="17" creationId="{92EB26D4-8881-84C4-EB2B-061B2D578B8F}"/>
          </ac:spMkLst>
        </pc:spChg>
        <pc:spChg chg="add del mod">
          <ac:chgData name="Hashimoto, Chie / 橋本　知依" userId="d974ff01-1f92-419a-ba7c-6fd3fb8463af" providerId="ADAL" clId="{5C4F4213-B812-484D-A676-5F72C72A1EAB}" dt="2023-08-28T07:11:24.921" v="4813"/>
          <ac:spMkLst>
            <pc:docMk/>
            <pc:sldMk cId="1149495715" sldId="324"/>
            <ac:spMk id="18" creationId="{5C4D3603-3D7B-1DD3-E32C-EFDDE7BE37C4}"/>
          </ac:spMkLst>
        </pc:spChg>
        <pc:spChg chg="mod">
          <ac:chgData name="Hashimoto, Chie / 橋本　知依" userId="d974ff01-1f92-419a-ba7c-6fd3fb8463af" providerId="ADAL" clId="{5C4F4213-B812-484D-A676-5F72C72A1EAB}" dt="2023-08-28T07:11:20.802" v="4812"/>
          <ac:spMkLst>
            <pc:docMk/>
            <pc:sldMk cId="1149495715" sldId="324"/>
            <ac:spMk id="22" creationId="{53CA5D80-7816-8603-25B4-656F9AEB5E94}"/>
          </ac:spMkLst>
        </pc:spChg>
        <pc:spChg chg="mod">
          <ac:chgData name="Hashimoto, Chie / 橋本　知依" userId="d974ff01-1f92-419a-ba7c-6fd3fb8463af" providerId="ADAL" clId="{5C4F4213-B812-484D-A676-5F72C72A1EAB}" dt="2023-08-28T07:11:20.802" v="4812"/>
          <ac:spMkLst>
            <pc:docMk/>
            <pc:sldMk cId="1149495715" sldId="324"/>
            <ac:spMk id="23" creationId="{40614A43-6923-F9A0-7514-96E218073A42}"/>
          </ac:spMkLst>
        </pc:spChg>
        <pc:spChg chg="add mod">
          <ac:chgData name="Hashimoto, Chie / 橋本　知依" userId="d974ff01-1f92-419a-ba7c-6fd3fb8463af" providerId="ADAL" clId="{5C4F4213-B812-484D-A676-5F72C72A1EAB}" dt="2023-08-28T07:11:25.780" v="4814"/>
          <ac:spMkLst>
            <pc:docMk/>
            <pc:sldMk cId="1149495715" sldId="324"/>
            <ac:spMk id="25" creationId="{0AD0C300-FB38-F40D-E2E3-653B9AC8BD70}"/>
          </ac:spMkLst>
        </pc:spChg>
        <pc:spChg chg="mod">
          <ac:chgData name="Hashimoto, Chie / 橋本　知依" userId="d974ff01-1f92-419a-ba7c-6fd3fb8463af" providerId="ADAL" clId="{5C4F4213-B812-484D-A676-5F72C72A1EAB}" dt="2023-08-28T07:11:25.780" v="4814"/>
          <ac:spMkLst>
            <pc:docMk/>
            <pc:sldMk cId="1149495715" sldId="324"/>
            <ac:spMk id="28" creationId="{415DA77F-260D-099F-2546-11373B018BE3}"/>
          </ac:spMkLst>
        </pc:spChg>
        <pc:spChg chg="mod">
          <ac:chgData name="Hashimoto, Chie / 橋本　知依" userId="d974ff01-1f92-419a-ba7c-6fd3fb8463af" providerId="ADAL" clId="{5C4F4213-B812-484D-A676-5F72C72A1EAB}" dt="2023-08-28T07:12:04.244" v="4827" actId="208"/>
          <ac:spMkLst>
            <pc:docMk/>
            <pc:sldMk cId="1149495715" sldId="324"/>
            <ac:spMk id="31" creationId="{2A593A9A-891B-055A-61E8-FEEFFCA8EC32}"/>
          </ac:spMkLst>
        </pc:spChg>
        <pc:spChg chg="mod">
          <ac:chgData name="Hashimoto, Chie / 橋本　知依" userId="d974ff01-1f92-419a-ba7c-6fd3fb8463af" providerId="ADAL" clId="{5C4F4213-B812-484D-A676-5F72C72A1EAB}" dt="2023-08-28T07:12:04.244" v="4827" actId="208"/>
          <ac:spMkLst>
            <pc:docMk/>
            <pc:sldMk cId="1149495715" sldId="324"/>
            <ac:spMk id="33" creationId="{42D99DD7-7372-E137-BCCF-3B5741181905}"/>
          </ac:spMkLst>
        </pc:spChg>
        <pc:spChg chg="add mod">
          <ac:chgData name="Hashimoto, Chie / 橋本　知依" userId="d974ff01-1f92-419a-ba7c-6fd3fb8463af" providerId="ADAL" clId="{5C4F4213-B812-484D-A676-5F72C72A1EAB}" dt="2023-08-28T07:11:25.780" v="4814"/>
          <ac:spMkLst>
            <pc:docMk/>
            <pc:sldMk cId="1149495715" sldId="324"/>
            <ac:spMk id="36" creationId="{4783783F-5B4E-4F4E-5498-B72C28283C22}"/>
          </ac:spMkLst>
        </pc:spChg>
        <pc:spChg chg="add mod">
          <ac:chgData name="Hashimoto, Chie / 橋本　知依" userId="d974ff01-1f92-419a-ba7c-6fd3fb8463af" providerId="ADAL" clId="{5C4F4213-B812-484D-A676-5F72C72A1EAB}" dt="2023-08-28T07:11:25.780" v="4814"/>
          <ac:spMkLst>
            <pc:docMk/>
            <pc:sldMk cId="1149495715" sldId="324"/>
            <ac:spMk id="37" creationId="{2E5468C2-489E-C138-98DB-3D774A7E3C02}"/>
          </ac:spMkLst>
        </pc:spChg>
        <pc:spChg chg="mod">
          <ac:chgData name="Hashimoto, Chie / 橋本　知依" userId="d974ff01-1f92-419a-ba7c-6fd3fb8463af" providerId="ADAL" clId="{5C4F4213-B812-484D-A676-5F72C72A1EAB}" dt="2023-08-28T07:11:59.879" v="4826" actId="208"/>
          <ac:spMkLst>
            <pc:docMk/>
            <pc:sldMk cId="1149495715" sldId="324"/>
            <ac:spMk id="41" creationId="{62D7789B-DFB4-0391-3C96-F1E674EE686A}"/>
          </ac:spMkLst>
        </pc:spChg>
        <pc:spChg chg="mod">
          <ac:chgData name="Hashimoto, Chie / 橋本　知依" userId="d974ff01-1f92-419a-ba7c-6fd3fb8463af" providerId="ADAL" clId="{5C4F4213-B812-484D-A676-5F72C72A1EAB}" dt="2023-08-28T07:11:59.879" v="4826" actId="208"/>
          <ac:spMkLst>
            <pc:docMk/>
            <pc:sldMk cId="1149495715" sldId="324"/>
            <ac:spMk id="42" creationId="{73C4DF71-C662-05A4-87E8-CD1C470894C5}"/>
          </ac:spMkLst>
        </pc:spChg>
        <pc:grpChg chg="add del mod">
          <ac:chgData name="Hashimoto, Chie / 橋本　知依" userId="d974ff01-1f92-419a-ba7c-6fd3fb8463af" providerId="ADAL" clId="{5C4F4213-B812-484D-A676-5F72C72A1EAB}" dt="2023-08-28T07:11:24.921" v="4813"/>
          <ac:grpSpMkLst>
            <pc:docMk/>
            <pc:sldMk cId="1149495715" sldId="324"/>
            <ac:grpSpMk id="8" creationId="{FEEBD403-C2CA-1381-2131-ECBD5FF79FBE}"/>
          </ac:grpSpMkLst>
        </pc:grpChg>
        <pc:grpChg chg="add del mod">
          <ac:chgData name="Hashimoto, Chie / 橋本　知依" userId="d974ff01-1f92-419a-ba7c-6fd3fb8463af" providerId="ADAL" clId="{5C4F4213-B812-484D-A676-5F72C72A1EAB}" dt="2023-08-28T07:11:24.921" v="4813"/>
          <ac:grpSpMkLst>
            <pc:docMk/>
            <pc:sldMk cId="1149495715" sldId="324"/>
            <ac:grpSpMk id="19" creationId="{354EC251-AEF9-3B08-CB89-BD98C7FB77DF}"/>
          </ac:grpSpMkLst>
        </pc:grpChg>
        <pc:grpChg chg="add mod">
          <ac:chgData name="Hashimoto, Chie / 橋本　知依" userId="d974ff01-1f92-419a-ba7c-6fd3fb8463af" providerId="ADAL" clId="{5C4F4213-B812-484D-A676-5F72C72A1EAB}" dt="2023-08-28T07:11:25.780" v="4814"/>
          <ac:grpSpMkLst>
            <pc:docMk/>
            <pc:sldMk cId="1149495715" sldId="324"/>
            <ac:grpSpMk id="27" creationId="{D9328948-2346-99C8-016E-6A5397EB2FA4}"/>
          </ac:grpSpMkLst>
        </pc:grpChg>
        <pc:grpChg chg="add mod">
          <ac:chgData name="Hashimoto, Chie / 橋本　知依" userId="d974ff01-1f92-419a-ba7c-6fd3fb8463af" providerId="ADAL" clId="{5C4F4213-B812-484D-A676-5F72C72A1EAB}" dt="2023-08-28T07:11:25.780" v="4814"/>
          <ac:grpSpMkLst>
            <pc:docMk/>
            <pc:sldMk cId="1149495715" sldId="324"/>
            <ac:grpSpMk id="38" creationId="{CA172B9B-90CE-4820-4BE3-674F80857EA8}"/>
          </ac:grpSpMkLst>
        </pc:grpChg>
        <pc:graphicFrameChg chg="add del mod">
          <ac:chgData name="Hashimoto, Chie / 橋本　知依" userId="d974ff01-1f92-419a-ba7c-6fd3fb8463af" providerId="ADAL" clId="{5C4F4213-B812-484D-A676-5F72C72A1EAB}" dt="2023-08-28T07:11:24.921" v="4813"/>
          <ac:graphicFrameMkLst>
            <pc:docMk/>
            <pc:sldMk cId="1149495715" sldId="324"/>
            <ac:graphicFrameMk id="7" creationId="{17464A2D-59F3-1C5F-59D6-C7C798AE1E4F}"/>
          </ac:graphicFrameMkLst>
        </pc:graphicFrameChg>
        <pc:graphicFrameChg chg="add mod modGraphic">
          <ac:chgData name="Hashimoto, Chie / 橋本　知依" userId="d974ff01-1f92-419a-ba7c-6fd3fb8463af" providerId="ADAL" clId="{5C4F4213-B812-484D-A676-5F72C72A1EAB}" dt="2023-08-28T07:12:24.709" v="4830" actId="20577"/>
          <ac:graphicFrameMkLst>
            <pc:docMk/>
            <pc:sldMk cId="1149495715" sldId="324"/>
            <ac:graphicFrameMk id="26" creationId="{A06F4236-B0CB-76C7-3EC5-7F470F421DC2}"/>
          </ac:graphicFrameMkLst>
        </pc:graphicFrameChg>
        <pc:picChg chg="mod">
          <ac:chgData name="Hashimoto, Chie / 橋本　知依" userId="d974ff01-1f92-419a-ba7c-6fd3fb8463af" providerId="ADAL" clId="{5C4F4213-B812-484D-A676-5F72C72A1EAB}" dt="2023-08-28T07:11:20.802" v="4812"/>
          <ac:picMkLst>
            <pc:docMk/>
            <pc:sldMk cId="1149495715" sldId="324"/>
            <ac:picMk id="10" creationId="{3DD12D49-F3CD-1DD1-67D2-4CDFCAD30BE2}"/>
          </ac:picMkLst>
        </pc:picChg>
        <pc:picChg chg="mod">
          <ac:chgData name="Hashimoto, Chie / 橋本　知依" userId="d974ff01-1f92-419a-ba7c-6fd3fb8463af" providerId="ADAL" clId="{5C4F4213-B812-484D-A676-5F72C72A1EAB}" dt="2023-08-28T07:11:20.802" v="4812"/>
          <ac:picMkLst>
            <pc:docMk/>
            <pc:sldMk cId="1149495715" sldId="324"/>
            <ac:picMk id="11" creationId="{25FFC582-B24F-CEBE-8FCC-ED54BCF05FE5}"/>
          </ac:picMkLst>
        </pc:picChg>
        <pc:picChg chg="mod">
          <ac:chgData name="Hashimoto, Chie / 橋本　知依" userId="d974ff01-1f92-419a-ba7c-6fd3fb8463af" providerId="ADAL" clId="{5C4F4213-B812-484D-A676-5F72C72A1EAB}" dt="2023-08-28T07:11:20.802" v="4812"/>
          <ac:picMkLst>
            <pc:docMk/>
            <pc:sldMk cId="1149495715" sldId="324"/>
            <ac:picMk id="13" creationId="{C6E1A865-940E-F394-F07A-D394E0968E20}"/>
          </ac:picMkLst>
        </pc:picChg>
        <pc:picChg chg="add del mod">
          <ac:chgData name="Hashimoto, Chie / 橋本　知依" userId="d974ff01-1f92-419a-ba7c-6fd3fb8463af" providerId="ADAL" clId="{5C4F4213-B812-484D-A676-5F72C72A1EAB}" dt="2023-08-28T07:11:24.921" v="4813"/>
          <ac:picMkLst>
            <pc:docMk/>
            <pc:sldMk cId="1149495715" sldId="324"/>
            <ac:picMk id="16" creationId="{A0E1B638-38AD-CB20-C225-59D6BA89AC40}"/>
          </ac:picMkLst>
        </pc:picChg>
        <pc:picChg chg="mod">
          <ac:chgData name="Hashimoto, Chie / 橋本　知依" userId="d974ff01-1f92-419a-ba7c-6fd3fb8463af" providerId="ADAL" clId="{5C4F4213-B812-484D-A676-5F72C72A1EAB}" dt="2023-08-28T07:11:20.802" v="4812"/>
          <ac:picMkLst>
            <pc:docMk/>
            <pc:sldMk cId="1149495715" sldId="324"/>
            <ac:picMk id="20" creationId="{D2D6EE55-31C2-AADE-EDD2-A98B9E5412F3}"/>
          </ac:picMkLst>
        </pc:picChg>
        <pc:picChg chg="mod">
          <ac:chgData name="Hashimoto, Chie / 橋本　知依" userId="d974ff01-1f92-419a-ba7c-6fd3fb8463af" providerId="ADAL" clId="{5C4F4213-B812-484D-A676-5F72C72A1EAB}" dt="2023-08-28T07:11:20.802" v="4812"/>
          <ac:picMkLst>
            <pc:docMk/>
            <pc:sldMk cId="1149495715" sldId="324"/>
            <ac:picMk id="21" creationId="{7435AB72-90B1-C703-4BAF-CBEB83865761}"/>
          </ac:picMkLst>
        </pc:picChg>
        <pc:picChg chg="mod">
          <ac:chgData name="Hashimoto, Chie / 橋本　知依" userId="d974ff01-1f92-419a-ba7c-6fd3fb8463af" providerId="ADAL" clId="{5C4F4213-B812-484D-A676-5F72C72A1EAB}" dt="2023-08-28T07:11:25.780" v="4814"/>
          <ac:picMkLst>
            <pc:docMk/>
            <pc:sldMk cId="1149495715" sldId="324"/>
            <ac:picMk id="29" creationId="{430FBFE6-C36B-98BB-33D2-70DFB0726227}"/>
          </ac:picMkLst>
        </pc:picChg>
        <pc:picChg chg="mod">
          <ac:chgData name="Hashimoto, Chie / 橋本　知依" userId="d974ff01-1f92-419a-ba7c-6fd3fb8463af" providerId="ADAL" clId="{5C4F4213-B812-484D-A676-5F72C72A1EAB}" dt="2023-08-28T07:11:25.780" v="4814"/>
          <ac:picMkLst>
            <pc:docMk/>
            <pc:sldMk cId="1149495715" sldId="324"/>
            <ac:picMk id="30" creationId="{4586A33F-86EA-0219-929D-9C0F35A78C5B}"/>
          </ac:picMkLst>
        </pc:picChg>
        <pc:picChg chg="mod">
          <ac:chgData name="Hashimoto, Chie / 橋本　知依" userId="d974ff01-1f92-419a-ba7c-6fd3fb8463af" providerId="ADAL" clId="{5C4F4213-B812-484D-A676-5F72C72A1EAB}" dt="2023-08-28T07:11:25.780" v="4814"/>
          <ac:picMkLst>
            <pc:docMk/>
            <pc:sldMk cId="1149495715" sldId="324"/>
            <ac:picMk id="32" creationId="{1766D315-F04A-AFB4-092A-7F5013A588E6}"/>
          </ac:picMkLst>
        </pc:picChg>
        <pc:picChg chg="add mod">
          <ac:chgData name="Hashimoto, Chie / 橋本　知依" userId="d974ff01-1f92-419a-ba7c-6fd3fb8463af" providerId="ADAL" clId="{5C4F4213-B812-484D-A676-5F72C72A1EAB}" dt="2023-08-28T07:11:25.780" v="4814"/>
          <ac:picMkLst>
            <pc:docMk/>
            <pc:sldMk cId="1149495715" sldId="324"/>
            <ac:picMk id="35" creationId="{EB1F702F-84F4-A90F-6667-9D420217CD80}"/>
          </ac:picMkLst>
        </pc:picChg>
        <pc:picChg chg="mod">
          <ac:chgData name="Hashimoto, Chie / 橋本　知依" userId="d974ff01-1f92-419a-ba7c-6fd3fb8463af" providerId="ADAL" clId="{5C4F4213-B812-484D-A676-5F72C72A1EAB}" dt="2023-08-28T07:11:25.780" v="4814"/>
          <ac:picMkLst>
            <pc:docMk/>
            <pc:sldMk cId="1149495715" sldId="324"/>
            <ac:picMk id="39" creationId="{81FEAB17-F8DC-C7BD-9E09-87E4FFC08494}"/>
          </ac:picMkLst>
        </pc:picChg>
        <pc:picChg chg="mod">
          <ac:chgData name="Hashimoto, Chie / 橋本　知依" userId="d974ff01-1f92-419a-ba7c-6fd3fb8463af" providerId="ADAL" clId="{5C4F4213-B812-484D-A676-5F72C72A1EAB}" dt="2023-08-28T07:11:25.780" v="4814"/>
          <ac:picMkLst>
            <pc:docMk/>
            <pc:sldMk cId="1149495715" sldId="324"/>
            <ac:picMk id="40" creationId="{D7002DBC-C1B9-9F56-0A56-F2CAECEFA04E}"/>
          </ac:picMkLst>
        </pc:picChg>
        <pc:cxnChg chg="mod">
          <ac:chgData name="Hashimoto, Chie / 橋本　知依" userId="d974ff01-1f92-419a-ba7c-6fd3fb8463af" providerId="ADAL" clId="{5C4F4213-B812-484D-A676-5F72C72A1EAB}" dt="2023-08-28T07:11:20.802" v="4812"/>
          <ac:cxnSpMkLst>
            <pc:docMk/>
            <pc:sldMk cId="1149495715" sldId="324"/>
            <ac:cxnSpMk id="15" creationId="{5867CE7A-B05E-876B-4501-987F57D15E18}"/>
          </ac:cxnSpMkLst>
        </pc:cxnChg>
        <pc:cxnChg chg="mod">
          <ac:chgData name="Hashimoto, Chie / 橋本　知依" userId="d974ff01-1f92-419a-ba7c-6fd3fb8463af" providerId="ADAL" clId="{5C4F4213-B812-484D-A676-5F72C72A1EAB}" dt="2023-08-28T07:11:20.802" v="4812"/>
          <ac:cxnSpMkLst>
            <pc:docMk/>
            <pc:sldMk cId="1149495715" sldId="324"/>
            <ac:cxnSpMk id="24" creationId="{399992BF-4DFC-8CDB-5BE4-CA869C81BCFA}"/>
          </ac:cxnSpMkLst>
        </pc:cxnChg>
        <pc:cxnChg chg="mod">
          <ac:chgData name="Hashimoto, Chie / 橋本　知依" userId="d974ff01-1f92-419a-ba7c-6fd3fb8463af" providerId="ADAL" clId="{5C4F4213-B812-484D-A676-5F72C72A1EAB}" dt="2023-08-28T07:12:04.244" v="4827" actId="208"/>
          <ac:cxnSpMkLst>
            <pc:docMk/>
            <pc:sldMk cId="1149495715" sldId="324"/>
            <ac:cxnSpMk id="34" creationId="{92F4C156-0DEE-DBF6-4D6F-5A99A18FCBBE}"/>
          </ac:cxnSpMkLst>
        </pc:cxnChg>
        <pc:cxnChg chg="mod">
          <ac:chgData name="Hashimoto, Chie / 橋本　知依" userId="d974ff01-1f92-419a-ba7c-6fd3fb8463af" providerId="ADAL" clId="{5C4F4213-B812-484D-A676-5F72C72A1EAB}" dt="2023-08-28T07:11:59.879" v="4826" actId="208"/>
          <ac:cxnSpMkLst>
            <pc:docMk/>
            <pc:sldMk cId="1149495715" sldId="324"/>
            <ac:cxnSpMk id="43" creationId="{EB05605C-463E-7661-3F5E-F897828BD92D}"/>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19075"/>
            <a:ext cx="11137900" cy="954569"/>
          </a:xfrm>
        </p:spPr>
        <p:txBody>
          <a:bodyPr lIns="91440" tIns="45720" rIns="91440" bIns="45720" anchor="ctr" anchorCtr="0"/>
          <a:lstStyle/>
          <a:p>
            <a:r>
              <a:rPr lang="en-US" altLang="ja-JP" dirty="0">
                <a:latin typeface="小塚ゴシック Pr6N B"/>
                <a:ea typeface="小塚ゴシック Pr6N B"/>
                <a:cs typeface="Lucida Sans Unicode"/>
              </a:rPr>
              <a:t>Smart Construction Design3D</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2023.9.28(</a:t>
            </a:r>
            <a:r>
              <a:rPr lang="ja-JP" altLang="en-US" dirty="0">
                <a:latin typeface="小塚ゴシック Pr6N B"/>
                <a:ea typeface="小塚ゴシック Pr6N B"/>
                <a:cs typeface="Lucida Sans Unicode"/>
              </a:rPr>
              <a:t>予定</a:t>
            </a:r>
            <a:r>
              <a:rPr lang="en-US" altLang="ja-JP" dirty="0">
                <a:latin typeface="小塚ゴシック Pr6N B"/>
                <a:ea typeface="小塚ゴシック Pr6N B"/>
                <a:cs typeface="Lucida Sans Unicode"/>
              </a:rPr>
              <a:t>)</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4261506952"/>
              </p:ext>
            </p:extLst>
          </p:nvPr>
        </p:nvGraphicFramePr>
        <p:xfrm>
          <a:off x="497711" y="911916"/>
          <a:ext cx="11558454" cy="5721204"/>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66124">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1901060">
                <a:tc>
                  <a:txBody>
                    <a:bodyPr/>
                    <a:lstStyle/>
                    <a:p>
                      <a:pPr algn="ctr"/>
                      <a:r>
                        <a:rPr kumimoji="1" lang="en-US" altLang="ja-JP" sz="1600" dirty="0">
                          <a:solidFill>
                            <a:schemeClr val="tx1"/>
                          </a:solidFill>
                          <a:latin typeface="+mn-ea"/>
                          <a:ea typeface="+mn-ea"/>
                        </a:rPr>
                        <a:t>12</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ステータス表示</a:t>
                      </a:r>
                      <a:b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b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indent="-177750">
                        <a:buFont typeface="Arial" panose="020B0604020202020204" pitchFamily="34" charset="0"/>
                        <a:buChar char="•"/>
                      </a:pPr>
                      <a:r>
                        <a:rPr kumimoji="1" lang="ja-JP" altLang="en-US" sz="1600" b="0" dirty="0">
                          <a:solidFill>
                            <a:schemeClr val="tx1"/>
                          </a:solidFill>
                          <a:latin typeface="+mn-ea"/>
                          <a:ea typeface="+mn-ea"/>
                        </a:rPr>
                        <a:t>概要：仮設道路作図時にダブルクリックするとそこを中心にカメラが固定される不具合の改修</a:t>
                      </a:r>
                      <a:endParaRPr kumimoji="1" lang="en-US" altLang="ja-JP" sz="1600" b="0" dirty="0">
                        <a:solidFill>
                          <a:schemeClr val="tx1"/>
                        </a:solidFill>
                        <a:latin typeface="+mn-ea"/>
                        <a:ea typeface="+mn-ea"/>
                      </a:endParaRPr>
                    </a:p>
                    <a:p>
                      <a:pPr marL="177750" indent="-177750">
                        <a:buFont typeface="Arial" panose="020B0604020202020204" pitchFamily="34" charset="0"/>
                        <a:buChar char="•"/>
                      </a:pPr>
                      <a:r>
                        <a:rPr kumimoji="1" lang="ja-JP" altLang="en-US" sz="1600" b="0" dirty="0">
                          <a:solidFill>
                            <a:schemeClr val="tx1"/>
                          </a:solidFill>
                          <a:latin typeface="+mn-ea"/>
                          <a:ea typeface="+mn-ea"/>
                        </a:rPr>
                        <a:t>詳細：仮設道路作図する時、ダブルクリックするとその箇所を中心にカメラが回転する不具合</a:t>
                      </a:r>
                      <a:endParaRPr kumimoji="1" lang="en-US" altLang="ja-JP" sz="1600" b="0" dirty="0">
                        <a:solidFill>
                          <a:schemeClr val="tx1"/>
                        </a:solidFill>
                        <a:latin typeface="+mn-ea"/>
                        <a:ea typeface="+mn-ea"/>
                      </a:endParaRPr>
                    </a:p>
                    <a:p>
                      <a:pPr marL="0" indent="0">
                        <a:buFont typeface="Arial" panose="020B0604020202020204" pitchFamily="34" charset="0"/>
                        <a:buNone/>
                      </a:pPr>
                      <a:r>
                        <a:rPr kumimoji="1" lang="en-US" altLang="ja-JP" sz="1600" b="0" dirty="0">
                          <a:solidFill>
                            <a:schemeClr val="tx1"/>
                          </a:solidFill>
                          <a:latin typeface="+mn-ea"/>
                          <a:ea typeface="+mn-ea"/>
                        </a:rPr>
                        <a:t>   </a:t>
                      </a:r>
                      <a:r>
                        <a:rPr kumimoji="1" lang="ja-JP" altLang="en-US" sz="1600" b="0" dirty="0">
                          <a:solidFill>
                            <a:schemeClr val="tx1"/>
                          </a:solidFill>
                          <a:latin typeface="+mn-ea"/>
                          <a:ea typeface="+mn-ea"/>
                        </a:rPr>
                        <a:t>　　　を以下のように改修されました。</a:t>
                      </a:r>
                      <a:endParaRPr kumimoji="1" lang="en-US" altLang="ja-JP" sz="1600" b="0" dirty="0">
                        <a:solidFill>
                          <a:schemeClr val="tx1"/>
                        </a:solidFill>
                        <a:latin typeface="+mn-ea"/>
                        <a:ea typeface="+mn-ea"/>
                      </a:endParaRPr>
                    </a:p>
                    <a:p>
                      <a:pPr marL="0" indent="0">
                        <a:buFont typeface="Arial" panose="020B0604020202020204" pitchFamily="34" charset="0"/>
                        <a:buNone/>
                      </a:pPr>
                      <a:r>
                        <a:rPr kumimoji="1" lang="ja-JP" altLang="en-US" sz="1600" b="0" dirty="0">
                          <a:solidFill>
                            <a:schemeClr val="tx1"/>
                          </a:solidFill>
                          <a:latin typeface="+mn-ea"/>
                          <a:ea typeface="+mn-ea"/>
                        </a:rPr>
                        <a:t>　　　　作図する時にダブルクリック</a:t>
                      </a:r>
                      <a:r>
                        <a:rPr kumimoji="1" lang="en-US" altLang="ja-JP" sz="1600" b="0" dirty="0">
                          <a:solidFill>
                            <a:schemeClr val="tx1"/>
                          </a:solidFill>
                          <a:latin typeface="+mn-ea"/>
                          <a:ea typeface="+mn-ea"/>
                        </a:rPr>
                        <a:t>…</a:t>
                      </a:r>
                    </a:p>
                    <a:p>
                      <a:pPr marL="0" indent="0">
                        <a:buFont typeface="Arial" panose="020B0604020202020204" pitchFamily="34" charset="0"/>
                        <a:buNone/>
                      </a:pPr>
                      <a:r>
                        <a:rPr kumimoji="1" lang="ja-JP" altLang="en-US" sz="1600" b="0" dirty="0">
                          <a:solidFill>
                            <a:schemeClr val="tx1"/>
                          </a:solidFill>
                          <a:latin typeface="+mn-ea"/>
                          <a:ea typeface="+mn-ea"/>
                        </a:rPr>
                        <a:t>　　　　・基準点上で左クリック押下状態でマウスを動かす：その基準点を中心にカメラ回転　　　　</a:t>
                      </a:r>
                      <a:endParaRPr kumimoji="1" lang="en-US" altLang="ja-JP" sz="1600" b="0" dirty="0">
                        <a:solidFill>
                          <a:schemeClr val="tx1"/>
                        </a:solidFill>
                        <a:latin typeface="+mn-ea"/>
                        <a:ea typeface="+mn-ea"/>
                      </a:endParaRPr>
                    </a:p>
                    <a:p>
                      <a:pPr marL="0" indent="0">
                        <a:buFont typeface="Arial" panose="020B0604020202020204" pitchFamily="34" charset="0"/>
                        <a:buNone/>
                      </a:pPr>
                      <a:r>
                        <a:rPr kumimoji="1" lang="ja-JP" altLang="en-US" sz="1600" b="0" dirty="0">
                          <a:solidFill>
                            <a:schemeClr val="tx1"/>
                          </a:solidFill>
                          <a:latin typeface="+mn-ea"/>
                          <a:ea typeface="+mn-ea"/>
                        </a:rPr>
                        <a:t>　　　　・点群上で左クリック押下状態でマウスを動かす：画面が水平移動</a:t>
                      </a:r>
                      <a:endParaRPr kumimoji="1" lang="en-US" altLang="ja-JP" sz="16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3025311959"/>
                  </a:ext>
                </a:extLst>
              </a:tr>
              <a:tr h="1663251">
                <a:tc>
                  <a:txBody>
                    <a:bodyPr/>
                    <a:lstStyle/>
                    <a:p>
                      <a:pPr algn="ctr"/>
                      <a:r>
                        <a:rPr kumimoji="1" lang="en-US" altLang="ja-JP" sz="1600" dirty="0">
                          <a:solidFill>
                            <a:schemeClr val="tx1"/>
                          </a:solidFill>
                          <a:latin typeface="+mn-ea"/>
                          <a:ea typeface="+mn-ea"/>
                        </a:rPr>
                        <a:t>13</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パラメータ表示</a:t>
                      </a:r>
                      <a:b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b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indent="-177750">
                        <a:buFont typeface="Arial" panose="020B0604020202020204" pitchFamily="34" charset="0"/>
                        <a:buChar char="•"/>
                      </a:pPr>
                      <a:r>
                        <a:rPr kumimoji="1" lang="ja-JP" altLang="en-US" sz="1600" b="0" dirty="0">
                          <a:solidFill>
                            <a:schemeClr val="tx1"/>
                          </a:solidFill>
                          <a:latin typeface="+mn-ea"/>
                          <a:ea typeface="+mn-ea"/>
                        </a:rPr>
                        <a:t>概要：同条件の仮設道路の</a:t>
                      </a:r>
                      <a:r>
                        <a:rPr kumimoji="1" lang="en-US" altLang="ja-JP" sz="1600" b="0" dirty="0" err="1">
                          <a:solidFill>
                            <a:schemeClr val="tx1"/>
                          </a:solidFill>
                          <a:latin typeface="+mn-ea"/>
                          <a:ea typeface="+mn-ea"/>
                        </a:rPr>
                        <a:t>LandXML</a:t>
                      </a:r>
                      <a:r>
                        <a:rPr kumimoji="1" lang="ja-JP" altLang="en-US" sz="1600" b="0" dirty="0">
                          <a:solidFill>
                            <a:schemeClr val="tx1"/>
                          </a:solidFill>
                          <a:latin typeface="+mn-ea"/>
                          <a:ea typeface="+mn-ea"/>
                        </a:rPr>
                        <a:t>ファイルのデータに差異が発生する不具合の改修</a:t>
                      </a:r>
                      <a:endParaRPr kumimoji="1" lang="en-US" altLang="ja-JP" sz="1600" b="0" dirty="0">
                        <a:solidFill>
                          <a:schemeClr val="tx1"/>
                        </a:solidFill>
                        <a:latin typeface="+mn-ea"/>
                        <a:ea typeface="+mn-ea"/>
                      </a:endParaRPr>
                    </a:p>
                    <a:p>
                      <a:pPr marL="177750" indent="-177750">
                        <a:buFont typeface="Arial" panose="020B0604020202020204" pitchFamily="34" charset="0"/>
                        <a:buChar char="•"/>
                      </a:pPr>
                      <a:r>
                        <a:rPr kumimoji="1" lang="ja-JP" altLang="en-US" sz="1600" b="0" dirty="0">
                          <a:solidFill>
                            <a:schemeClr val="tx1"/>
                          </a:solidFill>
                          <a:latin typeface="+mn-ea"/>
                          <a:ea typeface="+mn-ea"/>
                        </a:rPr>
                        <a:t>詳細：複製元にしたい仮設道路と同じ点群データ、同じ基準点数、同じ設定値、同じ座標値の</a:t>
                      </a:r>
                      <a:endParaRPr kumimoji="1" lang="en-US" altLang="ja-JP" sz="1600" b="0" dirty="0">
                        <a:solidFill>
                          <a:schemeClr val="tx1"/>
                        </a:solidFill>
                        <a:latin typeface="+mn-ea"/>
                        <a:ea typeface="+mn-ea"/>
                      </a:endParaRPr>
                    </a:p>
                    <a:p>
                      <a:pPr marL="0" indent="0">
                        <a:buFont typeface="Arial" panose="020B0604020202020204" pitchFamily="34" charset="0"/>
                        <a:buNone/>
                      </a:pPr>
                      <a:r>
                        <a:rPr kumimoji="1" lang="ja-JP" altLang="en-US" sz="1600" b="0" dirty="0">
                          <a:solidFill>
                            <a:schemeClr val="tx1"/>
                          </a:solidFill>
                          <a:latin typeface="+mn-ea"/>
                          <a:ea typeface="+mn-ea"/>
                        </a:rPr>
                        <a:t>　　　   仮設道路を作成しても</a:t>
                      </a:r>
                      <a:r>
                        <a:rPr kumimoji="1" lang="en-US" altLang="ja-JP" sz="1600" b="0" dirty="0" err="1">
                          <a:solidFill>
                            <a:schemeClr val="tx1"/>
                          </a:solidFill>
                          <a:latin typeface="+mn-ea"/>
                          <a:ea typeface="+mn-ea"/>
                        </a:rPr>
                        <a:t>LandXML</a:t>
                      </a:r>
                      <a:r>
                        <a:rPr kumimoji="1" lang="ja-JP" altLang="en-US" sz="1600" b="0" dirty="0">
                          <a:solidFill>
                            <a:schemeClr val="tx1"/>
                          </a:solidFill>
                          <a:latin typeface="+mn-ea"/>
                          <a:ea typeface="+mn-ea"/>
                        </a:rPr>
                        <a:t>ファイルのデータに基準点座標や座標点数に差異が発</a:t>
                      </a:r>
                      <a:endParaRPr kumimoji="1" lang="en-US" altLang="ja-JP" sz="1600" b="0" dirty="0">
                        <a:solidFill>
                          <a:schemeClr val="tx1"/>
                        </a:solidFill>
                        <a:latin typeface="+mn-ea"/>
                        <a:ea typeface="+mn-ea"/>
                      </a:endParaRPr>
                    </a:p>
                    <a:p>
                      <a:pPr marL="0" indent="0">
                        <a:buFont typeface="Arial" panose="020B0604020202020204" pitchFamily="34" charset="0"/>
                        <a:buNone/>
                      </a:pPr>
                      <a:r>
                        <a:rPr kumimoji="1" lang="en-US" altLang="ja-JP" sz="1600" b="0" dirty="0">
                          <a:solidFill>
                            <a:schemeClr val="tx1"/>
                          </a:solidFill>
                          <a:latin typeface="+mn-ea"/>
                          <a:ea typeface="+mn-ea"/>
                        </a:rPr>
                        <a:t>   </a:t>
                      </a:r>
                      <a:r>
                        <a:rPr kumimoji="1" lang="ja-JP" altLang="en-US" sz="1600" b="0" dirty="0">
                          <a:solidFill>
                            <a:schemeClr val="tx1"/>
                          </a:solidFill>
                          <a:latin typeface="+mn-ea"/>
                          <a:ea typeface="+mn-ea"/>
                        </a:rPr>
                        <a:t>　　　生する不具合について改修されました。</a:t>
                      </a:r>
                      <a:endParaRPr kumimoji="1" lang="en-US" altLang="ja-JP" sz="16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373129685"/>
                  </a:ext>
                </a:extLst>
              </a:tr>
              <a:tr h="1663251">
                <a:tc>
                  <a:txBody>
                    <a:bodyPr/>
                    <a:lstStyle/>
                    <a:p>
                      <a:pPr algn="ctr"/>
                      <a:r>
                        <a:rPr kumimoji="1" lang="en-US" altLang="ja-JP" sz="1600" dirty="0">
                          <a:solidFill>
                            <a:schemeClr val="tx1"/>
                          </a:solidFill>
                          <a:latin typeface="+mn-ea"/>
                          <a:ea typeface="+mn-ea"/>
                        </a:rPr>
                        <a:t>14</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パラメータ表示</a:t>
                      </a:r>
                      <a:b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b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indent="-177750">
                        <a:buFont typeface="Arial" panose="020B0604020202020204" pitchFamily="34" charset="0"/>
                        <a:buChar char="•"/>
                      </a:pPr>
                      <a:r>
                        <a:rPr kumimoji="1" lang="ja-JP" altLang="en-US" sz="1600" b="0" dirty="0">
                          <a:solidFill>
                            <a:schemeClr val="tx1"/>
                          </a:solidFill>
                          <a:latin typeface="+mn-ea"/>
                          <a:ea typeface="+mn-ea"/>
                        </a:rPr>
                        <a:t>概要：縦断ビューに基準点を追加すると、法面形状、</a:t>
                      </a:r>
                      <a:r>
                        <a:rPr kumimoji="1" lang="en-US" altLang="ja-JP" sz="1600" b="0" dirty="0" err="1">
                          <a:solidFill>
                            <a:schemeClr val="tx1"/>
                          </a:solidFill>
                          <a:latin typeface="+mn-ea"/>
                          <a:ea typeface="+mn-ea"/>
                        </a:rPr>
                        <a:t>LandXML</a:t>
                      </a:r>
                      <a:r>
                        <a:rPr kumimoji="1" lang="ja-JP" altLang="en-US" sz="1600" b="0" dirty="0">
                          <a:solidFill>
                            <a:schemeClr val="tx1"/>
                          </a:solidFill>
                          <a:latin typeface="+mn-ea"/>
                          <a:ea typeface="+mn-ea"/>
                        </a:rPr>
                        <a:t>の基準点座標・座標点数に差</a:t>
                      </a:r>
                      <a:endParaRPr kumimoji="1" lang="en-US" altLang="ja-JP" sz="1600" b="0" dirty="0">
                        <a:solidFill>
                          <a:schemeClr val="tx1"/>
                        </a:solidFill>
                        <a:latin typeface="+mn-ea"/>
                        <a:ea typeface="+mn-ea"/>
                      </a:endParaRPr>
                    </a:p>
                    <a:p>
                      <a:pPr marL="0" indent="0">
                        <a:buFont typeface="Arial" panose="020B0604020202020204" pitchFamily="34" charset="0"/>
                        <a:buNone/>
                      </a:pPr>
                      <a:r>
                        <a:rPr kumimoji="1" lang="ja-JP" altLang="en-US" sz="1600" b="0" dirty="0">
                          <a:solidFill>
                            <a:schemeClr val="tx1"/>
                          </a:solidFill>
                          <a:latin typeface="+mn-ea"/>
                          <a:ea typeface="+mn-ea"/>
                        </a:rPr>
                        <a:t>　　　   異が発生する不具合の改修</a:t>
                      </a:r>
                      <a:endParaRPr kumimoji="1" lang="en-US" altLang="ja-JP" sz="1600" b="0" dirty="0">
                        <a:solidFill>
                          <a:schemeClr val="tx1"/>
                        </a:solidFill>
                        <a:latin typeface="+mn-ea"/>
                        <a:ea typeface="+mn-ea"/>
                      </a:endParaRPr>
                    </a:p>
                    <a:p>
                      <a:pPr marL="177750" indent="-177750">
                        <a:buFont typeface="Arial" panose="020B0604020202020204" pitchFamily="34" charset="0"/>
                        <a:buChar char="•"/>
                      </a:pPr>
                      <a:r>
                        <a:rPr kumimoji="1" lang="ja-JP" altLang="en-US" sz="1600" b="0" dirty="0">
                          <a:solidFill>
                            <a:schemeClr val="tx1"/>
                          </a:solidFill>
                          <a:latin typeface="+mn-ea"/>
                          <a:ea typeface="+mn-ea"/>
                        </a:rPr>
                        <a:t>詳細：仮設道路の縦断ビューに基準点を追加すると法面形状や</a:t>
                      </a:r>
                      <a:r>
                        <a:rPr kumimoji="1" lang="en-US" altLang="ja-JP" sz="1600" b="0" dirty="0" err="1">
                          <a:solidFill>
                            <a:schemeClr val="tx1"/>
                          </a:solidFill>
                          <a:latin typeface="+mn-ea"/>
                          <a:ea typeface="+mn-ea"/>
                        </a:rPr>
                        <a:t>Landxml</a:t>
                      </a:r>
                      <a:r>
                        <a:rPr kumimoji="1" lang="ja-JP" altLang="en-US" sz="1600" b="0" dirty="0">
                          <a:solidFill>
                            <a:schemeClr val="tx1"/>
                          </a:solidFill>
                          <a:latin typeface="+mn-ea"/>
                          <a:ea typeface="+mn-ea"/>
                        </a:rPr>
                        <a:t>ファイルデータの基準</a:t>
                      </a:r>
                      <a:endParaRPr kumimoji="1" lang="en-US" altLang="ja-JP" sz="1600" b="0" dirty="0">
                        <a:solidFill>
                          <a:schemeClr val="tx1"/>
                        </a:solidFill>
                        <a:latin typeface="+mn-ea"/>
                        <a:ea typeface="+mn-ea"/>
                      </a:endParaRPr>
                    </a:p>
                    <a:p>
                      <a:pPr marL="0" indent="0">
                        <a:buFont typeface="Arial" panose="020B0604020202020204" pitchFamily="34" charset="0"/>
                        <a:buNone/>
                      </a:pPr>
                      <a:r>
                        <a:rPr kumimoji="1" lang="ja-JP" altLang="en-US" sz="1600" b="0">
                          <a:solidFill>
                            <a:schemeClr val="tx1"/>
                          </a:solidFill>
                          <a:latin typeface="+mn-ea"/>
                          <a:ea typeface="+mn-ea"/>
                        </a:rPr>
                        <a:t>　　　   点座標・座標</a:t>
                      </a:r>
                      <a:r>
                        <a:rPr kumimoji="1" lang="ja-JP" altLang="en-US" sz="1600" b="0" dirty="0">
                          <a:solidFill>
                            <a:schemeClr val="tx1"/>
                          </a:solidFill>
                          <a:latin typeface="+mn-ea"/>
                          <a:ea typeface="+mn-ea"/>
                        </a:rPr>
                        <a:t>点数に差異が発生する不具合について改修されました。</a:t>
                      </a:r>
                      <a:endParaRPr kumimoji="1" lang="en-US" altLang="ja-JP" sz="16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945354245"/>
                  </a:ext>
                </a:extLst>
              </a:tr>
            </a:tbl>
          </a:graphicData>
        </a:graphic>
      </p:graphicFrame>
    </p:spTree>
    <p:extLst>
      <p:ext uri="{BB962C8B-B14F-4D97-AF65-F5344CB8AC3E}">
        <p14:creationId xmlns:p14="http://schemas.microsoft.com/office/powerpoint/2010/main" val="3792151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347866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sp>
        <p:nvSpPr>
          <p:cNvPr id="3" name="テキスト ボックス 2">
            <a:extLst>
              <a:ext uri="{FF2B5EF4-FFF2-40B4-BE49-F238E27FC236}">
                <a16:creationId xmlns:a16="http://schemas.microsoft.com/office/drawing/2014/main" id="{1E400EDE-EE2F-4FB8-9778-A5A6D5083400}"/>
              </a:ext>
            </a:extLst>
          </p:cNvPr>
          <p:cNvSpPr txBox="1"/>
          <p:nvPr/>
        </p:nvSpPr>
        <p:spPr>
          <a:xfrm>
            <a:off x="276468" y="814580"/>
            <a:ext cx="11915532"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ea typeface="游ゴシック"/>
              </a:rPr>
              <a:t>Smart Construction Design3D</a:t>
            </a:r>
            <a:r>
              <a:rPr kumimoji="1" lang="ja-JP" altLang="en-US" dirty="0">
                <a:ea typeface="游ゴシック"/>
              </a:rPr>
              <a:t>のアップデートについて、以下の日程・内容にてリリースをいたします。</a:t>
            </a:r>
            <a:endParaRPr kumimoji="1" lang="en-US" altLang="ja-JP" dirty="0">
              <a:ea typeface="游ゴシック"/>
            </a:endParaRPr>
          </a:p>
          <a:p>
            <a:pPr marL="285750" indent="-285750">
              <a:buFont typeface="Arial" panose="020B0604020202020204" pitchFamily="34" charset="0"/>
              <a:buChar char="•"/>
            </a:pPr>
            <a:r>
              <a:rPr lang="ja-JP" altLang="en-US" dirty="0"/>
              <a:t>システムメンテナンスの為、下記日程は該当するサービスのお取扱いができなくなります。</a:t>
            </a:r>
            <a:endParaRPr lang="en-US" altLang="ja-JP" dirty="0"/>
          </a:p>
          <a:p>
            <a:r>
              <a:rPr lang="ja-JP" altLang="en-US" dirty="0"/>
              <a:t>　（</a:t>
            </a:r>
            <a:r>
              <a:rPr lang="en-US" altLang="ja-JP" dirty="0"/>
              <a:t>※</a:t>
            </a:r>
            <a:r>
              <a:rPr lang="ja-JP" altLang="en-US" dirty="0"/>
              <a:t>リリース日程・時間帯・内容については、状況に応じ変更する場合がございます。予めご了承ください）</a:t>
            </a:r>
            <a:endParaRPr kumimoji="1" lang="ja-JP" altLang="en-US" dirty="0">
              <a:latin typeface="+mn-ea"/>
            </a:endParaRPr>
          </a:p>
        </p:txBody>
      </p:sp>
      <p:sp>
        <p:nvSpPr>
          <p:cNvPr id="6" name="テキスト ボックス 5">
            <a:extLst>
              <a:ext uri="{FF2B5EF4-FFF2-40B4-BE49-F238E27FC236}">
                <a16:creationId xmlns:a16="http://schemas.microsoft.com/office/drawing/2014/main" id="{531B4B9D-12EA-4BC5-4859-8E23CDDB1A22}"/>
              </a:ext>
            </a:extLst>
          </p:cNvPr>
          <p:cNvSpPr txBox="1"/>
          <p:nvPr/>
        </p:nvSpPr>
        <p:spPr>
          <a:xfrm>
            <a:off x="497712" y="1799866"/>
            <a:ext cx="5253384" cy="369332"/>
          </a:xfrm>
          <a:prstGeom prst="rect">
            <a:avLst/>
          </a:prstGeom>
          <a:noFill/>
        </p:spPr>
        <p:txBody>
          <a:bodyPr wrap="square" lIns="91440" tIns="45720" rIns="91440" bIns="45720" rtlCol="0" anchor="t">
            <a:spAutoFit/>
          </a:bodyPr>
          <a:lstStyle/>
          <a:p>
            <a:r>
              <a:rPr lang="ja-JP" altLang="en-US" u="sng" dirty="0">
                <a:latin typeface="+mn-ea"/>
              </a:rPr>
              <a:t>日程：日本時間　</a:t>
            </a:r>
            <a:r>
              <a:rPr lang="en-US" altLang="ja-JP" u="sng" dirty="0">
                <a:latin typeface="+mn-ea"/>
              </a:rPr>
              <a:t>9</a:t>
            </a:r>
            <a:r>
              <a:rPr lang="ja-JP" altLang="en-US" u="sng" dirty="0">
                <a:latin typeface="+mn-ea"/>
              </a:rPr>
              <a:t>月</a:t>
            </a:r>
            <a:r>
              <a:rPr lang="en-US" altLang="ja-JP" u="sng" dirty="0">
                <a:latin typeface="+mn-ea"/>
              </a:rPr>
              <a:t>28</a:t>
            </a:r>
            <a:r>
              <a:rPr lang="ja-JP" altLang="en-US" u="sng" dirty="0">
                <a:latin typeface="+mn-ea"/>
              </a:rPr>
              <a:t>日</a:t>
            </a:r>
            <a:r>
              <a:rPr lang="en-US" altLang="ja-JP" u="sng" dirty="0">
                <a:latin typeface="+mn-ea"/>
              </a:rPr>
              <a:t>(</a:t>
            </a:r>
            <a:r>
              <a:rPr lang="ja-JP" altLang="en-US" u="sng" dirty="0">
                <a:latin typeface="+mn-ea"/>
              </a:rPr>
              <a:t>木</a:t>
            </a:r>
            <a:r>
              <a:rPr lang="en-US" altLang="ja-JP" u="sng" dirty="0">
                <a:latin typeface="+mn-ea"/>
              </a:rPr>
              <a:t>)</a:t>
            </a:r>
            <a:r>
              <a:rPr lang="ja-JP" altLang="en-US" u="sng" dirty="0">
                <a:latin typeface="+mn-ea"/>
              </a:rPr>
              <a:t>　</a:t>
            </a:r>
            <a:r>
              <a:rPr lang="en-US" altLang="ja-JP" u="sng" dirty="0">
                <a:latin typeface="+mn-ea"/>
              </a:rPr>
              <a:t>18:00</a:t>
            </a:r>
            <a:r>
              <a:rPr lang="ja-JP" altLang="en-US" u="sng" dirty="0">
                <a:latin typeface="+mn-ea"/>
              </a:rPr>
              <a:t>～</a:t>
            </a:r>
            <a:r>
              <a:rPr lang="en-US" altLang="ja-JP" u="sng" dirty="0">
                <a:latin typeface="+mn-ea"/>
              </a:rPr>
              <a:t>20:00</a:t>
            </a:r>
            <a:r>
              <a:rPr kumimoji="1" lang="en-US" altLang="ja-JP" u="sng" dirty="0">
                <a:latin typeface="+mn-ea"/>
              </a:rPr>
              <a:t> </a:t>
            </a:r>
            <a:r>
              <a:rPr kumimoji="1" lang="ja-JP" altLang="en-US" u="sng" dirty="0">
                <a:latin typeface="+mn-ea"/>
              </a:rPr>
              <a:t>　</a:t>
            </a:r>
            <a:endParaRPr kumimoji="1" lang="en-US" altLang="ja-JP" u="sng" dirty="0">
              <a:latin typeface="+mn-ea"/>
            </a:endParaRPr>
          </a:p>
        </p:txBody>
      </p:sp>
      <p:graphicFrame>
        <p:nvGraphicFramePr>
          <p:cNvPr id="28" name="表 5">
            <a:extLst>
              <a:ext uri="{FF2B5EF4-FFF2-40B4-BE49-F238E27FC236}">
                <a16:creationId xmlns:a16="http://schemas.microsoft.com/office/drawing/2014/main" id="{99FA9CBE-D388-811D-E0C2-694E6E6CE91B}"/>
              </a:ext>
            </a:extLst>
          </p:cNvPr>
          <p:cNvGraphicFramePr>
            <a:graphicFrameLocks noGrp="1"/>
          </p:cNvGraphicFramePr>
          <p:nvPr>
            <p:extLst>
              <p:ext uri="{D42A27DB-BD31-4B8C-83A1-F6EECF244321}">
                <p14:modId xmlns:p14="http://schemas.microsoft.com/office/powerpoint/2010/main" val="3727979708"/>
              </p:ext>
            </p:extLst>
          </p:nvPr>
        </p:nvGraphicFramePr>
        <p:xfrm>
          <a:off x="497712" y="2595874"/>
          <a:ext cx="11558454" cy="3084490"/>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9690">
                  <a:extLst>
                    <a:ext uri="{9D8B030D-6E8A-4147-A177-3AD203B41FA5}">
                      <a16:colId xmlns:a16="http://schemas.microsoft.com/office/drawing/2014/main" val="134053511"/>
                    </a:ext>
                  </a:extLst>
                </a:gridCol>
                <a:gridCol w="9047243">
                  <a:extLst>
                    <a:ext uri="{9D8B030D-6E8A-4147-A177-3AD203B41FA5}">
                      <a16:colId xmlns:a16="http://schemas.microsoft.com/office/drawing/2014/main" val="3343669445"/>
                    </a:ext>
                  </a:extLst>
                </a:gridCol>
              </a:tblGrid>
              <a:tr h="462069">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2622421">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ステータス表示</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概要：仮設道路・平場それぞれにアイコンを付与する改修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詳細：作図した対象が仮設道路・平場で区別できなかったため、それぞれのアイコンで識別</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　　　   できるよう改修されました。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2176605211"/>
                  </a:ext>
                </a:extLst>
              </a:tr>
            </a:tbl>
          </a:graphicData>
        </a:graphic>
      </p:graphicFrame>
      <p:pic>
        <p:nvPicPr>
          <p:cNvPr id="5" name="図 4">
            <a:extLst>
              <a:ext uri="{FF2B5EF4-FFF2-40B4-BE49-F238E27FC236}">
                <a16:creationId xmlns:a16="http://schemas.microsoft.com/office/drawing/2014/main" id="{7BBC5EE6-06C7-0578-1EA5-3D9A849C07E8}"/>
              </a:ext>
            </a:extLst>
          </p:cNvPr>
          <p:cNvPicPr>
            <a:picLocks noChangeAspect="1"/>
          </p:cNvPicPr>
          <p:nvPr/>
        </p:nvPicPr>
        <p:blipFill rotWithShape="1">
          <a:blip r:embed="rId2"/>
          <a:srcRect l="2971" t="65151" r="75572" b="17071"/>
          <a:stretch/>
        </p:blipFill>
        <p:spPr>
          <a:xfrm>
            <a:off x="3322712" y="3980872"/>
            <a:ext cx="2773288" cy="1376219"/>
          </a:xfrm>
          <a:prstGeom prst="rect">
            <a:avLst/>
          </a:prstGeom>
        </p:spPr>
      </p:pic>
      <p:pic>
        <p:nvPicPr>
          <p:cNvPr id="8" name="図 7">
            <a:extLst>
              <a:ext uri="{FF2B5EF4-FFF2-40B4-BE49-F238E27FC236}">
                <a16:creationId xmlns:a16="http://schemas.microsoft.com/office/drawing/2014/main" id="{14D7C085-1AE1-CD11-40AB-EA9F677BEC1B}"/>
              </a:ext>
            </a:extLst>
          </p:cNvPr>
          <p:cNvPicPr>
            <a:picLocks noChangeAspect="1"/>
          </p:cNvPicPr>
          <p:nvPr/>
        </p:nvPicPr>
        <p:blipFill rotWithShape="1">
          <a:blip r:embed="rId3"/>
          <a:srcRect l="15589" r="8206"/>
          <a:stretch/>
        </p:blipFill>
        <p:spPr>
          <a:xfrm>
            <a:off x="6677890" y="3980872"/>
            <a:ext cx="646545" cy="1364150"/>
          </a:xfrm>
          <a:prstGeom prst="rect">
            <a:avLst/>
          </a:prstGeom>
        </p:spPr>
      </p:pic>
      <p:sp>
        <p:nvSpPr>
          <p:cNvPr id="9" name="テキスト ボックス 8">
            <a:extLst>
              <a:ext uri="{FF2B5EF4-FFF2-40B4-BE49-F238E27FC236}">
                <a16:creationId xmlns:a16="http://schemas.microsoft.com/office/drawing/2014/main" id="{47E91424-5FE7-6556-52E8-365034950C29}"/>
              </a:ext>
            </a:extLst>
          </p:cNvPr>
          <p:cNvSpPr txBox="1"/>
          <p:nvPr/>
        </p:nvSpPr>
        <p:spPr>
          <a:xfrm>
            <a:off x="7324435" y="4138119"/>
            <a:ext cx="1338828" cy="369332"/>
          </a:xfrm>
          <a:prstGeom prst="rect">
            <a:avLst/>
          </a:prstGeom>
          <a:noFill/>
        </p:spPr>
        <p:txBody>
          <a:bodyPr wrap="none" rtlCol="0">
            <a:spAutoFit/>
          </a:bodyPr>
          <a:lstStyle/>
          <a:p>
            <a:r>
              <a:rPr kumimoji="1" lang="en-US" altLang="ja-JP" dirty="0"/>
              <a:t>…</a:t>
            </a:r>
            <a:r>
              <a:rPr kumimoji="1" lang="ja-JP" altLang="en-US" dirty="0"/>
              <a:t>仮設道路</a:t>
            </a:r>
          </a:p>
        </p:txBody>
      </p:sp>
      <p:sp>
        <p:nvSpPr>
          <p:cNvPr id="10" name="テキスト ボックス 9">
            <a:extLst>
              <a:ext uri="{FF2B5EF4-FFF2-40B4-BE49-F238E27FC236}">
                <a16:creationId xmlns:a16="http://schemas.microsoft.com/office/drawing/2014/main" id="{0940D357-D167-2D37-484C-EF8D5553AF55}"/>
              </a:ext>
            </a:extLst>
          </p:cNvPr>
          <p:cNvSpPr txBox="1"/>
          <p:nvPr/>
        </p:nvSpPr>
        <p:spPr>
          <a:xfrm>
            <a:off x="7324435" y="4926359"/>
            <a:ext cx="877163" cy="369332"/>
          </a:xfrm>
          <a:prstGeom prst="rect">
            <a:avLst/>
          </a:prstGeom>
          <a:noFill/>
        </p:spPr>
        <p:txBody>
          <a:bodyPr wrap="none" rtlCol="0">
            <a:spAutoFit/>
          </a:bodyPr>
          <a:lstStyle/>
          <a:p>
            <a:r>
              <a:rPr kumimoji="1" lang="en-US" altLang="ja-JP" dirty="0"/>
              <a:t>…</a:t>
            </a:r>
            <a:r>
              <a:rPr kumimoji="1" lang="ja-JP" altLang="en-US" dirty="0"/>
              <a:t>平場</a:t>
            </a:r>
          </a:p>
        </p:txBody>
      </p:sp>
    </p:spTree>
    <p:extLst>
      <p:ext uri="{BB962C8B-B14F-4D97-AF65-F5344CB8AC3E}">
        <p14:creationId xmlns:p14="http://schemas.microsoft.com/office/powerpoint/2010/main" val="50903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2997762270"/>
              </p:ext>
            </p:extLst>
          </p:nvPr>
        </p:nvGraphicFramePr>
        <p:xfrm>
          <a:off x="497711" y="911916"/>
          <a:ext cx="11558454" cy="5590484"/>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66124">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5096842">
                <a:tc>
                  <a:txBody>
                    <a:bodyPr/>
                    <a:lstStyle/>
                    <a:p>
                      <a:pPr algn="ctr"/>
                      <a:r>
                        <a:rPr kumimoji="1" lang="en-US" altLang="ja-JP" sz="1600" dirty="0">
                          <a:solidFill>
                            <a:schemeClr val="tx1"/>
                          </a:solidFill>
                          <a:latin typeface="+mn-ea"/>
                          <a:ea typeface="+mn-ea"/>
                        </a:rPr>
                        <a:t>2</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ステータス表示</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indent="-177750">
                        <a:buFont typeface="Arial" panose="020B0604020202020204" pitchFamily="34" charset="0"/>
                        <a:buChar char="•"/>
                      </a:pPr>
                      <a:r>
                        <a:rPr kumimoji="1" lang="ja-JP" altLang="en-US" sz="1600" b="0" dirty="0">
                          <a:solidFill>
                            <a:schemeClr val="tx1"/>
                          </a:solidFill>
                          <a:latin typeface="+mn-ea"/>
                          <a:ea typeface="+mn-ea"/>
                        </a:rPr>
                        <a:t>概要：計測機能より現況、設計、作図データの断面ビューが表示される改修</a:t>
                      </a:r>
                      <a:endParaRPr kumimoji="1" lang="en-US" altLang="ja-JP" sz="1600" b="0" dirty="0">
                        <a:solidFill>
                          <a:schemeClr val="tx1"/>
                        </a:solidFill>
                        <a:latin typeface="+mn-ea"/>
                        <a:ea typeface="+mn-ea"/>
                      </a:endParaRPr>
                    </a:p>
                    <a:p>
                      <a:pPr marL="177750" indent="-177750">
                        <a:buFont typeface="Arial" panose="020B0604020202020204" pitchFamily="34" charset="0"/>
                        <a:buChar char="•"/>
                      </a:pPr>
                      <a:r>
                        <a:rPr kumimoji="1" lang="ja-JP" altLang="en-US" sz="1600" b="0" dirty="0">
                          <a:solidFill>
                            <a:schemeClr val="tx1"/>
                          </a:solidFill>
                          <a:latin typeface="+mn-ea"/>
                          <a:ea typeface="+mn-ea"/>
                        </a:rPr>
                        <a:t>詳細：存在している現況、設計、作図データについて、計測機能で任意断面ビューが表示され</a:t>
                      </a:r>
                      <a:endParaRPr kumimoji="1" lang="en-US" altLang="ja-JP" sz="1600" b="0" dirty="0">
                        <a:solidFill>
                          <a:schemeClr val="tx1"/>
                        </a:solidFill>
                        <a:latin typeface="+mn-ea"/>
                        <a:ea typeface="+mn-ea"/>
                      </a:endParaRPr>
                    </a:p>
                    <a:p>
                      <a:pPr marL="0" indent="0">
                        <a:buFont typeface="Arial" panose="020B0604020202020204" pitchFamily="34" charset="0"/>
                        <a:buNone/>
                      </a:pPr>
                      <a:r>
                        <a:rPr kumimoji="1" lang="ja-JP" altLang="en-US" sz="1600" b="0" dirty="0">
                          <a:solidFill>
                            <a:schemeClr val="tx1"/>
                          </a:solidFill>
                          <a:latin typeface="+mn-ea"/>
                          <a:ea typeface="+mn-ea"/>
                        </a:rPr>
                        <a:t>　　　   るよう改修されました。</a:t>
                      </a:r>
                      <a:endParaRPr kumimoji="1" lang="en-US" altLang="ja-JP" sz="1600" b="0" dirty="0">
                        <a:solidFill>
                          <a:schemeClr val="tx1"/>
                        </a:solidFill>
                        <a:latin typeface="+mn-ea"/>
                        <a:ea typeface="+mn-ea"/>
                      </a:endParaRPr>
                    </a:p>
                    <a:p>
                      <a:pPr marL="0" indent="0">
                        <a:buFont typeface="Arial" panose="020B0604020202020204" pitchFamily="34" charset="0"/>
                        <a:buNone/>
                      </a:pPr>
                      <a:r>
                        <a:rPr kumimoji="1" lang="ja-JP" altLang="en-US" sz="1600" b="0" dirty="0">
                          <a:solidFill>
                            <a:schemeClr val="tx1"/>
                          </a:solidFill>
                          <a:latin typeface="+mn-ea"/>
                          <a:ea typeface="+mn-ea"/>
                        </a:rPr>
                        <a:t>　　　   計測マーク＞「線形作成」＞断面を確認したい箇所をプロット＞表示が非活性になって</a:t>
                      </a:r>
                      <a:endParaRPr kumimoji="1" lang="en-US" altLang="ja-JP" sz="1600" b="0" dirty="0">
                        <a:solidFill>
                          <a:schemeClr val="tx1"/>
                        </a:solidFill>
                        <a:latin typeface="+mn-ea"/>
                        <a:ea typeface="+mn-ea"/>
                      </a:endParaRPr>
                    </a:p>
                    <a:p>
                      <a:pPr marL="0" indent="0">
                        <a:buFont typeface="Arial" panose="020B0604020202020204" pitchFamily="34" charset="0"/>
                        <a:buNone/>
                      </a:pPr>
                      <a:r>
                        <a:rPr kumimoji="1" lang="en-US" altLang="ja-JP" sz="1600" b="0" dirty="0">
                          <a:solidFill>
                            <a:schemeClr val="tx1"/>
                          </a:solidFill>
                          <a:latin typeface="+mn-ea"/>
                          <a:ea typeface="+mn-ea"/>
                        </a:rPr>
                        <a:t>   </a:t>
                      </a:r>
                      <a:r>
                        <a:rPr kumimoji="1" lang="ja-JP" altLang="en-US" sz="1600" b="0" dirty="0">
                          <a:solidFill>
                            <a:schemeClr val="tx1"/>
                          </a:solidFill>
                          <a:latin typeface="+mn-ea"/>
                          <a:ea typeface="+mn-ea"/>
                        </a:rPr>
                        <a:t>　　　いる項目を活性にすると、それぞれ表示されるようになります。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3025311959"/>
                  </a:ext>
                </a:extLst>
              </a:tr>
            </a:tbl>
          </a:graphicData>
        </a:graphic>
      </p:graphicFrame>
      <p:pic>
        <p:nvPicPr>
          <p:cNvPr id="5" name="図 4">
            <a:extLst>
              <a:ext uri="{FF2B5EF4-FFF2-40B4-BE49-F238E27FC236}">
                <a16:creationId xmlns:a16="http://schemas.microsoft.com/office/drawing/2014/main" id="{B20297D4-F2F2-D17F-14E1-D5CFC8392E41}"/>
              </a:ext>
            </a:extLst>
          </p:cNvPr>
          <p:cNvPicPr>
            <a:picLocks noChangeAspect="1"/>
          </p:cNvPicPr>
          <p:nvPr/>
        </p:nvPicPr>
        <p:blipFill rotWithShape="1">
          <a:blip r:embed="rId2"/>
          <a:srcRect t="12193" r="21530"/>
          <a:stretch/>
        </p:blipFill>
        <p:spPr>
          <a:xfrm>
            <a:off x="4920423" y="2887606"/>
            <a:ext cx="3455925" cy="2316245"/>
          </a:xfrm>
          <a:prstGeom prst="rect">
            <a:avLst/>
          </a:prstGeom>
        </p:spPr>
      </p:pic>
      <p:pic>
        <p:nvPicPr>
          <p:cNvPr id="9" name="図 8">
            <a:extLst>
              <a:ext uri="{FF2B5EF4-FFF2-40B4-BE49-F238E27FC236}">
                <a16:creationId xmlns:a16="http://schemas.microsoft.com/office/drawing/2014/main" id="{3440F271-BC65-FB2F-F8D0-C7BC46D7037C}"/>
              </a:ext>
            </a:extLst>
          </p:cNvPr>
          <p:cNvPicPr>
            <a:picLocks noChangeAspect="1"/>
          </p:cNvPicPr>
          <p:nvPr/>
        </p:nvPicPr>
        <p:blipFill rotWithShape="1">
          <a:blip r:embed="rId3"/>
          <a:srcRect t="12194" r="21530"/>
          <a:stretch/>
        </p:blipFill>
        <p:spPr>
          <a:xfrm>
            <a:off x="8494485" y="2887606"/>
            <a:ext cx="3455925" cy="2316245"/>
          </a:xfrm>
          <a:prstGeom prst="rect">
            <a:avLst/>
          </a:prstGeom>
        </p:spPr>
      </p:pic>
      <p:pic>
        <p:nvPicPr>
          <p:cNvPr id="3" name="図 2">
            <a:extLst>
              <a:ext uri="{FF2B5EF4-FFF2-40B4-BE49-F238E27FC236}">
                <a16:creationId xmlns:a16="http://schemas.microsoft.com/office/drawing/2014/main" id="{701EA599-B850-08DA-6B0B-0BD0A722CF07}"/>
              </a:ext>
            </a:extLst>
          </p:cNvPr>
          <p:cNvPicPr>
            <a:picLocks noChangeAspect="1"/>
          </p:cNvPicPr>
          <p:nvPr/>
        </p:nvPicPr>
        <p:blipFill rotWithShape="1">
          <a:blip r:embed="rId4"/>
          <a:srcRect l="1" t="8306" r="77129" b="58364"/>
          <a:stretch/>
        </p:blipFill>
        <p:spPr>
          <a:xfrm>
            <a:off x="3213935" y="2887606"/>
            <a:ext cx="1624180" cy="1417678"/>
          </a:xfrm>
          <a:prstGeom prst="rect">
            <a:avLst/>
          </a:prstGeom>
        </p:spPr>
      </p:pic>
      <p:sp>
        <p:nvSpPr>
          <p:cNvPr id="10" name="正方形/長方形 9">
            <a:extLst>
              <a:ext uri="{FF2B5EF4-FFF2-40B4-BE49-F238E27FC236}">
                <a16:creationId xmlns:a16="http://schemas.microsoft.com/office/drawing/2014/main" id="{DF9DBB44-FA7F-8DB5-A9E0-20238DD277AD}"/>
              </a:ext>
            </a:extLst>
          </p:cNvPr>
          <p:cNvSpPr/>
          <p:nvPr/>
        </p:nvSpPr>
        <p:spPr>
          <a:xfrm>
            <a:off x="3202501" y="3764303"/>
            <a:ext cx="260132" cy="2311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11" name="コネクタ: カギ線 10">
            <a:extLst>
              <a:ext uri="{FF2B5EF4-FFF2-40B4-BE49-F238E27FC236}">
                <a16:creationId xmlns:a16="http://schemas.microsoft.com/office/drawing/2014/main" id="{95A6F4A9-6B95-0BC8-08B0-EC9E4CC00159}"/>
              </a:ext>
            </a:extLst>
          </p:cNvPr>
          <p:cNvCxnSpPr>
            <a:cxnSpLocks/>
            <a:stCxn id="10" idx="3"/>
            <a:endCxn id="12" idx="1"/>
          </p:cNvCxnSpPr>
          <p:nvPr/>
        </p:nvCxnSpPr>
        <p:spPr>
          <a:xfrm flipV="1">
            <a:off x="3462633" y="3622599"/>
            <a:ext cx="282178" cy="257254"/>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FB9A9E62-50BE-1201-2668-80FD3131C024}"/>
              </a:ext>
            </a:extLst>
          </p:cNvPr>
          <p:cNvSpPr/>
          <p:nvPr/>
        </p:nvSpPr>
        <p:spPr>
          <a:xfrm>
            <a:off x="3744811" y="3480895"/>
            <a:ext cx="896382" cy="28340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7" name="正方形/長方形 16">
            <a:extLst>
              <a:ext uri="{FF2B5EF4-FFF2-40B4-BE49-F238E27FC236}">
                <a16:creationId xmlns:a16="http://schemas.microsoft.com/office/drawing/2014/main" id="{B316CAF4-FCD4-9ACB-602C-A144DBFC036C}"/>
              </a:ext>
            </a:extLst>
          </p:cNvPr>
          <p:cNvSpPr/>
          <p:nvPr/>
        </p:nvSpPr>
        <p:spPr>
          <a:xfrm>
            <a:off x="8639160" y="3313037"/>
            <a:ext cx="938594" cy="45126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8" name="楕円 17">
            <a:extLst>
              <a:ext uri="{FF2B5EF4-FFF2-40B4-BE49-F238E27FC236}">
                <a16:creationId xmlns:a16="http://schemas.microsoft.com/office/drawing/2014/main" id="{BBABFC79-3A7D-4354-404A-91456657F4FB}"/>
              </a:ext>
            </a:extLst>
          </p:cNvPr>
          <p:cNvSpPr/>
          <p:nvPr/>
        </p:nvSpPr>
        <p:spPr>
          <a:xfrm rot="6978746">
            <a:off x="7119711" y="3644800"/>
            <a:ext cx="718026" cy="26948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コネクタ: カギ線 18">
            <a:extLst>
              <a:ext uri="{FF2B5EF4-FFF2-40B4-BE49-F238E27FC236}">
                <a16:creationId xmlns:a16="http://schemas.microsoft.com/office/drawing/2014/main" id="{23CF319B-769A-909C-EDAA-50B390F19F99}"/>
              </a:ext>
            </a:extLst>
          </p:cNvPr>
          <p:cNvCxnSpPr>
            <a:cxnSpLocks/>
            <a:stCxn id="12" idx="3"/>
            <a:endCxn id="18" idx="4"/>
          </p:cNvCxnSpPr>
          <p:nvPr/>
        </p:nvCxnSpPr>
        <p:spPr>
          <a:xfrm>
            <a:off x="4641193" y="3622599"/>
            <a:ext cx="2716749" cy="97217"/>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B64EDA99-177C-459E-DC48-F39DC867C855}"/>
              </a:ext>
            </a:extLst>
          </p:cNvPr>
          <p:cNvSpPr/>
          <p:nvPr/>
        </p:nvSpPr>
        <p:spPr>
          <a:xfrm>
            <a:off x="9608234" y="4494137"/>
            <a:ext cx="2342176" cy="70971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24" name="コネクタ: カギ線 23">
            <a:extLst>
              <a:ext uri="{FF2B5EF4-FFF2-40B4-BE49-F238E27FC236}">
                <a16:creationId xmlns:a16="http://schemas.microsoft.com/office/drawing/2014/main" id="{8E8BC20D-D2FA-79D9-AB2A-AA571A0EE371}"/>
              </a:ext>
            </a:extLst>
          </p:cNvPr>
          <p:cNvCxnSpPr>
            <a:cxnSpLocks/>
            <a:stCxn id="18" idx="0"/>
            <a:endCxn id="17" idx="1"/>
          </p:cNvCxnSpPr>
          <p:nvPr/>
        </p:nvCxnSpPr>
        <p:spPr>
          <a:xfrm flipV="1">
            <a:off x="7599506" y="3538670"/>
            <a:ext cx="1039654" cy="300600"/>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BEA0EE62-0582-B3F7-F03C-911F97C78A7B}"/>
              </a:ext>
            </a:extLst>
          </p:cNvPr>
          <p:cNvSpPr txBox="1"/>
          <p:nvPr/>
        </p:nvSpPr>
        <p:spPr>
          <a:xfrm>
            <a:off x="8866163" y="5253761"/>
            <a:ext cx="3057247" cy="584775"/>
          </a:xfrm>
          <a:prstGeom prst="rect">
            <a:avLst/>
          </a:prstGeom>
          <a:noFill/>
        </p:spPr>
        <p:txBody>
          <a:bodyPr wrap="none" rtlCol="0">
            <a:spAutoFit/>
          </a:bodyPr>
          <a:lstStyle/>
          <a:p>
            <a:pPr algn="ctr"/>
            <a:r>
              <a:rPr kumimoji="1" lang="ja-JP" altLang="en-US" sz="1600" dirty="0"/>
              <a:t>「断面」を活性にすると</a:t>
            </a:r>
            <a:endParaRPr kumimoji="1" lang="en-US" altLang="ja-JP" sz="1600" dirty="0"/>
          </a:p>
          <a:p>
            <a:pPr algn="ctr"/>
            <a:r>
              <a:rPr kumimoji="1" lang="ja-JP" altLang="en-US" sz="1600" dirty="0"/>
              <a:t>「任意断面ビュー」に断面表示</a:t>
            </a:r>
          </a:p>
        </p:txBody>
      </p:sp>
    </p:spTree>
    <p:extLst>
      <p:ext uri="{BB962C8B-B14F-4D97-AF65-F5344CB8AC3E}">
        <p14:creationId xmlns:p14="http://schemas.microsoft.com/office/powerpoint/2010/main" val="2150662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4260787980"/>
              </p:ext>
            </p:extLst>
          </p:nvPr>
        </p:nvGraphicFramePr>
        <p:xfrm>
          <a:off x="497711" y="911916"/>
          <a:ext cx="11558454" cy="5590484"/>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66124">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5096842">
                <a:tc>
                  <a:txBody>
                    <a:bodyPr/>
                    <a:lstStyle/>
                    <a:p>
                      <a:pPr algn="ctr"/>
                      <a:r>
                        <a:rPr kumimoji="1" lang="en-US" altLang="ja-JP" sz="1600" dirty="0">
                          <a:solidFill>
                            <a:schemeClr val="tx1"/>
                          </a:solidFill>
                          <a:latin typeface="+mn-ea"/>
                          <a:ea typeface="+mn-ea"/>
                        </a:rPr>
                        <a:t>3</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ステータス表示</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indent="-177750">
                        <a:buFont typeface="Arial" panose="020B0604020202020204" pitchFamily="34" charset="0"/>
                        <a:buChar char="•"/>
                      </a:pPr>
                      <a:r>
                        <a:rPr kumimoji="1" lang="ja-JP" altLang="en-US" sz="1600" b="0" dirty="0">
                          <a:solidFill>
                            <a:schemeClr val="tx1"/>
                          </a:solidFill>
                          <a:latin typeface="+mn-ea"/>
                          <a:ea typeface="+mn-ea"/>
                        </a:rPr>
                        <a:t>概要：計測機能の改修</a:t>
                      </a:r>
                      <a:endParaRPr kumimoji="1" lang="en-US" altLang="ja-JP" sz="1600" b="0" dirty="0">
                        <a:solidFill>
                          <a:schemeClr val="tx1"/>
                        </a:solidFill>
                        <a:latin typeface="+mn-ea"/>
                        <a:ea typeface="+mn-ea"/>
                      </a:endParaRPr>
                    </a:p>
                    <a:p>
                      <a:pPr marL="177750" indent="-177750">
                        <a:buFont typeface="Arial" panose="020B0604020202020204" pitchFamily="34" charset="0"/>
                        <a:buChar char="•"/>
                      </a:pPr>
                      <a:r>
                        <a:rPr kumimoji="1" lang="ja-JP" altLang="en-US" sz="1600" b="0" dirty="0">
                          <a:solidFill>
                            <a:schemeClr val="tx1"/>
                          </a:solidFill>
                          <a:latin typeface="+mn-ea"/>
                          <a:ea typeface="+mn-ea"/>
                        </a:rPr>
                        <a:t>詳細：計測した結果が計測マークに一覧として表示されるようになりました。</a:t>
                      </a:r>
                      <a:endParaRPr kumimoji="1" lang="en-US" altLang="ja-JP" sz="1600" b="0" dirty="0">
                        <a:solidFill>
                          <a:schemeClr val="tx1"/>
                        </a:solidFill>
                        <a:latin typeface="+mn-ea"/>
                        <a:ea typeface="+mn-ea"/>
                      </a:endParaRPr>
                    </a:p>
                    <a:p>
                      <a:pPr marL="0" indent="0">
                        <a:buFont typeface="Arial" panose="020B0604020202020204" pitchFamily="34" charset="0"/>
                        <a:buNone/>
                      </a:pPr>
                      <a:r>
                        <a:rPr kumimoji="1" lang="ja-JP" altLang="en-US" sz="1600" b="0" dirty="0">
                          <a:solidFill>
                            <a:schemeClr val="tx1"/>
                          </a:solidFill>
                          <a:latin typeface="+mn-ea"/>
                          <a:ea typeface="+mn-ea"/>
                        </a:rPr>
                        <a:t>　　　   点群で隠れて見えなくならないよう改修されました。</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   　　　表示・非表示状態の選択が可能になりました。</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　　　   （本リリースの</a:t>
                      </a:r>
                      <a:r>
                        <a:rPr kumimoji="1" lang="en-US" altLang="ja-JP" sz="1600" b="0" dirty="0">
                          <a:solidFill>
                            <a:schemeClr val="tx1"/>
                          </a:solidFill>
                          <a:latin typeface="+mn-ea"/>
                          <a:ea typeface="+mn-ea"/>
                        </a:rPr>
                        <a:t>No.2</a:t>
                      </a:r>
                      <a:r>
                        <a:rPr kumimoji="1" lang="ja-JP" altLang="en-US" sz="1600" b="0" dirty="0">
                          <a:solidFill>
                            <a:schemeClr val="tx1"/>
                          </a:solidFill>
                          <a:latin typeface="+mn-ea"/>
                          <a:ea typeface="+mn-ea"/>
                        </a:rPr>
                        <a:t>同様）</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　　　   計測マーク＞「線形作成」＞距離を確認したい箇所をプロット＞表示が非活性になって</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b="0" dirty="0">
                          <a:solidFill>
                            <a:schemeClr val="tx1"/>
                          </a:solidFill>
                          <a:latin typeface="+mn-ea"/>
                          <a:ea typeface="+mn-ea"/>
                        </a:rPr>
                        <a:t>   </a:t>
                      </a:r>
                      <a:r>
                        <a:rPr kumimoji="1" lang="ja-JP" altLang="en-US" sz="1600" b="0" dirty="0">
                          <a:solidFill>
                            <a:schemeClr val="tx1"/>
                          </a:solidFill>
                          <a:latin typeface="+mn-ea"/>
                          <a:ea typeface="+mn-ea"/>
                        </a:rPr>
                        <a:t>　　　いる項目を活性にすると、それぞれ表示されるようになります。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3025311959"/>
                  </a:ext>
                </a:extLst>
              </a:tr>
            </a:tbl>
          </a:graphicData>
        </a:graphic>
      </p:graphicFrame>
      <p:grpSp>
        <p:nvGrpSpPr>
          <p:cNvPr id="2" name="グループ化 1">
            <a:extLst>
              <a:ext uri="{FF2B5EF4-FFF2-40B4-BE49-F238E27FC236}">
                <a16:creationId xmlns:a16="http://schemas.microsoft.com/office/drawing/2014/main" id="{C03D44D3-B51E-7D67-8175-4CBB490D3B70}"/>
              </a:ext>
            </a:extLst>
          </p:cNvPr>
          <p:cNvGrpSpPr/>
          <p:nvPr/>
        </p:nvGrpSpPr>
        <p:grpSpPr>
          <a:xfrm>
            <a:off x="3160298" y="3293504"/>
            <a:ext cx="8747909" cy="2316245"/>
            <a:chOff x="3225947" y="2590621"/>
            <a:chExt cx="8747909" cy="2316245"/>
          </a:xfrm>
        </p:grpSpPr>
        <p:pic>
          <p:nvPicPr>
            <p:cNvPr id="5" name="図 4">
              <a:extLst>
                <a:ext uri="{FF2B5EF4-FFF2-40B4-BE49-F238E27FC236}">
                  <a16:creationId xmlns:a16="http://schemas.microsoft.com/office/drawing/2014/main" id="{B20297D4-F2F2-D17F-14E1-D5CFC8392E41}"/>
                </a:ext>
              </a:extLst>
            </p:cNvPr>
            <p:cNvPicPr>
              <a:picLocks noChangeAspect="1"/>
            </p:cNvPicPr>
            <p:nvPr/>
          </p:nvPicPr>
          <p:blipFill rotWithShape="1">
            <a:blip r:embed="rId2"/>
            <a:srcRect t="12193" r="21530"/>
            <a:stretch/>
          </p:blipFill>
          <p:spPr>
            <a:xfrm>
              <a:off x="4943869" y="2590621"/>
              <a:ext cx="3455925" cy="2316245"/>
            </a:xfrm>
            <a:prstGeom prst="rect">
              <a:avLst/>
            </a:prstGeom>
          </p:spPr>
        </p:pic>
        <p:pic>
          <p:nvPicPr>
            <p:cNvPr id="9" name="図 8">
              <a:extLst>
                <a:ext uri="{FF2B5EF4-FFF2-40B4-BE49-F238E27FC236}">
                  <a16:creationId xmlns:a16="http://schemas.microsoft.com/office/drawing/2014/main" id="{3440F271-BC65-FB2F-F8D0-C7BC46D7037C}"/>
                </a:ext>
              </a:extLst>
            </p:cNvPr>
            <p:cNvPicPr>
              <a:picLocks noChangeAspect="1"/>
            </p:cNvPicPr>
            <p:nvPr/>
          </p:nvPicPr>
          <p:blipFill rotWithShape="1">
            <a:blip r:embed="rId3"/>
            <a:srcRect t="12194" r="21530"/>
            <a:stretch/>
          </p:blipFill>
          <p:spPr>
            <a:xfrm>
              <a:off x="8517931" y="2590621"/>
              <a:ext cx="3455925" cy="2316245"/>
            </a:xfrm>
            <a:prstGeom prst="rect">
              <a:avLst/>
            </a:prstGeom>
          </p:spPr>
        </p:pic>
        <p:grpSp>
          <p:nvGrpSpPr>
            <p:cNvPr id="15" name="グループ化 14">
              <a:extLst>
                <a:ext uri="{FF2B5EF4-FFF2-40B4-BE49-F238E27FC236}">
                  <a16:creationId xmlns:a16="http://schemas.microsoft.com/office/drawing/2014/main" id="{A1EB7960-60B8-BC4A-B7B0-B1009EE42956}"/>
                </a:ext>
              </a:extLst>
            </p:cNvPr>
            <p:cNvGrpSpPr/>
            <p:nvPr/>
          </p:nvGrpSpPr>
          <p:grpSpPr>
            <a:xfrm>
              <a:off x="3225947" y="2590621"/>
              <a:ext cx="1635614" cy="1417678"/>
              <a:chOff x="3316188" y="2321203"/>
              <a:chExt cx="1635614" cy="1417678"/>
            </a:xfrm>
          </p:grpSpPr>
          <p:pic>
            <p:nvPicPr>
              <p:cNvPr id="3" name="図 2">
                <a:extLst>
                  <a:ext uri="{FF2B5EF4-FFF2-40B4-BE49-F238E27FC236}">
                    <a16:creationId xmlns:a16="http://schemas.microsoft.com/office/drawing/2014/main" id="{701EA599-B850-08DA-6B0B-0BD0A722CF07}"/>
                  </a:ext>
                </a:extLst>
              </p:cNvPr>
              <p:cNvPicPr>
                <a:picLocks noChangeAspect="1"/>
              </p:cNvPicPr>
              <p:nvPr/>
            </p:nvPicPr>
            <p:blipFill rotWithShape="1">
              <a:blip r:embed="rId4"/>
              <a:srcRect l="1" t="8306" r="77129" b="58364"/>
              <a:stretch/>
            </p:blipFill>
            <p:spPr>
              <a:xfrm>
                <a:off x="3327622" y="2321203"/>
                <a:ext cx="1624180" cy="1417678"/>
              </a:xfrm>
              <a:prstGeom prst="rect">
                <a:avLst/>
              </a:prstGeom>
            </p:spPr>
          </p:pic>
          <p:sp>
            <p:nvSpPr>
              <p:cNvPr id="10" name="正方形/長方形 9">
                <a:extLst>
                  <a:ext uri="{FF2B5EF4-FFF2-40B4-BE49-F238E27FC236}">
                    <a16:creationId xmlns:a16="http://schemas.microsoft.com/office/drawing/2014/main" id="{DF9DBB44-FA7F-8DB5-A9E0-20238DD277AD}"/>
                  </a:ext>
                </a:extLst>
              </p:cNvPr>
              <p:cNvSpPr/>
              <p:nvPr/>
            </p:nvSpPr>
            <p:spPr>
              <a:xfrm>
                <a:off x="3316188" y="3197900"/>
                <a:ext cx="260132" cy="2311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11" name="コネクタ: カギ線 10">
                <a:extLst>
                  <a:ext uri="{FF2B5EF4-FFF2-40B4-BE49-F238E27FC236}">
                    <a16:creationId xmlns:a16="http://schemas.microsoft.com/office/drawing/2014/main" id="{95A6F4A9-6B95-0BC8-08B0-EC9E4CC00159}"/>
                  </a:ext>
                </a:extLst>
              </p:cNvPr>
              <p:cNvCxnSpPr>
                <a:cxnSpLocks/>
                <a:stCxn id="10" idx="3"/>
                <a:endCxn id="12" idx="1"/>
              </p:cNvCxnSpPr>
              <p:nvPr/>
            </p:nvCxnSpPr>
            <p:spPr>
              <a:xfrm flipV="1">
                <a:off x="3576320" y="3056196"/>
                <a:ext cx="282178" cy="257254"/>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FB9A9E62-50BE-1201-2668-80FD3131C024}"/>
                  </a:ext>
                </a:extLst>
              </p:cNvPr>
              <p:cNvSpPr/>
              <p:nvPr/>
            </p:nvSpPr>
            <p:spPr>
              <a:xfrm>
                <a:off x="3858498" y="2914492"/>
                <a:ext cx="896382" cy="28340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17" name="正方形/長方形 16">
              <a:extLst>
                <a:ext uri="{FF2B5EF4-FFF2-40B4-BE49-F238E27FC236}">
                  <a16:creationId xmlns:a16="http://schemas.microsoft.com/office/drawing/2014/main" id="{B316CAF4-FCD4-9ACB-602C-A144DBFC036C}"/>
                </a:ext>
              </a:extLst>
            </p:cNvPr>
            <p:cNvSpPr/>
            <p:nvPr/>
          </p:nvSpPr>
          <p:spPr>
            <a:xfrm>
              <a:off x="8662606" y="3016052"/>
              <a:ext cx="938594" cy="45126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8" name="楕円 17">
              <a:extLst>
                <a:ext uri="{FF2B5EF4-FFF2-40B4-BE49-F238E27FC236}">
                  <a16:creationId xmlns:a16="http://schemas.microsoft.com/office/drawing/2014/main" id="{BBABFC79-3A7D-4354-404A-91456657F4FB}"/>
                </a:ext>
              </a:extLst>
            </p:cNvPr>
            <p:cNvSpPr/>
            <p:nvPr/>
          </p:nvSpPr>
          <p:spPr>
            <a:xfrm rot="6978746">
              <a:off x="7143157" y="3347815"/>
              <a:ext cx="718026" cy="26948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コネクタ: カギ線 18">
              <a:extLst>
                <a:ext uri="{FF2B5EF4-FFF2-40B4-BE49-F238E27FC236}">
                  <a16:creationId xmlns:a16="http://schemas.microsoft.com/office/drawing/2014/main" id="{23CF319B-769A-909C-EDAA-50B390F19F99}"/>
                </a:ext>
              </a:extLst>
            </p:cNvPr>
            <p:cNvCxnSpPr>
              <a:cxnSpLocks/>
              <a:stCxn id="12" idx="3"/>
              <a:endCxn id="18" idx="4"/>
            </p:cNvCxnSpPr>
            <p:nvPr/>
          </p:nvCxnSpPr>
          <p:spPr>
            <a:xfrm>
              <a:off x="4664639" y="3325614"/>
              <a:ext cx="2716749" cy="97217"/>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コネクタ: カギ線 23">
              <a:extLst>
                <a:ext uri="{FF2B5EF4-FFF2-40B4-BE49-F238E27FC236}">
                  <a16:creationId xmlns:a16="http://schemas.microsoft.com/office/drawing/2014/main" id="{8E8BC20D-D2FA-79D9-AB2A-AA571A0EE371}"/>
                </a:ext>
              </a:extLst>
            </p:cNvPr>
            <p:cNvCxnSpPr>
              <a:cxnSpLocks/>
              <a:stCxn id="18" idx="0"/>
              <a:endCxn id="17" idx="1"/>
            </p:cNvCxnSpPr>
            <p:nvPr/>
          </p:nvCxnSpPr>
          <p:spPr>
            <a:xfrm flipV="1">
              <a:off x="7622952" y="3241685"/>
              <a:ext cx="1039654" cy="300600"/>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テキスト ボックス 26">
            <a:extLst>
              <a:ext uri="{FF2B5EF4-FFF2-40B4-BE49-F238E27FC236}">
                <a16:creationId xmlns:a16="http://schemas.microsoft.com/office/drawing/2014/main" id="{BEA0EE62-0582-B3F7-F03C-911F97C78A7B}"/>
              </a:ext>
            </a:extLst>
          </p:cNvPr>
          <p:cNvSpPr txBox="1"/>
          <p:nvPr/>
        </p:nvSpPr>
        <p:spPr>
          <a:xfrm>
            <a:off x="9145403" y="5659659"/>
            <a:ext cx="2441695" cy="584775"/>
          </a:xfrm>
          <a:prstGeom prst="rect">
            <a:avLst/>
          </a:prstGeom>
          <a:noFill/>
        </p:spPr>
        <p:txBody>
          <a:bodyPr wrap="none" rtlCol="0">
            <a:spAutoFit/>
          </a:bodyPr>
          <a:lstStyle/>
          <a:p>
            <a:pPr algn="ctr"/>
            <a:r>
              <a:rPr kumimoji="1" lang="ja-JP" altLang="en-US" sz="1600" dirty="0"/>
              <a:t>「距離」を活性にすると</a:t>
            </a:r>
            <a:endParaRPr kumimoji="1" lang="en-US" altLang="ja-JP" sz="1600" dirty="0"/>
          </a:p>
          <a:p>
            <a:pPr algn="ctr"/>
            <a:r>
              <a:rPr kumimoji="1" lang="ja-JP" altLang="en-US" sz="1600" dirty="0"/>
              <a:t>二点間距離が表示</a:t>
            </a:r>
          </a:p>
        </p:txBody>
      </p:sp>
      <p:sp>
        <p:nvSpPr>
          <p:cNvPr id="4" name="正方形/長方形 3">
            <a:extLst>
              <a:ext uri="{FF2B5EF4-FFF2-40B4-BE49-F238E27FC236}">
                <a16:creationId xmlns:a16="http://schemas.microsoft.com/office/drawing/2014/main" id="{DB7DA942-83B7-7330-1696-CA5120615363}"/>
              </a:ext>
            </a:extLst>
          </p:cNvPr>
          <p:cNvSpPr/>
          <p:nvPr/>
        </p:nvSpPr>
        <p:spPr>
          <a:xfrm>
            <a:off x="10936459" y="4077105"/>
            <a:ext cx="317695" cy="208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Tree>
    <p:extLst>
      <p:ext uri="{BB962C8B-B14F-4D97-AF65-F5344CB8AC3E}">
        <p14:creationId xmlns:p14="http://schemas.microsoft.com/office/powerpoint/2010/main" val="3855689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sp>
        <p:nvSpPr>
          <p:cNvPr id="13" name="テキスト ボックス 12">
            <a:extLst>
              <a:ext uri="{FF2B5EF4-FFF2-40B4-BE49-F238E27FC236}">
                <a16:creationId xmlns:a16="http://schemas.microsoft.com/office/drawing/2014/main" id="{27DBB4F9-E8FD-A842-1319-C185B88AA9C0}"/>
              </a:ext>
            </a:extLst>
          </p:cNvPr>
          <p:cNvSpPr txBox="1"/>
          <p:nvPr/>
        </p:nvSpPr>
        <p:spPr>
          <a:xfrm>
            <a:off x="125046" y="866050"/>
            <a:ext cx="2492990" cy="369332"/>
          </a:xfrm>
          <a:prstGeom prst="rect">
            <a:avLst/>
          </a:prstGeom>
          <a:noFill/>
        </p:spPr>
        <p:txBody>
          <a:bodyPr wrap="none" rtlCol="0">
            <a:spAutoFit/>
          </a:bodyPr>
          <a:lstStyle/>
          <a:p>
            <a:r>
              <a:rPr kumimoji="1" lang="ja-JP" altLang="en-US" dirty="0"/>
              <a:t>■計測機能の注意事項</a:t>
            </a:r>
          </a:p>
        </p:txBody>
      </p:sp>
      <p:sp>
        <p:nvSpPr>
          <p:cNvPr id="16" name="テキスト ボックス 15">
            <a:extLst>
              <a:ext uri="{FF2B5EF4-FFF2-40B4-BE49-F238E27FC236}">
                <a16:creationId xmlns:a16="http://schemas.microsoft.com/office/drawing/2014/main" id="{5A52FFA9-A931-77C3-3820-4365CA337CC5}"/>
              </a:ext>
            </a:extLst>
          </p:cNvPr>
          <p:cNvSpPr txBox="1"/>
          <p:nvPr/>
        </p:nvSpPr>
        <p:spPr>
          <a:xfrm>
            <a:off x="347015" y="1339328"/>
            <a:ext cx="5901635" cy="923330"/>
          </a:xfrm>
          <a:prstGeom prst="rect">
            <a:avLst/>
          </a:prstGeom>
          <a:noFill/>
        </p:spPr>
        <p:txBody>
          <a:bodyPr wrap="square" rtlCol="0">
            <a:spAutoFit/>
          </a:bodyPr>
          <a:lstStyle/>
          <a:p>
            <a:r>
              <a:rPr kumimoji="1" lang="ja-JP" altLang="en-US" dirty="0"/>
              <a:t>計測機能の任意断面表示について、法面が重なっている箇所の断面が正確に表示されない場合があります。</a:t>
            </a:r>
            <a:endParaRPr kumimoji="1" lang="en-US" altLang="ja-JP" dirty="0"/>
          </a:p>
          <a:p>
            <a:r>
              <a:rPr kumimoji="1" lang="ja-JP" altLang="en-US" dirty="0"/>
              <a:t>次回以降のリリースで修正予定となります。</a:t>
            </a:r>
          </a:p>
        </p:txBody>
      </p:sp>
      <p:grpSp>
        <p:nvGrpSpPr>
          <p:cNvPr id="29" name="グループ化 28">
            <a:extLst>
              <a:ext uri="{FF2B5EF4-FFF2-40B4-BE49-F238E27FC236}">
                <a16:creationId xmlns:a16="http://schemas.microsoft.com/office/drawing/2014/main" id="{344D974C-7DFA-20DD-1BCB-E28015C6F2E7}"/>
              </a:ext>
            </a:extLst>
          </p:cNvPr>
          <p:cNvGrpSpPr/>
          <p:nvPr/>
        </p:nvGrpSpPr>
        <p:grpSpPr>
          <a:xfrm>
            <a:off x="6248650" y="1235382"/>
            <a:ext cx="5596335" cy="3227203"/>
            <a:chOff x="6950477" y="1235382"/>
            <a:chExt cx="4894508" cy="2822485"/>
          </a:xfrm>
        </p:grpSpPr>
        <p:grpSp>
          <p:nvGrpSpPr>
            <p:cNvPr id="20" name="グループ化 19">
              <a:extLst>
                <a:ext uri="{FF2B5EF4-FFF2-40B4-BE49-F238E27FC236}">
                  <a16:creationId xmlns:a16="http://schemas.microsoft.com/office/drawing/2014/main" id="{BC768BCF-39F3-EBFD-ACDA-7FE538B814CF}"/>
                </a:ext>
              </a:extLst>
            </p:cNvPr>
            <p:cNvGrpSpPr/>
            <p:nvPr/>
          </p:nvGrpSpPr>
          <p:grpSpPr>
            <a:xfrm>
              <a:off x="6950477" y="1235382"/>
              <a:ext cx="4894508" cy="2822485"/>
              <a:chOff x="419953" y="1374377"/>
              <a:chExt cx="4894508" cy="2822485"/>
            </a:xfrm>
          </p:grpSpPr>
          <p:pic>
            <p:nvPicPr>
              <p:cNvPr id="7" name="図 6">
                <a:extLst>
                  <a:ext uri="{FF2B5EF4-FFF2-40B4-BE49-F238E27FC236}">
                    <a16:creationId xmlns:a16="http://schemas.microsoft.com/office/drawing/2014/main" id="{CFCF2DEB-772A-2411-5DFE-7E7E6DB488C5}"/>
                  </a:ext>
                </a:extLst>
              </p:cNvPr>
              <p:cNvPicPr>
                <a:picLocks noChangeAspect="1"/>
              </p:cNvPicPr>
              <p:nvPr/>
            </p:nvPicPr>
            <p:blipFill rotWithShape="1">
              <a:blip r:embed="rId2"/>
              <a:srcRect l="1947" t="2654" r="751" b="2415"/>
              <a:stretch/>
            </p:blipFill>
            <p:spPr>
              <a:xfrm>
                <a:off x="419953" y="1374377"/>
                <a:ext cx="4894508" cy="2822485"/>
              </a:xfrm>
              <a:prstGeom prst="rect">
                <a:avLst/>
              </a:prstGeom>
            </p:spPr>
          </p:pic>
          <p:sp>
            <p:nvSpPr>
              <p:cNvPr id="14" name="楕円 13">
                <a:extLst>
                  <a:ext uri="{FF2B5EF4-FFF2-40B4-BE49-F238E27FC236}">
                    <a16:creationId xmlns:a16="http://schemas.microsoft.com/office/drawing/2014/main" id="{79EC39AA-6C61-466A-40AC-37A276BAE84B}"/>
                  </a:ext>
                </a:extLst>
              </p:cNvPr>
              <p:cNvSpPr/>
              <p:nvPr/>
            </p:nvSpPr>
            <p:spPr>
              <a:xfrm>
                <a:off x="2149230" y="1891323"/>
                <a:ext cx="1094155" cy="836246"/>
              </a:xfrm>
              <a:prstGeom prst="ellipse">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楕円 20">
              <a:extLst>
                <a:ext uri="{FF2B5EF4-FFF2-40B4-BE49-F238E27FC236}">
                  <a16:creationId xmlns:a16="http://schemas.microsoft.com/office/drawing/2014/main" id="{0048B84F-2535-CE80-245B-77FC25AEBA87}"/>
                </a:ext>
              </a:extLst>
            </p:cNvPr>
            <p:cNvSpPr/>
            <p:nvPr/>
          </p:nvSpPr>
          <p:spPr>
            <a:xfrm>
              <a:off x="8800123" y="3530601"/>
              <a:ext cx="347784" cy="527266"/>
            </a:xfrm>
            <a:prstGeom prst="ellipse">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257314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3000427670"/>
              </p:ext>
            </p:extLst>
          </p:nvPr>
        </p:nvGraphicFramePr>
        <p:xfrm>
          <a:off x="497711" y="911916"/>
          <a:ext cx="11558454" cy="5699899"/>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66124">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3138733">
                <a:tc>
                  <a:txBody>
                    <a:bodyPr/>
                    <a:lstStyle/>
                    <a:p>
                      <a:pPr algn="ctr"/>
                      <a:r>
                        <a:rPr kumimoji="1" lang="en-US" altLang="ja-JP" sz="1600" dirty="0">
                          <a:solidFill>
                            <a:schemeClr val="tx1"/>
                          </a:solidFill>
                          <a:latin typeface="+mn-ea"/>
                          <a:ea typeface="+mn-ea"/>
                        </a:rPr>
                        <a:t>4</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ステータス表示</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indent="-177750">
                        <a:buFont typeface="Arial" panose="020B0604020202020204" pitchFamily="34" charset="0"/>
                        <a:buChar char="•"/>
                      </a:pPr>
                      <a:r>
                        <a:rPr kumimoji="1" lang="ja-JP" altLang="en-US" sz="1600" b="0" dirty="0">
                          <a:solidFill>
                            <a:schemeClr val="tx1"/>
                          </a:solidFill>
                          <a:latin typeface="+mn-ea"/>
                          <a:ea typeface="+mn-ea"/>
                        </a:rPr>
                        <a:t>概要：現場アクセス時に作図データがデフォルトですべて閉じる改修</a:t>
                      </a:r>
                      <a:endParaRPr kumimoji="1" lang="en-US" altLang="ja-JP" sz="1600" b="0" dirty="0">
                        <a:solidFill>
                          <a:schemeClr val="tx1"/>
                        </a:solidFill>
                        <a:latin typeface="+mn-ea"/>
                        <a:ea typeface="+mn-ea"/>
                      </a:endParaRPr>
                    </a:p>
                    <a:p>
                      <a:pPr marL="177750" indent="-177750">
                        <a:buFont typeface="Arial" panose="020B0604020202020204" pitchFamily="34" charset="0"/>
                        <a:buChar char="•"/>
                      </a:pPr>
                      <a:r>
                        <a:rPr kumimoji="1" lang="ja-JP" altLang="en-US" sz="1600" b="0" dirty="0">
                          <a:solidFill>
                            <a:schemeClr val="tx1"/>
                          </a:solidFill>
                          <a:latin typeface="+mn-ea"/>
                          <a:ea typeface="+mn-ea"/>
                        </a:rPr>
                        <a:t>詳細：現場アクセス時に作図データが既に開いている状態について、デフォルトはすべて閉じた状態に機能改修されました。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3025311959"/>
                  </a:ext>
                </a:extLst>
              </a:tr>
              <a:tr h="2067524">
                <a:tc>
                  <a:txBody>
                    <a:bodyPr/>
                    <a:lstStyle/>
                    <a:p>
                      <a:pPr algn="ctr"/>
                      <a:r>
                        <a:rPr kumimoji="1" lang="en-US" altLang="ja-JP" sz="1600" dirty="0">
                          <a:solidFill>
                            <a:schemeClr val="tx1"/>
                          </a:solidFill>
                          <a:latin typeface="+mn-ea"/>
                          <a:ea typeface="+mn-ea"/>
                        </a:rPr>
                        <a:t>5</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ステータス表示</a:t>
                      </a:r>
                      <a:b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b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indent="-177750">
                        <a:buFont typeface="Arial" panose="020B0604020202020204" pitchFamily="34" charset="0"/>
                        <a:buChar char="•"/>
                      </a:pPr>
                      <a:r>
                        <a:rPr kumimoji="1" lang="ja-JP" altLang="en-US" sz="1600" b="0" dirty="0">
                          <a:solidFill>
                            <a:schemeClr val="tx1"/>
                          </a:solidFill>
                          <a:latin typeface="+mn-ea"/>
                          <a:ea typeface="+mn-ea"/>
                        </a:rPr>
                        <a:t>概要：設計データアップロードステータスを表示する改修</a:t>
                      </a:r>
                      <a:endParaRPr kumimoji="1" lang="en-US" altLang="ja-JP" sz="1600" b="0" dirty="0">
                        <a:solidFill>
                          <a:schemeClr val="tx1"/>
                        </a:solidFill>
                        <a:latin typeface="+mn-ea"/>
                        <a:ea typeface="+mn-ea"/>
                      </a:endParaRPr>
                    </a:p>
                    <a:p>
                      <a:pPr marL="177750" indent="-177750">
                        <a:buFont typeface="Arial" panose="020B0604020202020204" pitchFamily="34" charset="0"/>
                        <a:buChar char="•"/>
                      </a:pPr>
                      <a:r>
                        <a:rPr kumimoji="1" lang="ja-JP" altLang="en-US" sz="1600" b="0" dirty="0">
                          <a:solidFill>
                            <a:schemeClr val="tx1"/>
                          </a:solidFill>
                          <a:latin typeface="+mn-ea"/>
                          <a:ea typeface="+mn-ea"/>
                        </a:rPr>
                        <a:t>詳細：現況データ同様、設計データアップロード時にステータス（アップロード中、タイリン</a:t>
                      </a:r>
                      <a:endParaRPr kumimoji="1" lang="en-US" altLang="ja-JP" sz="1600" b="0" dirty="0">
                        <a:solidFill>
                          <a:schemeClr val="tx1"/>
                        </a:solidFill>
                        <a:latin typeface="+mn-ea"/>
                        <a:ea typeface="+mn-ea"/>
                      </a:endParaRPr>
                    </a:p>
                    <a:p>
                      <a:pPr marL="0" indent="0">
                        <a:buFont typeface="Arial" panose="020B0604020202020204" pitchFamily="34" charset="0"/>
                        <a:buNone/>
                      </a:pPr>
                      <a:r>
                        <a:rPr kumimoji="1" lang="ja-JP" altLang="en-US" sz="1600" b="0" dirty="0">
                          <a:solidFill>
                            <a:schemeClr val="tx1"/>
                          </a:solidFill>
                          <a:latin typeface="+mn-ea"/>
                          <a:ea typeface="+mn-ea"/>
                        </a:rPr>
                        <a:t>グ中、エラーの三種類）を確認できるよう改修されました。</a:t>
                      </a:r>
                      <a:endParaRPr kumimoji="1" lang="en-US" altLang="ja-JP" sz="1600" b="0" dirty="0">
                        <a:solidFill>
                          <a:schemeClr val="tx1"/>
                        </a:solidFill>
                        <a:latin typeface="+mn-ea"/>
                        <a:ea typeface="+mn-ea"/>
                      </a:endParaRPr>
                    </a:p>
                    <a:p>
                      <a:pPr marL="0" indent="0">
                        <a:buFont typeface="Arial" panose="020B0604020202020204" pitchFamily="34" charset="0"/>
                        <a:buNone/>
                      </a:pPr>
                      <a:r>
                        <a:rPr kumimoji="1" lang="ja-JP" altLang="en-US" sz="1600" b="0" dirty="0">
                          <a:solidFill>
                            <a:schemeClr val="tx1"/>
                          </a:solidFill>
                          <a:latin typeface="+mn-ea"/>
                          <a:ea typeface="+mn-ea"/>
                        </a:rPr>
                        <a:t>三点リーダ右の上矢印にカーソルを合わせると表示されます。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2373129685"/>
                  </a:ext>
                </a:extLst>
              </a:tr>
            </a:tbl>
          </a:graphicData>
        </a:graphic>
      </p:graphicFrame>
      <p:pic>
        <p:nvPicPr>
          <p:cNvPr id="4" name="図 3">
            <a:extLst>
              <a:ext uri="{FF2B5EF4-FFF2-40B4-BE49-F238E27FC236}">
                <a16:creationId xmlns:a16="http://schemas.microsoft.com/office/drawing/2014/main" id="{59CDC3D2-A17E-66FA-E2D8-7F315EB3A886}"/>
              </a:ext>
            </a:extLst>
          </p:cNvPr>
          <p:cNvPicPr>
            <a:picLocks noChangeAspect="1"/>
          </p:cNvPicPr>
          <p:nvPr/>
        </p:nvPicPr>
        <p:blipFill>
          <a:blip r:embed="rId2"/>
          <a:stretch>
            <a:fillRect/>
          </a:stretch>
        </p:blipFill>
        <p:spPr>
          <a:xfrm>
            <a:off x="3393974" y="2252074"/>
            <a:ext cx="1233445" cy="2206378"/>
          </a:xfrm>
          <a:prstGeom prst="rect">
            <a:avLst/>
          </a:prstGeom>
        </p:spPr>
      </p:pic>
      <p:sp>
        <p:nvSpPr>
          <p:cNvPr id="5" name="正方形/長方形 4">
            <a:extLst>
              <a:ext uri="{FF2B5EF4-FFF2-40B4-BE49-F238E27FC236}">
                <a16:creationId xmlns:a16="http://schemas.microsoft.com/office/drawing/2014/main" id="{9B965895-68D2-9B52-9DBA-1F45A673C88E}"/>
              </a:ext>
            </a:extLst>
          </p:cNvPr>
          <p:cNvSpPr/>
          <p:nvPr/>
        </p:nvSpPr>
        <p:spPr>
          <a:xfrm>
            <a:off x="3562505" y="2547519"/>
            <a:ext cx="1064914" cy="163655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 name="テキスト ボックス 6">
            <a:extLst>
              <a:ext uri="{FF2B5EF4-FFF2-40B4-BE49-F238E27FC236}">
                <a16:creationId xmlns:a16="http://schemas.microsoft.com/office/drawing/2014/main" id="{FEF36CF5-FFB4-CDD6-80B7-CF2960CD1E4F}"/>
              </a:ext>
            </a:extLst>
          </p:cNvPr>
          <p:cNvSpPr txBox="1"/>
          <p:nvPr/>
        </p:nvSpPr>
        <p:spPr>
          <a:xfrm>
            <a:off x="4730010" y="2873354"/>
            <a:ext cx="3877986" cy="584775"/>
          </a:xfrm>
          <a:prstGeom prst="rect">
            <a:avLst/>
          </a:prstGeom>
          <a:noFill/>
        </p:spPr>
        <p:txBody>
          <a:bodyPr wrap="none" rtlCol="0">
            <a:spAutoFit/>
          </a:bodyPr>
          <a:lstStyle/>
          <a:p>
            <a:pPr algn="ctr"/>
            <a:r>
              <a:rPr kumimoji="1" lang="ja-JP" altLang="en-US" sz="1600" dirty="0"/>
              <a:t>作図データの条件が開いている状態を</a:t>
            </a:r>
            <a:endParaRPr kumimoji="1" lang="en-US" altLang="ja-JP" sz="1600" dirty="0"/>
          </a:p>
          <a:p>
            <a:pPr algn="ctr"/>
            <a:r>
              <a:rPr kumimoji="1" lang="ja-JP" altLang="en-US" sz="1600" dirty="0"/>
              <a:t>閉じている状態をデフォルトにする改修</a:t>
            </a:r>
          </a:p>
        </p:txBody>
      </p:sp>
      <p:pic>
        <p:nvPicPr>
          <p:cNvPr id="10" name="図 9">
            <a:extLst>
              <a:ext uri="{FF2B5EF4-FFF2-40B4-BE49-F238E27FC236}">
                <a16:creationId xmlns:a16="http://schemas.microsoft.com/office/drawing/2014/main" id="{FA377643-1B22-6053-E889-3C024D5DF1E9}"/>
              </a:ext>
            </a:extLst>
          </p:cNvPr>
          <p:cNvPicPr>
            <a:picLocks noChangeAspect="1"/>
          </p:cNvPicPr>
          <p:nvPr/>
        </p:nvPicPr>
        <p:blipFill rotWithShape="1">
          <a:blip r:embed="rId3"/>
          <a:srcRect l="4988" t="48889" r="73599" b="41953"/>
          <a:stretch/>
        </p:blipFill>
        <p:spPr>
          <a:xfrm>
            <a:off x="3393974" y="5675471"/>
            <a:ext cx="2780180" cy="712175"/>
          </a:xfrm>
          <a:prstGeom prst="rect">
            <a:avLst/>
          </a:prstGeom>
        </p:spPr>
      </p:pic>
      <p:sp>
        <p:nvSpPr>
          <p:cNvPr id="13" name="正方形/長方形 12">
            <a:extLst>
              <a:ext uri="{FF2B5EF4-FFF2-40B4-BE49-F238E27FC236}">
                <a16:creationId xmlns:a16="http://schemas.microsoft.com/office/drawing/2014/main" id="{6D0E5B90-2C7E-A916-8BDF-2AFAB97AF93C}"/>
              </a:ext>
            </a:extLst>
          </p:cNvPr>
          <p:cNvSpPr/>
          <p:nvPr/>
        </p:nvSpPr>
        <p:spPr>
          <a:xfrm>
            <a:off x="5340505" y="5762955"/>
            <a:ext cx="372541" cy="36625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12" name="グラフィックス 11" descr="カーソル 単色塗りつぶし">
            <a:extLst>
              <a:ext uri="{FF2B5EF4-FFF2-40B4-BE49-F238E27FC236}">
                <a16:creationId xmlns:a16="http://schemas.microsoft.com/office/drawing/2014/main" id="{5C676528-979F-8D7C-96FF-BE0958571D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26775" y="5778391"/>
            <a:ext cx="492315" cy="492315"/>
          </a:xfrm>
          <a:prstGeom prst="rect">
            <a:avLst/>
          </a:prstGeom>
        </p:spPr>
      </p:pic>
    </p:spTree>
    <p:extLst>
      <p:ext uri="{BB962C8B-B14F-4D97-AF65-F5344CB8AC3E}">
        <p14:creationId xmlns:p14="http://schemas.microsoft.com/office/powerpoint/2010/main" val="214603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913750343"/>
              </p:ext>
            </p:extLst>
          </p:nvPr>
        </p:nvGraphicFramePr>
        <p:xfrm>
          <a:off x="497711" y="911916"/>
          <a:ext cx="11558454" cy="5684269"/>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66124">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1970688">
                <a:tc>
                  <a:txBody>
                    <a:bodyPr/>
                    <a:lstStyle/>
                    <a:p>
                      <a:pPr algn="ctr"/>
                      <a:r>
                        <a:rPr kumimoji="1" lang="en-US" altLang="ja-JP" sz="1600" dirty="0">
                          <a:solidFill>
                            <a:schemeClr val="tx1"/>
                          </a:solidFill>
                          <a:latin typeface="+mn-ea"/>
                          <a:ea typeface="+mn-ea"/>
                        </a:rPr>
                        <a:t>6</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ステータス表示</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indent="-177750">
                        <a:buFont typeface="Arial" panose="020B0604020202020204" pitchFamily="34" charset="0"/>
                        <a:buChar char="•"/>
                      </a:pPr>
                      <a:r>
                        <a:rPr kumimoji="1" lang="ja-JP" altLang="en-US" sz="1600" b="0" dirty="0">
                          <a:solidFill>
                            <a:schemeClr val="tx1"/>
                          </a:solidFill>
                          <a:latin typeface="+mn-ea"/>
                          <a:ea typeface="+mn-ea"/>
                        </a:rPr>
                        <a:t>概要：作図データの表示順の改修</a:t>
                      </a:r>
                      <a:endParaRPr kumimoji="1" lang="en-US" altLang="ja-JP" sz="1600" b="0" dirty="0">
                        <a:solidFill>
                          <a:schemeClr val="tx1"/>
                        </a:solidFill>
                        <a:latin typeface="+mn-ea"/>
                        <a:ea typeface="+mn-ea"/>
                      </a:endParaRPr>
                    </a:p>
                    <a:p>
                      <a:pPr marL="177750" indent="-177750">
                        <a:buFont typeface="Arial" panose="020B0604020202020204" pitchFamily="34" charset="0"/>
                        <a:buChar char="•"/>
                      </a:pPr>
                      <a:r>
                        <a:rPr kumimoji="1" lang="ja-JP" altLang="en-US" sz="1600" b="0" dirty="0">
                          <a:solidFill>
                            <a:schemeClr val="tx1"/>
                          </a:solidFill>
                          <a:latin typeface="+mn-ea"/>
                          <a:ea typeface="+mn-ea"/>
                        </a:rPr>
                        <a:t>詳細：サイドバー上の作図データ表示について順序を上から追加順とするよう改修されました。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3025311959"/>
                  </a:ext>
                </a:extLst>
              </a:tr>
              <a:tr h="3219939">
                <a:tc>
                  <a:txBody>
                    <a:bodyPr/>
                    <a:lstStyle/>
                    <a:p>
                      <a:pPr algn="ctr"/>
                      <a:r>
                        <a:rPr kumimoji="1" lang="en-US" altLang="ja-JP" sz="1600" dirty="0">
                          <a:solidFill>
                            <a:schemeClr val="tx1"/>
                          </a:solidFill>
                          <a:latin typeface="+mn-ea"/>
                          <a:ea typeface="+mn-ea"/>
                        </a:rPr>
                        <a:t>7</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ステータス表示</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indent="-177750">
                        <a:buFont typeface="Arial" panose="020B0604020202020204" pitchFamily="34" charset="0"/>
                        <a:buChar char="•"/>
                      </a:pPr>
                      <a:r>
                        <a:rPr kumimoji="1" lang="ja-JP" altLang="en-US" sz="1600" b="0" dirty="0">
                          <a:solidFill>
                            <a:schemeClr val="tx1"/>
                          </a:solidFill>
                          <a:latin typeface="+mn-ea"/>
                          <a:ea typeface="+mn-ea"/>
                        </a:rPr>
                        <a:t>概要：</a:t>
                      </a:r>
                      <a:r>
                        <a:rPr kumimoji="1" lang="en-US" altLang="ja-JP" sz="1600" b="0" dirty="0" err="1">
                          <a:solidFill>
                            <a:schemeClr val="tx1"/>
                          </a:solidFill>
                          <a:latin typeface="+mn-ea"/>
                          <a:ea typeface="+mn-ea"/>
                        </a:rPr>
                        <a:t>LandXML</a:t>
                      </a:r>
                      <a:r>
                        <a:rPr kumimoji="1" lang="ja-JP" altLang="en-US" sz="1600" b="0" dirty="0">
                          <a:solidFill>
                            <a:schemeClr val="tx1"/>
                          </a:solidFill>
                          <a:latin typeface="+mn-ea"/>
                          <a:ea typeface="+mn-ea"/>
                        </a:rPr>
                        <a:t>を</a:t>
                      </a:r>
                      <a:r>
                        <a:rPr kumimoji="1" lang="en-US" altLang="ja-JP" sz="1600" b="0" dirty="0">
                          <a:solidFill>
                            <a:schemeClr val="tx1"/>
                          </a:solidFill>
                          <a:latin typeface="+mn-ea"/>
                          <a:ea typeface="+mn-ea"/>
                        </a:rPr>
                        <a:t>Dashboard</a:t>
                      </a:r>
                      <a:r>
                        <a:rPr kumimoji="1" lang="ja-JP" altLang="en-US" sz="1600" b="0" dirty="0">
                          <a:solidFill>
                            <a:schemeClr val="tx1"/>
                          </a:solidFill>
                          <a:latin typeface="+mn-ea"/>
                          <a:ea typeface="+mn-ea"/>
                        </a:rPr>
                        <a:t>へアップロードする機能改修</a:t>
                      </a:r>
                      <a:endParaRPr kumimoji="1" lang="en-US" altLang="ja-JP" sz="1600" b="0" dirty="0">
                        <a:solidFill>
                          <a:schemeClr val="tx1"/>
                        </a:solidFill>
                        <a:latin typeface="+mn-ea"/>
                        <a:ea typeface="+mn-ea"/>
                      </a:endParaRPr>
                    </a:p>
                    <a:p>
                      <a:pPr marL="177750" indent="-177750">
                        <a:buFont typeface="Arial" panose="020B0604020202020204" pitchFamily="34" charset="0"/>
                        <a:buChar char="•"/>
                      </a:pPr>
                      <a:r>
                        <a:rPr kumimoji="1" lang="ja-JP" altLang="en-US" sz="1600" b="0" dirty="0">
                          <a:solidFill>
                            <a:schemeClr val="tx1"/>
                          </a:solidFill>
                          <a:latin typeface="+mn-ea"/>
                          <a:ea typeface="+mn-ea"/>
                        </a:rPr>
                        <a:t>詳細：</a:t>
                      </a:r>
                      <a:r>
                        <a:rPr kumimoji="1" lang="en-US" altLang="ja-JP" sz="1600" b="0" dirty="0" err="1">
                          <a:solidFill>
                            <a:schemeClr val="tx1"/>
                          </a:solidFill>
                          <a:latin typeface="+mn-ea"/>
                          <a:ea typeface="+mn-ea"/>
                        </a:rPr>
                        <a:t>LandXML</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仮設道路</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平場</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を</a:t>
                      </a:r>
                      <a:r>
                        <a:rPr kumimoji="1" lang="en-US" altLang="ja-JP" sz="1600" b="0" dirty="0">
                          <a:solidFill>
                            <a:schemeClr val="tx1"/>
                          </a:solidFill>
                          <a:latin typeface="+mn-ea"/>
                          <a:ea typeface="+mn-ea"/>
                        </a:rPr>
                        <a:t>SC Dashboard</a:t>
                      </a:r>
                      <a:r>
                        <a:rPr kumimoji="1" lang="ja-JP" altLang="en-US" sz="1600" b="0" dirty="0">
                          <a:solidFill>
                            <a:schemeClr val="tx1"/>
                          </a:solidFill>
                          <a:latin typeface="+mn-ea"/>
                          <a:ea typeface="+mn-ea"/>
                        </a:rPr>
                        <a:t>へ直接アップロードする機能を追加しました。</a:t>
                      </a:r>
                      <a:endParaRPr kumimoji="1" lang="en-US" altLang="ja-JP" sz="1600" b="0" dirty="0">
                        <a:solidFill>
                          <a:schemeClr val="tx1"/>
                        </a:solidFill>
                        <a:latin typeface="+mn-ea"/>
                        <a:ea typeface="+mn-ea"/>
                      </a:endParaRPr>
                    </a:p>
                    <a:p>
                      <a:pPr marL="0" indent="0">
                        <a:buFont typeface="Arial" panose="020B0604020202020204" pitchFamily="34" charset="0"/>
                        <a:buNone/>
                      </a:pPr>
                      <a:r>
                        <a:rPr kumimoji="1" lang="ja-JP" altLang="en-US" sz="1600" b="0" dirty="0">
                          <a:solidFill>
                            <a:schemeClr val="tx1"/>
                          </a:solidFill>
                          <a:latin typeface="+mn-ea"/>
                          <a:ea typeface="+mn-ea"/>
                        </a:rPr>
                        <a:t>三点リーダ</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＞「出力」＞「ダッシュボードに登録」を選択し、「出力」を押すと</a:t>
                      </a:r>
                      <a:endParaRPr kumimoji="1" lang="en-US" altLang="ja-JP" sz="1600" b="0" dirty="0">
                        <a:solidFill>
                          <a:schemeClr val="tx1"/>
                        </a:solidFill>
                        <a:latin typeface="+mn-ea"/>
                        <a:ea typeface="+mn-ea"/>
                      </a:endParaRPr>
                    </a:p>
                    <a:p>
                      <a:pPr marL="0" indent="0">
                        <a:buFont typeface="Arial" panose="020B0604020202020204" pitchFamily="34" charset="0"/>
                        <a:buNone/>
                      </a:pPr>
                      <a:r>
                        <a:rPr kumimoji="1" lang="en-US" altLang="ja-JP" sz="1600" b="0" dirty="0">
                          <a:solidFill>
                            <a:schemeClr val="tx1"/>
                          </a:solidFill>
                          <a:latin typeface="+mn-ea"/>
                          <a:ea typeface="+mn-ea"/>
                        </a:rPr>
                        <a:t>SC Dashboard</a:t>
                      </a:r>
                      <a:r>
                        <a:rPr kumimoji="1" lang="ja-JP" altLang="en-US" sz="1600" b="0" dirty="0">
                          <a:solidFill>
                            <a:schemeClr val="tx1"/>
                          </a:solidFill>
                          <a:latin typeface="+mn-ea"/>
                          <a:ea typeface="+mn-ea"/>
                        </a:rPr>
                        <a:t>に直接アップロードされます。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2373129685"/>
                  </a:ext>
                </a:extLst>
              </a:tr>
            </a:tbl>
          </a:graphicData>
        </a:graphic>
      </p:graphicFrame>
      <p:pic>
        <p:nvPicPr>
          <p:cNvPr id="3" name="図 2">
            <a:extLst>
              <a:ext uri="{FF2B5EF4-FFF2-40B4-BE49-F238E27FC236}">
                <a16:creationId xmlns:a16="http://schemas.microsoft.com/office/drawing/2014/main" id="{A6AEAA01-E298-C2E5-D8E0-527315B1A56E}"/>
              </a:ext>
            </a:extLst>
          </p:cNvPr>
          <p:cNvPicPr>
            <a:picLocks noChangeAspect="1"/>
          </p:cNvPicPr>
          <p:nvPr/>
        </p:nvPicPr>
        <p:blipFill rotWithShape="1">
          <a:blip r:embed="rId2"/>
          <a:srcRect b="9412"/>
          <a:stretch/>
        </p:blipFill>
        <p:spPr>
          <a:xfrm>
            <a:off x="3336761" y="2020276"/>
            <a:ext cx="2003744" cy="1276129"/>
          </a:xfrm>
          <a:prstGeom prst="rect">
            <a:avLst/>
          </a:prstGeom>
        </p:spPr>
      </p:pic>
      <p:cxnSp>
        <p:nvCxnSpPr>
          <p:cNvPr id="11" name="直線矢印コネクタ 10">
            <a:extLst>
              <a:ext uri="{FF2B5EF4-FFF2-40B4-BE49-F238E27FC236}">
                <a16:creationId xmlns:a16="http://schemas.microsoft.com/office/drawing/2014/main" id="{88A686F5-3CA9-743A-FEA1-11D3C1C514BD}"/>
              </a:ext>
            </a:extLst>
          </p:cNvPr>
          <p:cNvCxnSpPr>
            <a:cxnSpLocks/>
          </p:cNvCxnSpPr>
          <p:nvPr/>
        </p:nvCxnSpPr>
        <p:spPr>
          <a:xfrm>
            <a:off x="5566919" y="2373484"/>
            <a:ext cx="0" cy="8365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027486A5-F98F-A8B2-FA43-A5B15A227633}"/>
              </a:ext>
            </a:extLst>
          </p:cNvPr>
          <p:cNvSpPr txBox="1"/>
          <p:nvPr/>
        </p:nvSpPr>
        <p:spPr>
          <a:xfrm>
            <a:off x="5633647" y="2622463"/>
            <a:ext cx="1415772" cy="338554"/>
          </a:xfrm>
          <a:prstGeom prst="rect">
            <a:avLst/>
          </a:prstGeom>
          <a:noFill/>
        </p:spPr>
        <p:txBody>
          <a:bodyPr wrap="none" rtlCol="0">
            <a:spAutoFit/>
          </a:bodyPr>
          <a:lstStyle/>
          <a:p>
            <a:pPr algn="ctr"/>
            <a:r>
              <a:rPr kumimoji="1" lang="ja-JP" altLang="en-US" sz="1600" dirty="0"/>
              <a:t>上から追加順</a:t>
            </a:r>
          </a:p>
        </p:txBody>
      </p:sp>
      <p:grpSp>
        <p:nvGrpSpPr>
          <p:cNvPr id="28" name="グループ化 27">
            <a:extLst>
              <a:ext uri="{FF2B5EF4-FFF2-40B4-BE49-F238E27FC236}">
                <a16:creationId xmlns:a16="http://schemas.microsoft.com/office/drawing/2014/main" id="{E9A80EC8-5BC9-696A-6224-DD4F7EE70608}"/>
              </a:ext>
            </a:extLst>
          </p:cNvPr>
          <p:cNvGrpSpPr/>
          <p:nvPr/>
        </p:nvGrpSpPr>
        <p:grpSpPr>
          <a:xfrm>
            <a:off x="3227346" y="4587080"/>
            <a:ext cx="5150887" cy="1726704"/>
            <a:chOff x="3336761" y="4063450"/>
            <a:chExt cx="5150887" cy="1726704"/>
          </a:xfrm>
        </p:grpSpPr>
        <p:pic>
          <p:nvPicPr>
            <p:cNvPr id="17" name="図 16">
              <a:extLst>
                <a:ext uri="{FF2B5EF4-FFF2-40B4-BE49-F238E27FC236}">
                  <a16:creationId xmlns:a16="http://schemas.microsoft.com/office/drawing/2014/main" id="{275BD719-ECB0-5BA1-1E06-960AA2CA31E2}"/>
                </a:ext>
              </a:extLst>
            </p:cNvPr>
            <p:cNvPicPr>
              <a:picLocks noChangeAspect="1"/>
            </p:cNvPicPr>
            <p:nvPr/>
          </p:nvPicPr>
          <p:blipFill rotWithShape="1">
            <a:blip r:embed="rId3"/>
            <a:srcRect l="3176" t="72934" r="70573" b="1888"/>
            <a:stretch/>
          </p:blipFill>
          <p:spPr>
            <a:xfrm>
              <a:off x="3336761" y="4063450"/>
              <a:ext cx="2417904" cy="1389045"/>
            </a:xfrm>
            <a:prstGeom prst="rect">
              <a:avLst/>
            </a:prstGeom>
          </p:spPr>
        </p:pic>
        <p:pic>
          <p:nvPicPr>
            <p:cNvPr id="19" name="図 18">
              <a:extLst>
                <a:ext uri="{FF2B5EF4-FFF2-40B4-BE49-F238E27FC236}">
                  <a16:creationId xmlns:a16="http://schemas.microsoft.com/office/drawing/2014/main" id="{D966E4CE-416C-3A65-D452-0EC7C1A76FE9}"/>
                </a:ext>
              </a:extLst>
            </p:cNvPr>
            <p:cNvPicPr>
              <a:picLocks noChangeAspect="1"/>
            </p:cNvPicPr>
            <p:nvPr/>
          </p:nvPicPr>
          <p:blipFill rotWithShape="1">
            <a:blip r:embed="rId4"/>
            <a:srcRect l="33481" t="36238" r="34232" b="27636"/>
            <a:stretch/>
          </p:blipFill>
          <p:spPr>
            <a:xfrm>
              <a:off x="5911169" y="4063450"/>
              <a:ext cx="2576479" cy="1726704"/>
            </a:xfrm>
            <a:prstGeom prst="rect">
              <a:avLst/>
            </a:prstGeom>
          </p:spPr>
        </p:pic>
        <p:cxnSp>
          <p:nvCxnSpPr>
            <p:cNvPr id="20" name="コネクタ: カギ線 19">
              <a:extLst>
                <a:ext uri="{FF2B5EF4-FFF2-40B4-BE49-F238E27FC236}">
                  <a16:creationId xmlns:a16="http://schemas.microsoft.com/office/drawing/2014/main" id="{6D995B42-B281-1EF1-4494-5F00254D67D1}"/>
                </a:ext>
              </a:extLst>
            </p:cNvPr>
            <p:cNvCxnSpPr>
              <a:cxnSpLocks/>
              <a:stCxn id="21" idx="3"/>
              <a:endCxn id="23" idx="1"/>
            </p:cNvCxnSpPr>
            <p:nvPr/>
          </p:nvCxnSpPr>
          <p:spPr>
            <a:xfrm>
              <a:off x="5633647" y="4764352"/>
              <a:ext cx="342397" cy="450052"/>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96DB8264-927E-25AC-FD44-DF6C2D62AC1C}"/>
                </a:ext>
              </a:extLst>
            </p:cNvPr>
            <p:cNvSpPr/>
            <p:nvPr/>
          </p:nvSpPr>
          <p:spPr>
            <a:xfrm>
              <a:off x="5057736" y="4623790"/>
              <a:ext cx="575911" cy="28112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3" name="正方形/長方形 22">
              <a:extLst>
                <a:ext uri="{FF2B5EF4-FFF2-40B4-BE49-F238E27FC236}">
                  <a16:creationId xmlns:a16="http://schemas.microsoft.com/office/drawing/2014/main" id="{4A6FF479-584B-EBA4-4453-D82A0EE09609}"/>
                </a:ext>
              </a:extLst>
            </p:cNvPr>
            <p:cNvSpPr/>
            <p:nvPr/>
          </p:nvSpPr>
          <p:spPr>
            <a:xfrm>
              <a:off x="5976044" y="5089852"/>
              <a:ext cx="1143771" cy="24910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26" name="正方形/長方形 25">
              <a:extLst>
                <a:ext uri="{FF2B5EF4-FFF2-40B4-BE49-F238E27FC236}">
                  <a16:creationId xmlns:a16="http://schemas.microsoft.com/office/drawing/2014/main" id="{90EEF916-0643-EA14-FC8C-61AAD9B0B68F}"/>
                </a:ext>
              </a:extLst>
            </p:cNvPr>
            <p:cNvSpPr/>
            <p:nvPr/>
          </p:nvSpPr>
          <p:spPr>
            <a:xfrm>
              <a:off x="7933938" y="5391135"/>
              <a:ext cx="420709" cy="28112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pic>
        <p:nvPicPr>
          <p:cNvPr id="30" name="図 29">
            <a:extLst>
              <a:ext uri="{FF2B5EF4-FFF2-40B4-BE49-F238E27FC236}">
                <a16:creationId xmlns:a16="http://schemas.microsoft.com/office/drawing/2014/main" id="{E59F192A-5128-DC06-0A11-20A83D349909}"/>
              </a:ext>
            </a:extLst>
          </p:cNvPr>
          <p:cNvPicPr>
            <a:picLocks noChangeAspect="1"/>
          </p:cNvPicPr>
          <p:nvPr/>
        </p:nvPicPr>
        <p:blipFill rotWithShape="1">
          <a:blip r:embed="rId5"/>
          <a:srcRect t="8306" r="33899" b="24943"/>
          <a:stretch/>
        </p:blipFill>
        <p:spPr>
          <a:xfrm>
            <a:off x="8534737" y="4587080"/>
            <a:ext cx="3203148" cy="1937423"/>
          </a:xfrm>
          <a:prstGeom prst="rect">
            <a:avLst/>
          </a:prstGeom>
        </p:spPr>
      </p:pic>
      <p:sp>
        <p:nvSpPr>
          <p:cNvPr id="31" name="正方形/長方形 30">
            <a:extLst>
              <a:ext uri="{FF2B5EF4-FFF2-40B4-BE49-F238E27FC236}">
                <a16:creationId xmlns:a16="http://schemas.microsoft.com/office/drawing/2014/main" id="{4279095C-39A7-B223-510E-AB90EA720BD9}"/>
              </a:ext>
            </a:extLst>
          </p:cNvPr>
          <p:cNvSpPr/>
          <p:nvPr/>
        </p:nvSpPr>
        <p:spPr>
          <a:xfrm>
            <a:off x="8668444" y="5976125"/>
            <a:ext cx="1092971" cy="2761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cxnSp>
        <p:nvCxnSpPr>
          <p:cNvPr id="32" name="コネクタ: カギ線 31">
            <a:extLst>
              <a:ext uri="{FF2B5EF4-FFF2-40B4-BE49-F238E27FC236}">
                <a16:creationId xmlns:a16="http://schemas.microsoft.com/office/drawing/2014/main" id="{AFC21C73-0566-BCB4-F8F8-A3206C1DB208}"/>
              </a:ext>
            </a:extLst>
          </p:cNvPr>
          <p:cNvCxnSpPr>
            <a:cxnSpLocks/>
            <a:stCxn id="26" idx="3"/>
            <a:endCxn id="31" idx="1"/>
          </p:cNvCxnSpPr>
          <p:nvPr/>
        </p:nvCxnSpPr>
        <p:spPr>
          <a:xfrm>
            <a:off x="8245232" y="6055327"/>
            <a:ext cx="423212" cy="58890"/>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0AE92C65-8825-CF03-9F0E-06584D444E4F}"/>
              </a:ext>
            </a:extLst>
          </p:cNvPr>
          <p:cNvSpPr txBox="1"/>
          <p:nvPr/>
        </p:nvSpPr>
        <p:spPr>
          <a:xfrm>
            <a:off x="10178088" y="4587080"/>
            <a:ext cx="1542410" cy="338554"/>
          </a:xfrm>
          <a:prstGeom prst="rect">
            <a:avLst/>
          </a:prstGeom>
          <a:noFill/>
        </p:spPr>
        <p:txBody>
          <a:bodyPr wrap="none" rtlCol="0">
            <a:spAutoFit/>
          </a:bodyPr>
          <a:lstStyle/>
          <a:p>
            <a:pPr algn="ctr"/>
            <a:r>
              <a:rPr kumimoji="1" lang="en-US" altLang="ja-JP" sz="1600" dirty="0">
                <a:solidFill>
                  <a:srgbClr val="FF0000"/>
                </a:solidFill>
              </a:rPr>
              <a:t>SC Dashboard</a:t>
            </a:r>
            <a:endParaRPr kumimoji="1" lang="ja-JP" altLang="en-US" sz="1600" dirty="0">
              <a:solidFill>
                <a:srgbClr val="FF0000"/>
              </a:solidFill>
            </a:endParaRPr>
          </a:p>
        </p:txBody>
      </p:sp>
    </p:spTree>
    <p:extLst>
      <p:ext uri="{BB962C8B-B14F-4D97-AF65-F5344CB8AC3E}">
        <p14:creationId xmlns:p14="http://schemas.microsoft.com/office/powerpoint/2010/main" val="2241326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1684605970"/>
              </p:ext>
            </p:extLst>
          </p:nvPr>
        </p:nvGraphicFramePr>
        <p:xfrm>
          <a:off x="497711" y="911916"/>
          <a:ext cx="11558454" cy="5668638"/>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66124">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1394183">
                <a:tc>
                  <a:txBody>
                    <a:bodyPr/>
                    <a:lstStyle/>
                    <a:p>
                      <a:pPr algn="ctr"/>
                      <a:r>
                        <a:rPr kumimoji="1" lang="en-US" altLang="ja-JP" sz="1600" dirty="0">
                          <a:solidFill>
                            <a:schemeClr val="tx1"/>
                          </a:solidFill>
                          <a:latin typeface="+mn-ea"/>
                          <a:ea typeface="+mn-ea"/>
                        </a:rPr>
                        <a:t>8</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パラメータ表示</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indent="-177750">
                        <a:buFont typeface="Arial" panose="020B0604020202020204" pitchFamily="34" charset="0"/>
                        <a:buChar char="•"/>
                      </a:pPr>
                      <a:r>
                        <a:rPr kumimoji="1" lang="ja-JP" altLang="en-US" sz="1600" b="0" dirty="0">
                          <a:solidFill>
                            <a:schemeClr val="tx1"/>
                          </a:solidFill>
                          <a:latin typeface="+mn-ea"/>
                          <a:ea typeface="+mn-ea"/>
                        </a:rPr>
                        <a:t>概要：平場作図で切土設定の法面勾配の数値の変更が正しく反映されない不具合の改修</a:t>
                      </a:r>
                      <a:endParaRPr kumimoji="1" lang="en-US" altLang="ja-JP" sz="1600" b="0" dirty="0">
                        <a:solidFill>
                          <a:schemeClr val="tx1"/>
                        </a:solidFill>
                        <a:latin typeface="+mn-ea"/>
                        <a:ea typeface="+mn-ea"/>
                      </a:endParaRPr>
                    </a:p>
                    <a:p>
                      <a:pPr marL="177750" indent="-177750">
                        <a:buFont typeface="Arial" panose="020B0604020202020204" pitchFamily="34" charset="0"/>
                        <a:buChar char="•"/>
                      </a:pPr>
                      <a:r>
                        <a:rPr kumimoji="1" lang="ja-JP" altLang="en-US" sz="1600" b="0" dirty="0">
                          <a:solidFill>
                            <a:schemeClr val="tx1"/>
                          </a:solidFill>
                          <a:latin typeface="+mn-ea"/>
                          <a:ea typeface="+mn-ea"/>
                        </a:rPr>
                        <a:t>詳細：平場を作図し、切土法面ができている状態で切土設定の法面勾配の数値を変更した場合、</a:t>
                      </a:r>
                      <a:endParaRPr kumimoji="1" lang="en-US" altLang="ja-JP" sz="1600" b="0" dirty="0">
                        <a:solidFill>
                          <a:schemeClr val="tx1"/>
                        </a:solidFill>
                        <a:latin typeface="+mn-ea"/>
                        <a:ea typeface="+mn-ea"/>
                      </a:endParaRPr>
                    </a:p>
                    <a:p>
                      <a:pPr marL="0" indent="0">
                        <a:buFont typeface="Arial" panose="020B0604020202020204" pitchFamily="34" charset="0"/>
                        <a:buNone/>
                      </a:pPr>
                      <a:r>
                        <a:rPr kumimoji="1" lang="ja-JP" altLang="en-US" sz="1600" b="0" dirty="0">
                          <a:solidFill>
                            <a:schemeClr val="tx1"/>
                          </a:solidFill>
                          <a:latin typeface="+mn-ea"/>
                          <a:ea typeface="+mn-ea"/>
                        </a:rPr>
                        <a:t>　　　   正しく法面勾配が反映されない不具合について改修されました。</a:t>
                      </a:r>
                      <a:endParaRPr kumimoji="1" lang="en-US" altLang="ja-JP" sz="16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3025311959"/>
                  </a:ext>
                </a:extLst>
              </a:tr>
              <a:tr h="1383626">
                <a:tc>
                  <a:txBody>
                    <a:bodyPr/>
                    <a:lstStyle/>
                    <a:p>
                      <a:pPr algn="ctr"/>
                      <a:r>
                        <a:rPr kumimoji="1" lang="en-US" altLang="ja-JP" sz="1600" dirty="0">
                          <a:solidFill>
                            <a:schemeClr val="tx1"/>
                          </a:solidFill>
                          <a:latin typeface="+mn-ea"/>
                          <a:ea typeface="+mn-ea"/>
                        </a:rPr>
                        <a:t>9</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ステータス表示</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indent="-177750">
                        <a:buFont typeface="Arial" panose="020B0604020202020204" pitchFamily="34" charset="0"/>
                        <a:buChar char="•"/>
                      </a:pPr>
                      <a:r>
                        <a:rPr kumimoji="1" lang="ja-JP" altLang="en-US" sz="1600" b="0" dirty="0">
                          <a:solidFill>
                            <a:schemeClr val="tx1"/>
                          </a:solidFill>
                          <a:latin typeface="+mn-ea"/>
                          <a:ea typeface="+mn-ea"/>
                        </a:rPr>
                        <a:t>概要：平場の</a:t>
                      </a:r>
                      <a:r>
                        <a:rPr kumimoji="1" lang="en-US" altLang="ja-JP" sz="1600" b="0" dirty="0" err="1">
                          <a:solidFill>
                            <a:schemeClr val="tx1"/>
                          </a:solidFill>
                          <a:latin typeface="+mn-ea"/>
                          <a:ea typeface="+mn-ea"/>
                        </a:rPr>
                        <a:t>LandXML</a:t>
                      </a:r>
                      <a:r>
                        <a:rPr kumimoji="1" lang="ja-JP" altLang="en-US" sz="1600" b="0" dirty="0">
                          <a:solidFill>
                            <a:schemeClr val="tx1"/>
                          </a:solidFill>
                          <a:latin typeface="+mn-ea"/>
                          <a:ea typeface="+mn-ea"/>
                        </a:rPr>
                        <a:t>出力ができない不具合の改修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詳細：大き目の平場を作図し、法面高さを</a:t>
                      </a:r>
                      <a:r>
                        <a:rPr kumimoji="1" lang="en-US" altLang="ja-JP" sz="1600" b="0" dirty="0">
                          <a:solidFill>
                            <a:schemeClr val="tx1"/>
                          </a:solidFill>
                          <a:latin typeface="+mn-ea"/>
                          <a:ea typeface="+mn-ea"/>
                        </a:rPr>
                        <a:t>1m</a:t>
                      </a:r>
                      <a:r>
                        <a:rPr kumimoji="1" lang="ja-JP" altLang="en-US" sz="1600" b="0" dirty="0">
                          <a:solidFill>
                            <a:schemeClr val="tx1"/>
                          </a:solidFill>
                          <a:latin typeface="+mn-ea"/>
                          <a:ea typeface="+mn-ea"/>
                        </a:rPr>
                        <a:t>などと</a:t>
                      </a:r>
                      <a:r>
                        <a:rPr kumimoji="1" lang="en-US" altLang="ja-JP" sz="1600" b="0" dirty="0">
                          <a:solidFill>
                            <a:schemeClr val="tx1"/>
                          </a:solidFill>
                          <a:latin typeface="+mn-ea"/>
                          <a:ea typeface="+mn-ea"/>
                        </a:rPr>
                        <a:t>TIN</a:t>
                      </a:r>
                      <a:r>
                        <a:rPr kumimoji="1" lang="ja-JP" altLang="en-US" sz="1600" b="0" dirty="0">
                          <a:solidFill>
                            <a:schemeClr val="tx1"/>
                          </a:solidFill>
                          <a:latin typeface="+mn-ea"/>
                          <a:ea typeface="+mn-ea"/>
                        </a:rPr>
                        <a:t>数を増やした場合、平場の</a:t>
                      </a:r>
                      <a:r>
                        <a:rPr kumimoji="1" lang="en-US" altLang="ja-JP" sz="1600" b="0" dirty="0" err="1">
                          <a:solidFill>
                            <a:schemeClr val="tx1"/>
                          </a:solidFill>
                          <a:latin typeface="+mn-ea"/>
                          <a:ea typeface="+mn-ea"/>
                        </a:rPr>
                        <a:t>LandXML</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b="0" dirty="0">
                          <a:solidFill>
                            <a:schemeClr val="tx1"/>
                          </a:solidFill>
                          <a:latin typeface="+mn-ea"/>
                          <a:ea typeface="+mn-ea"/>
                        </a:rPr>
                        <a:t>   </a:t>
                      </a:r>
                      <a:r>
                        <a:rPr kumimoji="1" lang="ja-JP" altLang="en-US" sz="1600" b="0" dirty="0">
                          <a:solidFill>
                            <a:schemeClr val="tx1"/>
                          </a:solidFill>
                          <a:latin typeface="+mn-ea"/>
                          <a:ea typeface="+mn-ea"/>
                        </a:rPr>
                        <a:t>　　　出力ができない不具合について改修されました。</a:t>
                      </a:r>
                      <a:endParaRPr kumimoji="1" lang="en-US" altLang="ja-JP" sz="16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693174223"/>
                  </a:ext>
                </a:extLst>
              </a:tr>
              <a:tr h="2397187">
                <a:tc>
                  <a:txBody>
                    <a:bodyPr/>
                    <a:lstStyle/>
                    <a:p>
                      <a:pPr algn="ctr"/>
                      <a:r>
                        <a:rPr kumimoji="1" lang="en-US" altLang="ja-JP" sz="1600" dirty="0">
                          <a:solidFill>
                            <a:schemeClr val="tx1"/>
                          </a:solidFill>
                          <a:latin typeface="+mn-ea"/>
                          <a:ea typeface="+mn-ea"/>
                        </a:rPr>
                        <a:t>10</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ステータス表示</a:t>
                      </a:r>
                      <a:b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b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概要：縦断ビュー上で仮設道路の線分と現況もしくは設計の線分が同一線分となる不具合の改</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　　　   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詳細：仮設道路が編集状態で、現況もしくは設計データを表示状態にした時、仮設道路の線分</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b="0" dirty="0">
                          <a:solidFill>
                            <a:schemeClr val="tx1"/>
                          </a:solidFill>
                          <a:latin typeface="+mn-ea"/>
                          <a:ea typeface="+mn-ea"/>
                        </a:rPr>
                        <a:t>   </a:t>
                      </a:r>
                      <a:r>
                        <a:rPr kumimoji="1" lang="ja-JP" altLang="en-US" sz="1600" b="0" dirty="0">
                          <a:solidFill>
                            <a:schemeClr val="tx1"/>
                          </a:solidFill>
                          <a:latin typeface="+mn-ea"/>
                          <a:ea typeface="+mn-ea"/>
                        </a:rPr>
                        <a:t>　　　と現況もしくは設計の線分が同一となり重なる不具合について改修されました。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2373129685"/>
                  </a:ext>
                </a:extLst>
              </a:tr>
            </a:tbl>
          </a:graphicData>
        </a:graphic>
      </p:graphicFrame>
      <p:pic>
        <p:nvPicPr>
          <p:cNvPr id="3" name="図 2">
            <a:extLst>
              <a:ext uri="{FF2B5EF4-FFF2-40B4-BE49-F238E27FC236}">
                <a16:creationId xmlns:a16="http://schemas.microsoft.com/office/drawing/2014/main" id="{541A6200-B81A-2A4A-AE98-2A6F5414F2D2}"/>
              </a:ext>
            </a:extLst>
          </p:cNvPr>
          <p:cNvPicPr>
            <a:picLocks noChangeAspect="1"/>
          </p:cNvPicPr>
          <p:nvPr/>
        </p:nvPicPr>
        <p:blipFill>
          <a:blip r:embed="rId2"/>
          <a:stretch>
            <a:fillRect/>
          </a:stretch>
        </p:blipFill>
        <p:spPr>
          <a:xfrm>
            <a:off x="3487495" y="5330093"/>
            <a:ext cx="3791304" cy="1146120"/>
          </a:xfrm>
          <a:prstGeom prst="rect">
            <a:avLst/>
          </a:prstGeom>
        </p:spPr>
      </p:pic>
      <p:sp>
        <p:nvSpPr>
          <p:cNvPr id="4" name="テキスト ボックス 3">
            <a:extLst>
              <a:ext uri="{FF2B5EF4-FFF2-40B4-BE49-F238E27FC236}">
                <a16:creationId xmlns:a16="http://schemas.microsoft.com/office/drawing/2014/main" id="{923911F4-8179-E05C-CC03-65275EFBA3AA}"/>
              </a:ext>
            </a:extLst>
          </p:cNvPr>
          <p:cNvSpPr txBox="1"/>
          <p:nvPr/>
        </p:nvSpPr>
        <p:spPr>
          <a:xfrm>
            <a:off x="4498036" y="5330093"/>
            <a:ext cx="2852063" cy="338554"/>
          </a:xfrm>
          <a:prstGeom prst="rect">
            <a:avLst/>
          </a:prstGeom>
          <a:noFill/>
        </p:spPr>
        <p:txBody>
          <a:bodyPr wrap="none" rtlCol="0">
            <a:spAutoFit/>
          </a:bodyPr>
          <a:lstStyle/>
          <a:p>
            <a:pPr algn="ctr"/>
            <a:r>
              <a:rPr kumimoji="1" lang="ja-JP" altLang="en-US" sz="1600" dirty="0">
                <a:solidFill>
                  <a:srgbClr val="FF0000"/>
                </a:solidFill>
              </a:rPr>
              <a:t>同一線分となる不具合の改修</a:t>
            </a:r>
          </a:p>
        </p:txBody>
      </p:sp>
      <p:cxnSp>
        <p:nvCxnSpPr>
          <p:cNvPr id="7" name="直線矢印コネクタ 6">
            <a:extLst>
              <a:ext uri="{FF2B5EF4-FFF2-40B4-BE49-F238E27FC236}">
                <a16:creationId xmlns:a16="http://schemas.microsoft.com/office/drawing/2014/main" id="{EA51A57F-D599-4C1A-E0C7-B686E874640A}"/>
              </a:ext>
            </a:extLst>
          </p:cNvPr>
          <p:cNvCxnSpPr>
            <a:cxnSpLocks/>
          </p:cNvCxnSpPr>
          <p:nvPr/>
        </p:nvCxnSpPr>
        <p:spPr>
          <a:xfrm flipH="1">
            <a:off x="5736492" y="5667401"/>
            <a:ext cx="132862" cy="3435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775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3071556153"/>
              </p:ext>
            </p:extLst>
          </p:nvPr>
        </p:nvGraphicFramePr>
        <p:xfrm>
          <a:off x="497711" y="911916"/>
          <a:ext cx="11558454" cy="371479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66124">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3221150">
                <a:tc>
                  <a:txBody>
                    <a:bodyPr/>
                    <a:lstStyle/>
                    <a:p>
                      <a:pPr algn="ctr"/>
                      <a:r>
                        <a:rPr kumimoji="1" lang="en-US" altLang="ja-JP" sz="1600" dirty="0">
                          <a:solidFill>
                            <a:schemeClr val="tx1"/>
                          </a:solidFill>
                          <a:latin typeface="+mn-ea"/>
                          <a:ea typeface="+mn-ea"/>
                        </a:rPr>
                        <a:t>11</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ステータス表示</a:t>
                      </a:r>
                      <a:b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b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indent="-177750">
                        <a:buFont typeface="Arial" panose="020B0604020202020204" pitchFamily="34" charset="0"/>
                        <a:buChar char="•"/>
                      </a:pPr>
                      <a:r>
                        <a:rPr kumimoji="1" lang="ja-JP" altLang="en-US" sz="1600" b="0" dirty="0">
                          <a:solidFill>
                            <a:schemeClr val="tx1"/>
                          </a:solidFill>
                          <a:latin typeface="+mn-ea"/>
                          <a:ea typeface="+mn-ea"/>
                        </a:rPr>
                        <a:t>概要：片勾配に変更すると道路面が表示されなくなる不具合の改修</a:t>
                      </a:r>
                      <a:endParaRPr kumimoji="1" lang="en-US" altLang="ja-JP" sz="1600" b="0" dirty="0">
                        <a:solidFill>
                          <a:schemeClr val="tx1"/>
                        </a:solidFill>
                        <a:latin typeface="+mn-ea"/>
                        <a:ea typeface="+mn-ea"/>
                      </a:endParaRPr>
                    </a:p>
                    <a:p>
                      <a:pPr marL="177750" indent="-177750">
                        <a:buFont typeface="Arial" panose="020B0604020202020204" pitchFamily="34" charset="0"/>
                        <a:buChar char="•"/>
                      </a:pPr>
                      <a:r>
                        <a:rPr kumimoji="1" lang="ja-JP" altLang="en-US" sz="1600" b="0" dirty="0">
                          <a:solidFill>
                            <a:schemeClr val="tx1"/>
                          </a:solidFill>
                          <a:latin typeface="+mn-ea"/>
                          <a:ea typeface="+mn-ea"/>
                        </a:rPr>
                        <a:t>詳細：仮設道路を作図後、編集にて横断勾配から片勾配に変更すると道路面が表示されなく</a:t>
                      </a:r>
                      <a:endParaRPr kumimoji="1" lang="en-US" altLang="ja-JP" sz="1600" b="0" dirty="0">
                        <a:solidFill>
                          <a:schemeClr val="tx1"/>
                        </a:solidFill>
                        <a:latin typeface="+mn-ea"/>
                        <a:ea typeface="+mn-ea"/>
                      </a:endParaRPr>
                    </a:p>
                    <a:p>
                      <a:pPr marL="0" indent="0">
                        <a:buFont typeface="Arial" panose="020B0604020202020204" pitchFamily="34" charset="0"/>
                        <a:buNone/>
                      </a:pPr>
                      <a:r>
                        <a:rPr kumimoji="1" lang="ja-JP" altLang="en-US" sz="1600" b="0" dirty="0">
                          <a:solidFill>
                            <a:schemeClr val="tx1"/>
                          </a:solidFill>
                          <a:latin typeface="+mn-ea"/>
                          <a:ea typeface="+mn-ea"/>
                        </a:rPr>
                        <a:t>　　　   なる不具合について改修されました。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3025311959"/>
                  </a:ext>
                </a:extLst>
              </a:tr>
            </a:tbl>
          </a:graphicData>
        </a:graphic>
      </p:graphicFrame>
      <p:grpSp>
        <p:nvGrpSpPr>
          <p:cNvPr id="17" name="グループ化 16">
            <a:extLst>
              <a:ext uri="{FF2B5EF4-FFF2-40B4-BE49-F238E27FC236}">
                <a16:creationId xmlns:a16="http://schemas.microsoft.com/office/drawing/2014/main" id="{EA9E4E91-2990-B388-712F-A46FEF2C208B}"/>
              </a:ext>
            </a:extLst>
          </p:cNvPr>
          <p:cNvGrpSpPr/>
          <p:nvPr/>
        </p:nvGrpSpPr>
        <p:grpSpPr>
          <a:xfrm>
            <a:off x="3365915" y="2269412"/>
            <a:ext cx="5181183" cy="2055812"/>
            <a:chOff x="3398405" y="2227912"/>
            <a:chExt cx="5181183" cy="2055812"/>
          </a:xfrm>
        </p:grpSpPr>
        <p:pic>
          <p:nvPicPr>
            <p:cNvPr id="4" name="図 3">
              <a:extLst>
                <a:ext uri="{FF2B5EF4-FFF2-40B4-BE49-F238E27FC236}">
                  <a16:creationId xmlns:a16="http://schemas.microsoft.com/office/drawing/2014/main" id="{7B754CF3-8577-B476-3374-9A35BF42E3F7}"/>
                </a:ext>
              </a:extLst>
            </p:cNvPr>
            <p:cNvPicPr>
              <a:picLocks noChangeAspect="1"/>
            </p:cNvPicPr>
            <p:nvPr/>
          </p:nvPicPr>
          <p:blipFill>
            <a:blip r:embed="rId2"/>
            <a:stretch>
              <a:fillRect/>
            </a:stretch>
          </p:blipFill>
          <p:spPr>
            <a:xfrm>
              <a:off x="5359447" y="2227912"/>
              <a:ext cx="2972666" cy="1628858"/>
            </a:xfrm>
            <a:prstGeom prst="rect">
              <a:avLst/>
            </a:prstGeom>
          </p:spPr>
        </p:pic>
        <p:pic>
          <p:nvPicPr>
            <p:cNvPr id="5" name="図 4">
              <a:extLst>
                <a:ext uri="{FF2B5EF4-FFF2-40B4-BE49-F238E27FC236}">
                  <a16:creationId xmlns:a16="http://schemas.microsoft.com/office/drawing/2014/main" id="{C42FFABE-FBD3-BA2D-A74C-20E9D5AC6996}"/>
                </a:ext>
              </a:extLst>
            </p:cNvPr>
            <p:cNvPicPr>
              <a:picLocks noChangeAspect="1"/>
            </p:cNvPicPr>
            <p:nvPr/>
          </p:nvPicPr>
          <p:blipFill>
            <a:blip r:embed="rId3"/>
            <a:stretch>
              <a:fillRect/>
            </a:stretch>
          </p:blipFill>
          <p:spPr>
            <a:xfrm>
              <a:off x="3398405" y="2227912"/>
              <a:ext cx="1644649" cy="2055812"/>
            </a:xfrm>
            <a:prstGeom prst="rect">
              <a:avLst/>
            </a:prstGeom>
          </p:spPr>
        </p:pic>
        <p:sp>
          <p:nvSpPr>
            <p:cNvPr id="7" name="正方形/長方形 6">
              <a:extLst>
                <a:ext uri="{FF2B5EF4-FFF2-40B4-BE49-F238E27FC236}">
                  <a16:creationId xmlns:a16="http://schemas.microsoft.com/office/drawing/2014/main" id="{7C81C386-9868-738C-6219-C7995568CEA4}"/>
                </a:ext>
              </a:extLst>
            </p:cNvPr>
            <p:cNvSpPr/>
            <p:nvPr/>
          </p:nvSpPr>
          <p:spPr>
            <a:xfrm>
              <a:off x="4304749" y="3573362"/>
              <a:ext cx="738305" cy="20431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12" name="コネクタ: カギ線 11">
              <a:extLst>
                <a:ext uri="{FF2B5EF4-FFF2-40B4-BE49-F238E27FC236}">
                  <a16:creationId xmlns:a16="http://schemas.microsoft.com/office/drawing/2014/main" id="{59F0663C-8104-925B-C469-FB42912232B1}"/>
                </a:ext>
              </a:extLst>
            </p:cNvPr>
            <p:cNvCxnSpPr>
              <a:cxnSpLocks/>
              <a:stCxn id="7" idx="3"/>
              <a:endCxn id="4" idx="1"/>
            </p:cNvCxnSpPr>
            <p:nvPr/>
          </p:nvCxnSpPr>
          <p:spPr>
            <a:xfrm flipV="1">
              <a:off x="5043054" y="3042341"/>
              <a:ext cx="316393" cy="633177"/>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4C95C319-FE71-6B75-21C9-8825F2E1E349}"/>
                </a:ext>
              </a:extLst>
            </p:cNvPr>
            <p:cNvSpPr txBox="1"/>
            <p:nvPr/>
          </p:nvSpPr>
          <p:spPr>
            <a:xfrm>
              <a:off x="5111972" y="3860514"/>
              <a:ext cx="3467616" cy="338554"/>
            </a:xfrm>
            <a:prstGeom prst="rect">
              <a:avLst/>
            </a:prstGeom>
            <a:noFill/>
          </p:spPr>
          <p:txBody>
            <a:bodyPr wrap="none" rtlCol="0">
              <a:spAutoFit/>
            </a:bodyPr>
            <a:lstStyle/>
            <a:p>
              <a:pPr algn="ctr"/>
              <a:r>
                <a:rPr kumimoji="1" lang="ja-JP" altLang="en-US" sz="1600" dirty="0"/>
                <a:t>道路面が表示されない不具合の改修</a:t>
              </a:r>
            </a:p>
          </p:txBody>
        </p:sp>
      </p:grpSp>
    </p:spTree>
    <p:extLst>
      <p:ext uri="{BB962C8B-B14F-4D97-AF65-F5344CB8AC3E}">
        <p14:creationId xmlns:p14="http://schemas.microsoft.com/office/powerpoint/2010/main" val="3001792241"/>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88394CA23402B409981E2E75D0C0376" ma:contentTypeVersion="2" ma:contentTypeDescription="新しいドキュメントを作成します。" ma:contentTypeScope="" ma:versionID="08e53c7cec538f5ff16fe8f1f88ef101">
  <xsd:schema xmlns:xsd="http://www.w3.org/2001/XMLSchema" xmlns:xs="http://www.w3.org/2001/XMLSchema" xmlns:p="http://schemas.microsoft.com/office/2006/metadata/properties" xmlns:ns3="a9389fa2-add8-4853-8b42-44b440df2f1e" targetNamespace="http://schemas.microsoft.com/office/2006/metadata/properties" ma:root="true" ma:fieldsID="f1fb61fb774e5f806a9ab0a12dd1cf14" ns3:_="">
    <xsd:import namespace="a9389fa2-add8-4853-8b42-44b440df2f1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89fa2-add8-4853-8b42-44b440df2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20F481-E198-416A-84A7-0B1B2644A2E8}">
  <ds:schemaRefs>
    <ds:schemaRef ds:uri="http://schemas.microsoft.com/sharepoint/v3/contenttype/forms"/>
  </ds:schemaRefs>
</ds:datastoreItem>
</file>

<file path=customXml/itemProps2.xml><?xml version="1.0" encoding="utf-8"?>
<ds:datastoreItem xmlns:ds="http://schemas.openxmlformats.org/officeDocument/2006/customXml" ds:itemID="{997641F7-52D0-460F-9EEA-84C7AE2CC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89fa2-add8-4853-8b42-44b440df2f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1EF08D-F8DA-4975-B7B2-B9EB78E5EC19}">
  <ds:schemaRefs>
    <ds:schemaRef ds:uri="http://schemas.microsoft.com/office/2006/documentManagement/types"/>
    <ds:schemaRef ds:uri="http://schemas.microsoft.com/office/2006/metadata/properties"/>
    <ds:schemaRef ds:uri="a9389fa2-add8-4853-8b42-44b440df2f1e"/>
    <ds:schemaRef ds:uri="http://schemas.openxmlformats.org/package/2006/metadata/core-properties"/>
    <ds:schemaRef ds:uri="http://www.w3.org/XML/1998/namespace"/>
    <ds:schemaRef ds:uri="http://purl.org/dc/elements/1.1/"/>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24261</TotalTime>
  <Words>1224</Words>
  <Application>Microsoft Office PowerPoint</Application>
  <PresentationFormat>ワイド画面</PresentationFormat>
  <Paragraphs>144</Paragraphs>
  <Slides>11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11</vt:i4>
      </vt:variant>
    </vt:vector>
  </HeadingPairs>
  <TitlesOfParts>
    <vt:vector size="22" baseType="lpstr">
      <vt:lpstr>Meiryo UI</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Hashimoto, Chie / 橋本　知依</cp:lastModifiedBy>
  <cp:revision>310</cp:revision>
  <dcterms:created xsi:type="dcterms:W3CDTF">2021-03-26T09:54:52Z</dcterms:created>
  <dcterms:modified xsi:type="dcterms:W3CDTF">2023-09-26T07:13:58Z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0x010100288394CA23402B409981E2E75D0C0376</vt:lpwstr>
  </property>
</Properties>
</file>