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4"/>
    <p:sldMasterId id="2147483674" r:id="rId5"/>
    <p:sldMasterId id="2147483676" r:id="rId6"/>
    <p:sldMasterId id="2147483678" r:id="rId7"/>
  </p:sldMasterIdLst>
  <p:sldIdLst>
    <p:sldId id="303" r:id="rId8"/>
    <p:sldId id="305" r:id="rId9"/>
    <p:sldId id="30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guchi, Takamasa / 野口　剛正" initials="NT/野" lastIdx="7" clrIdx="0">
    <p:extLst>
      <p:ext uri="{19B8F6BF-5375-455C-9EA6-DF929625EA0E}">
        <p15:presenceInfo xmlns:p15="http://schemas.microsoft.com/office/powerpoint/2012/main" userId="S::takamasa_noguchi@earthbrain.com::ceafb38f-d8e3-4660-ae65-2864b01995d3" providerId="AD"/>
      </p:ext>
    </p:extLst>
  </p:cmAuthor>
  <p:cmAuthor id="2" name="Noguchi, Takamasa / 野口　剛正" initials="NT/野 [2]" lastIdx="2" clrIdx="1">
    <p:extLst>
      <p:ext uri="{19B8F6BF-5375-455C-9EA6-DF929625EA0E}">
        <p15:presenceInfo xmlns:p15="http://schemas.microsoft.com/office/powerpoint/2012/main" userId="Noguchi, Takamasa / 野口　剛正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107C41"/>
    <a:srgbClr val="4472C4"/>
    <a:srgbClr val="0000DA"/>
    <a:srgbClr val="FFFFFF"/>
    <a:srgbClr val="6600CC"/>
    <a:srgbClr val="CBCBCB"/>
    <a:srgbClr val="E7E7E7"/>
    <a:srgbClr val="106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57EB24-38AB-43ED-8539-9F9F6C743A14}" v="4" dt="2023-12-11T08:04:12.8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2" autoAdjust="0"/>
    <p:restoredTop sz="93545" autoAdjust="0"/>
  </p:normalViewPr>
  <p:slideViewPr>
    <p:cSldViewPr snapToGrid="0">
      <p:cViewPr varScale="1">
        <p:scale>
          <a:sx n="98" d="100"/>
          <a:sy n="98" d="100"/>
        </p:scale>
        <p:origin x="259" y="8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shimoto, Chie / 橋本　知依" userId="d974ff01-1f92-419a-ba7c-6fd3fb8463af" providerId="ADAL" clId="{7257EB24-38AB-43ED-8539-9F9F6C743A14}"/>
    <pc:docChg chg="undo custSel delSld modSld">
      <pc:chgData name="Hashimoto, Chie / 橋本　知依" userId="d974ff01-1f92-419a-ba7c-6fd3fb8463af" providerId="ADAL" clId="{7257EB24-38AB-43ED-8539-9F9F6C743A14}" dt="2023-12-11T08:04:30.712" v="27" actId="1076"/>
      <pc:docMkLst>
        <pc:docMk/>
      </pc:docMkLst>
      <pc:sldChg chg="modSp mod">
        <pc:chgData name="Hashimoto, Chie / 橋本　知依" userId="d974ff01-1f92-419a-ba7c-6fd3fb8463af" providerId="ADAL" clId="{7257EB24-38AB-43ED-8539-9F9F6C743A14}" dt="2023-12-11T08:02:31.047" v="3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7257EB24-38AB-43ED-8539-9F9F6C743A14}" dt="2023-12-11T08:02:31.047" v="3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delSp modSp mod">
        <pc:chgData name="Hashimoto, Chie / 橋本　知依" userId="d974ff01-1f92-419a-ba7c-6fd3fb8463af" providerId="ADAL" clId="{7257EB24-38AB-43ED-8539-9F9F6C743A14}" dt="2023-12-11T08:04:30.712" v="27" actId="1076"/>
        <pc:sldMkLst>
          <pc:docMk/>
          <pc:sldMk cId="509033882" sldId="305"/>
        </pc:sldMkLst>
        <pc:spChg chg="mod">
          <ac:chgData name="Hashimoto, Chie / 橋本　知依" userId="d974ff01-1f92-419a-ba7c-6fd3fb8463af" providerId="ADAL" clId="{7257EB24-38AB-43ED-8539-9F9F6C743A14}" dt="2023-12-11T08:02:34.257" v="6" actId="20577"/>
          <ac:spMkLst>
            <pc:docMk/>
            <pc:sldMk cId="509033882" sldId="305"/>
            <ac:spMk id="6" creationId="{531B4B9D-12EA-4BC5-4859-8E23CDDB1A22}"/>
          </ac:spMkLst>
        </pc:spChg>
        <pc:spChg chg="del">
          <ac:chgData name="Hashimoto, Chie / 橋本　知依" userId="d974ff01-1f92-419a-ba7c-6fd3fb8463af" providerId="ADAL" clId="{7257EB24-38AB-43ED-8539-9F9F6C743A14}" dt="2023-12-11T08:02:39.449" v="8" actId="478"/>
          <ac:spMkLst>
            <pc:docMk/>
            <pc:sldMk cId="509033882" sldId="305"/>
            <ac:spMk id="14" creationId="{BB90BE3B-5A36-673B-F9BC-09C4B084F7BF}"/>
          </ac:spMkLst>
        </pc:spChg>
        <pc:spChg chg="del">
          <ac:chgData name="Hashimoto, Chie / 橋本　知依" userId="d974ff01-1f92-419a-ba7c-6fd3fb8463af" providerId="ADAL" clId="{7257EB24-38AB-43ED-8539-9F9F6C743A14}" dt="2023-12-11T08:02:40.281" v="9" actId="478"/>
          <ac:spMkLst>
            <pc:docMk/>
            <pc:sldMk cId="509033882" sldId="305"/>
            <ac:spMk id="15" creationId="{E2A4D75F-03AE-7B6F-61FB-02B3A101EF21}"/>
          </ac:spMkLst>
        </pc:spChg>
        <pc:grpChg chg="del">
          <ac:chgData name="Hashimoto, Chie / 橋本　知依" userId="d974ff01-1f92-419a-ba7c-6fd3fb8463af" providerId="ADAL" clId="{7257EB24-38AB-43ED-8539-9F9F6C743A14}" dt="2023-12-11T08:02:37.439" v="7" actId="478"/>
          <ac:grpSpMkLst>
            <pc:docMk/>
            <pc:sldMk cId="509033882" sldId="305"/>
            <ac:grpSpMk id="42" creationId="{6CF64B5C-7EB6-170D-432D-FE94358CB960}"/>
          </ac:grpSpMkLst>
        </pc:grpChg>
        <pc:graphicFrameChg chg="mod modGraphic">
          <ac:chgData name="Hashimoto, Chie / 橋本　知依" userId="d974ff01-1f92-419a-ba7c-6fd3fb8463af" providerId="ADAL" clId="{7257EB24-38AB-43ED-8539-9F9F6C743A14}" dt="2023-12-11T08:04:30.712" v="27" actId="1076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cxnChg chg="mod">
          <ac:chgData name="Hashimoto, Chie / 橋本　知依" userId="d974ff01-1f92-419a-ba7c-6fd3fb8463af" providerId="ADAL" clId="{7257EB24-38AB-43ED-8539-9F9F6C743A14}" dt="2023-12-11T08:02:37.439" v="7" actId="478"/>
          <ac:cxnSpMkLst>
            <pc:docMk/>
            <pc:sldMk cId="509033882" sldId="305"/>
            <ac:cxnSpMk id="9" creationId="{3DFADB44-0D2F-E784-47C3-D068A698C697}"/>
          </ac:cxnSpMkLst>
        </pc:cxnChg>
        <pc:cxnChg chg="mod">
          <ac:chgData name="Hashimoto, Chie / 橋本　知依" userId="d974ff01-1f92-419a-ba7c-6fd3fb8463af" providerId="ADAL" clId="{7257EB24-38AB-43ED-8539-9F9F6C743A14}" dt="2023-12-11T08:02:37.439" v="7" actId="478"/>
          <ac:cxnSpMkLst>
            <pc:docMk/>
            <pc:sldMk cId="509033882" sldId="305"/>
            <ac:cxnSpMk id="16" creationId="{2FAFEA4D-C2A9-F101-0851-52C92E671BAA}"/>
          </ac:cxnSpMkLst>
        </pc:cxnChg>
      </pc:sldChg>
      <pc:sldChg chg="del">
        <pc:chgData name="Hashimoto, Chie / 橋本　知依" userId="d974ff01-1f92-419a-ba7c-6fd3fb8463af" providerId="ADAL" clId="{7257EB24-38AB-43ED-8539-9F9F6C743A14}" dt="2023-12-11T08:02:27.162" v="0" actId="47"/>
        <pc:sldMkLst>
          <pc:docMk/>
          <pc:sldMk cId="546968355" sldId="339"/>
        </pc:sldMkLst>
      </pc:sldChg>
      <pc:sldChg chg="del">
        <pc:chgData name="Hashimoto, Chie / 橋本　知依" userId="d974ff01-1f92-419a-ba7c-6fd3fb8463af" providerId="ADAL" clId="{7257EB24-38AB-43ED-8539-9F9F6C743A14}" dt="2023-12-11T08:02:27.162" v="0" actId="47"/>
        <pc:sldMkLst>
          <pc:docMk/>
          <pc:sldMk cId="2808810551" sldId="340"/>
        </pc:sldMkLst>
      </pc:sldChg>
      <pc:sldChg chg="del">
        <pc:chgData name="Hashimoto, Chie / 橋本　知依" userId="d974ff01-1f92-419a-ba7c-6fd3fb8463af" providerId="ADAL" clId="{7257EB24-38AB-43ED-8539-9F9F6C743A14}" dt="2023-12-11T08:02:27.162" v="0" actId="47"/>
        <pc:sldMkLst>
          <pc:docMk/>
          <pc:sldMk cId="736235912" sldId="342"/>
        </pc:sldMkLst>
      </pc:sldChg>
    </pc:docChg>
  </pc:docChgLst>
  <pc:docChgLst>
    <pc:chgData name="Hashimoto, Chie / 橋本　知依" userId="d974ff01-1f92-419a-ba7c-6fd3fb8463af" providerId="ADAL" clId="{1C5858C0-B0BF-4FA8-BDD0-AC82485F7171}"/>
    <pc:docChg chg="undo custSel modSld">
      <pc:chgData name="Hashimoto, Chie / 橋本　知依" userId="d974ff01-1f92-419a-ba7c-6fd3fb8463af" providerId="ADAL" clId="{1C5858C0-B0BF-4FA8-BDD0-AC82485F7171}" dt="2023-10-26T01:43:49.031" v="471" actId="1076"/>
      <pc:docMkLst>
        <pc:docMk/>
      </pc:docMkLst>
      <pc:sldChg chg="modSp mod">
        <pc:chgData name="Hashimoto, Chie / 橋本　知依" userId="d974ff01-1f92-419a-ba7c-6fd3fb8463af" providerId="ADAL" clId="{1C5858C0-B0BF-4FA8-BDD0-AC82485F7171}" dt="2023-10-26T00:57:11.683" v="9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1C5858C0-B0BF-4FA8-BDD0-AC82485F7171}" dt="2023-10-26T00:57:11.683" v="9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addSp modSp mod">
        <pc:chgData name="Hashimoto, Chie / 橋本　知依" userId="d974ff01-1f92-419a-ba7c-6fd3fb8463af" providerId="ADAL" clId="{1C5858C0-B0BF-4FA8-BDD0-AC82485F7171}" dt="2023-10-26T01:13:21.277" v="158" actId="20577"/>
        <pc:sldMkLst>
          <pc:docMk/>
          <pc:sldMk cId="509033882" sldId="305"/>
        </pc:sldMkLst>
        <pc:spChg chg="mod">
          <ac:chgData name="Hashimoto, Chie / 橋本　知依" userId="d974ff01-1f92-419a-ba7c-6fd3fb8463af" providerId="ADAL" clId="{1C5858C0-B0BF-4FA8-BDD0-AC82485F7171}" dt="2023-10-26T00:57:30.913" v="10"/>
          <ac:spMkLst>
            <pc:docMk/>
            <pc:sldMk cId="509033882" sldId="305"/>
            <ac:spMk id="2" creationId="{519420CB-CF56-435A-A5AD-9C1751E314DF}"/>
          </ac:spMkLst>
        </pc:spChg>
        <pc:spChg chg="mod">
          <ac:chgData name="Hashimoto, Chie / 橋本　知依" userId="d974ff01-1f92-419a-ba7c-6fd3fb8463af" providerId="ADAL" clId="{1C5858C0-B0BF-4FA8-BDD0-AC82485F7171}" dt="2023-10-26T00:57:51.638" v="15"/>
          <ac:spMkLst>
            <pc:docMk/>
            <pc:sldMk cId="509033882" sldId="305"/>
            <ac:spMk id="3" creationId="{1E400EDE-EE2F-4FB8-9778-A5A6D5083400}"/>
          </ac:spMkLst>
        </pc:spChg>
        <pc:spChg chg="mod">
          <ac:chgData name="Hashimoto, Chie / 橋本　知依" userId="d974ff01-1f92-419a-ba7c-6fd3fb8463af" providerId="ADAL" clId="{1C5858C0-B0BF-4FA8-BDD0-AC82485F7171}" dt="2023-10-26T00:58:58.343" v="53" actId="6549"/>
          <ac:spMkLst>
            <pc:docMk/>
            <pc:sldMk cId="509033882" sldId="305"/>
            <ac:spMk id="6" creationId="{531B4B9D-12EA-4BC5-4859-8E23CDDB1A22}"/>
          </ac:spMkLst>
        </pc:spChg>
        <pc:spChg chg="mod">
          <ac:chgData name="Hashimoto, Chie / 橋本　知依" userId="d974ff01-1f92-419a-ba7c-6fd3fb8463af" providerId="ADAL" clId="{1C5858C0-B0BF-4FA8-BDD0-AC82485F7171}" dt="2023-10-26T01:13:21.277" v="158" actId="20577"/>
          <ac:spMkLst>
            <pc:docMk/>
            <pc:sldMk cId="509033882" sldId="305"/>
            <ac:spMk id="7" creationId="{DB462E19-2AD4-6A23-1FAF-F7BF8087DC23}"/>
          </ac:spMkLst>
        </pc:spChg>
        <pc:spChg chg="mod">
          <ac:chgData name="Hashimoto, Chie / 橋本　知依" userId="d974ff01-1f92-419a-ba7c-6fd3fb8463af" providerId="ADAL" clId="{1C5858C0-B0BF-4FA8-BDD0-AC82485F7171}" dt="2023-10-26T01:08:29.355" v="100" actId="1076"/>
          <ac:spMkLst>
            <pc:docMk/>
            <pc:sldMk cId="509033882" sldId="305"/>
            <ac:spMk id="8" creationId="{060EFA88-1D8D-D8A8-2766-30DFABE47B40}"/>
          </ac:spMkLst>
        </pc:spChg>
        <pc:spChg chg="mod">
          <ac:chgData name="Hashimoto, Chie / 橋本　知依" userId="d974ff01-1f92-419a-ba7c-6fd3fb8463af" providerId="ADAL" clId="{1C5858C0-B0BF-4FA8-BDD0-AC82485F7171}" dt="2023-10-26T01:11:29.769" v="125" actId="1076"/>
          <ac:spMkLst>
            <pc:docMk/>
            <pc:sldMk cId="509033882" sldId="305"/>
            <ac:spMk id="9" creationId="{3FD80B45-95D0-6766-6080-C0EB58642D3F}"/>
          </ac:spMkLst>
        </pc:spChg>
        <pc:spChg chg="mod">
          <ac:chgData name="Hashimoto, Chie / 橋本　知依" userId="d974ff01-1f92-419a-ba7c-6fd3fb8463af" providerId="ADAL" clId="{1C5858C0-B0BF-4FA8-BDD0-AC82485F7171}" dt="2023-10-26T01:11:32.470" v="126" actId="1076"/>
          <ac:spMkLst>
            <pc:docMk/>
            <pc:sldMk cId="509033882" sldId="305"/>
            <ac:spMk id="10" creationId="{9AB43444-53DB-6BBC-AD6C-9D23C75023D8}"/>
          </ac:spMkLst>
        </pc:spChg>
        <pc:spChg chg="mod">
          <ac:chgData name="Hashimoto, Chie / 橋本　知依" userId="d974ff01-1f92-419a-ba7c-6fd3fb8463af" providerId="ADAL" clId="{1C5858C0-B0BF-4FA8-BDD0-AC82485F7171}" dt="2023-10-26T01:07:30.951" v="92" actId="164"/>
          <ac:spMkLst>
            <pc:docMk/>
            <pc:sldMk cId="509033882" sldId="305"/>
            <ac:spMk id="15" creationId="{1BA45130-5008-5B6D-5E0A-D7511ABAAFEC}"/>
          </ac:spMkLst>
        </pc:spChg>
        <pc:spChg chg="mod">
          <ac:chgData name="Hashimoto, Chie / 橋本　知依" userId="d974ff01-1f92-419a-ba7c-6fd3fb8463af" providerId="ADAL" clId="{1C5858C0-B0BF-4FA8-BDD0-AC82485F7171}" dt="2023-10-26T01:07:26.155" v="91" actId="164"/>
          <ac:spMkLst>
            <pc:docMk/>
            <pc:sldMk cId="509033882" sldId="305"/>
            <ac:spMk id="16" creationId="{F98D9867-26FC-CE13-BF7E-83BF0BE2F750}"/>
          </ac:spMkLst>
        </pc:spChg>
        <pc:spChg chg="mod">
          <ac:chgData name="Hashimoto, Chie / 橋本　知依" userId="d974ff01-1f92-419a-ba7c-6fd3fb8463af" providerId="ADAL" clId="{1C5858C0-B0BF-4FA8-BDD0-AC82485F7171}" dt="2023-10-26T01:07:26.155" v="91" actId="164"/>
          <ac:spMkLst>
            <pc:docMk/>
            <pc:sldMk cId="509033882" sldId="305"/>
            <ac:spMk id="17" creationId="{D6F23847-5F51-9D6D-F67C-E132E46F5139}"/>
          </ac:spMkLst>
        </pc:spChg>
        <pc:spChg chg="mod">
          <ac:chgData name="Hashimoto, Chie / 橋本　知依" userId="d974ff01-1f92-419a-ba7c-6fd3fb8463af" providerId="ADAL" clId="{1C5858C0-B0BF-4FA8-BDD0-AC82485F7171}" dt="2023-10-26T01:05:31.608" v="90" actId="164"/>
          <ac:spMkLst>
            <pc:docMk/>
            <pc:sldMk cId="509033882" sldId="305"/>
            <ac:spMk id="18" creationId="{BFBDD624-2EFF-97DA-F192-A8619B02AE06}"/>
          </ac:spMkLst>
        </pc:spChg>
        <pc:grpChg chg="add mod">
          <ac:chgData name="Hashimoto, Chie / 橋本　知依" userId="d974ff01-1f92-419a-ba7c-6fd3fb8463af" providerId="ADAL" clId="{1C5858C0-B0BF-4FA8-BDD0-AC82485F7171}" dt="2023-10-26T01:08:26.532" v="99" actId="1076"/>
          <ac:grpSpMkLst>
            <pc:docMk/>
            <pc:sldMk cId="509033882" sldId="305"/>
            <ac:grpSpMk id="4" creationId="{F963DD81-9582-EDB8-3794-C7315131F82C}"/>
          </ac:grpSpMkLst>
        </pc:grpChg>
        <pc:grpChg chg="add mod">
          <ac:chgData name="Hashimoto, Chie / 橋本　知依" userId="d974ff01-1f92-419a-ba7c-6fd3fb8463af" providerId="ADAL" clId="{1C5858C0-B0BF-4FA8-BDD0-AC82485F7171}" dt="2023-10-26T01:10:37.186" v="109" actId="1076"/>
          <ac:grpSpMkLst>
            <pc:docMk/>
            <pc:sldMk cId="509033882" sldId="305"/>
            <ac:grpSpMk id="11" creationId="{022BE94D-302D-6284-A61C-BA68EC0D993A}"/>
          </ac:grpSpMkLst>
        </pc:grpChg>
        <pc:grpChg chg="add mod">
          <ac:chgData name="Hashimoto, Chie / 橋本　知依" userId="d974ff01-1f92-419a-ba7c-6fd3fb8463af" providerId="ADAL" clId="{1C5858C0-B0BF-4FA8-BDD0-AC82485F7171}" dt="2023-10-26T01:11:36.138" v="127" actId="1076"/>
          <ac:grpSpMkLst>
            <pc:docMk/>
            <pc:sldMk cId="509033882" sldId="305"/>
            <ac:grpSpMk id="13" creationId="{280C63E5-E0C5-318F-CBFF-638B819327EA}"/>
          </ac:grpSpMkLst>
        </pc:grpChg>
        <pc:graphicFrameChg chg="mod modGraphic">
          <ac:chgData name="Hashimoto, Chie / 橋本　知依" userId="d974ff01-1f92-419a-ba7c-6fd3fb8463af" providerId="ADAL" clId="{1C5858C0-B0BF-4FA8-BDD0-AC82485F7171}" dt="2023-10-26T01:08:32.081" v="101" actId="20577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picChg chg="mod">
          <ac:chgData name="Hashimoto, Chie / 橋本　知依" userId="d974ff01-1f92-419a-ba7c-6fd3fb8463af" providerId="ADAL" clId="{1C5858C0-B0BF-4FA8-BDD0-AC82485F7171}" dt="2023-10-26T01:05:31.608" v="90" actId="164"/>
          <ac:picMkLst>
            <pc:docMk/>
            <pc:sldMk cId="509033882" sldId="305"/>
            <ac:picMk id="5" creationId="{F4681FF7-250C-91CB-5F6B-B0D480BB087B}"/>
          </ac:picMkLst>
        </pc:picChg>
        <pc:picChg chg="mod">
          <ac:chgData name="Hashimoto, Chie / 橋本　知依" userId="d974ff01-1f92-419a-ba7c-6fd3fb8463af" providerId="ADAL" clId="{1C5858C0-B0BF-4FA8-BDD0-AC82485F7171}" dt="2023-10-26T01:07:26.155" v="91" actId="164"/>
          <ac:picMkLst>
            <pc:docMk/>
            <pc:sldMk cId="509033882" sldId="305"/>
            <ac:picMk id="12" creationId="{E13259DC-C80C-8F02-7B0E-353663BBCD48}"/>
          </ac:picMkLst>
        </pc:picChg>
        <pc:picChg chg="mod">
          <ac:chgData name="Hashimoto, Chie / 橋本　知依" userId="d974ff01-1f92-419a-ba7c-6fd3fb8463af" providerId="ADAL" clId="{1C5858C0-B0BF-4FA8-BDD0-AC82485F7171}" dt="2023-10-26T01:07:30.951" v="92" actId="164"/>
          <ac:picMkLst>
            <pc:docMk/>
            <pc:sldMk cId="509033882" sldId="305"/>
            <ac:picMk id="14" creationId="{93A3E691-10C2-263E-A2F8-EACCB5C2E6D8}"/>
          </ac:picMkLst>
        </pc:picChg>
      </pc:sldChg>
      <pc:sldChg chg="addSp modSp mod">
        <pc:chgData name="Hashimoto, Chie / 橋本　知依" userId="d974ff01-1f92-419a-ba7c-6fd3fb8463af" providerId="ADAL" clId="{1C5858C0-B0BF-4FA8-BDD0-AC82485F7171}" dt="2023-10-26T01:30:08.377" v="320" actId="1076"/>
        <pc:sldMkLst>
          <pc:docMk/>
          <pc:sldMk cId="1571775979" sldId="325"/>
        </pc:sldMkLst>
        <pc:spChg chg="mod">
          <ac:chgData name="Hashimoto, Chie / 橋本　知依" userId="d974ff01-1f92-419a-ba7c-6fd3fb8463af" providerId="ADAL" clId="{1C5858C0-B0BF-4FA8-BDD0-AC82485F7171}" dt="2023-10-26T00:57:36.072" v="12"/>
          <ac:spMkLst>
            <pc:docMk/>
            <pc:sldMk cId="1571775979" sldId="325"/>
            <ac:spMk id="6" creationId="{635E94E0-ED05-73B1-6C26-FD93A57B3A14}"/>
          </ac:spMkLst>
        </pc:spChg>
        <pc:spChg chg="mod">
          <ac:chgData name="Hashimoto, Chie / 橋本　知依" userId="d974ff01-1f92-419a-ba7c-6fd3fb8463af" providerId="ADAL" clId="{1C5858C0-B0BF-4FA8-BDD0-AC82485F7171}" dt="2023-10-26T01:26:59.204" v="267" actId="164"/>
          <ac:spMkLst>
            <pc:docMk/>
            <pc:sldMk cId="1571775979" sldId="325"/>
            <ac:spMk id="10" creationId="{92093CB9-44E6-BFD7-DE2A-859308099B23}"/>
          </ac:spMkLst>
        </pc:spChg>
        <pc:spChg chg="mod">
          <ac:chgData name="Hashimoto, Chie / 橋本　知依" userId="d974ff01-1f92-419a-ba7c-6fd3fb8463af" providerId="ADAL" clId="{1C5858C0-B0BF-4FA8-BDD0-AC82485F7171}" dt="2023-10-26T01:26:59.204" v="267" actId="164"/>
          <ac:spMkLst>
            <pc:docMk/>
            <pc:sldMk cId="1571775979" sldId="325"/>
            <ac:spMk id="15" creationId="{FD955F00-DE09-327F-7335-5520D34009FF}"/>
          </ac:spMkLst>
        </pc:spChg>
        <pc:spChg chg="mod">
          <ac:chgData name="Hashimoto, Chie / 橋本　知依" userId="d974ff01-1f92-419a-ba7c-6fd3fb8463af" providerId="ADAL" clId="{1C5858C0-B0BF-4FA8-BDD0-AC82485F7171}" dt="2023-10-26T01:27:47.846" v="275" actId="1076"/>
          <ac:spMkLst>
            <pc:docMk/>
            <pc:sldMk cId="1571775979" sldId="325"/>
            <ac:spMk id="22" creationId="{4ACACD17-F872-0ABC-7DFE-0B3D25FEC9C7}"/>
          </ac:spMkLst>
        </pc:spChg>
        <pc:spChg chg="mod">
          <ac:chgData name="Hashimoto, Chie / 橋本　知依" userId="d974ff01-1f92-419a-ba7c-6fd3fb8463af" providerId="ADAL" clId="{1C5858C0-B0BF-4FA8-BDD0-AC82485F7171}" dt="2023-10-26T01:30:08.377" v="320" actId="1076"/>
          <ac:spMkLst>
            <pc:docMk/>
            <pc:sldMk cId="1571775979" sldId="325"/>
            <ac:spMk id="24" creationId="{DE1BC7E1-13FC-994D-649B-521ED2923808}"/>
          </ac:spMkLst>
        </pc:spChg>
        <pc:spChg chg="mod">
          <ac:chgData name="Hashimoto, Chie / 橋本　知依" userId="d974ff01-1f92-419a-ba7c-6fd3fb8463af" providerId="ADAL" clId="{1C5858C0-B0BF-4FA8-BDD0-AC82485F7171}" dt="2023-10-26T01:30:05.084" v="319" actId="1076"/>
          <ac:spMkLst>
            <pc:docMk/>
            <pc:sldMk cId="1571775979" sldId="325"/>
            <ac:spMk id="26" creationId="{CC4CBFE6-105F-AB10-8A99-C083A2683DF4}"/>
          </ac:spMkLst>
        </pc:spChg>
        <pc:spChg chg="mod">
          <ac:chgData name="Hashimoto, Chie / 橋本　知依" userId="d974ff01-1f92-419a-ba7c-6fd3fb8463af" providerId="ADAL" clId="{1C5858C0-B0BF-4FA8-BDD0-AC82485F7171}" dt="2023-10-26T01:29:12.283" v="303" actId="164"/>
          <ac:spMkLst>
            <pc:docMk/>
            <pc:sldMk cId="1571775979" sldId="325"/>
            <ac:spMk id="35" creationId="{78C9F3D4-B895-43EC-CC0E-B8EBEBC79F8C}"/>
          </ac:spMkLst>
        </pc:spChg>
        <pc:spChg chg="mod">
          <ac:chgData name="Hashimoto, Chie / 橋本　知依" userId="d974ff01-1f92-419a-ba7c-6fd3fb8463af" providerId="ADAL" clId="{1C5858C0-B0BF-4FA8-BDD0-AC82485F7171}" dt="2023-10-26T01:29:17.241" v="304" actId="164"/>
          <ac:spMkLst>
            <pc:docMk/>
            <pc:sldMk cId="1571775979" sldId="325"/>
            <ac:spMk id="36" creationId="{621EA8F8-82FF-19E7-97FC-F5B9FFB97C6B}"/>
          </ac:spMkLst>
        </pc:spChg>
        <pc:grpChg chg="add mod">
          <ac:chgData name="Hashimoto, Chie / 橋本　知依" userId="d974ff01-1f92-419a-ba7c-6fd3fb8463af" providerId="ADAL" clId="{1C5858C0-B0BF-4FA8-BDD0-AC82485F7171}" dt="2023-10-26T01:27:31.366" v="270" actId="14100"/>
          <ac:grpSpMkLst>
            <pc:docMk/>
            <pc:sldMk cId="1571775979" sldId="325"/>
            <ac:grpSpMk id="2" creationId="{51D2ABE8-DAD4-2E75-FA01-313BE0563240}"/>
          </ac:grpSpMkLst>
        </pc:grpChg>
        <pc:grpChg chg="add mod">
          <ac:chgData name="Hashimoto, Chie / 橋本　知依" userId="d974ff01-1f92-419a-ba7c-6fd3fb8463af" providerId="ADAL" clId="{1C5858C0-B0BF-4FA8-BDD0-AC82485F7171}" dt="2023-10-26T01:29:40.048" v="312" actId="1076"/>
          <ac:grpSpMkLst>
            <pc:docMk/>
            <pc:sldMk cId="1571775979" sldId="325"/>
            <ac:grpSpMk id="4" creationId="{1D626BD1-3BEA-AB00-586E-D0F797F10398}"/>
          </ac:grpSpMkLst>
        </pc:grpChg>
        <pc:grpChg chg="add mod">
          <ac:chgData name="Hashimoto, Chie / 橋本　知依" userId="d974ff01-1f92-419a-ba7c-6fd3fb8463af" providerId="ADAL" clId="{1C5858C0-B0BF-4FA8-BDD0-AC82485F7171}" dt="2023-10-26T01:29:24.163" v="308" actId="164"/>
          <ac:grpSpMkLst>
            <pc:docMk/>
            <pc:sldMk cId="1571775979" sldId="325"/>
            <ac:grpSpMk id="5" creationId="{968E4F79-B3B8-773F-5EB0-F5C52EB325F5}"/>
          </ac:grpSpMkLst>
        </pc:grpChg>
        <pc:grpChg chg="add mod">
          <ac:chgData name="Hashimoto, Chie / 橋本　知依" userId="d974ff01-1f92-419a-ba7c-6fd3fb8463af" providerId="ADAL" clId="{1C5858C0-B0BF-4FA8-BDD0-AC82485F7171}" dt="2023-10-26T01:29:48.058" v="315" actId="1076"/>
          <ac:grpSpMkLst>
            <pc:docMk/>
            <pc:sldMk cId="1571775979" sldId="325"/>
            <ac:grpSpMk id="11" creationId="{84440CD6-BF09-2803-F0AD-E781000D233E}"/>
          </ac:grpSpMkLst>
        </pc:grpChg>
        <pc:graphicFrameChg chg="mod modGraphic">
          <ac:chgData name="Hashimoto, Chie / 橋本　知依" userId="d974ff01-1f92-419a-ba7c-6fd3fb8463af" providerId="ADAL" clId="{1C5858C0-B0BF-4FA8-BDD0-AC82485F7171}" dt="2023-10-26T01:29:03.630" v="299"/>
          <ac:graphicFrameMkLst>
            <pc:docMk/>
            <pc:sldMk cId="1571775979" sldId="325"/>
            <ac:graphicFrameMk id="8" creationId="{07219AAD-97A6-3628-5ADC-E4FDDF648FDB}"/>
          </ac:graphicFrameMkLst>
        </pc:graphicFrameChg>
        <pc:picChg chg="mod">
          <ac:chgData name="Hashimoto, Chie / 橋本　知依" userId="d974ff01-1f92-419a-ba7c-6fd3fb8463af" providerId="ADAL" clId="{1C5858C0-B0BF-4FA8-BDD0-AC82485F7171}" dt="2023-10-26T01:26:59.204" v="267" actId="164"/>
          <ac:picMkLst>
            <pc:docMk/>
            <pc:sldMk cId="1571775979" sldId="325"/>
            <ac:picMk id="3" creationId="{6963EFC8-7E12-BE8C-1BBF-9807907412CB}"/>
          </ac:picMkLst>
        </pc:picChg>
        <pc:picChg chg="mod">
          <ac:chgData name="Hashimoto, Chie / 橋本　知依" userId="d974ff01-1f92-419a-ba7c-6fd3fb8463af" providerId="ADAL" clId="{1C5858C0-B0BF-4FA8-BDD0-AC82485F7171}" dt="2023-10-26T01:26:59.204" v="267" actId="164"/>
          <ac:picMkLst>
            <pc:docMk/>
            <pc:sldMk cId="1571775979" sldId="325"/>
            <ac:picMk id="7" creationId="{356EF195-03BF-4064-C3BD-7DCF192C08B3}"/>
          </ac:picMkLst>
        </pc:picChg>
        <pc:picChg chg="mod modCrop">
          <ac:chgData name="Hashimoto, Chie / 橋本　知依" userId="d974ff01-1f92-419a-ba7c-6fd3fb8463af" providerId="ADAL" clId="{1C5858C0-B0BF-4FA8-BDD0-AC82485F7171}" dt="2023-10-26T01:29:46.208" v="314" actId="732"/>
          <ac:picMkLst>
            <pc:docMk/>
            <pc:sldMk cId="1571775979" sldId="325"/>
            <ac:picMk id="28" creationId="{16912B21-260B-0278-EA5A-CF9ABB21F7C6}"/>
          </ac:picMkLst>
        </pc:picChg>
        <pc:picChg chg="mod">
          <ac:chgData name="Hashimoto, Chie / 橋本　知依" userId="d974ff01-1f92-419a-ba7c-6fd3fb8463af" providerId="ADAL" clId="{1C5858C0-B0BF-4FA8-BDD0-AC82485F7171}" dt="2023-10-26T01:29:17.241" v="304" actId="164"/>
          <ac:picMkLst>
            <pc:docMk/>
            <pc:sldMk cId="1571775979" sldId="325"/>
            <ac:picMk id="30" creationId="{578D6454-D0B6-31A5-584A-74EEB45264F1}"/>
          </ac:picMkLst>
        </pc:picChg>
        <pc:picChg chg="mod">
          <ac:chgData name="Hashimoto, Chie / 橋本　知依" userId="d974ff01-1f92-419a-ba7c-6fd3fb8463af" providerId="ADAL" clId="{1C5858C0-B0BF-4FA8-BDD0-AC82485F7171}" dt="2023-10-26T01:29:12.283" v="303" actId="164"/>
          <ac:picMkLst>
            <pc:docMk/>
            <pc:sldMk cId="1571775979" sldId="325"/>
            <ac:picMk id="32" creationId="{463FA050-1675-B8C7-9FEC-080DEC5C5F1A}"/>
          </ac:picMkLst>
        </pc:picChg>
        <pc:picChg chg="mod">
          <ac:chgData name="Hashimoto, Chie / 橋本　知依" userId="d974ff01-1f92-419a-ba7c-6fd3fb8463af" providerId="ADAL" clId="{1C5858C0-B0BF-4FA8-BDD0-AC82485F7171}" dt="2023-10-26T01:29:12.283" v="303" actId="164"/>
          <ac:picMkLst>
            <pc:docMk/>
            <pc:sldMk cId="1571775979" sldId="325"/>
            <ac:picMk id="34" creationId="{D84F0BF3-FBC1-9910-02CF-DD26F5A182EE}"/>
          </ac:picMkLst>
        </pc:picChg>
        <pc:cxnChg chg="mod">
          <ac:chgData name="Hashimoto, Chie / 橋本　知依" userId="d974ff01-1f92-419a-ba7c-6fd3fb8463af" providerId="ADAL" clId="{1C5858C0-B0BF-4FA8-BDD0-AC82485F7171}" dt="2023-10-26T01:26:59.204" v="267" actId="164"/>
          <ac:cxnSpMkLst>
            <pc:docMk/>
            <pc:sldMk cId="1571775979" sldId="325"/>
            <ac:cxnSpMk id="9" creationId="{9FA865BB-8DD6-D6E4-7D00-D0C96AD1312E}"/>
          </ac:cxnSpMkLst>
        </pc:cxnChg>
      </pc:sldChg>
      <pc:sldChg chg="addSp delSp modSp mod">
        <pc:chgData name="Hashimoto, Chie / 橋本　知依" userId="d974ff01-1f92-419a-ba7c-6fd3fb8463af" providerId="ADAL" clId="{1C5858C0-B0BF-4FA8-BDD0-AC82485F7171}" dt="2023-10-26T01:25:30.315" v="262" actId="1076"/>
        <pc:sldMkLst>
          <pc:docMk/>
          <pc:sldMk cId="3792151018" sldId="331"/>
        </pc:sldMkLst>
        <pc:spChg chg="mod">
          <ac:chgData name="Hashimoto, Chie / 橋本　知依" userId="d974ff01-1f92-419a-ba7c-6fd3fb8463af" providerId="ADAL" clId="{1C5858C0-B0BF-4FA8-BDD0-AC82485F7171}" dt="2023-10-26T00:57:34.311" v="11"/>
          <ac:spMkLst>
            <pc:docMk/>
            <pc:sldMk cId="3792151018" sldId="331"/>
            <ac:spMk id="6" creationId="{635E94E0-ED05-73B1-6C26-FD93A57B3A14}"/>
          </ac:spMkLst>
        </pc:spChg>
        <pc:spChg chg="mod topLvl">
          <ac:chgData name="Hashimoto, Chie / 橋本　知依" userId="d974ff01-1f92-419a-ba7c-6fd3fb8463af" providerId="ADAL" clId="{1C5858C0-B0BF-4FA8-BDD0-AC82485F7171}" dt="2023-10-26T01:25:08.686" v="254" actId="1076"/>
          <ac:spMkLst>
            <pc:docMk/>
            <pc:sldMk cId="3792151018" sldId="331"/>
            <ac:spMk id="10" creationId="{4660A13A-9D54-CFC2-8C83-47EAF2263CF4}"/>
          </ac:spMkLst>
        </pc:spChg>
        <pc:spChg chg="mod topLvl">
          <ac:chgData name="Hashimoto, Chie / 橋本　知依" userId="d974ff01-1f92-419a-ba7c-6fd3fb8463af" providerId="ADAL" clId="{1C5858C0-B0BF-4FA8-BDD0-AC82485F7171}" dt="2023-10-26T01:25:13.807" v="258" actId="1038"/>
          <ac:spMkLst>
            <pc:docMk/>
            <pc:sldMk cId="3792151018" sldId="331"/>
            <ac:spMk id="13" creationId="{0EF68B60-0378-686A-3900-E68A7D5089CF}"/>
          </ac:spMkLst>
        </pc:spChg>
        <pc:spChg chg="mod topLvl">
          <ac:chgData name="Hashimoto, Chie / 橋本　知依" userId="d974ff01-1f92-419a-ba7c-6fd3fb8463af" providerId="ADAL" clId="{1C5858C0-B0BF-4FA8-BDD0-AC82485F7171}" dt="2023-10-26T01:25:18.450" v="259" actId="1076"/>
          <ac:spMkLst>
            <pc:docMk/>
            <pc:sldMk cId="3792151018" sldId="331"/>
            <ac:spMk id="14" creationId="{24CEEEF8-6990-ACDB-913A-D66D0AE90B35}"/>
          </ac:spMkLst>
        </pc:spChg>
        <pc:spChg chg="mod topLvl">
          <ac:chgData name="Hashimoto, Chie / 橋本　知依" userId="d974ff01-1f92-419a-ba7c-6fd3fb8463af" providerId="ADAL" clId="{1C5858C0-B0BF-4FA8-BDD0-AC82485F7171}" dt="2023-10-26T01:25:30.315" v="262" actId="1076"/>
          <ac:spMkLst>
            <pc:docMk/>
            <pc:sldMk cId="3792151018" sldId="331"/>
            <ac:spMk id="16" creationId="{6F2AE281-86E9-F9A6-9789-EC61F745801F}"/>
          </ac:spMkLst>
        </pc:spChg>
        <pc:spChg chg="del">
          <ac:chgData name="Hashimoto, Chie / 橋本　知依" userId="d974ff01-1f92-419a-ba7c-6fd3fb8463af" providerId="ADAL" clId="{1C5858C0-B0BF-4FA8-BDD0-AC82485F7171}" dt="2023-10-26T01:23:16.478" v="225" actId="478"/>
          <ac:spMkLst>
            <pc:docMk/>
            <pc:sldMk cId="3792151018" sldId="331"/>
            <ac:spMk id="22" creationId="{AD71A72A-CE5A-DF1B-BCEA-2C6FE108A448}"/>
          </ac:spMkLst>
        </pc:spChg>
        <pc:grpChg chg="del mod">
          <ac:chgData name="Hashimoto, Chie / 橋本　知依" userId="d974ff01-1f92-419a-ba7c-6fd3fb8463af" providerId="ADAL" clId="{1C5858C0-B0BF-4FA8-BDD0-AC82485F7171}" dt="2023-10-26T01:24:45.100" v="244" actId="165"/>
          <ac:grpSpMkLst>
            <pc:docMk/>
            <pc:sldMk cId="3792151018" sldId="331"/>
            <ac:grpSpMk id="21" creationId="{D97AEE05-6BE0-839A-11E7-42FEC8AD9EE5}"/>
          </ac:grpSpMkLst>
        </pc:grpChg>
        <pc:graphicFrameChg chg="mod ord modGraphic">
          <ac:chgData name="Hashimoto, Chie / 橋本　知依" userId="d974ff01-1f92-419a-ba7c-6fd3fb8463af" providerId="ADAL" clId="{1C5858C0-B0BF-4FA8-BDD0-AC82485F7171}" dt="2023-10-26T01:24:57.404" v="251" actId="167"/>
          <ac:graphicFrameMkLst>
            <pc:docMk/>
            <pc:sldMk cId="3792151018" sldId="331"/>
            <ac:graphicFrameMk id="8" creationId="{07219AAD-97A6-3628-5ADC-E4FDDF648FDB}"/>
          </ac:graphicFrameMkLst>
        </pc:graphicFrameChg>
        <pc:picChg chg="add mod ord modCrop">
          <ac:chgData name="Hashimoto, Chie / 橋本　知依" userId="d974ff01-1f92-419a-ba7c-6fd3fb8463af" providerId="ADAL" clId="{1C5858C0-B0BF-4FA8-BDD0-AC82485F7171}" dt="2023-10-26T01:25:01.320" v="252" actId="1076"/>
          <ac:picMkLst>
            <pc:docMk/>
            <pc:sldMk cId="3792151018" sldId="331"/>
            <ac:picMk id="3" creationId="{E60D71A7-40D7-27CD-6003-FA1997BB23CF}"/>
          </ac:picMkLst>
        </pc:picChg>
        <pc:picChg chg="del mod topLvl">
          <ac:chgData name="Hashimoto, Chie / 橋本　知依" userId="d974ff01-1f92-419a-ba7c-6fd3fb8463af" providerId="ADAL" clId="{1C5858C0-B0BF-4FA8-BDD0-AC82485F7171}" dt="2023-10-26T01:24:46.946" v="245" actId="478"/>
          <ac:picMkLst>
            <pc:docMk/>
            <pc:sldMk cId="3792151018" sldId="331"/>
            <ac:picMk id="4" creationId="{4FE95252-8632-8639-8901-FA611FB8056B}"/>
          </ac:picMkLst>
        </pc:picChg>
        <pc:picChg chg="del mod topLvl">
          <ac:chgData name="Hashimoto, Chie / 橋本　知依" userId="d974ff01-1f92-419a-ba7c-6fd3fb8463af" providerId="ADAL" clId="{1C5858C0-B0BF-4FA8-BDD0-AC82485F7171}" dt="2023-10-26T01:24:48.542" v="246" actId="478"/>
          <ac:picMkLst>
            <pc:docMk/>
            <pc:sldMk cId="3792151018" sldId="331"/>
            <ac:picMk id="7" creationId="{7BF43785-B408-E7F9-E758-67E192884624}"/>
          </ac:picMkLst>
        </pc:picChg>
        <pc:picChg chg="add mod ord modCrop">
          <ac:chgData name="Hashimoto, Chie / 橋本　知依" userId="d974ff01-1f92-419a-ba7c-6fd3fb8463af" providerId="ADAL" clId="{1C5858C0-B0BF-4FA8-BDD0-AC82485F7171}" dt="2023-10-26T01:25:04.492" v="253" actId="1076"/>
          <ac:picMkLst>
            <pc:docMk/>
            <pc:sldMk cId="3792151018" sldId="331"/>
            <ac:picMk id="11" creationId="{CF4921A7-FC4F-5A9B-B606-419622F55E03}"/>
          </ac:picMkLst>
        </pc:picChg>
        <pc:picChg chg="mod topLvl">
          <ac:chgData name="Hashimoto, Chie / 橋本　知依" userId="d974ff01-1f92-419a-ba7c-6fd3fb8463af" providerId="ADAL" clId="{1C5858C0-B0BF-4FA8-BDD0-AC82485F7171}" dt="2023-10-26T01:25:20.812" v="260" actId="1076"/>
          <ac:picMkLst>
            <pc:docMk/>
            <pc:sldMk cId="3792151018" sldId="331"/>
            <ac:picMk id="19" creationId="{BADD94AB-CE76-BD15-BC0E-6DA143987259}"/>
          </ac:picMkLst>
        </pc:picChg>
        <pc:picChg chg="mod topLvl">
          <ac:chgData name="Hashimoto, Chie / 橋本　知依" userId="d974ff01-1f92-419a-ba7c-6fd3fb8463af" providerId="ADAL" clId="{1C5858C0-B0BF-4FA8-BDD0-AC82485F7171}" dt="2023-10-26T01:25:23.488" v="261" actId="1076"/>
          <ac:picMkLst>
            <pc:docMk/>
            <pc:sldMk cId="3792151018" sldId="331"/>
            <ac:picMk id="20" creationId="{41B448B2-AAD6-3358-7C9A-4BC8C83B3A36}"/>
          </ac:picMkLst>
        </pc:picChg>
        <pc:cxnChg chg="mod topLvl">
          <ac:chgData name="Hashimoto, Chie / 橋本　知依" userId="d974ff01-1f92-419a-ba7c-6fd3fb8463af" providerId="ADAL" clId="{1C5858C0-B0BF-4FA8-BDD0-AC82485F7171}" dt="2023-10-26T01:25:30.315" v="262" actId="1076"/>
          <ac:cxnSpMkLst>
            <pc:docMk/>
            <pc:sldMk cId="3792151018" sldId="331"/>
            <ac:cxnSpMk id="9" creationId="{AA8E3678-2685-A1C0-9E14-2A66C485DCC3}"/>
          </ac:cxnSpMkLst>
        </pc:cxnChg>
      </pc:sldChg>
      <pc:sldChg chg="modSp mod">
        <pc:chgData name="Hashimoto, Chie / 橋本　知依" userId="d974ff01-1f92-419a-ba7c-6fd3fb8463af" providerId="ADAL" clId="{1C5858C0-B0BF-4FA8-BDD0-AC82485F7171}" dt="2023-10-26T01:34:58.326" v="351" actId="1076"/>
        <pc:sldMkLst>
          <pc:docMk/>
          <pc:sldMk cId="894165318" sldId="335"/>
        </pc:sldMkLst>
        <pc:spChg chg="mod">
          <ac:chgData name="Hashimoto, Chie / 橋本　知依" userId="d974ff01-1f92-419a-ba7c-6fd3fb8463af" providerId="ADAL" clId="{1C5858C0-B0BF-4FA8-BDD0-AC82485F7171}" dt="2023-10-26T01:34:56.961" v="350" actId="1076"/>
          <ac:spMkLst>
            <pc:docMk/>
            <pc:sldMk cId="894165318" sldId="335"/>
            <ac:spMk id="2" creationId="{0EFD45B2-6595-6CA4-9501-A023425F10C0}"/>
          </ac:spMkLst>
        </pc:spChg>
        <pc:spChg chg="mod">
          <ac:chgData name="Hashimoto, Chie / 橋本　知依" userId="d974ff01-1f92-419a-ba7c-6fd3fb8463af" providerId="ADAL" clId="{1C5858C0-B0BF-4FA8-BDD0-AC82485F7171}" dt="2023-10-26T00:57:37.636" v="13"/>
          <ac:spMkLst>
            <pc:docMk/>
            <pc:sldMk cId="894165318" sldId="335"/>
            <ac:spMk id="6" creationId="{635E94E0-ED05-73B1-6C26-FD93A57B3A14}"/>
          </ac:spMkLst>
        </pc:spChg>
        <pc:spChg chg="mod">
          <ac:chgData name="Hashimoto, Chie / 橋本　知依" userId="d974ff01-1f92-419a-ba7c-6fd3fb8463af" providerId="ADAL" clId="{1C5858C0-B0BF-4FA8-BDD0-AC82485F7171}" dt="2023-10-26T01:34:25.535" v="346" actId="1076"/>
          <ac:spMkLst>
            <pc:docMk/>
            <pc:sldMk cId="894165318" sldId="335"/>
            <ac:spMk id="11" creationId="{AF0389FB-75B0-5C00-7A52-F8FAF7AFFA77}"/>
          </ac:spMkLst>
        </pc:spChg>
        <pc:spChg chg="mod">
          <ac:chgData name="Hashimoto, Chie / 橋本　知依" userId="d974ff01-1f92-419a-ba7c-6fd3fb8463af" providerId="ADAL" clId="{1C5858C0-B0BF-4FA8-BDD0-AC82485F7171}" dt="2023-10-26T01:33:41.563" v="340" actId="1076"/>
          <ac:spMkLst>
            <pc:docMk/>
            <pc:sldMk cId="894165318" sldId="335"/>
            <ac:spMk id="12" creationId="{1B0D048B-E4AD-D3BE-AFF6-6F75D175188B}"/>
          </ac:spMkLst>
        </pc:spChg>
        <pc:spChg chg="mod">
          <ac:chgData name="Hashimoto, Chie / 橋本　知依" userId="d974ff01-1f92-419a-ba7c-6fd3fb8463af" providerId="ADAL" clId="{1C5858C0-B0BF-4FA8-BDD0-AC82485F7171}" dt="2023-10-26T01:33:02.103" v="336" actId="1076"/>
          <ac:spMkLst>
            <pc:docMk/>
            <pc:sldMk cId="894165318" sldId="335"/>
            <ac:spMk id="16" creationId="{2910F587-8D1B-49E0-C5CE-5510A356CFD8}"/>
          </ac:spMkLst>
        </pc:spChg>
        <pc:spChg chg="mod">
          <ac:chgData name="Hashimoto, Chie / 橋本　知依" userId="d974ff01-1f92-419a-ba7c-6fd3fb8463af" providerId="ADAL" clId="{1C5858C0-B0BF-4FA8-BDD0-AC82485F7171}" dt="2023-10-26T01:32:15.182" v="331" actId="1076"/>
          <ac:spMkLst>
            <pc:docMk/>
            <pc:sldMk cId="894165318" sldId="335"/>
            <ac:spMk id="17" creationId="{A1DBA0DA-6F76-7F5A-0452-997E8D6048A0}"/>
          </ac:spMkLst>
        </pc:spChg>
        <pc:graphicFrameChg chg="mod modGraphic">
          <ac:chgData name="Hashimoto, Chie / 橋本　知依" userId="d974ff01-1f92-419a-ba7c-6fd3fb8463af" providerId="ADAL" clId="{1C5858C0-B0BF-4FA8-BDD0-AC82485F7171}" dt="2023-10-26T01:31:16.962" v="327"/>
          <ac:graphicFrameMkLst>
            <pc:docMk/>
            <pc:sldMk cId="894165318" sldId="335"/>
            <ac:graphicFrameMk id="8" creationId="{07219AAD-97A6-3628-5ADC-E4FDDF648FDB}"/>
          </ac:graphicFrameMkLst>
        </pc:graphicFrameChg>
        <pc:picChg chg="mod">
          <ac:chgData name="Hashimoto, Chie / 橋本　知依" userId="d974ff01-1f92-419a-ba7c-6fd3fb8463af" providerId="ADAL" clId="{1C5858C0-B0BF-4FA8-BDD0-AC82485F7171}" dt="2023-10-26T01:34:58.326" v="351" actId="1076"/>
          <ac:picMkLst>
            <pc:docMk/>
            <pc:sldMk cId="894165318" sldId="335"/>
            <ac:picMk id="5" creationId="{8023B937-0599-6F84-16ED-8C4F5A8D98C5}"/>
          </ac:picMkLst>
        </pc:picChg>
        <pc:picChg chg="mod">
          <ac:chgData name="Hashimoto, Chie / 橋本　知依" userId="d974ff01-1f92-419a-ba7c-6fd3fb8463af" providerId="ADAL" clId="{1C5858C0-B0BF-4FA8-BDD0-AC82485F7171}" dt="2023-10-26T01:32:17.717" v="332" actId="1076"/>
          <ac:picMkLst>
            <pc:docMk/>
            <pc:sldMk cId="894165318" sldId="335"/>
            <ac:picMk id="14" creationId="{B0D4D182-9E55-F094-0B32-419D3ADFC385}"/>
          </ac:picMkLst>
        </pc:picChg>
      </pc:sldChg>
      <pc:sldChg chg="addSp delSp modSp mod">
        <pc:chgData name="Hashimoto, Chie / 橋本　知依" userId="d974ff01-1f92-419a-ba7c-6fd3fb8463af" providerId="ADAL" clId="{1C5858C0-B0BF-4FA8-BDD0-AC82485F7171}" dt="2023-10-26T01:43:49.031" v="471" actId="1076"/>
        <pc:sldMkLst>
          <pc:docMk/>
          <pc:sldMk cId="387756159" sldId="336"/>
        </pc:sldMkLst>
        <pc:spChg chg="mod topLvl">
          <ac:chgData name="Hashimoto, Chie / 橋本　知依" userId="d974ff01-1f92-419a-ba7c-6fd3fb8463af" providerId="ADAL" clId="{1C5858C0-B0BF-4FA8-BDD0-AC82485F7171}" dt="2023-10-26T01:43:47.192" v="470" actId="1076"/>
          <ac:spMkLst>
            <pc:docMk/>
            <pc:sldMk cId="387756159" sldId="336"/>
            <ac:spMk id="5" creationId="{8AD09220-A8D2-7082-2036-7DCF31567CA2}"/>
          </ac:spMkLst>
        </pc:spChg>
        <pc:spChg chg="mod">
          <ac:chgData name="Hashimoto, Chie / 橋本　知依" userId="d974ff01-1f92-419a-ba7c-6fd3fb8463af" providerId="ADAL" clId="{1C5858C0-B0BF-4FA8-BDD0-AC82485F7171}" dt="2023-10-26T00:57:39.273" v="14"/>
          <ac:spMkLst>
            <pc:docMk/>
            <pc:sldMk cId="387756159" sldId="336"/>
            <ac:spMk id="6" creationId="{635E94E0-ED05-73B1-6C26-FD93A57B3A14}"/>
          </ac:spMkLst>
        </pc:spChg>
        <pc:spChg chg="add mod">
          <ac:chgData name="Hashimoto, Chie / 橋本　知依" userId="d974ff01-1f92-419a-ba7c-6fd3fb8463af" providerId="ADAL" clId="{1C5858C0-B0BF-4FA8-BDD0-AC82485F7171}" dt="2023-10-26T01:42:40.749" v="421" actId="14100"/>
          <ac:spMkLst>
            <pc:docMk/>
            <pc:sldMk cId="387756159" sldId="336"/>
            <ac:spMk id="16" creationId="{498658FE-8583-0421-5F0B-B1CEB1DD6931}"/>
          </ac:spMkLst>
        </pc:spChg>
        <pc:spChg chg="add mod">
          <ac:chgData name="Hashimoto, Chie / 橋本　知依" userId="d974ff01-1f92-419a-ba7c-6fd3fb8463af" providerId="ADAL" clId="{1C5858C0-B0BF-4FA8-BDD0-AC82485F7171}" dt="2023-10-26T01:42:49.486" v="425" actId="14100"/>
          <ac:spMkLst>
            <pc:docMk/>
            <pc:sldMk cId="387756159" sldId="336"/>
            <ac:spMk id="17" creationId="{6D121DE7-123A-61A3-CBE0-976439A50AE1}"/>
          </ac:spMkLst>
        </pc:spChg>
        <pc:spChg chg="add mod">
          <ac:chgData name="Hashimoto, Chie / 橋本　知依" userId="d974ff01-1f92-419a-ba7c-6fd3fb8463af" providerId="ADAL" clId="{1C5858C0-B0BF-4FA8-BDD0-AC82485F7171}" dt="2023-10-26T01:43:12.545" v="450" actId="20577"/>
          <ac:spMkLst>
            <pc:docMk/>
            <pc:sldMk cId="387756159" sldId="336"/>
            <ac:spMk id="18" creationId="{67FEB084-E344-9140-4510-0BBA494656D2}"/>
          </ac:spMkLst>
        </pc:spChg>
        <pc:spChg chg="add mod">
          <ac:chgData name="Hashimoto, Chie / 橋本　知依" userId="d974ff01-1f92-419a-ba7c-6fd3fb8463af" providerId="ADAL" clId="{1C5858C0-B0BF-4FA8-BDD0-AC82485F7171}" dt="2023-10-26T01:43:22.750" v="463" actId="1076"/>
          <ac:spMkLst>
            <pc:docMk/>
            <pc:sldMk cId="387756159" sldId="336"/>
            <ac:spMk id="19" creationId="{7ABE8FF5-9BBA-1E92-ABF1-F1A723A8523C}"/>
          </ac:spMkLst>
        </pc:spChg>
        <pc:grpChg chg="add mod">
          <ac:chgData name="Hashimoto, Chie / 橋本　知依" userId="d974ff01-1f92-419a-ba7c-6fd3fb8463af" providerId="ADAL" clId="{1C5858C0-B0BF-4FA8-BDD0-AC82485F7171}" dt="2023-10-26T01:42:11.745" v="408" actId="1076"/>
          <ac:grpSpMkLst>
            <pc:docMk/>
            <pc:sldMk cId="387756159" sldId="336"/>
            <ac:grpSpMk id="9" creationId="{BEFF68DA-C2BD-4F58-CF1E-EB2FDBED2D97}"/>
          </ac:grpSpMkLst>
        </pc:grpChg>
        <pc:grpChg chg="del mod">
          <ac:chgData name="Hashimoto, Chie / 橋本　知依" userId="d974ff01-1f92-419a-ba7c-6fd3fb8463af" providerId="ADAL" clId="{1C5858C0-B0BF-4FA8-BDD0-AC82485F7171}" dt="2023-10-26T01:39:41.690" v="383" actId="165"/>
          <ac:grpSpMkLst>
            <pc:docMk/>
            <pc:sldMk cId="387756159" sldId="336"/>
            <ac:grpSpMk id="14" creationId="{DA085CA0-6BAC-66E4-1C86-74D44E378D03}"/>
          </ac:grpSpMkLst>
        </pc:grpChg>
        <pc:grpChg chg="add mod">
          <ac:chgData name="Hashimoto, Chie / 橋本　知依" userId="d974ff01-1f92-419a-ba7c-6fd3fb8463af" providerId="ADAL" clId="{1C5858C0-B0BF-4FA8-BDD0-AC82485F7171}" dt="2023-10-26T01:42:25.020" v="415" actId="1076"/>
          <ac:grpSpMkLst>
            <pc:docMk/>
            <pc:sldMk cId="387756159" sldId="336"/>
            <ac:grpSpMk id="15" creationId="{EE05F334-D9E3-45C3-9761-4562F20D22C1}"/>
          </ac:grpSpMkLst>
        </pc:grpChg>
        <pc:graphicFrameChg chg="mod modGraphic">
          <ac:chgData name="Hashimoto, Chie / 橋本　知依" userId="d974ff01-1f92-419a-ba7c-6fd3fb8463af" providerId="ADAL" clId="{1C5858C0-B0BF-4FA8-BDD0-AC82485F7171}" dt="2023-10-26T01:42:54.340" v="427" actId="14734"/>
          <ac:graphicFrameMkLst>
            <pc:docMk/>
            <pc:sldMk cId="387756159" sldId="336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1C5858C0-B0BF-4FA8-BDD0-AC82485F7171}" dt="2023-10-26T01:40:00.132" v="391" actId="164"/>
          <ac:picMkLst>
            <pc:docMk/>
            <pc:sldMk cId="387756159" sldId="336"/>
            <ac:picMk id="3" creationId="{87BD3254-7D47-0B71-2FAD-48C6ABBDC334}"/>
          </ac:picMkLst>
        </pc:picChg>
        <pc:picChg chg="del mod topLvl">
          <ac:chgData name="Hashimoto, Chie / 橋本　知依" userId="d974ff01-1f92-419a-ba7c-6fd3fb8463af" providerId="ADAL" clId="{1C5858C0-B0BF-4FA8-BDD0-AC82485F7171}" dt="2023-10-26T01:42:51.276" v="426" actId="478"/>
          <ac:picMkLst>
            <pc:docMk/>
            <pc:sldMk cId="387756159" sldId="336"/>
            <ac:picMk id="4" creationId="{70AD4824-71DF-178D-B827-5C666C82DF1E}"/>
          </ac:picMkLst>
        </pc:picChg>
        <pc:picChg chg="add mod modCrop">
          <ac:chgData name="Hashimoto, Chie / 橋本　知依" userId="d974ff01-1f92-419a-ba7c-6fd3fb8463af" providerId="ADAL" clId="{1C5858C0-B0BF-4FA8-BDD0-AC82485F7171}" dt="2023-10-26T01:40:00.132" v="391" actId="164"/>
          <ac:picMkLst>
            <pc:docMk/>
            <pc:sldMk cId="387756159" sldId="336"/>
            <ac:picMk id="7" creationId="{CF798D32-58B3-0454-B0C0-3A6DD58A6CA0}"/>
          </ac:picMkLst>
        </pc:picChg>
        <pc:picChg chg="add mod modCrop">
          <ac:chgData name="Hashimoto, Chie / 橋本　知依" userId="d974ff01-1f92-419a-ba7c-6fd3fb8463af" providerId="ADAL" clId="{1C5858C0-B0BF-4FA8-BDD0-AC82485F7171}" dt="2023-10-26T01:42:02.462" v="404" actId="164"/>
          <ac:picMkLst>
            <pc:docMk/>
            <pc:sldMk cId="387756159" sldId="336"/>
            <ac:picMk id="11" creationId="{68C70EF6-C403-436A-5910-718821A0E67E}"/>
          </ac:picMkLst>
        </pc:picChg>
        <pc:picChg chg="add mod modCrop">
          <ac:chgData name="Hashimoto, Chie / 橋本　知依" userId="d974ff01-1f92-419a-ba7c-6fd3fb8463af" providerId="ADAL" clId="{1C5858C0-B0BF-4FA8-BDD0-AC82485F7171}" dt="2023-10-26T01:42:02.462" v="404" actId="164"/>
          <ac:picMkLst>
            <pc:docMk/>
            <pc:sldMk cId="387756159" sldId="336"/>
            <ac:picMk id="13" creationId="{E95E6EDC-BF77-8DB6-3C7C-F3EDDF62BB4D}"/>
          </ac:picMkLst>
        </pc:picChg>
        <pc:cxnChg chg="mod topLvl">
          <ac:chgData name="Hashimoto, Chie / 橋本　知依" userId="d974ff01-1f92-419a-ba7c-6fd3fb8463af" providerId="ADAL" clId="{1C5858C0-B0BF-4FA8-BDD0-AC82485F7171}" dt="2023-10-26T01:43:49.031" v="471" actId="1076"/>
          <ac:cxnSpMkLst>
            <pc:docMk/>
            <pc:sldMk cId="387756159" sldId="336"/>
            <ac:cxnSpMk id="12" creationId="{1AB0F994-4456-7B58-D3C2-9DEF58E44176}"/>
          </ac:cxnSpMkLst>
        </pc:cxnChg>
        <pc:cxnChg chg="add mod">
          <ac:chgData name="Hashimoto, Chie / 橋本　知依" userId="d974ff01-1f92-419a-ba7c-6fd3fb8463af" providerId="ADAL" clId="{1C5858C0-B0BF-4FA8-BDD0-AC82485F7171}" dt="2023-10-26T01:43:42.551" v="469" actId="14100"/>
          <ac:cxnSpMkLst>
            <pc:docMk/>
            <pc:sldMk cId="387756159" sldId="336"/>
            <ac:cxnSpMk id="21" creationId="{837BBBAA-6F4B-84FC-B939-89F72E6630F1}"/>
          </ac:cxnSpMkLst>
        </pc:cxnChg>
      </pc:sldChg>
    </pc:docChg>
  </pc:docChgLst>
  <pc:docChgLst>
    <pc:chgData name="Hashimoto, Chie / 橋本　知依" userId="d974ff01-1f92-419a-ba7c-6fd3fb8463af" providerId="ADAL" clId="{1BF25CD5-5F80-4044-92B4-B7B14FBD1706}"/>
    <pc:docChg chg="undo custSel addSld delSld modSld">
      <pc:chgData name="Hashimoto, Chie / 橋本　知依" userId="d974ff01-1f92-419a-ba7c-6fd3fb8463af" providerId="ADAL" clId="{1BF25CD5-5F80-4044-92B4-B7B14FBD1706}" dt="2023-11-07T05:08:33.397" v="341" actId="20577"/>
      <pc:docMkLst>
        <pc:docMk/>
      </pc:docMkLst>
      <pc:sldChg chg="modSp mod">
        <pc:chgData name="Hashimoto, Chie / 橋本　知依" userId="d974ff01-1f92-419a-ba7c-6fd3fb8463af" providerId="ADAL" clId="{1BF25CD5-5F80-4044-92B4-B7B14FBD1706}" dt="2023-11-07T02:08:37.821" v="6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1BF25CD5-5F80-4044-92B4-B7B14FBD1706}" dt="2023-11-07T02:08:37.821" v="6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addSp delSp modSp mod">
        <pc:chgData name="Hashimoto, Chie / 橋本　知依" userId="d974ff01-1f92-419a-ba7c-6fd3fb8463af" providerId="ADAL" clId="{1BF25CD5-5F80-4044-92B4-B7B14FBD1706}" dt="2023-11-07T02:14:14.969" v="79" actId="14734"/>
        <pc:sldMkLst>
          <pc:docMk/>
          <pc:sldMk cId="509033882" sldId="305"/>
        </pc:sldMkLst>
        <pc:spChg chg="mod">
          <ac:chgData name="Hashimoto, Chie / 橋本　知依" userId="d974ff01-1f92-419a-ba7c-6fd3fb8463af" providerId="ADAL" clId="{1BF25CD5-5F80-4044-92B4-B7B14FBD1706}" dt="2023-11-07T02:09:31.721" v="31" actId="20577"/>
          <ac:spMkLst>
            <pc:docMk/>
            <pc:sldMk cId="509033882" sldId="305"/>
            <ac:spMk id="6" creationId="{531B4B9D-12EA-4BC5-4859-8E23CDDB1A22}"/>
          </ac:spMkLst>
        </pc:spChg>
        <pc:spChg chg="del">
          <ac:chgData name="Hashimoto, Chie / 橋本　知依" userId="d974ff01-1f92-419a-ba7c-6fd3fb8463af" providerId="ADAL" clId="{1BF25CD5-5F80-4044-92B4-B7B14FBD1706}" dt="2023-11-07T02:10:40.978" v="37" actId="478"/>
          <ac:spMkLst>
            <pc:docMk/>
            <pc:sldMk cId="509033882" sldId="305"/>
            <ac:spMk id="7" creationId="{DB462E19-2AD4-6A23-1FAF-F7BF8087DC23}"/>
          </ac:spMkLst>
        </pc:spChg>
        <pc:spChg chg="del">
          <ac:chgData name="Hashimoto, Chie / 橋本　知依" userId="d974ff01-1f92-419a-ba7c-6fd3fb8463af" providerId="ADAL" clId="{1BF25CD5-5F80-4044-92B4-B7B14FBD1706}" dt="2023-11-07T02:10:52.316" v="39" actId="478"/>
          <ac:spMkLst>
            <pc:docMk/>
            <pc:sldMk cId="509033882" sldId="305"/>
            <ac:spMk id="8" creationId="{060EFA88-1D8D-D8A8-2766-30DFABE47B40}"/>
          </ac:spMkLst>
        </pc:spChg>
        <pc:spChg chg="del">
          <ac:chgData name="Hashimoto, Chie / 橋本　知依" userId="d974ff01-1f92-419a-ba7c-6fd3fb8463af" providerId="ADAL" clId="{1BF25CD5-5F80-4044-92B4-B7B14FBD1706}" dt="2023-11-07T02:10:52.316" v="39" actId="478"/>
          <ac:spMkLst>
            <pc:docMk/>
            <pc:sldMk cId="509033882" sldId="305"/>
            <ac:spMk id="9" creationId="{3FD80B45-95D0-6766-6080-C0EB58642D3F}"/>
          </ac:spMkLst>
        </pc:spChg>
        <pc:spChg chg="del">
          <ac:chgData name="Hashimoto, Chie / 橋本　知依" userId="d974ff01-1f92-419a-ba7c-6fd3fb8463af" providerId="ADAL" clId="{1BF25CD5-5F80-4044-92B4-B7B14FBD1706}" dt="2023-11-07T02:10:52.316" v="39" actId="478"/>
          <ac:spMkLst>
            <pc:docMk/>
            <pc:sldMk cId="509033882" sldId="305"/>
            <ac:spMk id="10" creationId="{9AB43444-53DB-6BBC-AD6C-9D23C75023D8}"/>
          </ac:spMkLst>
        </pc:spChg>
        <pc:spChg chg="add del">
          <ac:chgData name="Hashimoto, Chie / 橋本　知依" userId="d974ff01-1f92-419a-ba7c-6fd3fb8463af" providerId="ADAL" clId="{1BF25CD5-5F80-4044-92B4-B7B14FBD1706}" dt="2023-11-07T02:09:20.986" v="11"/>
          <ac:spMkLst>
            <pc:docMk/>
            <pc:sldMk cId="509033882" sldId="305"/>
            <ac:spMk id="19" creationId="{BF2FC452-4AA2-4661-932E-3D3C38858CEB}"/>
          </ac:spMkLst>
        </pc:spChg>
        <pc:spChg chg="mod">
          <ac:chgData name="Hashimoto, Chie / 橋本　知依" userId="d974ff01-1f92-419a-ba7c-6fd3fb8463af" providerId="ADAL" clId="{1BF25CD5-5F80-4044-92B4-B7B14FBD1706}" dt="2023-11-07T02:14:09.842" v="77" actId="1076"/>
          <ac:spMkLst>
            <pc:docMk/>
            <pc:sldMk cId="509033882" sldId="305"/>
            <ac:spMk id="22" creationId="{503FF28B-AE8C-9B03-49E2-3B93B1B72BC0}"/>
          </ac:spMkLst>
        </pc:spChg>
        <pc:grpChg chg="del">
          <ac:chgData name="Hashimoto, Chie / 橋本　知依" userId="d974ff01-1f92-419a-ba7c-6fd3fb8463af" providerId="ADAL" clId="{1BF25CD5-5F80-4044-92B4-B7B14FBD1706}" dt="2023-11-07T02:10:38.781" v="34" actId="478"/>
          <ac:grpSpMkLst>
            <pc:docMk/>
            <pc:sldMk cId="509033882" sldId="305"/>
            <ac:grpSpMk id="4" creationId="{F963DD81-9582-EDB8-3794-C7315131F82C}"/>
          </ac:grpSpMkLst>
        </pc:grpChg>
        <pc:grpChg chg="del">
          <ac:chgData name="Hashimoto, Chie / 橋本　知依" userId="d974ff01-1f92-419a-ba7c-6fd3fb8463af" providerId="ADAL" clId="{1BF25CD5-5F80-4044-92B4-B7B14FBD1706}" dt="2023-11-07T02:10:39.149" v="35" actId="478"/>
          <ac:grpSpMkLst>
            <pc:docMk/>
            <pc:sldMk cId="509033882" sldId="305"/>
            <ac:grpSpMk id="11" creationId="{022BE94D-302D-6284-A61C-BA68EC0D993A}"/>
          </ac:grpSpMkLst>
        </pc:grpChg>
        <pc:grpChg chg="del">
          <ac:chgData name="Hashimoto, Chie / 橋本　知依" userId="d974ff01-1f92-419a-ba7c-6fd3fb8463af" providerId="ADAL" clId="{1BF25CD5-5F80-4044-92B4-B7B14FBD1706}" dt="2023-11-07T02:10:39.491" v="36" actId="478"/>
          <ac:grpSpMkLst>
            <pc:docMk/>
            <pc:sldMk cId="509033882" sldId="305"/>
            <ac:grpSpMk id="13" creationId="{280C63E5-E0C5-318F-CBFF-638B819327EA}"/>
          </ac:grpSpMkLst>
        </pc:grpChg>
        <pc:grpChg chg="add mod">
          <ac:chgData name="Hashimoto, Chie / 橋本　知依" userId="d974ff01-1f92-419a-ba7c-6fd3fb8463af" providerId="ADAL" clId="{1BF25CD5-5F80-4044-92B4-B7B14FBD1706}" dt="2023-11-07T02:14:12.374" v="78" actId="1076"/>
          <ac:grpSpMkLst>
            <pc:docMk/>
            <pc:sldMk cId="509033882" sldId="305"/>
            <ac:grpSpMk id="20" creationId="{DE6887E3-EAF4-A826-1F77-9CAE9A98A57E}"/>
          </ac:grpSpMkLst>
        </pc:grpChg>
        <pc:graphicFrameChg chg="mod modGraphic">
          <ac:chgData name="Hashimoto, Chie / 橋本　知依" userId="d974ff01-1f92-419a-ba7c-6fd3fb8463af" providerId="ADAL" clId="{1BF25CD5-5F80-4044-92B4-B7B14FBD1706}" dt="2023-11-07T02:14:14.969" v="79" actId="14734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picChg chg="mod">
          <ac:chgData name="Hashimoto, Chie / 橋本　知依" userId="d974ff01-1f92-419a-ba7c-6fd3fb8463af" providerId="ADAL" clId="{1BF25CD5-5F80-4044-92B4-B7B14FBD1706}" dt="2023-11-07T02:13:43.087" v="58"/>
          <ac:picMkLst>
            <pc:docMk/>
            <pc:sldMk cId="509033882" sldId="305"/>
            <ac:picMk id="21" creationId="{6EEB5330-C6FB-C54B-F4AE-B7058615EAB0}"/>
          </ac:picMkLst>
        </pc:picChg>
      </pc:sldChg>
      <pc:sldChg chg="del">
        <pc:chgData name="Hashimoto, Chie / 橋本　知依" userId="d974ff01-1f92-419a-ba7c-6fd3fb8463af" providerId="ADAL" clId="{1BF25CD5-5F80-4044-92B4-B7B14FBD1706}" dt="2023-11-07T02:10:33.262" v="32" actId="47"/>
        <pc:sldMkLst>
          <pc:docMk/>
          <pc:sldMk cId="1571775979" sldId="325"/>
        </pc:sldMkLst>
      </pc:sldChg>
      <pc:sldChg chg="del">
        <pc:chgData name="Hashimoto, Chie / 橋本　知依" userId="d974ff01-1f92-419a-ba7c-6fd3fb8463af" providerId="ADAL" clId="{1BF25CD5-5F80-4044-92B4-B7B14FBD1706}" dt="2023-11-07T02:10:34.621" v="33" actId="47"/>
        <pc:sldMkLst>
          <pc:docMk/>
          <pc:sldMk cId="3792151018" sldId="331"/>
        </pc:sldMkLst>
      </pc:sldChg>
      <pc:sldChg chg="del">
        <pc:chgData name="Hashimoto, Chie / 橋本　知依" userId="d974ff01-1f92-419a-ba7c-6fd3fb8463af" providerId="ADAL" clId="{1BF25CD5-5F80-4044-92B4-B7B14FBD1706}" dt="2023-11-07T02:10:33.262" v="32" actId="47"/>
        <pc:sldMkLst>
          <pc:docMk/>
          <pc:sldMk cId="894165318" sldId="335"/>
        </pc:sldMkLst>
      </pc:sldChg>
      <pc:sldChg chg="addSp delSp modSp add del mod">
        <pc:chgData name="Hashimoto, Chie / 橋本　知依" userId="d974ff01-1f92-419a-ba7c-6fd3fb8463af" providerId="ADAL" clId="{1BF25CD5-5F80-4044-92B4-B7B14FBD1706}" dt="2023-11-07T05:08:29.525" v="337" actId="20577"/>
        <pc:sldMkLst>
          <pc:docMk/>
          <pc:sldMk cId="387756159" sldId="336"/>
        </pc:sldMkLst>
        <pc:spChg chg="mod">
          <ac:chgData name="Hashimoto, Chie / 橋本　知依" userId="d974ff01-1f92-419a-ba7c-6fd3fb8463af" providerId="ADAL" clId="{1BF25CD5-5F80-4044-92B4-B7B14FBD1706}" dt="2023-11-07T02:11:45.232" v="45"/>
          <ac:spMkLst>
            <pc:docMk/>
            <pc:sldMk cId="387756159" sldId="336"/>
            <ac:spMk id="6" creationId="{635E94E0-ED05-73B1-6C26-FD93A57B3A14}"/>
          </ac:spMkLst>
        </pc:spChg>
        <pc:spChg chg="mod topLvl">
          <ac:chgData name="Hashimoto, Chie / 橋本　知依" userId="d974ff01-1f92-419a-ba7c-6fd3fb8463af" providerId="ADAL" clId="{1BF25CD5-5F80-4044-92B4-B7B14FBD1706}" dt="2023-11-07T02:20:08.601" v="115" actId="14100"/>
          <ac:spMkLst>
            <pc:docMk/>
            <pc:sldMk cId="387756159" sldId="336"/>
            <ac:spMk id="9" creationId="{811F1FE2-0E40-01DB-B88D-4530FEF6D3DB}"/>
          </ac:spMkLst>
        </pc:spChg>
        <pc:spChg chg="mod">
          <ac:chgData name="Hashimoto, Chie / 橋本　知依" userId="d974ff01-1f92-419a-ba7c-6fd3fb8463af" providerId="ADAL" clId="{1BF25CD5-5F80-4044-92B4-B7B14FBD1706}" dt="2023-11-07T02:20:27.615" v="120" actId="1076"/>
          <ac:spMkLst>
            <pc:docMk/>
            <pc:sldMk cId="387756159" sldId="336"/>
            <ac:spMk id="11" creationId="{17F3C417-98F1-75DB-7B9A-B9EEB2D9DE65}"/>
          </ac:spMkLst>
        </pc:spChg>
        <pc:spChg chg="mod">
          <ac:chgData name="Hashimoto, Chie / 橋本　知依" userId="d974ff01-1f92-419a-ba7c-6fd3fb8463af" providerId="ADAL" clId="{1BF25CD5-5F80-4044-92B4-B7B14FBD1706}" dt="2023-11-07T02:20:13.657" v="118" actId="1076"/>
          <ac:spMkLst>
            <pc:docMk/>
            <pc:sldMk cId="387756159" sldId="336"/>
            <ac:spMk id="13" creationId="{8342F61E-C0C4-6534-3734-912CA0D31E0B}"/>
          </ac:spMkLst>
        </pc:spChg>
        <pc:grpChg chg="del">
          <ac:chgData name="Hashimoto, Chie / 橋本　知依" userId="d974ff01-1f92-419a-ba7c-6fd3fb8463af" providerId="ADAL" clId="{1BF25CD5-5F80-4044-92B4-B7B14FBD1706}" dt="2023-11-07T02:19:55.238" v="109" actId="165"/>
          <ac:grpSpMkLst>
            <pc:docMk/>
            <pc:sldMk cId="387756159" sldId="336"/>
            <ac:grpSpMk id="10" creationId="{F5802DB7-7568-5BB7-04DF-54385FA05473}"/>
          </ac:grpSpMkLst>
        </pc:grpChg>
        <pc:graphicFrameChg chg="mod ord modGraphic">
          <ac:chgData name="Hashimoto, Chie / 橋本　知依" userId="d974ff01-1f92-419a-ba7c-6fd3fb8463af" providerId="ADAL" clId="{1BF25CD5-5F80-4044-92B4-B7B14FBD1706}" dt="2023-11-07T05:08:29.525" v="337" actId="20577"/>
          <ac:graphicFrameMkLst>
            <pc:docMk/>
            <pc:sldMk cId="387756159" sldId="336"/>
            <ac:graphicFrameMk id="8" creationId="{07219AAD-97A6-3628-5ADC-E4FDDF648FDB}"/>
          </ac:graphicFrameMkLst>
        </pc:graphicFrameChg>
        <pc:picChg chg="add mod ord">
          <ac:chgData name="Hashimoto, Chie / 橋本　知依" userId="d974ff01-1f92-419a-ba7c-6fd3fb8463af" providerId="ADAL" clId="{1BF25CD5-5F80-4044-92B4-B7B14FBD1706}" dt="2023-11-07T02:20:10.419" v="117" actId="1076"/>
          <ac:picMkLst>
            <pc:docMk/>
            <pc:sldMk cId="387756159" sldId="336"/>
            <ac:picMk id="3" creationId="{55AC55B1-8BA8-DD64-50FE-D11F12B45E31}"/>
          </ac:picMkLst>
        </pc:picChg>
        <pc:picChg chg="del mod topLvl">
          <ac:chgData name="Hashimoto, Chie / 橋本　知依" userId="d974ff01-1f92-419a-ba7c-6fd3fb8463af" providerId="ADAL" clId="{1BF25CD5-5F80-4044-92B4-B7B14FBD1706}" dt="2023-11-07T02:19:56.557" v="110" actId="478"/>
          <ac:picMkLst>
            <pc:docMk/>
            <pc:sldMk cId="387756159" sldId="336"/>
            <ac:picMk id="7" creationId="{F2B2FBA9-F862-7196-DE48-200259DFCE0A}"/>
          </ac:picMkLst>
        </pc:picChg>
      </pc:sldChg>
      <pc:sldChg chg="addSp delSp modSp add mod">
        <pc:chgData name="Hashimoto, Chie / 橋本　知依" userId="d974ff01-1f92-419a-ba7c-6fd3fb8463af" providerId="ADAL" clId="{1BF25CD5-5F80-4044-92B4-B7B14FBD1706}" dt="2023-11-07T05:08:31.490" v="339" actId="20577"/>
        <pc:sldMkLst>
          <pc:docMk/>
          <pc:sldMk cId="2278173" sldId="337"/>
        </pc:sldMkLst>
        <pc:spChg chg="mod">
          <ac:chgData name="Hashimoto, Chie / 橋本　知依" userId="d974ff01-1f92-419a-ba7c-6fd3fb8463af" providerId="ADAL" clId="{1BF25CD5-5F80-4044-92B4-B7B14FBD1706}" dt="2023-11-07T02:11:45.232" v="45"/>
          <ac:spMkLst>
            <pc:docMk/>
            <pc:sldMk cId="2278173" sldId="337"/>
            <ac:spMk id="6" creationId="{635E94E0-ED05-73B1-6C26-FD93A57B3A14}"/>
          </ac:spMkLst>
        </pc:spChg>
        <pc:spChg chg="mod">
          <ac:chgData name="Hashimoto, Chie / 橋本　知依" userId="d974ff01-1f92-419a-ba7c-6fd3fb8463af" providerId="ADAL" clId="{1BF25CD5-5F80-4044-92B4-B7B14FBD1706}" dt="2023-11-07T02:26:43.485" v="198" actId="1076"/>
          <ac:spMkLst>
            <pc:docMk/>
            <pc:sldMk cId="2278173" sldId="337"/>
            <ac:spMk id="16" creationId="{1D6AB47F-A32B-EAB7-B773-F88AB17A67AA}"/>
          </ac:spMkLst>
        </pc:spChg>
        <pc:graphicFrameChg chg="mod modGraphic">
          <ac:chgData name="Hashimoto, Chie / 橋本　知依" userId="d974ff01-1f92-419a-ba7c-6fd3fb8463af" providerId="ADAL" clId="{1BF25CD5-5F80-4044-92B4-B7B14FBD1706}" dt="2023-11-07T05:08:31.490" v="339" actId="20577"/>
          <ac:graphicFrameMkLst>
            <pc:docMk/>
            <pc:sldMk cId="2278173" sldId="337"/>
            <ac:graphicFrameMk id="8" creationId="{07219AAD-97A6-3628-5ADC-E4FDDF648FDB}"/>
          </ac:graphicFrameMkLst>
        </pc:graphicFrameChg>
        <pc:picChg chg="add mod">
          <ac:chgData name="Hashimoto, Chie / 橋本　知依" userId="d974ff01-1f92-419a-ba7c-6fd3fb8463af" providerId="ADAL" clId="{1BF25CD5-5F80-4044-92B4-B7B14FBD1706}" dt="2023-11-07T02:26:13.499" v="186" actId="1076"/>
          <ac:picMkLst>
            <pc:docMk/>
            <pc:sldMk cId="2278173" sldId="337"/>
            <ac:picMk id="5" creationId="{EC79D63E-BFEE-019F-C1AC-A09427DCC04F}"/>
          </ac:picMkLst>
        </pc:picChg>
        <pc:picChg chg="del mod">
          <ac:chgData name="Hashimoto, Chie / 橋本　知依" userId="d974ff01-1f92-419a-ba7c-6fd3fb8463af" providerId="ADAL" clId="{1BF25CD5-5F80-4044-92B4-B7B14FBD1706}" dt="2023-11-07T02:25:35.543" v="179" actId="478"/>
          <ac:picMkLst>
            <pc:docMk/>
            <pc:sldMk cId="2278173" sldId="337"/>
            <ac:picMk id="15" creationId="{294AA195-24F3-0130-EC97-16DDE17FD560}"/>
          </ac:picMkLst>
        </pc:picChg>
      </pc:sldChg>
      <pc:sldChg chg="addSp delSp modSp add mod">
        <pc:chgData name="Hashimoto, Chie / 橋本　知依" userId="d974ff01-1f92-419a-ba7c-6fd3fb8463af" providerId="ADAL" clId="{1BF25CD5-5F80-4044-92B4-B7B14FBD1706}" dt="2023-11-07T05:08:27.843" v="335" actId="20577"/>
        <pc:sldMkLst>
          <pc:docMk/>
          <pc:sldMk cId="610923321" sldId="338"/>
        </pc:sldMkLst>
        <pc:spChg chg="mod">
          <ac:chgData name="Hashimoto, Chie / 橋本　知依" userId="d974ff01-1f92-419a-ba7c-6fd3fb8463af" providerId="ADAL" clId="{1BF25CD5-5F80-4044-92B4-B7B14FBD1706}" dt="2023-11-07T02:11:45.232" v="45"/>
          <ac:spMkLst>
            <pc:docMk/>
            <pc:sldMk cId="610923321" sldId="338"/>
            <ac:spMk id="6" creationId="{635E94E0-ED05-73B1-6C26-FD93A57B3A14}"/>
          </ac:spMkLst>
        </pc:spChg>
        <pc:spChg chg="mod">
          <ac:chgData name="Hashimoto, Chie / 橋本　知依" userId="d974ff01-1f92-419a-ba7c-6fd3fb8463af" providerId="ADAL" clId="{1BF25CD5-5F80-4044-92B4-B7B14FBD1706}" dt="2023-11-07T02:33:05.161" v="271" actId="164"/>
          <ac:spMkLst>
            <pc:docMk/>
            <pc:sldMk cId="610923321" sldId="338"/>
            <ac:spMk id="18" creationId="{307DB1F0-2F02-CF93-B7EB-542767EA8462}"/>
          </ac:spMkLst>
        </pc:spChg>
        <pc:spChg chg="mod">
          <ac:chgData name="Hashimoto, Chie / 橋本　知依" userId="d974ff01-1f92-419a-ba7c-6fd3fb8463af" providerId="ADAL" clId="{1BF25CD5-5F80-4044-92B4-B7B14FBD1706}" dt="2023-11-07T02:33:05.161" v="271" actId="164"/>
          <ac:spMkLst>
            <pc:docMk/>
            <pc:sldMk cId="610923321" sldId="338"/>
            <ac:spMk id="21" creationId="{C5A8C477-CF3C-4992-3088-B267BD97FF1C}"/>
          </ac:spMkLst>
        </pc:spChg>
        <pc:spChg chg="mod">
          <ac:chgData name="Hashimoto, Chie / 橋本　知依" userId="d974ff01-1f92-419a-ba7c-6fd3fb8463af" providerId="ADAL" clId="{1BF25CD5-5F80-4044-92B4-B7B14FBD1706}" dt="2023-11-07T02:33:05.161" v="271" actId="164"/>
          <ac:spMkLst>
            <pc:docMk/>
            <pc:sldMk cId="610923321" sldId="338"/>
            <ac:spMk id="22" creationId="{858F98AD-9B33-0FFD-F3D9-18BBC52A8608}"/>
          </ac:spMkLst>
        </pc:spChg>
        <pc:spChg chg="mod">
          <ac:chgData name="Hashimoto, Chie / 橋本　知依" userId="d974ff01-1f92-419a-ba7c-6fd3fb8463af" providerId="ADAL" clId="{1BF25CD5-5F80-4044-92B4-B7B14FBD1706}" dt="2023-11-07T02:33:05.161" v="271" actId="164"/>
          <ac:spMkLst>
            <pc:docMk/>
            <pc:sldMk cId="610923321" sldId="338"/>
            <ac:spMk id="23" creationId="{982683EC-25B4-16BF-75B6-FA9BFFD7E417}"/>
          </ac:spMkLst>
        </pc:spChg>
        <pc:spChg chg="mod">
          <ac:chgData name="Hashimoto, Chie / 橋本　知依" userId="d974ff01-1f92-419a-ba7c-6fd3fb8463af" providerId="ADAL" clId="{1BF25CD5-5F80-4044-92B4-B7B14FBD1706}" dt="2023-11-07T02:33:11.720" v="299" actId="1035"/>
          <ac:spMkLst>
            <pc:docMk/>
            <pc:sldMk cId="610923321" sldId="338"/>
            <ac:spMk id="32" creationId="{5C88F65E-85F9-6DD7-ABD4-0691C200786B}"/>
          </ac:spMkLst>
        </pc:spChg>
        <pc:spChg chg="mod">
          <ac:chgData name="Hashimoto, Chie / 橋本　知依" userId="d974ff01-1f92-419a-ba7c-6fd3fb8463af" providerId="ADAL" clId="{1BF25CD5-5F80-4044-92B4-B7B14FBD1706}" dt="2023-11-07T02:33:11.720" v="299" actId="1035"/>
          <ac:spMkLst>
            <pc:docMk/>
            <pc:sldMk cId="610923321" sldId="338"/>
            <ac:spMk id="33" creationId="{018F122D-8CF7-51FB-0217-111C1BFF5EBB}"/>
          </ac:spMkLst>
        </pc:spChg>
        <pc:spChg chg="mod">
          <ac:chgData name="Hashimoto, Chie / 橋本　知依" userId="d974ff01-1f92-419a-ba7c-6fd3fb8463af" providerId="ADAL" clId="{1BF25CD5-5F80-4044-92B4-B7B14FBD1706}" dt="2023-11-07T02:33:50.910" v="331" actId="14100"/>
          <ac:spMkLst>
            <pc:docMk/>
            <pc:sldMk cId="610923321" sldId="338"/>
            <ac:spMk id="34" creationId="{7410680A-0B2C-3597-0011-0B36726D3E5E}"/>
          </ac:spMkLst>
        </pc:spChg>
        <pc:spChg chg="add del mod">
          <ac:chgData name="Hashimoto, Chie / 橋本　知依" userId="d974ff01-1f92-419a-ba7c-6fd3fb8463af" providerId="ADAL" clId="{1BF25CD5-5F80-4044-92B4-B7B14FBD1706}" dt="2023-11-07T02:33:31.204" v="303"/>
          <ac:spMkLst>
            <pc:docMk/>
            <pc:sldMk cId="610923321" sldId="338"/>
            <ac:spMk id="37" creationId="{CFCC632A-6E3B-A15B-24AE-12B6E334C786}"/>
          </ac:spMkLst>
        </pc:spChg>
        <pc:grpChg chg="add mod">
          <ac:chgData name="Hashimoto, Chie / 橋本　知依" userId="d974ff01-1f92-419a-ba7c-6fd3fb8463af" providerId="ADAL" clId="{1BF25CD5-5F80-4044-92B4-B7B14FBD1706}" dt="2023-11-07T02:33:11.720" v="299" actId="1035"/>
          <ac:grpSpMkLst>
            <pc:docMk/>
            <pc:sldMk cId="610923321" sldId="338"/>
            <ac:grpSpMk id="35" creationId="{100AFA5E-240E-0D90-1A6D-94F8CF1D5FB4}"/>
          </ac:grpSpMkLst>
        </pc:grpChg>
        <pc:graphicFrameChg chg="mod ord modGraphic">
          <ac:chgData name="Hashimoto, Chie / 橋本　知依" userId="d974ff01-1f92-419a-ba7c-6fd3fb8463af" providerId="ADAL" clId="{1BF25CD5-5F80-4044-92B4-B7B14FBD1706}" dt="2023-11-07T05:08:27.843" v="335" actId="20577"/>
          <ac:graphicFrameMkLst>
            <pc:docMk/>
            <pc:sldMk cId="610923321" sldId="338"/>
            <ac:graphicFrameMk id="8" creationId="{07219AAD-97A6-3628-5ADC-E4FDDF648FDB}"/>
          </ac:graphicFrameMkLst>
        </pc:graphicFrameChg>
        <pc:graphicFrameChg chg="add del mod">
          <ac:chgData name="Hashimoto, Chie / 橋本　知依" userId="d974ff01-1f92-419a-ba7c-6fd3fb8463af" providerId="ADAL" clId="{1BF25CD5-5F80-4044-92B4-B7B14FBD1706}" dt="2023-11-07T02:33:31.204" v="303"/>
          <ac:graphicFrameMkLst>
            <pc:docMk/>
            <pc:sldMk cId="610923321" sldId="338"/>
            <ac:graphicFrameMk id="36" creationId="{276394B9-7059-35D4-D2A8-AE166F33F467}"/>
          </ac:graphicFrameMkLst>
        </pc:graphicFrameChg>
        <pc:picChg chg="add mod ord modCrop">
          <ac:chgData name="Hashimoto, Chie / 橋本　知依" userId="d974ff01-1f92-419a-ba7c-6fd3fb8463af" providerId="ADAL" clId="{1BF25CD5-5F80-4044-92B4-B7B14FBD1706}" dt="2023-11-07T02:33:05.161" v="271" actId="164"/>
          <ac:picMkLst>
            <pc:docMk/>
            <pc:sldMk cId="610923321" sldId="338"/>
            <ac:picMk id="3" creationId="{018D5E62-558D-BFC6-E999-116F0726AF38}"/>
          </ac:picMkLst>
        </pc:picChg>
        <pc:picChg chg="add mod ord modCrop">
          <ac:chgData name="Hashimoto, Chie / 橋本　知依" userId="d974ff01-1f92-419a-ba7c-6fd3fb8463af" providerId="ADAL" clId="{1BF25CD5-5F80-4044-92B4-B7B14FBD1706}" dt="2023-11-07T02:33:05.161" v="271" actId="164"/>
          <ac:picMkLst>
            <pc:docMk/>
            <pc:sldMk cId="610923321" sldId="338"/>
            <ac:picMk id="5" creationId="{42DAC83F-4CC5-31D4-986E-CAD04DF297AA}"/>
          </ac:picMkLst>
        </pc:picChg>
        <pc:picChg chg="add mod ord modCrop">
          <ac:chgData name="Hashimoto, Chie / 橋本　知依" userId="d974ff01-1f92-419a-ba7c-6fd3fb8463af" providerId="ADAL" clId="{1BF25CD5-5F80-4044-92B4-B7B14FBD1706}" dt="2023-11-07T02:33:05.161" v="271" actId="164"/>
          <ac:picMkLst>
            <pc:docMk/>
            <pc:sldMk cId="610923321" sldId="338"/>
            <ac:picMk id="9" creationId="{00EEF347-4B04-B57B-B45A-636BFD979A7D}"/>
          </ac:picMkLst>
        </pc:picChg>
        <pc:picChg chg="del">
          <ac:chgData name="Hashimoto, Chie / 橋本　知依" userId="d974ff01-1f92-419a-ba7c-6fd3fb8463af" providerId="ADAL" clId="{1BF25CD5-5F80-4044-92B4-B7B14FBD1706}" dt="2023-11-07T02:32:28.824" v="257" actId="478"/>
          <ac:picMkLst>
            <pc:docMk/>
            <pc:sldMk cId="610923321" sldId="338"/>
            <ac:picMk id="13" creationId="{4040D342-3336-FB98-84B8-91E0DC679587}"/>
          </ac:picMkLst>
        </pc:picChg>
        <pc:picChg chg="del">
          <ac:chgData name="Hashimoto, Chie / 橋本　知依" userId="d974ff01-1f92-419a-ba7c-6fd3fb8463af" providerId="ADAL" clId="{1BF25CD5-5F80-4044-92B4-B7B14FBD1706}" dt="2023-11-07T02:32:30.659" v="259" actId="478"/>
          <ac:picMkLst>
            <pc:docMk/>
            <pc:sldMk cId="610923321" sldId="338"/>
            <ac:picMk id="15" creationId="{5206A7F9-DB09-1AED-E29E-08D96F3E3855}"/>
          </ac:picMkLst>
        </pc:picChg>
        <pc:picChg chg="del">
          <ac:chgData name="Hashimoto, Chie / 橋本　知依" userId="d974ff01-1f92-419a-ba7c-6fd3fb8463af" providerId="ADAL" clId="{1BF25CD5-5F80-4044-92B4-B7B14FBD1706}" dt="2023-11-07T02:32:29.377" v="258" actId="478"/>
          <ac:picMkLst>
            <pc:docMk/>
            <pc:sldMk cId="610923321" sldId="338"/>
            <ac:picMk id="17" creationId="{BCE6D3D1-449C-3370-7F87-C8E1B6D18D8F}"/>
          </ac:picMkLst>
        </pc:picChg>
        <pc:cxnChg chg="mod">
          <ac:chgData name="Hashimoto, Chie / 橋本　知依" userId="d974ff01-1f92-419a-ba7c-6fd3fb8463af" providerId="ADAL" clId="{1BF25CD5-5F80-4044-92B4-B7B14FBD1706}" dt="2023-11-07T02:33:05.161" v="271" actId="164"/>
          <ac:cxnSpMkLst>
            <pc:docMk/>
            <pc:sldMk cId="610923321" sldId="338"/>
            <ac:cxnSpMk id="19" creationId="{364DF187-B46B-1C9A-172D-7FE9175F7158}"/>
          </ac:cxnSpMkLst>
        </pc:cxnChg>
        <pc:cxnChg chg="mod">
          <ac:chgData name="Hashimoto, Chie / 橋本　知依" userId="d974ff01-1f92-419a-ba7c-6fd3fb8463af" providerId="ADAL" clId="{1BF25CD5-5F80-4044-92B4-B7B14FBD1706}" dt="2023-11-07T02:33:05.161" v="271" actId="164"/>
          <ac:cxnSpMkLst>
            <pc:docMk/>
            <pc:sldMk cId="610923321" sldId="338"/>
            <ac:cxnSpMk id="25" creationId="{CF92C02B-BFD6-51F0-0482-BBFF8E509394}"/>
          </ac:cxnSpMkLst>
        </pc:cxnChg>
        <pc:cxnChg chg="mod">
          <ac:chgData name="Hashimoto, Chie / 橋本　知依" userId="d974ff01-1f92-419a-ba7c-6fd3fb8463af" providerId="ADAL" clId="{1BF25CD5-5F80-4044-92B4-B7B14FBD1706}" dt="2023-11-07T02:33:05.161" v="271" actId="164"/>
          <ac:cxnSpMkLst>
            <pc:docMk/>
            <pc:sldMk cId="610923321" sldId="338"/>
            <ac:cxnSpMk id="28" creationId="{629D97A2-5F32-EC5C-0358-F45E5CEC8545}"/>
          </ac:cxnSpMkLst>
        </pc:cxnChg>
      </pc:sldChg>
      <pc:sldChg chg="addSp modSp add mod">
        <pc:chgData name="Hashimoto, Chie / 橋本　知依" userId="d974ff01-1f92-419a-ba7c-6fd3fb8463af" providerId="ADAL" clId="{1BF25CD5-5F80-4044-92B4-B7B14FBD1706}" dt="2023-11-07T05:08:33.397" v="341" actId="20577"/>
        <pc:sldMkLst>
          <pc:docMk/>
          <pc:sldMk cId="546968355" sldId="339"/>
        </pc:sldMkLst>
        <pc:spChg chg="mod">
          <ac:chgData name="Hashimoto, Chie / 橋本　知依" userId="d974ff01-1f92-419a-ba7c-6fd3fb8463af" providerId="ADAL" clId="{1BF25CD5-5F80-4044-92B4-B7B14FBD1706}" dt="2023-11-07T02:11:45.232" v="45"/>
          <ac:spMkLst>
            <pc:docMk/>
            <pc:sldMk cId="546968355" sldId="339"/>
            <ac:spMk id="6" creationId="{635E94E0-ED05-73B1-6C26-FD93A57B3A14}"/>
          </ac:spMkLst>
        </pc:spChg>
        <pc:spChg chg="mod">
          <ac:chgData name="Hashimoto, Chie / 橋本　知依" userId="d974ff01-1f92-419a-ba7c-6fd3fb8463af" providerId="ADAL" clId="{1BF25CD5-5F80-4044-92B4-B7B14FBD1706}" dt="2023-11-07T02:28:20.852" v="214" actId="1076"/>
          <ac:spMkLst>
            <pc:docMk/>
            <pc:sldMk cId="546968355" sldId="339"/>
            <ac:spMk id="7" creationId="{05209458-C285-177E-C095-2B223253721A}"/>
          </ac:spMkLst>
        </pc:spChg>
        <pc:spChg chg="mod">
          <ac:chgData name="Hashimoto, Chie / 橋本　知依" userId="d974ff01-1f92-419a-ba7c-6fd3fb8463af" providerId="ADAL" clId="{1BF25CD5-5F80-4044-92B4-B7B14FBD1706}" dt="2023-11-07T02:27:45.691" v="207" actId="164"/>
          <ac:spMkLst>
            <pc:docMk/>
            <pc:sldMk cId="546968355" sldId="339"/>
            <ac:spMk id="9" creationId="{54D4575D-D83B-43BD-D68C-2FE8CE86271A}"/>
          </ac:spMkLst>
        </pc:spChg>
        <pc:spChg chg="mod">
          <ac:chgData name="Hashimoto, Chie / 橋本　知依" userId="d974ff01-1f92-419a-ba7c-6fd3fb8463af" providerId="ADAL" clId="{1BF25CD5-5F80-4044-92B4-B7B14FBD1706}" dt="2023-11-07T02:28:51.758" v="217" actId="164"/>
          <ac:spMkLst>
            <pc:docMk/>
            <pc:sldMk cId="546968355" sldId="339"/>
            <ac:spMk id="12" creationId="{377D1707-6B3C-59F9-E35C-C59F4BB026F1}"/>
          </ac:spMkLst>
        </pc:spChg>
        <pc:spChg chg="mod">
          <ac:chgData name="Hashimoto, Chie / 橋本　知依" userId="d974ff01-1f92-419a-ba7c-6fd3fb8463af" providerId="ADAL" clId="{1BF25CD5-5F80-4044-92B4-B7B14FBD1706}" dt="2023-11-07T02:28:51.758" v="217" actId="164"/>
          <ac:spMkLst>
            <pc:docMk/>
            <pc:sldMk cId="546968355" sldId="339"/>
            <ac:spMk id="13" creationId="{284CFCF2-8D45-4F66-3A3C-8A8F2487F72F}"/>
          </ac:spMkLst>
        </pc:spChg>
        <pc:spChg chg="mod">
          <ac:chgData name="Hashimoto, Chie / 橋本　知依" userId="d974ff01-1f92-419a-ba7c-6fd3fb8463af" providerId="ADAL" clId="{1BF25CD5-5F80-4044-92B4-B7B14FBD1706}" dt="2023-11-07T02:29:22.001" v="223" actId="20577"/>
          <ac:spMkLst>
            <pc:docMk/>
            <pc:sldMk cId="546968355" sldId="339"/>
            <ac:spMk id="20" creationId="{FDD276AB-A831-001B-23E9-B5B194AB64F0}"/>
          </ac:spMkLst>
        </pc:spChg>
        <pc:grpChg chg="add mod">
          <ac:chgData name="Hashimoto, Chie / 橋本　知依" userId="d974ff01-1f92-419a-ba7c-6fd3fb8463af" providerId="ADAL" clId="{1BF25CD5-5F80-4044-92B4-B7B14FBD1706}" dt="2023-11-07T02:28:18.968" v="213" actId="14100"/>
          <ac:grpSpMkLst>
            <pc:docMk/>
            <pc:sldMk cId="546968355" sldId="339"/>
            <ac:grpSpMk id="2" creationId="{ACF24389-88AE-9821-6D51-A8DEA2BE41FE}"/>
          </ac:grpSpMkLst>
        </pc:grpChg>
        <pc:grpChg chg="add mod">
          <ac:chgData name="Hashimoto, Chie / 橋本　知依" userId="d974ff01-1f92-419a-ba7c-6fd3fb8463af" providerId="ADAL" clId="{1BF25CD5-5F80-4044-92B4-B7B14FBD1706}" dt="2023-11-07T02:29:11.350" v="220" actId="14100"/>
          <ac:grpSpMkLst>
            <pc:docMk/>
            <pc:sldMk cId="546968355" sldId="339"/>
            <ac:grpSpMk id="3" creationId="{0DBA93CB-3AB6-51B8-9DDF-13695DDF95D6}"/>
          </ac:grpSpMkLst>
        </pc:grpChg>
        <pc:graphicFrameChg chg="mod modGraphic">
          <ac:chgData name="Hashimoto, Chie / 橋本　知依" userId="d974ff01-1f92-419a-ba7c-6fd3fb8463af" providerId="ADAL" clId="{1BF25CD5-5F80-4044-92B4-B7B14FBD1706}" dt="2023-11-07T05:08:33.397" v="341" actId="20577"/>
          <ac:graphicFrameMkLst>
            <pc:docMk/>
            <pc:sldMk cId="546968355" sldId="339"/>
            <ac:graphicFrameMk id="8" creationId="{07219AAD-97A6-3628-5ADC-E4FDDF648FDB}"/>
          </ac:graphicFrameMkLst>
        </pc:graphicFrameChg>
        <pc:picChg chg="mod">
          <ac:chgData name="Hashimoto, Chie / 橋本　知依" userId="d974ff01-1f92-419a-ba7c-6fd3fb8463af" providerId="ADAL" clId="{1BF25CD5-5F80-4044-92B4-B7B14FBD1706}" dt="2023-11-07T02:27:45.691" v="207" actId="164"/>
          <ac:picMkLst>
            <pc:docMk/>
            <pc:sldMk cId="546968355" sldId="339"/>
            <ac:picMk id="5" creationId="{9159B025-1850-6DBE-CB75-386D65BB8FCC}"/>
          </ac:picMkLst>
        </pc:picChg>
        <pc:picChg chg="mod">
          <ac:chgData name="Hashimoto, Chie / 橋本　知依" userId="d974ff01-1f92-419a-ba7c-6fd3fb8463af" providerId="ADAL" clId="{1BF25CD5-5F80-4044-92B4-B7B14FBD1706}" dt="2023-11-07T02:28:51.758" v="217" actId="164"/>
          <ac:picMkLst>
            <pc:docMk/>
            <pc:sldMk cId="546968355" sldId="339"/>
            <ac:picMk id="11" creationId="{2E770F2D-0C15-FDF8-BF9C-A6DD016AE5E1}"/>
          </ac:picMkLst>
        </pc:picChg>
        <pc:cxnChg chg="mod">
          <ac:chgData name="Hashimoto, Chie / 橋本　知依" userId="d974ff01-1f92-419a-ba7c-6fd3fb8463af" providerId="ADAL" clId="{1BF25CD5-5F80-4044-92B4-B7B14FBD1706}" dt="2023-11-07T02:28:51.758" v="217" actId="164"/>
          <ac:cxnSpMkLst>
            <pc:docMk/>
            <pc:sldMk cId="546968355" sldId="339"/>
            <ac:cxnSpMk id="17" creationId="{AD54498D-1391-0A62-3BB1-F45DB08DE994}"/>
          </ac:cxnSpMkLst>
        </pc:cxnChg>
      </pc:sldChg>
    </pc:docChg>
  </pc:docChgLst>
  <pc:docChgLst>
    <pc:chgData name="Hashimoto, Chie / 橋本　知依" userId="d974ff01-1f92-419a-ba7c-6fd3fb8463af" providerId="ADAL" clId="{CEC69B72-61DE-432E-9045-BEB07D4FEFC8}"/>
    <pc:docChg chg="undo custSel addSld delSld modSld sldOrd">
      <pc:chgData name="Hashimoto, Chie / 橋本　知依" userId="d974ff01-1f92-419a-ba7c-6fd3fb8463af" providerId="ADAL" clId="{CEC69B72-61DE-432E-9045-BEB07D4FEFC8}" dt="2023-09-26T07:13:57.476" v="7226" actId="20577"/>
      <pc:docMkLst>
        <pc:docMk/>
      </pc:docMkLst>
      <pc:sldChg chg="modSp mod">
        <pc:chgData name="Hashimoto, Chie / 橋本　知依" userId="d974ff01-1f92-419a-ba7c-6fd3fb8463af" providerId="ADAL" clId="{CEC69B72-61DE-432E-9045-BEB07D4FEFC8}" dt="2023-09-25T23:47:02.113" v="3717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CEC69B72-61DE-432E-9045-BEB07D4FEFC8}" dt="2023-09-25T23:47:02.113" v="3717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addSp delSp modSp mod">
        <pc:chgData name="Hashimoto, Chie / 橋本　知依" userId="d974ff01-1f92-419a-ba7c-6fd3fb8463af" providerId="ADAL" clId="{CEC69B72-61DE-432E-9045-BEB07D4FEFC8}" dt="2023-09-25T23:47:09.313" v="3728" actId="20577"/>
        <pc:sldMkLst>
          <pc:docMk/>
          <pc:sldMk cId="509033882" sldId="305"/>
        </pc:sldMkLst>
        <pc:spChg chg="mod">
          <ac:chgData name="Hashimoto, Chie / 橋本　知依" userId="d974ff01-1f92-419a-ba7c-6fd3fb8463af" providerId="ADAL" clId="{CEC69B72-61DE-432E-9045-BEB07D4FEFC8}" dt="2023-09-25T23:47:09.313" v="3728" actId="20577"/>
          <ac:spMkLst>
            <pc:docMk/>
            <pc:sldMk cId="509033882" sldId="305"/>
            <ac:spMk id="6" creationId="{531B4B9D-12EA-4BC5-4859-8E23CDDB1A22}"/>
          </ac:spMkLst>
        </pc:spChg>
        <pc:spChg chg="add mod">
          <ac:chgData name="Hashimoto, Chie / 橋本　知依" userId="d974ff01-1f92-419a-ba7c-6fd3fb8463af" providerId="ADAL" clId="{CEC69B72-61DE-432E-9045-BEB07D4FEFC8}" dt="2023-09-12T08:55:21.182" v="1209" actId="1076"/>
          <ac:spMkLst>
            <pc:docMk/>
            <pc:sldMk cId="509033882" sldId="305"/>
            <ac:spMk id="9" creationId="{47E91424-5FE7-6556-52E8-365034950C29}"/>
          </ac:spMkLst>
        </pc:spChg>
        <pc:spChg chg="add mod">
          <ac:chgData name="Hashimoto, Chie / 橋本　知依" userId="d974ff01-1f92-419a-ba7c-6fd3fb8463af" providerId="ADAL" clId="{CEC69B72-61DE-432E-9045-BEB07D4FEFC8}" dt="2023-09-12T08:55:29.224" v="1223" actId="1076"/>
          <ac:spMkLst>
            <pc:docMk/>
            <pc:sldMk cId="509033882" sldId="305"/>
            <ac:spMk id="10" creationId="{0940D357-D167-2D37-484C-EF8D5553AF55}"/>
          </ac:spMkLst>
        </pc:spChg>
        <pc:grpChg chg="del">
          <ac:chgData name="Hashimoto, Chie / 橋本　知依" userId="d974ff01-1f92-419a-ba7c-6fd3fb8463af" providerId="ADAL" clId="{CEC69B72-61DE-432E-9045-BEB07D4FEFC8}" dt="2023-09-12T08:21:57.622" v="23" actId="478"/>
          <ac:grpSpMkLst>
            <pc:docMk/>
            <pc:sldMk cId="509033882" sldId="305"/>
            <ac:grpSpMk id="29" creationId="{421FA4B3-76C7-5161-5388-BAEB4CCF1B3D}"/>
          </ac:grpSpMkLst>
        </pc:grpChg>
        <pc:graphicFrameChg chg="mod modGraphic">
          <ac:chgData name="Hashimoto, Chie / 橋本　知依" userId="d974ff01-1f92-419a-ba7c-6fd3fb8463af" providerId="ADAL" clId="{CEC69B72-61DE-432E-9045-BEB07D4FEFC8}" dt="2023-09-13T04:17:17.625" v="3547" actId="20577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picChg chg="add mod modCrop">
          <ac:chgData name="Hashimoto, Chie / 橋本　知依" userId="d974ff01-1f92-419a-ba7c-6fd3fb8463af" providerId="ADAL" clId="{CEC69B72-61DE-432E-9045-BEB07D4FEFC8}" dt="2023-09-12T08:54:32.140" v="1184" actId="1076"/>
          <ac:picMkLst>
            <pc:docMk/>
            <pc:sldMk cId="509033882" sldId="305"/>
            <ac:picMk id="5" creationId="{7BBC5EE6-06C7-0578-1EA5-3D9A849C07E8}"/>
          </ac:picMkLst>
        </pc:picChg>
        <pc:picChg chg="add mod modCrop">
          <ac:chgData name="Hashimoto, Chie / 橋本　知依" userId="d974ff01-1f92-419a-ba7c-6fd3fb8463af" providerId="ADAL" clId="{CEC69B72-61DE-432E-9045-BEB07D4FEFC8}" dt="2023-09-12T08:55:07.128" v="1194" actId="14100"/>
          <ac:picMkLst>
            <pc:docMk/>
            <pc:sldMk cId="509033882" sldId="305"/>
            <ac:picMk id="8" creationId="{14D7C085-1AE1-CD11-40AB-EA9F677BEC1B}"/>
          </ac:picMkLst>
        </pc:picChg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447668987" sldId="317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1313864603" sldId="318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3501336745" sldId="319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1885235102" sldId="320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3692902404" sldId="321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1151300994" sldId="322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2191921413" sldId="323"/>
        </pc:sldMkLst>
      </pc:sldChg>
      <pc:sldChg chg="del">
        <pc:chgData name="Hashimoto, Chie / 橋本　知依" userId="d974ff01-1f92-419a-ba7c-6fd3fb8463af" providerId="ADAL" clId="{CEC69B72-61DE-432E-9045-BEB07D4FEFC8}" dt="2023-09-12T09:25:50.954" v="3352" actId="47"/>
        <pc:sldMkLst>
          <pc:docMk/>
          <pc:sldMk cId="1149495715" sldId="324"/>
        </pc:sldMkLst>
      </pc:sldChg>
      <pc:sldChg chg="addSp delSp modSp new mod">
        <pc:chgData name="Hashimoto, Chie / 橋本　知依" userId="d974ff01-1f92-419a-ba7c-6fd3fb8463af" providerId="ADAL" clId="{CEC69B72-61DE-432E-9045-BEB07D4FEFC8}" dt="2023-09-26T07:11:56.057" v="7166" actId="14100"/>
        <pc:sldMkLst>
          <pc:docMk/>
          <pc:sldMk cId="1571775979" sldId="325"/>
        </pc:sldMkLst>
        <pc:spChg chg="del">
          <ac:chgData name="Hashimoto, Chie / 橋本　知依" userId="d974ff01-1f92-419a-ba7c-6fd3fb8463af" providerId="ADAL" clId="{CEC69B72-61DE-432E-9045-BEB07D4FEFC8}" dt="2023-09-12T08:29:25.164" v="25" actId="478"/>
          <ac:spMkLst>
            <pc:docMk/>
            <pc:sldMk cId="1571775979" sldId="325"/>
            <ac:spMk id="2" creationId="{6C3F5D2D-7972-EC6B-4345-2E2741330CC5}"/>
          </ac:spMkLst>
        </pc:spChg>
        <pc:spChg chg="del">
          <ac:chgData name="Hashimoto, Chie / 橋本　知依" userId="d974ff01-1f92-419a-ba7c-6fd3fb8463af" providerId="ADAL" clId="{CEC69B72-61DE-432E-9045-BEB07D4FEFC8}" dt="2023-09-12T08:29:25.164" v="25" actId="478"/>
          <ac:spMkLst>
            <pc:docMk/>
            <pc:sldMk cId="1571775979" sldId="325"/>
            <ac:spMk id="3" creationId="{4810AF40-76C6-8F4C-9211-0745DA7DCED5}"/>
          </ac:spMkLst>
        </pc:spChg>
        <pc:spChg chg="add mod">
          <ac:chgData name="Hashimoto, Chie / 橋本　知依" userId="d974ff01-1f92-419a-ba7c-6fd3fb8463af" providerId="ADAL" clId="{CEC69B72-61DE-432E-9045-BEB07D4FEFC8}" dt="2023-09-26T07:11:44.007" v="7161" actId="1076"/>
          <ac:spMkLst>
            <pc:docMk/>
            <pc:sldMk cId="1571775979" sldId="325"/>
            <ac:spMk id="4" creationId="{923911F4-8179-E05C-CC03-65275EFBA3AA}"/>
          </ac:spMkLst>
        </pc:spChg>
        <pc:spChg chg="del">
          <ac:chgData name="Hashimoto, Chie / 橋本　知依" userId="d974ff01-1f92-419a-ba7c-6fd3fb8463af" providerId="ADAL" clId="{CEC69B72-61DE-432E-9045-BEB07D4FEFC8}" dt="2023-09-12T08:29:25.164" v="25" actId="478"/>
          <ac:spMkLst>
            <pc:docMk/>
            <pc:sldMk cId="1571775979" sldId="325"/>
            <ac:spMk id="4" creationId="{9D86DF47-DA96-2FCB-2FEB-27A22F32841A}"/>
          </ac:spMkLst>
        </pc:spChg>
        <pc:spChg chg="del">
          <ac:chgData name="Hashimoto, Chie / 橋本　知依" userId="d974ff01-1f92-419a-ba7c-6fd3fb8463af" providerId="ADAL" clId="{CEC69B72-61DE-432E-9045-BEB07D4FEFC8}" dt="2023-09-12T08:29:25.164" v="25" actId="478"/>
          <ac:spMkLst>
            <pc:docMk/>
            <pc:sldMk cId="1571775979" sldId="325"/>
            <ac:spMk id="5" creationId="{D9BCD794-1756-BCA3-AFC0-08FB07FB3514}"/>
          </ac:spMkLst>
        </pc:spChg>
        <pc:spChg chg="add mod">
          <ac:chgData name="Hashimoto, Chie / 橋本　知依" userId="d974ff01-1f92-419a-ba7c-6fd3fb8463af" providerId="ADAL" clId="{CEC69B72-61DE-432E-9045-BEB07D4FEFC8}" dt="2023-09-12T08:29:29.869" v="26"/>
          <ac:spMkLst>
            <pc:docMk/>
            <pc:sldMk cId="1571775979" sldId="325"/>
            <ac:spMk id="6" creationId="{635E94E0-ED05-73B1-6C26-FD93A57B3A14}"/>
          </ac:spMkLst>
        </pc:spChg>
        <pc:graphicFrameChg chg="add del">
          <ac:chgData name="Hashimoto, Chie / 橋本　知依" userId="d974ff01-1f92-419a-ba7c-6fd3fb8463af" providerId="ADAL" clId="{CEC69B72-61DE-432E-9045-BEB07D4FEFC8}" dt="2023-09-12T08:34:52.721" v="339"/>
          <ac:graphicFrameMkLst>
            <pc:docMk/>
            <pc:sldMk cId="1571775979" sldId="325"/>
            <ac:graphicFrameMk id="7" creationId="{A876DB8B-5520-535A-97D0-F1B322049D4C}"/>
          </ac:graphicFrameMkLst>
        </pc:graphicFrameChg>
        <pc:graphicFrameChg chg="add mod modGraphic">
          <ac:chgData name="Hashimoto, Chie / 橋本　知依" userId="d974ff01-1f92-419a-ba7c-6fd3fb8463af" providerId="ADAL" clId="{CEC69B72-61DE-432E-9045-BEB07D4FEFC8}" dt="2023-09-26T07:11:11.137" v="7100" actId="242"/>
          <ac:graphicFrameMkLst>
            <pc:docMk/>
            <pc:sldMk cId="1571775979" sldId="325"/>
            <ac:graphicFrameMk id="8" creationId="{07219AAD-97A6-3628-5ADC-E4FDDF648FDB}"/>
          </ac:graphicFrameMkLst>
        </pc:graphicFrameChg>
        <pc:picChg chg="add mod">
          <ac:chgData name="Hashimoto, Chie / 橋本　知依" userId="d974ff01-1f92-419a-ba7c-6fd3fb8463af" providerId="ADAL" clId="{CEC69B72-61DE-432E-9045-BEB07D4FEFC8}" dt="2023-09-26T07:11:18.505" v="7104" actId="14100"/>
          <ac:picMkLst>
            <pc:docMk/>
            <pc:sldMk cId="1571775979" sldId="325"/>
            <ac:picMk id="3" creationId="{541A6200-B81A-2A4A-AE98-2A6F5414F2D2}"/>
          </ac:picMkLst>
        </pc:picChg>
        <pc:cxnChg chg="add mod">
          <ac:chgData name="Hashimoto, Chie / 橋本　知依" userId="d974ff01-1f92-419a-ba7c-6fd3fb8463af" providerId="ADAL" clId="{CEC69B72-61DE-432E-9045-BEB07D4FEFC8}" dt="2023-09-26T07:11:56.057" v="7166" actId="14100"/>
          <ac:cxnSpMkLst>
            <pc:docMk/>
            <pc:sldMk cId="1571775979" sldId="325"/>
            <ac:cxnSpMk id="7" creationId="{EA51A57F-D599-4C1A-E0C7-B686E874640A}"/>
          </ac:cxnSpMkLst>
        </pc:cxnChg>
      </pc:sldChg>
      <pc:sldChg chg="addSp delSp modSp add mod ord">
        <pc:chgData name="Hashimoto, Chie / 橋本　知依" userId="d974ff01-1f92-419a-ba7c-6fd3fb8463af" providerId="ADAL" clId="{CEC69B72-61DE-432E-9045-BEB07D4FEFC8}" dt="2023-09-26T07:08:12.304" v="7045" actId="20577"/>
        <pc:sldMkLst>
          <pc:docMk/>
          <pc:sldMk cId="2150662362" sldId="326"/>
        </pc:sldMkLst>
        <pc:spChg chg="add mod topLvl">
          <ac:chgData name="Hashimoto, Chie / 橋本　知依" userId="d974ff01-1f92-419a-ba7c-6fd3fb8463af" providerId="ADAL" clId="{CEC69B72-61DE-432E-9045-BEB07D4FEFC8}" dt="2023-09-13T04:17:52.633" v="3570" actId="1076"/>
          <ac:spMkLst>
            <pc:docMk/>
            <pc:sldMk cId="2150662362" sldId="326"/>
            <ac:spMk id="10" creationId="{DF9DBB44-FA7F-8DB5-A9E0-20238DD277AD}"/>
          </ac:spMkLst>
        </pc:spChg>
        <pc:spChg chg="add mod topLvl">
          <ac:chgData name="Hashimoto, Chie / 橋本　知依" userId="d974ff01-1f92-419a-ba7c-6fd3fb8463af" providerId="ADAL" clId="{CEC69B72-61DE-432E-9045-BEB07D4FEFC8}" dt="2023-09-13T04:17:52.633" v="3570" actId="1076"/>
          <ac:spMkLst>
            <pc:docMk/>
            <pc:sldMk cId="2150662362" sldId="326"/>
            <ac:spMk id="12" creationId="{FB9A9E62-50BE-1201-2668-80FD3131C024}"/>
          </ac:spMkLst>
        </pc:spChg>
        <pc:spChg chg="add mod">
          <ac:chgData name="Hashimoto, Chie / 橋本　知依" userId="d974ff01-1f92-419a-ba7c-6fd3fb8463af" providerId="ADAL" clId="{CEC69B72-61DE-432E-9045-BEB07D4FEFC8}" dt="2023-09-13T04:17:52.633" v="3570" actId="1076"/>
          <ac:spMkLst>
            <pc:docMk/>
            <pc:sldMk cId="2150662362" sldId="326"/>
            <ac:spMk id="17" creationId="{B316CAF4-FCD4-9ACB-602C-A144DBFC036C}"/>
          </ac:spMkLst>
        </pc:spChg>
        <pc:spChg chg="add mod">
          <ac:chgData name="Hashimoto, Chie / 橋本　知依" userId="d974ff01-1f92-419a-ba7c-6fd3fb8463af" providerId="ADAL" clId="{CEC69B72-61DE-432E-9045-BEB07D4FEFC8}" dt="2023-09-13T04:17:52.633" v="3570" actId="1076"/>
          <ac:spMkLst>
            <pc:docMk/>
            <pc:sldMk cId="2150662362" sldId="326"/>
            <ac:spMk id="18" creationId="{BBABFC79-3A7D-4354-404A-91456657F4FB}"/>
          </ac:spMkLst>
        </pc:spChg>
        <pc:spChg chg="add mod">
          <ac:chgData name="Hashimoto, Chie / 橋本　知依" userId="d974ff01-1f92-419a-ba7c-6fd3fb8463af" providerId="ADAL" clId="{CEC69B72-61DE-432E-9045-BEB07D4FEFC8}" dt="2023-09-13T04:17:52.633" v="3570" actId="1076"/>
          <ac:spMkLst>
            <pc:docMk/>
            <pc:sldMk cId="2150662362" sldId="326"/>
            <ac:spMk id="22" creationId="{B64EDA99-177C-459E-DC48-F39DC867C855}"/>
          </ac:spMkLst>
        </pc:spChg>
        <pc:spChg chg="add mod">
          <ac:chgData name="Hashimoto, Chie / 橋本　知依" userId="d974ff01-1f92-419a-ba7c-6fd3fb8463af" providerId="ADAL" clId="{CEC69B72-61DE-432E-9045-BEB07D4FEFC8}" dt="2023-09-13T04:17:52.633" v="3570" actId="1076"/>
          <ac:spMkLst>
            <pc:docMk/>
            <pc:sldMk cId="2150662362" sldId="326"/>
            <ac:spMk id="27" creationId="{BEA0EE62-0582-B3F7-F03C-911F97C78A7B}"/>
          </ac:spMkLst>
        </pc:spChg>
        <pc:grpChg chg="add del mod">
          <ac:chgData name="Hashimoto, Chie / 橋本　知依" userId="d974ff01-1f92-419a-ba7c-6fd3fb8463af" providerId="ADAL" clId="{CEC69B72-61DE-432E-9045-BEB07D4FEFC8}" dt="2023-09-12T23:58:22.083" v="3537" actId="165"/>
          <ac:grpSpMkLst>
            <pc:docMk/>
            <pc:sldMk cId="2150662362" sldId="326"/>
            <ac:grpSpMk id="15" creationId="{A1EB7960-60B8-BC4A-B7B0-B1009EE42956}"/>
          </ac:grpSpMkLst>
        </pc:grpChg>
        <pc:graphicFrameChg chg="mod modGraphic">
          <ac:chgData name="Hashimoto, Chie / 橋本　知依" userId="d974ff01-1f92-419a-ba7c-6fd3fb8463af" providerId="ADAL" clId="{CEC69B72-61DE-432E-9045-BEB07D4FEFC8}" dt="2023-09-26T07:08:12.304" v="7045" actId="20577"/>
          <ac:graphicFrameMkLst>
            <pc:docMk/>
            <pc:sldMk cId="2150662362" sldId="326"/>
            <ac:graphicFrameMk id="8" creationId="{07219AAD-97A6-3628-5ADC-E4FDDF648FDB}"/>
          </ac:graphicFrameMkLst>
        </pc:graphicFrameChg>
        <pc:picChg chg="add mod topLvl modCrop">
          <ac:chgData name="Hashimoto, Chie / 橋本　知依" userId="d974ff01-1f92-419a-ba7c-6fd3fb8463af" providerId="ADAL" clId="{CEC69B72-61DE-432E-9045-BEB07D4FEFC8}" dt="2023-09-13T04:17:52.633" v="3570" actId="1076"/>
          <ac:picMkLst>
            <pc:docMk/>
            <pc:sldMk cId="2150662362" sldId="326"/>
            <ac:picMk id="3" creationId="{701EA599-B850-08DA-6B0B-0BD0A722CF07}"/>
          </ac:picMkLst>
        </pc:picChg>
        <pc:picChg chg="add mod modCrop">
          <ac:chgData name="Hashimoto, Chie / 橋本　知依" userId="d974ff01-1f92-419a-ba7c-6fd3fb8463af" providerId="ADAL" clId="{CEC69B72-61DE-432E-9045-BEB07D4FEFC8}" dt="2023-09-13T04:17:52.633" v="3570" actId="1076"/>
          <ac:picMkLst>
            <pc:docMk/>
            <pc:sldMk cId="2150662362" sldId="326"/>
            <ac:picMk id="5" creationId="{B20297D4-F2F2-D17F-14E1-D5CFC8392E41}"/>
          </ac:picMkLst>
        </pc:picChg>
        <pc:picChg chg="add mod modCrop">
          <ac:chgData name="Hashimoto, Chie / 橋本　知依" userId="d974ff01-1f92-419a-ba7c-6fd3fb8463af" providerId="ADAL" clId="{CEC69B72-61DE-432E-9045-BEB07D4FEFC8}" dt="2023-09-13T04:17:52.633" v="3570" actId="1076"/>
          <ac:picMkLst>
            <pc:docMk/>
            <pc:sldMk cId="2150662362" sldId="326"/>
            <ac:picMk id="9" creationId="{3440F271-BC65-FB2F-F8D0-C7BC46D7037C}"/>
          </ac:picMkLst>
        </pc:picChg>
        <pc:cxnChg chg="add mod topLvl">
          <ac:chgData name="Hashimoto, Chie / 橋本　知依" userId="d974ff01-1f92-419a-ba7c-6fd3fb8463af" providerId="ADAL" clId="{CEC69B72-61DE-432E-9045-BEB07D4FEFC8}" dt="2023-09-13T04:17:52.633" v="3570" actId="1076"/>
          <ac:cxnSpMkLst>
            <pc:docMk/>
            <pc:sldMk cId="2150662362" sldId="326"/>
            <ac:cxnSpMk id="11" creationId="{95A6F4A9-6B95-0BC8-08B0-EC9E4CC00159}"/>
          </ac:cxnSpMkLst>
        </pc:cxnChg>
        <pc:cxnChg chg="add mod">
          <ac:chgData name="Hashimoto, Chie / 橋本　知依" userId="d974ff01-1f92-419a-ba7c-6fd3fb8463af" providerId="ADAL" clId="{CEC69B72-61DE-432E-9045-BEB07D4FEFC8}" dt="2023-09-13T04:17:52.633" v="3570" actId="1076"/>
          <ac:cxnSpMkLst>
            <pc:docMk/>
            <pc:sldMk cId="2150662362" sldId="326"/>
            <ac:cxnSpMk id="19" creationId="{23CF319B-769A-909C-EDAA-50B390F19F99}"/>
          </ac:cxnSpMkLst>
        </pc:cxnChg>
        <pc:cxnChg chg="add mod">
          <ac:chgData name="Hashimoto, Chie / 橋本　知依" userId="d974ff01-1f92-419a-ba7c-6fd3fb8463af" providerId="ADAL" clId="{CEC69B72-61DE-432E-9045-BEB07D4FEFC8}" dt="2023-09-13T04:17:52.633" v="3570" actId="1076"/>
          <ac:cxnSpMkLst>
            <pc:docMk/>
            <pc:sldMk cId="2150662362" sldId="326"/>
            <ac:cxnSpMk id="24" creationId="{8E8BC20D-D2FA-79D9-AB2A-AA571A0EE371}"/>
          </ac:cxnSpMkLst>
        </pc:cxnChg>
      </pc:sldChg>
      <pc:sldChg chg="addSp delSp modSp add mod">
        <pc:chgData name="Hashimoto, Chie / 橋本　知依" userId="d974ff01-1f92-419a-ba7c-6fd3fb8463af" providerId="ADAL" clId="{CEC69B72-61DE-432E-9045-BEB07D4FEFC8}" dt="2023-09-26T07:12:51.247" v="7174" actId="20577"/>
        <pc:sldMkLst>
          <pc:docMk/>
          <pc:sldMk cId="3001792241" sldId="327"/>
        </pc:sldMkLst>
        <pc:spChg chg="add del mod">
          <ac:chgData name="Hashimoto, Chie / 橋本　知依" userId="d974ff01-1f92-419a-ba7c-6fd3fb8463af" providerId="ADAL" clId="{CEC69B72-61DE-432E-9045-BEB07D4FEFC8}" dt="2023-09-26T07:03:37.297" v="6951" actId="478"/>
          <ac:spMkLst>
            <pc:docMk/>
            <pc:sldMk cId="3001792241" sldId="327"/>
            <ac:spMk id="2" creationId="{44C7FF70-6E1D-DE15-2BED-AA9303059A8D}"/>
          </ac:spMkLst>
        </pc:spChg>
        <pc:spChg chg="add mod">
          <ac:chgData name="Hashimoto, Chie / 橋本　知依" userId="d974ff01-1f92-419a-ba7c-6fd3fb8463af" providerId="ADAL" clId="{CEC69B72-61DE-432E-9045-BEB07D4FEFC8}" dt="2023-09-26T07:05:21.240" v="6957" actId="164"/>
          <ac:spMkLst>
            <pc:docMk/>
            <pc:sldMk cId="3001792241" sldId="327"/>
            <ac:spMk id="7" creationId="{7C81C386-9868-738C-6219-C7995568CEA4}"/>
          </ac:spMkLst>
        </pc:spChg>
        <pc:spChg chg="add mod">
          <ac:chgData name="Hashimoto, Chie / 橋本　知依" userId="d974ff01-1f92-419a-ba7c-6fd3fb8463af" providerId="ADAL" clId="{CEC69B72-61DE-432E-9045-BEB07D4FEFC8}" dt="2023-09-26T07:06:06.027" v="6964" actId="164"/>
          <ac:spMkLst>
            <pc:docMk/>
            <pc:sldMk cId="3001792241" sldId="327"/>
            <ac:spMk id="10" creationId="{7ADC2C0F-5BB6-D752-1184-F3E43A9B8043}"/>
          </ac:spMkLst>
        </pc:spChg>
        <pc:spChg chg="add mod">
          <ac:chgData name="Hashimoto, Chie / 橋本　知依" userId="d974ff01-1f92-419a-ba7c-6fd3fb8463af" providerId="ADAL" clId="{CEC69B72-61DE-432E-9045-BEB07D4FEFC8}" dt="2023-09-26T07:05:54.739" v="6963" actId="164"/>
          <ac:spMkLst>
            <pc:docMk/>
            <pc:sldMk cId="3001792241" sldId="327"/>
            <ac:spMk id="13" creationId="{12E16C5E-E534-75F3-4982-C1857F88929A}"/>
          </ac:spMkLst>
        </pc:spChg>
        <pc:spChg chg="add mod">
          <ac:chgData name="Hashimoto, Chie / 橋本　知依" userId="d974ff01-1f92-419a-ba7c-6fd3fb8463af" providerId="ADAL" clId="{CEC69B72-61DE-432E-9045-BEB07D4FEFC8}" dt="2023-09-26T07:05:21.240" v="6957" actId="164"/>
          <ac:spMkLst>
            <pc:docMk/>
            <pc:sldMk cId="3001792241" sldId="327"/>
            <ac:spMk id="14" creationId="{4C95C319-FE71-6B75-21C9-8825F2E1E349}"/>
          </ac:spMkLst>
        </pc:spChg>
        <pc:spChg chg="add mod">
          <ac:chgData name="Hashimoto, Chie / 橋本　知依" userId="d974ff01-1f92-419a-ba7c-6fd3fb8463af" providerId="ADAL" clId="{CEC69B72-61DE-432E-9045-BEB07D4FEFC8}" dt="2023-09-26T07:05:54.739" v="6963" actId="164"/>
          <ac:spMkLst>
            <pc:docMk/>
            <pc:sldMk cId="3001792241" sldId="327"/>
            <ac:spMk id="15" creationId="{907F681B-F31D-3C9F-5B90-4CDA24B2F89A}"/>
          </ac:spMkLst>
        </pc:spChg>
        <pc:spChg chg="add del mod">
          <ac:chgData name="Hashimoto, Chie / 橋本　知依" userId="d974ff01-1f92-419a-ba7c-6fd3fb8463af" providerId="ADAL" clId="{CEC69B72-61DE-432E-9045-BEB07D4FEFC8}" dt="2023-09-26T07:07:11.520" v="6992" actId="478"/>
          <ac:spMkLst>
            <pc:docMk/>
            <pc:sldMk cId="3001792241" sldId="327"/>
            <ac:spMk id="16" creationId="{5D11538F-8FB5-F1FB-F405-68D7033A9E57}"/>
          </ac:spMkLst>
        </pc:spChg>
        <pc:grpChg chg="add mod">
          <ac:chgData name="Hashimoto, Chie / 橋本　知依" userId="d974ff01-1f92-419a-ba7c-6fd3fb8463af" providerId="ADAL" clId="{CEC69B72-61DE-432E-9045-BEB07D4FEFC8}" dt="2023-09-26T07:07:17.701" v="6994" actId="1076"/>
          <ac:grpSpMkLst>
            <pc:docMk/>
            <pc:sldMk cId="3001792241" sldId="327"/>
            <ac:grpSpMk id="17" creationId="{EA9E4E91-2990-B388-712F-A46FEF2C208B}"/>
          </ac:grpSpMkLst>
        </pc:grpChg>
        <pc:grpChg chg="add del mod">
          <ac:chgData name="Hashimoto, Chie / 橋本　知依" userId="d974ff01-1f92-419a-ba7c-6fd3fb8463af" providerId="ADAL" clId="{CEC69B72-61DE-432E-9045-BEB07D4FEFC8}" dt="2023-09-26T07:07:00.894" v="6990" actId="478"/>
          <ac:grpSpMkLst>
            <pc:docMk/>
            <pc:sldMk cId="3001792241" sldId="327"/>
            <ac:grpSpMk id="19" creationId="{53F1A216-C341-6F04-308A-8A762F70ABF7}"/>
          </ac:grpSpMkLst>
        </pc:grpChg>
        <pc:grpChg chg="add del mod ord">
          <ac:chgData name="Hashimoto, Chie / 橋本　知依" userId="d974ff01-1f92-419a-ba7c-6fd3fb8463af" providerId="ADAL" clId="{CEC69B72-61DE-432E-9045-BEB07D4FEFC8}" dt="2023-09-26T07:07:00.894" v="6990" actId="478"/>
          <ac:grpSpMkLst>
            <pc:docMk/>
            <pc:sldMk cId="3001792241" sldId="327"/>
            <ac:grpSpMk id="20" creationId="{294A2771-5F88-2A8B-B8A6-F5469A2B8BA2}"/>
          </ac:grpSpMkLst>
        </pc:grpChg>
        <pc:graphicFrameChg chg="mod modGraphic">
          <ac:chgData name="Hashimoto, Chie / 橋本　知依" userId="d974ff01-1f92-419a-ba7c-6fd3fb8463af" providerId="ADAL" clId="{CEC69B72-61DE-432E-9045-BEB07D4FEFC8}" dt="2023-09-26T07:12:51.247" v="7174" actId="20577"/>
          <ac:graphicFrameMkLst>
            <pc:docMk/>
            <pc:sldMk cId="3001792241" sldId="327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CEC69B72-61DE-432E-9045-BEB07D4FEFC8}" dt="2023-09-26T07:06:06.027" v="6964" actId="164"/>
          <ac:picMkLst>
            <pc:docMk/>
            <pc:sldMk cId="3001792241" sldId="327"/>
            <ac:picMk id="3" creationId="{EE6435FA-63E6-3537-FFF0-9B1862EFC11C}"/>
          </ac:picMkLst>
        </pc:picChg>
        <pc:picChg chg="add mod">
          <ac:chgData name="Hashimoto, Chie / 橋本　知依" userId="d974ff01-1f92-419a-ba7c-6fd3fb8463af" providerId="ADAL" clId="{CEC69B72-61DE-432E-9045-BEB07D4FEFC8}" dt="2023-09-26T07:05:21.240" v="6957" actId="164"/>
          <ac:picMkLst>
            <pc:docMk/>
            <pc:sldMk cId="3001792241" sldId="327"/>
            <ac:picMk id="4" creationId="{7B754CF3-8577-B476-3374-9A35BF42E3F7}"/>
          </ac:picMkLst>
        </pc:picChg>
        <pc:picChg chg="add del">
          <ac:chgData name="Hashimoto, Chie / 橋本　知依" userId="d974ff01-1f92-419a-ba7c-6fd3fb8463af" providerId="ADAL" clId="{CEC69B72-61DE-432E-9045-BEB07D4FEFC8}" dt="2023-09-12T09:28:03.375" v="3358" actId="22"/>
          <ac:picMkLst>
            <pc:docMk/>
            <pc:sldMk cId="3001792241" sldId="327"/>
            <ac:picMk id="5" creationId="{4FC01B49-91A5-04DF-8759-EB3E732086FE}"/>
          </ac:picMkLst>
        </pc:picChg>
        <pc:picChg chg="add mod">
          <ac:chgData name="Hashimoto, Chie / 橋本　知依" userId="d974ff01-1f92-419a-ba7c-6fd3fb8463af" providerId="ADAL" clId="{CEC69B72-61DE-432E-9045-BEB07D4FEFC8}" dt="2023-09-26T07:05:21.240" v="6957" actId="164"/>
          <ac:picMkLst>
            <pc:docMk/>
            <pc:sldMk cId="3001792241" sldId="327"/>
            <ac:picMk id="5" creationId="{C42FFABE-FBD3-BA2D-A74C-20E9D5AC6996}"/>
          </ac:picMkLst>
        </pc:picChg>
        <pc:picChg chg="add mod modCrop">
          <ac:chgData name="Hashimoto, Chie / 橋本　知依" userId="d974ff01-1f92-419a-ba7c-6fd3fb8463af" providerId="ADAL" clId="{CEC69B72-61DE-432E-9045-BEB07D4FEFC8}" dt="2023-09-26T07:05:54.739" v="6963" actId="164"/>
          <ac:picMkLst>
            <pc:docMk/>
            <pc:sldMk cId="3001792241" sldId="327"/>
            <ac:picMk id="9" creationId="{88A430D6-B8AA-1373-B420-15A4F7B00234}"/>
          </ac:picMkLst>
        </pc:picChg>
        <pc:cxnChg chg="add mod">
          <ac:chgData name="Hashimoto, Chie / 橋本　知依" userId="d974ff01-1f92-419a-ba7c-6fd3fb8463af" providerId="ADAL" clId="{CEC69B72-61DE-432E-9045-BEB07D4FEFC8}" dt="2023-09-26T07:07:00.894" v="6990" actId="478"/>
          <ac:cxnSpMkLst>
            <pc:docMk/>
            <pc:sldMk cId="3001792241" sldId="327"/>
            <ac:cxnSpMk id="11" creationId="{2CFBE8FE-F4C6-1CE3-D4FD-94553FDA1940}"/>
          </ac:cxnSpMkLst>
        </pc:cxnChg>
        <pc:cxnChg chg="add mod">
          <ac:chgData name="Hashimoto, Chie / 橋本　知依" userId="d974ff01-1f92-419a-ba7c-6fd3fb8463af" providerId="ADAL" clId="{CEC69B72-61DE-432E-9045-BEB07D4FEFC8}" dt="2023-09-26T07:05:21.240" v="6957" actId="164"/>
          <ac:cxnSpMkLst>
            <pc:docMk/>
            <pc:sldMk cId="3001792241" sldId="327"/>
            <ac:cxnSpMk id="12" creationId="{59F0663C-8104-925B-C469-FB42912232B1}"/>
          </ac:cxnSpMkLst>
        </pc:cxnChg>
      </pc:sldChg>
      <pc:sldChg chg="addSp delSp modSp add mod">
        <pc:chgData name="Hashimoto, Chie / 橋本　知依" userId="d974ff01-1f92-419a-ba7c-6fd3fb8463af" providerId="ADAL" clId="{CEC69B72-61DE-432E-9045-BEB07D4FEFC8}" dt="2023-09-26T07:08:35.379" v="7067" actId="20577"/>
        <pc:sldMkLst>
          <pc:docMk/>
          <pc:sldMk cId="3855689316" sldId="328"/>
        </pc:sldMkLst>
        <pc:spChg chg="add mod">
          <ac:chgData name="Hashimoto, Chie / 橋本　知依" userId="d974ff01-1f92-419a-ba7c-6fd3fb8463af" providerId="ADAL" clId="{CEC69B72-61DE-432E-9045-BEB07D4FEFC8}" dt="2023-09-13T04:18:43.191" v="3629" actId="1076"/>
          <ac:spMkLst>
            <pc:docMk/>
            <pc:sldMk cId="3855689316" sldId="328"/>
            <ac:spMk id="4" creationId="{DB7DA942-83B7-7330-1696-CA5120615363}"/>
          </ac:spMkLst>
        </pc:spChg>
        <pc:spChg chg="mod">
          <ac:chgData name="Hashimoto, Chie / 橋本　知依" userId="d974ff01-1f92-419a-ba7c-6fd3fb8463af" providerId="ADAL" clId="{CEC69B72-61DE-432E-9045-BEB07D4FEFC8}" dt="2023-09-12T09:16:52.629" v="2707" actId="164"/>
          <ac:spMkLst>
            <pc:docMk/>
            <pc:sldMk cId="3855689316" sldId="328"/>
            <ac:spMk id="17" creationId="{B316CAF4-FCD4-9ACB-602C-A144DBFC036C}"/>
          </ac:spMkLst>
        </pc:spChg>
        <pc:spChg chg="mod">
          <ac:chgData name="Hashimoto, Chie / 橋本　知依" userId="d974ff01-1f92-419a-ba7c-6fd3fb8463af" providerId="ADAL" clId="{CEC69B72-61DE-432E-9045-BEB07D4FEFC8}" dt="2023-09-12T09:16:52.629" v="2707" actId="164"/>
          <ac:spMkLst>
            <pc:docMk/>
            <pc:sldMk cId="3855689316" sldId="328"/>
            <ac:spMk id="18" creationId="{BBABFC79-3A7D-4354-404A-91456657F4FB}"/>
          </ac:spMkLst>
        </pc:spChg>
        <pc:spChg chg="del">
          <ac:chgData name="Hashimoto, Chie / 橋本　知依" userId="d974ff01-1f92-419a-ba7c-6fd3fb8463af" providerId="ADAL" clId="{CEC69B72-61DE-432E-9045-BEB07D4FEFC8}" dt="2023-09-12T09:16:56.558" v="2709" actId="478"/>
          <ac:spMkLst>
            <pc:docMk/>
            <pc:sldMk cId="3855689316" sldId="328"/>
            <ac:spMk id="22" creationId="{B64EDA99-177C-459E-DC48-F39DC867C855}"/>
          </ac:spMkLst>
        </pc:spChg>
        <pc:spChg chg="mod">
          <ac:chgData name="Hashimoto, Chie / 橋本　知依" userId="d974ff01-1f92-419a-ba7c-6fd3fb8463af" providerId="ADAL" clId="{CEC69B72-61DE-432E-9045-BEB07D4FEFC8}" dt="2023-09-13T04:18:43.191" v="3629" actId="1076"/>
          <ac:spMkLst>
            <pc:docMk/>
            <pc:sldMk cId="3855689316" sldId="328"/>
            <ac:spMk id="27" creationId="{BEA0EE62-0582-B3F7-F03C-911F97C78A7B}"/>
          </ac:spMkLst>
        </pc:spChg>
        <pc:grpChg chg="add mod">
          <ac:chgData name="Hashimoto, Chie / 橋本　知依" userId="d974ff01-1f92-419a-ba7c-6fd3fb8463af" providerId="ADAL" clId="{CEC69B72-61DE-432E-9045-BEB07D4FEFC8}" dt="2023-09-13T04:18:43.191" v="3629" actId="1076"/>
          <ac:grpSpMkLst>
            <pc:docMk/>
            <pc:sldMk cId="3855689316" sldId="328"/>
            <ac:grpSpMk id="2" creationId="{C03D44D3-B51E-7D67-8175-4CBB490D3B70}"/>
          </ac:grpSpMkLst>
        </pc:grpChg>
        <pc:grpChg chg="mod">
          <ac:chgData name="Hashimoto, Chie / 橋本　知依" userId="d974ff01-1f92-419a-ba7c-6fd3fb8463af" providerId="ADAL" clId="{CEC69B72-61DE-432E-9045-BEB07D4FEFC8}" dt="2023-09-12T09:16:52.629" v="2707" actId="164"/>
          <ac:grpSpMkLst>
            <pc:docMk/>
            <pc:sldMk cId="3855689316" sldId="328"/>
            <ac:grpSpMk id="15" creationId="{A1EB7960-60B8-BC4A-B7B0-B1009EE42956}"/>
          </ac:grpSpMkLst>
        </pc:grpChg>
        <pc:graphicFrameChg chg="mod modGraphic">
          <ac:chgData name="Hashimoto, Chie / 橋本　知依" userId="d974ff01-1f92-419a-ba7c-6fd3fb8463af" providerId="ADAL" clId="{CEC69B72-61DE-432E-9045-BEB07D4FEFC8}" dt="2023-09-26T07:08:35.379" v="7067" actId="20577"/>
          <ac:graphicFrameMkLst>
            <pc:docMk/>
            <pc:sldMk cId="3855689316" sldId="328"/>
            <ac:graphicFrameMk id="8" creationId="{07219AAD-97A6-3628-5ADC-E4FDDF648FDB}"/>
          </ac:graphicFrameMkLst>
        </pc:graphicFrameChg>
        <pc:picChg chg="mod">
          <ac:chgData name="Hashimoto, Chie / 橋本　知依" userId="d974ff01-1f92-419a-ba7c-6fd3fb8463af" providerId="ADAL" clId="{CEC69B72-61DE-432E-9045-BEB07D4FEFC8}" dt="2023-09-12T09:16:52.629" v="2707" actId="164"/>
          <ac:picMkLst>
            <pc:docMk/>
            <pc:sldMk cId="3855689316" sldId="328"/>
            <ac:picMk id="5" creationId="{B20297D4-F2F2-D17F-14E1-D5CFC8392E41}"/>
          </ac:picMkLst>
        </pc:picChg>
        <pc:picChg chg="mod">
          <ac:chgData name="Hashimoto, Chie / 橋本　知依" userId="d974ff01-1f92-419a-ba7c-6fd3fb8463af" providerId="ADAL" clId="{CEC69B72-61DE-432E-9045-BEB07D4FEFC8}" dt="2023-09-12T09:16:52.629" v="2707" actId="164"/>
          <ac:picMkLst>
            <pc:docMk/>
            <pc:sldMk cId="3855689316" sldId="328"/>
            <ac:picMk id="9" creationId="{3440F271-BC65-FB2F-F8D0-C7BC46D7037C}"/>
          </ac:picMkLst>
        </pc:picChg>
        <pc:cxnChg chg="mod">
          <ac:chgData name="Hashimoto, Chie / 橋本　知依" userId="d974ff01-1f92-419a-ba7c-6fd3fb8463af" providerId="ADAL" clId="{CEC69B72-61DE-432E-9045-BEB07D4FEFC8}" dt="2023-09-12T09:16:52.629" v="2707" actId="164"/>
          <ac:cxnSpMkLst>
            <pc:docMk/>
            <pc:sldMk cId="3855689316" sldId="328"/>
            <ac:cxnSpMk id="19" creationId="{23CF319B-769A-909C-EDAA-50B390F19F99}"/>
          </ac:cxnSpMkLst>
        </pc:cxnChg>
        <pc:cxnChg chg="mod">
          <ac:chgData name="Hashimoto, Chie / 橋本　知依" userId="d974ff01-1f92-419a-ba7c-6fd3fb8463af" providerId="ADAL" clId="{CEC69B72-61DE-432E-9045-BEB07D4FEFC8}" dt="2023-09-12T09:16:52.629" v="2707" actId="164"/>
          <ac:cxnSpMkLst>
            <pc:docMk/>
            <pc:sldMk cId="3855689316" sldId="328"/>
            <ac:cxnSpMk id="24" creationId="{8E8BC20D-D2FA-79D9-AB2A-AA571A0EE371}"/>
          </ac:cxnSpMkLst>
        </pc:cxnChg>
      </pc:sldChg>
      <pc:sldChg chg="delSp new del mod">
        <pc:chgData name="Hashimoto, Chie / 橋本　知依" userId="d974ff01-1f92-419a-ba7c-6fd3fb8463af" providerId="ADAL" clId="{CEC69B72-61DE-432E-9045-BEB07D4FEFC8}" dt="2023-09-25T23:47:30.211" v="3731" actId="47"/>
        <pc:sldMkLst>
          <pc:docMk/>
          <pc:sldMk cId="981623921" sldId="329"/>
        </pc:sldMkLst>
        <pc:spChg chg="del">
          <ac:chgData name="Hashimoto, Chie / 橋本　知依" userId="d974ff01-1f92-419a-ba7c-6fd3fb8463af" providerId="ADAL" clId="{CEC69B72-61DE-432E-9045-BEB07D4FEFC8}" dt="2023-09-25T23:47:26.672" v="3730" actId="478"/>
          <ac:spMkLst>
            <pc:docMk/>
            <pc:sldMk cId="981623921" sldId="329"/>
            <ac:spMk id="2" creationId="{769BFFD9-84B2-1726-F804-EC52B3D2DAC3}"/>
          </ac:spMkLst>
        </pc:spChg>
        <pc:spChg chg="del">
          <ac:chgData name="Hashimoto, Chie / 橋本　知依" userId="d974ff01-1f92-419a-ba7c-6fd3fb8463af" providerId="ADAL" clId="{CEC69B72-61DE-432E-9045-BEB07D4FEFC8}" dt="2023-09-25T23:47:26.672" v="3730" actId="478"/>
          <ac:spMkLst>
            <pc:docMk/>
            <pc:sldMk cId="981623921" sldId="329"/>
            <ac:spMk id="3" creationId="{7593802C-A45A-63CB-ACF3-F1BEE3609D08}"/>
          </ac:spMkLst>
        </pc:spChg>
        <pc:spChg chg="del">
          <ac:chgData name="Hashimoto, Chie / 橋本　知依" userId="d974ff01-1f92-419a-ba7c-6fd3fb8463af" providerId="ADAL" clId="{CEC69B72-61DE-432E-9045-BEB07D4FEFC8}" dt="2023-09-25T23:47:26.672" v="3730" actId="478"/>
          <ac:spMkLst>
            <pc:docMk/>
            <pc:sldMk cId="981623921" sldId="329"/>
            <ac:spMk id="4" creationId="{D431FE1C-3ECD-5073-78F7-0023F9C8211E}"/>
          </ac:spMkLst>
        </pc:spChg>
        <pc:spChg chg="del">
          <ac:chgData name="Hashimoto, Chie / 橋本　知依" userId="d974ff01-1f92-419a-ba7c-6fd3fb8463af" providerId="ADAL" clId="{CEC69B72-61DE-432E-9045-BEB07D4FEFC8}" dt="2023-09-25T23:47:26.672" v="3730" actId="478"/>
          <ac:spMkLst>
            <pc:docMk/>
            <pc:sldMk cId="981623921" sldId="329"/>
            <ac:spMk id="5" creationId="{92CFC14B-4A22-A0D1-EA89-88F7EB7EA20B}"/>
          </ac:spMkLst>
        </pc:spChg>
      </pc:sldChg>
      <pc:sldChg chg="addSp delSp modSp add del mod">
        <pc:chgData name="Hashimoto, Chie / 橋本　知依" userId="d974ff01-1f92-419a-ba7c-6fd3fb8463af" providerId="ADAL" clId="{CEC69B72-61DE-432E-9045-BEB07D4FEFC8}" dt="2023-09-26T07:07:22.327" v="6996" actId="47"/>
        <pc:sldMkLst>
          <pc:docMk/>
          <pc:sldMk cId="1541515246" sldId="329"/>
        </pc:sldMkLst>
        <pc:spChg chg="add del mod">
          <ac:chgData name="Hashimoto, Chie / 橋本　知依" userId="d974ff01-1f92-419a-ba7c-6fd3fb8463af" providerId="ADAL" clId="{CEC69B72-61DE-432E-9045-BEB07D4FEFC8}" dt="2023-09-26T07:05:16.284" v="6955" actId="21"/>
          <ac:spMkLst>
            <pc:docMk/>
            <pc:sldMk cId="1541515246" sldId="329"/>
            <ac:spMk id="9" creationId="{278FB008-2CCE-C668-4B79-4A707F70BFDC}"/>
          </ac:spMkLst>
        </pc:spChg>
        <pc:spChg chg="add del mod">
          <ac:chgData name="Hashimoto, Chie / 橋本　知依" userId="d974ff01-1f92-419a-ba7c-6fd3fb8463af" providerId="ADAL" clId="{CEC69B72-61DE-432E-9045-BEB07D4FEFC8}" dt="2023-09-26T07:05:16.284" v="6955" actId="21"/>
          <ac:spMkLst>
            <pc:docMk/>
            <pc:sldMk cId="1541515246" sldId="329"/>
            <ac:spMk id="13" creationId="{66CC4304-DBF3-E06C-C5C2-7A7B15196AC3}"/>
          </ac:spMkLst>
        </pc:spChg>
        <pc:graphicFrameChg chg="add del mod modGraphic">
          <ac:chgData name="Hashimoto, Chie / 橋本　知依" userId="d974ff01-1f92-419a-ba7c-6fd3fb8463af" providerId="ADAL" clId="{CEC69B72-61DE-432E-9045-BEB07D4FEFC8}" dt="2023-09-26T00:39:41.508" v="4200" actId="20577"/>
          <ac:graphicFrameMkLst>
            <pc:docMk/>
            <pc:sldMk cId="1541515246" sldId="329"/>
            <ac:graphicFrameMk id="8" creationId="{07219AAD-97A6-3628-5ADC-E4FDDF648FDB}"/>
          </ac:graphicFrameMkLst>
        </pc:graphicFrameChg>
        <pc:picChg chg="add del mod">
          <ac:chgData name="Hashimoto, Chie / 橋本　知依" userId="d974ff01-1f92-419a-ba7c-6fd3fb8463af" providerId="ADAL" clId="{CEC69B72-61DE-432E-9045-BEB07D4FEFC8}" dt="2023-09-26T07:05:16.284" v="6955" actId="21"/>
          <ac:picMkLst>
            <pc:docMk/>
            <pc:sldMk cId="1541515246" sldId="329"/>
            <ac:picMk id="3" creationId="{BD777D6E-7FF9-10A8-22D6-752153209459}"/>
          </ac:picMkLst>
        </pc:picChg>
        <pc:picChg chg="add del mod">
          <ac:chgData name="Hashimoto, Chie / 橋本　知依" userId="d974ff01-1f92-419a-ba7c-6fd3fb8463af" providerId="ADAL" clId="{CEC69B72-61DE-432E-9045-BEB07D4FEFC8}" dt="2023-09-26T00:20:49.640" v="3976"/>
          <ac:picMkLst>
            <pc:docMk/>
            <pc:sldMk cId="1541515246" sldId="329"/>
            <ac:picMk id="4" creationId="{955C9C5C-93AB-B309-B548-0DDD70AE3A12}"/>
          </ac:picMkLst>
        </pc:picChg>
        <pc:picChg chg="add del mod">
          <ac:chgData name="Hashimoto, Chie / 橋本　知依" userId="d974ff01-1f92-419a-ba7c-6fd3fb8463af" providerId="ADAL" clId="{CEC69B72-61DE-432E-9045-BEB07D4FEFC8}" dt="2023-09-26T07:05:16.284" v="6955" actId="21"/>
          <ac:picMkLst>
            <pc:docMk/>
            <pc:sldMk cId="1541515246" sldId="329"/>
            <ac:picMk id="7" creationId="{ECACED21-7080-70BA-06AD-31640C742C9A}"/>
          </ac:picMkLst>
        </pc:picChg>
        <pc:cxnChg chg="add del mod">
          <ac:chgData name="Hashimoto, Chie / 橋本　知依" userId="d974ff01-1f92-419a-ba7c-6fd3fb8463af" providerId="ADAL" clId="{CEC69B72-61DE-432E-9045-BEB07D4FEFC8}" dt="2023-09-26T07:05:16.284" v="6955" actId="21"/>
          <ac:cxnSpMkLst>
            <pc:docMk/>
            <pc:sldMk cId="1541515246" sldId="329"/>
            <ac:cxnSpMk id="10" creationId="{32259B52-2BB6-9088-DCB5-7507F1CC6668}"/>
          </ac:cxnSpMkLst>
        </pc:cxnChg>
      </pc:sldChg>
      <pc:sldChg chg="addSp modSp add del mod">
        <pc:chgData name="Hashimoto, Chie / 橋本　知依" userId="d974ff01-1f92-419a-ba7c-6fd3fb8463af" providerId="ADAL" clId="{CEC69B72-61DE-432E-9045-BEB07D4FEFC8}" dt="2023-09-26T07:04:45.565" v="6953" actId="47"/>
        <pc:sldMkLst>
          <pc:docMk/>
          <pc:sldMk cId="2043304112" sldId="330"/>
        </pc:sldMkLst>
        <pc:graphicFrameChg chg="mod modGraphic">
          <ac:chgData name="Hashimoto, Chie / 橋本　知依" userId="d974ff01-1f92-419a-ba7c-6fd3fb8463af" providerId="ADAL" clId="{CEC69B72-61DE-432E-9045-BEB07D4FEFC8}" dt="2023-09-26T00:39:36.402" v="4199" actId="6549"/>
          <ac:graphicFrameMkLst>
            <pc:docMk/>
            <pc:sldMk cId="2043304112" sldId="330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CEC69B72-61DE-432E-9045-BEB07D4FEFC8}" dt="2023-09-26T00:27:56.351" v="4191" actId="1076"/>
          <ac:picMkLst>
            <pc:docMk/>
            <pc:sldMk cId="2043304112" sldId="330"/>
            <ac:picMk id="3" creationId="{8CFCF54C-5498-3D84-7B83-4D6EE3CC3C10}"/>
          </ac:picMkLst>
        </pc:picChg>
      </pc:sldChg>
      <pc:sldChg chg="addSp delSp modSp add mod">
        <pc:chgData name="Hashimoto, Chie / 橋本　知依" userId="d974ff01-1f92-419a-ba7c-6fd3fb8463af" providerId="ADAL" clId="{CEC69B72-61DE-432E-9045-BEB07D4FEFC8}" dt="2023-09-26T07:13:57.476" v="7226" actId="20577"/>
        <pc:sldMkLst>
          <pc:docMk/>
          <pc:sldMk cId="3792151018" sldId="331"/>
        </pc:sldMkLst>
        <pc:spChg chg="del">
          <ac:chgData name="Hashimoto, Chie / 橋本　知依" userId="d974ff01-1f92-419a-ba7c-6fd3fb8463af" providerId="ADAL" clId="{CEC69B72-61DE-432E-9045-BEB07D4FEFC8}" dt="2023-09-26T01:09:49.637" v="5030" actId="478"/>
          <ac:spMkLst>
            <pc:docMk/>
            <pc:sldMk cId="3792151018" sldId="331"/>
            <ac:spMk id="9" creationId="{278FB008-2CCE-C668-4B79-4A707F70BFDC}"/>
          </ac:spMkLst>
        </pc:spChg>
        <pc:spChg chg="add del">
          <ac:chgData name="Hashimoto, Chie / 橋本　知依" userId="d974ff01-1f92-419a-ba7c-6fd3fb8463af" providerId="ADAL" clId="{CEC69B72-61DE-432E-9045-BEB07D4FEFC8}" dt="2023-09-26T01:09:48.292" v="5029" actId="478"/>
          <ac:spMkLst>
            <pc:docMk/>
            <pc:sldMk cId="3792151018" sldId="331"/>
            <ac:spMk id="13" creationId="{66CC4304-DBF3-E06C-C5C2-7A7B15196AC3}"/>
          </ac:spMkLst>
        </pc:spChg>
        <pc:graphicFrameChg chg="mod modGraphic">
          <ac:chgData name="Hashimoto, Chie / 橋本　知依" userId="d974ff01-1f92-419a-ba7c-6fd3fb8463af" providerId="ADAL" clId="{CEC69B72-61DE-432E-9045-BEB07D4FEFC8}" dt="2023-09-26T07:13:57.476" v="7226" actId="20577"/>
          <ac:graphicFrameMkLst>
            <pc:docMk/>
            <pc:sldMk cId="3792151018" sldId="331"/>
            <ac:graphicFrameMk id="8" creationId="{07219AAD-97A6-3628-5ADC-E4FDDF648FDB}"/>
          </ac:graphicFrameMkLst>
        </pc:graphicFrameChg>
        <pc:picChg chg="add del">
          <ac:chgData name="Hashimoto, Chie / 橋本　知依" userId="d974ff01-1f92-419a-ba7c-6fd3fb8463af" providerId="ADAL" clId="{CEC69B72-61DE-432E-9045-BEB07D4FEFC8}" dt="2023-09-26T00:39:28.960" v="4195" actId="478"/>
          <ac:picMkLst>
            <pc:docMk/>
            <pc:sldMk cId="3792151018" sldId="331"/>
            <ac:picMk id="3" creationId="{BD777D6E-7FF9-10A8-22D6-752153209459}"/>
          </ac:picMkLst>
        </pc:picChg>
        <pc:picChg chg="add del">
          <ac:chgData name="Hashimoto, Chie / 橋本　知依" userId="d974ff01-1f92-419a-ba7c-6fd3fb8463af" providerId="ADAL" clId="{CEC69B72-61DE-432E-9045-BEB07D4FEFC8}" dt="2023-09-26T00:39:28.960" v="4195" actId="478"/>
          <ac:picMkLst>
            <pc:docMk/>
            <pc:sldMk cId="3792151018" sldId="331"/>
            <ac:picMk id="7" creationId="{ECACED21-7080-70BA-06AD-31640C742C9A}"/>
          </ac:picMkLst>
        </pc:picChg>
        <pc:cxnChg chg="add del mod">
          <ac:chgData name="Hashimoto, Chie / 橋本　知依" userId="d974ff01-1f92-419a-ba7c-6fd3fb8463af" providerId="ADAL" clId="{CEC69B72-61DE-432E-9045-BEB07D4FEFC8}" dt="2023-09-26T01:09:50.240" v="5031" actId="478"/>
          <ac:cxnSpMkLst>
            <pc:docMk/>
            <pc:sldMk cId="3792151018" sldId="331"/>
            <ac:cxnSpMk id="10" creationId="{32259B52-2BB6-9088-DCB5-7507F1CC6668}"/>
          </ac:cxnSpMkLst>
        </pc:cxnChg>
      </pc:sldChg>
      <pc:sldChg chg="addSp delSp modSp add mod">
        <pc:chgData name="Hashimoto, Chie / 橋本　知依" userId="d974ff01-1f92-419a-ba7c-6fd3fb8463af" providerId="ADAL" clId="{CEC69B72-61DE-432E-9045-BEB07D4FEFC8}" dt="2023-09-26T07:09:18.194" v="7071" actId="20577"/>
        <pc:sldMkLst>
          <pc:docMk/>
          <pc:sldMk cId="2146032486" sldId="332"/>
        </pc:sldMkLst>
        <pc:spChg chg="add mod">
          <ac:chgData name="Hashimoto, Chie / 橋本　知依" userId="d974ff01-1f92-419a-ba7c-6fd3fb8463af" providerId="ADAL" clId="{CEC69B72-61DE-432E-9045-BEB07D4FEFC8}" dt="2023-09-26T02:07:48.426" v="5842" actId="14100"/>
          <ac:spMkLst>
            <pc:docMk/>
            <pc:sldMk cId="2146032486" sldId="332"/>
            <ac:spMk id="5" creationId="{9B965895-68D2-9B52-9DBA-1F45A673C88E}"/>
          </ac:spMkLst>
        </pc:spChg>
        <pc:spChg chg="add mod">
          <ac:chgData name="Hashimoto, Chie / 橋本　知依" userId="d974ff01-1f92-419a-ba7c-6fd3fb8463af" providerId="ADAL" clId="{CEC69B72-61DE-432E-9045-BEB07D4FEFC8}" dt="2023-09-26T02:08:26.599" v="5960" actId="20577"/>
          <ac:spMkLst>
            <pc:docMk/>
            <pc:sldMk cId="2146032486" sldId="332"/>
            <ac:spMk id="7" creationId="{FEF36CF5-FFB4-CDD6-80B7-CF2960CD1E4F}"/>
          </ac:spMkLst>
        </pc:spChg>
        <pc:spChg chg="add del mod">
          <ac:chgData name="Hashimoto, Chie / 橋本　知依" userId="d974ff01-1f92-419a-ba7c-6fd3fb8463af" providerId="ADAL" clId="{CEC69B72-61DE-432E-9045-BEB07D4FEFC8}" dt="2023-09-26T02:12:07.251" v="6056"/>
          <ac:spMkLst>
            <pc:docMk/>
            <pc:sldMk cId="2146032486" sldId="332"/>
            <ac:spMk id="11" creationId="{903577AE-5439-05DF-5741-7F93AA10D81B}"/>
          </ac:spMkLst>
        </pc:spChg>
        <pc:spChg chg="add mod">
          <ac:chgData name="Hashimoto, Chie / 橋本　知依" userId="d974ff01-1f92-419a-ba7c-6fd3fb8463af" providerId="ADAL" clId="{CEC69B72-61DE-432E-9045-BEB07D4FEFC8}" dt="2023-09-26T02:12:20.883" v="6060" actId="1076"/>
          <ac:spMkLst>
            <pc:docMk/>
            <pc:sldMk cId="2146032486" sldId="332"/>
            <ac:spMk id="13" creationId="{6D0E5B90-2C7E-A916-8BDF-2AFAB97AF93C}"/>
          </ac:spMkLst>
        </pc:spChg>
        <pc:graphicFrameChg chg="mod modGraphic">
          <ac:chgData name="Hashimoto, Chie / 橋本　知依" userId="d974ff01-1f92-419a-ba7c-6fd3fb8463af" providerId="ADAL" clId="{CEC69B72-61DE-432E-9045-BEB07D4FEFC8}" dt="2023-09-26T07:09:18.194" v="7071" actId="20577"/>
          <ac:graphicFrameMkLst>
            <pc:docMk/>
            <pc:sldMk cId="2146032486" sldId="332"/>
            <ac:graphicFrameMk id="8" creationId="{07219AAD-97A6-3628-5ADC-E4FDDF648FDB}"/>
          </ac:graphicFrameMkLst>
        </pc:graphicFrameChg>
        <pc:picChg chg="del">
          <ac:chgData name="Hashimoto, Chie / 橋本　知依" userId="d974ff01-1f92-419a-ba7c-6fd3fb8463af" providerId="ADAL" clId="{CEC69B72-61DE-432E-9045-BEB07D4FEFC8}" dt="2023-09-26T01:55:22.683" v="5545" actId="478"/>
          <ac:picMkLst>
            <pc:docMk/>
            <pc:sldMk cId="2146032486" sldId="332"/>
            <ac:picMk id="3" creationId="{8CFCF54C-5498-3D84-7B83-4D6EE3CC3C10}"/>
          </ac:picMkLst>
        </pc:picChg>
        <pc:picChg chg="add mod">
          <ac:chgData name="Hashimoto, Chie / 橋本　知依" userId="d974ff01-1f92-419a-ba7c-6fd3fb8463af" providerId="ADAL" clId="{CEC69B72-61DE-432E-9045-BEB07D4FEFC8}" dt="2023-09-26T02:07:02.276" v="5749" actId="1076"/>
          <ac:picMkLst>
            <pc:docMk/>
            <pc:sldMk cId="2146032486" sldId="332"/>
            <ac:picMk id="4" creationId="{59CDC3D2-A17E-66FA-E2D8-7F315EB3A886}"/>
          </ac:picMkLst>
        </pc:picChg>
        <pc:picChg chg="add mod modCrop">
          <ac:chgData name="Hashimoto, Chie / 橋本　知依" userId="d974ff01-1f92-419a-ba7c-6fd3fb8463af" providerId="ADAL" clId="{CEC69B72-61DE-432E-9045-BEB07D4FEFC8}" dt="2023-09-26T02:12:04.542" v="6054" actId="1076"/>
          <ac:picMkLst>
            <pc:docMk/>
            <pc:sldMk cId="2146032486" sldId="332"/>
            <ac:picMk id="10" creationId="{FA377643-1B22-6053-E889-3C024D5DF1E9}"/>
          </ac:picMkLst>
        </pc:picChg>
        <pc:picChg chg="add mod ord">
          <ac:chgData name="Hashimoto, Chie / 橋本　知依" userId="d974ff01-1f92-419a-ba7c-6fd3fb8463af" providerId="ADAL" clId="{CEC69B72-61DE-432E-9045-BEB07D4FEFC8}" dt="2023-09-26T02:12:25.528" v="6063" actId="1076"/>
          <ac:picMkLst>
            <pc:docMk/>
            <pc:sldMk cId="2146032486" sldId="332"/>
            <ac:picMk id="12" creationId="{5C676528-979F-8D7C-96FF-BE0958571D49}"/>
          </ac:picMkLst>
        </pc:picChg>
      </pc:sldChg>
      <pc:sldChg chg="new del">
        <pc:chgData name="Hashimoto, Chie / 橋本　知依" userId="d974ff01-1f92-419a-ba7c-6fd3fb8463af" providerId="ADAL" clId="{CEC69B72-61DE-432E-9045-BEB07D4FEFC8}" dt="2023-09-26T01:54:57.112" v="5541" actId="47"/>
        <pc:sldMkLst>
          <pc:docMk/>
          <pc:sldMk cId="3764789913" sldId="332"/>
        </pc:sldMkLst>
      </pc:sldChg>
      <pc:sldChg chg="addSp delSp modSp add mod">
        <pc:chgData name="Hashimoto, Chie / 橋本　知依" userId="d974ff01-1f92-419a-ba7c-6fd3fb8463af" providerId="ADAL" clId="{CEC69B72-61DE-432E-9045-BEB07D4FEFC8}" dt="2023-09-26T07:09:20.217" v="7073" actId="20577"/>
        <pc:sldMkLst>
          <pc:docMk/>
          <pc:sldMk cId="2241326893" sldId="333"/>
        </pc:sldMkLst>
        <pc:spChg chg="del">
          <ac:chgData name="Hashimoto, Chie / 橋本　知依" userId="d974ff01-1f92-419a-ba7c-6fd3fb8463af" providerId="ADAL" clId="{CEC69B72-61DE-432E-9045-BEB07D4FEFC8}" dt="2023-09-26T02:14:28.680" v="6065" actId="478"/>
          <ac:spMkLst>
            <pc:docMk/>
            <pc:sldMk cId="2241326893" sldId="333"/>
            <ac:spMk id="5" creationId="{9B965895-68D2-9B52-9DBA-1F45A673C88E}"/>
          </ac:spMkLst>
        </pc:spChg>
        <pc:spChg chg="del">
          <ac:chgData name="Hashimoto, Chie / 橋本　知依" userId="d974ff01-1f92-419a-ba7c-6fd3fb8463af" providerId="ADAL" clId="{CEC69B72-61DE-432E-9045-BEB07D4FEFC8}" dt="2023-09-26T02:14:37.471" v="6069" actId="478"/>
          <ac:spMkLst>
            <pc:docMk/>
            <pc:sldMk cId="2241326893" sldId="333"/>
            <ac:spMk id="7" creationId="{FEF36CF5-FFB4-CDD6-80B7-CF2960CD1E4F}"/>
          </ac:spMkLst>
        </pc:spChg>
        <pc:spChg chg="del">
          <ac:chgData name="Hashimoto, Chie / 橋本　知依" userId="d974ff01-1f92-419a-ba7c-6fd3fb8463af" providerId="ADAL" clId="{CEC69B72-61DE-432E-9045-BEB07D4FEFC8}" dt="2023-09-26T02:16:26.980" v="6190" actId="478"/>
          <ac:spMkLst>
            <pc:docMk/>
            <pc:sldMk cId="2241326893" sldId="333"/>
            <ac:spMk id="13" creationId="{6D0E5B90-2C7E-A916-8BDF-2AFAB97AF93C}"/>
          </ac:spMkLst>
        </pc:spChg>
        <pc:spChg chg="add mod">
          <ac:chgData name="Hashimoto, Chie / 橋本　知依" userId="d974ff01-1f92-419a-ba7c-6fd3fb8463af" providerId="ADAL" clId="{CEC69B72-61DE-432E-9045-BEB07D4FEFC8}" dt="2023-09-26T02:17:31.525" v="6196" actId="1076"/>
          <ac:spMkLst>
            <pc:docMk/>
            <pc:sldMk cId="2241326893" sldId="333"/>
            <ac:spMk id="15" creationId="{027486A5-F98F-A8B2-FA43-A5B15A227633}"/>
          </ac:spMkLst>
        </pc:spChg>
        <pc:spChg chg="add mod">
          <ac:chgData name="Hashimoto, Chie / 橋本　知依" userId="d974ff01-1f92-419a-ba7c-6fd3fb8463af" providerId="ADAL" clId="{CEC69B72-61DE-432E-9045-BEB07D4FEFC8}" dt="2023-09-26T02:22:28.282" v="6338" actId="164"/>
          <ac:spMkLst>
            <pc:docMk/>
            <pc:sldMk cId="2241326893" sldId="333"/>
            <ac:spMk id="21" creationId="{96DB8264-927E-25AC-FD44-DF6C2D62AC1C}"/>
          </ac:spMkLst>
        </pc:spChg>
        <pc:spChg chg="add mod">
          <ac:chgData name="Hashimoto, Chie / 橋本　知依" userId="d974ff01-1f92-419a-ba7c-6fd3fb8463af" providerId="ADAL" clId="{CEC69B72-61DE-432E-9045-BEB07D4FEFC8}" dt="2023-09-26T02:22:28.282" v="6338" actId="164"/>
          <ac:spMkLst>
            <pc:docMk/>
            <pc:sldMk cId="2241326893" sldId="333"/>
            <ac:spMk id="23" creationId="{4A6FF479-584B-EBA4-4453-D82A0EE09609}"/>
          </ac:spMkLst>
        </pc:spChg>
        <pc:spChg chg="add mod">
          <ac:chgData name="Hashimoto, Chie / 橋本　知依" userId="d974ff01-1f92-419a-ba7c-6fd3fb8463af" providerId="ADAL" clId="{CEC69B72-61DE-432E-9045-BEB07D4FEFC8}" dt="2023-09-26T02:22:28.282" v="6338" actId="164"/>
          <ac:spMkLst>
            <pc:docMk/>
            <pc:sldMk cId="2241326893" sldId="333"/>
            <ac:spMk id="26" creationId="{90EEF916-0643-EA14-FC8C-61AAD9B0B68F}"/>
          </ac:spMkLst>
        </pc:spChg>
        <pc:spChg chg="add mod">
          <ac:chgData name="Hashimoto, Chie / 橋本　知依" userId="d974ff01-1f92-419a-ba7c-6fd3fb8463af" providerId="ADAL" clId="{CEC69B72-61DE-432E-9045-BEB07D4FEFC8}" dt="2023-09-26T02:27:30.287" v="6531" actId="14100"/>
          <ac:spMkLst>
            <pc:docMk/>
            <pc:sldMk cId="2241326893" sldId="333"/>
            <ac:spMk id="31" creationId="{4279095C-39A7-B223-510E-AB90EA720BD9}"/>
          </ac:spMkLst>
        </pc:spChg>
        <pc:spChg chg="add mod">
          <ac:chgData name="Hashimoto, Chie / 橋本　知依" userId="d974ff01-1f92-419a-ba7c-6fd3fb8463af" providerId="ADAL" clId="{CEC69B72-61DE-432E-9045-BEB07D4FEFC8}" dt="2023-09-26T02:31:26.906" v="6591" actId="1076"/>
          <ac:spMkLst>
            <pc:docMk/>
            <pc:sldMk cId="2241326893" sldId="333"/>
            <ac:spMk id="35" creationId="{0AE92C65-8825-CF03-9F0E-06584D444E4F}"/>
          </ac:spMkLst>
        </pc:spChg>
        <pc:grpChg chg="add mod">
          <ac:chgData name="Hashimoto, Chie / 橋本　知依" userId="d974ff01-1f92-419a-ba7c-6fd3fb8463af" providerId="ADAL" clId="{CEC69B72-61DE-432E-9045-BEB07D4FEFC8}" dt="2023-09-26T02:22:29.455" v="6339" actId="1076"/>
          <ac:grpSpMkLst>
            <pc:docMk/>
            <pc:sldMk cId="2241326893" sldId="333"/>
            <ac:grpSpMk id="28" creationId="{E9A80EC8-5BC9-696A-6224-DD4F7EE70608}"/>
          </ac:grpSpMkLst>
        </pc:grpChg>
        <pc:graphicFrameChg chg="mod modGraphic">
          <ac:chgData name="Hashimoto, Chie / 橋本　知依" userId="d974ff01-1f92-419a-ba7c-6fd3fb8463af" providerId="ADAL" clId="{CEC69B72-61DE-432E-9045-BEB07D4FEFC8}" dt="2023-09-26T07:09:20.217" v="7073" actId="20577"/>
          <ac:graphicFrameMkLst>
            <pc:docMk/>
            <pc:sldMk cId="2241326893" sldId="333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CEC69B72-61DE-432E-9045-BEB07D4FEFC8}" dt="2023-09-26T02:17:27.379" v="6194" actId="732"/>
          <ac:picMkLst>
            <pc:docMk/>
            <pc:sldMk cId="2241326893" sldId="333"/>
            <ac:picMk id="3" creationId="{A6AEAA01-E298-C2E5-D8E0-527315B1A56E}"/>
          </ac:picMkLst>
        </pc:picChg>
        <pc:picChg chg="del">
          <ac:chgData name="Hashimoto, Chie / 橋本　知依" userId="d974ff01-1f92-419a-ba7c-6fd3fb8463af" providerId="ADAL" clId="{CEC69B72-61DE-432E-9045-BEB07D4FEFC8}" dt="2023-09-26T02:14:28.680" v="6065" actId="478"/>
          <ac:picMkLst>
            <pc:docMk/>
            <pc:sldMk cId="2241326893" sldId="333"/>
            <ac:picMk id="4" creationId="{59CDC3D2-A17E-66FA-E2D8-7F315EB3A886}"/>
          </ac:picMkLst>
        </pc:picChg>
        <pc:picChg chg="del">
          <ac:chgData name="Hashimoto, Chie / 橋本　知依" userId="d974ff01-1f92-419a-ba7c-6fd3fb8463af" providerId="ADAL" clId="{CEC69B72-61DE-432E-9045-BEB07D4FEFC8}" dt="2023-09-26T02:14:29.328" v="6066" actId="478"/>
          <ac:picMkLst>
            <pc:docMk/>
            <pc:sldMk cId="2241326893" sldId="333"/>
            <ac:picMk id="10" creationId="{FA377643-1B22-6053-E889-3C024D5DF1E9}"/>
          </ac:picMkLst>
        </pc:picChg>
        <pc:picChg chg="del">
          <ac:chgData name="Hashimoto, Chie / 橋本　知依" userId="d974ff01-1f92-419a-ba7c-6fd3fb8463af" providerId="ADAL" clId="{CEC69B72-61DE-432E-9045-BEB07D4FEFC8}" dt="2023-09-26T02:14:30.084" v="6067" actId="478"/>
          <ac:picMkLst>
            <pc:docMk/>
            <pc:sldMk cId="2241326893" sldId="333"/>
            <ac:picMk id="12" creationId="{5C676528-979F-8D7C-96FF-BE0958571D49}"/>
          </ac:picMkLst>
        </pc:picChg>
        <pc:picChg chg="add mod modCrop">
          <ac:chgData name="Hashimoto, Chie / 橋本　知依" userId="d974ff01-1f92-419a-ba7c-6fd3fb8463af" providerId="ADAL" clId="{CEC69B72-61DE-432E-9045-BEB07D4FEFC8}" dt="2023-09-26T02:22:28.282" v="6338" actId="164"/>
          <ac:picMkLst>
            <pc:docMk/>
            <pc:sldMk cId="2241326893" sldId="333"/>
            <ac:picMk id="17" creationId="{275BD719-ECB0-5BA1-1E06-960AA2CA31E2}"/>
          </ac:picMkLst>
        </pc:picChg>
        <pc:picChg chg="add mod modCrop">
          <ac:chgData name="Hashimoto, Chie / 橋本　知依" userId="d974ff01-1f92-419a-ba7c-6fd3fb8463af" providerId="ADAL" clId="{CEC69B72-61DE-432E-9045-BEB07D4FEFC8}" dt="2023-09-26T02:22:28.282" v="6338" actId="164"/>
          <ac:picMkLst>
            <pc:docMk/>
            <pc:sldMk cId="2241326893" sldId="333"/>
            <ac:picMk id="19" creationId="{D966E4CE-416C-3A65-D452-0EC7C1A76FE9}"/>
          </ac:picMkLst>
        </pc:picChg>
        <pc:picChg chg="add mod modCrop">
          <ac:chgData name="Hashimoto, Chie / 橋本　知依" userId="d974ff01-1f92-419a-ba7c-6fd3fb8463af" providerId="ADAL" clId="{CEC69B72-61DE-432E-9045-BEB07D4FEFC8}" dt="2023-09-26T02:27:23.491" v="6528" actId="1076"/>
          <ac:picMkLst>
            <pc:docMk/>
            <pc:sldMk cId="2241326893" sldId="333"/>
            <ac:picMk id="30" creationId="{E59F192A-5128-DC06-0A11-20A83D349909}"/>
          </ac:picMkLst>
        </pc:picChg>
        <pc:cxnChg chg="add mod">
          <ac:chgData name="Hashimoto, Chie / 橋本　知依" userId="d974ff01-1f92-419a-ba7c-6fd3fb8463af" providerId="ADAL" clId="{CEC69B72-61DE-432E-9045-BEB07D4FEFC8}" dt="2023-09-26T02:17:30.274" v="6195" actId="1076"/>
          <ac:cxnSpMkLst>
            <pc:docMk/>
            <pc:sldMk cId="2241326893" sldId="333"/>
            <ac:cxnSpMk id="11" creationId="{88A686F5-3CA9-743A-FEA1-11D3C1C514BD}"/>
          </ac:cxnSpMkLst>
        </pc:cxnChg>
        <pc:cxnChg chg="add mod">
          <ac:chgData name="Hashimoto, Chie / 橋本　知依" userId="d974ff01-1f92-419a-ba7c-6fd3fb8463af" providerId="ADAL" clId="{CEC69B72-61DE-432E-9045-BEB07D4FEFC8}" dt="2023-09-26T02:22:28.282" v="6338" actId="164"/>
          <ac:cxnSpMkLst>
            <pc:docMk/>
            <pc:sldMk cId="2241326893" sldId="333"/>
            <ac:cxnSpMk id="20" creationId="{6D995B42-B281-1EF1-4494-5F00254D67D1}"/>
          </ac:cxnSpMkLst>
        </pc:cxnChg>
        <pc:cxnChg chg="add mod">
          <ac:chgData name="Hashimoto, Chie / 橋本　知依" userId="d974ff01-1f92-419a-ba7c-6fd3fb8463af" providerId="ADAL" clId="{CEC69B72-61DE-432E-9045-BEB07D4FEFC8}" dt="2023-09-26T02:30:22.414" v="6534" actId="14100"/>
          <ac:cxnSpMkLst>
            <pc:docMk/>
            <pc:sldMk cId="2241326893" sldId="333"/>
            <ac:cxnSpMk id="32" creationId="{AFC21C73-0566-BCB4-F8F8-A3206C1DB208}"/>
          </ac:cxnSpMkLst>
        </pc:cxnChg>
      </pc:sldChg>
      <pc:sldChg chg="addSp delSp new del mod">
        <pc:chgData name="Hashimoto, Chie / 橋本　知依" userId="d974ff01-1f92-419a-ba7c-6fd3fb8463af" providerId="ADAL" clId="{CEC69B72-61DE-432E-9045-BEB07D4FEFC8}" dt="2023-09-26T05:52:10.193" v="6598" actId="47"/>
        <pc:sldMkLst>
          <pc:docMk/>
          <pc:sldMk cId="2862120742" sldId="334"/>
        </pc:sldMkLst>
        <pc:picChg chg="add del">
          <ac:chgData name="Hashimoto, Chie / 橋本　知依" userId="d974ff01-1f92-419a-ba7c-6fd3fb8463af" providerId="ADAL" clId="{CEC69B72-61DE-432E-9045-BEB07D4FEFC8}" dt="2023-09-26T05:52:02.059" v="6596" actId="21"/>
          <ac:picMkLst>
            <pc:docMk/>
            <pc:sldMk cId="2862120742" sldId="334"/>
            <ac:picMk id="7" creationId="{34F23AB4-4668-0125-3E89-B9E973128062}"/>
          </ac:picMkLst>
        </pc:picChg>
      </pc:sldChg>
      <pc:sldChg chg="addSp delSp modSp add mod">
        <pc:chgData name="Hashimoto, Chie / 橋本　知依" userId="d974ff01-1f92-419a-ba7c-6fd3fb8463af" providerId="ADAL" clId="{CEC69B72-61DE-432E-9045-BEB07D4FEFC8}" dt="2023-09-26T05:58:15.272" v="6950" actId="14100"/>
        <pc:sldMkLst>
          <pc:docMk/>
          <pc:sldMk cId="2257314426" sldId="335"/>
        </pc:sldMkLst>
        <pc:spChg chg="del">
          <ac:chgData name="Hashimoto, Chie / 橋本　知依" userId="d974ff01-1f92-419a-ba7c-6fd3fb8463af" providerId="ADAL" clId="{CEC69B72-61DE-432E-9045-BEB07D4FEFC8}" dt="2023-09-26T05:51:58.023" v="6595" actId="478"/>
          <ac:spMkLst>
            <pc:docMk/>
            <pc:sldMk cId="2257314426" sldId="335"/>
            <ac:spMk id="4" creationId="{DB7DA942-83B7-7330-1696-CA5120615363}"/>
          </ac:spMkLst>
        </pc:spChg>
        <pc:spChg chg="add mod">
          <ac:chgData name="Hashimoto, Chie / 橋本　知依" userId="d974ff01-1f92-419a-ba7c-6fd3fb8463af" providerId="ADAL" clId="{CEC69B72-61DE-432E-9045-BEB07D4FEFC8}" dt="2023-09-26T05:52:48.768" v="6646" actId="1076"/>
          <ac:spMkLst>
            <pc:docMk/>
            <pc:sldMk cId="2257314426" sldId="335"/>
            <ac:spMk id="13" creationId="{27DBB4F9-E8FD-A842-1319-C185B88AA9C0}"/>
          </ac:spMkLst>
        </pc:spChg>
        <pc:spChg chg="add mod">
          <ac:chgData name="Hashimoto, Chie / 橋本　知依" userId="d974ff01-1f92-419a-ba7c-6fd3fb8463af" providerId="ADAL" clId="{CEC69B72-61DE-432E-9045-BEB07D4FEFC8}" dt="2023-09-26T05:54:44.560" v="6765" actId="164"/>
          <ac:spMkLst>
            <pc:docMk/>
            <pc:sldMk cId="2257314426" sldId="335"/>
            <ac:spMk id="14" creationId="{79EC39AA-6C61-466A-40AC-37A276BAE84B}"/>
          </ac:spMkLst>
        </pc:spChg>
        <pc:spChg chg="add mod">
          <ac:chgData name="Hashimoto, Chie / 橋本　知依" userId="d974ff01-1f92-419a-ba7c-6fd3fb8463af" providerId="ADAL" clId="{CEC69B72-61DE-432E-9045-BEB07D4FEFC8}" dt="2023-09-26T05:58:15.272" v="6950" actId="14100"/>
          <ac:spMkLst>
            <pc:docMk/>
            <pc:sldMk cId="2257314426" sldId="335"/>
            <ac:spMk id="16" creationId="{5A52FFA9-A931-77C3-3820-4365CA337CC5}"/>
          </ac:spMkLst>
        </pc:spChg>
        <pc:spChg chg="add mod">
          <ac:chgData name="Hashimoto, Chie / 橋本　知依" userId="d974ff01-1f92-419a-ba7c-6fd3fb8463af" providerId="ADAL" clId="{CEC69B72-61DE-432E-9045-BEB07D4FEFC8}" dt="2023-09-26T05:57:18.436" v="6887" actId="164"/>
          <ac:spMkLst>
            <pc:docMk/>
            <pc:sldMk cId="2257314426" sldId="335"/>
            <ac:spMk id="21" creationId="{0048B84F-2535-CE80-245B-77FC25AEBA87}"/>
          </ac:spMkLst>
        </pc:spChg>
        <pc:spChg chg="del">
          <ac:chgData name="Hashimoto, Chie / 橋本　知依" userId="d974ff01-1f92-419a-ba7c-6fd3fb8463af" providerId="ADAL" clId="{CEC69B72-61DE-432E-9045-BEB07D4FEFC8}" dt="2023-09-26T05:51:58.023" v="6595" actId="478"/>
          <ac:spMkLst>
            <pc:docMk/>
            <pc:sldMk cId="2257314426" sldId="335"/>
            <ac:spMk id="27" creationId="{BEA0EE62-0582-B3F7-F03C-911F97C78A7B}"/>
          </ac:spMkLst>
        </pc:spChg>
        <pc:grpChg chg="del">
          <ac:chgData name="Hashimoto, Chie / 橋本　知依" userId="d974ff01-1f92-419a-ba7c-6fd3fb8463af" providerId="ADAL" clId="{CEC69B72-61DE-432E-9045-BEB07D4FEFC8}" dt="2023-09-26T05:51:58.023" v="6595" actId="478"/>
          <ac:grpSpMkLst>
            <pc:docMk/>
            <pc:sldMk cId="2257314426" sldId="335"/>
            <ac:grpSpMk id="2" creationId="{C03D44D3-B51E-7D67-8175-4CBB490D3B70}"/>
          </ac:grpSpMkLst>
        </pc:grpChg>
        <pc:grpChg chg="add mod">
          <ac:chgData name="Hashimoto, Chie / 橋本　知依" userId="d974ff01-1f92-419a-ba7c-6fd3fb8463af" providerId="ADAL" clId="{CEC69B72-61DE-432E-9045-BEB07D4FEFC8}" dt="2023-09-26T05:57:18.436" v="6887" actId="164"/>
          <ac:grpSpMkLst>
            <pc:docMk/>
            <pc:sldMk cId="2257314426" sldId="335"/>
            <ac:grpSpMk id="20" creationId="{BC768BCF-39F3-EBFD-ACDA-7FE538B814CF}"/>
          </ac:grpSpMkLst>
        </pc:grpChg>
        <pc:grpChg chg="add mod">
          <ac:chgData name="Hashimoto, Chie / 橋本　知依" userId="d974ff01-1f92-419a-ba7c-6fd3fb8463af" providerId="ADAL" clId="{CEC69B72-61DE-432E-9045-BEB07D4FEFC8}" dt="2023-09-26T05:57:20.671" v="6888" actId="14100"/>
          <ac:grpSpMkLst>
            <pc:docMk/>
            <pc:sldMk cId="2257314426" sldId="335"/>
            <ac:grpSpMk id="29" creationId="{344D974C-7DFA-20DD-1BCB-E28015C6F2E7}"/>
          </ac:grpSpMkLst>
        </pc:grpChg>
        <pc:graphicFrameChg chg="del">
          <ac:chgData name="Hashimoto, Chie / 橋本　知依" userId="d974ff01-1f92-419a-ba7c-6fd3fb8463af" providerId="ADAL" clId="{CEC69B72-61DE-432E-9045-BEB07D4FEFC8}" dt="2023-09-26T05:51:58.023" v="6595" actId="478"/>
          <ac:graphicFrameMkLst>
            <pc:docMk/>
            <pc:sldMk cId="2257314426" sldId="335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CEC69B72-61DE-432E-9045-BEB07D4FEFC8}" dt="2023-09-26T05:54:44.560" v="6765" actId="164"/>
          <ac:picMkLst>
            <pc:docMk/>
            <pc:sldMk cId="2257314426" sldId="335"/>
            <ac:picMk id="7" creationId="{CFCF2DEB-772A-2411-5DFE-7E7E6DB488C5}"/>
          </ac:picMkLst>
        </pc:picChg>
        <pc:cxnChg chg="mod">
          <ac:chgData name="Hashimoto, Chie / 橋本　知依" userId="d974ff01-1f92-419a-ba7c-6fd3fb8463af" providerId="ADAL" clId="{CEC69B72-61DE-432E-9045-BEB07D4FEFC8}" dt="2023-09-26T05:51:58.023" v="6595" actId="478"/>
          <ac:cxnSpMkLst>
            <pc:docMk/>
            <pc:sldMk cId="2257314426" sldId="335"/>
            <ac:cxnSpMk id="11" creationId="{95A6F4A9-6B95-0BC8-08B0-EC9E4CC00159}"/>
          </ac:cxnSpMkLst>
        </pc:cxnChg>
        <pc:cxnChg chg="mod">
          <ac:chgData name="Hashimoto, Chie / 橋本　知依" userId="d974ff01-1f92-419a-ba7c-6fd3fb8463af" providerId="ADAL" clId="{CEC69B72-61DE-432E-9045-BEB07D4FEFC8}" dt="2023-09-26T05:51:58.023" v="6595" actId="478"/>
          <ac:cxnSpMkLst>
            <pc:docMk/>
            <pc:sldMk cId="2257314426" sldId="335"/>
            <ac:cxnSpMk id="19" creationId="{23CF319B-769A-909C-EDAA-50B390F19F99}"/>
          </ac:cxnSpMkLst>
        </pc:cxnChg>
        <pc:cxnChg chg="add del mod">
          <ac:chgData name="Hashimoto, Chie / 橋本　知依" userId="d974ff01-1f92-419a-ba7c-6fd3fb8463af" providerId="ADAL" clId="{CEC69B72-61DE-432E-9045-BEB07D4FEFC8}" dt="2023-09-26T05:55:34.691" v="6786" actId="478"/>
          <ac:cxnSpMkLst>
            <pc:docMk/>
            <pc:sldMk cId="2257314426" sldId="335"/>
            <ac:cxnSpMk id="23" creationId="{77BBA053-986B-A4C0-EE10-00023E246795}"/>
          </ac:cxnSpMkLst>
        </pc:cxnChg>
        <pc:cxnChg chg="mod">
          <ac:chgData name="Hashimoto, Chie / 橋本　知依" userId="d974ff01-1f92-419a-ba7c-6fd3fb8463af" providerId="ADAL" clId="{CEC69B72-61DE-432E-9045-BEB07D4FEFC8}" dt="2023-09-26T05:51:58.023" v="6595" actId="478"/>
          <ac:cxnSpMkLst>
            <pc:docMk/>
            <pc:sldMk cId="2257314426" sldId="335"/>
            <ac:cxnSpMk id="24" creationId="{8E8BC20D-D2FA-79D9-AB2A-AA571A0EE371}"/>
          </ac:cxnSpMkLst>
        </pc:cxnChg>
      </pc:sldChg>
    </pc:docChg>
  </pc:docChgLst>
  <pc:docChgLst>
    <pc:chgData name="Hashimoto, Chie / 橋本　知依" userId="d974ff01-1f92-419a-ba7c-6fd3fb8463af" providerId="ADAL" clId="{F2CE06CF-0D18-4E50-ADAC-8D95278CCF73}"/>
    <pc:docChg chg="undo redo custSel addSld delSld modSld">
      <pc:chgData name="Hashimoto, Chie / 橋本　知依" userId="d974ff01-1f92-419a-ba7c-6fd3fb8463af" providerId="ADAL" clId="{F2CE06CF-0D18-4E50-ADAC-8D95278CCF73}" dt="2023-12-04T06:43:15.364" v="515" actId="20577"/>
      <pc:docMkLst>
        <pc:docMk/>
      </pc:docMkLst>
      <pc:sldChg chg="modSp mod">
        <pc:chgData name="Hashimoto, Chie / 橋本　知依" userId="d974ff01-1f92-419a-ba7c-6fd3fb8463af" providerId="ADAL" clId="{F2CE06CF-0D18-4E50-ADAC-8D95278CCF73}" dt="2023-12-01T05:08:31.541" v="5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F2CE06CF-0D18-4E50-ADAC-8D95278CCF73}" dt="2023-12-01T05:08:31.541" v="5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addSp delSp modSp mod">
        <pc:chgData name="Hashimoto, Chie / 橋本　知依" userId="d974ff01-1f92-419a-ba7c-6fd3fb8463af" providerId="ADAL" clId="{F2CE06CF-0D18-4E50-ADAC-8D95278CCF73}" dt="2023-12-04T06:43:15.364" v="515" actId="20577"/>
        <pc:sldMkLst>
          <pc:docMk/>
          <pc:sldMk cId="509033882" sldId="305"/>
        </pc:sldMkLst>
        <pc:spChg chg="add del">
          <ac:chgData name="Hashimoto, Chie / 橋本　知依" userId="d974ff01-1f92-419a-ba7c-6fd3fb8463af" providerId="ADAL" clId="{F2CE06CF-0D18-4E50-ADAC-8D95278CCF73}" dt="2023-12-01T05:10:54.793" v="9"/>
          <ac:spMkLst>
            <pc:docMk/>
            <pc:sldMk cId="509033882" sldId="305"/>
            <ac:spMk id="4" creationId="{EA3D78D1-0A6E-2D3F-582C-FB12472AB50F}"/>
          </ac:spMkLst>
        </pc:spChg>
        <pc:spChg chg="mod">
          <ac:chgData name="Hashimoto, Chie / 橋本　知依" userId="d974ff01-1f92-419a-ba7c-6fd3fb8463af" providerId="ADAL" clId="{F2CE06CF-0D18-4E50-ADAC-8D95278CCF73}" dt="2023-12-04T06:43:15.364" v="515" actId="20577"/>
          <ac:spMkLst>
            <pc:docMk/>
            <pc:sldMk cId="509033882" sldId="305"/>
            <ac:spMk id="6" creationId="{531B4B9D-12EA-4BC5-4859-8E23CDDB1A22}"/>
          </ac:spMkLst>
        </pc:spChg>
        <pc:spChg chg="mod topLvl">
          <ac:chgData name="Hashimoto, Chie / 橋本　知依" userId="d974ff01-1f92-419a-ba7c-6fd3fb8463af" providerId="ADAL" clId="{F2CE06CF-0D18-4E50-ADAC-8D95278CCF73}" dt="2023-12-01T05:37:29.963" v="378" actId="164"/>
          <ac:spMkLst>
            <pc:docMk/>
            <pc:sldMk cId="509033882" sldId="305"/>
            <ac:spMk id="8" creationId="{1C9A476A-627D-E25C-BDB1-F3D4ADE68EC3}"/>
          </ac:spMkLst>
        </pc:spChg>
        <pc:spChg chg="mod topLvl">
          <ac:chgData name="Hashimoto, Chie / 橋本　知依" userId="d974ff01-1f92-419a-ba7c-6fd3fb8463af" providerId="ADAL" clId="{F2CE06CF-0D18-4E50-ADAC-8D95278CCF73}" dt="2023-12-01T05:37:29.963" v="378" actId="164"/>
          <ac:spMkLst>
            <pc:docMk/>
            <pc:sldMk cId="509033882" sldId="305"/>
            <ac:spMk id="10" creationId="{7B78723D-DC94-B646-3C3F-E436168776E3}"/>
          </ac:spMkLst>
        </pc:spChg>
        <pc:spChg chg="mod topLvl">
          <ac:chgData name="Hashimoto, Chie / 橋本　知依" userId="d974ff01-1f92-419a-ba7c-6fd3fb8463af" providerId="ADAL" clId="{F2CE06CF-0D18-4E50-ADAC-8D95278CCF73}" dt="2023-12-01T05:37:29.963" v="378" actId="164"/>
          <ac:spMkLst>
            <pc:docMk/>
            <pc:sldMk cId="509033882" sldId="305"/>
            <ac:spMk id="11" creationId="{3ADDD8EC-C1B4-E70C-908C-6BE67E43E783}"/>
          </ac:spMkLst>
        </pc:spChg>
        <pc:spChg chg="mod topLvl">
          <ac:chgData name="Hashimoto, Chie / 橋本　知依" userId="d974ff01-1f92-419a-ba7c-6fd3fb8463af" providerId="ADAL" clId="{F2CE06CF-0D18-4E50-ADAC-8D95278CCF73}" dt="2023-12-01T05:37:29.963" v="378" actId="164"/>
          <ac:spMkLst>
            <pc:docMk/>
            <pc:sldMk cId="509033882" sldId="305"/>
            <ac:spMk id="12" creationId="{188BBF18-AA01-3C7A-3DB4-76531096EC4E}"/>
          </ac:spMkLst>
        </pc:spChg>
        <pc:spChg chg="mod topLvl">
          <ac:chgData name="Hashimoto, Chie / 橋本　知依" userId="d974ff01-1f92-419a-ba7c-6fd3fb8463af" providerId="ADAL" clId="{F2CE06CF-0D18-4E50-ADAC-8D95278CCF73}" dt="2023-12-01T05:37:29.963" v="378" actId="164"/>
          <ac:spMkLst>
            <pc:docMk/>
            <pc:sldMk cId="509033882" sldId="305"/>
            <ac:spMk id="13" creationId="{85B49F9C-8B12-C528-3F70-F168F796E997}"/>
          </ac:spMkLst>
        </pc:spChg>
        <pc:spChg chg="mod ord topLvl">
          <ac:chgData name="Hashimoto, Chie / 橋本　知依" userId="d974ff01-1f92-419a-ba7c-6fd3fb8463af" providerId="ADAL" clId="{F2CE06CF-0D18-4E50-ADAC-8D95278CCF73}" dt="2023-12-01T05:38:04.564" v="390" actId="1076"/>
          <ac:spMkLst>
            <pc:docMk/>
            <pc:sldMk cId="509033882" sldId="305"/>
            <ac:spMk id="14" creationId="{BB90BE3B-5A36-673B-F9BC-09C4B084F7BF}"/>
          </ac:spMkLst>
        </pc:spChg>
        <pc:spChg chg="mod ord topLvl">
          <ac:chgData name="Hashimoto, Chie / 橋本　知依" userId="d974ff01-1f92-419a-ba7c-6fd3fb8463af" providerId="ADAL" clId="{F2CE06CF-0D18-4E50-ADAC-8D95278CCF73}" dt="2023-12-01T05:37:52.715" v="386" actId="1076"/>
          <ac:spMkLst>
            <pc:docMk/>
            <pc:sldMk cId="509033882" sldId="305"/>
            <ac:spMk id="15" creationId="{E2A4D75F-03AE-7B6F-61FB-02B3A101EF21}"/>
          </ac:spMkLst>
        </pc:spChg>
        <pc:spChg chg="mod topLvl">
          <ac:chgData name="Hashimoto, Chie / 橋本　知依" userId="d974ff01-1f92-419a-ba7c-6fd3fb8463af" providerId="ADAL" clId="{F2CE06CF-0D18-4E50-ADAC-8D95278CCF73}" dt="2023-12-01T05:37:29.963" v="378" actId="164"/>
          <ac:spMkLst>
            <pc:docMk/>
            <pc:sldMk cId="509033882" sldId="305"/>
            <ac:spMk id="17" creationId="{8DE1E380-AD9F-3A6C-1DBC-74A5F99AB546}"/>
          </ac:spMkLst>
        </pc:spChg>
        <pc:grpChg chg="add del mod ord">
          <ac:chgData name="Hashimoto, Chie / 橋本　知依" userId="d974ff01-1f92-419a-ba7c-6fd3fb8463af" providerId="ADAL" clId="{F2CE06CF-0D18-4E50-ADAC-8D95278CCF73}" dt="2023-12-01T05:36:30.292" v="360" actId="165"/>
          <ac:grpSpMkLst>
            <pc:docMk/>
            <pc:sldMk cId="509033882" sldId="305"/>
            <ac:grpSpMk id="5" creationId="{66E64D69-620F-6425-71F7-709346F77404}"/>
          </ac:grpSpMkLst>
        </pc:grpChg>
        <pc:grpChg chg="del mod topLvl">
          <ac:chgData name="Hashimoto, Chie / 橋本　知依" userId="d974ff01-1f92-419a-ba7c-6fd3fb8463af" providerId="ADAL" clId="{F2CE06CF-0D18-4E50-ADAC-8D95278CCF73}" dt="2023-12-01T05:38:05.821" v="391" actId="478"/>
          <ac:grpSpMkLst>
            <pc:docMk/>
            <pc:sldMk cId="509033882" sldId="305"/>
            <ac:grpSpMk id="7" creationId="{80FAA5BE-A229-E981-204B-356C5170E06D}"/>
          </ac:grpSpMkLst>
        </pc:grpChg>
        <pc:grpChg chg="del">
          <ac:chgData name="Hashimoto, Chie / 橋本　知依" userId="d974ff01-1f92-419a-ba7c-6fd3fb8463af" providerId="ADAL" clId="{F2CE06CF-0D18-4E50-ADAC-8D95278CCF73}" dt="2023-12-01T05:11:57.892" v="21" actId="478"/>
          <ac:grpSpMkLst>
            <pc:docMk/>
            <pc:sldMk cId="509033882" sldId="305"/>
            <ac:grpSpMk id="20" creationId="{DE6887E3-EAF4-A826-1F77-9CAE9A98A57E}"/>
          </ac:grpSpMkLst>
        </pc:grpChg>
        <pc:grpChg chg="add mod">
          <ac:chgData name="Hashimoto, Chie / 橋本　知依" userId="d974ff01-1f92-419a-ba7c-6fd3fb8463af" providerId="ADAL" clId="{F2CE06CF-0D18-4E50-ADAC-8D95278CCF73}" dt="2023-12-01T05:37:29.963" v="378" actId="164"/>
          <ac:grpSpMkLst>
            <pc:docMk/>
            <pc:sldMk cId="509033882" sldId="305"/>
            <ac:grpSpMk id="30" creationId="{EB8D8055-C591-6189-B1D6-296E8BECFFA8}"/>
          </ac:grpSpMkLst>
        </pc:grpChg>
        <pc:grpChg chg="add mod">
          <ac:chgData name="Hashimoto, Chie / 橋本　知依" userId="d974ff01-1f92-419a-ba7c-6fd3fb8463af" providerId="ADAL" clId="{F2CE06CF-0D18-4E50-ADAC-8D95278CCF73}" dt="2023-12-01T05:37:29.963" v="378" actId="164"/>
          <ac:grpSpMkLst>
            <pc:docMk/>
            <pc:sldMk cId="509033882" sldId="305"/>
            <ac:grpSpMk id="42" creationId="{6CF64B5C-7EB6-170D-432D-FE94358CB960}"/>
          </ac:grpSpMkLst>
        </pc:grpChg>
        <pc:graphicFrameChg chg="mod modGraphic">
          <ac:chgData name="Hashimoto, Chie / 橋本　知依" userId="d974ff01-1f92-419a-ba7c-6fd3fb8463af" providerId="ADAL" clId="{F2CE06CF-0D18-4E50-ADAC-8D95278CCF73}" dt="2023-12-01T05:45:46.736" v="508" actId="20577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picChg chg="mod">
          <ac:chgData name="Hashimoto, Chie / 橋本　知依" userId="d974ff01-1f92-419a-ba7c-6fd3fb8463af" providerId="ADAL" clId="{F2CE06CF-0D18-4E50-ADAC-8D95278CCF73}" dt="2023-12-01T05:36:30.292" v="360" actId="165"/>
          <ac:picMkLst>
            <pc:docMk/>
            <pc:sldMk cId="509033882" sldId="305"/>
            <ac:picMk id="18" creationId="{70CEE3AD-52E5-A5CB-B8C2-5201D44012FE}"/>
          </ac:picMkLst>
        </pc:picChg>
        <pc:picChg chg="mod">
          <ac:chgData name="Hashimoto, Chie / 橋本　知依" userId="d974ff01-1f92-419a-ba7c-6fd3fb8463af" providerId="ADAL" clId="{F2CE06CF-0D18-4E50-ADAC-8D95278CCF73}" dt="2023-12-01T05:36:30.292" v="360" actId="165"/>
          <ac:picMkLst>
            <pc:docMk/>
            <pc:sldMk cId="509033882" sldId="305"/>
            <ac:picMk id="19" creationId="{CA3351DF-A982-5C96-B186-1EE9A75A6F98}"/>
          </ac:picMkLst>
        </pc:picChg>
        <pc:picChg chg="add del">
          <ac:chgData name="Hashimoto, Chie / 橋本　知依" userId="d974ff01-1f92-419a-ba7c-6fd3fb8463af" providerId="ADAL" clId="{F2CE06CF-0D18-4E50-ADAC-8D95278CCF73}" dt="2023-12-01T05:34:27.566" v="326" actId="478"/>
          <ac:picMkLst>
            <pc:docMk/>
            <pc:sldMk cId="509033882" sldId="305"/>
            <ac:picMk id="24" creationId="{6E10B6A3-6748-3B6C-D9D9-79F85B37A829}"/>
          </ac:picMkLst>
        </pc:picChg>
        <pc:picChg chg="add mod ord modCrop">
          <ac:chgData name="Hashimoto, Chie / 橋本　知依" userId="d974ff01-1f92-419a-ba7c-6fd3fb8463af" providerId="ADAL" clId="{F2CE06CF-0D18-4E50-ADAC-8D95278CCF73}" dt="2023-12-01T05:35:58.345" v="347" actId="732"/>
          <ac:picMkLst>
            <pc:docMk/>
            <pc:sldMk cId="509033882" sldId="305"/>
            <ac:picMk id="26" creationId="{3B77023E-BA1A-CDE2-78ED-27B90EC7033B}"/>
          </ac:picMkLst>
        </pc:picChg>
        <pc:picChg chg="add mod modCrop">
          <ac:chgData name="Hashimoto, Chie / 橋本　知依" userId="d974ff01-1f92-419a-ba7c-6fd3fb8463af" providerId="ADAL" clId="{F2CE06CF-0D18-4E50-ADAC-8D95278CCF73}" dt="2023-12-01T05:36:02.614" v="348" actId="732"/>
          <ac:picMkLst>
            <pc:docMk/>
            <pc:sldMk cId="509033882" sldId="305"/>
            <ac:picMk id="29" creationId="{4E279281-97CC-9EAA-9508-61E9A1868927}"/>
          </ac:picMkLst>
        </pc:picChg>
        <pc:cxnChg chg="mod topLvl">
          <ac:chgData name="Hashimoto, Chie / 橋本　知依" userId="d974ff01-1f92-419a-ba7c-6fd3fb8463af" providerId="ADAL" clId="{F2CE06CF-0D18-4E50-ADAC-8D95278CCF73}" dt="2023-12-01T05:37:29.963" v="378" actId="164"/>
          <ac:cxnSpMkLst>
            <pc:docMk/>
            <pc:sldMk cId="509033882" sldId="305"/>
            <ac:cxnSpMk id="9" creationId="{3DFADB44-0D2F-E784-47C3-D068A698C697}"/>
          </ac:cxnSpMkLst>
        </pc:cxnChg>
        <pc:cxnChg chg="mod topLvl">
          <ac:chgData name="Hashimoto, Chie / 橋本　知依" userId="d974ff01-1f92-419a-ba7c-6fd3fb8463af" providerId="ADAL" clId="{F2CE06CF-0D18-4E50-ADAC-8D95278CCF73}" dt="2023-12-01T05:37:29.963" v="378" actId="164"/>
          <ac:cxnSpMkLst>
            <pc:docMk/>
            <pc:sldMk cId="509033882" sldId="305"/>
            <ac:cxnSpMk id="16" creationId="{2FAFEA4D-C2A9-F101-0851-52C92E671BAA}"/>
          </ac:cxnSpMkLst>
        </pc:cxnChg>
      </pc:sldChg>
      <pc:sldChg chg="add del">
        <pc:chgData name="Hashimoto, Chie / 橋本　知依" userId="d974ff01-1f92-419a-ba7c-6fd3fb8463af" providerId="ADAL" clId="{F2CE06CF-0D18-4E50-ADAC-8D95278CCF73}" dt="2023-12-01T05:28:10.981" v="245" actId="47"/>
        <pc:sldMkLst>
          <pc:docMk/>
          <pc:sldMk cId="387756159" sldId="336"/>
        </pc:sldMkLst>
      </pc:sldChg>
      <pc:sldChg chg="add del">
        <pc:chgData name="Hashimoto, Chie / 橋本　知依" userId="d974ff01-1f92-419a-ba7c-6fd3fb8463af" providerId="ADAL" clId="{F2CE06CF-0D18-4E50-ADAC-8D95278CCF73}" dt="2023-12-01T05:28:10.981" v="245" actId="47"/>
        <pc:sldMkLst>
          <pc:docMk/>
          <pc:sldMk cId="2278173" sldId="337"/>
        </pc:sldMkLst>
      </pc:sldChg>
      <pc:sldChg chg="del">
        <pc:chgData name="Hashimoto, Chie / 橋本　知依" userId="d974ff01-1f92-419a-ba7c-6fd3fb8463af" providerId="ADAL" clId="{F2CE06CF-0D18-4E50-ADAC-8D95278CCF73}" dt="2023-12-01T05:18:52.365" v="132" actId="47"/>
        <pc:sldMkLst>
          <pc:docMk/>
          <pc:sldMk cId="610923321" sldId="338"/>
        </pc:sldMkLst>
      </pc:sldChg>
      <pc:sldChg chg="modSp add mod">
        <pc:chgData name="Hashimoto, Chie / 橋本　知依" userId="d974ff01-1f92-419a-ba7c-6fd3fb8463af" providerId="ADAL" clId="{F2CE06CF-0D18-4E50-ADAC-8D95278CCF73}" dt="2023-12-01T05:28:05" v="244" actId="20577"/>
        <pc:sldMkLst>
          <pc:docMk/>
          <pc:sldMk cId="546968355" sldId="339"/>
        </pc:sldMkLst>
        <pc:spChg chg="mod">
          <ac:chgData name="Hashimoto, Chie / 橋本　知依" userId="d974ff01-1f92-419a-ba7c-6fd3fb8463af" providerId="ADAL" clId="{F2CE06CF-0D18-4E50-ADAC-8D95278CCF73}" dt="2023-12-01T05:19:17.512" v="140"/>
          <ac:spMkLst>
            <pc:docMk/>
            <pc:sldMk cId="546968355" sldId="339"/>
            <ac:spMk id="6" creationId="{635E94E0-ED05-73B1-6C26-FD93A57B3A14}"/>
          </ac:spMkLst>
        </pc:spChg>
        <pc:spChg chg="mod">
          <ac:chgData name="Hashimoto, Chie / 橋本　知依" userId="d974ff01-1f92-419a-ba7c-6fd3fb8463af" providerId="ADAL" clId="{F2CE06CF-0D18-4E50-ADAC-8D95278CCF73}" dt="2023-12-01T05:26:09.602" v="205" actId="1076"/>
          <ac:spMkLst>
            <pc:docMk/>
            <pc:sldMk cId="546968355" sldId="339"/>
            <ac:spMk id="7" creationId="{05209458-C285-177E-C095-2B223253721A}"/>
          </ac:spMkLst>
        </pc:spChg>
        <pc:graphicFrameChg chg="mod modGraphic">
          <ac:chgData name="Hashimoto, Chie / 橋本　知依" userId="d974ff01-1f92-419a-ba7c-6fd3fb8463af" providerId="ADAL" clId="{F2CE06CF-0D18-4E50-ADAC-8D95278CCF73}" dt="2023-12-01T05:28:05" v="244" actId="20577"/>
          <ac:graphicFrameMkLst>
            <pc:docMk/>
            <pc:sldMk cId="546968355" sldId="339"/>
            <ac:graphicFrameMk id="8" creationId="{07219AAD-97A6-3628-5ADC-E4FDDF648FDB}"/>
          </ac:graphicFrameMkLst>
        </pc:graphicFrameChg>
        <pc:picChg chg="mod">
          <ac:chgData name="Hashimoto, Chie / 橋本　知依" userId="d974ff01-1f92-419a-ba7c-6fd3fb8463af" providerId="ADAL" clId="{F2CE06CF-0D18-4E50-ADAC-8D95278CCF73}" dt="2023-12-01T05:27:14.156" v="213" actId="1076"/>
          <ac:picMkLst>
            <pc:docMk/>
            <pc:sldMk cId="546968355" sldId="339"/>
            <ac:picMk id="3" creationId="{C5F51554-C552-DD9E-3BA6-8FCCD1C33C15}"/>
          </ac:picMkLst>
        </pc:picChg>
        <pc:picChg chg="mod">
          <ac:chgData name="Hashimoto, Chie / 橋本　知依" userId="d974ff01-1f92-419a-ba7c-6fd3fb8463af" providerId="ADAL" clId="{F2CE06CF-0D18-4E50-ADAC-8D95278CCF73}" dt="2023-12-01T05:27:14.156" v="213" actId="1076"/>
          <ac:picMkLst>
            <pc:docMk/>
            <pc:sldMk cId="546968355" sldId="339"/>
            <ac:picMk id="4" creationId="{EEB29687-41F4-AD3D-B8D4-2F66232A04C9}"/>
          </ac:picMkLst>
        </pc:picChg>
      </pc:sldChg>
      <pc:sldChg chg="addSp delSp modSp add mod">
        <pc:chgData name="Hashimoto, Chie / 橋本　知依" userId="d974ff01-1f92-419a-ba7c-6fd3fb8463af" providerId="ADAL" clId="{F2CE06CF-0D18-4E50-ADAC-8D95278CCF73}" dt="2023-12-01T05:45:03.504" v="503" actId="20577"/>
        <pc:sldMkLst>
          <pc:docMk/>
          <pc:sldMk cId="2808810551" sldId="340"/>
        </pc:sldMkLst>
        <pc:spChg chg="mod">
          <ac:chgData name="Hashimoto, Chie / 橋本　知依" userId="d974ff01-1f92-419a-ba7c-6fd3fb8463af" providerId="ADAL" clId="{F2CE06CF-0D18-4E50-ADAC-8D95278CCF73}" dt="2023-12-01T05:18:54.065" v="133"/>
          <ac:spMkLst>
            <pc:docMk/>
            <pc:sldMk cId="2808810551" sldId="340"/>
            <ac:spMk id="6" creationId="{635E94E0-ED05-73B1-6C26-FD93A57B3A14}"/>
          </ac:spMkLst>
        </pc:spChg>
        <pc:spChg chg="mod">
          <ac:chgData name="Hashimoto, Chie / 橋本　知依" userId="d974ff01-1f92-419a-ba7c-6fd3fb8463af" providerId="ADAL" clId="{F2CE06CF-0D18-4E50-ADAC-8D95278CCF73}" dt="2023-12-01T05:41:55.129" v="431" actId="20577"/>
          <ac:spMkLst>
            <pc:docMk/>
            <pc:sldMk cId="2808810551" sldId="340"/>
            <ac:spMk id="10" creationId="{84E67B02-7CEA-4D8C-A095-B8E7EFEB3B7C}"/>
          </ac:spMkLst>
        </pc:spChg>
        <pc:spChg chg="mod">
          <ac:chgData name="Hashimoto, Chie / 橋本　知依" userId="d974ff01-1f92-419a-ba7c-6fd3fb8463af" providerId="ADAL" clId="{F2CE06CF-0D18-4E50-ADAC-8D95278CCF73}" dt="2023-12-01T05:42:43.278" v="457"/>
          <ac:spMkLst>
            <pc:docMk/>
            <pc:sldMk cId="2808810551" sldId="340"/>
            <ac:spMk id="11" creationId="{45956B42-914C-F708-53DD-65AF10E31B8D}"/>
          </ac:spMkLst>
        </pc:spChg>
        <pc:spChg chg="mod">
          <ac:chgData name="Hashimoto, Chie / 橋本　知依" userId="d974ff01-1f92-419a-ba7c-6fd3fb8463af" providerId="ADAL" clId="{F2CE06CF-0D18-4E50-ADAC-8D95278CCF73}" dt="2023-12-01T05:43:52.981" v="480" actId="1076"/>
          <ac:spMkLst>
            <pc:docMk/>
            <pc:sldMk cId="2808810551" sldId="340"/>
            <ac:spMk id="12" creationId="{63A99A72-DEA7-70DF-626E-FCDC7574B918}"/>
          </ac:spMkLst>
        </pc:spChg>
        <pc:spChg chg="mod topLvl">
          <ac:chgData name="Hashimoto, Chie / 橋本　知依" userId="d974ff01-1f92-419a-ba7c-6fd3fb8463af" providerId="ADAL" clId="{F2CE06CF-0D18-4E50-ADAC-8D95278CCF73}" dt="2023-12-01T05:42:24.457" v="443" actId="1076"/>
          <ac:spMkLst>
            <pc:docMk/>
            <pc:sldMk cId="2808810551" sldId="340"/>
            <ac:spMk id="18" creationId="{079C5488-42C2-2DCD-B426-F625DDD4549F}"/>
          </ac:spMkLst>
        </pc:spChg>
        <pc:spChg chg="mod topLvl">
          <ac:chgData name="Hashimoto, Chie / 橋本　知依" userId="d974ff01-1f92-419a-ba7c-6fd3fb8463af" providerId="ADAL" clId="{F2CE06CF-0D18-4E50-ADAC-8D95278CCF73}" dt="2023-12-01T05:42:27.256" v="444" actId="1076"/>
          <ac:spMkLst>
            <pc:docMk/>
            <pc:sldMk cId="2808810551" sldId="340"/>
            <ac:spMk id="21" creationId="{3C00BC73-75C4-2465-5D7B-6BA742F1BA64}"/>
          </ac:spMkLst>
        </pc:spChg>
        <pc:spChg chg="mod">
          <ac:chgData name="Hashimoto, Chie / 橋本　知依" userId="d974ff01-1f92-419a-ba7c-6fd3fb8463af" providerId="ADAL" clId="{F2CE06CF-0D18-4E50-ADAC-8D95278CCF73}" dt="2023-12-01T05:42:17.002" v="441" actId="1076"/>
          <ac:spMkLst>
            <pc:docMk/>
            <pc:sldMk cId="2808810551" sldId="340"/>
            <ac:spMk id="27" creationId="{6E85C479-9EEF-15A5-1E95-0973942A532C}"/>
          </ac:spMkLst>
        </pc:spChg>
        <pc:spChg chg="mod">
          <ac:chgData name="Hashimoto, Chie / 橋本　知依" userId="d974ff01-1f92-419a-ba7c-6fd3fb8463af" providerId="ADAL" clId="{F2CE06CF-0D18-4E50-ADAC-8D95278CCF73}" dt="2023-12-01T05:42:11.677" v="440" actId="1076"/>
          <ac:spMkLst>
            <pc:docMk/>
            <pc:sldMk cId="2808810551" sldId="340"/>
            <ac:spMk id="28" creationId="{7D526B0A-4B52-BCA8-12DA-74350C952483}"/>
          </ac:spMkLst>
        </pc:spChg>
        <pc:spChg chg="mod">
          <ac:chgData name="Hashimoto, Chie / 橋本　知依" userId="d974ff01-1f92-419a-ba7c-6fd3fb8463af" providerId="ADAL" clId="{F2CE06CF-0D18-4E50-ADAC-8D95278CCF73}" dt="2023-12-01T05:42:28.724" v="445" actId="1076"/>
          <ac:spMkLst>
            <pc:docMk/>
            <pc:sldMk cId="2808810551" sldId="340"/>
            <ac:spMk id="31" creationId="{AD76C302-457D-0C64-937B-4225DE174A66}"/>
          </ac:spMkLst>
        </pc:spChg>
        <pc:spChg chg="mod">
          <ac:chgData name="Hashimoto, Chie / 橋本　知依" userId="d974ff01-1f92-419a-ba7c-6fd3fb8463af" providerId="ADAL" clId="{F2CE06CF-0D18-4E50-ADAC-8D95278CCF73}" dt="2023-12-01T05:43:25.651" v="471" actId="1076"/>
          <ac:spMkLst>
            <pc:docMk/>
            <pc:sldMk cId="2808810551" sldId="340"/>
            <ac:spMk id="39" creationId="{E90F161E-54DB-A6D5-2FD2-FBFA892E770D}"/>
          </ac:spMkLst>
        </pc:spChg>
        <pc:spChg chg="mod topLvl">
          <ac:chgData name="Hashimoto, Chie / 橋本　知依" userId="d974ff01-1f92-419a-ba7c-6fd3fb8463af" providerId="ADAL" clId="{F2CE06CF-0D18-4E50-ADAC-8D95278CCF73}" dt="2023-12-01T05:43:33.436" v="474" actId="1076"/>
          <ac:spMkLst>
            <pc:docMk/>
            <pc:sldMk cId="2808810551" sldId="340"/>
            <ac:spMk id="41" creationId="{233D0301-8056-27F9-0ED3-84FBD4BCF7AB}"/>
          </ac:spMkLst>
        </pc:spChg>
        <pc:spChg chg="mod topLvl">
          <ac:chgData name="Hashimoto, Chie / 橋本　知依" userId="d974ff01-1f92-419a-ba7c-6fd3fb8463af" providerId="ADAL" clId="{F2CE06CF-0D18-4E50-ADAC-8D95278CCF73}" dt="2023-12-01T05:43:35.551" v="475" actId="1076"/>
          <ac:spMkLst>
            <pc:docMk/>
            <pc:sldMk cId="2808810551" sldId="340"/>
            <ac:spMk id="42" creationId="{3E44C54E-ED5B-9021-F800-D2646905FB0B}"/>
          </ac:spMkLst>
        </pc:spChg>
        <pc:spChg chg="mod">
          <ac:chgData name="Hashimoto, Chie / 橋本　知依" userId="d974ff01-1f92-419a-ba7c-6fd3fb8463af" providerId="ADAL" clId="{F2CE06CF-0D18-4E50-ADAC-8D95278CCF73}" dt="2023-12-01T05:43:23.160" v="470" actId="1076"/>
          <ac:spMkLst>
            <pc:docMk/>
            <pc:sldMk cId="2808810551" sldId="340"/>
            <ac:spMk id="52" creationId="{24B5C4E8-90F6-E9BD-DBFA-85D4430F6773}"/>
          </ac:spMkLst>
        </pc:spChg>
        <pc:spChg chg="mod">
          <ac:chgData name="Hashimoto, Chie / 橋本　知依" userId="d974ff01-1f92-419a-ba7c-6fd3fb8463af" providerId="ADAL" clId="{F2CE06CF-0D18-4E50-ADAC-8D95278CCF73}" dt="2023-12-01T05:43:37.351" v="476" actId="1076"/>
          <ac:spMkLst>
            <pc:docMk/>
            <pc:sldMk cId="2808810551" sldId="340"/>
            <ac:spMk id="53" creationId="{6BE8104A-C6A7-8BA4-D7D4-67CBC4AB5128}"/>
          </ac:spMkLst>
        </pc:spChg>
        <pc:spChg chg="mod">
          <ac:chgData name="Hashimoto, Chie / 橋本　知依" userId="d974ff01-1f92-419a-ba7c-6fd3fb8463af" providerId="ADAL" clId="{F2CE06CF-0D18-4E50-ADAC-8D95278CCF73}" dt="2023-12-01T05:44:41.696" v="496" actId="1076"/>
          <ac:spMkLst>
            <pc:docMk/>
            <pc:sldMk cId="2808810551" sldId="340"/>
            <ac:spMk id="68" creationId="{0AB1FB5A-8196-E73B-0FA9-01CA70DB0468}"/>
          </ac:spMkLst>
        </pc:spChg>
        <pc:spChg chg="mod">
          <ac:chgData name="Hashimoto, Chie / 橋本　知依" userId="d974ff01-1f92-419a-ba7c-6fd3fb8463af" providerId="ADAL" clId="{F2CE06CF-0D18-4E50-ADAC-8D95278CCF73}" dt="2023-12-01T05:44:47.125" v="498" actId="1076"/>
          <ac:spMkLst>
            <pc:docMk/>
            <pc:sldMk cId="2808810551" sldId="340"/>
            <ac:spMk id="70" creationId="{D80073A2-9157-A61F-26A8-5F087F67D387}"/>
          </ac:spMkLst>
        </pc:spChg>
        <pc:spChg chg="mod">
          <ac:chgData name="Hashimoto, Chie / 橋本　知依" userId="d974ff01-1f92-419a-ba7c-6fd3fb8463af" providerId="ADAL" clId="{F2CE06CF-0D18-4E50-ADAC-8D95278CCF73}" dt="2023-12-01T05:44:45.034" v="497" actId="1076"/>
          <ac:spMkLst>
            <pc:docMk/>
            <pc:sldMk cId="2808810551" sldId="340"/>
            <ac:spMk id="71" creationId="{D3BF049B-5BE1-808F-AB72-123FE0707121}"/>
          </ac:spMkLst>
        </pc:spChg>
        <pc:spChg chg="mod">
          <ac:chgData name="Hashimoto, Chie / 橋本　知依" userId="d974ff01-1f92-419a-ba7c-6fd3fb8463af" providerId="ADAL" clId="{F2CE06CF-0D18-4E50-ADAC-8D95278CCF73}" dt="2023-12-01T05:44:49.062" v="499" actId="1076"/>
          <ac:spMkLst>
            <pc:docMk/>
            <pc:sldMk cId="2808810551" sldId="340"/>
            <ac:spMk id="79" creationId="{C19BCF65-A025-483D-8662-9544C32157CE}"/>
          </ac:spMkLst>
        </pc:spChg>
        <pc:grpChg chg="del">
          <ac:chgData name="Hashimoto, Chie / 橋本　知依" userId="d974ff01-1f92-419a-ba7c-6fd3fb8463af" providerId="ADAL" clId="{F2CE06CF-0D18-4E50-ADAC-8D95278CCF73}" dt="2023-12-01T05:40:57.414" v="409" actId="165"/>
          <ac:grpSpMkLst>
            <pc:docMk/>
            <pc:sldMk cId="2808810551" sldId="340"/>
            <ac:grpSpMk id="29" creationId="{F8277547-3B88-69F0-61F1-B6B365002C40}"/>
          </ac:grpSpMkLst>
        </pc:grpChg>
        <pc:grpChg chg="del">
          <ac:chgData name="Hashimoto, Chie / 橋本　知依" userId="d974ff01-1f92-419a-ba7c-6fd3fb8463af" providerId="ADAL" clId="{F2CE06CF-0D18-4E50-ADAC-8D95278CCF73}" dt="2023-12-01T05:40:57.414" v="409" actId="165"/>
          <ac:grpSpMkLst>
            <pc:docMk/>
            <pc:sldMk cId="2808810551" sldId="340"/>
            <ac:grpSpMk id="30" creationId="{3AA55B51-F8B4-51B9-B5AB-464E15A99A5F}"/>
          </ac:grpSpMkLst>
        </pc:grpChg>
        <pc:grpChg chg="del mod">
          <ac:chgData name="Hashimoto, Chie / 橋本　知依" userId="d974ff01-1f92-419a-ba7c-6fd3fb8463af" providerId="ADAL" clId="{F2CE06CF-0D18-4E50-ADAC-8D95278CCF73}" dt="2023-12-01T05:41:02.525" v="412" actId="165"/>
          <ac:grpSpMkLst>
            <pc:docMk/>
            <pc:sldMk cId="2808810551" sldId="340"/>
            <ac:grpSpMk id="46" creationId="{51526E1A-CD5C-2DDA-C47B-3ADD258A9AF1}"/>
          </ac:grpSpMkLst>
        </pc:grpChg>
        <pc:graphicFrameChg chg="mod ord modGraphic">
          <ac:chgData name="Hashimoto, Chie / 橋本　知依" userId="d974ff01-1f92-419a-ba7c-6fd3fb8463af" providerId="ADAL" clId="{F2CE06CF-0D18-4E50-ADAC-8D95278CCF73}" dt="2023-12-01T05:45:03.504" v="503" actId="20577"/>
          <ac:graphicFrameMkLst>
            <pc:docMk/>
            <pc:sldMk cId="2808810551" sldId="340"/>
            <ac:graphicFrameMk id="8" creationId="{07219AAD-97A6-3628-5ADC-E4FDDF648FDB}"/>
          </ac:graphicFrameMkLst>
        </pc:graphicFrameChg>
        <pc:picChg chg="add mod ord modCrop">
          <ac:chgData name="Hashimoto, Chie / 橋本　知依" userId="d974ff01-1f92-419a-ba7c-6fd3fb8463af" providerId="ADAL" clId="{F2CE06CF-0D18-4E50-ADAC-8D95278CCF73}" dt="2023-12-01T05:43:43.548" v="478" actId="732"/>
          <ac:picMkLst>
            <pc:docMk/>
            <pc:sldMk cId="2808810551" sldId="340"/>
            <ac:picMk id="3" creationId="{4F28AC43-163A-C2DF-788D-C0C3CC503FC8}"/>
          </ac:picMkLst>
        </pc:picChg>
        <pc:picChg chg="add mod ord modCrop">
          <ac:chgData name="Hashimoto, Chie / 橋本　知依" userId="d974ff01-1f92-419a-ba7c-6fd3fb8463af" providerId="ADAL" clId="{F2CE06CF-0D18-4E50-ADAC-8D95278CCF73}" dt="2023-12-01T05:43:48.594" v="479" actId="732"/>
          <ac:picMkLst>
            <pc:docMk/>
            <pc:sldMk cId="2808810551" sldId="340"/>
            <ac:picMk id="5" creationId="{83980366-59C0-758A-594F-5C023FEE12D2}"/>
          </ac:picMkLst>
        </pc:picChg>
        <pc:picChg chg="add mod ord modCrop">
          <ac:chgData name="Hashimoto, Chie / 橋本　知依" userId="d974ff01-1f92-419a-ba7c-6fd3fb8463af" providerId="ADAL" clId="{F2CE06CF-0D18-4E50-ADAC-8D95278CCF73}" dt="2023-12-01T05:44:33.009" v="494" actId="1076"/>
          <ac:picMkLst>
            <pc:docMk/>
            <pc:sldMk cId="2808810551" sldId="340"/>
            <ac:picMk id="9" creationId="{FF941519-0B82-B2EA-F11D-093006F1A37B}"/>
          </ac:picMkLst>
        </pc:picChg>
        <pc:picChg chg="del mod topLvl">
          <ac:chgData name="Hashimoto, Chie / 橋本　知依" userId="d974ff01-1f92-419a-ba7c-6fd3fb8463af" providerId="ADAL" clId="{F2CE06CF-0D18-4E50-ADAC-8D95278CCF73}" dt="2023-12-01T05:44:53.386" v="500" actId="478"/>
          <ac:picMkLst>
            <pc:docMk/>
            <pc:sldMk cId="2808810551" sldId="340"/>
            <ac:picMk id="14" creationId="{ECB7ED6A-13E8-420E-E086-36E792FC189E}"/>
          </ac:picMkLst>
        </pc:picChg>
        <pc:picChg chg="del mod topLvl">
          <ac:chgData name="Hashimoto, Chie / 橋本　知依" userId="d974ff01-1f92-419a-ba7c-6fd3fb8463af" providerId="ADAL" clId="{F2CE06CF-0D18-4E50-ADAC-8D95278CCF73}" dt="2023-12-01T05:44:53.386" v="500" actId="478"/>
          <ac:picMkLst>
            <pc:docMk/>
            <pc:sldMk cId="2808810551" sldId="340"/>
            <ac:picMk id="16" creationId="{CFA00811-D511-0336-F6E9-A30CA85FEF76}"/>
          </ac:picMkLst>
        </pc:picChg>
        <pc:picChg chg="add mod ord">
          <ac:chgData name="Hashimoto, Chie / 橋本　知依" userId="d974ff01-1f92-419a-ba7c-6fd3fb8463af" providerId="ADAL" clId="{F2CE06CF-0D18-4E50-ADAC-8D95278CCF73}" dt="2023-12-01T05:43:21.233" v="469" actId="1076"/>
          <ac:picMkLst>
            <pc:docMk/>
            <pc:sldMk cId="2808810551" sldId="340"/>
            <ac:picMk id="20" creationId="{046C672C-F079-E923-5121-69DDF0D13C0B}"/>
          </ac:picMkLst>
        </pc:picChg>
        <pc:picChg chg="add mod ord">
          <ac:chgData name="Hashimoto, Chie / 橋本　知依" userId="d974ff01-1f92-419a-ba7c-6fd3fb8463af" providerId="ADAL" clId="{F2CE06CF-0D18-4E50-ADAC-8D95278CCF73}" dt="2023-12-01T05:43:27.833" v="472" actId="1076"/>
          <ac:picMkLst>
            <pc:docMk/>
            <pc:sldMk cId="2808810551" sldId="340"/>
            <ac:picMk id="22" creationId="{BE91A0FA-7EC5-E875-1F06-11223B8FDE45}"/>
          </ac:picMkLst>
        </pc:picChg>
        <pc:picChg chg="add del mod">
          <ac:chgData name="Hashimoto, Chie / 橋本　知依" userId="d974ff01-1f92-419a-ba7c-6fd3fb8463af" providerId="ADAL" clId="{F2CE06CF-0D18-4E50-ADAC-8D95278CCF73}" dt="2023-12-01T05:44:13.141" v="487"/>
          <ac:picMkLst>
            <pc:docMk/>
            <pc:sldMk cId="2808810551" sldId="340"/>
            <ac:picMk id="32" creationId="{9505C330-8DBC-E306-F88E-464168826FEC}"/>
          </ac:picMkLst>
        </pc:picChg>
        <pc:picChg chg="add mod ord">
          <ac:chgData name="Hashimoto, Chie / 橋本　知依" userId="d974ff01-1f92-419a-ba7c-6fd3fb8463af" providerId="ADAL" clId="{F2CE06CF-0D18-4E50-ADAC-8D95278CCF73}" dt="2023-12-01T05:44:31.011" v="493" actId="1076"/>
          <ac:picMkLst>
            <pc:docMk/>
            <pc:sldMk cId="2808810551" sldId="340"/>
            <ac:picMk id="33" creationId="{2C5895F4-AC89-DFEF-EE5E-B541115836FD}"/>
          </ac:picMkLst>
        </pc:picChg>
        <pc:picChg chg="add del mod">
          <ac:chgData name="Hashimoto, Chie / 橋本　知依" userId="d974ff01-1f92-419a-ba7c-6fd3fb8463af" providerId="ADAL" clId="{F2CE06CF-0D18-4E50-ADAC-8D95278CCF73}" dt="2023-12-01T05:43:04.174" v="463" actId="478"/>
          <ac:picMkLst>
            <pc:docMk/>
            <pc:sldMk cId="2808810551" sldId="340"/>
            <ac:picMk id="37" creationId="{1680B4B7-EFB4-7D15-1023-4168CFF35DA9}"/>
          </ac:picMkLst>
        </pc:picChg>
        <pc:picChg chg="add del mod topLvl">
          <ac:chgData name="Hashimoto, Chie / 橋本　知依" userId="d974ff01-1f92-419a-ba7c-6fd3fb8463af" providerId="ADAL" clId="{F2CE06CF-0D18-4E50-ADAC-8D95278CCF73}" dt="2023-12-01T05:43:04.174" v="463" actId="478"/>
          <ac:picMkLst>
            <pc:docMk/>
            <pc:sldMk cId="2808810551" sldId="340"/>
            <ac:picMk id="38" creationId="{C452BC98-0C35-0F86-D9AB-A81E3A20F465}"/>
          </ac:picMkLst>
        </pc:picChg>
        <pc:picChg chg="del mod">
          <ac:chgData name="Hashimoto, Chie / 橋本　知依" userId="d974ff01-1f92-419a-ba7c-6fd3fb8463af" providerId="ADAL" clId="{F2CE06CF-0D18-4E50-ADAC-8D95278CCF73}" dt="2023-12-01T05:44:18.144" v="490" actId="478"/>
          <ac:picMkLst>
            <pc:docMk/>
            <pc:sldMk cId="2808810551" sldId="340"/>
            <ac:picMk id="55" creationId="{704E5854-F0B9-8028-AE63-1D84D576B36C}"/>
          </ac:picMkLst>
        </pc:picChg>
        <pc:picChg chg="del mod">
          <ac:chgData name="Hashimoto, Chie / 橋本　知依" userId="d974ff01-1f92-419a-ba7c-6fd3fb8463af" providerId="ADAL" clId="{F2CE06CF-0D18-4E50-ADAC-8D95278CCF73}" dt="2023-12-01T05:44:18.144" v="490" actId="478"/>
          <ac:picMkLst>
            <pc:docMk/>
            <pc:sldMk cId="2808810551" sldId="340"/>
            <ac:picMk id="57" creationId="{BAB5C03E-0D2F-D43F-E61C-1B42A5B65B0C}"/>
          </ac:picMkLst>
        </pc:picChg>
        <pc:cxnChg chg="mod topLvl">
          <ac:chgData name="Hashimoto, Chie / 橋本　知依" userId="d974ff01-1f92-419a-ba7c-6fd3fb8463af" providerId="ADAL" clId="{F2CE06CF-0D18-4E50-ADAC-8D95278CCF73}" dt="2023-12-01T05:42:27.256" v="444" actId="1076"/>
          <ac:cxnSpMkLst>
            <pc:docMk/>
            <pc:sldMk cId="2808810551" sldId="340"/>
            <ac:cxnSpMk id="17" creationId="{A1667FA5-F3B7-13FB-E389-9CFFE2313D43}"/>
          </ac:cxnSpMkLst>
        </pc:cxnChg>
        <pc:cxnChg chg="mod topLvl">
          <ac:chgData name="Hashimoto, Chie / 橋本　知依" userId="d974ff01-1f92-419a-ba7c-6fd3fb8463af" providerId="ADAL" clId="{F2CE06CF-0D18-4E50-ADAC-8D95278CCF73}" dt="2023-12-01T05:42:09.843" v="439" actId="1035"/>
          <ac:cxnSpMkLst>
            <pc:docMk/>
            <pc:sldMk cId="2808810551" sldId="340"/>
            <ac:cxnSpMk id="25" creationId="{764DA2B0-4D8B-1F80-B4F7-423EBC74D501}"/>
          </ac:cxnSpMkLst>
        </pc:cxnChg>
        <pc:cxnChg chg="mod topLvl">
          <ac:chgData name="Hashimoto, Chie / 橋本　知依" userId="d974ff01-1f92-419a-ba7c-6fd3fb8463af" providerId="ADAL" clId="{F2CE06CF-0D18-4E50-ADAC-8D95278CCF73}" dt="2023-12-01T05:43:35.551" v="475" actId="1076"/>
          <ac:cxnSpMkLst>
            <pc:docMk/>
            <pc:sldMk cId="2808810551" sldId="340"/>
            <ac:cxnSpMk id="43" creationId="{F2AAA7B2-21E7-FCC0-21F0-5818CA6C614A}"/>
          </ac:cxnSpMkLst>
        </pc:cxnChg>
        <pc:cxnChg chg="mod">
          <ac:chgData name="Hashimoto, Chie / 橋本　知依" userId="d974ff01-1f92-419a-ba7c-6fd3fb8463af" providerId="ADAL" clId="{F2CE06CF-0D18-4E50-ADAC-8D95278CCF73}" dt="2023-12-01T05:43:20.207" v="468" actId="1076"/>
          <ac:cxnSpMkLst>
            <pc:docMk/>
            <pc:sldMk cId="2808810551" sldId="340"/>
            <ac:cxnSpMk id="51" creationId="{7C66E758-65C4-EF49-12E4-66FE7F451EC9}"/>
          </ac:cxnSpMkLst>
        </pc:cxnChg>
        <pc:cxnChg chg="mod">
          <ac:chgData name="Hashimoto, Chie / 橋本　知依" userId="d974ff01-1f92-419a-ba7c-6fd3fb8463af" providerId="ADAL" clId="{F2CE06CF-0D18-4E50-ADAC-8D95278CCF73}" dt="2023-12-01T05:43:39.601" v="477" actId="1076"/>
          <ac:cxnSpMkLst>
            <pc:docMk/>
            <pc:sldMk cId="2808810551" sldId="340"/>
            <ac:cxnSpMk id="63" creationId="{E4AFC687-CCD4-ACA1-28F0-6DE215940574}"/>
          </ac:cxnSpMkLst>
        </pc:cxnChg>
        <pc:cxnChg chg="mod">
          <ac:chgData name="Hashimoto, Chie / 橋本　知依" userId="d974ff01-1f92-419a-ba7c-6fd3fb8463af" providerId="ADAL" clId="{F2CE06CF-0D18-4E50-ADAC-8D95278CCF73}" dt="2023-12-01T05:43:56.304" v="481" actId="14100"/>
          <ac:cxnSpMkLst>
            <pc:docMk/>
            <pc:sldMk cId="2808810551" sldId="340"/>
            <ac:cxnSpMk id="64" creationId="{EAEAC00E-BB25-2A2C-1D2F-EE842E288D1B}"/>
          </ac:cxnSpMkLst>
        </pc:cxnChg>
        <pc:cxnChg chg="mod">
          <ac:chgData name="Hashimoto, Chie / 橋本　知依" userId="d974ff01-1f92-419a-ba7c-6fd3fb8463af" providerId="ADAL" clId="{F2CE06CF-0D18-4E50-ADAC-8D95278CCF73}" dt="2023-12-01T05:44:40.353" v="495" actId="1076"/>
          <ac:cxnSpMkLst>
            <pc:docMk/>
            <pc:sldMk cId="2808810551" sldId="340"/>
            <ac:cxnSpMk id="67" creationId="{BB6D314B-18BA-FA87-746A-1089C0AF749B}"/>
          </ac:cxnSpMkLst>
        </pc:cxnChg>
        <pc:cxnChg chg="mod">
          <ac:chgData name="Hashimoto, Chie / 橋本　知依" userId="d974ff01-1f92-419a-ba7c-6fd3fb8463af" providerId="ADAL" clId="{F2CE06CF-0D18-4E50-ADAC-8D95278CCF73}" dt="2023-12-01T05:44:47.125" v="498" actId="1076"/>
          <ac:cxnSpMkLst>
            <pc:docMk/>
            <pc:sldMk cId="2808810551" sldId="340"/>
            <ac:cxnSpMk id="72" creationId="{1929AD94-07B7-B1C8-40DF-14AC7A5986F7}"/>
          </ac:cxnSpMkLst>
        </pc:cxnChg>
      </pc:sldChg>
      <pc:sldChg chg="modSp add mod">
        <pc:chgData name="Hashimoto, Chie / 橋本　知依" userId="d974ff01-1f92-419a-ba7c-6fd3fb8463af" providerId="ADAL" clId="{F2CE06CF-0D18-4E50-ADAC-8D95278CCF73}" dt="2023-12-01T05:25:33.338" v="198"/>
        <pc:sldMkLst>
          <pc:docMk/>
          <pc:sldMk cId="736235912" sldId="342"/>
        </pc:sldMkLst>
        <pc:spChg chg="mod">
          <ac:chgData name="Hashimoto, Chie / 橋本　知依" userId="d974ff01-1f92-419a-ba7c-6fd3fb8463af" providerId="ADAL" clId="{F2CE06CF-0D18-4E50-ADAC-8D95278CCF73}" dt="2023-12-01T05:19:16.344" v="139"/>
          <ac:spMkLst>
            <pc:docMk/>
            <pc:sldMk cId="736235912" sldId="342"/>
            <ac:spMk id="6" creationId="{635E94E0-ED05-73B1-6C26-FD93A57B3A14}"/>
          </ac:spMkLst>
        </pc:spChg>
        <pc:graphicFrameChg chg="mod modGraphic">
          <ac:chgData name="Hashimoto, Chie / 橋本　知依" userId="d974ff01-1f92-419a-ba7c-6fd3fb8463af" providerId="ADAL" clId="{F2CE06CF-0D18-4E50-ADAC-8D95278CCF73}" dt="2023-12-01T05:25:33.338" v="198"/>
          <ac:graphicFrameMkLst>
            <pc:docMk/>
            <pc:sldMk cId="736235912" sldId="342"/>
            <ac:graphicFrameMk id="8" creationId="{07219AAD-97A6-3628-5ADC-E4FDDF648FDB}"/>
          </ac:graphicFrameMkLst>
        </pc:graphicFrameChg>
      </pc:sldChg>
      <pc:sldChg chg="add del">
        <pc:chgData name="Hashimoto, Chie / 橋本　知依" userId="d974ff01-1f92-419a-ba7c-6fd3fb8463af" providerId="ADAL" clId="{F2CE06CF-0D18-4E50-ADAC-8D95278CCF73}" dt="2023-12-01T05:19:11.694" v="138"/>
        <pc:sldMkLst>
          <pc:docMk/>
          <pc:sldMk cId="2776956757" sldId="343"/>
        </pc:sldMkLst>
      </pc:sldChg>
      <pc:sldChg chg="add del">
        <pc:chgData name="Hashimoto, Chie / 橋本　知依" userId="d974ff01-1f92-419a-ba7c-6fd3fb8463af" providerId="ADAL" clId="{F2CE06CF-0D18-4E50-ADAC-8D95278CCF73}" dt="2023-12-01T05:19:11.694" v="138"/>
        <pc:sldMkLst>
          <pc:docMk/>
          <pc:sldMk cId="3452795276" sldId="344"/>
        </pc:sldMkLst>
      </pc:sldChg>
    </pc:docChg>
  </pc:docChgLst>
  <pc:docChgLst>
    <pc:chgData name="Hashimoto, Chie / 橋本　知依" userId="d974ff01-1f92-419a-ba7c-6fd3fb8463af" providerId="ADAL" clId="{B094B184-2B5F-41F1-BCA2-90BB860B53AF}"/>
    <pc:docChg chg="undo custSel addSld delSld modSld sldOrd">
      <pc:chgData name="Hashimoto, Chie / 橋本　知依" userId="d974ff01-1f92-419a-ba7c-6fd3fb8463af" providerId="ADAL" clId="{B094B184-2B5F-41F1-BCA2-90BB860B53AF}" dt="2023-10-25T08:55:32.844" v="7484" actId="20577"/>
      <pc:docMkLst>
        <pc:docMk/>
      </pc:docMkLst>
      <pc:sldChg chg="modSp mod">
        <pc:chgData name="Hashimoto, Chie / 橋本　知依" userId="d974ff01-1f92-419a-ba7c-6fd3fb8463af" providerId="ADAL" clId="{B094B184-2B5F-41F1-BCA2-90BB860B53AF}" dt="2023-10-25T08:26:09.095" v="6610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B094B184-2B5F-41F1-BCA2-90BB860B53AF}" dt="2023-10-25T08:26:09.095" v="6610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addSp delSp modSp mod">
        <pc:chgData name="Hashimoto, Chie / 橋本　知依" userId="d974ff01-1f92-419a-ba7c-6fd3fb8463af" providerId="ADAL" clId="{B094B184-2B5F-41F1-BCA2-90BB860B53AF}" dt="2023-10-25T08:26:15.303" v="6620" actId="20577"/>
        <pc:sldMkLst>
          <pc:docMk/>
          <pc:sldMk cId="509033882" sldId="305"/>
        </pc:sldMkLst>
        <pc:spChg chg="mod">
          <ac:chgData name="Hashimoto, Chie / 橋本　知依" userId="d974ff01-1f92-419a-ba7c-6fd3fb8463af" providerId="ADAL" clId="{B094B184-2B5F-41F1-BCA2-90BB860B53AF}" dt="2023-10-25T08:26:15.303" v="6620" actId="20577"/>
          <ac:spMkLst>
            <pc:docMk/>
            <pc:sldMk cId="509033882" sldId="305"/>
            <ac:spMk id="6" creationId="{531B4B9D-12EA-4BC5-4859-8E23CDDB1A22}"/>
          </ac:spMkLst>
        </pc:spChg>
        <pc:spChg chg="add mod">
          <ac:chgData name="Hashimoto, Chie / 橋本　知依" userId="d974ff01-1f92-419a-ba7c-6fd3fb8463af" providerId="ADAL" clId="{B094B184-2B5F-41F1-BCA2-90BB860B53AF}" dt="2023-10-25T08:25:39.361" v="6606" actId="1076"/>
          <ac:spMkLst>
            <pc:docMk/>
            <pc:sldMk cId="509033882" sldId="305"/>
            <ac:spMk id="7" creationId="{DB462E19-2AD4-6A23-1FAF-F7BF8087DC23}"/>
          </ac:spMkLst>
        </pc:spChg>
        <pc:spChg chg="add mod">
          <ac:chgData name="Hashimoto, Chie / 橋本　知依" userId="d974ff01-1f92-419a-ba7c-6fd3fb8463af" providerId="ADAL" clId="{B094B184-2B5F-41F1-BCA2-90BB860B53AF}" dt="2023-10-25T08:21:09.054" v="6390" actId="1076"/>
          <ac:spMkLst>
            <pc:docMk/>
            <pc:sldMk cId="509033882" sldId="305"/>
            <ac:spMk id="8" creationId="{060EFA88-1D8D-D8A8-2766-30DFABE47B40}"/>
          </ac:spMkLst>
        </pc:spChg>
        <pc:spChg chg="add mod">
          <ac:chgData name="Hashimoto, Chie / 橋本　知依" userId="d974ff01-1f92-419a-ba7c-6fd3fb8463af" providerId="ADAL" clId="{B094B184-2B5F-41F1-BCA2-90BB860B53AF}" dt="2023-10-25T08:21:59.807" v="6405" actId="1076"/>
          <ac:spMkLst>
            <pc:docMk/>
            <pc:sldMk cId="509033882" sldId="305"/>
            <ac:spMk id="9" creationId="{3FD80B45-95D0-6766-6080-C0EB58642D3F}"/>
          </ac:spMkLst>
        </pc:spChg>
        <pc:spChg chg="add mod">
          <ac:chgData name="Hashimoto, Chie / 橋本　知依" userId="d974ff01-1f92-419a-ba7c-6fd3fb8463af" providerId="ADAL" clId="{B094B184-2B5F-41F1-BCA2-90BB860B53AF}" dt="2023-10-25T08:21:25.614" v="6397" actId="1076"/>
          <ac:spMkLst>
            <pc:docMk/>
            <pc:sldMk cId="509033882" sldId="305"/>
            <ac:spMk id="10" creationId="{9AB43444-53DB-6BBC-AD6C-9D23C75023D8}"/>
          </ac:spMkLst>
        </pc:spChg>
        <pc:spChg chg="del">
          <ac:chgData name="Hashimoto, Chie / 橋本　知依" userId="d974ff01-1f92-419a-ba7c-6fd3fb8463af" providerId="ADAL" clId="{B094B184-2B5F-41F1-BCA2-90BB860B53AF}" dt="2023-10-24T04:38:22.432" v="533" actId="478"/>
          <ac:spMkLst>
            <pc:docMk/>
            <pc:sldMk cId="509033882" sldId="305"/>
            <ac:spMk id="14" creationId="{2F1F5D93-3A64-BF85-7FE5-DEB5015267C9}"/>
          </ac:spMkLst>
        </pc:spChg>
        <pc:spChg chg="add mod">
          <ac:chgData name="Hashimoto, Chie / 橋本　知依" userId="d974ff01-1f92-419a-ba7c-6fd3fb8463af" providerId="ADAL" clId="{B094B184-2B5F-41F1-BCA2-90BB860B53AF}" dt="2023-10-25T08:22:56.900" v="6416" actId="1076"/>
          <ac:spMkLst>
            <pc:docMk/>
            <pc:sldMk cId="509033882" sldId="305"/>
            <ac:spMk id="15" creationId="{1BA45130-5008-5B6D-5E0A-D7511ABAAFEC}"/>
          </ac:spMkLst>
        </pc:spChg>
        <pc:spChg chg="del">
          <ac:chgData name="Hashimoto, Chie / 橋本　知依" userId="d974ff01-1f92-419a-ba7c-6fd3fb8463af" providerId="ADAL" clId="{B094B184-2B5F-41F1-BCA2-90BB860B53AF}" dt="2023-10-24T04:38:22.432" v="533" actId="478"/>
          <ac:spMkLst>
            <pc:docMk/>
            <pc:sldMk cId="509033882" sldId="305"/>
            <ac:spMk id="15" creationId="{9AE51388-2457-6B2E-3642-01861993E9D2}"/>
          </ac:spMkLst>
        </pc:spChg>
        <pc:spChg chg="add mod">
          <ac:chgData name="Hashimoto, Chie / 橋本　知依" userId="d974ff01-1f92-419a-ba7c-6fd3fb8463af" providerId="ADAL" clId="{B094B184-2B5F-41F1-BCA2-90BB860B53AF}" dt="2023-10-25T08:22:59.600" v="6418" actId="1076"/>
          <ac:spMkLst>
            <pc:docMk/>
            <pc:sldMk cId="509033882" sldId="305"/>
            <ac:spMk id="16" creationId="{F98D9867-26FC-CE13-BF7E-83BF0BE2F750}"/>
          </ac:spMkLst>
        </pc:spChg>
        <pc:spChg chg="del">
          <ac:chgData name="Hashimoto, Chie / 橋本　知依" userId="d974ff01-1f92-419a-ba7c-6fd3fb8463af" providerId="ADAL" clId="{B094B184-2B5F-41F1-BCA2-90BB860B53AF}" dt="2023-10-24T04:38:22.432" v="533" actId="478"/>
          <ac:spMkLst>
            <pc:docMk/>
            <pc:sldMk cId="509033882" sldId="305"/>
            <ac:spMk id="16" creationId="{FA551613-80C7-9002-39C4-A8DC97E4A457}"/>
          </ac:spMkLst>
        </pc:spChg>
        <pc:spChg chg="add mod">
          <ac:chgData name="Hashimoto, Chie / 橋本　知依" userId="d974ff01-1f92-419a-ba7c-6fd3fb8463af" providerId="ADAL" clId="{B094B184-2B5F-41F1-BCA2-90BB860B53AF}" dt="2023-10-25T08:23:01.873" v="6420" actId="1076"/>
          <ac:spMkLst>
            <pc:docMk/>
            <pc:sldMk cId="509033882" sldId="305"/>
            <ac:spMk id="17" creationId="{D6F23847-5F51-9D6D-F67C-E132E46F5139}"/>
          </ac:spMkLst>
        </pc:spChg>
        <pc:spChg chg="add mod">
          <ac:chgData name="Hashimoto, Chie / 橋本　知依" userId="d974ff01-1f92-419a-ba7c-6fd3fb8463af" providerId="ADAL" clId="{B094B184-2B5F-41F1-BCA2-90BB860B53AF}" dt="2023-10-25T08:23:05.345" v="6422" actId="1076"/>
          <ac:spMkLst>
            <pc:docMk/>
            <pc:sldMk cId="509033882" sldId="305"/>
            <ac:spMk id="18" creationId="{BFBDD624-2EFF-97DA-F192-A8619B02AE06}"/>
          </ac:spMkLst>
        </pc:spChg>
        <pc:graphicFrameChg chg="mod modGraphic">
          <ac:chgData name="Hashimoto, Chie / 橋本　知依" userId="d974ff01-1f92-419a-ba7c-6fd3fb8463af" providerId="ADAL" clId="{B094B184-2B5F-41F1-BCA2-90BB860B53AF}" dt="2023-10-25T08:14:43.634" v="6297" actId="20577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picChg chg="add mod modCrop">
          <ac:chgData name="Hashimoto, Chie / 橋本　知依" userId="d974ff01-1f92-419a-ba7c-6fd3fb8463af" providerId="ADAL" clId="{B094B184-2B5F-41F1-BCA2-90BB860B53AF}" dt="2023-10-25T08:22:17.193" v="6407" actId="14100"/>
          <ac:picMkLst>
            <pc:docMk/>
            <pc:sldMk cId="509033882" sldId="305"/>
            <ac:picMk id="5" creationId="{F4681FF7-250C-91CB-5F6B-B0D480BB087B}"/>
          </ac:picMkLst>
        </pc:picChg>
        <pc:picChg chg="del">
          <ac:chgData name="Hashimoto, Chie / 橋本　知依" userId="d974ff01-1f92-419a-ba7c-6fd3fb8463af" providerId="ADAL" clId="{B094B184-2B5F-41F1-BCA2-90BB860B53AF}" dt="2023-10-24T02:53:16.265" v="465" actId="478"/>
          <ac:picMkLst>
            <pc:docMk/>
            <pc:sldMk cId="509033882" sldId="305"/>
            <ac:picMk id="7" creationId="{4A5533C5-8F36-3D3B-B3F2-6340BF6FF027}"/>
          </ac:picMkLst>
        </pc:picChg>
        <pc:picChg chg="del">
          <ac:chgData name="Hashimoto, Chie / 橋本　知依" userId="d974ff01-1f92-419a-ba7c-6fd3fb8463af" providerId="ADAL" clId="{B094B184-2B5F-41F1-BCA2-90BB860B53AF}" dt="2023-10-24T02:53:16.602" v="466" actId="478"/>
          <ac:picMkLst>
            <pc:docMk/>
            <pc:sldMk cId="509033882" sldId="305"/>
            <ac:picMk id="12" creationId="{2F060B4F-C837-0902-555C-F84674E1C497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8:22:28.489" v="6410" actId="732"/>
          <ac:picMkLst>
            <pc:docMk/>
            <pc:sldMk cId="509033882" sldId="305"/>
            <ac:picMk id="12" creationId="{E13259DC-C80C-8F02-7B0E-353663BBCD48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8:21:51.753" v="6403" actId="732"/>
          <ac:picMkLst>
            <pc:docMk/>
            <pc:sldMk cId="509033882" sldId="305"/>
            <ac:picMk id="14" creationId="{93A3E691-10C2-263E-A2F8-EACCB5C2E6D8}"/>
          </ac:picMkLst>
        </pc:picChg>
        <pc:cxnChg chg="del mod">
          <ac:chgData name="Hashimoto, Chie / 橋本　知依" userId="d974ff01-1f92-419a-ba7c-6fd3fb8463af" providerId="ADAL" clId="{B094B184-2B5F-41F1-BCA2-90BB860B53AF}" dt="2023-10-24T02:53:15.784" v="464" actId="478"/>
          <ac:cxnSpMkLst>
            <pc:docMk/>
            <pc:sldMk cId="509033882" sldId="305"/>
            <ac:cxnSpMk id="13" creationId="{753534E4-5818-6C49-544E-C2C42864BEF9}"/>
          </ac:cxnSpMkLst>
        </pc:cxnChg>
      </pc:sldChg>
      <pc:sldChg chg="addSp delSp modSp mod">
        <pc:chgData name="Hashimoto, Chie / 橋本　知依" userId="d974ff01-1f92-419a-ba7c-6fd3fb8463af" providerId="ADAL" clId="{B094B184-2B5F-41F1-BCA2-90BB860B53AF}" dt="2023-10-25T08:18:47.702" v="6380" actId="20577"/>
        <pc:sldMkLst>
          <pc:docMk/>
          <pc:sldMk cId="1571775979" sldId="325"/>
        </pc:sldMkLst>
        <pc:spChg chg="add mod">
          <ac:chgData name="Hashimoto, Chie / 橋本　知依" userId="d974ff01-1f92-419a-ba7c-6fd3fb8463af" providerId="ADAL" clId="{B094B184-2B5F-41F1-BCA2-90BB860B53AF}" dt="2023-10-25T03:42:47.477" v="1760" actId="14100"/>
          <ac:spMkLst>
            <pc:docMk/>
            <pc:sldMk cId="1571775979" sldId="325"/>
            <ac:spMk id="10" creationId="{92093CB9-44E6-BFD7-DE2A-859308099B23}"/>
          </ac:spMkLst>
        </pc:spChg>
        <pc:spChg chg="del">
          <ac:chgData name="Hashimoto, Chie / 橋本　知依" userId="d974ff01-1f92-419a-ba7c-6fd3fb8463af" providerId="ADAL" clId="{B094B184-2B5F-41F1-BCA2-90BB860B53AF}" dt="2023-10-24T02:45:31.758" v="8" actId="478"/>
          <ac:spMkLst>
            <pc:docMk/>
            <pc:sldMk cId="1571775979" sldId="325"/>
            <ac:spMk id="13" creationId="{DDE09D2E-4A8A-84BC-E4B2-1713D0FFDC89}"/>
          </ac:spMkLst>
        </pc:spChg>
        <pc:spChg chg="add mod">
          <ac:chgData name="Hashimoto, Chie / 橋本　知依" userId="d974ff01-1f92-419a-ba7c-6fd3fb8463af" providerId="ADAL" clId="{B094B184-2B5F-41F1-BCA2-90BB860B53AF}" dt="2023-10-25T03:43:59.810" v="1858" actId="1076"/>
          <ac:spMkLst>
            <pc:docMk/>
            <pc:sldMk cId="1571775979" sldId="325"/>
            <ac:spMk id="15" creationId="{FD955F00-DE09-327F-7335-5520D34009FF}"/>
          </ac:spMkLst>
        </pc:spChg>
        <pc:spChg chg="add mod">
          <ac:chgData name="Hashimoto, Chie / 橋本　知依" userId="d974ff01-1f92-419a-ba7c-6fd3fb8463af" providerId="ADAL" clId="{B094B184-2B5F-41F1-BCA2-90BB860B53AF}" dt="2023-10-25T03:44:06.586" v="1860" actId="207"/>
          <ac:spMkLst>
            <pc:docMk/>
            <pc:sldMk cId="1571775979" sldId="325"/>
            <ac:spMk id="22" creationId="{4ACACD17-F872-0ABC-7DFE-0B3D25FEC9C7}"/>
          </ac:spMkLst>
        </pc:spChg>
        <pc:spChg chg="add mod">
          <ac:chgData name="Hashimoto, Chie / 橋本　知依" userId="d974ff01-1f92-419a-ba7c-6fd3fb8463af" providerId="ADAL" clId="{B094B184-2B5F-41F1-BCA2-90BB860B53AF}" dt="2023-10-25T08:18:47.702" v="6380" actId="20577"/>
          <ac:spMkLst>
            <pc:docMk/>
            <pc:sldMk cId="1571775979" sldId="325"/>
            <ac:spMk id="24" creationId="{DE1BC7E1-13FC-994D-649B-521ED2923808}"/>
          </ac:spMkLst>
        </pc:spChg>
        <pc:spChg chg="add del mod">
          <ac:chgData name="Hashimoto, Chie / 橋本　知依" userId="d974ff01-1f92-419a-ba7c-6fd3fb8463af" providerId="ADAL" clId="{B094B184-2B5F-41F1-BCA2-90BB860B53AF}" dt="2023-10-25T04:35:30.134" v="3700"/>
          <ac:spMkLst>
            <pc:docMk/>
            <pc:sldMk cId="1571775979" sldId="325"/>
            <ac:spMk id="25" creationId="{18B90185-20D3-E0AB-F48D-232A2E2D36ED}"/>
          </ac:spMkLst>
        </pc:spChg>
        <pc:spChg chg="add mod">
          <ac:chgData name="Hashimoto, Chie / 橋本　知依" userId="d974ff01-1f92-419a-ba7c-6fd3fb8463af" providerId="ADAL" clId="{B094B184-2B5F-41F1-BCA2-90BB860B53AF}" dt="2023-10-25T04:37:47.950" v="3808" actId="1076"/>
          <ac:spMkLst>
            <pc:docMk/>
            <pc:sldMk cId="1571775979" sldId="325"/>
            <ac:spMk id="26" creationId="{CC4CBFE6-105F-AB10-8A99-C083A2683DF4}"/>
          </ac:spMkLst>
        </pc:spChg>
        <pc:spChg chg="add mod">
          <ac:chgData name="Hashimoto, Chie / 橋本　知依" userId="d974ff01-1f92-419a-ba7c-6fd3fb8463af" providerId="ADAL" clId="{B094B184-2B5F-41F1-BCA2-90BB860B53AF}" dt="2023-10-25T04:38:01.226" v="3813" actId="1076"/>
          <ac:spMkLst>
            <pc:docMk/>
            <pc:sldMk cId="1571775979" sldId="325"/>
            <ac:spMk id="35" creationId="{78C9F3D4-B895-43EC-CC0E-B8EBEBC79F8C}"/>
          </ac:spMkLst>
        </pc:spChg>
        <pc:spChg chg="add mod">
          <ac:chgData name="Hashimoto, Chie / 橋本　知依" userId="d974ff01-1f92-419a-ba7c-6fd3fb8463af" providerId="ADAL" clId="{B094B184-2B5F-41F1-BCA2-90BB860B53AF}" dt="2023-10-25T04:38:03.228" v="3814" actId="1076"/>
          <ac:spMkLst>
            <pc:docMk/>
            <pc:sldMk cId="1571775979" sldId="325"/>
            <ac:spMk id="36" creationId="{621EA8F8-82FF-19E7-97FC-F5B9FFB97C6B}"/>
          </ac:spMkLst>
        </pc:spChg>
        <pc:grpChg chg="del">
          <ac:chgData name="Hashimoto, Chie / 橋本　知依" userId="d974ff01-1f92-419a-ba7c-6fd3fb8463af" providerId="ADAL" clId="{B094B184-2B5F-41F1-BCA2-90BB860B53AF}" dt="2023-10-24T02:45:31.758" v="8" actId="478"/>
          <ac:grpSpMkLst>
            <pc:docMk/>
            <pc:sldMk cId="1571775979" sldId="325"/>
            <ac:grpSpMk id="12" creationId="{55A0E706-53AB-EAC4-F39B-61DC56C2E124}"/>
          </ac:grpSpMkLst>
        </pc:grpChg>
        <pc:graphicFrameChg chg="mod modGraphic">
          <ac:chgData name="Hashimoto, Chie / 橋本　知依" userId="d974ff01-1f92-419a-ba7c-6fd3fb8463af" providerId="ADAL" clId="{B094B184-2B5F-41F1-BCA2-90BB860B53AF}" dt="2023-10-25T08:18:43.695" v="6378" actId="20577"/>
          <ac:graphicFrameMkLst>
            <pc:docMk/>
            <pc:sldMk cId="1571775979" sldId="325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B094B184-2B5F-41F1-BCA2-90BB860B53AF}" dt="2023-10-25T03:42:16.149" v="1752" actId="1076"/>
          <ac:picMkLst>
            <pc:docMk/>
            <pc:sldMk cId="1571775979" sldId="325"/>
            <ac:picMk id="3" creationId="{6963EFC8-7E12-BE8C-1BBF-9807907412CB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3:43:56.232" v="1857" actId="1076"/>
          <ac:picMkLst>
            <pc:docMk/>
            <pc:sldMk cId="1571775979" sldId="325"/>
            <ac:picMk id="7" creationId="{356EF195-03BF-4064-C3BD-7DCF192C08B3}"/>
          </ac:picMkLst>
        </pc:picChg>
        <pc:picChg chg="add mod">
          <ac:chgData name="Hashimoto, Chie / 橋本　知依" userId="d974ff01-1f92-419a-ba7c-6fd3fb8463af" providerId="ADAL" clId="{B094B184-2B5F-41F1-BCA2-90BB860B53AF}" dt="2023-10-25T04:37:50.763" v="3810" actId="1076"/>
          <ac:picMkLst>
            <pc:docMk/>
            <pc:sldMk cId="1571775979" sldId="325"/>
            <ac:picMk id="28" creationId="{16912B21-260B-0278-EA5A-CF9ABB21F7C6}"/>
          </ac:picMkLst>
        </pc:picChg>
        <pc:picChg chg="add mod">
          <ac:chgData name="Hashimoto, Chie / 橋本　知依" userId="d974ff01-1f92-419a-ba7c-6fd3fb8463af" providerId="ADAL" clId="{B094B184-2B5F-41F1-BCA2-90BB860B53AF}" dt="2023-10-25T04:37:49.345" v="3809" actId="1076"/>
          <ac:picMkLst>
            <pc:docMk/>
            <pc:sldMk cId="1571775979" sldId="325"/>
            <ac:picMk id="30" creationId="{578D6454-D0B6-31A5-584A-74EEB45264F1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4:37:23.476" v="3799" actId="1076"/>
          <ac:picMkLst>
            <pc:docMk/>
            <pc:sldMk cId="1571775979" sldId="325"/>
            <ac:picMk id="32" creationId="{463FA050-1675-B8C7-9FEC-080DEC5C5F1A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4:37:37.488" v="3804" actId="1076"/>
          <ac:picMkLst>
            <pc:docMk/>
            <pc:sldMk cId="1571775979" sldId="325"/>
            <ac:picMk id="34" creationId="{D84F0BF3-FBC1-9910-02CF-DD26F5A182EE}"/>
          </ac:picMkLst>
        </pc:picChg>
        <pc:cxnChg chg="add mod">
          <ac:chgData name="Hashimoto, Chie / 橋本　知依" userId="d974ff01-1f92-419a-ba7c-6fd3fb8463af" providerId="ADAL" clId="{B094B184-2B5F-41F1-BCA2-90BB860B53AF}" dt="2023-10-25T03:43:59.810" v="1858" actId="1076"/>
          <ac:cxnSpMkLst>
            <pc:docMk/>
            <pc:sldMk cId="1571775979" sldId="325"/>
            <ac:cxnSpMk id="9" creationId="{9FA865BB-8DD6-D6E4-7D00-D0C96AD1312E}"/>
          </ac:cxnSpMkLst>
        </pc:cxnChg>
        <pc:cxnChg chg="del">
          <ac:chgData name="Hashimoto, Chie / 橋本　知依" userId="d974ff01-1f92-419a-ba7c-6fd3fb8463af" providerId="ADAL" clId="{B094B184-2B5F-41F1-BCA2-90BB860B53AF}" dt="2023-10-24T02:45:31.758" v="8" actId="478"/>
          <ac:cxnSpMkLst>
            <pc:docMk/>
            <pc:sldMk cId="1571775979" sldId="325"/>
            <ac:cxnSpMk id="14" creationId="{C99906DE-8F6B-A3F6-DB30-468DBDD27E89}"/>
          </ac:cxnSpMkLst>
        </pc:cxnChg>
      </pc:sldChg>
      <pc:sldChg chg="addSp delSp modSp mod ord">
        <pc:chgData name="Hashimoto, Chie / 橋本　知依" userId="d974ff01-1f92-419a-ba7c-6fd3fb8463af" providerId="ADAL" clId="{B094B184-2B5F-41F1-BCA2-90BB860B53AF}" dt="2023-10-25T04:47:59.092" v="4245" actId="20577"/>
        <pc:sldMkLst>
          <pc:docMk/>
          <pc:sldMk cId="3792151018" sldId="331"/>
        </pc:sldMkLst>
        <pc:spChg chg="add mod">
          <ac:chgData name="Hashimoto, Chie / 橋本　知依" userId="d974ff01-1f92-419a-ba7c-6fd3fb8463af" providerId="ADAL" clId="{B094B184-2B5F-41F1-BCA2-90BB860B53AF}" dt="2023-10-25T02:24:30.893" v="1080" actId="164"/>
          <ac:spMkLst>
            <pc:docMk/>
            <pc:sldMk cId="3792151018" sldId="331"/>
            <ac:spMk id="10" creationId="{4660A13A-9D54-CFC2-8C83-47EAF2263CF4}"/>
          </ac:spMkLst>
        </pc:spChg>
        <pc:spChg chg="add mod">
          <ac:chgData name="Hashimoto, Chie / 橋本　知依" userId="d974ff01-1f92-419a-ba7c-6fd3fb8463af" providerId="ADAL" clId="{B094B184-2B5F-41F1-BCA2-90BB860B53AF}" dt="2023-10-25T02:24:30.893" v="1080" actId="164"/>
          <ac:spMkLst>
            <pc:docMk/>
            <pc:sldMk cId="3792151018" sldId="331"/>
            <ac:spMk id="13" creationId="{0EF68B60-0378-686A-3900-E68A7D5089CF}"/>
          </ac:spMkLst>
        </pc:spChg>
        <pc:spChg chg="add mod">
          <ac:chgData name="Hashimoto, Chie / 橋本　知依" userId="d974ff01-1f92-419a-ba7c-6fd3fb8463af" providerId="ADAL" clId="{B094B184-2B5F-41F1-BCA2-90BB860B53AF}" dt="2023-10-25T02:24:30.893" v="1080" actId="164"/>
          <ac:spMkLst>
            <pc:docMk/>
            <pc:sldMk cId="3792151018" sldId="331"/>
            <ac:spMk id="14" creationId="{24CEEEF8-6990-ACDB-913A-D66D0AE90B35}"/>
          </ac:spMkLst>
        </pc:spChg>
        <pc:spChg chg="add mod">
          <ac:chgData name="Hashimoto, Chie / 橋本　知依" userId="d974ff01-1f92-419a-ba7c-6fd3fb8463af" providerId="ADAL" clId="{B094B184-2B5F-41F1-BCA2-90BB860B53AF}" dt="2023-10-25T02:24:30.893" v="1080" actId="164"/>
          <ac:spMkLst>
            <pc:docMk/>
            <pc:sldMk cId="3792151018" sldId="331"/>
            <ac:spMk id="16" creationId="{6F2AE281-86E9-F9A6-9789-EC61F745801F}"/>
          </ac:spMkLst>
        </pc:spChg>
        <pc:spChg chg="add mod">
          <ac:chgData name="Hashimoto, Chie / 橋本　知依" userId="d974ff01-1f92-419a-ba7c-6fd3fb8463af" providerId="ADAL" clId="{B094B184-2B5F-41F1-BCA2-90BB860B53AF}" dt="2023-10-25T02:26:29.050" v="1233" actId="404"/>
          <ac:spMkLst>
            <pc:docMk/>
            <pc:sldMk cId="3792151018" sldId="331"/>
            <ac:spMk id="22" creationId="{AD71A72A-CE5A-DF1B-BCEA-2C6FE108A448}"/>
          </ac:spMkLst>
        </pc:spChg>
        <pc:spChg chg="add del mod">
          <ac:chgData name="Hashimoto, Chie / 橋本　知依" userId="d974ff01-1f92-419a-ba7c-6fd3fb8463af" providerId="ADAL" clId="{B094B184-2B5F-41F1-BCA2-90BB860B53AF}" dt="2023-10-25T02:25:33.600" v="1118"/>
          <ac:spMkLst>
            <pc:docMk/>
            <pc:sldMk cId="3792151018" sldId="331"/>
            <ac:spMk id="24" creationId="{A7A70403-FC27-FC2D-B0BD-24E3927D05FC}"/>
          </ac:spMkLst>
        </pc:spChg>
        <pc:grpChg chg="add mod">
          <ac:chgData name="Hashimoto, Chie / 橋本　知依" userId="d974ff01-1f92-419a-ba7c-6fd3fb8463af" providerId="ADAL" clId="{B094B184-2B5F-41F1-BCA2-90BB860B53AF}" dt="2023-10-25T02:24:48.066" v="1088" actId="1076"/>
          <ac:grpSpMkLst>
            <pc:docMk/>
            <pc:sldMk cId="3792151018" sldId="331"/>
            <ac:grpSpMk id="21" creationId="{D97AEE05-6BE0-839A-11E7-42FEC8AD9EE5}"/>
          </ac:grpSpMkLst>
        </pc:grpChg>
        <pc:graphicFrameChg chg="mod modGraphic">
          <ac:chgData name="Hashimoto, Chie / 橋本　知依" userId="d974ff01-1f92-419a-ba7c-6fd3fb8463af" providerId="ADAL" clId="{B094B184-2B5F-41F1-BCA2-90BB860B53AF}" dt="2023-10-25T04:47:59.092" v="4245" actId="20577"/>
          <ac:graphicFrameMkLst>
            <pc:docMk/>
            <pc:sldMk cId="3792151018" sldId="331"/>
            <ac:graphicFrameMk id="8" creationId="{07219AAD-97A6-3628-5ADC-E4FDDF648FDB}"/>
          </ac:graphicFrameMkLst>
        </pc:graphicFrameChg>
        <pc:picChg chg="del">
          <ac:chgData name="Hashimoto, Chie / 橋本　知依" userId="d974ff01-1f92-419a-ba7c-6fd3fb8463af" providerId="ADAL" clId="{B094B184-2B5F-41F1-BCA2-90BB860B53AF}" dt="2023-10-24T02:53:57.880" v="528" actId="478"/>
          <ac:picMkLst>
            <pc:docMk/>
            <pc:sldMk cId="3792151018" sldId="331"/>
            <ac:picMk id="3" creationId="{6C54269A-B009-4557-ED31-07AB8F61A815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2:24:30.893" v="1080" actId="164"/>
          <ac:picMkLst>
            <pc:docMk/>
            <pc:sldMk cId="3792151018" sldId="331"/>
            <ac:picMk id="4" creationId="{4FE95252-8632-8639-8901-FA611FB8056B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2:24:30.893" v="1080" actId="164"/>
          <ac:picMkLst>
            <pc:docMk/>
            <pc:sldMk cId="3792151018" sldId="331"/>
            <ac:picMk id="7" creationId="{7BF43785-B408-E7F9-E758-67E192884624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2:24:30.893" v="1080" actId="164"/>
          <ac:picMkLst>
            <pc:docMk/>
            <pc:sldMk cId="3792151018" sldId="331"/>
            <ac:picMk id="19" creationId="{BADD94AB-CE76-BD15-BC0E-6DA143987259}"/>
          </ac:picMkLst>
        </pc:picChg>
        <pc:picChg chg="add mod">
          <ac:chgData name="Hashimoto, Chie / 橋本　知依" userId="d974ff01-1f92-419a-ba7c-6fd3fb8463af" providerId="ADAL" clId="{B094B184-2B5F-41F1-BCA2-90BB860B53AF}" dt="2023-10-25T02:24:30.893" v="1080" actId="164"/>
          <ac:picMkLst>
            <pc:docMk/>
            <pc:sldMk cId="3792151018" sldId="331"/>
            <ac:picMk id="20" creationId="{41B448B2-AAD6-3358-7C9A-4BC8C83B3A36}"/>
          </ac:picMkLst>
        </pc:picChg>
        <pc:picChg chg="add del">
          <ac:chgData name="Hashimoto, Chie / 橋本　知依" userId="d974ff01-1f92-419a-ba7c-6fd3fb8463af" providerId="ADAL" clId="{B094B184-2B5F-41F1-BCA2-90BB860B53AF}" dt="2023-10-25T02:25:29.731" v="1114"/>
          <ac:picMkLst>
            <pc:docMk/>
            <pc:sldMk cId="3792151018" sldId="331"/>
            <ac:picMk id="23" creationId="{5105A4DA-0A69-A27C-F648-B99EDFD03D4C}"/>
          </ac:picMkLst>
        </pc:picChg>
        <pc:cxnChg chg="add mod">
          <ac:chgData name="Hashimoto, Chie / 橋本　知依" userId="d974ff01-1f92-419a-ba7c-6fd3fb8463af" providerId="ADAL" clId="{B094B184-2B5F-41F1-BCA2-90BB860B53AF}" dt="2023-10-25T02:24:30.893" v="1080" actId="164"/>
          <ac:cxnSpMkLst>
            <pc:docMk/>
            <pc:sldMk cId="3792151018" sldId="331"/>
            <ac:cxnSpMk id="9" creationId="{AA8E3678-2685-A1C0-9E14-2A66C485DCC3}"/>
          </ac:cxnSpMkLst>
        </pc:cxnChg>
      </pc:sldChg>
      <pc:sldChg chg="del ord">
        <pc:chgData name="Hashimoto, Chie / 橋本　知依" userId="d974ff01-1f92-419a-ba7c-6fd3fb8463af" providerId="ADAL" clId="{B094B184-2B5F-41F1-BCA2-90BB860B53AF}" dt="2023-10-25T04:38:20.691" v="3815" actId="47"/>
        <pc:sldMkLst>
          <pc:docMk/>
          <pc:sldMk cId="2146032486" sldId="332"/>
        </pc:sldMkLst>
      </pc:sldChg>
      <pc:sldChg chg="delSp modSp del mod ord">
        <pc:chgData name="Hashimoto, Chie / 橋本　知依" userId="d974ff01-1f92-419a-ba7c-6fd3fb8463af" providerId="ADAL" clId="{B094B184-2B5F-41F1-BCA2-90BB860B53AF}" dt="2023-10-25T04:38:20.691" v="3815" actId="47"/>
        <pc:sldMkLst>
          <pc:docMk/>
          <pc:sldMk cId="3374351889" sldId="333"/>
        </pc:sldMkLst>
        <pc:picChg chg="del mod">
          <ac:chgData name="Hashimoto, Chie / 橋本　知依" userId="d974ff01-1f92-419a-ba7c-6fd3fb8463af" providerId="ADAL" clId="{B094B184-2B5F-41F1-BCA2-90BB860B53AF}" dt="2023-10-24T02:45:15.441" v="7" actId="478"/>
          <ac:picMkLst>
            <pc:docMk/>
            <pc:sldMk cId="3374351889" sldId="333"/>
            <ac:picMk id="3" creationId="{99ED7191-9484-E7B9-5503-847678F932BD}"/>
          </ac:picMkLst>
        </pc:picChg>
        <pc:picChg chg="del mod">
          <ac:chgData name="Hashimoto, Chie / 橋本　知依" userId="d974ff01-1f92-419a-ba7c-6fd3fb8463af" providerId="ADAL" clId="{B094B184-2B5F-41F1-BCA2-90BB860B53AF}" dt="2023-10-24T02:45:15.441" v="7" actId="478"/>
          <ac:picMkLst>
            <pc:docMk/>
            <pc:sldMk cId="3374351889" sldId="333"/>
            <ac:picMk id="7" creationId="{FF23F3EA-2DF4-D544-EF6F-A7C856F516C0}"/>
          </ac:picMkLst>
        </pc:picChg>
        <pc:picChg chg="del">
          <ac:chgData name="Hashimoto, Chie / 橋本　知依" userId="d974ff01-1f92-419a-ba7c-6fd3fb8463af" providerId="ADAL" clId="{B094B184-2B5F-41F1-BCA2-90BB860B53AF}" dt="2023-10-24T02:45:15.441" v="7" actId="478"/>
          <ac:picMkLst>
            <pc:docMk/>
            <pc:sldMk cId="3374351889" sldId="333"/>
            <ac:picMk id="10" creationId="{9B06EB45-5171-13A5-62CF-31E5886063D6}"/>
          </ac:picMkLst>
        </pc:picChg>
      </pc:sldChg>
      <pc:sldChg chg="modSp add del mod ord">
        <pc:chgData name="Hashimoto, Chie / 橋本　知依" userId="d974ff01-1f92-419a-ba7c-6fd3fb8463af" providerId="ADAL" clId="{B094B184-2B5F-41F1-BCA2-90BB860B53AF}" dt="2023-10-25T06:26:49.030" v="5560" actId="47"/>
        <pc:sldMkLst>
          <pc:docMk/>
          <pc:sldMk cId="1222800026" sldId="334"/>
        </pc:sldMkLst>
        <pc:graphicFrameChg chg="modGraphic">
          <ac:chgData name="Hashimoto, Chie / 橋本　知依" userId="d974ff01-1f92-419a-ba7c-6fd3fb8463af" providerId="ADAL" clId="{B094B184-2B5F-41F1-BCA2-90BB860B53AF}" dt="2023-10-25T03:51:03.582" v="1862" actId="6549"/>
          <ac:graphicFrameMkLst>
            <pc:docMk/>
            <pc:sldMk cId="1222800026" sldId="334"/>
            <ac:graphicFrameMk id="8" creationId="{07219AAD-97A6-3628-5ADC-E4FDDF648FDB}"/>
          </ac:graphicFrameMkLst>
        </pc:graphicFrameChg>
      </pc:sldChg>
      <pc:sldChg chg="addSp delSp modSp add mod">
        <pc:chgData name="Hashimoto, Chie / 橋本　知依" userId="d974ff01-1f92-419a-ba7c-6fd3fb8463af" providerId="ADAL" clId="{B094B184-2B5F-41F1-BCA2-90BB860B53AF}" dt="2023-10-25T04:49:10.913" v="4279" actId="478"/>
        <pc:sldMkLst>
          <pc:docMk/>
          <pc:sldMk cId="894165318" sldId="335"/>
        </pc:sldMkLst>
        <pc:spChg chg="add mod">
          <ac:chgData name="Hashimoto, Chie / 橋本　知依" userId="d974ff01-1f92-419a-ba7c-6fd3fb8463af" providerId="ADAL" clId="{B094B184-2B5F-41F1-BCA2-90BB860B53AF}" dt="2023-10-25T04:28:49.817" v="3240" actId="6549"/>
          <ac:spMkLst>
            <pc:docMk/>
            <pc:sldMk cId="894165318" sldId="335"/>
            <ac:spMk id="2" creationId="{0EFD45B2-6595-6CA4-9501-A023425F10C0}"/>
          </ac:spMkLst>
        </pc:spChg>
        <pc:spChg chg="del">
          <ac:chgData name="Hashimoto, Chie / 橋本　知依" userId="d974ff01-1f92-419a-ba7c-6fd3fb8463af" providerId="ADAL" clId="{B094B184-2B5F-41F1-BCA2-90BB860B53AF}" dt="2023-10-25T03:51:17.042" v="1864" actId="478"/>
          <ac:spMkLst>
            <pc:docMk/>
            <pc:sldMk cId="894165318" sldId="335"/>
            <ac:spMk id="10" creationId="{92093CB9-44E6-BFD7-DE2A-859308099B23}"/>
          </ac:spMkLst>
        </pc:spChg>
        <pc:spChg chg="add mod">
          <ac:chgData name="Hashimoto, Chie / 橋本　知依" userId="d974ff01-1f92-419a-ba7c-6fd3fb8463af" providerId="ADAL" clId="{B094B184-2B5F-41F1-BCA2-90BB860B53AF}" dt="2023-10-25T04:39:46.423" v="3861" actId="1076"/>
          <ac:spMkLst>
            <pc:docMk/>
            <pc:sldMk cId="894165318" sldId="335"/>
            <ac:spMk id="11" creationId="{AF0389FB-75B0-5C00-7A52-F8FAF7AFFA77}"/>
          </ac:spMkLst>
        </pc:spChg>
        <pc:spChg chg="add mod">
          <ac:chgData name="Hashimoto, Chie / 橋本　知依" userId="d974ff01-1f92-419a-ba7c-6fd3fb8463af" providerId="ADAL" clId="{B094B184-2B5F-41F1-BCA2-90BB860B53AF}" dt="2023-10-25T04:28:54.422" v="3241"/>
          <ac:spMkLst>
            <pc:docMk/>
            <pc:sldMk cId="894165318" sldId="335"/>
            <ac:spMk id="12" creationId="{1B0D048B-E4AD-D3BE-AFF6-6F75D175188B}"/>
          </ac:spMkLst>
        </pc:spChg>
        <pc:spChg chg="del">
          <ac:chgData name="Hashimoto, Chie / 橋本　知依" userId="d974ff01-1f92-419a-ba7c-6fd3fb8463af" providerId="ADAL" clId="{B094B184-2B5F-41F1-BCA2-90BB860B53AF}" dt="2023-10-25T03:51:17.042" v="1864" actId="478"/>
          <ac:spMkLst>
            <pc:docMk/>
            <pc:sldMk cId="894165318" sldId="335"/>
            <ac:spMk id="15" creationId="{FD955F00-DE09-327F-7335-5520D34009FF}"/>
          </ac:spMkLst>
        </pc:spChg>
        <pc:spChg chg="add mod">
          <ac:chgData name="Hashimoto, Chie / 橋本　知依" userId="d974ff01-1f92-419a-ba7c-6fd3fb8463af" providerId="ADAL" clId="{B094B184-2B5F-41F1-BCA2-90BB860B53AF}" dt="2023-10-25T04:40:00.298" v="3864" actId="1076"/>
          <ac:spMkLst>
            <pc:docMk/>
            <pc:sldMk cId="894165318" sldId="335"/>
            <ac:spMk id="16" creationId="{2910F587-8D1B-49E0-C5CE-5510A356CFD8}"/>
          </ac:spMkLst>
        </pc:spChg>
        <pc:spChg chg="add mod">
          <ac:chgData name="Hashimoto, Chie / 橋本　知依" userId="d974ff01-1f92-419a-ba7c-6fd3fb8463af" providerId="ADAL" clId="{B094B184-2B5F-41F1-BCA2-90BB860B53AF}" dt="2023-10-25T04:29:38.947" v="3298" actId="1076"/>
          <ac:spMkLst>
            <pc:docMk/>
            <pc:sldMk cId="894165318" sldId="335"/>
            <ac:spMk id="17" creationId="{A1DBA0DA-6F76-7F5A-0452-997E8D6048A0}"/>
          </ac:spMkLst>
        </pc:spChg>
        <pc:spChg chg="add del mod">
          <ac:chgData name="Hashimoto, Chie / 橋本　知依" userId="d974ff01-1f92-419a-ba7c-6fd3fb8463af" providerId="ADAL" clId="{B094B184-2B5F-41F1-BCA2-90BB860B53AF}" dt="2023-10-25T04:49:10.913" v="4279" actId="478"/>
          <ac:spMkLst>
            <pc:docMk/>
            <pc:sldMk cId="894165318" sldId="335"/>
            <ac:spMk id="18" creationId="{1128B26A-694C-426E-B4D3-068C1EACE0E1}"/>
          </ac:spMkLst>
        </pc:spChg>
        <pc:spChg chg="add del mod">
          <ac:chgData name="Hashimoto, Chie / 橋本　知依" userId="d974ff01-1f92-419a-ba7c-6fd3fb8463af" providerId="ADAL" clId="{B094B184-2B5F-41F1-BCA2-90BB860B53AF}" dt="2023-10-25T04:49:10.913" v="4279" actId="478"/>
          <ac:spMkLst>
            <pc:docMk/>
            <pc:sldMk cId="894165318" sldId="335"/>
            <ac:spMk id="19" creationId="{BBA47F37-44EB-B31D-2AA8-87CF945598DB}"/>
          </ac:spMkLst>
        </pc:spChg>
        <pc:spChg chg="add del mod">
          <ac:chgData name="Hashimoto, Chie / 橋本　知依" userId="d974ff01-1f92-419a-ba7c-6fd3fb8463af" providerId="ADAL" clId="{B094B184-2B5F-41F1-BCA2-90BB860B53AF}" dt="2023-10-25T04:49:10.913" v="4279" actId="478"/>
          <ac:spMkLst>
            <pc:docMk/>
            <pc:sldMk cId="894165318" sldId="335"/>
            <ac:spMk id="20" creationId="{71205EA5-4FC1-ECBB-45D4-BA2CA8455DC0}"/>
          </ac:spMkLst>
        </pc:spChg>
        <pc:spChg chg="del">
          <ac:chgData name="Hashimoto, Chie / 橋本　知依" userId="d974ff01-1f92-419a-ba7c-6fd3fb8463af" providerId="ADAL" clId="{B094B184-2B5F-41F1-BCA2-90BB860B53AF}" dt="2023-10-25T03:51:18.830" v="1865" actId="478"/>
          <ac:spMkLst>
            <pc:docMk/>
            <pc:sldMk cId="894165318" sldId="335"/>
            <ac:spMk id="22" creationId="{4ACACD17-F872-0ABC-7DFE-0B3D25FEC9C7}"/>
          </ac:spMkLst>
        </pc:spChg>
        <pc:graphicFrameChg chg="mod modGraphic">
          <ac:chgData name="Hashimoto, Chie / 橋本　知依" userId="d974ff01-1f92-419a-ba7c-6fd3fb8463af" providerId="ADAL" clId="{B094B184-2B5F-41F1-BCA2-90BB860B53AF}" dt="2023-10-25T04:48:02.204" v="4248" actId="20577"/>
          <ac:graphicFrameMkLst>
            <pc:docMk/>
            <pc:sldMk cId="894165318" sldId="335"/>
            <ac:graphicFrameMk id="8" creationId="{07219AAD-97A6-3628-5ADC-E4FDDF648FDB}"/>
          </ac:graphicFrameMkLst>
        </pc:graphicFrameChg>
        <pc:picChg chg="del">
          <ac:chgData name="Hashimoto, Chie / 橋本　知依" userId="d974ff01-1f92-419a-ba7c-6fd3fb8463af" providerId="ADAL" clId="{B094B184-2B5F-41F1-BCA2-90BB860B53AF}" dt="2023-10-25T03:51:17.042" v="1864" actId="478"/>
          <ac:picMkLst>
            <pc:docMk/>
            <pc:sldMk cId="894165318" sldId="335"/>
            <ac:picMk id="3" creationId="{6963EFC8-7E12-BE8C-1BBF-9807907412CB}"/>
          </ac:picMkLst>
        </pc:picChg>
        <pc:picChg chg="add mod">
          <ac:chgData name="Hashimoto, Chie / 橋本　知依" userId="d974ff01-1f92-419a-ba7c-6fd3fb8463af" providerId="ADAL" clId="{B094B184-2B5F-41F1-BCA2-90BB860B53AF}" dt="2023-10-25T04:24:44.488" v="2892" actId="1076"/>
          <ac:picMkLst>
            <pc:docMk/>
            <pc:sldMk cId="894165318" sldId="335"/>
            <ac:picMk id="5" creationId="{8023B937-0599-6F84-16ED-8C4F5A8D98C5}"/>
          </ac:picMkLst>
        </pc:picChg>
        <pc:picChg chg="del">
          <ac:chgData name="Hashimoto, Chie / 橋本　知依" userId="d974ff01-1f92-419a-ba7c-6fd3fb8463af" providerId="ADAL" clId="{B094B184-2B5F-41F1-BCA2-90BB860B53AF}" dt="2023-10-25T03:51:17.042" v="1864" actId="478"/>
          <ac:picMkLst>
            <pc:docMk/>
            <pc:sldMk cId="894165318" sldId="335"/>
            <ac:picMk id="7" creationId="{356EF195-03BF-4064-C3BD-7DCF192C08B3}"/>
          </ac:picMkLst>
        </pc:picChg>
        <pc:picChg chg="add mod">
          <ac:chgData name="Hashimoto, Chie / 橋本　知依" userId="d974ff01-1f92-419a-ba7c-6fd3fb8463af" providerId="ADAL" clId="{B094B184-2B5F-41F1-BCA2-90BB860B53AF}" dt="2023-10-25T04:26:55.561" v="3092" actId="1076"/>
          <ac:picMkLst>
            <pc:docMk/>
            <pc:sldMk cId="894165318" sldId="335"/>
            <ac:picMk id="14" creationId="{B0D4D182-9E55-F094-0B32-419D3ADFC385}"/>
          </ac:picMkLst>
        </pc:picChg>
        <pc:cxnChg chg="del mod">
          <ac:chgData name="Hashimoto, Chie / 橋本　知依" userId="d974ff01-1f92-419a-ba7c-6fd3fb8463af" providerId="ADAL" clId="{B094B184-2B5F-41F1-BCA2-90BB860B53AF}" dt="2023-10-25T03:51:17.042" v="1864" actId="478"/>
          <ac:cxnSpMkLst>
            <pc:docMk/>
            <pc:sldMk cId="894165318" sldId="335"/>
            <ac:cxnSpMk id="9" creationId="{9FA865BB-8DD6-D6E4-7D00-D0C96AD1312E}"/>
          </ac:cxnSpMkLst>
        </pc:cxnChg>
      </pc:sldChg>
      <pc:sldChg chg="addSp delSp modSp add mod">
        <pc:chgData name="Hashimoto, Chie / 橋本　知依" userId="d974ff01-1f92-419a-ba7c-6fd3fb8463af" providerId="ADAL" clId="{B094B184-2B5F-41F1-BCA2-90BB860B53AF}" dt="2023-10-25T08:55:32.844" v="7484" actId="20577"/>
        <pc:sldMkLst>
          <pc:docMk/>
          <pc:sldMk cId="387756159" sldId="336"/>
        </pc:sldMkLst>
        <pc:spChg chg="add mod">
          <ac:chgData name="Hashimoto, Chie / 橋本　知依" userId="d974ff01-1f92-419a-ba7c-6fd3fb8463af" providerId="ADAL" clId="{B094B184-2B5F-41F1-BCA2-90BB860B53AF}" dt="2023-10-25T08:49:53.489" v="7198" actId="164"/>
          <ac:spMkLst>
            <pc:docMk/>
            <pc:sldMk cId="387756159" sldId="336"/>
            <ac:spMk id="5" creationId="{8AD09220-A8D2-7082-2036-7DCF31567CA2}"/>
          </ac:spMkLst>
        </pc:spChg>
        <pc:spChg chg="del">
          <ac:chgData name="Hashimoto, Chie / 橋本　知依" userId="d974ff01-1f92-419a-ba7c-6fd3fb8463af" providerId="ADAL" clId="{B094B184-2B5F-41F1-BCA2-90BB860B53AF}" dt="2023-10-25T08:39:31.848" v="6628" actId="478"/>
          <ac:spMkLst>
            <pc:docMk/>
            <pc:sldMk cId="387756159" sldId="336"/>
            <ac:spMk id="10" creationId="{92093CB9-44E6-BFD7-DE2A-859308099B23}"/>
          </ac:spMkLst>
        </pc:spChg>
        <pc:spChg chg="del">
          <ac:chgData name="Hashimoto, Chie / 橋本　知依" userId="d974ff01-1f92-419a-ba7c-6fd3fb8463af" providerId="ADAL" clId="{B094B184-2B5F-41F1-BCA2-90BB860B53AF}" dt="2023-10-25T08:39:31.848" v="6628" actId="478"/>
          <ac:spMkLst>
            <pc:docMk/>
            <pc:sldMk cId="387756159" sldId="336"/>
            <ac:spMk id="15" creationId="{FD955F00-DE09-327F-7335-5520D34009FF}"/>
          </ac:spMkLst>
        </pc:spChg>
        <pc:spChg chg="del">
          <ac:chgData name="Hashimoto, Chie / 橋本　知依" userId="d974ff01-1f92-419a-ba7c-6fd3fb8463af" providerId="ADAL" clId="{B094B184-2B5F-41F1-BCA2-90BB860B53AF}" dt="2023-10-25T08:39:31.848" v="6628" actId="478"/>
          <ac:spMkLst>
            <pc:docMk/>
            <pc:sldMk cId="387756159" sldId="336"/>
            <ac:spMk id="22" creationId="{4ACACD17-F872-0ABC-7DFE-0B3D25FEC9C7}"/>
          </ac:spMkLst>
        </pc:spChg>
        <pc:spChg chg="del">
          <ac:chgData name="Hashimoto, Chie / 橋本　知依" userId="d974ff01-1f92-419a-ba7c-6fd3fb8463af" providerId="ADAL" clId="{B094B184-2B5F-41F1-BCA2-90BB860B53AF}" dt="2023-10-25T08:39:24.430" v="6623" actId="478"/>
          <ac:spMkLst>
            <pc:docMk/>
            <pc:sldMk cId="387756159" sldId="336"/>
            <ac:spMk id="24" creationId="{DE1BC7E1-13FC-994D-649B-521ED2923808}"/>
          </ac:spMkLst>
        </pc:spChg>
        <pc:spChg chg="del">
          <ac:chgData name="Hashimoto, Chie / 橋本　知依" userId="d974ff01-1f92-419a-ba7c-6fd3fb8463af" providerId="ADAL" clId="{B094B184-2B5F-41F1-BCA2-90BB860B53AF}" dt="2023-10-25T08:39:24.430" v="6623" actId="478"/>
          <ac:spMkLst>
            <pc:docMk/>
            <pc:sldMk cId="387756159" sldId="336"/>
            <ac:spMk id="26" creationId="{CC4CBFE6-105F-AB10-8A99-C083A2683DF4}"/>
          </ac:spMkLst>
        </pc:spChg>
        <pc:spChg chg="del">
          <ac:chgData name="Hashimoto, Chie / 橋本　知依" userId="d974ff01-1f92-419a-ba7c-6fd3fb8463af" providerId="ADAL" clId="{B094B184-2B5F-41F1-BCA2-90BB860B53AF}" dt="2023-10-25T08:39:24.430" v="6623" actId="478"/>
          <ac:spMkLst>
            <pc:docMk/>
            <pc:sldMk cId="387756159" sldId="336"/>
            <ac:spMk id="35" creationId="{78C9F3D4-B895-43EC-CC0E-B8EBEBC79F8C}"/>
          </ac:spMkLst>
        </pc:spChg>
        <pc:spChg chg="del">
          <ac:chgData name="Hashimoto, Chie / 橋本　知依" userId="d974ff01-1f92-419a-ba7c-6fd3fb8463af" providerId="ADAL" clId="{B094B184-2B5F-41F1-BCA2-90BB860B53AF}" dt="2023-10-25T08:39:24.430" v="6623" actId="478"/>
          <ac:spMkLst>
            <pc:docMk/>
            <pc:sldMk cId="387756159" sldId="336"/>
            <ac:spMk id="36" creationId="{621EA8F8-82FF-19E7-97FC-F5B9FFB97C6B}"/>
          </ac:spMkLst>
        </pc:spChg>
        <pc:grpChg chg="add mod">
          <ac:chgData name="Hashimoto, Chie / 橋本　知依" userId="d974ff01-1f92-419a-ba7c-6fd3fb8463af" providerId="ADAL" clId="{B094B184-2B5F-41F1-BCA2-90BB860B53AF}" dt="2023-10-25T08:54:59.599" v="7465" actId="1076"/>
          <ac:grpSpMkLst>
            <pc:docMk/>
            <pc:sldMk cId="387756159" sldId="336"/>
            <ac:grpSpMk id="14" creationId="{DA085CA0-6BAC-66E4-1C86-74D44E378D03}"/>
          </ac:grpSpMkLst>
        </pc:grpChg>
        <pc:graphicFrameChg chg="add del mod modGraphic">
          <ac:chgData name="Hashimoto, Chie / 橋本　知依" userId="d974ff01-1f92-419a-ba7c-6fd3fb8463af" providerId="ADAL" clId="{B094B184-2B5F-41F1-BCA2-90BB860B53AF}" dt="2023-10-25T08:55:32.844" v="7484" actId="20577"/>
          <ac:graphicFrameMkLst>
            <pc:docMk/>
            <pc:sldMk cId="387756159" sldId="336"/>
            <ac:graphicFrameMk id="8" creationId="{07219AAD-97A6-3628-5ADC-E4FDDF648FDB}"/>
          </ac:graphicFrameMkLst>
        </pc:graphicFrameChg>
        <pc:picChg chg="del">
          <ac:chgData name="Hashimoto, Chie / 橋本　知依" userId="d974ff01-1f92-419a-ba7c-6fd3fb8463af" providerId="ADAL" clId="{B094B184-2B5F-41F1-BCA2-90BB860B53AF}" dt="2023-10-25T08:39:31.848" v="6628" actId="478"/>
          <ac:picMkLst>
            <pc:docMk/>
            <pc:sldMk cId="387756159" sldId="336"/>
            <ac:picMk id="3" creationId="{6963EFC8-7E12-BE8C-1BBF-9807907412CB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8:49:53.489" v="7198" actId="164"/>
          <ac:picMkLst>
            <pc:docMk/>
            <pc:sldMk cId="387756159" sldId="336"/>
            <ac:picMk id="4" creationId="{70AD4824-71DF-178D-B827-5C666C82DF1E}"/>
          </ac:picMkLst>
        </pc:picChg>
        <pc:picChg chg="del">
          <ac:chgData name="Hashimoto, Chie / 橋本　知依" userId="d974ff01-1f92-419a-ba7c-6fd3fb8463af" providerId="ADAL" clId="{B094B184-2B5F-41F1-BCA2-90BB860B53AF}" dt="2023-10-25T08:39:25.568" v="6624" actId="478"/>
          <ac:picMkLst>
            <pc:docMk/>
            <pc:sldMk cId="387756159" sldId="336"/>
            <ac:picMk id="7" creationId="{356EF195-03BF-4064-C3BD-7DCF192C08B3}"/>
          </ac:picMkLst>
        </pc:picChg>
        <pc:picChg chg="del">
          <ac:chgData name="Hashimoto, Chie / 橋本　知依" userId="d974ff01-1f92-419a-ba7c-6fd3fb8463af" providerId="ADAL" clId="{B094B184-2B5F-41F1-BCA2-90BB860B53AF}" dt="2023-10-25T08:39:24.430" v="6623" actId="478"/>
          <ac:picMkLst>
            <pc:docMk/>
            <pc:sldMk cId="387756159" sldId="336"/>
            <ac:picMk id="28" creationId="{16912B21-260B-0278-EA5A-CF9ABB21F7C6}"/>
          </ac:picMkLst>
        </pc:picChg>
        <pc:picChg chg="del">
          <ac:chgData name="Hashimoto, Chie / 橋本　知依" userId="d974ff01-1f92-419a-ba7c-6fd3fb8463af" providerId="ADAL" clId="{B094B184-2B5F-41F1-BCA2-90BB860B53AF}" dt="2023-10-25T08:39:24.430" v="6623" actId="478"/>
          <ac:picMkLst>
            <pc:docMk/>
            <pc:sldMk cId="387756159" sldId="336"/>
            <ac:picMk id="30" creationId="{578D6454-D0B6-31A5-584A-74EEB45264F1}"/>
          </ac:picMkLst>
        </pc:picChg>
        <pc:picChg chg="del">
          <ac:chgData name="Hashimoto, Chie / 橋本　知依" userId="d974ff01-1f92-419a-ba7c-6fd3fb8463af" providerId="ADAL" clId="{B094B184-2B5F-41F1-BCA2-90BB860B53AF}" dt="2023-10-25T08:39:24.430" v="6623" actId="478"/>
          <ac:picMkLst>
            <pc:docMk/>
            <pc:sldMk cId="387756159" sldId="336"/>
            <ac:picMk id="32" creationId="{463FA050-1675-B8C7-9FEC-080DEC5C5F1A}"/>
          </ac:picMkLst>
        </pc:picChg>
        <pc:picChg chg="del">
          <ac:chgData name="Hashimoto, Chie / 橋本　知依" userId="d974ff01-1f92-419a-ba7c-6fd3fb8463af" providerId="ADAL" clId="{B094B184-2B5F-41F1-BCA2-90BB860B53AF}" dt="2023-10-25T08:39:24.430" v="6623" actId="478"/>
          <ac:picMkLst>
            <pc:docMk/>
            <pc:sldMk cId="387756159" sldId="336"/>
            <ac:picMk id="34" creationId="{D84F0BF3-FBC1-9910-02CF-DD26F5A182EE}"/>
          </ac:picMkLst>
        </pc:picChg>
        <pc:cxnChg chg="del mod">
          <ac:chgData name="Hashimoto, Chie / 橋本　知依" userId="d974ff01-1f92-419a-ba7c-6fd3fb8463af" providerId="ADAL" clId="{B094B184-2B5F-41F1-BCA2-90BB860B53AF}" dt="2023-10-25T08:39:26.196" v="6625" actId="478"/>
          <ac:cxnSpMkLst>
            <pc:docMk/>
            <pc:sldMk cId="387756159" sldId="336"/>
            <ac:cxnSpMk id="9" creationId="{9FA865BB-8DD6-D6E4-7D00-D0C96AD1312E}"/>
          </ac:cxnSpMkLst>
        </pc:cxnChg>
        <pc:cxnChg chg="add mod">
          <ac:chgData name="Hashimoto, Chie / 橋本　知依" userId="d974ff01-1f92-419a-ba7c-6fd3fb8463af" providerId="ADAL" clId="{B094B184-2B5F-41F1-BCA2-90BB860B53AF}" dt="2023-10-25T08:49:53.489" v="7198" actId="164"/>
          <ac:cxnSpMkLst>
            <pc:docMk/>
            <pc:sldMk cId="387756159" sldId="336"/>
            <ac:cxnSpMk id="12" creationId="{1AB0F994-4456-7B58-D3C2-9DEF58E44176}"/>
          </ac:cxnSpMkLst>
        </pc:cxnChg>
      </pc:sldChg>
      <pc:sldChg chg="addSp delSp modSp add del mod">
        <pc:chgData name="Hashimoto, Chie / 橋本　知依" userId="d974ff01-1f92-419a-ba7c-6fd3fb8463af" providerId="ADAL" clId="{B094B184-2B5F-41F1-BCA2-90BB860B53AF}" dt="2023-10-25T07:31:10.661" v="5561" actId="47"/>
        <pc:sldMkLst>
          <pc:docMk/>
          <pc:sldMk cId="705557876" sldId="336"/>
        </pc:sldMkLst>
        <pc:spChg chg="add mod">
          <ac:chgData name="Hashimoto, Chie / 橋本　知依" userId="d974ff01-1f92-419a-ba7c-6fd3fb8463af" providerId="ADAL" clId="{B094B184-2B5F-41F1-BCA2-90BB860B53AF}" dt="2023-10-25T05:19:26.085" v="4976" actId="1076"/>
          <ac:spMkLst>
            <pc:docMk/>
            <pc:sldMk cId="705557876" sldId="336"/>
            <ac:spMk id="2" creationId="{48B71C7F-7D42-7F3B-20EE-F038BFD02AE6}"/>
          </ac:spMkLst>
        </pc:spChg>
        <pc:spChg chg="add mod">
          <ac:chgData name="Hashimoto, Chie / 橋本　知依" userId="d974ff01-1f92-419a-ba7c-6fd3fb8463af" providerId="ADAL" clId="{B094B184-2B5F-41F1-BCA2-90BB860B53AF}" dt="2023-10-25T05:19:52.244" v="4984" actId="1076"/>
          <ac:spMkLst>
            <pc:docMk/>
            <pc:sldMk cId="705557876" sldId="336"/>
            <ac:spMk id="3" creationId="{F1598C5E-049C-BF40-1874-A956FF7CFA6A}"/>
          </ac:spMkLst>
        </pc:spChg>
        <pc:spChg chg="add mod">
          <ac:chgData name="Hashimoto, Chie / 橋本　知依" userId="d974ff01-1f92-419a-ba7c-6fd3fb8463af" providerId="ADAL" clId="{B094B184-2B5F-41F1-BCA2-90BB860B53AF}" dt="2023-10-25T05:26:38.484" v="5270" actId="20577"/>
          <ac:spMkLst>
            <pc:docMk/>
            <pc:sldMk cId="705557876" sldId="336"/>
            <ac:spMk id="4" creationId="{68667C56-6F08-06B3-75FA-D587AF7D3C4A}"/>
          </ac:spMkLst>
        </pc:spChg>
        <pc:spChg chg="add mod">
          <ac:chgData name="Hashimoto, Chie / 橋本　知依" userId="d974ff01-1f92-419a-ba7c-6fd3fb8463af" providerId="ADAL" clId="{B094B184-2B5F-41F1-BCA2-90BB860B53AF}" dt="2023-10-25T05:26:43.161" v="5273" actId="20577"/>
          <ac:spMkLst>
            <pc:docMk/>
            <pc:sldMk cId="705557876" sldId="336"/>
            <ac:spMk id="5" creationId="{575A98A1-8A15-1631-0567-F9C98C57E210}"/>
          </ac:spMkLst>
        </pc:spChg>
        <pc:spChg chg="add mod">
          <ac:chgData name="Hashimoto, Chie / 橋本　知依" userId="d974ff01-1f92-419a-ba7c-6fd3fb8463af" providerId="ADAL" clId="{B094B184-2B5F-41F1-BCA2-90BB860B53AF}" dt="2023-10-25T04:57:32.479" v="4475" actId="164"/>
          <ac:spMkLst>
            <pc:docMk/>
            <pc:sldMk cId="705557876" sldId="336"/>
            <ac:spMk id="10" creationId="{99468A21-78F0-E7EE-6F49-6D4F008C6B73}"/>
          </ac:spMkLst>
        </pc:spChg>
        <pc:spChg chg="add mod">
          <ac:chgData name="Hashimoto, Chie / 橋本　知依" userId="d974ff01-1f92-419a-ba7c-6fd3fb8463af" providerId="ADAL" clId="{B094B184-2B5F-41F1-BCA2-90BB860B53AF}" dt="2023-10-25T05:22:58.506" v="5227" actId="14100"/>
          <ac:spMkLst>
            <pc:docMk/>
            <pc:sldMk cId="705557876" sldId="336"/>
            <ac:spMk id="11" creationId="{A03BBEAF-0B7A-6BB8-8F28-3C8732EB0888}"/>
          </ac:spMkLst>
        </pc:spChg>
        <pc:spChg chg="add mod">
          <ac:chgData name="Hashimoto, Chie / 橋本　知依" userId="d974ff01-1f92-419a-ba7c-6fd3fb8463af" providerId="ADAL" clId="{B094B184-2B5F-41F1-BCA2-90BB860B53AF}" dt="2023-10-25T05:23:00.613" v="5228" actId="1076"/>
          <ac:spMkLst>
            <pc:docMk/>
            <pc:sldMk cId="705557876" sldId="336"/>
            <ac:spMk id="16" creationId="{B1A698A0-0813-C265-4B12-93ECA1A6B86F}"/>
          </ac:spMkLst>
        </pc:spChg>
        <pc:spChg chg="mod">
          <ac:chgData name="Hashimoto, Chie / 橋本　知依" userId="d974ff01-1f92-419a-ba7c-6fd3fb8463af" providerId="ADAL" clId="{B094B184-2B5F-41F1-BCA2-90BB860B53AF}" dt="2023-10-25T05:02:52.249" v="4793"/>
          <ac:spMkLst>
            <pc:docMk/>
            <pc:sldMk cId="705557876" sldId="336"/>
            <ac:spMk id="20" creationId="{4A4D4197-7E08-7BE9-42CF-A81379277EC6}"/>
          </ac:spMkLst>
        </pc:spChg>
        <pc:spChg chg="mod">
          <ac:chgData name="Hashimoto, Chie / 橋本　知依" userId="d974ff01-1f92-419a-ba7c-6fd3fb8463af" providerId="ADAL" clId="{B094B184-2B5F-41F1-BCA2-90BB860B53AF}" dt="2023-10-25T05:02:52.249" v="4793"/>
          <ac:spMkLst>
            <pc:docMk/>
            <pc:sldMk cId="705557876" sldId="336"/>
            <ac:spMk id="21" creationId="{A35B3555-9A05-5DD0-5309-3B6BD6BD6437}"/>
          </ac:spMkLst>
        </pc:spChg>
        <pc:spChg chg="add mod">
          <ac:chgData name="Hashimoto, Chie / 橋本　知依" userId="d974ff01-1f92-419a-ba7c-6fd3fb8463af" providerId="ADAL" clId="{B094B184-2B5F-41F1-BCA2-90BB860B53AF}" dt="2023-10-25T05:19:11.374" v="4972" actId="164"/>
          <ac:spMkLst>
            <pc:docMk/>
            <pc:sldMk cId="705557876" sldId="336"/>
            <ac:spMk id="25" creationId="{BB087A9D-3D5B-3FD2-CD29-32A51D1BC47D}"/>
          </ac:spMkLst>
        </pc:spChg>
        <pc:spChg chg="add mod">
          <ac:chgData name="Hashimoto, Chie / 橋本　知依" userId="d974ff01-1f92-419a-ba7c-6fd3fb8463af" providerId="ADAL" clId="{B094B184-2B5F-41F1-BCA2-90BB860B53AF}" dt="2023-10-25T05:20:09.574" v="4990" actId="14100"/>
          <ac:spMkLst>
            <pc:docMk/>
            <pc:sldMk cId="705557876" sldId="336"/>
            <ac:spMk id="26" creationId="{288EBA97-8D6B-3C5E-2EA2-8665FD72CB52}"/>
          </ac:spMkLst>
        </pc:spChg>
        <pc:spChg chg="add mod">
          <ac:chgData name="Hashimoto, Chie / 橋本　知依" userId="d974ff01-1f92-419a-ba7c-6fd3fb8463af" providerId="ADAL" clId="{B094B184-2B5F-41F1-BCA2-90BB860B53AF}" dt="2023-10-25T05:23:02.622" v="5229" actId="1076"/>
          <ac:spMkLst>
            <pc:docMk/>
            <pc:sldMk cId="705557876" sldId="336"/>
            <ac:spMk id="37" creationId="{5821567E-FA37-2A08-D0F1-32166DE363D2}"/>
          </ac:spMkLst>
        </pc:spChg>
        <pc:grpChg chg="add mod ord">
          <ac:chgData name="Hashimoto, Chie / 橋本　知依" userId="d974ff01-1f92-419a-ba7c-6fd3fb8463af" providerId="ADAL" clId="{B094B184-2B5F-41F1-BCA2-90BB860B53AF}" dt="2023-10-25T05:19:48.474" v="4983" actId="1076"/>
          <ac:grpSpMkLst>
            <pc:docMk/>
            <pc:sldMk cId="705557876" sldId="336"/>
            <ac:grpSpMk id="15" creationId="{05B16DE4-EC47-49F9-ECC2-3E7C83BCA7F5}"/>
          </ac:grpSpMkLst>
        </pc:grpChg>
        <pc:grpChg chg="add del mod">
          <ac:chgData name="Hashimoto, Chie / 橋本　知依" userId="d974ff01-1f92-419a-ba7c-6fd3fb8463af" providerId="ADAL" clId="{B094B184-2B5F-41F1-BCA2-90BB860B53AF}" dt="2023-10-25T05:02:57.476" v="4796"/>
          <ac:grpSpMkLst>
            <pc:docMk/>
            <pc:sldMk cId="705557876" sldId="336"/>
            <ac:grpSpMk id="18" creationId="{7FFC3721-A00A-8338-68D7-56496DBFC330}"/>
          </ac:grpSpMkLst>
        </pc:grpChg>
        <pc:grpChg chg="add mod">
          <ac:chgData name="Hashimoto, Chie / 橋本　知依" userId="d974ff01-1f92-419a-ba7c-6fd3fb8463af" providerId="ADAL" clId="{B094B184-2B5F-41F1-BCA2-90BB860B53AF}" dt="2023-10-25T05:19:57.925" v="4987" actId="1076"/>
          <ac:grpSpMkLst>
            <pc:docMk/>
            <pc:sldMk cId="705557876" sldId="336"/>
            <ac:grpSpMk id="34" creationId="{96497E0B-65AD-0D51-D553-4CDB7445DD65}"/>
          </ac:grpSpMkLst>
        </pc:grpChg>
        <pc:graphicFrameChg chg="mod ord modGraphic">
          <ac:chgData name="Hashimoto, Chie / 橋本　知依" userId="d974ff01-1f92-419a-ba7c-6fd3fb8463af" providerId="ADAL" clId="{B094B184-2B5F-41F1-BCA2-90BB860B53AF}" dt="2023-10-25T05:19:22.214" v="4975" actId="14734"/>
          <ac:graphicFrameMkLst>
            <pc:docMk/>
            <pc:sldMk cId="705557876" sldId="336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B094B184-2B5F-41F1-BCA2-90BB860B53AF}" dt="2023-10-25T04:57:32.479" v="4475" actId="164"/>
          <ac:picMkLst>
            <pc:docMk/>
            <pc:sldMk cId="705557876" sldId="336"/>
            <ac:picMk id="9" creationId="{354DF393-05C9-ED83-8371-06EF271C281B}"/>
          </ac:picMkLst>
        </pc:picChg>
        <pc:picChg chg="mod">
          <ac:chgData name="Hashimoto, Chie / 橋本　知依" userId="d974ff01-1f92-419a-ba7c-6fd3fb8463af" providerId="ADAL" clId="{B094B184-2B5F-41F1-BCA2-90BB860B53AF}" dt="2023-10-25T05:02:52.249" v="4793"/>
          <ac:picMkLst>
            <pc:docMk/>
            <pc:sldMk cId="705557876" sldId="336"/>
            <ac:picMk id="19" creationId="{5254D6FE-E889-5CBC-0ADE-A80A79A2E012}"/>
          </ac:picMkLst>
        </pc:picChg>
        <pc:picChg chg="add mod modCrop">
          <ac:chgData name="Hashimoto, Chie / 橋本　知依" userId="d974ff01-1f92-419a-ba7c-6fd3fb8463af" providerId="ADAL" clId="{B094B184-2B5F-41F1-BCA2-90BB860B53AF}" dt="2023-10-25T05:20:03.893" v="4988" actId="732"/>
          <ac:picMkLst>
            <pc:docMk/>
            <pc:sldMk cId="705557876" sldId="336"/>
            <ac:picMk id="24" creationId="{36F47C12-951F-5DDF-09FA-33BEBFC2FDFD}"/>
          </ac:picMkLst>
        </pc:picChg>
        <pc:cxnChg chg="add mod">
          <ac:chgData name="Hashimoto, Chie / 橋本　知依" userId="d974ff01-1f92-419a-ba7c-6fd3fb8463af" providerId="ADAL" clId="{B094B184-2B5F-41F1-BCA2-90BB860B53AF}" dt="2023-10-25T05:22:58.506" v="5227" actId="14100"/>
          <ac:cxnSpMkLst>
            <pc:docMk/>
            <pc:sldMk cId="705557876" sldId="336"/>
            <ac:cxnSpMk id="12" creationId="{ACAD71B2-9A99-3C53-6B7C-B56E20727183}"/>
          </ac:cxnSpMkLst>
        </pc:cxnChg>
        <pc:cxnChg chg="add del mod">
          <ac:chgData name="Hashimoto, Chie / 橋本　知依" userId="d974ff01-1f92-419a-ba7c-6fd3fb8463af" providerId="ADAL" clId="{B094B184-2B5F-41F1-BCA2-90BB860B53AF}" dt="2023-10-25T05:02:42.633" v="4792"/>
          <ac:cxnSpMkLst>
            <pc:docMk/>
            <pc:sldMk cId="705557876" sldId="336"/>
            <ac:cxnSpMk id="17" creationId="{198B7572-4388-BDF6-57D1-14170CAF58D9}"/>
          </ac:cxnSpMkLst>
        </pc:cxnChg>
        <pc:cxnChg chg="mod">
          <ac:chgData name="Hashimoto, Chie / 橋本　知依" userId="d974ff01-1f92-419a-ba7c-6fd3fb8463af" providerId="ADAL" clId="{B094B184-2B5F-41F1-BCA2-90BB860B53AF}" dt="2023-10-25T05:02:52.249" v="4793"/>
          <ac:cxnSpMkLst>
            <pc:docMk/>
            <pc:sldMk cId="705557876" sldId="336"/>
            <ac:cxnSpMk id="22" creationId="{894CB681-FFC1-0DAB-B05B-D8D9161C3FD5}"/>
          </ac:cxnSpMkLst>
        </pc:cxnChg>
        <pc:cxnChg chg="add mod">
          <ac:chgData name="Hashimoto, Chie / 橋本　知依" userId="d974ff01-1f92-419a-ba7c-6fd3fb8463af" providerId="ADAL" clId="{B094B184-2B5F-41F1-BCA2-90BB860B53AF}" dt="2023-10-25T05:20:09.574" v="4990" actId="14100"/>
          <ac:cxnSpMkLst>
            <pc:docMk/>
            <pc:sldMk cId="705557876" sldId="336"/>
            <ac:cxnSpMk id="27" creationId="{03C7764C-E92D-5B35-47D6-C21D7255D6AF}"/>
          </ac:cxnSpMkLst>
        </pc:cxnChg>
        <pc:cxnChg chg="add mod">
          <ac:chgData name="Hashimoto, Chie / 橋本　知依" userId="d974ff01-1f92-419a-ba7c-6fd3fb8463af" providerId="ADAL" clId="{B094B184-2B5F-41F1-BCA2-90BB860B53AF}" dt="2023-10-25T05:22:53.510" v="5224" actId="1076"/>
          <ac:cxnSpMkLst>
            <pc:docMk/>
            <pc:sldMk cId="705557876" sldId="336"/>
            <ac:cxnSpMk id="39" creationId="{2395F770-2ECF-8B86-ECB1-8C031649732E}"/>
          </ac:cxnSpMkLst>
        </pc:cxnChg>
        <pc:cxnChg chg="add mod">
          <ac:chgData name="Hashimoto, Chie / 橋本　知依" userId="d974ff01-1f92-419a-ba7c-6fd3fb8463af" providerId="ADAL" clId="{B094B184-2B5F-41F1-BCA2-90BB860B53AF}" dt="2023-10-25T05:23:06.732" v="5230" actId="1076"/>
          <ac:cxnSpMkLst>
            <pc:docMk/>
            <pc:sldMk cId="705557876" sldId="336"/>
            <ac:cxnSpMk id="41" creationId="{0379ECD4-6A1B-D2FE-FD83-4DDBA2B73A6E}"/>
          </ac:cxnSpMkLst>
        </pc:cxnChg>
      </pc:sldChg>
      <pc:sldChg chg="addSp delSp modSp add del mod">
        <pc:chgData name="Hashimoto, Chie / 橋本　知依" userId="d974ff01-1f92-419a-ba7c-6fd3fb8463af" providerId="ADAL" clId="{B094B184-2B5F-41F1-BCA2-90BB860B53AF}" dt="2023-10-25T07:31:10.661" v="5561" actId="47"/>
        <pc:sldMkLst>
          <pc:docMk/>
          <pc:sldMk cId="105626804" sldId="337"/>
        </pc:sldMkLst>
        <pc:spChg chg="mod">
          <ac:chgData name="Hashimoto, Chie / 橋本　知依" userId="d974ff01-1f92-419a-ba7c-6fd3fb8463af" providerId="ADAL" clId="{B094B184-2B5F-41F1-BCA2-90BB860B53AF}" dt="2023-10-25T05:25:58.177" v="5238" actId="1076"/>
          <ac:spMkLst>
            <pc:docMk/>
            <pc:sldMk cId="105626804" sldId="337"/>
            <ac:spMk id="2" creationId="{48B71C7F-7D42-7F3B-20EE-F038BFD02AE6}"/>
          </ac:spMkLst>
        </pc:spChg>
        <pc:spChg chg="mod">
          <ac:chgData name="Hashimoto, Chie / 橋本　知依" userId="d974ff01-1f92-419a-ba7c-6fd3fb8463af" providerId="ADAL" clId="{B094B184-2B5F-41F1-BCA2-90BB860B53AF}" dt="2023-10-25T05:05:07.012" v="4868" actId="20577"/>
          <ac:spMkLst>
            <pc:docMk/>
            <pc:sldMk cId="105626804" sldId="337"/>
            <ac:spMk id="3" creationId="{F1598C5E-049C-BF40-1874-A956FF7CFA6A}"/>
          </ac:spMkLst>
        </pc:spChg>
        <pc:spChg chg="mod">
          <ac:chgData name="Hashimoto, Chie / 橋本　知依" userId="d974ff01-1f92-419a-ba7c-6fd3fb8463af" providerId="ADAL" clId="{B094B184-2B5F-41F1-BCA2-90BB860B53AF}" dt="2023-10-25T05:26:26.302" v="5255"/>
          <ac:spMkLst>
            <pc:docMk/>
            <pc:sldMk cId="105626804" sldId="337"/>
            <ac:spMk id="4" creationId="{68667C56-6F08-06B3-75FA-D587AF7D3C4A}"/>
          </ac:spMkLst>
        </pc:spChg>
        <pc:spChg chg="mod">
          <ac:chgData name="Hashimoto, Chie / 橋本　知依" userId="d974ff01-1f92-419a-ba7c-6fd3fb8463af" providerId="ADAL" clId="{B094B184-2B5F-41F1-BCA2-90BB860B53AF}" dt="2023-10-25T05:26:21.397" v="5254" actId="20577"/>
          <ac:spMkLst>
            <pc:docMk/>
            <pc:sldMk cId="105626804" sldId="337"/>
            <ac:spMk id="5" creationId="{575A98A1-8A15-1631-0567-F9C98C57E210}"/>
          </ac:spMkLst>
        </pc:spChg>
        <pc:grpChg chg="del">
          <ac:chgData name="Hashimoto, Chie / 橋本　知依" userId="d974ff01-1f92-419a-ba7c-6fd3fb8463af" providerId="ADAL" clId="{B094B184-2B5F-41F1-BCA2-90BB860B53AF}" dt="2023-10-25T05:03:35.225" v="4809" actId="478"/>
          <ac:grpSpMkLst>
            <pc:docMk/>
            <pc:sldMk cId="105626804" sldId="337"/>
            <ac:grpSpMk id="15" creationId="{05B16DE4-EC47-49F9-ECC2-3E7C83BCA7F5}"/>
          </ac:grpSpMkLst>
        </pc:grpChg>
        <pc:graphicFrameChg chg="add mod ord modGraphic">
          <ac:chgData name="Hashimoto, Chie / 橋本　知依" userId="d974ff01-1f92-419a-ba7c-6fd3fb8463af" providerId="ADAL" clId="{B094B184-2B5F-41F1-BCA2-90BB860B53AF}" dt="2023-10-25T05:23:39.339" v="5236" actId="20577"/>
          <ac:graphicFrameMkLst>
            <pc:docMk/>
            <pc:sldMk cId="105626804" sldId="337"/>
            <ac:graphicFrameMk id="7" creationId="{4128B77D-3F6A-1D0E-455A-F20B5008BFBE}"/>
          </ac:graphicFrameMkLst>
        </pc:graphicFrameChg>
        <pc:graphicFrameChg chg="del modGraphic">
          <ac:chgData name="Hashimoto, Chie / 橋本　知依" userId="d974ff01-1f92-419a-ba7c-6fd3fb8463af" providerId="ADAL" clId="{B094B184-2B5F-41F1-BCA2-90BB860B53AF}" dt="2023-10-25T05:23:31.411" v="5231" actId="478"/>
          <ac:graphicFrameMkLst>
            <pc:docMk/>
            <pc:sldMk cId="105626804" sldId="337"/>
            <ac:graphicFrameMk id="8" creationId="{07219AAD-97A6-3628-5ADC-E4FDDF648FDB}"/>
          </ac:graphicFrameMkLst>
        </pc:graphicFrameChg>
        <pc:cxnChg chg="mod">
          <ac:chgData name="Hashimoto, Chie / 橋本　知依" userId="d974ff01-1f92-419a-ba7c-6fd3fb8463af" providerId="ADAL" clId="{B094B184-2B5F-41F1-BCA2-90BB860B53AF}" dt="2023-10-25T05:03:35.225" v="4809" actId="478"/>
          <ac:cxnSpMkLst>
            <pc:docMk/>
            <pc:sldMk cId="105626804" sldId="337"/>
            <ac:cxnSpMk id="12" creationId="{ACAD71B2-9A99-3C53-6B7C-B56E20727183}"/>
          </ac:cxnSpMkLst>
        </pc:cxnChg>
      </pc:sldChg>
    </pc:docChg>
  </pc:docChgLst>
  <pc:docChgLst>
    <pc:chgData name="Hashimoto, Chie / 橋本　知依" userId="d974ff01-1f92-419a-ba7c-6fd3fb8463af" providerId="ADAL" clId="{F7776893-6379-4981-A040-D340070C0D12}"/>
    <pc:docChg chg="undo redo custSel addSld delSld modSld">
      <pc:chgData name="Hashimoto, Chie / 橋本　知依" userId="d974ff01-1f92-419a-ba7c-6fd3fb8463af" providerId="ADAL" clId="{F7776893-6379-4981-A040-D340070C0D12}" dt="2023-10-10T08:50:18.285" v="3403" actId="20577"/>
      <pc:docMkLst>
        <pc:docMk/>
      </pc:docMkLst>
      <pc:sldChg chg="modSp mod">
        <pc:chgData name="Hashimoto, Chie / 橋本　知依" userId="d974ff01-1f92-419a-ba7c-6fd3fb8463af" providerId="ADAL" clId="{F7776893-6379-4981-A040-D340070C0D12}" dt="2023-10-10T05:03:13.073" v="14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F7776893-6379-4981-A040-D340070C0D12}" dt="2023-10-10T05:03:13.073" v="14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addSp delSp modSp mod">
        <pc:chgData name="Hashimoto, Chie / 橋本　知依" userId="d974ff01-1f92-419a-ba7c-6fd3fb8463af" providerId="ADAL" clId="{F7776893-6379-4981-A040-D340070C0D12}" dt="2023-10-10T08:48:12.730" v="3130" actId="20577"/>
        <pc:sldMkLst>
          <pc:docMk/>
          <pc:sldMk cId="509033882" sldId="305"/>
        </pc:sldMkLst>
        <pc:spChg chg="mod">
          <ac:chgData name="Hashimoto, Chie / 橋本　知依" userId="d974ff01-1f92-419a-ba7c-6fd3fb8463af" providerId="ADAL" clId="{F7776893-6379-4981-A040-D340070C0D12}" dt="2023-10-10T05:03:18.055" v="21" actId="20577"/>
          <ac:spMkLst>
            <pc:docMk/>
            <pc:sldMk cId="509033882" sldId="305"/>
            <ac:spMk id="6" creationId="{531B4B9D-12EA-4BC5-4859-8E23CDDB1A22}"/>
          </ac:spMkLst>
        </pc:spChg>
        <pc:spChg chg="del">
          <ac:chgData name="Hashimoto, Chie / 橋本　知依" userId="d974ff01-1f92-419a-ba7c-6fd3fb8463af" providerId="ADAL" clId="{F7776893-6379-4981-A040-D340070C0D12}" dt="2023-10-10T05:38:19.414" v="80" actId="478"/>
          <ac:spMkLst>
            <pc:docMk/>
            <pc:sldMk cId="509033882" sldId="305"/>
            <ac:spMk id="9" creationId="{47E91424-5FE7-6556-52E8-365034950C29}"/>
          </ac:spMkLst>
        </pc:spChg>
        <pc:spChg chg="del">
          <ac:chgData name="Hashimoto, Chie / 橋本　知依" userId="d974ff01-1f92-419a-ba7c-6fd3fb8463af" providerId="ADAL" clId="{F7776893-6379-4981-A040-D340070C0D12}" dt="2023-10-10T05:38:19.414" v="80" actId="478"/>
          <ac:spMkLst>
            <pc:docMk/>
            <pc:sldMk cId="509033882" sldId="305"/>
            <ac:spMk id="10" creationId="{0940D357-D167-2D37-484C-EF8D5553AF55}"/>
          </ac:spMkLst>
        </pc:spChg>
        <pc:spChg chg="add mod">
          <ac:chgData name="Hashimoto, Chie / 橋本　知依" userId="d974ff01-1f92-419a-ba7c-6fd3fb8463af" providerId="ADAL" clId="{F7776893-6379-4981-A040-D340070C0D12}" dt="2023-10-10T05:49:15.008" v="239" actId="1076"/>
          <ac:spMkLst>
            <pc:docMk/>
            <pc:sldMk cId="509033882" sldId="305"/>
            <ac:spMk id="14" creationId="{2F1F5D93-3A64-BF85-7FE5-DEB5015267C9}"/>
          </ac:spMkLst>
        </pc:spChg>
        <pc:spChg chg="add mod">
          <ac:chgData name="Hashimoto, Chie / 橋本　知依" userId="d974ff01-1f92-419a-ba7c-6fd3fb8463af" providerId="ADAL" clId="{F7776893-6379-4981-A040-D340070C0D12}" dt="2023-10-10T05:49:37.417" v="263" actId="1076"/>
          <ac:spMkLst>
            <pc:docMk/>
            <pc:sldMk cId="509033882" sldId="305"/>
            <ac:spMk id="15" creationId="{9AE51388-2457-6B2E-3642-01861993E9D2}"/>
          </ac:spMkLst>
        </pc:spChg>
        <pc:spChg chg="add mod">
          <ac:chgData name="Hashimoto, Chie / 橋本　知依" userId="d974ff01-1f92-419a-ba7c-6fd3fb8463af" providerId="ADAL" clId="{F7776893-6379-4981-A040-D340070C0D12}" dt="2023-10-10T05:49:44.197" v="267" actId="1076"/>
          <ac:spMkLst>
            <pc:docMk/>
            <pc:sldMk cId="509033882" sldId="305"/>
            <ac:spMk id="16" creationId="{FA551613-80C7-9002-39C4-A8DC97E4A457}"/>
          </ac:spMkLst>
        </pc:spChg>
        <pc:graphicFrameChg chg="mod modGraphic">
          <ac:chgData name="Hashimoto, Chie / 橋本　知依" userId="d974ff01-1f92-419a-ba7c-6fd3fb8463af" providerId="ADAL" clId="{F7776893-6379-4981-A040-D340070C0D12}" dt="2023-10-10T08:48:12.730" v="3130" actId="20577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picChg chg="del">
          <ac:chgData name="Hashimoto, Chie / 橋本　知依" userId="d974ff01-1f92-419a-ba7c-6fd3fb8463af" providerId="ADAL" clId="{F7776893-6379-4981-A040-D340070C0D12}" dt="2023-10-10T05:38:19.414" v="80" actId="478"/>
          <ac:picMkLst>
            <pc:docMk/>
            <pc:sldMk cId="509033882" sldId="305"/>
            <ac:picMk id="5" creationId="{7BBC5EE6-06C7-0578-1EA5-3D9A849C07E8}"/>
          </ac:picMkLst>
        </pc:picChg>
        <pc:picChg chg="add mod modCrop">
          <ac:chgData name="Hashimoto, Chie / 橋本　知依" userId="d974ff01-1f92-419a-ba7c-6fd3fb8463af" providerId="ADAL" clId="{F7776893-6379-4981-A040-D340070C0D12}" dt="2023-10-10T05:49:03.538" v="236" actId="14100"/>
          <ac:picMkLst>
            <pc:docMk/>
            <pc:sldMk cId="509033882" sldId="305"/>
            <ac:picMk id="7" creationId="{4A5533C5-8F36-3D3B-B3F2-6340BF6FF027}"/>
          </ac:picMkLst>
        </pc:picChg>
        <pc:picChg chg="del">
          <ac:chgData name="Hashimoto, Chie / 橋本　知依" userId="d974ff01-1f92-419a-ba7c-6fd3fb8463af" providerId="ADAL" clId="{F7776893-6379-4981-A040-D340070C0D12}" dt="2023-10-10T05:38:19.414" v="80" actId="478"/>
          <ac:picMkLst>
            <pc:docMk/>
            <pc:sldMk cId="509033882" sldId="305"/>
            <ac:picMk id="8" creationId="{14D7C085-1AE1-CD11-40AB-EA9F677BEC1B}"/>
          </ac:picMkLst>
        </pc:picChg>
        <pc:picChg chg="add mod modCrop">
          <ac:chgData name="Hashimoto, Chie / 橋本　知依" userId="d974ff01-1f92-419a-ba7c-6fd3fb8463af" providerId="ADAL" clId="{F7776893-6379-4981-A040-D340070C0D12}" dt="2023-10-10T05:49:44.197" v="267" actId="1076"/>
          <ac:picMkLst>
            <pc:docMk/>
            <pc:sldMk cId="509033882" sldId="305"/>
            <ac:picMk id="12" creationId="{2F060B4F-C837-0902-555C-F84674E1C497}"/>
          </ac:picMkLst>
        </pc:picChg>
        <pc:cxnChg chg="add mod">
          <ac:chgData name="Hashimoto, Chie / 橋本　知依" userId="d974ff01-1f92-419a-ba7c-6fd3fb8463af" providerId="ADAL" clId="{F7776893-6379-4981-A040-D340070C0D12}" dt="2023-10-10T05:57:17.395" v="654" actId="1076"/>
          <ac:cxnSpMkLst>
            <pc:docMk/>
            <pc:sldMk cId="509033882" sldId="305"/>
            <ac:cxnSpMk id="13" creationId="{753534E4-5818-6C49-544E-C2C42864BEF9}"/>
          </ac:cxnSpMkLst>
        </pc:cxnChg>
      </pc:sldChg>
      <pc:sldChg chg="addSp delSp modSp add del mod">
        <pc:chgData name="Hashimoto, Chie / 橋本　知依" userId="d974ff01-1f92-419a-ba7c-6fd3fb8463af" providerId="ADAL" clId="{F7776893-6379-4981-A040-D340070C0D12}" dt="2023-10-10T08:50:13.618" v="3395" actId="20577"/>
        <pc:sldMkLst>
          <pc:docMk/>
          <pc:sldMk cId="1571775979" sldId="325"/>
        </pc:sldMkLst>
        <pc:spChg chg="del mod">
          <ac:chgData name="Hashimoto, Chie / 橋本　知依" userId="d974ff01-1f92-419a-ba7c-6fd3fb8463af" providerId="ADAL" clId="{F7776893-6379-4981-A040-D340070C0D12}" dt="2023-10-10T06:52:34.868" v="1175" actId="478"/>
          <ac:spMkLst>
            <pc:docMk/>
            <pc:sldMk cId="1571775979" sldId="325"/>
            <ac:spMk id="4" creationId="{923911F4-8179-E05C-CC03-65275EFBA3AA}"/>
          </ac:spMkLst>
        </pc:spChg>
        <pc:spChg chg="add mod">
          <ac:chgData name="Hashimoto, Chie / 橋本　知依" userId="d974ff01-1f92-419a-ba7c-6fd3fb8463af" providerId="ADAL" clId="{F7776893-6379-4981-A040-D340070C0D12}" dt="2023-10-10T06:57:32.155" v="1540" actId="164"/>
          <ac:spMkLst>
            <pc:docMk/>
            <pc:sldMk cId="1571775979" sldId="325"/>
            <ac:spMk id="11" creationId="{45D55979-507C-CEAA-4442-E004EB5683F0}"/>
          </ac:spMkLst>
        </pc:spChg>
        <pc:spChg chg="add mod">
          <ac:chgData name="Hashimoto, Chie / 橋本　知依" userId="d974ff01-1f92-419a-ba7c-6fd3fb8463af" providerId="ADAL" clId="{F7776893-6379-4981-A040-D340070C0D12}" dt="2023-10-10T07:02:25" v="1592" actId="1076"/>
          <ac:spMkLst>
            <pc:docMk/>
            <pc:sldMk cId="1571775979" sldId="325"/>
            <ac:spMk id="13" creationId="{DDE09D2E-4A8A-84BC-E4B2-1713D0FFDC89}"/>
          </ac:spMkLst>
        </pc:spChg>
        <pc:grpChg chg="add mod">
          <ac:chgData name="Hashimoto, Chie / 橋本　知依" userId="d974ff01-1f92-419a-ba7c-6fd3fb8463af" providerId="ADAL" clId="{F7776893-6379-4981-A040-D340070C0D12}" dt="2023-10-10T06:57:49.261" v="1545" actId="1076"/>
          <ac:grpSpMkLst>
            <pc:docMk/>
            <pc:sldMk cId="1571775979" sldId="325"/>
            <ac:grpSpMk id="12" creationId="{55A0E706-53AB-EAC4-F39B-61DC56C2E124}"/>
          </ac:grpSpMkLst>
        </pc:grpChg>
        <pc:graphicFrameChg chg="mod modGraphic">
          <ac:chgData name="Hashimoto, Chie / 橋本　知依" userId="d974ff01-1f92-419a-ba7c-6fd3fb8463af" providerId="ADAL" clId="{F7776893-6379-4981-A040-D340070C0D12}" dt="2023-10-10T08:50:13.618" v="3395" actId="20577"/>
          <ac:graphicFrameMkLst>
            <pc:docMk/>
            <pc:sldMk cId="1571775979" sldId="325"/>
            <ac:graphicFrameMk id="8" creationId="{07219AAD-97A6-3628-5ADC-E4FDDF648FDB}"/>
          </ac:graphicFrameMkLst>
        </pc:graphicFrameChg>
        <pc:picChg chg="del">
          <ac:chgData name="Hashimoto, Chie / 橋本　知依" userId="d974ff01-1f92-419a-ba7c-6fd3fb8463af" providerId="ADAL" clId="{F7776893-6379-4981-A040-D340070C0D12}" dt="2023-10-10T06:52:32.345" v="1171" actId="478"/>
          <ac:picMkLst>
            <pc:docMk/>
            <pc:sldMk cId="1571775979" sldId="325"/>
            <ac:picMk id="3" creationId="{541A6200-B81A-2A4A-AE98-2A6F5414F2D2}"/>
          </ac:picMkLst>
        </pc:picChg>
        <pc:picChg chg="add mod modCrop">
          <ac:chgData name="Hashimoto, Chie / 橋本　知依" userId="d974ff01-1f92-419a-ba7c-6fd3fb8463af" providerId="ADAL" clId="{F7776893-6379-4981-A040-D340070C0D12}" dt="2023-10-10T06:57:32.155" v="1540" actId="164"/>
          <ac:picMkLst>
            <pc:docMk/>
            <pc:sldMk cId="1571775979" sldId="325"/>
            <ac:picMk id="5" creationId="{64B1EE1C-5C9E-4E94-0F46-EBB51C5E3133}"/>
          </ac:picMkLst>
        </pc:picChg>
        <pc:picChg chg="add del">
          <ac:chgData name="Hashimoto, Chie / 橋本　知依" userId="d974ff01-1f92-419a-ba7c-6fd3fb8463af" providerId="ADAL" clId="{F7776893-6379-4981-A040-D340070C0D12}" dt="2023-10-10T06:57:10.209" v="1535" actId="22"/>
          <ac:picMkLst>
            <pc:docMk/>
            <pc:sldMk cId="1571775979" sldId="325"/>
            <ac:picMk id="10" creationId="{59661717-F1D1-DADE-E7B5-1FE6B8DA27AE}"/>
          </ac:picMkLst>
        </pc:picChg>
        <pc:cxnChg chg="del">
          <ac:chgData name="Hashimoto, Chie / 橋本　知依" userId="d974ff01-1f92-419a-ba7c-6fd3fb8463af" providerId="ADAL" clId="{F7776893-6379-4981-A040-D340070C0D12}" dt="2023-10-10T06:52:33.729" v="1173" actId="478"/>
          <ac:cxnSpMkLst>
            <pc:docMk/>
            <pc:sldMk cId="1571775979" sldId="325"/>
            <ac:cxnSpMk id="7" creationId="{EA51A57F-D599-4C1A-E0C7-B686E874640A}"/>
          </ac:cxnSpMkLst>
        </pc:cxnChg>
        <pc:cxnChg chg="add mod">
          <ac:chgData name="Hashimoto, Chie / 橋本　知依" userId="d974ff01-1f92-419a-ba7c-6fd3fb8463af" providerId="ADAL" clId="{F7776893-6379-4981-A040-D340070C0D12}" dt="2023-10-10T07:02:22.752" v="1591" actId="1076"/>
          <ac:cxnSpMkLst>
            <pc:docMk/>
            <pc:sldMk cId="1571775979" sldId="325"/>
            <ac:cxnSpMk id="14" creationId="{C99906DE-8F6B-A3F6-DB30-468DBDD27E89}"/>
          </ac:cxnSpMkLst>
        </pc:cxnChg>
      </pc:sldChg>
      <pc:sldChg chg="del">
        <pc:chgData name="Hashimoto, Chie / 橋本　知依" userId="d974ff01-1f92-419a-ba7c-6fd3fb8463af" providerId="ADAL" clId="{F7776893-6379-4981-A040-D340070C0D12}" dt="2023-10-10T05:51:59.996" v="271" actId="47"/>
        <pc:sldMkLst>
          <pc:docMk/>
          <pc:sldMk cId="2150662362" sldId="326"/>
        </pc:sldMkLst>
      </pc:sldChg>
      <pc:sldChg chg="add del">
        <pc:chgData name="Hashimoto, Chie / 橋本　知依" userId="d974ff01-1f92-419a-ba7c-6fd3fb8463af" providerId="ADAL" clId="{F7776893-6379-4981-A040-D340070C0D12}" dt="2023-10-10T06:58:01.263" v="1548" actId="47"/>
        <pc:sldMkLst>
          <pc:docMk/>
          <pc:sldMk cId="3001792241" sldId="327"/>
        </pc:sldMkLst>
      </pc:sldChg>
      <pc:sldChg chg="del">
        <pc:chgData name="Hashimoto, Chie / 橋本　知依" userId="d974ff01-1f92-419a-ba7c-6fd3fb8463af" providerId="ADAL" clId="{F7776893-6379-4981-A040-D340070C0D12}" dt="2023-10-10T05:52:01.353" v="272" actId="47"/>
        <pc:sldMkLst>
          <pc:docMk/>
          <pc:sldMk cId="3855689316" sldId="328"/>
        </pc:sldMkLst>
      </pc:sldChg>
      <pc:sldChg chg="addSp delSp modSp add del mod">
        <pc:chgData name="Hashimoto, Chie / 橋本　知依" userId="d974ff01-1f92-419a-ba7c-6fd3fb8463af" providerId="ADAL" clId="{F7776893-6379-4981-A040-D340070C0D12}" dt="2023-10-10T08:50:18.285" v="3403" actId="20577"/>
        <pc:sldMkLst>
          <pc:docMk/>
          <pc:sldMk cId="3792151018" sldId="331"/>
        </pc:sldMkLst>
        <pc:spChg chg="add del mod">
          <ac:chgData name="Hashimoto, Chie / 橋本　知依" userId="d974ff01-1f92-419a-ba7c-6fd3fb8463af" providerId="ADAL" clId="{F7776893-6379-4981-A040-D340070C0D12}" dt="2023-10-10T07:40:59.352" v="2804" actId="478"/>
          <ac:spMkLst>
            <pc:docMk/>
            <pc:sldMk cId="3792151018" sldId="331"/>
            <ac:spMk id="4" creationId="{C108082E-AAF4-AD0D-078A-9B27F9AF0DD9}"/>
          </ac:spMkLst>
        </pc:spChg>
        <pc:spChg chg="add del mod">
          <ac:chgData name="Hashimoto, Chie / 橋本　知依" userId="d974ff01-1f92-419a-ba7c-6fd3fb8463af" providerId="ADAL" clId="{F7776893-6379-4981-A040-D340070C0D12}" dt="2023-10-10T07:44:31.748" v="2834" actId="478"/>
          <ac:spMkLst>
            <pc:docMk/>
            <pc:sldMk cId="3792151018" sldId="331"/>
            <ac:spMk id="9" creationId="{61B461E3-0179-608D-1B7F-F05A278D1317}"/>
          </ac:spMkLst>
        </pc:spChg>
        <pc:spChg chg="add del mod">
          <ac:chgData name="Hashimoto, Chie / 橋本　知依" userId="d974ff01-1f92-419a-ba7c-6fd3fb8463af" providerId="ADAL" clId="{F7776893-6379-4981-A040-D340070C0D12}" dt="2023-10-10T07:44:29.936" v="2833" actId="478"/>
          <ac:spMkLst>
            <pc:docMk/>
            <pc:sldMk cId="3792151018" sldId="331"/>
            <ac:spMk id="10" creationId="{72D6D97A-7622-8997-D3B7-590E2C852D2D}"/>
          </ac:spMkLst>
        </pc:spChg>
        <pc:spChg chg="add del mod">
          <ac:chgData name="Hashimoto, Chie / 橋本　知依" userId="d974ff01-1f92-419a-ba7c-6fd3fb8463af" providerId="ADAL" clId="{F7776893-6379-4981-A040-D340070C0D12}" dt="2023-10-10T08:47:40.715" v="3108" actId="478"/>
          <ac:spMkLst>
            <pc:docMk/>
            <pc:sldMk cId="3792151018" sldId="331"/>
            <ac:spMk id="23" creationId="{03CF903F-B406-E17D-EADD-203EF9FBBCE9}"/>
          </ac:spMkLst>
        </pc:spChg>
        <pc:spChg chg="add del mod">
          <ac:chgData name="Hashimoto, Chie / 橋本　知依" userId="d974ff01-1f92-419a-ba7c-6fd3fb8463af" providerId="ADAL" clId="{F7776893-6379-4981-A040-D340070C0D12}" dt="2023-10-10T08:47:39.905" v="3107" actId="478"/>
          <ac:spMkLst>
            <pc:docMk/>
            <pc:sldMk cId="3792151018" sldId="331"/>
            <ac:spMk id="24" creationId="{DD0290B0-C862-D345-6642-EFEEE67B39D3}"/>
          </ac:spMkLst>
        </pc:spChg>
        <pc:spChg chg="add del mod">
          <ac:chgData name="Hashimoto, Chie / 橋本　知依" userId="d974ff01-1f92-419a-ba7c-6fd3fb8463af" providerId="ADAL" clId="{F7776893-6379-4981-A040-D340070C0D12}" dt="2023-10-10T07:53:23.972" v="2929" actId="478"/>
          <ac:spMkLst>
            <pc:docMk/>
            <pc:sldMk cId="3792151018" sldId="331"/>
            <ac:spMk id="25" creationId="{061BA6CA-4173-DB43-0F45-655B97B48BE1}"/>
          </ac:spMkLst>
        </pc:spChg>
        <pc:grpChg chg="add del mod">
          <ac:chgData name="Hashimoto, Chie / 橋本　知依" userId="d974ff01-1f92-419a-ba7c-6fd3fb8463af" providerId="ADAL" clId="{F7776893-6379-4981-A040-D340070C0D12}" dt="2023-10-10T08:47:38.939" v="3106" actId="478"/>
          <ac:grpSpMkLst>
            <pc:docMk/>
            <pc:sldMk cId="3792151018" sldId="331"/>
            <ac:grpSpMk id="22" creationId="{1B25ABE0-58AB-A5D2-3070-7C6A6CD19989}"/>
          </ac:grpSpMkLst>
        </pc:grpChg>
        <pc:graphicFrameChg chg="mod modGraphic">
          <ac:chgData name="Hashimoto, Chie / 橋本　知依" userId="d974ff01-1f92-419a-ba7c-6fd3fb8463af" providerId="ADAL" clId="{F7776893-6379-4981-A040-D340070C0D12}" dt="2023-10-10T08:50:18.285" v="3403" actId="20577"/>
          <ac:graphicFrameMkLst>
            <pc:docMk/>
            <pc:sldMk cId="3792151018" sldId="331"/>
            <ac:graphicFrameMk id="8" creationId="{07219AAD-97A6-3628-5ADC-E4FDDF648FDB}"/>
          </ac:graphicFrameMkLst>
        </pc:graphicFrameChg>
        <pc:picChg chg="add mod">
          <ac:chgData name="Hashimoto, Chie / 橋本　知依" userId="d974ff01-1f92-419a-ba7c-6fd3fb8463af" providerId="ADAL" clId="{F7776893-6379-4981-A040-D340070C0D12}" dt="2023-10-10T07:47:14.592" v="2921" actId="1076"/>
          <ac:picMkLst>
            <pc:docMk/>
            <pc:sldMk cId="3792151018" sldId="331"/>
            <ac:picMk id="3" creationId="{6C54269A-B009-4557-ED31-07AB8F61A815}"/>
          </ac:picMkLst>
        </pc:picChg>
        <pc:picChg chg="add mod">
          <ac:chgData name="Hashimoto, Chie / 橋本　知依" userId="d974ff01-1f92-419a-ba7c-6fd3fb8463af" providerId="ADAL" clId="{F7776893-6379-4981-A040-D340070C0D12}" dt="2023-10-10T07:45:18.804" v="2843" actId="164"/>
          <ac:picMkLst>
            <pc:docMk/>
            <pc:sldMk cId="3792151018" sldId="331"/>
            <ac:picMk id="5" creationId="{F41D1E3D-90CF-A180-33D8-CA43279F6EA4}"/>
          </ac:picMkLst>
        </pc:picChg>
        <pc:picChg chg="add del mod">
          <ac:chgData name="Hashimoto, Chie / 橋本　知依" userId="d974ff01-1f92-419a-ba7c-6fd3fb8463af" providerId="ADAL" clId="{F7776893-6379-4981-A040-D340070C0D12}" dt="2023-10-10T07:54:12.902" v="3071" actId="478"/>
          <ac:picMkLst>
            <pc:docMk/>
            <pc:sldMk cId="3792151018" sldId="331"/>
            <ac:picMk id="27" creationId="{82E870B9-314F-E087-7F09-AE82498FC5B6}"/>
          </ac:picMkLst>
        </pc:picChg>
        <pc:cxnChg chg="add mod ord">
          <ac:chgData name="Hashimoto, Chie / 橋本　知依" userId="d974ff01-1f92-419a-ba7c-6fd3fb8463af" providerId="ADAL" clId="{F7776893-6379-4981-A040-D340070C0D12}" dt="2023-10-10T07:46:28.885" v="2880" actId="166"/>
          <ac:cxnSpMkLst>
            <pc:docMk/>
            <pc:sldMk cId="3792151018" sldId="331"/>
            <ac:cxnSpMk id="7" creationId="{9C3AC6C6-F4D5-B73D-3634-A1CAC46071C3}"/>
          </ac:cxnSpMkLst>
        </pc:cxnChg>
      </pc:sldChg>
      <pc:sldChg chg="addSp delSp modSp add del mod">
        <pc:chgData name="Hashimoto, Chie / 橋本　知依" userId="d974ff01-1f92-419a-ba7c-6fd3fb8463af" providerId="ADAL" clId="{F7776893-6379-4981-A040-D340070C0D12}" dt="2023-10-10T08:50:01.266" v="3379" actId="20577"/>
        <pc:sldMkLst>
          <pc:docMk/>
          <pc:sldMk cId="2146032486" sldId="332"/>
        </pc:sldMkLst>
        <pc:spChg chg="add del">
          <ac:chgData name="Hashimoto, Chie / 橋本　知依" userId="d974ff01-1f92-419a-ba7c-6fd3fb8463af" providerId="ADAL" clId="{F7776893-6379-4981-A040-D340070C0D12}" dt="2023-10-10T05:55:55.025" v="624"/>
          <ac:spMkLst>
            <pc:docMk/>
            <pc:sldMk cId="2146032486" sldId="332"/>
            <ac:spMk id="2" creationId="{2C15CB32-CD7F-A5C1-721B-941C59DABE70}"/>
          </ac:spMkLst>
        </pc:spChg>
        <pc:spChg chg="del">
          <ac:chgData name="Hashimoto, Chie / 橋本　知依" userId="d974ff01-1f92-419a-ba7c-6fd3fb8463af" providerId="ADAL" clId="{F7776893-6379-4981-A040-D340070C0D12}" dt="2023-10-10T05:52:34.238" v="274" actId="478"/>
          <ac:spMkLst>
            <pc:docMk/>
            <pc:sldMk cId="2146032486" sldId="332"/>
            <ac:spMk id="5" creationId="{9B965895-68D2-9B52-9DBA-1F45A673C88E}"/>
          </ac:spMkLst>
        </pc:spChg>
        <pc:spChg chg="mod ord">
          <ac:chgData name="Hashimoto, Chie / 橋本　知依" userId="d974ff01-1f92-419a-ba7c-6fd3fb8463af" providerId="ADAL" clId="{F7776893-6379-4981-A040-D340070C0D12}" dt="2023-10-10T05:58:19.665" v="759" actId="1076"/>
          <ac:spMkLst>
            <pc:docMk/>
            <pc:sldMk cId="2146032486" sldId="332"/>
            <ac:spMk id="7" creationId="{FEF36CF5-FFB4-CDD6-80B7-CF2960CD1E4F}"/>
          </ac:spMkLst>
        </pc:spChg>
        <pc:spChg chg="add mod">
          <ac:chgData name="Hashimoto, Chie / 橋本　知依" userId="d974ff01-1f92-419a-ba7c-6fd3fb8463af" providerId="ADAL" clId="{F7776893-6379-4981-A040-D340070C0D12}" dt="2023-10-10T05:56:38.850" v="643" actId="164"/>
          <ac:spMkLst>
            <pc:docMk/>
            <pc:sldMk cId="2146032486" sldId="332"/>
            <ac:spMk id="9" creationId="{B227115E-A643-7C1C-85B2-4AF7D0FEB146}"/>
          </ac:spMkLst>
        </pc:spChg>
        <pc:spChg chg="add mod">
          <ac:chgData name="Hashimoto, Chie / 橋本　知依" userId="d974ff01-1f92-419a-ba7c-6fd3fb8463af" providerId="ADAL" clId="{F7776893-6379-4981-A040-D340070C0D12}" dt="2023-10-10T05:56:38.850" v="643" actId="164"/>
          <ac:spMkLst>
            <pc:docMk/>
            <pc:sldMk cId="2146032486" sldId="332"/>
            <ac:spMk id="11" creationId="{7BE1BF61-3486-C963-70CB-33E1AF7AEE35}"/>
          </ac:spMkLst>
        </pc:spChg>
        <pc:spChg chg="del">
          <ac:chgData name="Hashimoto, Chie / 橋本　知依" userId="d974ff01-1f92-419a-ba7c-6fd3fb8463af" providerId="ADAL" clId="{F7776893-6379-4981-A040-D340070C0D12}" dt="2023-10-10T05:52:49.848" v="282" actId="478"/>
          <ac:spMkLst>
            <pc:docMk/>
            <pc:sldMk cId="2146032486" sldId="332"/>
            <ac:spMk id="13" creationId="{6D0E5B90-2C7E-A916-8BDF-2AFAB97AF93C}"/>
          </ac:spMkLst>
        </pc:spChg>
        <pc:spChg chg="add mod">
          <ac:chgData name="Hashimoto, Chie / 橋本　知依" userId="d974ff01-1f92-419a-ba7c-6fd3fb8463af" providerId="ADAL" clId="{F7776893-6379-4981-A040-D340070C0D12}" dt="2023-10-10T05:58:34.177" v="777" actId="1076"/>
          <ac:spMkLst>
            <pc:docMk/>
            <pc:sldMk cId="2146032486" sldId="332"/>
            <ac:spMk id="20" creationId="{39ACF685-4E05-793D-A2AB-0E92345F76C2}"/>
          </ac:spMkLst>
        </pc:spChg>
        <pc:spChg chg="add mod">
          <ac:chgData name="Hashimoto, Chie / 橋本　知依" userId="d974ff01-1f92-419a-ba7c-6fd3fb8463af" providerId="ADAL" clId="{F7776893-6379-4981-A040-D340070C0D12}" dt="2023-10-10T05:58:41.408" v="790" actId="1076"/>
          <ac:spMkLst>
            <pc:docMk/>
            <pc:sldMk cId="2146032486" sldId="332"/>
            <ac:spMk id="21" creationId="{B5CCBA87-62C0-319F-CF5B-BF1CDDCD3F3D}"/>
          </ac:spMkLst>
        </pc:spChg>
        <pc:spChg chg="add mod">
          <ac:chgData name="Hashimoto, Chie / 橋本　知依" userId="d974ff01-1f92-419a-ba7c-6fd3fb8463af" providerId="ADAL" clId="{F7776893-6379-4981-A040-D340070C0D12}" dt="2023-10-10T06:48:56.367" v="1105" actId="1076"/>
          <ac:spMkLst>
            <pc:docMk/>
            <pc:sldMk cId="2146032486" sldId="332"/>
            <ac:spMk id="26" creationId="{7167C6EC-E094-F9D3-CAB5-CDF84E141B13}"/>
          </ac:spMkLst>
        </pc:spChg>
        <pc:spChg chg="add mod">
          <ac:chgData name="Hashimoto, Chie / 橋本　知依" userId="d974ff01-1f92-419a-ba7c-6fd3fb8463af" providerId="ADAL" clId="{F7776893-6379-4981-A040-D340070C0D12}" dt="2023-10-10T06:48:54.499" v="1104" actId="1076"/>
          <ac:spMkLst>
            <pc:docMk/>
            <pc:sldMk cId="2146032486" sldId="332"/>
            <ac:spMk id="27" creationId="{D178B52D-F11F-DA95-8265-2EF3D0AB4D7D}"/>
          </ac:spMkLst>
        </pc:spChg>
        <pc:spChg chg="add del mod">
          <ac:chgData name="Hashimoto, Chie / 橋本　知依" userId="d974ff01-1f92-419a-ba7c-6fd3fb8463af" providerId="ADAL" clId="{F7776893-6379-4981-A040-D340070C0D12}" dt="2023-10-10T06:49:20.592" v="1113" actId="478"/>
          <ac:spMkLst>
            <pc:docMk/>
            <pc:sldMk cId="2146032486" sldId="332"/>
            <ac:spMk id="28" creationId="{FCE13713-D91D-9C24-FB1F-B167D1BFDA03}"/>
          </ac:spMkLst>
        </pc:spChg>
        <pc:spChg chg="add mod">
          <ac:chgData name="Hashimoto, Chie / 橋本　知依" userId="d974ff01-1f92-419a-ba7c-6fd3fb8463af" providerId="ADAL" clId="{F7776893-6379-4981-A040-D340070C0D12}" dt="2023-10-10T06:49:18.941" v="1112" actId="14100"/>
          <ac:spMkLst>
            <pc:docMk/>
            <pc:sldMk cId="2146032486" sldId="332"/>
            <ac:spMk id="29" creationId="{98D206A0-19B4-B7DE-DEC9-E1905F1641FF}"/>
          </ac:spMkLst>
        </pc:spChg>
        <pc:spChg chg="add mod">
          <ac:chgData name="Hashimoto, Chie / 橋本　知依" userId="d974ff01-1f92-419a-ba7c-6fd3fb8463af" providerId="ADAL" clId="{F7776893-6379-4981-A040-D340070C0D12}" dt="2023-10-10T06:49:35.405" v="1160" actId="1076"/>
          <ac:spMkLst>
            <pc:docMk/>
            <pc:sldMk cId="2146032486" sldId="332"/>
            <ac:spMk id="30" creationId="{7BBB140E-AC8D-D15E-721B-C4D1D417D976}"/>
          </ac:spMkLst>
        </pc:spChg>
        <pc:grpChg chg="add mod">
          <ac:chgData name="Hashimoto, Chie / 橋本　知依" userId="d974ff01-1f92-419a-ba7c-6fd3fb8463af" providerId="ADAL" clId="{F7776893-6379-4981-A040-D340070C0D12}" dt="2023-10-10T05:57:13.451" v="652" actId="1076"/>
          <ac:grpSpMkLst>
            <pc:docMk/>
            <pc:sldMk cId="2146032486" sldId="332"/>
            <ac:grpSpMk id="14" creationId="{2464F834-EAE7-EE55-0416-AE33706F4A1E}"/>
          </ac:grpSpMkLst>
        </pc:grpChg>
        <pc:graphicFrameChg chg="mod modGraphic">
          <ac:chgData name="Hashimoto, Chie / 橋本　知依" userId="d974ff01-1f92-419a-ba7c-6fd3fb8463af" providerId="ADAL" clId="{F7776893-6379-4981-A040-D340070C0D12}" dt="2023-10-10T08:50:01.266" v="3379" actId="20577"/>
          <ac:graphicFrameMkLst>
            <pc:docMk/>
            <pc:sldMk cId="2146032486" sldId="332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F7776893-6379-4981-A040-D340070C0D12}" dt="2023-10-10T05:56:38.850" v="643" actId="164"/>
          <ac:picMkLst>
            <pc:docMk/>
            <pc:sldMk cId="2146032486" sldId="332"/>
            <ac:picMk id="3" creationId="{CDEACF7E-E2BB-B35D-0EDD-46A7AAFD5C9C}"/>
          </ac:picMkLst>
        </pc:picChg>
        <pc:picChg chg="del">
          <ac:chgData name="Hashimoto, Chie / 橋本　知依" userId="d974ff01-1f92-419a-ba7c-6fd3fb8463af" providerId="ADAL" clId="{F7776893-6379-4981-A040-D340070C0D12}" dt="2023-10-10T05:52:34.238" v="274" actId="478"/>
          <ac:picMkLst>
            <pc:docMk/>
            <pc:sldMk cId="2146032486" sldId="332"/>
            <ac:picMk id="4" creationId="{59CDC3D2-A17E-66FA-E2D8-7F315EB3A886}"/>
          </ac:picMkLst>
        </pc:picChg>
        <pc:picChg chg="del">
          <ac:chgData name="Hashimoto, Chie / 橋本　知依" userId="d974ff01-1f92-419a-ba7c-6fd3fb8463af" providerId="ADAL" clId="{F7776893-6379-4981-A040-D340070C0D12}" dt="2023-10-10T05:52:48.018" v="281" actId="478"/>
          <ac:picMkLst>
            <pc:docMk/>
            <pc:sldMk cId="2146032486" sldId="332"/>
            <ac:picMk id="10" creationId="{FA377643-1B22-6053-E889-3C024D5DF1E9}"/>
          </ac:picMkLst>
        </pc:picChg>
        <pc:picChg chg="del">
          <ac:chgData name="Hashimoto, Chie / 橋本　知依" userId="d974ff01-1f92-419a-ba7c-6fd3fb8463af" providerId="ADAL" clId="{F7776893-6379-4981-A040-D340070C0D12}" dt="2023-10-10T05:52:50.176" v="283" actId="478"/>
          <ac:picMkLst>
            <pc:docMk/>
            <pc:sldMk cId="2146032486" sldId="332"/>
            <ac:picMk id="12" creationId="{5C676528-979F-8D7C-96FF-BE0958571D49}"/>
          </ac:picMkLst>
        </pc:picChg>
        <pc:picChg chg="add mod modCrop">
          <ac:chgData name="Hashimoto, Chie / 橋本　知依" userId="d974ff01-1f92-419a-ba7c-6fd3fb8463af" providerId="ADAL" clId="{F7776893-6379-4981-A040-D340070C0D12}" dt="2023-10-10T06:48:47.098" v="1099" actId="1076"/>
          <ac:picMkLst>
            <pc:docMk/>
            <pc:sldMk cId="2146032486" sldId="332"/>
            <ac:picMk id="23" creationId="{6D9CD58E-2AC9-18E3-5622-9B229544BA47}"/>
          </ac:picMkLst>
        </pc:picChg>
        <pc:picChg chg="add mod">
          <ac:chgData name="Hashimoto, Chie / 橋本　知依" userId="d974ff01-1f92-419a-ba7c-6fd3fb8463af" providerId="ADAL" clId="{F7776893-6379-4981-A040-D340070C0D12}" dt="2023-10-10T06:48:59.186" v="1106" actId="1076"/>
          <ac:picMkLst>
            <pc:docMk/>
            <pc:sldMk cId="2146032486" sldId="332"/>
            <ac:picMk id="25" creationId="{F2D2BA14-E6E4-C1F5-FF3A-0CC9A36E019D}"/>
          </ac:picMkLst>
        </pc:picChg>
        <pc:cxnChg chg="add mod">
          <ac:chgData name="Hashimoto, Chie / 橋本　知依" userId="d974ff01-1f92-419a-ba7c-6fd3fb8463af" providerId="ADAL" clId="{F7776893-6379-4981-A040-D340070C0D12}" dt="2023-10-10T05:57:35.267" v="660" actId="692"/>
          <ac:cxnSpMkLst>
            <pc:docMk/>
            <pc:sldMk cId="2146032486" sldId="332"/>
            <ac:cxnSpMk id="15" creationId="{9291AB0C-EF23-B80E-8B1D-DA22E45720E5}"/>
          </ac:cxnSpMkLst>
        </pc:cxnChg>
        <pc:cxnChg chg="add mod">
          <ac:chgData name="Hashimoto, Chie / 橋本　知依" userId="d974ff01-1f92-419a-ba7c-6fd3fb8463af" providerId="ADAL" clId="{F7776893-6379-4981-A040-D340070C0D12}" dt="2023-10-10T06:49:50.398" v="1165" actId="14100"/>
          <ac:cxnSpMkLst>
            <pc:docMk/>
            <pc:sldMk cId="2146032486" sldId="332"/>
            <ac:cxnSpMk id="32" creationId="{E47DBAF4-12A4-FC7F-CE27-2860F5FD2385}"/>
          </ac:cxnSpMkLst>
        </pc:cxnChg>
      </pc:sldChg>
      <pc:sldChg chg="add del">
        <pc:chgData name="Hashimoto, Chie / 橋本　知依" userId="d974ff01-1f92-419a-ba7c-6fd3fb8463af" providerId="ADAL" clId="{F7776893-6379-4981-A040-D340070C0D12}" dt="2023-10-10T05:52:58.209" v="284" actId="47"/>
        <pc:sldMkLst>
          <pc:docMk/>
          <pc:sldMk cId="2241326893" sldId="333"/>
        </pc:sldMkLst>
      </pc:sldChg>
      <pc:sldChg chg="addSp delSp modSp add mod">
        <pc:chgData name="Hashimoto, Chie / 橋本　知依" userId="d974ff01-1f92-419a-ba7c-6fd3fb8463af" providerId="ADAL" clId="{F7776893-6379-4981-A040-D340070C0D12}" dt="2023-10-10T08:49:47.184" v="3363" actId="20577"/>
        <pc:sldMkLst>
          <pc:docMk/>
          <pc:sldMk cId="3374351889" sldId="333"/>
        </pc:sldMkLst>
        <pc:spChg chg="add del mod">
          <ac:chgData name="Hashimoto, Chie / 橋本　知依" userId="d974ff01-1f92-419a-ba7c-6fd3fb8463af" providerId="ADAL" clId="{F7776893-6379-4981-A040-D340070C0D12}" dt="2023-10-10T07:36:44.999" v="2559" actId="1076"/>
          <ac:spMkLst>
            <pc:docMk/>
            <pc:sldMk cId="3374351889" sldId="333"/>
            <ac:spMk id="13" creationId="{DDE09D2E-4A8A-84BC-E4B2-1713D0FFDC89}"/>
          </ac:spMkLst>
        </pc:spChg>
        <pc:spChg chg="add mod">
          <ac:chgData name="Hashimoto, Chie / 橋本　知依" userId="d974ff01-1f92-419a-ba7c-6fd3fb8463af" providerId="ADAL" clId="{F7776893-6379-4981-A040-D340070C0D12}" dt="2023-10-10T07:36:01.837" v="2508" actId="14100"/>
          <ac:spMkLst>
            <pc:docMk/>
            <pc:sldMk cId="3374351889" sldId="333"/>
            <ac:spMk id="16" creationId="{C2FF2085-13F4-4C4B-ECB8-AE081AA50D72}"/>
          </ac:spMkLst>
        </pc:spChg>
        <pc:spChg chg="add mod">
          <ac:chgData name="Hashimoto, Chie / 橋本　知依" userId="d974ff01-1f92-419a-ba7c-6fd3fb8463af" providerId="ADAL" clId="{F7776893-6379-4981-A040-D340070C0D12}" dt="2023-10-10T07:36:09.958" v="2512" actId="1076"/>
          <ac:spMkLst>
            <pc:docMk/>
            <pc:sldMk cId="3374351889" sldId="333"/>
            <ac:spMk id="18" creationId="{A0674FF8-D17B-20BE-2CC6-19BE2F198957}"/>
          </ac:spMkLst>
        </pc:spChg>
        <pc:spChg chg="add mod">
          <ac:chgData name="Hashimoto, Chie / 橋本　知依" userId="d974ff01-1f92-419a-ba7c-6fd3fb8463af" providerId="ADAL" clId="{F7776893-6379-4981-A040-D340070C0D12}" dt="2023-10-10T07:37:05.587" v="2601" actId="20577"/>
          <ac:spMkLst>
            <pc:docMk/>
            <pc:sldMk cId="3374351889" sldId="333"/>
            <ac:spMk id="20" creationId="{AD3ABFAB-D18B-CB5B-C338-A7A12D1DFF6A}"/>
          </ac:spMkLst>
        </pc:spChg>
        <pc:spChg chg="add mod">
          <ac:chgData name="Hashimoto, Chie / 橋本　知依" userId="d974ff01-1f92-419a-ba7c-6fd3fb8463af" providerId="ADAL" clId="{F7776893-6379-4981-A040-D340070C0D12}" dt="2023-10-10T07:38:14.812" v="2689" actId="1076"/>
          <ac:spMkLst>
            <pc:docMk/>
            <pc:sldMk cId="3374351889" sldId="333"/>
            <ac:spMk id="21" creationId="{E1DB82C0-1774-96A6-BC3C-F05835CB3E17}"/>
          </ac:spMkLst>
        </pc:spChg>
        <pc:spChg chg="add mod">
          <ac:chgData name="Hashimoto, Chie / 橋本　知依" userId="d974ff01-1f92-419a-ba7c-6fd3fb8463af" providerId="ADAL" clId="{F7776893-6379-4981-A040-D340070C0D12}" dt="2023-10-10T07:37:36.637" v="2610" actId="14100"/>
          <ac:spMkLst>
            <pc:docMk/>
            <pc:sldMk cId="3374351889" sldId="333"/>
            <ac:spMk id="22" creationId="{8C2811FA-F4F2-DCE5-0829-99497048A4A6}"/>
          </ac:spMkLst>
        </pc:spChg>
        <pc:grpChg chg="del">
          <ac:chgData name="Hashimoto, Chie / 橋本　知依" userId="d974ff01-1f92-419a-ba7c-6fd3fb8463af" providerId="ADAL" clId="{F7776893-6379-4981-A040-D340070C0D12}" dt="2023-10-10T07:13:57.971" v="1979" actId="478"/>
          <ac:grpSpMkLst>
            <pc:docMk/>
            <pc:sldMk cId="3374351889" sldId="333"/>
            <ac:grpSpMk id="12" creationId="{55A0E706-53AB-EAC4-F39B-61DC56C2E124}"/>
          </ac:grpSpMkLst>
        </pc:grpChg>
        <pc:graphicFrameChg chg="mod modGraphic">
          <ac:chgData name="Hashimoto, Chie / 橋本　知依" userId="d974ff01-1f92-419a-ba7c-6fd3fb8463af" providerId="ADAL" clId="{F7776893-6379-4981-A040-D340070C0D12}" dt="2023-10-10T08:49:47.184" v="3363" actId="20577"/>
          <ac:graphicFrameMkLst>
            <pc:docMk/>
            <pc:sldMk cId="3374351889" sldId="333"/>
            <ac:graphicFrameMk id="8" creationId="{07219AAD-97A6-3628-5ADC-E4FDDF648FDB}"/>
          </ac:graphicFrameMkLst>
        </pc:graphicFrameChg>
        <pc:picChg chg="add mod modCrop">
          <ac:chgData name="Hashimoto, Chie / 橋本　知依" userId="d974ff01-1f92-419a-ba7c-6fd3fb8463af" providerId="ADAL" clId="{F7776893-6379-4981-A040-D340070C0D12}" dt="2023-10-10T07:35:40.497" v="2503" actId="1076"/>
          <ac:picMkLst>
            <pc:docMk/>
            <pc:sldMk cId="3374351889" sldId="333"/>
            <ac:picMk id="3" creationId="{99ED7191-9484-E7B9-5503-847678F932BD}"/>
          </ac:picMkLst>
        </pc:picChg>
        <pc:picChg chg="add mod modCrop">
          <ac:chgData name="Hashimoto, Chie / 橋本　知依" userId="d974ff01-1f92-419a-ba7c-6fd3fb8463af" providerId="ADAL" clId="{F7776893-6379-4981-A040-D340070C0D12}" dt="2023-10-10T07:36:04.248" v="2511" actId="1076"/>
          <ac:picMkLst>
            <pc:docMk/>
            <pc:sldMk cId="3374351889" sldId="333"/>
            <ac:picMk id="7" creationId="{FF23F3EA-2DF4-D544-EF6F-A7C856F516C0}"/>
          </ac:picMkLst>
        </pc:picChg>
        <pc:picChg chg="add mod modCrop">
          <ac:chgData name="Hashimoto, Chie / 橋本　知依" userId="d974ff01-1f92-419a-ba7c-6fd3fb8463af" providerId="ADAL" clId="{F7776893-6379-4981-A040-D340070C0D12}" dt="2023-10-10T07:35:44.112" v="2505" actId="1076"/>
          <ac:picMkLst>
            <pc:docMk/>
            <pc:sldMk cId="3374351889" sldId="333"/>
            <ac:picMk id="10" creationId="{9B06EB45-5171-13A5-62CF-31E5886063D6}"/>
          </ac:picMkLst>
        </pc:picChg>
        <pc:cxnChg chg="del">
          <ac:chgData name="Hashimoto, Chie / 橋本　知依" userId="d974ff01-1f92-419a-ba7c-6fd3fb8463af" providerId="ADAL" clId="{F7776893-6379-4981-A040-D340070C0D12}" dt="2023-10-10T07:13:58.787" v="1980" actId="478"/>
          <ac:cxnSpMkLst>
            <pc:docMk/>
            <pc:sldMk cId="3374351889" sldId="333"/>
            <ac:cxnSpMk id="14" creationId="{C99906DE-8F6B-A3F6-DB30-468DBDD27E89}"/>
          </ac:cxnSpMkLst>
        </pc:cxnChg>
        <pc:cxnChg chg="add mod">
          <ac:chgData name="Hashimoto, Chie / 橋本　知依" userId="d974ff01-1f92-419a-ba7c-6fd3fb8463af" providerId="ADAL" clId="{F7776893-6379-4981-A040-D340070C0D12}" dt="2023-10-10T07:36:13.551" v="2513" actId="14100"/>
          <ac:cxnSpMkLst>
            <pc:docMk/>
            <pc:sldMk cId="3374351889" sldId="333"/>
            <ac:cxnSpMk id="15" creationId="{ECCBBB75-C053-AEE7-40DD-0CBE2A2AA634}"/>
          </ac:cxnSpMkLst>
        </pc:cxnChg>
        <pc:cxnChg chg="add mod">
          <ac:chgData name="Hashimoto, Chie / 橋本　知依" userId="d974ff01-1f92-419a-ba7c-6fd3fb8463af" providerId="ADAL" clId="{F7776893-6379-4981-A040-D340070C0D12}" dt="2023-10-10T07:37:43.117" v="2613" actId="14100"/>
          <ac:cxnSpMkLst>
            <pc:docMk/>
            <pc:sldMk cId="3374351889" sldId="333"/>
            <ac:cxnSpMk id="23" creationId="{77C21C50-6907-5F51-6284-7CB0690BAE86}"/>
          </ac:cxnSpMkLst>
        </pc:cxnChg>
      </pc:sldChg>
      <pc:sldChg chg="add del">
        <pc:chgData name="Hashimoto, Chie / 橋本　知依" userId="d974ff01-1f92-419a-ba7c-6fd3fb8463af" providerId="ADAL" clId="{F7776893-6379-4981-A040-D340070C0D12}" dt="2023-10-10T07:27:10.816" v="1988" actId="47"/>
        <pc:sldMkLst>
          <pc:docMk/>
          <pc:sldMk cId="1091226445" sldId="334"/>
        </pc:sldMkLst>
      </pc:sldChg>
      <pc:sldChg chg="del">
        <pc:chgData name="Hashimoto, Chie / 橋本　知依" userId="d974ff01-1f92-419a-ba7c-6fd3fb8463af" providerId="ADAL" clId="{F7776893-6379-4981-A040-D340070C0D12}" dt="2023-10-10T05:52:02.432" v="273" actId="47"/>
        <pc:sldMkLst>
          <pc:docMk/>
          <pc:sldMk cId="2257314426" sldId="335"/>
        </pc:sldMkLst>
      </pc:sldChg>
    </pc:docChg>
  </pc:docChgLst>
  <pc:docChgLst>
    <pc:chgData name="Hashimoto, Chie / 橋本　知依" userId="d974ff01-1f92-419a-ba7c-6fd3fb8463af" providerId="ADAL" clId="{5C4F4213-B812-484D-A676-5F72C72A1EAB}"/>
    <pc:docChg chg="undo custSel addSld delSld modSld sldOrd">
      <pc:chgData name="Hashimoto, Chie / 橋本　知依" userId="d974ff01-1f92-419a-ba7c-6fd3fb8463af" providerId="ADAL" clId="{5C4F4213-B812-484D-A676-5F72C72A1EAB}" dt="2023-08-28T10:34:50.780" v="5150" actId="478"/>
      <pc:docMkLst>
        <pc:docMk/>
      </pc:docMkLst>
      <pc:sldChg chg="modSp mod">
        <pc:chgData name="Hashimoto, Chie / 橋本　知依" userId="d974ff01-1f92-419a-ba7c-6fd3fb8463af" providerId="ADAL" clId="{5C4F4213-B812-484D-A676-5F72C72A1EAB}" dt="2023-08-27T23:44:05.658" v="13" actId="20577"/>
        <pc:sldMkLst>
          <pc:docMk/>
          <pc:sldMk cId="3840699567" sldId="303"/>
        </pc:sldMkLst>
        <pc:spChg chg="mod">
          <ac:chgData name="Hashimoto, Chie / 橋本　知依" userId="d974ff01-1f92-419a-ba7c-6fd3fb8463af" providerId="ADAL" clId="{5C4F4213-B812-484D-A676-5F72C72A1EAB}" dt="2023-08-27T23:44:05.658" v="13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addSp delSp modSp mod">
        <pc:chgData name="Hashimoto, Chie / 橋本　知依" userId="d974ff01-1f92-419a-ba7c-6fd3fb8463af" providerId="ADAL" clId="{5C4F4213-B812-484D-A676-5F72C72A1EAB}" dt="2023-08-28T10:34:50.780" v="5150" actId="478"/>
        <pc:sldMkLst>
          <pc:docMk/>
          <pc:sldMk cId="509033882" sldId="305"/>
        </pc:sldMkLst>
        <pc:spChg chg="add del mod">
          <ac:chgData name="Hashimoto, Chie / 橋本　知依" userId="d974ff01-1f92-419a-ba7c-6fd3fb8463af" providerId="ADAL" clId="{5C4F4213-B812-484D-A676-5F72C72A1EAB}" dt="2023-08-28T07:25:09.250" v="5030" actId="478"/>
          <ac:spMkLst>
            <pc:docMk/>
            <pc:sldMk cId="509033882" sldId="305"/>
            <ac:spMk id="4" creationId="{2893F8B6-07E5-5BED-F16C-3554711A8B77}"/>
          </ac:spMkLst>
        </pc:spChg>
        <pc:spChg chg="del">
          <ac:chgData name="Hashimoto, Chie / 橋本　知依" userId="d974ff01-1f92-419a-ba7c-6fd3fb8463af" providerId="ADAL" clId="{5C4F4213-B812-484D-A676-5F72C72A1EAB}" dt="2023-08-27T23:44:37.405" v="20" actId="478"/>
          <ac:spMkLst>
            <pc:docMk/>
            <pc:sldMk cId="509033882" sldId="305"/>
            <ac:spMk id="5" creationId="{3EE43486-DE40-1EFC-0DC1-295B3AA45A2F}"/>
          </ac:spMkLst>
        </pc:spChg>
        <pc:spChg chg="mod">
          <ac:chgData name="Hashimoto, Chie / 橋本　知依" userId="d974ff01-1f92-419a-ba7c-6fd3fb8463af" providerId="ADAL" clId="{5C4F4213-B812-484D-A676-5F72C72A1EAB}" dt="2023-08-27T23:44:31.158" v="19" actId="20577"/>
          <ac:spMkLst>
            <pc:docMk/>
            <pc:sldMk cId="509033882" sldId="305"/>
            <ac:spMk id="6" creationId="{531B4B9D-12EA-4BC5-4859-8E23CDDB1A22}"/>
          </ac:spMkLst>
        </pc:spChg>
        <pc:spChg chg="add mod">
          <ac:chgData name="Hashimoto, Chie / 橋本　知依" userId="d974ff01-1f92-419a-ba7c-6fd3fb8463af" providerId="ADAL" clId="{5C4F4213-B812-484D-A676-5F72C72A1EAB}" dt="2023-08-28T02:47:21.182" v="340" actId="164"/>
          <ac:spMkLst>
            <pc:docMk/>
            <pc:sldMk cId="509033882" sldId="305"/>
            <ac:spMk id="9" creationId="{13E0A669-95B1-A9A7-CC4C-237BF908364A}"/>
          </ac:spMkLst>
        </pc:spChg>
        <pc:spChg chg="add mod">
          <ac:chgData name="Hashimoto, Chie / 橋本　知依" userId="d974ff01-1f92-419a-ba7c-6fd3fb8463af" providerId="ADAL" clId="{5C4F4213-B812-484D-A676-5F72C72A1EAB}" dt="2023-08-28T02:47:21.182" v="340" actId="164"/>
          <ac:spMkLst>
            <pc:docMk/>
            <pc:sldMk cId="509033882" sldId="305"/>
            <ac:spMk id="10" creationId="{801BC435-6B3F-2E04-42D0-A363028AEB02}"/>
          </ac:spMkLst>
        </pc:spChg>
        <pc:spChg chg="add del mod">
          <ac:chgData name="Hashimoto, Chie / 橋本　知依" userId="d974ff01-1f92-419a-ba7c-6fd3fb8463af" providerId="ADAL" clId="{5C4F4213-B812-484D-A676-5F72C72A1EAB}" dt="2023-08-28T06:43:38.835" v="4419" actId="21"/>
          <ac:spMkLst>
            <pc:docMk/>
            <pc:sldMk cId="509033882" sldId="305"/>
            <ac:spMk id="23" creationId="{FC5576FE-782F-8C0F-B803-54D6474FF152}"/>
          </ac:spMkLst>
        </pc:spChg>
        <pc:spChg chg="mod">
          <ac:chgData name="Hashimoto, Chie / 橋本　知依" userId="d974ff01-1f92-419a-ba7c-6fd3fb8463af" providerId="ADAL" clId="{5C4F4213-B812-484D-A676-5F72C72A1EAB}" dt="2023-08-28T06:44:04.909" v="4428"/>
          <ac:spMkLst>
            <pc:docMk/>
            <pc:sldMk cId="509033882" sldId="305"/>
            <ac:spMk id="32" creationId="{D7C962DE-1BFA-7F8F-4A21-FF378BAC5544}"/>
          </ac:spMkLst>
        </pc:spChg>
        <pc:spChg chg="mod">
          <ac:chgData name="Hashimoto, Chie / 橋本　知依" userId="d974ff01-1f92-419a-ba7c-6fd3fb8463af" providerId="ADAL" clId="{5C4F4213-B812-484D-A676-5F72C72A1EAB}" dt="2023-08-28T06:44:04.909" v="4428"/>
          <ac:spMkLst>
            <pc:docMk/>
            <pc:sldMk cId="509033882" sldId="305"/>
            <ac:spMk id="33" creationId="{C163768F-A3F9-802F-15DB-34EA3FBA77B0}"/>
          </ac:spMkLst>
        </pc:spChg>
        <pc:grpChg chg="del">
          <ac:chgData name="Hashimoto, Chie / 橋本　知依" userId="d974ff01-1f92-419a-ba7c-6fd3fb8463af" providerId="ADAL" clId="{5C4F4213-B812-484D-A676-5F72C72A1EAB}" dt="2023-08-28T02:35:41.276" v="22" actId="478"/>
          <ac:grpSpMkLst>
            <pc:docMk/>
            <pc:sldMk cId="509033882" sldId="305"/>
            <ac:grpSpMk id="12" creationId="{90E8B66D-0D87-E71A-B850-03AD144BF48C}"/>
          </ac:grpSpMkLst>
        </pc:grpChg>
        <pc:grpChg chg="add mod">
          <ac:chgData name="Hashimoto, Chie / 橋本　知依" userId="d974ff01-1f92-419a-ba7c-6fd3fb8463af" providerId="ADAL" clId="{5C4F4213-B812-484D-A676-5F72C72A1EAB}" dt="2023-08-28T06:43:36.298" v="4418" actId="164"/>
          <ac:grpSpMkLst>
            <pc:docMk/>
            <pc:sldMk cId="509033882" sldId="305"/>
            <ac:grpSpMk id="21" creationId="{8F7F7201-DF10-AFC5-EE45-B7A22CD01FFE}"/>
          </ac:grpSpMkLst>
        </pc:grpChg>
        <pc:grpChg chg="add del mod">
          <ac:chgData name="Hashimoto, Chie / 橋本　知依" userId="d974ff01-1f92-419a-ba7c-6fd3fb8463af" providerId="ADAL" clId="{5C4F4213-B812-484D-A676-5F72C72A1EAB}" dt="2023-08-28T06:43:38.835" v="4419" actId="21"/>
          <ac:grpSpMkLst>
            <pc:docMk/>
            <pc:sldMk cId="509033882" sldId="305"/>
            <ac:grpSpMk id="27" creationId="{AFA0B5A4-E24A-8793-7FA6-BB097124A210}"/>
          </ac:grpSpMkLst>
        </pc:grpChg>
        <pc:grpChg chg="add mod">
          <ac:chgData name="Hashimoto, Chie / 橋本　知依" userId="d974ff01-1f92-419a-ba7c-6fd3fb8463af" providerId="ADAL" clId="{5C4F4213-B812-484D-A676-5F72C72A1EAB}" dt="2023-08-28T10:25:40.832" v="5146" actId="1076"/>
          <ac:grpSpMkLst>
            <pc:docMk/>
            <pc:sldMk cId="509033882" sldId="305"/>
            <ac:grpSpMk id="29" creationId="{421FA4B3-76C7-5161-5388-BAEB4CCF1B3D}"/>
          </ac:grpSpMkLst>
        </pc:grpChg>
        <pc:graphicFrameChg chg="del modGraphic">
          <ac:chgData name="Hashimoto, Chie / 橋本　知依" userId="d974ff01-1f92-419a-ba7c-6fd3fb8463af" providerId="ADAL" clId="{5C4F4213-B812-484D-A676-5F72C72A1EAB}" dt="2023-08-28T06:43:38.835" v="4419" actId="21"/>
          <ac:graphicFrameMkLst>
            <pc:docMk/>
            <pc:sldMk cId="509033882" sldId="305"/>
            <ac:graphicFrameMk id="4" creationId="{77E67DA5-8374-CDFF-34EB-DA790B4266D9}"/>
          </ac:graphicFrameMkLst>
        </pc:graphicFrameChg>
        <pc:graphicFrameChg chg="add mod modGraphic">
          <ac:chgData name="Hashimoto, Chie / 橋本　知依" userId="d974ff01-1f92-419a-ba7c-6fd3fb8463af" providerId="ADAL" clId="{5C4F4213-B812-484D-A676-5F72C72A1EAB}" dt="2023-08-28T07:25:13.078" v="5031" actId="1076"/>
          <ac:graphicFrameMkLst>
            <pc:docMk/>
            <pc:sldMk cId="509033882" sldId="305"/>
            <ac:graphicFrameMk id="28" creationId="{99FA9CBE-D388-811D-E0C2-694E6E6CE91B}"/>
          </ac:graphicFrameMkLst>
        </pc:graphicFrameChg>
        <pc:picChg chg="add del mod modCrop">
          <ac:chgData name="Hashimoto, Chie / 橋本　知依" userId="d974ff01-1f92-419a-ba7c-6fd3fb8463af" providerId="ADAL" clId="{5C4F4213-B812-484D-A676-5F72C72A1EAB}" dt="2023-08-28T10:34:50.780" v="5150" actId="478"/>
          <ac:picMkLst>
            <pc:docMk/>
            <pc:sldMk cId="509033882" sldId="305"/>
            <ac:picMk id="5" creationId="{0D60CFDF-BC3E-E29F-8094-67B6D3894C44}"/>
          </ac:picMkLst>
        </pc:picChg>
        <pc:picChg chg="add mod modCrop">
          <ac:chgData name="Hashimoto, Chie / 橋本　知依" userId="d974ff01-1f92-419a-ba7c-6fd3fb8463af" providerId="ADAL" clId="{5C4F4213-B812-484D-A676-5F72C72A1EAB}" dt="2023-08-28T02:47:21.182" v="340" actId="164"/>
          <ac:picMkLst>
            <pc:docMk/>
            <pc:sldMk cId="509033882" sldId="305"/>
            <ac:picMk id="8" creationId="{4F752ABE-13C5-E44F-51F5-284060CC06E0}"/>
          </ac:picMkLst>
        </pc:picChg>
        <pc:picChg chg="add del mod modCrop">
          <ac:chgData name="Hashimoto, Chie / 橋本　知依" userId="d974ff01-1f92-419a-ba7c-6fd3fb8463af" providerId="ADAL" clId="{5C4F4213-B812-484D-A676-5F72C72A1EAB}" dt="2023-08-28T06:43:38.835" v="4419" actId="21"/>
          <ac:picMkLst>
            <pc:docMk/>
            <pc:sldMk cId="509033882" sldId="305"/>
            <ac:picMk id="22" creationId="{101A4177-F598-2F99-B02B-A8DF9EE9E5D2}"/>
          </ac:picMkLst>
        </pc:picChg>
        <pc:picChg chg="mod">
          <ac:chgData name="Hashimoto, Chie / 橋本　知依" userId="d974ff01-1f92-419a-ba7c-6fd3fb8463af" providerId="ADAL" clId="{5C4F4213-B812-484D-A676-5F72C72A1EAB}" dt="2023-08-28T06:44:04.909" v="4428"/>
          <ac:picMkLst>
            <pc:docMk/>
            <pc:sldMk cId="509033882" sldId="305"/>
            <ac:picMk id="30" creationId="{A1360C85-F7D5-072D-1ED2-69D4E9C8DAF2}"/>
          </ac:picMkLst>
        </pc:picChg>
        <pc:picChg chg="mod">
          <ac:chgData name="Hashimoto, Chie / 橋本　知依" userId="d974ff01-1f92-419a-ba7c-6fd3fb8463af" providerId="ADAL" clId="{5C4F4213-B812-484D-A676-5F72C72A1EAB}" dt="2023-08-28T06:44:04.909" v="4428"/>
          <ac:picMkLst>
            <pc:docMk/>
            <pc:sldMk cId="509033882" sldId="305"/>
            <ac:picMk id="31" creationId="{86D4F6A4-C8F6-625A-87ED-7A490D203C00}"/>
          </ac:picMkLst>
        </pc:picChg>
        <pc:cxnChg chg="add mod">
          <ac:chgData name="Hashimoto, Chie / 橋本　知依" userId="d974ff01-1f92-419a-ba7c-6fd3fb8463af" providerId="ADAL" clId="{5C4F4213-B812-484D-A676-5F72C72A1EAB}" dt="2023-08-28T06:43:38.835" v="4419" actId="21"/>
          <ac:cxnSpMkLst>
            <pc:docMk/>
            <pc:sldMk cId="509033882" sldId="305"/>
            <ac:cxnSpMk id="17" creationId="{B6676A22-EE92-A95C-6EC2-434B9E3675B3}"/>
          </ac:cxnSpMkLst>
        </pc:cxnChg>
        <pc:cxnChg chg="add mod">
          <ac:chgData name="Hashimoto, Chie / 橋本　知依" userId="d974ff01-1f92-419a-ba7c-6fd3fb8463af" providerId="ADAL" clId="{5C4F4213-B812-484D-A676-5F72C72A1EAB}" dt="2023-08-28T06:43:38.835" v="4419" actId="21"/>
          <ac:cxnSpMkLst>
            <pc:docMk/>
            <pc:sldMk cId="509033882" sldId="305"/>
            <ac:cxnSpMk id="24" creationId="{F5C737C8-C59B-49C8-3BBD-263BF22A16D7}"/>
          </ac:cxnSpMkLst>
        </pc:cxnChg>
      </pc:sldChg>
      <pc:sldChg chg="del ord">
        <pc:chgData name="Hashimoto, Chie / 橋本　知依" userId="d974ff01-1f92-419a-ba7c-6fd3fb8463af" providerId="ADAL" clId="{5C4F4213-B812-484D-A676-5F72C72A1EAB}" dt="2023-08-28T06:47:05.568" v="4741" actId="47"/>
        <pc:sldMkLst>
          <pc:docMk/>
          <pc:sldMk cId="4088686920" sldId="310"/>
        </pc:sldMkLst>
      </pc:sldChg>
      <pc:sldChg chg="del ord">
        <pc:chgData name="Hashimoto, Chie / 橋本　知依" userId="d974ff01-1f92-419a-ba7c-6fd3fb8463af" providerId="ADAL" clId="{5C4F4213-B812-484D-A676-5F72C72A1EAB}" dt="2023-08-28T06:47:05.568" v="4741" actId="47"/>
        <pc:sldMkLst>
          <pc:docMk/>
          <pc:sldMk cId="2280984839" sldId="315"/>
        </pc:sldMkLst>
      </pc:sldChg>
      <pc:sldChg chg="add del ord">
        <pc:chgData name="Hashimoto, Chie / 橋本　知依" userId="d974ff01-1f92-419a-ba7c-6fd3fb8463af" providerId="ADAL" clId="{5C4F4213-B812-484D-A676-5F72C72A1EAB}" dt="2023-08-28T06:47:05.568" v="4741" actId="47"/>
        <pc:sldMkLst>
          <pc:docMk/>
          <pc:sldMk cId="3219491497" sldId="316"/>
        </pc:sldMkLst>
      </pc:sldChg>
      <pc:sldChg chg="addSp delSp modSp add mod">
        <pc:chgData name="Hashimoto, Chie / 橋本　知依" userId="d974ff01-1f92-419a-ba7c-6fd3fb8463af" providerId="ADAL" clId="{5C4F4213-B812-484D-A676-5F72C72A1EAB}" dt="2023-08-28T07:29:37.876" v="5115" actId="20577"/>
        <pc:sldMkLst>
          <pc:docMk/>
          <pc:sldMk cId="447668987" sldId="317"/>
        </pc:sldMkLst>
        <pc:spChg chg="add del mod">
          <ac:chgData name="Hashimoto, Chie / 橋本　知依" userId="d974ff01-1f92-419a-ba7c-6fd3fb8463af" providerId="ADAL" clId="{5C4F4213-B812-484D-A676-5F72C72A1EAB}" dt="2023-08-28T03:33:27.432" v="1302" actId="478"/>
          <ac:spMkLst>
            <pc:docMk/>
            <pc:sldMk cId="447668987" sldId="317"/>
            <ac:spMk id="3" creationId="{AC46A0D6-8400-580D-951B-F5638A00B53D}"/>
          </ac:spMkLst>
        </pc:spChg>
        <pc:spChg chg="add del">
          <ac:chgData name="Hashimoto, Chie / 橋本　知依" userId="d974ff01-1f92-419a-ba7c-6fd3fb8463af" providerId="ADAL" clId="{5C4F4213-B812-484D-A676-5F72C72A1EAB}" dt="2023-08-28T03:26:25.858" v="1212" actId="22"/>
          <ac:spMkLst>
            <pc:docMk/>
            <pc:sldMk cId="447668987" sldId="317"/>
            <ac:spMk id="6" creationId="{C46B7797-6861-E503-0AB9-D1A4C84EFE73}"/>
          </ac:spMkLst>
        </pc:spChg>
        <pc:spChg chg="add del mod">
          <ac:chgData name="Hashimoto, Chie / 橋本　知依" userId="d974ff01-1f92-419a-ba7c-6fd3fb8463af" providerId="ADAL" clId="{5C4F4213-B812-484D-A676-5F72C72A1EAB}" dt="2023-08-28T05:30:48.495" v="4226" actId="478"/>
          <ac:spMkLst>
            <pc:docMk/>
            <pc:sldMk cId="447668987" sldId="317"/>
            <ac:spMk id="7" creationId="{E45F18EF-21A8-5E27-C2E4-89CC095CFD99}"/>
          </ac:spMkLst>
        </pc:spChg>
        <pc:spChg chg="add del mod">
          <ac:chgData name="Hashimoto, Chie / 橋本　知依" userId="d974ff01-1f92-419a-ba7c-6fd3fb8463af" providerId="ADAL" clId="{5C4F4213-B812-484D-A676-5F72C72A1EAB}" dt="2023-08-28T05:57:58.557" v="4313" actId="478"/>
          <ac:spMkLst>
            <pc:docMk/>
            <pc:sldMk cId="447668987" sldId="317"/>
            <ac:spMk id="8" creationId="{09C01F0C-E74C-6AB1-CA69-AC7F51DA5C1D}"/>
          </ac:spMkLst>
        </pc:spChg>
        <pc:spChg chg="mod">
          <ac:chgData name="Hashimoto, Chie / 橋本　知依" userId="d974ff01-1f92-419a-ba7c-6fd3fb8463af" providerId="ADAL" clId="{5C4F4213-B812-484D-A676-5F72C72A1EAB}" dt="2023-08-28T04:25:36.382" v="2440"/>
          <ac:spMkLst>
            <pc:docMk/>
            <pc:sldMk cId="447668987" sldId="317"/>
            <ac:spMk id="12" creationId="{24603ADF-6F29-443B-ADCA-EA29FD73E44D}"/>
          </ac:spMkLst>
        </pc:spChg>
        <pc:spChg chg="mod">
          <ac:chgData name="Hashimoto, Chie / 橋本　知依" userId="d974ff01-1f92-419a-ba7c-6fd3fb8463af" providerId="ADAL" clId="{5C4F4213-B812-484D-A676-5F72C72A1EAB}" dt="2023-08-28T04:25:36.382" v="2440"/>
          <ac:spMkLst>
            <pc:docMk/>
            <pc:sldMk cId="447668987" sldId="317"/>
            <ac:spMk id="13" creationId="{BF0896E9-F8E6-EBA8-A198-F176388FD023}"/>
          </ac:spMkLst>
        </pc:spChg>
        <pc:spChg chg="add del mod">
          <ac:chgData name="Hashimoto, Chie / 橋本　知依" userId="d974ff01-1f92-419a-ba7c-6fd3fb8463af" providerId="ADAL" clId="{5C4F4213-B812-484D-A676-5F72C72A1EAB}" dt="2023-08-28T06:46:39.118" v="4720" actId="478"/>
          <ac:spMkLst>
            <pc:docMk/>
            <pc:sldMk cId="447668987" sldId="317"/>
            <ac:spMk id="14" creationId="{136CF1EB-58EC-C013-1780-9E59595AE745}"/>
          </ac:spMkLst>
        </pc:spChg>
        <pc:spChg chg="add mod">
          <ac:chgData name="Hashimoto, Chie / 橋本　知依" userId="d974ff01-1f92-419a-ba7c-6fd3fb8463af" providerId="ADAL" clId="{5C4F4213-B812-484D-A676-5F72C72A1EAB}" dt="2023-08-28T05:57:52.647" v="4310" actId="164"/>
          <ac:spMkLst>
            <pc:docMk/>
            <pc:sldMk cId="447668987" sldId="317"/>
            <ac:spMk id="21" creationId="{7FA96AE7-7579-0B20-F789-0ACD4E003064}"/>
          </ac:spMkLst>
        </pc:spChg>
        <pc:spChg chg="add mod">
          <ac:chgData name="Hashimoto, Chie / 橋本　知依" userId="d974ff01-1f92-419a-ba7c-6fd3fb8463af" providerId="ADAL" clId="{5C4F4213-B812-484D-A676-5F72C72A1EAB}" dt="2023-08-28T05:57:52.647" v="4310" actId="164"/>
          <ac:spMkLst>
            <pc:docMk/>
            <pc:sldMk cId="447668987" sldId="317"/>
            <ac:spMk id="22" creationId="{ED43106A-9961-1A85-54B7-52E9D9D25156}"/>
          </ac:spMkLst>
        </pc:spChg>
        <pc:grpChg chg="add del mod">
          <ac:chgData name="Hashimoto, Chie / 橋本　知依" userId="d974ff01-1f92-419a-ba7c-6fd3fb8463af" providerId="ADAL" clId="{5C4F4213-B812-484D-A676-5F72C72A1EAB}" dt="2023-08-28T06:46:36.697" v="4719" actId="478"/>
          <ac:grpSpMkLst>
            <pc:docMk/>
            <pc:sldMk cId="447668987" sldId="317"/>
            <ac:grpSpMk id="9" creationId="{E02F35F6-EDD8-C78F-091F-2E2FB970D8A6}"/>
          </ac:grpSpMkLst>
        </pc:grpChg>
        <pc:grpChg chg="add mod">
          <ac:chgData name="Hashimoto, Chie / 橋本　知依" userId="d974ff01-1f92-419a-ba7c-6fd3fb8463af" providerId="ADAL" clId="{5C4F4213-B812-484D-A676-5F72C72A1EAB}" dt="2023-08-28T05:58:50.016" v="4314" actId="1076"/>
          <ac:grpSpMkLst>
            <pc:docMk/>
            <pc:sldMk cId="447668987" sldId="317"/>
            <ac:grpSpMk id="23" creationId="{9B502177-AC1D-0860-E60B-AD6F8C805011}"/>
          </ac:grpSpMkLst>
        </pc:grpChg>
        <pc:graphicFrameChg chg="mod modGraphic">
          <ac:chgData name="Hashimoto, Chie / 橋本　知依" userId="d974ff01-1f92-419a-ba7c-6fd3fb8463af" providerId="ADAL" clId="{5C4F4213-B812-484D-A676-5F72C72A1EAB}" dt="2023-08-28T07:29:37.876" v="5115" actId="20577"/>
          <ac:graphicFrameMkLst>
            <pc:docMk/>
            <pc:sldMk cId="447668987" sldId="317"/>
            <ac:graphicFrameMk id="5" creationId="{A43B3B8F-0507-A5A7-E202-0B8B6E55E5E8}"/>
          </ac:graphicFrameMkLst>
        </pc:graphicFrameChg>
        <pc:picChg chg="mod">
          <ac:chgData name="Hashimoto, Chie / 橋本　知依" userId="d974ff01-1f92-419a-ba7c-6fd3fb8463af" providerId="ADAL" clId="{5C4F4213-B812-484D-A676-5F72C72A1EAB}" dt="2023-08-28T04:25:36.382" v="2440"/>
          <ac:picMkLst>
            <pc:docMk/>
            <pc:sldMk cId="447668987" sldId="317"/>
            <ac:picMk id="10" creationId="{B17A4DC0-E6A8-12D7-15C4-123F791573CD}"/>
          </ac:picMkLst>
        </pc:picChg>
        <pc:picChg chg="mod">
          <ac:chgData name="Hashimoto, Chie / 橋本　知依" userId="d974ff01-1f92-419a-ba7c-6fd3fb8463af" providerId="ADAL" clId="{5C4F4213-B812-484D-A676-5F72C72A1EAB}" dt="2023-08-28T04:25:36.382" v="2440"/>
          <ac:picMkLst>
            <pc:docMk/>
            <pc:sldMk cId="447668987" sldId="317"/>
            <ac:picMk id="11" creationId="{4F28691C-47C7-12C8-1CDF-77D82AF8850D}"/>
          </ac:picMkLst>
        </pc:picChg>
        <pc:picChg chg="add del mod">
          <ac:chgData name="Hashimoto, Chie / 橋本　知依" userId="d974ff01-1f92-419a-ba7c-6fd3fb8463af" providerId="ADAL" clId="{5C4F4213-B812-484D-A676-5F72C72A1EAB}" dt="2023-08-28T05:34:03.995" v="4275" actId="478"/>
          <ac:picMkLst>
            <pc:docMk/>
            <pc:sldMk cId="447668987" sldId="317"/>
            <ac:picMk id="16" creationId="{C969C0DF-2533-3532-8F72-C1F79CAEEA61}"/>
          </ac:picMkLst>
        </pc:picChg>
        <pc:picChg chg="add mod">
          <ac:chgData name="Hashimoto, Chie / 橋本　知依" userId="d974ff01-1f92-419a-ba7c-6fd3fb8463af" providerId="ADAL" clId="{5C4F4213-B812-484D-A676-5F72C72A1EAB}" dt="2023-08-28T06:47:32.345" v="4756" actId="14100"/>
          <ac:picMkLst>
            <pc:docMk/>
            <pc:sldMk cId="447668987" sldId="317"/>
            <ac:picMk id="18" creationId="{B83286FE-F1C3-530A-CE82-1A9C266631FD}"/>
          </ac:picMkLst>
        </pc:picChg>
        <pc:picChg chg="add mod modCrop">
          <ac:chgData name="Hashimoto, Chie / 橋本　知依" userId="d974ff01-1f92-419a-ba7c-6fd3fb8463af" providerId="ADAL" clId="{5C4F4213-B812-484D-A676-5F72C72A1EAB}" dt="2023-08-28T05:57:52.647" v="4310" actId="164"/>
          <ac:picMkLst>
            <pc:docMk/>
            <pc:sldMk cId="447668987" sldId="317"/>
            <ac:picMk id="20" creationId="{3607B30C-3731-9924-BB38-8A15C9BD1D6D}"/>
          </ac:picMkLst>
        </pc:picChg>
      </pc:sldChg>
      <pc:sldChg chg="addSp delSp modSp add mod ord">
        <pc:chgData name="Hashimoto, Chie / 橋本　知依" userId="d974ff01-1f92-419a-ba7c-6fd3fb8463af" providerId="ADAL" clId="{5C4F4213-B812-484D-A676-5F72C72A1EAB}" dt="2023-08-28T08:49:29.902" v="5127" actId="20577"/>
        <pc:sldMkLst>
          <pc:docMk/>
          <pc:sldMk cId="1313864603" sldId="318"/>
        </pc:sldMkLst>
        <pc:spChg chg="del">
          <ac:chgData name="Hashimoto, Chie / 橋本　知依" userId="d974ff01-1f92-419a-ba7c-6fd3fb8463af" providerId="ADAL" clId="{5C4F4213-B812-484D-A676-5F72C72A1EAB}" dt="2023-08-28T03:28:20.985" v="1216" actId="478"/>
          <ac:spMkLst>
            <pc:docMk/>
            <pc:sldMk cId="1313864603" sldId="318"/>
            <ac:spMk id="3" creationId="{AC46A0D6-8400-580D-951B-F5638A00B53D}"/>
          </ac:spMkLst>
        </pc:spChg>
        <pc:spChg chg="add del mod">
          <ac:chgData name="Hashimoto, Chie / 橋本　知依" userId="d974ff01-1f92-419a-ba7c-6fd3fb8463af" providerId="ADAL" clId="{5C4F4213-B812-484D-A676-5F72C72A1EAB}" dt="2023-08-28T07:21:19.574" v="4998" actId="478"/>
          <ac:spMkLst>
            <pc:docMk/>
            <pc:sldMk cId="1313864603" sldId="318"/>
            <ac:spMk id="7" creationId="{9EE82B9E-0CE7-E06A-329A-9B3D74FBFDA9}"/>
          </ac:spMkLst>
        </pc:spChg>
        <pc:spChg chg="mod">
          <ac:chgData name="Hashimoto, Chie / 橋本　知依" userId="d974ff01-1f92-419a-ba7c-6fd3fb8463af" providerId="ADAL" clId="{5C4F4213-B812-484D-A676-5F72C72A1EAB}" dt="2023-08-28T06:43:40.821" v="4420"/>
          <ac:spMkLst>
            <pc:docMk/>
            <pc:sldMk cId="1313864603" sldId="318"/>
            <ac:spMk id="12" creationId="{5F87F10C-9C02-C374-A2BC-6E4A2F9B2CD3}"/>
          </ac:spMkLst>
        </pc:spChg>
        <pc:spChg chg="mod">
          <ac:chgData name="Hashimoto, Chie / 橋本　知依" userId="d974ff01-1f92-419a-ba7c-6fd3fb8463af" providerId="ADAL" clId="{5C4F4213-B812-484D-A676-5F72C72A1EAB}" dt="2023-08-28T06:43:40.821" v="4420"/>
          <ac:spMkLst>
            <pc:docMk/>
            <pc:sldMk cId="1313864603" sldId="318"/>
            <ac:spMk id="13" creationId="{D5F89312-44B4-6D73-8C4A-7D986BBCE6B5}"/>
          </ac:spMkLst>
        </pc:spChg>
        <pc:spChg chg="mod">
          <ac:chgData name="Hashimoto, Chie / 橋本　知依" userId="d974ff01-1f92-419a-ba7c-6fd3fb8463af" providerId="ADAL" clId="{5C4F4213-B812-484D-A676-5F72C72A1EAB}" dt="2023-08-28T07:20:32.806" v="4983"/>
          <ac:spMkLst>
            <pc:docMk/>
            <pc:sldMk cId="1313864603" sldId="318"/>
            <ac:spMk id="15" creationId="{9F1E0936-4252-D8E3-39CD-E88FD4A592C9}"/>
          </ac:spMkLst>
        </pc:spChg>
        <pc:spChg chg="mod">
          <ac:chgData name="Hashimoto, Chie / 橋本　知依" userId="d974ff01-1f92-419a-ba7c-6fd3fb8463af" providerId="ADAL" clId="{5C4F4213-B812-484D-A676-5F72C72A1EAB}" dt="2023-08-28T07:20:32.806" v="4983"/>
          <ac:spMkLst>
            <pc:docMk/>
            <pc:sldMk cId="1313864603" sldId="318"/>
            <ac:spMk id="17" creationId="{6DD5863C-F869-64C8-7857-4833714AEC60}"/>
          </ac:spMkLst>
        </pc:spChg>
        <pc:spChg chg="add mod">
          <ac:chgData name="Hashimoto, Chie / 橋本　知依" userId="d974ff01-1f92-419a-ba7c-6fd3fb8463af" providerId="ADAL" clId="{5C4F4213-B812-484D-A676-5F72C72A1EAB}" dt="2023-08-28T07:21:02.569" v="4989" actId="164"/>
          <ac:spMkLst>
            <pc:docMk/>
            <pc:sldMk cId="1313864603" sldId="318"/>
            <ac:spMk id="22" creationId="{F5F1D904-EFFB-4A52-5444-1803C4C479F1}"/>
          </ac:spMkLst>
        </pc:spChg>
        <pc:grpChg chg="add mod">
          <ac:chgData name="Hashimoto, Chie / 橋本　知依" userId="d974ff01-1f92-419a-ba7c-6fd3fb8463af" providerId="ADAL" clId="{5C4F4213-B812-484D-A676-5F72C72A1EAB}" dt="2023-08-28T07:24:04.128" v="5018" actId="1076"/>
          <ac:grpSpMkLst>
            <pc:docMk/>
            <pc:sldMk cId="1313864603" sldId="318"/>
            <ac:grpSpMk id="3" creationId="{10877F83-DCA5-5B30-BB8F-FA06457F6042}"/>
          </ac:grpSpMkLst>
        </pc:grpChg>
        <pc:grpChg chg="add mod">
          <ac:chgData name="Hashimoto, Chie / 橋本　知依" userId="d974ff01-1f92-419a-ba7c-6fd3fb8463af" providerId="ADAL" clId="{5C4F4213-B812-484D-A676-5F72C72A1EAB}" dt="2023-08-28T07:21:02.569" v="4989" actId="164"/>
          <ac:grpSpMkLst>
            <pc:docMk/>
            <pc:sldMk cId="1313864603" sldId="318"/>
            <ac:grpSpMk id="8" creationId="{C9FD9B6B-B055-6AEF-E356-33A620B32A7B}"/>
          </ac:grpSpMkLst>
        </pc:grpChg>
        <pc:grpChg chg="mod">
          <ac:chgData name="Hashimoto, Chie / 橋本　知依" userId="d974ff01-1f92-419a-ba7c-6fd3fb8463af" providerId="ADAL" clId="{5C4F4213-B812-484D-A676-5F72C72A1EAB}" dt="2023-08-28T06:43:40.821" v="4420"/>
          <ac:grpSpMkLst>
            <pc:docMk/>
            <pc:sldMk cId="1313864603" sldId="318"/>
            <ac:grpSpMk id="9" creationId="{49C799C4-D711-5285-BBD5-32264C2A80D2}"/>
          </ac:grpSpMkLst>
        </pc:grpChg>
        <pc:grpChg chg="add mod ord">
          <ac:chgData name="Hashimoto, Chie / 橋本　知依" userId="d974ff01-1f92-419a-ba7c-6fd3fb8463af" providerId="ADAL" clId="{5C4F4213-B812-484D-A676-5F72C72A1EAB}" dt="2023-08-28T07:24:03.079" v="5017" actId="1076"/>
          <ac:grpSpMkLst>
            <pc:docMk/>
            <pc:sldMk cId="1313864603" sldId="318"/>
            <ac:grpSpMk id="19" creationId="{9EC3F801-BFD4-AF30-4695-544DB655D5EB}"/>
          </ac:grpSpMkLst>
        </pc:grpChg>
        <pc:graphicFrameChg chg="add mod ord modGraphic">
          <ac:chgData name="Hashimoto, Chie / 橋本　知依" userId="d974ff01-1f92-419a-ba7c-6fd3fb8463af" providerId="ADAL" clId="{5C4F4213-B812-484D-A676-5F72C72A1EAB}" dt="2023-08-28T08:49:29.902" v="5127" actId="20577"/>
          <ac:graphicFrameMkLst>
            <pc:docMk/>
            <pc:sldMk cId="1313864603" sldId="318"/>
            <ac:graphicFrameMk id="4" creationId="{EB3BA6E4-31DC-DD5C-9A01-1D2938F4179E}"/>
          </ac:graphicFrameMkLst>
        </pc:graphicFrameChg>
        <pc:graphicFrameChg chg="del mod modGraphic">
          <ac:chgData name="Hashimoto, Chie / 橋本　知依" userId="d974ff01-1f92-419a-ba7c-6fd3fb8463af" providerId="ADAL" clId="{5C4F4213-B812-484D-A676-5F72C72A1EAB}" dt="2023-08-28T06:45:28.697" v="4628" actId="21"/>
          <ac:graphicFrameMkLst>
            <pc:docMk/>
            <pc:sldMk cId="1313864603" sldId="318"/>
            <ac:graphicFrameMk id="5" creationId="{A43B3B8F-0507-A5A7-E202-0B8B6E55E5E8}"/>
          </ac:graphicFrameMkLst>
        </pc:graphicFrameChg>
        <pc:picChg chg="mod">
          <ac:chgData name="Hashimoto, Chie / 橋本　知依" userId="d974ff01-1f92-419a-ba7c-6fd3fb8463af" providerId="ADAL" clId="{5C4F4213-B812-484D-A676-5F72C72A1EAB}" dt="2023-08-28T07:20:32.806" v="4983"/>
          <ac:picMkLst>
            <pc:docMk/>
            <pc:sldMk cId="1313864603" sldId="318"/>
            <ac:picMk id="5" creationId="{3B4E9A80-22FE-68FC-F201-E0C93EB6D080}"/>
          </ac:picMkLst>
        </pc:picChg>
        <pc:picChg chg="add mod">
          <ac:chgData name="Hashimoto, Chie / 橋本　知依" userId="d974ff01-1f92-419a-ba7c-6fd3fb8463af" providerId="ADAL" clId="{5C4F4213-B812-484D-A676-5F72C72A1EAB}" dt="2023-08-28T06:44:46.462" v="4569" actId="1035"/>
          <ac:picMkLst>
            <pc:docMk/>
            <pc:sldMk cId="1313864603" sldId="318"/>
            <ac:picMk id="6" creationId="{5D650373-84DA-D99C-6AB4-9CBC420C7B79}"/>
          </ac:picMkLst>
        </pc:picChg>
        <pc:picChg chg="mod">
          <ac:chgData name="Hashimoto, Chie / 橋本　知依" userId="d974ff01-1f92-419a-ba7c-6fd3fb8463af" providerId="ADAL" clId="{5C4F4213-B812-484D-A676-5F72C72A1EAB}" dt="2023-08-28T06:43:40.821" v="4420"/>
          <ac:picMkLst>
            <pc:docMk/>
            <pc:sldMk cId="1313864603" sldId="318"/>
            <ac:picMk id="11" creationId="{F14CAA5D-5B8C-FCEA-2621-B995F01E04DC}"/>
          </ac:picMkLst>
        </pc:picChg>
        <pc:picChg chg="mod">
          <ac:chgData name="Hashimoto, Chie / 橋本　知依" userId="d974ff01-1f92-419a-ba7c-6fd3fb8463af" providerId="ADAL" clId="{5C4F4213-B812-484D-A676-5F72C72A1EAB}" dt="2023-08-28T07:20:32.806" v="4983"/>
          <ac:picMkLst>
            <pc:docMk/>
            <pc:sldMk cId="1313864603" sldId="318"/>
            <ac:picMk id="16" creationId="{AB68BE6A-AFC8-48B3-F2D9-B182B808CA55}"/>
          </ac:picMkLst>
        </pc:picChg>
        <pc:cxnChg chg="mod">
          <ac:chgData name="Hashimoto, Chie / 橋本　知依" userId="d974ff01-1f92-419a-ba7c-6fd3fb8463af" providerId="ADAL" clId="{5C4F4213-B812-484D-A676-5F72C72A1EAB}" dt="2023-08-28T06:46:17.405" v="4709" actId="14100"/>
          <ac:cxnSpMkLst>
            <pc:docMk/>
            <pc:sldMk cId="1313864603" sldId="318"/>
            <ac:cxnSpMk id="10" creationId="{B44CCABD-A3D4-237E-DE36-C9393E37C633}"/>
          </ac:cxnSpMkLst>
        </pc:cxnChg>
        <pc:cxnChg chg="mod">
          <ac:chgData name="Hashimoto, Chie / 橋本　知依" userId="d974ff01-1f92-419a-ba7c-6fd3fb8463af" providerId="ADAL" clId="{5C4F4213-B812-484D-A676-5F72C72A1EAB}" dt="2023-08-28T06:43:40.821" v="4420"/>
          <ac:cxnSpMkLst>
            <pc:docMk/>
            <pc:sldMk cId="1313864603" sldId="318"/>
            <ac:cxnSpMk id="14" creationId="{01ED9B2C-A657-BC83-3555-21EB5981231D}"/>
          </ac:cxnSpMkLst>
        </pc:cxnChg>
        <pc:cxnChg chg="mod">
          <ac:chgData name="Hashimoto, Chie / 橋本　知依" userId="d974ff01-1f92-419a-ba7c-6fd3fb8463af" providerId="ADAL" clId="{5C4F4213-B812-484D-A676-5F72C72A1EAB}" dt="2023-08-28T07:20:32.806" v="4983"/>
          <ac:cxnSpMkLst>
            <pc:docMk/>
            <pc:sldMk cId="1313864603" sldId="318"/>
            <ac:cxnSpMk id="18" creationId="{F2E83409-4617-0DF4-1465-05A8CD97AF5B}"/>
          </ac:cxnSpMkLst>
        </pc:cxnChg>
      </pc:sldChg>
      <pc:sldChg chg="addSp delSp modSp add mod">
        <pc:chgData name="Hashimoto, Chie / 橋本　知依" userId="d974ff01-1f92-419a-ba7c-6fd3fb8463af" providerId="ADAL" clId="{5C4F4213-B812-484D-A676-5F72C72A1EAB}" dt="2023-08-28T09:09:33.803" v="5132"/>
        <pc:sldMkLst>
          <pc:docMk/>
          <pc:sldMk cId="3501336745" sldId="319"/>
        </pc:sldMkLst>
        <pc:spChg chg="add del mod">
          <ac:chgData name="Hashimoto, Chie / 橋本　知依" userId="d974ff01-1f92-419a-ba7c-6fd3fb8463af" providerId="ADAL" clId="{5C4F4213-B812-484D-A676-5F72C72A1EAB}" dt="2023-08-28T04:24:48.305" v="2433" actId="478"/>
          <ac:spMkLst>
            <pc:docMk/>
            <pc:sldMk cId="3501336745" sldId="319"/>
            <ac:spMk id="3" creationId="{2B0EF90F-4767-02B4-F0D8-4774F4E82D0B}"/>
          </ac:spMkLst>
        </pc:spChg>
        <pc:spChg chg="mod">
          <ac:chgData name="Hashimoto, Chie / 橋本　知依" userId="d974ff01-1f92-419a-ba7c-6fd3fb8463af" providerId="ADAL" clId="{5C4F4213-B812-484D-A676-5F72C72A1EAB}" dt="2023-08-28T09:09:33.204" v="5131"/>
          <ac:spMkLst>
            <pc:docMk/>
            <pc:sldMk cId="3501336745" sldId="319"/>
            <ac:spMk id="7" creationId="{227D4ADA-61C5-46B0-4DD1-E557C2B6D698}"/>
          </ac:spMkLst>
        </pc:spChg>
        <pc:spChg chg="del">
          <ac:chgData name="Hashimoto, Chie / 橋本　知依" userId="d974ff01-1f92-419a-ba7c-6fd3fb8463af" providerId="ADAL" clId="{5C4F4213-B812-484D-A676-5F72C72A1EAB}" dt="2023-08-28T03:44:02.546" v="1701" actId="478"/>
          <ac:spMkLst>
            <pc:docMk/>
            <pc:sldMk cId="3501336745" sldId="319"/>
            <ac:spMk id="7" creationId="{E45F18EF-21A8-5E27-C2E4-89CC095CFD99}"/>
          </ac:spMkLst>
        </pc:spChg>
        <pc:spChg chg="del">
          <ac:chgData name="Hashimoto, Chie / 橋本　知依" userId="d974ff01-1f92-419a-ba7c-6fd3fb8463af" providerId="ADAL" clId="{5C4F4213-B812-484D-A676-5F72C72A1EAB}" dt="2023-08-28T03:44:02.546" v="1701" actId="478"/>
          <ac:spMkLst>
            <pc:docMk/>
            <pc:sldMk cId="3501336745" sldId="319"/>
            <ac:spMk id="8" creationId="{09C01F0C-E74C-6AB1-CA69-AC7F51DA5C1D}"/>
          </ac:spMkLst>
        </pc:spChg>
        <pc:spChg chg="add del mod">
          <ac:chgData name="Hashimoto, Chie / 橋本　知依" userId="d974ff01-1f92-419a-ba7c-6fd3fb8463af" providerId="ADAL" clId="{5C4F4213-B812-484D-A676-5F72C72A1EAB}" dt="2023-08-28T09:09:33.803" v="5132"/>
          <ac:spMkLst>
            <pc:docMk/>
            <pc:sldMk cId="3501336745" sldId="319"/>
            <ac:spMk id="9" creationId="{91A9F01A-8B10-0BA5-7F04-A60FD769BDB6}"/>
          </ac:spMkLst>
        </pc:spChg>
        <pc:spChg chg="add mod">
          <ac:chgData name="Hashimoto, Chie / 橋本　知依" userId="d974ff01-1f92-419a-ba7c-6fd3fb8463af" providerId="ADAL" clId="{5C4F4213-B812-484D-A676-5F72C72A1EAB}" dt="2023-08-28T04:20:06.648" v="2398" actId="164"/>
          <ac:spMkLst>
            <pc:docMk/>
            <pc:sldMk cId="3501336745" sldId="319"/>
            <ac:spMk id="11" creationId="{DCE90AF7-0A61-89CD-9BB5-2FB9705DDE3E}"/>
          </ac:spMkLst>
        </pc:spChg>
        <pc:spChg chg="add del mod">
          <ac:chgData name="Hashimoto, Chie / 橋本　知依" userId="d974ff01-1f92-419a-ba7c-6fd3fb8463af" providerId="ADAL" clId="{5C4F4213-B812-484D-A676-5F72C72A1EAB}" dt="2023-08-28T07:26:07.381" v="5054" actId="21"/>
          <ac:spMkLst>
            <pc:docMk/>
            <pc:sldMk cId="3501336745" sldId="319"/>
            <ac:spMk id="16" creationId="{5033ECD3-0249-4341-409E-C1E1EAECAE6D}"/>
          </ac:spMkLst>
        </pc:spChg>
        <pc:grpChg chg="add del mod">
          <ac:chgData name="Hashimoto, Chie / 橋本　知依" userId="d974ff01-1f92-419a-ba7c-6fd3fb8463af" providerId="ADAL" clId="{5C4F4213-B812-484D-A676-5F72C72A1EAB}" dt="2023-08-28T09:09:33.803" v="5132"/>
          <ac:grpSpMkLst>
            <pc:docMk/>
            <pc:sldMk cId="3501336745" sldId="319"/>
            <ac:grpSpMk id="3" creationId="{50840A8D-D134-B764-65A5-D39B66EABF6A}"/>
          </ac:grpSpMkLst>
        </pc:grpChg>
        <pc:grpChg chg="add del mod">
          <ac:chgData name="Hashimoto, Chie / 橋本　知依" userId="d974ff01-1f92-419a-ba7c-6fd3fb8463af" providerId="ADAL" clId="{5C4F4213-B812-484D-A676-5F72C72A1EAB}" dt="2023-08-28T07:26:07.381" v="5054" actId="21"/>
          <ac:grpSpMkLst>
            <pc:docMk/>
            <pc:sldMk cId="3501336745" sldId="319"/>
            <ac:grpSpMk id="17" creationId="{3AC17B02-DFD8-724B-02BF-8E147094DCD4}"/>
          </ac:grpSpMkLst>
        </pc:grpChg>
        <pc:graphicFrameChg chg="mod modGraphic">
          <ac:chgData name="Hashimoto, Chie / 橋本　知依" userId="d974ff01-1f92-419a-ba7c-6fd3fb8463af" providerId="ADAL" clId="{5C4F4213-B812-484D-A676-5F72C72A1EAB}" dt="2023-08-28T07:29:42.531" v="5120" actId="20577"/>
          <ac:graphicFrameMkLst>
            <pc:docMk/>
            <pc:sldMk cId="3501336745" sldId="319"/>
            <ac:graphicFrameMk id="5" creationId="{A43B3B8F-0507-A5A7-E202-0B8B6E55E5E8}"/>
          </ac:graphicFrameMkLst>
        </pc:graphicFrameChg>
        <pc:picChg chg="mod">
          <ac:chgData name="Hashimoto, Chie / 橋本　知依" userId="d974ff01-1f92-419a-ba7c-6fd3fb8463af" providerId="ADAL" clId="{5C4F4213-B812-484D-A676-5F72C72A1EAB}" dt="2023-08-28T09:09:33.204" v="5131"/>
          <ac:picMkLst>
            <pc:docMk/>
            <pc:sldMk cId="3501336745" sldId="319"/>
            <ac:picMk id="4" creationId="{814A3702-31DF-F689-ED41-6E78D3ABCD58}"/>
          </ac:picMkLst>
        </pc:picChg>
        <pc:picChg chg="add mod">
          <ac:chgData name="Hashimoto, Chie / 橋本　知依" userId="d974ff01-1f92-419a-ba7c-6fd3fb8463af" providerId="ADAL" clId="{5C4F4213-B812-484D-A676-5F72C72A1EAB}" dt="2023-08-28T04:20:06.648" v="2398" actId="164"/>
          <ac:picMkLst>
            <pc:docMk/>
            <pc:sldMk cId="3501336745" sldId="319"/>
            <ac:picMk id="6" creationId="{2FEF1CCF-E96B-3B4F-B6A1-7CBA67FC6962}"/>
          </ac:picMkLst>
        </pc:picChg>
        <pc:picChg chg="mod">
          <ac:chgData name="Hashimoto, Chie / 橋本　知依" userId="d974ff01-1f92-419a-ba7c-6fd3fb8463af" providerId="ADAL" clId="{5C4F4213-B812-484D-A676-5F72C72A1EAB}" dt="2023-08-28T09:09:33.204" v="5131"/>
          <ac:picMkLst>
            <pc:docMk/>
            <pc:sldMk cId="3501336745" sldId="319"/>
            <ac:picMk id="6" creationId="{E6C071DF-8CC5-4396-03D6-50D04769259B}"/>
          </ac:picMkLst>
        </pc:picChg>
        <pc:picChg chg="add mod modCrop">
          <ac:chgData name="Hashimoto, Chie / 橋本　知依" userId="d974ff01-1f92-419a-ba7c-6fd3fb8463af" providerId="ADAL" clId="{5C4F4213-B812-484D-A676-5F72C72A1EAB}" dt="2023-08-28T04:20:06.648" v="2398" actId="164"/>
          <ac:picMkLst>
            <pc:docMk/>
            <pc:sldMk cId="3501336745" sldId="319"/>
            <ac:picMk id="10" creationId="{4E68A77F-6A08-D36E-E884-D6E9BA323EE7}"/>
          </ac:picMkLst>
        </pc:picChg>
        <pc:cxnChg chg="mod">
          <ac:chgData name="Hashimoto, Chie / 橋本　知依" userId="d974ff01-1f92-419a-ba7c-6fd3fb8463af" providerId="ADAL" clId="{5C4F4213-B812-484D-A676-5F72C72A1EAB}" dt="2023-08-28T09:09:33.204" v="5131"/>
          <ac:cxnSpMkLst>
            <pc:docMk/>
            <pc:sldMk cId="3501336745" sldId="319"/>
            <ac:cxnSpMk id="8" creationId="{CC6995E6-356C-65F0-C8D1-58A20625D78E}"/>
          </ac:cxnSpMkLst>
        </pc:cxnChg>
        <pc:cxnChg chg="add mod">
          <ac:chgData name="Hashimoto, Chie / 橋本　知依" userId="d974ff01-1f92-419a-ba7c-6fd3fb8463af" providerId="ADAL" clId="{5C4F4213-B812-484D-A676-5F72C72A1EAB}" dt="2023-08-28T07:26:07.381" v="5054" actId="21"/>
          <ac:cxnSpMkLst>
            <pc:docMk/>
            <pc:sldMk cId="3501336745" sldId="319"/>
            <ac:cxnSpMk id="13" creationId="{9D7A04D6-270F-9B93-5964-F78431F858D0}"/>
          </ac:cxnSpMkLst>
        </pc:cxnChg>
      </pc:sldChg>
      <pc:sldChg chg="addSp delSp modSp add mod">
        <pc:chgData name="Hashimoto, Chie / 橋本　知依" userId="d974ff01-1f92-419a-ba7c-6fd3fb8463af" providerId="ADAL" clId="{5C4F4213-B812-484D-A676-5F72C72A1EAB}" dt="2023-08-28T09:10:07.349" v="5143" actId="14734"/>
        <pc:sldMkLst>
          <pc:docMk/>
          <pc:sldMk cId="1885235102" sldId="320"/>
        </pc:sldMkLst>
        <pc:spChg chg="add del mod">
          <ac:chgData name="Hashimoto, Chie / 橋本　知依" userId="d974ff01-1f92-419a-ba7c-6fd3fb8463af" providerId="ADAL" clId="{5C4F4213-B812-484D-A676-5F72C72A1EAB}" dt="2023-08-28T07:19:12.424" v="4965"/>
          <ac:spMkLst>
            <pc:docMk/>
            <pc:sldMk cId="1885235102" sldId="320"/>
            <ac:spMk id="3" creationId="{1ADFA94B-EC74-D17D-8FCA-3A660D7E9F9B}"/>
          </ac:spMkLst>
        </pc:spChg>
        <pc:spChg chg="del">
          <ac:chgData name="Hashimoto, Chie / 橋本　知依" userId="d974ff01-1f92-419a-ba7c-6fd3fb8463af" providerId="ADAL" clId="{5C4F4213-B812-484D-A676-5F72C72A1EAB}" dt="2023-08-28T04:25:54.712" v="2447" actId="478"/>
          <ac:spMkLst>
            <pc:docMk/>
            <pc:sldMk cId="1885235102" sldId="320"/>
            <ac:spMk id="3" creationId="{2B0EF90F-4767-02B4-F0D8-4774F4E82D0B}"/>
          </ac:spMkLst>
        </pc:spChg>
        <pc:spChg chg="add mod">
          <ac:chgData name="Hashimoto, Chie / 橋本　知依" userId="d974ff01-1f92-419a-ba7c-6fd3fb8463af" providerId="ADAL" clId="{5C4F4213-B812-484D-A676-5F72C72A1EAB}" dt="2023-08-28T04:34:19.493" v="2639" actId="1076"/>
          <ac:spMkLst>
            <pc:docMk/>
            <pc:sldMk cId="1885235102" sldId="320"/>
            <ac:spMk id="8" creationId="{BC2DD3F8-A0CE-5119-E79F-BA065ADF1B79}"/>
          </ac:spMkLst>
        </pc:spChg>
        <pc:spChg chg="mod">
          <ac:chgData name="Hashimoto, Chie / 橋本　知依" userId="d974ff01-1f92-419a-ba7c-6fd3fb8463af" providerId="ADAL" clId="{5C4F4213-B812-484D-A676-5F72C72A1EAB}" dt="2023-08-28T09:09:34.829" v="5133"/>
          <ac:spMkLst>
            <pc:docMk/>
            <pc:sldMk cId="1885235102" sldId="320"/>
            <ac:spMk id="10" creationId="{798D7FD0-330A-7D86-6F2B-AE0C65F77C50}"/>
          </ac:spMkLst>
        </pc:spChg>
        <pc:spChg chg="add mod">
          <ac:chgData name="Hashimoto, Chie / 橋本　知依" userId="d974ff01-1f92-419a-ba7c-6fd3fb8463af" providerId="ADAL" clId="{5C4F4213-B812-484D-A676-5F72C72A1EAB}" dt="2023-08-28T09:09:36.809" v="5134" actId="1076"/>
          <ac:spMkLst>
            <pc:docMk/>
            <pc:sldMk cId="1885235102" sldId="320"/>
            <ac:spMk id="13" creationId="{93DE4DC7-8C69-BC5C-66BF-AF60C584E3D5}"/>
          </ac:spMkLst>
        </pc:spChg>
        <pc:spChg chg="add mod">
          <ac:chgData name="Hashimoto, Chie / 橋本　知依" userId="d974ff01-1f92-419a-ba7c-6fd3fb8463af" providerId="ADAL" clId="{5C4F4213-B812-484D-A676-5F72C72A1EAB}" dt="2023-08-28T07:20:29.902" v="4982" actId="164"/>
          <ac:spMkLst>
            <pc:docMk/>
            <pc:sldMk cId="1885235102" sldId="320"/>
            <ac:spMk id="14" creationId="{A5C19B87-B718-1BA5-A348-45E0399E63FE}"/>
          </ac:spMkLst>
        </pc:spChg>
        <pc:spChg chg="del">
          <ac:chgData name="Hashimoto, Chie / 橋本　知依" userId="d974ff01-1f92-419a-ba7c-6fd3fb8463af" providerId="ADAL" clId="{5C4F4213-B812-484D-A676-5F72C72A1EAB}" dt="2023-08-28T04:21:07.815" v="2432" actId="478"/>
          <ac:spMkLst>
            <pc:docMk/>
            <pc:sldMk cId="1885235102" sldId="320"/>
            <ac:spMk id="16" creationId="{5033ECD3-0249-4341-409E-C1E1EAECAE6D}"/>
          </ac:spMkLst>
        </pc:spChg>
        <pc:spChg chg="add mod">
          <ac:chgData name="Hashimoto, Chie / 橋本　知依" userId="d974ff01-1f92-419a-ba7c-6fd3fb8463af" providerId="ADAL" clId="{5C4F4213-B812-484D-A676-5F72C72A1EAB}" dt="2023-08-28T07:20:29.902" v="4982" actId="164"/>
          <ac:spMkLst>
            <pc:docMk/>
            <pc:sldMk cId="1885235102" sldId="320"/>
            <ac:spMk id="19" creationId="{6BED3AB0-FF65-42E9-F3C2-6C07A320690F}"/>
          </ac:spMkLst>
        </pc:spChg>
        <pc:grpChg chg="add mod">
          <ac:chgData name="Hashimoto, Chie / 橋本　知依" userId="d974ff01-1f92-419a-ba7c-6fd3fb8463af" providerId="ADAL" clId="{5C4F4213-B812-484D-A676-5F72C72A1EAB}" dt="2023-08-28T09:09:36.809" v="5134" actId="1076"/>
          <ac:grpSpMkLst>
            <pc:docMk/>
            <pc:sldMk cId="1885235102" sldId="320"/>
            <ac:grpSpMk id="3" creationId="{2F3E70C7-56EC-9BEC-B14F-D829B3961C18}"/>
          </ac:grpSpMkLst>
        </pc:grpChg>
        <pc:grpChg chg="add del mod">
          <ac:chgData name="Hashimoto, Chie / 橋本　知依" userId="d974ff01-1f92-419a-ba7c-6fd3fb8463af" providerId="ADAL" clId="{5C4F4213-B812-484D-A676-5F72C72A1EAB}" dt="2023-08-28T09:09:18.556" v="5128" actId="478"/>
          <ac:grpSpMkLst>
            <pc:docMk/>
            <pc:sldMk cId="1885235102" sldId="320"/>
            <ac:grpSpMk id="4" creationId="{D85D58E5-AD74-8D93-AABA-B9A476A66C8A}"/>
          </ac:grpSpMkLst>
        </pc:grpChg>
        <pc:grpChg chg="del">
          <ac:chgData name="Hashimoto, Chie / 橋本　知依" userId="d974ff01-1f92-419a-ba7c-6fd3fb8463af" providerId="ADAL" clId="{5C4F4213-B812-484D-A676-5F72C72A1EAB}" dt="2023-08-28T04:21:06.528" v="2431" actId="478"/>
          <ac:grpSpMkLst>
            <pc:docMk/>
            <pc:sldMk cId="1885235102" sldId="320"/>
            <ac:grpSpMk id="17" creationId="{3AC17B02-DFD8-724B-02BF-8E147094DCD4}"/>
          </ac:grpSpMkLst>
        </pc:grpChg>
        <pc:graphicFrameChg chg="mod modGraphic">
          <ac:chgData name="Hashimoto, Chie / 橋本　知依" userId="d974ff01-1f92-419a-ba7c-6fd3fb8463af" providerId="ADAL" clId="{5C4F4213-B812-484D-A676-5F72C72A1EAB}" dt="2023-08-28T09:10:07.349" v="5143" actId="14734"/>
          <ac:graphicFrameMkLst>
            <pc:docMk/>
            <pc:sldMk cId="1885235102" sldId="320"/>
            <ac:graphicFrameMk id="5" creationId="{A43B3B8F-0507-A5A7-E202-0B8B6E55E5E8}"/>
          </ac:graphicFrameMkLst>
        </pc:graphicFrameChg>
        <pc:picChg chg="mod">
          <ac:chgData name="Hashimoto, Chie / 橋本　知依" userId="d974ff01-1f92-419a-ba7c-6fd3fb8463af" providerId="ADAL" clId="{5C4F4213-B812-484D-A676-5F72C72A1EAB}" dt="2023-08-28T09:09:34.829" v="5133"/>
          <ac:picMkLst>
            <pc:docMk/>
            <pc:sldMk cId="1885235102" sldId="320"/>
            <ac:picMk id="6" creationId="{ADA32BBC-9D3F-95E2-97B9-DB202A2BA851}"/>
          </ac:picMkLst>
        </pc:picChg>
        <pc:picChg chg="add mod">
          <ac:chgData name="Hashimoto, Chie / 橋本　知依" userId="d974ff01-1f92-419a-ba7c-6fd3fb8463af" providerId="ADAL" clId="{5C4F4213-B812-484D-A676-5F72C72A1EAB}" dt="2023-08-28T04:34:25.544" v="2643" actId="1076"/>
          <ac:picMkLst>
            <pc:docMk/>
            <pc:sldMk cId="1885235102" sldId="320"/>
            <ac:picMk id="7" creationId="{EA43269E-FE79-1E79-A032-D0F1C8145E41}"/>
          </ac:picMkLst>
        </pc:picChg>
        <pc:picChg chg="mod">
          <ac:chgData name="Hashimoto, Chie / 橋本　知依" userId="d974ff01-1f92-419a-ba7c-6fd3fb8463af" providerId="ADAL" clId="{5C4F4213-B812-484D-A676-5F72C72A1EAB}" dt="2023-08-28T09:09:34.829" v="5133"/>
          <ac:picMkLst>
            <pc:docMk/>
            <pc:sldMk cId="1885235102" sldId="320"/>
            <ac:picMk id="9" creationId="{49E9F55D-55EF-AE8C-049D-90B21557FBCF}"/>
          </ac:picMkLst>
        </pc:picChg>
        <pc:picChg chg="add mod modCrop">
          <ac:chgData name="Hashimoto, Chie / 橋本　知依" userId="d974ff01-1f92-419a-ba7c-6fd3fb8463af" providerId="ADAL" clId="{5C4F4213-B812-484D-A676-5F72C72A1EAB}" dt="2023-08-28T07:20:29.902" v="4982" actId="164"/>
          <ac:picMkLst>
            <pc:docMk/>
            <pc:sldMk cId="1885235102" sldId="320"/>
            <ac:picMk id="12" creationId="{4F0E5E4F-5822-01AD-0A59-B4A35CC3B455}"/>
          </ac:picMkLst>
        </pc:picChg>
        <pc:picChg chg="add mod modCrop">
          <ac:chgData name="Hashimoto, Chie / 橋本　知依" userId="d974ff01-1f92-419a-ba7c-6fd3fb8463af" providerId="ADAL" clId="{5C4F4213-B812-484D-A676-5F72C72A1EAB}" dt="2023-08-28T07:20:29.902" v="4982" actId="164"/>
          <ac:picMkLst>
            <pc:docMk/>
            <pc:sldMk cId="1885235102" sldId="320"/>
            <ac:picMk id="18" creationId="{551642C3-699A-1D15-35F8-6EAB35767B8E}"/>
          </ac:picMkLst>
        </pc:picChg>
        <pc:cxnChg chg="mod">
          <ac:chgData name="Hashimoto, Chie / 橋本　知依" userId="d974ff01-1f92-419a-ba7c-6fd3fb8463af" providerId="ADAL" clId="{5C4F4213-B812-484D-A676-5F72C72A1EAB}" dt="2023-08-28T09:09:34.829" v="5133"/>
          <ac:cxnSpMkLst>
            <pc:docMk/>
            <pc:sldMk cId="1885235102" sldId="320"/>
            <ac:cxnSpMk id="11" creationId="{B6656E54-4041-4A92-547E-5075F55D6632}"/>
          </ac:cxnSpMkLst>
        </pc:cxnChg>
        <pc:cxnChg chg="mod">
          <ac:chgData name="Hashimoto, Chie / 橋本　知依" userId="d974ff01-1f92-419a-ba7c-6fd3fb8463af" providerId="ADAL" clId="{5C4F4213-B812-484D-A676-5F72C72A1EAB}" dt="2023-08-28T04:21:06.528" v="2431" actId="478"/>
          <ac:cxnSpMkLst>
            <pc:docMk/>
            <pc:sldMk cId="1885235102" sldId="320"/>
            <ac:cxnSpMk id="13" creationId="{9D7A04D6-270F-9B93-5964-F78431F858D0}"/>
          </ac:cxnSpMkLst>
        </pc:cxnChg>
        <pc:cxnChg chg="add mod">
          <ac:chgData name="Hashimoto, Chie / 橋本　知依" userId="d974ff01-1f92-419a-ba7c-6fd3fb8463af" providerId="ADAL" clId="{5C4F4213-B812-484D-A676-5F72C72A1EAB}" dt="2023-08-28T09:09:18.556" v="5128" actId="478"/>
          <ac:cxnSpMkLst>
            <pc:docMk/>
            <pc:sldMk cId="1885235102" sldId="320"/>
            <ac:cxnSpMk id="20" creationId="{0D533B25-35E0-3339-057A-D5E2679EB1AC}"/>
          </ac:cxnSpMkLst>
        </pc:cxnChg>
      </pc:sldChg>
      <pc:sldChg chg="addSp delSp modSp add mod">
        <pc:chgData name="Hashimoto, Chie / 橋本　知依" userId="d974ff01-1f92-419a-ba7c-6fd3fb8463af" providerId="ADAL" clId="{5C4F4213-B812-484D-A676-5F72C72A1EAB}" dt="2023-08-28T07:28:59.455" v="5085" actId="20577"/>
        <pc:sldMkLst>
          <pc:docMk/>
          <pc:sldMk cId="3692902404" sldId="321"/>
        </pc:sldMkLst>
        <pc:spChg chg="add mod">
          <ac:chgData name="Hashimoto, Chie / 橋本　知依" userId="d974ff01-1f92-419a-ba7c-6fd3fb8463af" providerId="ADAL" clId="{5C4F4213-B812-484D-A676-5F72C72A1EAB}" dt="2023-08-28T04:47:15.109" v="3280" actId="164"/>
          <ac:spMkLst>
            <pc:docMk/>
            <pc:sldMk cId="3692902404" sldId="321"/>
            <ac:spMk id="4" creationId="{AF0BBC08-AC22-90D8-5476-125DCE721C25}"/>
          </ac:spMkLst>
        </pc:spChg>
        <pc:spChg chg="add mod">
          <ac:chgData name="Hashimoto, Chie / 橋本　知依" userId="d974ff01-1f92-419a-ba7c-6fd3fb8463af" providerId="ADAL" clId="{5C4F4213-B812-484D-A676-5F72C72A1EAB}" dt="2023-08-28T04:47:04.172" v="3278" actId="20577"/>
          <ac:spMkLst>
            <pc:docMk/>
            <pc:sldMk cId="3692902404" sldId="321"/>
            <ac:spMk id="6" creationId="{04900F35-C4C3-164B-16EE-BC6BAD18DC04}"/>
          </ac:spMkLst>
        </pc:spChg>
        <pc:spChg chg="add mod">
          <ac:chgData name="Hashimoto, Chie / 橋本　知依" userId="d974ff01-1f92-419a-ba7c-6fd3fb8463af" providerId="ADAL" clId="{5C4F4213-B812-484D-A676-5F72C72A1EAB}" dt="2023-08-28T04:48:58.332" v="3415" actId="20577"/>
          <ac:spMkLst>
            <pc:docMk/>
            <pc:sldMk cId="3692902404" sldId="321"/>
            <ac:spMk id="8" creationId="{0A09BB07-25DE-29D6-024B-3BF03C676532}"/>
          </ac:spMkLst>
        </pc:spChg>
        <pc:spChg chg="add mod">
          <ac:chgData name="Hashimoto, Chie / 橋本　知依" userId="d974ff01-1f92-419a-ba7c-6fd3fb8463af" providerId="ADAL" clId="{5C4F4213-B812-484D-A676-5F72C72A1EAB}" dt="2023-08-28T05:12:02.286" v="3855" actId="403"/>
          <ac:spMkLst>
            <pc:docMk/>
            <pc:sldMk cId="3692902404" sldId="321"/>
            <ac:spMk id="9" creationId="{43A48585-2363-3DEC-844A-3B1A7627495D}"/>
          </ac:spMkLst>
        </pc:spChg>
        <pc:spChg chg="add mod">
          <ac:chgData name="Hashimoto, Chie / 橋本　知依" userId="d974ff01-1f92-419a-ba7c-6fd3fb8463af" providerId="ADAL" clId="{5C4F4213-B812-484D-A676-5F72C72A1EAB}" dt="2023-08-28T04:49:47.834" v="3430" actId="1076"/>
          <ac:spMkLst>
            <pc:docMk/>
            <pc:sldMk cId="3692902404" sldId="321"/>
            <ac:spMk id="10" creationId="{926581FD-79CD-8A9B-22B2-9986A7A9D20B}"/>
          </ac:spMkLst>
        </pc:spChg>
        <pc:spChg chg="add del mod">
          <ac:chgData name="Hashimoto, Chie / 橋本　知依" userId="d974ff01-1f92-419a-ba7c-6fd3fb8463af" providerId="ADAL" clId="{5C4F4213-B812-484D-A676-5F72C72A1EAB}" dt="2023-08-28T04:49:25.415" v="3420"/>
          <ac:spMkLst>
            <pc:docMk/>
            <pc:sldMk cId="3692902404" sldId="321"/>
            <ac:spMk id="13" creationId="{96CC4113-1666-F09A-531C-17A04E8F3E6B}"/>
          </ac:spMkLst>
        </pc:spChg>
        <pc:spChg chg="add mod">
          <ac:chgData name="Hashimoto, Chie / 橋本　知依" userId="d974ff01-1f92-419a-ba7c-6fd3fb8463af" providerId="ADAL" clId="{5C4F4213-B812-484D-A676-5F72C72A1EAB}" dt="2023-08-28T04:49:39.069" v="3425" actId="164"/>
          <ac:spMkLst>
            <pc:docMk/>
            <pc:sldMk cId="3692902404" sldId="321"/>
            <ac:spMk id="14" creationId="{F0B1C285-3725-CC4E-3F5A-8A2AB48B95F6}"/>
          </ac:spMkLst>
        </pc:spChg>
        <pc:grpChg chg="add mod">
          <ac:chgData name="Hashimoto, Chie / 橋本　知依" userId="d974ff01-1f92-419a-ba7c-6fd3fb8463af" providerId="ADAL" clId="{5C4F4213-B812-484D-A676-5F72C72A1EAB}" dt="2023-08-28T04:47:18.003" v="3282" actId="1076"/>
          <ac:grpSpMkLst>
            <pc:docMk/>
            <pc:sldMk cId="3692902404" sldId="321"/>
            <ac:grpSpMk id="7" creationId="{4647CFDD-F8BD-F39B-E543-AF6D9B4CB878}"/>
          </ac:grpSpMkLst>
        </pc:grpChg>
        <pc:grpChg chg="add mod">
          <ac:chgData name="Hashimoto, Chie / 橋本　知依" userId="d974ff01-1f92-419a-ba7c-6fd3fb8463af" providerId="ADAL" clId="{5C4F4213-B812-484D-A676-5F72C72A1EAB}" dt="2023-08-28T04:49:42.777" v="3427" actId="1076"/>
          <ac:grpSpMkLst>
            <pc:docMk/>
            <pc:sldMk cId="3692902404" sldId="321"/>
            <ac:grpSpMk id="15" creationId="{827A0EAD-F22C-B3E0-CAAE-6DBF3B823A78}"/>
          </ac:grpSpMkLst>
        </pc:grpChg>
        <pc:graphicFrameChg chg="add del mod modGraphic">
          <ac:chgData name="Hashimoto, Chie / 橋本　知依" userId="d974ff01-1f92-419a-ba7c-6fd3fb8463af" providerId="ADAL" clId="{5C4F4213-B812-484D-A676-5F72C72A1EAB}" dt="2023-08-28T07:28:59.455" v="5085" actId="20577"/>
          <ac:graphicFrameMkLst>
            <pc:docMk/>
            <pc:sldMk cId="3692902404" sldId="321"/>
            <ac:graphicFrameMk id="5" creationId="{A43B3B8F-0507-A5A7-E202-0B8B6E55E5E8}"/>
          </ac:graphicFrameMkLst>
        </pc:graphicFrameChg>
        <pc:picChg chg="add mod modCrop">
          <ac:chgData name="Hashimoto, Chie / 橋本　知依" userId="d974ff01-1f92-419a-ba7c-6fd3fb8463af" providerId="ADAL" clId="{5C4F4213-B812-484D-A676-5F72C72A1EAB}" dt="2023-08-28T04:47:15.109" v="3280" actId="164"/>
          <ac:picMkLst>
            <pc:docMk/>
            <pc:sldMk cId="3692902404" sldId="321"/>
            <ac:picMk id="3" creationId="{39041E72-229E-F617-5800-DD8D613FEB7E}"/>
          </ac:picMkLst>
        </pc:picChg>
        <pc:picChg chg="add mod modCrop">
          <ac:chgData name="Hashimoto, Chie / 橋本　知依" userId="d974ff01-1f92-419a-ba7c-6fd3fb8463af" providerId="ADAL" clId="{5C4F4213-B812-484D-A676-5F72C72A1EAB}" dt="2023-08-28T04:49:39.069" v="3425" actId="164"/>
          <ac:picMkLst>
            <pc:docMk/>
            <pc:sldMk cId="3692902404" sldId="321"/>
            <ac:picMk id="12" creationId="{A224A058-3649-388B-E6FF-7466A19D228D}"/>
          </ac:picMkLst>
        </pc:picChg>
      </pc:sldChg>
      <pc:sldChg chg="addSp delSp modSp add mod">
        <pc:chgData name="Hashimoto, Chie / 橋本　知依" userId="d974ff01-1f92-419a-ba7c-6fd3fb8463af" providerId="ADAL" clId="{5C4F4213-B812-484D-A676-5F72C72A1EAB}" dt="2023-08-28T09:10:15.669" v="5145" actId="20577"/>
        <pc:sldMkLst>
          <pc:docMk/>
          <pc:sldMk cId="1151300994" sldId="322"/>
        </pc:sldMkLst>
        <pc:spChg chg="del">
          <ac:chgData name="Hashimoto, Chie / 橋本　知依" userId="d974ff01-1f92-419a-ba7c-6fd3fb8463af" providerId="ADAL" clId="{5C4F4213-B812-484D-A676-5F72C72A1EAB}" dt="2023-08-28T05:14:01.425" v="3913" actId="478"/>
          <ac:spMkLst>
            <pc:docMk/>
            <pc:sldMk cId="1151300994" sldId="322"/>
            <ac:spMk id="6" creationId="{04900F35-C4C3-164B-16EE-BC6BAD18DC04}"/>
          </ac:spMkLst>
        </pc:spChg>
        <pc:spChg chg="mod">
          <ac:chgData name="Hashimoto, Chie / 橋本　知依" userId="d974ff01-1f92-419a-ba7c-6fd3fb8463af" providerId="ADAL" clId="{5C4F4213-B812-484D-A676-5F72C72A1EAB}" dt="2023-08-28T07:26:12.565" v="5055"/>
          <ac:spMkLst>
            <pc:docMk/>
            <pc:sldMk cId="1151300994" sldId="322"/>
            <ac:spMk id="7" creationId="{89A31B6F-3F67-AFD2-7B06-D948CF08787A}"/>
          </ac:spMkLst>
        </pc:spChg>
        <pc:spChg chg="del">
          <ac:chgData name="Hashimoto, Chie / 橋本　知依" userId="d974ff01-1f92-419a-ba7c-6fd3fb8463af" providerId="ADAL" clId="{5C4F4213-B812-484D-A676-5F72C72A1EAB}" dt="2023-08-28T05:14:01.425" v="3913" actId="478"/>
          <ac:spMkLst>
            <pc:docMk/>
            <pc:sldMk cId="1151300994" sldId="322"/>
            <ac:spMk id="8" creationId="{0A09BB07-25DE-29D6-024B-3BF03C676532}"/>
          </ac:spMkLst>
        </pc:spChg>
        <pc:spChg chg="del">
          <ac:chgData name="Hashimoto, Chie / 橋本　知依" userId="d974ff01-1f92-419a-ba7c-6fd3fb8463af" providerId="ADAL" clId="{5C4F4213-B812-484D-A676-5F72C72A1EAB}" dt="2023-08-28T05:12:37.254" v="3882" actId="478"/>
          <ac:spMkLst>
            <pc:docMk/>
            <pc:sldMk cId="1151300994" sldId="322"/>
            <ac:spMk id="9" creationId="{43A48585-2363-3DEC-844A-3B1A7627495D}"/>
          </ac:spMkLst>
        </pc:spChg>
        <pc:spChg chg="add del mod">
          <ac:chgData name="Hashimoto, Chie / 橋本　知依" userId="d974ff01-1f92-419a-ba7c-6fd3fb8463af" providerId="ADAL" clId="{5C4F4213-B812-484D-A676-5F72C72A1EAB}" dt="2023-08-28T09:09:42.526" v="5137" actId="478"/>
          <ac:spMkLst>
            <pc:docMk/>
            <pc:sldMk cId="1151300994" sldId="322"/>
            <ac:spMk id="9" creationId="{4DC5C7D9-54A1-CB7C-20DA-B25A1FF134FC}"/>
          </ac:spMkLst>
        </pc:spChg>
        <pc:spChg chg="del">
          <ac:chgData name="Hashimoto, Chie / 橋本　知依" userId="d974ff01-1f92-419a-ba7c-6fd3fb8463af" providerId="ADAL" clId="{5C4F4213-B812-484D-A676-5F72C72A1EAB}" dt="2023-08-28T05:12:42.399" v="3884" actId="478"/>
          <ac:spMkLst>
            <pc:docMk/>
            <pc:sldMk cId="1151300994" sldId="322"/>
            <ac:spMk id="10" creationId="{926581FD-79CD-8A9B-22B2-9986A7A9D20B}"/>
          </ac:spMkLst>
        </pc:spChg>
        <pc:grpChg chg="add del mod">
          <ac:chgData name="Hashimoto, Chie / 橋本　知依" userId="d974ff01-1f92-419a-ba7c-6fd3fb8463af" providerId="ADAL" clId="{5C4F4213-B812-484D-A676-5F72C72A1EAB}" dt="2023-08-28T09:09:41.175" v="5136" actId="478"/>
          <ac:grpSpMkLst>
            <pc:docMk/>
            <pc:sldMk cId="1151300994" sldId="322"/>
            <ac:grpSpMk id="3" creationId="{A37E557D-75D3-8E3E-83E9-4DE2E278E2C2}"/>
          </ac:grpSpMkLst>
        </pc:grpChg>
        <pc:grpChg chg="del">
          <ac:chgData name="Hashimoto, Chie / 橋本　知依" userId="d974ff01-1f92-419a-ba7c-6fd3fb8463af" providerId="ADAL" clId="{5C4F4213-B812-484D-A676-5F72C72A1EAB}" dt="2023-08-28T05:12:37.254" v="3882" actId="478"/>
          <ac:grpSpMkLst>
            <pc:docMk/>
            <pc:sldMk cId="1151300994" sldId="322"/>
            <ac:grpSpMk id="7" creationId="{4647CFDD-F8BD-F39B-E543-AF6D9B4CB878}"/>
          </ac:grpSpMkLst>
        </pc:grpChg>
        <pc:grpChg chg="del">
          <ac:chgData name="Hashimoto, Chie / 橋本　知依" userId="d974ff01-1f92-419a-ba7c-6fd3fb8463af" providerId="ADAL" clId="{5C4F4213-B812-484D-A676-5F72C72A1EAB}" dt="2023-08-28T05:12:37.254" v="3882" actId="478"/>
          <ac:grpSpMkLst>
            <pc:docMk/>
            <pc:sldMk cId="1151300994" sldId="322"/>
            <ac:grpSpMk id="15" creationId="{827A0EAD-F22C-B3E0-CAAE-6DBF3B823A78}"/>
          </ac:grpSpMkLst>
        </pc:grpChg>
        <pc:graphicFrameChg chg="mod modGraphic">
          <ac:chgData name="Hashimoto, Chie / 橋本　知依" userId="d974ff01-1f92-419a-ba7c-6fd3fb8463af" providerId="ADAL" clId="{5C4F4213-B812-484D-A676-5F72C72A1EAB}" dt="2023-08-28T09:10:15.669" v="5145" actId="20577"/>
          <ac:graphicFrameMkLst>
            <pc:docMk/>
            <pc:sldMk cId="1151300994" sldId="322"/>
            <ac:graphicFrameMk id="5" creationId="{A43B3B8F-0507-A5A7-E202-0B8B6E55E5E8}"/>
          </ac:graphicFrameMkLst>
        </pc:graphicFrameChg>
        <pc:picChg chg="mod">
          <ac:chgData name="Hashimoto, Chie / 橋本　知依" userId="d974ff01-1f92-419a-ba7c-6fd3fb8463af" providerId="ADAL" clId="{5C4F4213-B812-484D-A676-5F72C72A1EAB}" dt="2023-08-28T07:26:12.565" v="5055"/>
          <ac:picMkLst>
            <pc:docMk/>
            <pc:sldMk cId="1151300994" sldId="322"/>
            <ac:picMk id="4" creationId="{EC3B9A03-90FC-287D-E95E-68B36434577D}"/>
          </ac:picMkLst>
        </pc:picChg>
        <pc:picChg chg="mod">
          <ac:chgData name="Hashimoto, Chie / 橋本　知依" userId="d974ff01-1f92-419a-ba7c-6fd3fb8463af" providerId="ADAL" clId="{5C4F4213-B812-484D-A676-5F72C72A1EAB}" dt="2023-08-28T07:26:12.565" v="5055"/>
          <ac:picMkLst>
            <pc:docMk/>
            <pc:sldMk cId="1151300994" sldId="322"/>
            <ac:picMk id="6" creationId="{74008AE1-7FFE-141D-513B-E15F934C82E9}"/>
          </ac:picMkLst>
        </pc:picChg>
        <pc:cxnChg chg="mod">
          <ac:chgData name="Hashimoto, Chie / 橋本　知依" userId="d974ff01-1f92-419a-ba7c-6fd3fb8463af" providerId="ADAL" clId="{5C4F4213-B812-484D-A676-5F72C72A1EAB}" dt="2023-08-28T09:09:41.175" v="5136" actId="478"/>
          <ac:cxnSpMkLst>
            <pc:docMk/>
            <pc:sldMk cId="1151300994" sldId="322"/>
            <ac:cxnSpMk id="8" creationId="{ED906CEA-B438-2284-5C17-690989F9C1B0}"/>
          </ac:cxnSpMkLst>
        </pc:cxnChg>
      </pc:sldChg>
      <pc:sldChg chg="addSp delSp modSp add mod">
        <pc:chgData name="Hashimoto, Chie / 橋本　知依" userId="d974ff01-1f92-419a-ba7c-6fd3fb8463af" providerId="ADAL" clId="{5C4F4213-B812-484D-A676-5F72C72A1EAB}" dt="2023-08-28T07:29:33.908" v="5111" actId="20577"/>
        <pc:sldMkLst>
          <pc:docMk/>
          <pc:sldMk cId="2191921413" sldId="323"/>
        </pc:sldMkLst>
        <pc:spChg chg="add del mod">
          <ac:chgData name="Hashimoto, Chie / 橋本　知依" userId="d974ff01-1f92-419a-ba7c-6fd3fb8463af" providerId="ADAL" clId="{5C4F4213-B812-484D-A676-5F72C72A1EAB}" dt="2023-08-28T07:25:17.134" v="5032" actId="478"/>
          <ac:spMkLst>
            <pc:docMk/>
            <pc:sldMk cId="2191921413" sldId="323"/>
            <ac:spMk id="4" creationId="{5F6E79A6-CB58-2E86-13CD-0FE0139422AC}"/>
          </ac:spMkLst>
        </pc:spChg>
        <pc:graphicFrameChg chg="add mod modGraphic">
          <ac:chgData name="Hashimoto, Chie / 橋本　知依" userId="d974ff01-1f92-419a-ba7c-6fd3fb8463af" providerId="ADAL" clId="{5C4F4213-B812-484D-A676-5F72C72A1EAB}" dt="2023-08-28T07:29:33.908" v="5111" actId="20577"/>
          <ac:graphicFrameMkLst>
            <pc:docMk/>
            <pc:sldMk cId="2191921413" sldId="323"/>
            <ac:graphicFrameMk id="3" creationId="{12122E1E-386C-5C6E-1BEB-93831061FF8A}"/>
          </ac:graphicFrameMkLst>
        </pc:graphicFrameChg>
        <pc:graphicFrameChg chg="del">
          <ac:chgData name="Hashimoto, Chie / 橋本　知依" userId="d974ff01-1f92-419a-ba7c-6fd3fb8463af" providerId="ADAL" clId="{5C4F4213-B812-484D-A676-5F72C72A1EAB}" dt="2023-08-28T06:45:25.702" v="4627" actId="478"/>
          <ac:graphicFrameMkLst>
            <pc:docMk/>
            <pc:sldMk cId="2191921413" sldId="323"/>
            <ac:graphicFrameMk id="5" creationId="{A43B3B8F-0507-A5A7-E202-0B8B6E55E5E8}"/>
          </ac:graphicFrameMkLst>
        </pc:graphicFrameChg>
      </pc:sldChg>
      <pc:sldChg chg="addSp delSp modSp new mod ord">
        <pc:chgData name="Hashimoto, Chie / 橋本　知依" userId="d974ff01-1f92-419a-ba7c-6fd3fb8463af" providerId="ADAL" clId="{5C4F4213-B812-484D-A676-5F72C72A1EAB}" dt="2023-08-28T08:17:35.580" v="5125"/>
        <pc:sldMkLst>
          <pc:docMk/>
          <pc:sldMk cId="1149495715" sldId="324"/>
        </pc:sldMkLst>
        <pc:spChg chg="del">
          <ac:chgData name="Hashimoto, Chie / 橋本　知依" userId="d974ff01-1f92-419a-ba7c-6fd3fb8463af" providerId="ADAL" clId="{5C4F4213-B812-484D-A676-5F72C72A1EAB}" dt="2023-08-28T07:11:20.574" v="4811" actId="478"/>
          <ac:spMkLst>
            <pc:docMk/>
            <pc:sldMk cId="1149495715" sldId="324"/>
            <ac:spMk id="2" creationId="{25CCC840-927F-9904-2DE0-6F704C46DD4C}"/>
          </ac:spMkLst>
        </pc:spChg>
        <pc:spChg chg="add mod">
          <ac:chgData name="Hashimoto, Chie / 橋本　知依" userId="d974ff01-1f92-419a-ba7c-6fd3fb8463af" providerId="ADAL" clId="{5C4F4213-B812-484D-A676-5F72C72A1EAB}" dt="2023-08-28T08:17:35.580" v="5125"/>
          <ac:spMkLst>
            <pc:docMk/>
            <pc:sldMk cId="1149495715" sldId="324"/>
            <ac:spMk id="2" creationId="{A6A69237-E93B-DFFD-11F7-994168D502D6}"/>
          </ac:spMkLst>
        </pc:spChg>
        <pc:spChg chg="del">
          <ac:chgData name="Hashimoto, Chie / 橋本　知依" userId="d974ff01-1f92-419a-ba7c-6fd3fb8463af" providerId="ADAL" clId="{5C4F4213-B812-484D-A676-5F72C72A1EAB}" dt="2023-08-28T07:11:20.574" v="4811" actId="478"/>
          <ac:spMkLst>
            <pc:docMk/>
            <pc:sldMk cId="1149495715" sldId="324"/>
            <ac:spMk id="3" creationId="{E18BC27C-9FF0-439C-9892-33BE31523CEE}"/>
          </ac:spMkLst>
        </pc:spChg>
        <pc:spChg chg="del">
          <ac:chgData name="Hashimoto, Chie / 橋本　知依" userId="d974ff01-1f92-419a-ba7c-6fd3fb8463af" providerId="ADAL" clId="{5C4F4213-B812-484D-A676-5F72C72A1EAB}" dt="2023-08-28T07:11:20.574" v="4811" actId="478"/>
          <ac:spMkLst>
            <pc:docMk/>
            <pc:sldMk cId="1149495715" sldId="324"/>
            <ac:spMk id="4" creationId="{75B71A8B-565D-0505-D09E-BC9B28F06439}"/>
          </ac:spMkLst>
        </pc:spChg>
        <pc:spChg chg="del">
          <ac:chgData name="Hashimoto, Chie / 橋本　知依" userId="d974ff01-1f92-419a-ba7c-6fd3fb8463af" providerId="ADAL" clId="{5C4F4213-B812-484D-A676-5F72C72A1EAB}" dt="2023-08-28T07:11:20.574" v="4811" actId="478"/>
          <ac:spMkLst>
            <pc:docMk/>
            <pc:sldMk cId="1149495715" sldId="324"/>
            <ac:spMk id="5" creationId="{9CA9D8B2-A950-06EC-D2F5-BF9A692DD289}"/>
          </ac:spMkLst>
        </pc:spChg>
        <pc:spChg chg="add del mod">
          <ac:chgData name="Hashimoto, Chie / 橋本　知依" userId="d974ff01-1f92-419a-ba7c-6fd3fb8463af" providerId="ADAL" clId="{5C4F4213-B812-484D-A676-5F72C72A1EAB}" dt="2023-08-28T07:11:24.921" v="4813"/>
          <ac:spMkLst>
            <pc:docMk/>
            <pc:sldMk cId="1149495715" sldId="324"/>
            <ac:spMk id="6" creationId="{1C34658A-B6DB-DFA4-49FD-421624472D31}"/>
          </ac:spMkLst>
        </pc:spChg>
        <pc:spChg chg="mod">
          <ac:chgData name="Hashimoto, Chie / 橋本　知依" userId="d974ff01-1f92-419a-ba7c-6fd3fb8463af" providerId="ADAL" clId="{5C4F4213-B812-484D-A676-5F72C72A1EAB}" dt="2023-08-28T07:11:20.802" v="4812"/>
          <ac:spMkLst>
            <pc:docMk/>
            <pc:sldMk cId="1149495715" sldId="324"/>
            <ac:spMk id="9" creationId="{77CCD7EF-7C98-479D-A611-9BBAB7C732F4}"/>
          </ac:spMkLst>
        </pc:spChg>
        <pc:spChg chg="mod">
          <ac:chgData name="Hashimoto, Chie / 橋本　知依" userId="d974ff01-1f92-419a-ba7c-6fd3fb8463af" providerId="ADAL" clId="{5C4F4213-B812-484D-A676-5F72C72A1EAB}" dt="2023-08-28T07:11:20.802" v="4812"/>
          <ac:spMkLst>
            <pc:docMk/>
            <pc:sldMk cId="1149495715" sldId="324"/>
            <ac:spMk id="12" creationId="{2C553348-00B7-42BC-7667-2935C8C0B85E}"/>
          </ac:spMkLst>
        </pc:spChg>
        <pc:spChg chg="mod">
          <ac:chgData name="Hashimoto, Chie / 橋本　知依" userId="d974ff01-1f92-419a-ba7c-6fd3fb8463af" providerId="ADAL" clId="{5C4F4213-B812-484D-A676-5F72C72A1EAB}" dt="2023-08-28T07:11:20.802" v="4812"/>
          <ac:spMkLst>
            <pc:docMk/>
            <pc:sldMk cId="1149495715" sldId="324"/>
            <ac:spMk id="14" creationId="{CFBC7347-D830-D69C-B9CE-01940CE34764}"/>
          </ac:spMkLst>
        </pc:spChg>
        <pc:spChg chg="add del mod">
          <ac:chgData name="Hashimoto, Chie / 橋本　知依" userId="d974ff01-1f92-419a-ba7c-6fd3fb8463af" providerId="ADAL" clId="{5C4F4213-B812-484D-A676-5F72C72A1EAB}" dt="2023-08-28T07:11:24.921" v="4813"/>
          <ac:spMkLst>
            <pc:docMk/>
            <pc:sldMk cId="1149495715" sldId="324"/>
            <ac:spMk id="17" creationId="{92EB26D4-8881-84C4-EB2B-061B2D578B8F}"/>
          </ac:spMkLst>
        </pc:spChg>
        <pc:spChg chg="add del mod">
          <ac:chgData name="Hashimoto, Chie / 橋本　知依" userId="d974ff01-1f92-419a-ba7c-6fd3fb8463af" providerId="ADAL" clId="{5C4F4213-B812-484D-A676-5F72C72A1EAB}" dt="2023-08-28T07:11:24.921" v="4813"/>
          <ac:spMkLst>
            <pc:docMk/>
            <pc:sldMk cId="1149495715" sldId="324"/>
            <ac:spMk id="18" creationId="{5C4D3603-3D7B-1DD3-E32C-EFDDE7BE37C4}"/>
          </ac:spMkLst>
        </pc:spChg>
        <pc:spChg chg="mod">
          <ac:chgData name="Hashimoto, Chie / 橋本　知依" userId="d974ff01-1f92-419a-ba7c-6fd3fb8463af" providerId="ADAL" clId="{5C4F4213-B812-484D-A676-5F72C72A1EAB}" dt="2023-08-28T07:11:20.802" v="4812"/>
          <ac:spMkLst>
            <pc:docMk/>
            <pc:sldMk cId="1149495715" sldId="324"/>
            <ac:spMk id="22" creationId="{53CA5D80-7816-8603-25B4-656F9AEB5E94}"/>
          </ac:spMkLst>
        </pc:spChg>
        <pc:spChg chg="mod">
          <ac:chgData name="Hashimoto, Chie / 橋本　知依" userId="d974ff01-1f92-419a-ba7c-6fd3fb8463af" providerId="ADAL" clId="{5C4F4213-B812-484D-A676-5F72C72A1EAB}" dt="2023-08-28T07:11:20.802" v="4812"/>
          <ac:spMkLst>
            <pc:docMk/>
            <pc:sldMk cId="1149495715" sldId="324"/>
            <ac:spMk id="23" creationId="{40614A43-6923-F9A0-7514-96E218073A42}"/>
          </ac:spMkLst>
        </pc:spChg>
        <pc:spChg chg="add mod">
          <ac:chgData name="Hashimoto, Chie / 橋本　知依" userId="d974ff01-1f92-419a-ba7c-6fd3fb8463af" providerId="ADAL" clId="{5C4F4213-B812-484D-A676-5F72C72A1EAB}" dt="2023-08-28T07:11:25.780" v="4814"/>
          <ac:spMkLst>
            <pc:docMk/>
            <pc:sldMk cId="1149495715" sldId="324"/>
            <ac:spMk id="25" creationId="{0AD0C300-FB38-F40D-E2E3-653B9AC8BD70}"/>
          </ac:spMkLst>
        </pc:spChg>
        <pc:spChg chg="mod">
          <ac:chgData name="Hashimoto, Chie / 橋本　知依" userId="d974ff01-1f92-419a-ba7c-6fd3fb8463af" providerId="ADAL" clId="{5C4F4213-B812-484D-A676-5F72C72A1EAB}" dt="2023-08-28T07:11:25.780" v="4814"/>
          <ac:spMkLst>
            <pc:docMk/>
            <pc:sldMk cId="1149495715" sldId="324"/>
            <ac:spMk id="28" creationId="{415DA77F-260D-099F-2546-11373B018BE3}"/>
          </ac:spMkLst>
        </pc:spChg>
        <pc:spChg chg="mod">
          <ac:chgData name="Hashimoto, Chie / 橋本　知依" userId="d974ff01-1f92-419a-ba7c-6fd3fb8463af" providerId="ADAL" clId="{5C4F4213-B812-484D-A676-5F72C72A1EAB}" dt="2023-08-28T07:12:04.244" v="4827" actId="208"/>
          <ac:spMkLst>
            <pc:docMk/>
            <pc:sldMk cId="1149495715" sldId="324"/>
            <ac:spMk id="31" creationId="{2A593A9A-891B-055A-61E8-FEEFFCA8EC32}"/>
          </ac:spMkLst>
        </pc:spChg>
        <pc:spChg chg="mod">
          <ac:chgData name="Hashimoto, Chie / 橋本　知依" userId="d974ff01-1f92-419a-ba7c-6fd3fb8463af" providerId="ADAL" clId="{5C4F4213-B812-484D-A676-5F72C72A1EAB}" dt="2023-08-28T07:12:04.244" v="4827" actId="208"/>
          <ac:spMkLst>
            <pc:docMk/>
            <pc:sldMk cId="1149495715" sldId="324"/>
            <ac:spMk id="33" creationId="{42D99DD7-7372-E137-BCCF-3B5741181905}"/>
          </ac:spMkLst>
        </pc:spChg>
        <pc:spChg chg="add mod">
          <ac:chgData name="Hashimoto, Chie / 橋本　知依" userId="d974ff01-1f92-419a-ba7c-6fd3fb8463af" providerId="ADAL" clId="{5C4F4213-B812-484D-A676-5F72C72A1EAB}" dt="2023-08-28T07:11:25.780" v="4814"/>
          <ac:spMkLst>
            <pc:docMk/>
            <pc:sldMk cId="1149495715" sldId="324"/>
            <ac:spMk id="36" creationId="{4783783F-5B4E-4F4E-5498-B72C28283C22}"/>
          </ac:spMkLst>
        </pc:spChg>
        <pc:spChg chg="add mod">
          <ac:chgData name="Hashimoto, Chie / 橋本　知依" userId="d974ff01-1f92-419a-ba7c-6fd3fb8463af" providerId="ADAL" clId="{5C4F4213-B812-484D-A676-5F72C72A1EAB}" dt="2023-08-28T07:11:25.780" v="4814"/>
          <ac:spMkLst>
            <pc:docMk/>
            <pc:sldMk cId="1149495715" sldId="324"/>
            <ac:spMk id="37" creationId="{2E5468C2-489E-C138-98DB-3D774A7E3C02}"/>
          </ac:spMkLst>
        </pc:spChg>
        <pc:spChg chg="mod">
          <ac:chgData name="Hashimoto, Chie / 橋本　知依" userId="d974ff01-1f92-419a-ba7c-6fd3fb8463af" providerId="ADAL" clId="{5C4F4213-B812-484D-A676-5F72C72A1EAB}" dt="2023-08-28T07:11:59.879" v="4826" actId="208"/>
          <ac:spMkLst>
            <pc:docMk/>
            <pc:sldMk cId="1149495715" sldId="324"/>
            <ac:spMk id="41" creationId="{62D7789B-DFB4-0391-3C96-F1E674EE686A}"/>
          </ac:spMkLst>
        </pc:spChg>
        <pc:spChg chg="mod">
          <ac:chgData name="Hashimoto, Chie / 橋本　知依" userId="d974ff01-1f92-419a-ba7c-6fd3fb8463af" providerId="ADAL" clId="{5C4F4213-B812-484D-A676-5F72C72A1EAB}" dt="2023-08-28T07:11:59.879" v="4826" actId="208"/>
          <ac:spMkLst>
            <pc:docMk/>
            <pc:sldMk cId="1149495715" sldId="324"/>
            <ac:spMk id="42" creationId="{73C4DF71-C662-05A4-87E8-CD1C470894C5}"/>
          </ac:spMkLst>
        </pc:spChg>
        <pc:grpChg chg="add del mod">
          <ac:chgData name="Hashimoto, Chie / 橋本　知依" userId="d974ff01-1f92-419a-ba7c-6fd3fb8463af" providerId="ADAL" clId="{5C4F4213-B812-484D-A676-5F72C72A1EAB}" dt="2023-08-28T07:11:24.921" v="4813"/>
          <ac:grpSpMkLst>
            <pc:docMk/>
            <pc:sldMk cId="1149495715" sldId="324"/>
            <ac:grpSpMk id="8" creationId="{FEEBD403-C2CA-1381-2131-ECBD5FF79FBE}"/>
          </ac:grpSpMkLst>
        </pc:grpChg>
        <pc:grpChg chg="add del mod">
          <ac:chgData name="Hashimoto, Chie / 橋本　知依" userId="d974ff01-1f92-419a-ba7c-6fd3fb8463af" providerId="ADAL" clId="{5C4F4213-B812-484D-A676-5F72C72A1EAB}" dt="2023-08-28T07:11:24.921" v="4813"/>
          <ac:grpSpMkLst>
            <pc:docMk/>
            <pc:sldMk cId="1149495715" sldId="324"/>
            <ac:grpSpMk id="19" creationId="{354EC251-AEF9-3B08-CB89-BD98C7FB77DF}"/>
          </ac:grpSpMkLst>
        </pc:grpChg>
        <pc:grpChg chg="add mod">
          <ac:chgData name="Hashimoto, Chie / 橋本　知依" userId="d974ff01-1f92-419a-ba7c-6fd3fb8463af" providerId="ADAL" clId="{5C4F4213-B812-484D-A676-5F72C72A1EAB}" dt="2023-08-28T07:11:25.780" v="4814"/>
          <ac:grpSpMkLst>
            <pc:docMk/>
            <pc:sldMk cId="1149495715" sldId="324"/>
            <ac:grpSpMk id="27" creationId="{D9328948-2346-99C8-016E-6A5397EB2FA4}"/>
          </ac:grpSpMkLst>
        </pc:grpChg>
        <pc:grpChg chg="add mod">
          <ac:chgData name="Hashimoto, Chie / 橋本　知依" userId="d974ff01-1f92-419a-ba7c-6fd3fb8463af" providerId="ADAL" clId="{5C4F4213-B812-484D-A676-5F72C72A1EAB}" dt="2023-08-28T07:11:25.780" v="4814"/>
          <ac:grpSpMkLst>
            <pc:docMk/>
            <pc:sldMk cId="1149495715" sldId="324"/>
            <ac:grpSpMk id="38" creationId="{CA172B9B-90CE-4820-4BE3-674F80857EA8}"/>
          </ac:grpSpMkLst>
        </pc:grpChg>
        <pc:graphicFrameChg chg="add del mod">
          <ac:chgData name="Hashimoto, Chie / 橋本　知依" userId="d974ff01-1f92-419a-ba7c-6fd3fb8463af" providerId="ADAL" clId="{5C4F4213-B812-484D-A676-5F72C72A1EAB}" dt="2023-08-28T07:11:24.921" v="4813"/>
          <ac:graphicFrameMkLst>
            <pc:docMk/>
            <pc:sldMk cId="1149495715" sldId="324"/>
            <ac:graphicFrameMk id="7" creationId="{17464A2D-59F3-1C5F-59D6-C7C798AE1E4F}"/>
          </ac:graphicFrameMkLst>
        </pc:graphicFrameChg>
        <pc:graphicFrameChg chg="add mod modGraphic">
          <ac:chgData name="Hashimoto, Chie / 橋本　知依" userId="d974ff01-1f92-419a-ba7c-6fd3fb8463af" providerId="ADAL" clId="{5C4F4213-B812-484D-A676-5F72C72A1EAB}" dt="2023-08-28T07:12:24.709" v="4830" actId="20577"/>
          <ac:graphicFrameMkLst>
            <pc:docMk/>
            <pc:sldMk cId="1149495715" sldId="324"/>
            <ac:graphicFrameMk id="26" creationId="{A06F4236-B0CB-76C7-3EC5-7F470F421DC2}"/>
          </ac:graphicFrameMkLst>
        </pc:graphicFrameChg>
        <pc:picChg chg="mod">
          <ac:chgData name="Hashimoto, Chie / 橋本　知依" userId="d974ff01-1f92-419a-ba7c-6fd3fb8463af" providerId="ADAL" clId="{5C4F4213-B812-484D-A676-5F72C72A1EAB}" dt="2023-08-28T07:11:20.802" v="4812"/>
          <ac:picMkLst>
            <pc:docMk/>
            <pc:sldMk cId="1149495715" sldId="324"/>
            <ac:picMk id="10" creationId="{3DD12D49-F3CD-1DD1-67D2-4CDFCAD30BE2}"/>
          </ac:picMkLst>
        </pc:picChg>
        <pc:picChg chg="mod">
          <ac:chgData name="Hashimoto, Chie / 橋本　知依" userId="d974ff01-1f92-419a-ba7c-6fd3fb8463af" providerId="ADAL" clId="{5C4F4213-B812-484D-A676-5F72C72A1EAB}" dt="2023-08-28T07:11:20.802" v="4812"/>
          <ac:picMkLst>
            <pc:docMk/>
            <pc:sldMk cId="1149495715" sldId="324"/>
            <ac:picMk id="11" creationId="{25FFC582-B24F-CEBE-8FCC-ED54BCF05FE5}"/>
          </ac:picMkLst>
        </pc:picChg>
        <pc:picChg chg="mod">
          <ac:chgData name="Hashimoto, Chie / 橋本　知依" userId="d974ff01-1f92-419a-ba7c-6fd3fb8463af" providerId="ADAL" clId="{5C4F4213-B812-484D-A676-5F72C72A1EAB}" dt="2023-08-28T07:11:20.802" v="4812"/>
          <ac:picMkLst>
            <pc:docMk/>
            <pc:sldMk cId="1149495715" sldId="324"/>
            <ac:picMk id="13" creationId="{C6E1A865-940E-F394-F07A-D394E0968E20}"/>
          </ac:picMkLst>
        </pc:picChg>
        <pc:picChg chg="add del mod">
          <ac:chgData name="Hashimoto, Chie / 橋本　知依" userId="d974ff01-1f92-419a-ba7c-6fd3fb8463af" providerId="ADAL" clId="{5C4F4213-B812-484D-A676-5F72C72A1EAB}" dt="2023-08-28T07:11:24.921" v="4813"/>
          <ac:picMkLst>
            <pc:docMk/>
            <pc:sldMk cId="1149495715" sldId="324"/>
            <ac:picMk id="16" creationId="{A0E1B638-38AD-CB20-C225-59D6BA89AC40}"/>
          </ac:picMkLst>
        </pc:picChg>
        <pc:picChg chg="mod">
          <ac:chgData name="Hashimoto, Chie / 橋本　知依" userId="d974ff01-1f92-419a-ba7c-6fd3fb8463af" providerId="ADAL" clId="{5C4F4213-B812-484D-A676-5F72C72A1EAB}" dt="2023-08-28T07:11:20.802" v="4812"/>
          <ac:picMkLst>
            <pc:docMk/>
            <pc:sldMk cId="1149495715" sldId="324"/>
            <ac:picMk id="20" creationId="{D2D6EE55-31C2-AADE-EDD2-A98B9E5412F3}"/>
          </ac:picMkLst>
        </pc:picChg>
        <pc:picChg chg="mod">
          <ac:chgData name="Hashimoto, Chie / 橋本　知依" userId="d974ff01-1f92-419a-ba7c-6fd3fb8463af" providerId="ADAL" clId="{5C4F4213-B812-484D-A676-5F72C72A1EAB}" dt="2023-08-28T07:11:20.802" v="4812"/>
          <ac:picMkLst>
            <pc:docMk/>
            <pc:sldMk cId="1149495715" sldId="324"/>
            <ac:picMk id="21" creationId="{7435AB72-90B1-C703-4BAF-CBEB83865761}"/>
          </ac:picMkLst>
        </pc:picChg>
        <pc:picChg chg="mod">
          <ac:chgData name="Hashimoto, Chie / 橋本　知依" userId="d974ff01-1f92-419a-ba7c-6fd3fb8463af" providerId="ADAL" clId="{5C4F4213-B812-484D-A676-5F72C72A1EAB}" dt="2023-08-28T07:11:25.780" v="4814"/>
          <ac:picMkLst>
            <pc:docMk/>
            <pc:sldMk cId="1149495715" sldId="324"/>
            <ac:picMk id="29" creationId="{430FBFE6-C36B-98BB-33D2-70DFB0726227}"/>
          </ac:picMkLst>
        </pc:picChg>
        <pc:picChg chg="mod">
          <ac:chgData name="Hashimoto, Chie / 橋本　知依" userId="d974ff01-1f92-419a-ba7c-6fd3fb8463af" providerId="ADAL" clId="{5C4F4213-B812-484D-A676-5F72C72A1EAB}" dt="2023-08-28T07:11:25.780" v="4814"/>
          <ac:picMkLst>
            <pc:docMk/>
            <pc:sldMk cId="1149495715" sldId="324"/>
            <ac:picMk id="30" creationId="{4586A33F-86EA-0219-929D-9C0F35A78C5B}"/>
          </ac:picMkLst>
        </pc:picChg>
        <pc:picChg chg="mod">
          <ac:chgData name="Hashimoto, Chie / 橋本　知依" userId="d974ff01-1f92-419a-ba7c-6fd3fb8463af" providerId="ADAL" clId="{5C4F4213-B812-484D-A676-5F72C72A1EAB}" dt="2023-08-28T07:11:25.780" v="4814"/>
          <ac:picMkLst>
            <pc:docMk/>
            <pc:sldMk cId="1149495715" sldId="324"/>
            <ac:picMk id="32" creationId="{1766D315-F04A-AFB4-092A-7F5013A588E6}"/>
          </ac:picMkLst>
        </pc:picChg>
        <pc:picChg chg="add mod">
          <ac:chgData name="Hashimoto, Chie / 橋本　知依" userId="d974ff01-1f92-419a-ba7c-6fd3fb8463af" providerId="ADAL" clId="{5C4F4213-B812-484D-A676-5F72C72A1EAB}" dt="2023-08-28T07:11:25.780" v="4814"/>
          <ac:picMkLst>
            <pc:docMk/>
            <pc:sldMk cId="1149495715" sldId="324"/>
            <ac:picMk id="35" creationId="{EB1F702F-84F4-A90F-6667-9D420217CD80}"/>
          </ac:picMkLst>
        </pc:picChg>
        <pc:picChg chg="mod">
          <ac:chgData name="Hashimoto, Chie / 橋本　知依" userId="d974ff01-1f92-419a-ba7c-6fd3fb8463af" providerId="ADAL" clId="{5C4F4213-B812-484D-A676-5F72C72A1EAB}" dt="2023-08-28T07:11:25.780" v="4814"/>
          <ac:picMkLst>
            <pc:docMk/>
            <pc:sldMk cId="1149495715" sldId="324"/>
            <ac:picMk id="39" creationId="{81FEAB17-F8DC-C7BD-9E09-87E4FFC08494}"/>
          </ac:picMkLst>
        </pc:picChg>
        <pc:picChg chg="mod">
          <ac:chgData name="Hashimoto, Chie / 橋本　知依" userId="d974ff01-1f92-419a-ba7c-6fd3fb8463af" providerId="ADAL" clId="{5C4F4213-B812-484D-A676-5F72C72A1EAB}" dt="2023-08-28T07:11:25.780" v="4814"/>
          <ac:picMkLst>
            <pc:docMk/>
            <pc:sldMk cId="1149495715" sldId="324"/>
            <ac:picMk id="40" creationId="{D7002DBC-C1B9-9F56-0A56-F2CAECEFA04E}"/>
          </ac:picMkLst>
        </pc:picChg>
        <pc:cxnChg chg="mod">
          <ac:chgData name="Hashimoto, Chie / 橋本　知依" userId="d974ff01-1f92-419a-ba7c-6fd3fb8463af" providerId="ADAL" clId="{5C4F4213-B812-484D-A676-5F72C72A1EAB}" dt="2023-08-28T07:11:20.802" v="4812"/>
          <ac:cxnSpMkLst>
            <pc:docMk/>
            <pc:sldMk cId="1149495715" sldId="324"/>
            <ac:cxnSpMk id="15" creationId="{5867CE7A-B05E-876B-4501-987F57D15E18}"/>
          </ac:cxnSpMkLst>
        </pc:cxnChg>
        <pc:cxnChg chg="mod">
          <ac:chgData name="Hashimoto, Chie / 橋本　知依" userId="d974ff01-1f92-419a-ba7c-6fd3fb8463af" providerId="ADAL" clId="{5C4F4213-B812-484D-A676-5F72C72A1EAB}" dt="2023-08-28T07:11:20.802" v="4812"/>
          <ac:cxnSpMkLst>
            <pc:docMk/>
            <pc:sldMk cId="1149495715" sldId="324"/>
            <ac:cxnSpMk id="24" creationId="{399992BF-4DFC-8CDB-5BE4-CA869C81BCFA}"/>
          </ac:cxnSpMkLst>
        </pc:cxnChg>
        <pc:cxnChg chg="mod">
          <ac:chgData name="Hashimoto, Chie / 橋本　知依" userId="d974ff01-1f92-419a-ba7c-6fd3fb8463af" providerId="ADAL" clId="{5C4F4213-B812-484D-A676-5F72C72A1EAB}" dt="2023-08-28T07:12:04.244" v="4827" actId="208"/>
          <ac:cxnSpMkLst>
            <pc:docMk/>
            <pc:sldMk cId="1149495715" sldId="324"/>
            <ac:cxnSpMk id="34" creationId="{92F4C156-0DEE-DBF6-4D6F-5A99A18FCBBE}"/>
          </ac:cxnSpMkLst>
        </pc:cxnChg>
        <pc:cxnChg chg="mod">
          <ac:chgData name="Hashimoto, Chie / 橋本　知依" userId="d974ff01-1f92-419a-ba7c-6fd3fb8463af" providerId="ADAL" clId="{5C4F4213-B812-484D-A676-5F72C72A1EAB}" dt="2023-08-28T07:11:59.879" v="4826" actId="208"/>
          <ac:cxnSpMkLst>
            <pc:docMk/>
            <pc:sldMk cId="1149495715" sldId="324"/>
            <ac:cxnSpMk id="43" creationId="{EB05605C-463E-7661-3F5E-F897828BD92D}"/>
          </ac:cxnSpMkLst>
        </pc:cxnChg>
      </pc:sldChg>
    </pc:docChg>
  </pc:docChgLst>
  <pc:docChgLst>
    <pc:chgData name="Hashimoto, Chie / 橋本　知依" userId="d974ff01-1f92-419a-ba7c-6fd3fb8463af" providerId="ADAL" clId="{7F04EDCE-C26F-46C3-AF95-5F1C26B1EFE5}"/>
    <pc:docChg chg="undo custSel addSld delSld">
      <pc:chgData name="Hashimoto, Chie / 橋本　知依" userId="d974ff01-1f92-419a-ba7c-6fd3fb8463af" providerId="ADAL" clId="{7F04EDCE-C26F-46C3-AF95-5F1C26B1EFE5}" dt="2023-07-26T01:11:59.176" v="6" actId="47"/>
      <pc:docMkLst>
        <pc:docMk/>
      </pc:docMkLst>
      <pc:sldChg chg="add del">
        <pc:chgData name="Hashimoto, Chie / 橋本　知依" userId="d974ff01-1f92-419a-ba7c-6fd3fb8463af" providerId="ADAL" clId="{7F04EDCE-C26F-46C3-AF95-5F1C26B1EFE5}" dt="2023-07-26T01:11:50.125" v="2" actId="47"/>
        <pc:sldMkLst>
          <pc:docMk/>
          <pc:sldMk cId="3347866703" sldId="301"/>
        </pc:sldMkLst>
      </pc:sldChg>
      <pc:sldChg chg="add del">
        <pc:chgData name="Hashimoto, Chie / 橋本　知依" userId="d974ff01-1f92-419a-ba7c-6fd3fb8463af" providerId="ADAL" clId="{7F04EDCE-C26F-46C3-AF95-5F1C26B1EFE5}" dt="2023-07-26T01:11:59.176" v="6" actId="47"/>
        <pc:sldMkLst>
          <pc:docMk/>
          <pc:sldMk cId="2554591567" sldId="31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8">
            <a:extLst>
              <a:ext uri="{FF2B5EF4-FFF2-40B4-BE49-F238E27FC236}">
                <a16:creationId xmlns:a16="http://schemas.microsoft.com/office/drawing/2014/main" id="{778F59B4-A0C7-4EEB-BBA3-CA0FEEB742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7051" y="765522"/>
            <a:ext cx="11137900" cy="503238"/>
          </a:xfrm>
          <a:prstGeom prst="rect">
            <a:avLst/>
          </a:prstGeom>
        </p:spPr>
        <p:txBody>
          <a:bodyPr anchor="ctr" anchorCtr="0"/>
          <a:lstStyle>
            <a:lvl1pPr marL="0" indent="0" algn="ctr" defTabSz="914400" rtl="0" eaLnBrk="1" latinLnBrk="0" hangingPunct="1">
              <a:buNone/>
              <a:defRPr kumimoji="1" lang="ja-JP" altLang="en-US" sz="3200" b="0" kern="1200" dirty="0" smtClean="0">
                <a:solidFill>
                  <a:srgbClr val="0000C6"/>
                </a:solidFill>
                <a:latin typeface="小塚ゴシック Pr6N B" panose="020B0800000000000000" pitchFamily="34" charset="-128"/>
                <a:ea typeface="小塚ゴシック Pr6N B" panose="020B0800000000000000" pitchFamily="34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ja-JP" altLang="en-US" dirty="0"/>
              <a:t>プレゼンテーションタイトルを入力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375789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99963A55-18A4-499B-AF90-F8666C6BAD07}"/>
              </a:ext>
            </a:extLst>
          </p:cNvPr>
          <p:cNvSpPr txBox="1">
            <a:spLocks/>
          </p:cNvSpPr>
          <p:nvPr userDrawn="1"/>
        </p:nvSpPr>
        <p:spPr>
          <a:xfrm>
            <a:off x="1363203" y="3429000"/>
            <a:ext cx="3632237" cy="47667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游ゴシック Medium" panose="020B0500000000000000" pitchFamily="50" charset="-128"/>
              </a:defRPr>
            </a:lvl1pPr>
          </a:lstStyle>
          <a:p>
            <a:r>
              <a:rPr lang="ja-JP" altLang="en-US" sz="2200" dirty="0">
                <a:solidFill>
                  <a:srgbClr val="0000CA"/>
                </a:solidFill>
              </a:rPr>
              <a:t>本日のアジェンダ</a:t>
            </a:r>
          </a:p>
        </p:txBody>
      </p:sp>
      <p:sp>
        <p:nvSpPr>
          <p:cNvPr id="8" name="テキスト プレースホルダー 18">
            <a:extLst>
              <a:ext uri="{FF2B5EF4-FFF2-40B4-BE49-F238E27FC236}">
                <a16:creationId xmlns:a16="http://schemas.microsoft.com/office/drawing/2014/main" id="{27FB1C44-7829-47D1-986D-0A87F4410CE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94401" y="2445949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9" name="テキスト プレースホルダー 24">
            <a:extLst>
              <a:ext uri="{FF2B5EF4-FFF2-40B4-BE49-F238E27FC236}">
                <a16:creationId xmlns:a16="http://schemas.microsoft.com/office/drawing/2014/main" id="{F9998B61-66B2-4745-AF3B-EB748FD3620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762751" y="2445713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0" name="テキスト プレースホルダー 18">
            <a:extLst>
              <a:ext uri="{FF2B5EF4-FFF2-40B4-BE49-F238E27FC236}">
                <a16:creationId xmlns:a16="http://schemas.microsoft.com/office/drawing/2014/main" id="{B21ABF86-ABC5-457B-931A-A31F452B3C1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994401" y="3090095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1" name="テキスト プレースホルダー 24">
            <a:extLst>
              <a:ext uri="{FF2B5EF4-FFF2-40B4-BE49-F238E27FC236}">
                <a16:creationId xmlns:a16="http://schemas.microsoft.com/office/drawing/2014/main" id="{A18AF46B-4CBD-413E-9E2A-6B41FCA1BBD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762751" y="3089859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2" name="テキスト プレースホルダー 18">
            <a:extLst>
              <a:ext uri="{FF2B5EF4-FFF2-40B4-BE49-F238E27FC236}">
                <a16:creationId xmlns:a16="http://schemas.microsoft.com/office/drawing/2014/main" id="{21F160C3-C2C2-44CD-A0D3-95469A8E38F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994401" y="3734241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3" name="テキスト プレースホルダー 24">
            <a:extLst>
              <a:ext uri="{FF2B5EF4-FFF2-40B4-BE49-F238E27FC236}">
                <a16:creationId xmlns:a16="http://schemas.microsoft.com/office/drawing/2014/main" id="{76BD1657-8D93-47D8-A6BF-6EE2E99E83A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762751" y="3734005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4" name="テキスト プレースホルダー 18">
            <a:extLst>
              <a:ext uri="{FF2B5EF4-FFF2-40B4-BE49-F238E27FC236}">
                <a16:creationId xmlns:a16="http://schemas.microsoft.com/office/drawing/2014/main" id="{0F09644A-15BC-463D-A05C-3973A838F44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994401" y="4378387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5" name="テキスト プレースホルダー 24">
            <a:extLst>
              <a:ext uri="{FF2B5EF4-FFF2-40B4-BE49-F238E27FC236}">
                <a16:creationId xmlns:a16="http://schemas.microsoft.com/office/drawing/2014/main" id="{4CD3D390-9AE8-494A-A09E-C5CCB969DFE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62751" y="4378151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132983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9A71AD5-80A4-478C-8A3A-9C222313E0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73552" y="1316736"/>
            <a:ext cx="4480560" cy="4559590"/>
          </a:xfrm>
          <a:prstGeom prst="rect">
            <a:avLst/>
          </a:prstGeom>
        </p:spPr>
      </p:pic>
      <p:sp>
        <p:nvSpPr>
          <p:cNvPr id="8" name="テキスト プレースホルダー 18">
            <a:extLst>
              <a:ext uri="{FF2B5EF4-FFF2-40B4-BE49-F238E27FC236}">
                <a16:creationId xmlns:a16="http://schemas.microsoft.com/office/drawing/2014/main" id="{27FB1C44-7829-47D1-986D-0A87F4410CE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404722" y="3446368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9" name="テキスト プレースホルダー 24">
            <a:extLst>
              <a:ext uri="{FF2B5EF4-FFF2-40B4-BE49-F238E27FC236}">
                <a16:creationId xmlns:a16="http://schemas.microsoft.com/office/drawing/2014/main" id="{F9998B61-66B2-4745-AF3B-EB748FD3620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73073" y="3446132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382273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49D872-27B0-41BC-9B69-C9B2499CF8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64833" y="1122363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4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■大見出しの書式設定</a:t>
            </a:r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36A1FFE9-57A1-4D92-822F-16EFCDBECD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64833" y="1699872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〇中見出しの書式設定</a:t>
            </a:r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6A5F223F-F1AE-42FD-9167-AD0C438CBD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64833" y="2903876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9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注釈の書式設定</a:t>
            </a:r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B6265334-BE5D-46F1-B6B8-C8FBC83318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64833" y="2301874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6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本文の書式設定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7667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08901D54-967B-4EC0-A18B-2ED475DB08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500" b="18500"/>
          <a:stretch/>
        </p:blipFill>
        <p:spPr>
          <a:xfrm>
            <a:off x="1184" y="1268760"/>
            <a:ext cx="12189631" cy="432048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0BD56B9-91E9-48D5-94B5-BA24C73F3D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5903" y="5779008"/>
            <a:ext cx="3060194" cy="74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99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42D346E2-38A5-44BE-A92D-199A2510EF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BB33EA6-5E4F-4C45-AFC8-625F135911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8816161B-1D45-4E88-8575-4D9BFF792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65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07C3299-AF8D-4B78-8F02-4897733AFD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EEE74F0-839F-4EAD-AA2E-636C3DD4D9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D7E6AE0-5223-41C6-8A5A-EB3CDB91F3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31735D5-31F4-4146-904E-9CD1EE47F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AD479BE-C7D0-49F3-ADEC-124D5459EA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CE7F4EE-FB40-4554-827C-6815C539C4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2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0A82E1-8E0D-434A-9DF4-7C2ABD1A07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7051" y="219075"/>
            <a:ext cx="11137900" cy="954569"/>
          </a:xfrm>
        </p:spPr>
        <p:txBody>
          <a:bodyPr lIns="91440" tIns="45720" rIns="91440" bIns="45720" anchor="ctr" anchorCtr="0"/>
          <a:lstStyle/>
          <a:p>
            <a:r>
              <a:rPr lang="en-US" altLang="ja-JP" dirty="0">
                <a:latin typeface="小塚ゴシック Pr6N B"/>
                <a:ea typeface="小塚ゴシック Pr6N B"/>
                <a:cs typeface="Lucida Sans Unicode"/>
              </a:rPr>
              <a:t>Smart Construction Design3D</a:t>
            </a:r>
            <a:br>
              <a:rPr lang="en-US" altLang="ja-JP" dirty="0">
                <a:latin typeface="小塚ゴシック Pr6N B"/>
                <a:ea typeface="小塚ゴシック Pr6N B"/>
                <a:cs typeface="Lucida Sans Unicode"/>
              </a:rPr>
            </a:br>
            <a:r>
              <a:rPr lang="en-US" altLang="ja-JP" dirty="0">
                <a:latin typeface="小塚ゴシック Pr6N B"/>
                <a:ea typeface="小塚ゴシック Pr6N B"/>
                <a:cs typeface="Lucida Sans Unicode"/>
              </a:rPr>
              <a:t>2023.12.12 (Schedule) About the Release Version</a:t>
            </a:r>
          </a:p>
        </p:txBody>
      </p:sp>
    </p:spTree>
    <p:extLst>
      <p:ext uri="{BB962C8B-B14F-4D97-AF65-F5344CB8AC3E}">
        <p14:creationId xmlns:p14="http://schemas.microsoft.com/office/powerpoint/2010/main" val="3840699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519420CB-CF56-435A-A5AD-9C1751E314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64833" y="181587"/>
            <a:ext cx="8153400" cy="388031"/>
          </a:xfrm>
        </p:spPr>
        <p:txBody>
          <a:bodyPr/>
          <a:lstStyle/>
          <a:p>
            <a:r>
              <a:rPr lang="en-US" altLang="ja-JP" b="0" dirty="0">
                <a:solidFill>
                  <a:srgbClr val="265180"/>
                </a:solidFill>
                <a:latin typeface="+mn-ea"/>
                <a:ea typeface="+mn-ea"/>
              </a:rPr>
              <a:t>Release Item List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E400EDE-EE2F-4FB8-9778-A5A6D5083400}"/>
              </a:ext>
            </a:extLst>
          </p:cNvPr>
          <p:cNvSpPr txBox="1"/>
          <p:nvPr/>
        </p:nvSpPr>
        <p:spPr>
          <a:xfrm>
            <a:off x="276468" y="814580"/>
            <a:ext cx="119155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800" dirty="0">
                <a:ea typeface="游ゴシック"/>
              </a:rPr>
              <a:t>We are pleased to announce the release of updates to "Smart Construction Design3D" with the following schedule and content.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dirty="0"/>
              <a:t>Due to system maintenance, the relevant services will not be available during the following dates. </a:t>
            </a:r>
          </a:p>
          <a:p>
            <a:r>
              <a:rPr lang="en-US" altLang="ja-JP" sz="1800" dirty="0"/>
              <a:t>(*The release schedule, time, and contents are subject to change depending on the situation. Please understand this in advance.)</a:t>
            </a:r>
            <a:endParaRPr kumimoji="1" lang="ja-JP" altLang="en-US" sz="1800" dirty="0">
              <a:latin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31B4B9D-12EA-4BC5-4859-8E23CDDB1A22}"/>
              </a:ext>
            </a:extLst>
          </p:cNvPr>
          <p:cNvSpPr txBox="1"/>
          <p:nvPr/>
        </p:nvSpPr>
        <p:spPr>
          <a:xfrm>
            <a:off x="397495" y="2232135"/>
            <a:ext cx="931702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ja-JP" u="sng" dirty="0">
                <a:latin typeface="+mn-ea"/>
              </a:rPr>
              <a:t>Schedule</a:t>
            </a:r>
            <a:r>
              <a:rPr lang="ja-JP" altLang="en-US" u="sng" dirty="0">
                <a:latin typeface="+mn-ea"/>
              </a:rPr>
              <a:t>：</a:t>
            </a:r>
            <a:r>
              <a:rPr lang="en-US" altLang="ja-JP" u="sng" dirty="0">
                <a:latin typeface="+mn-ea"/>
              </a:rPr>
              <a:t> Tuesday, December 12 (Japan time) </a:t>
            </a:r>
            <a:r>
              <a:rPr lang="ja-JP" altLang="en-US" u="sng" dirty="0">
                <a:latin typeface="+mn-ea"/>
              </a:rPr>
              <a:t>　</a:t>
            </a:r>
            <a:r>
              <a:rPr lang="en-US" altLang="ja-JP" u="sng" dirty="0">
                <a:latin typeface="+mn-ea"/>
              </a:rPr>
              <a:t>7:00 p.m. - 9:00 p.m.</a:t>
            </a:r>
            <a:r>
              <a:rPr kumimoji="1" lang="en-US" altLang="ja-JP" u="sng" dirty="0">
                <a:latin typeface="+mn-ea"/>
              </a:rPr>
              <a:t> </a:t>
            </a:r>
            <a:r>
              <a:rPr kumimoji="1" lang="ja-JP" altLang="en-US" u="sng" dirty="0">
                <a:latin typeface="+mn-ea"/>
              </a:rPr>
              <a:t>　</a:t>
            </a:r>
            <a:endParaRPr kumimoji="1" lang="en-US" altLang="ja-JP" u="sng" dirty="0">
              <a:latin typeface="+mn-ea"/>
            </a:endParaRPr>
          </a:p>
        </p:txBody>
      </p:sp>
      <p:graphicFrame>
        <p:nvGraphicFramePr>
          <p:cNvPr id="28" name="表 5">
            <a:extLst>
              <a:ext uri="{FF2B5EF4-FFF2-40B4-BE49-F238E27FC236}">
                <a16:creationId xmlns:a16="http://schemas.microsoft.com/office/drawing/2014/main" id="{99FA9CBE-D388-811D-E0C2-694E6E6CE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14317"/>
              </p:ext>
            </p:extLst>
          </p:nvPr>
        </p:nvGraphicFramePr>
        <p:xfrm>
          <a:off x="497712" y="3091172"/>
          <a:ext cx="11558454" cy="25593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1521">
                  <a:extLst>
                    <a:ext uri="{9D8B030D-6E8A-4147-A177-3AD203B41FA5}">
                      <a16:colId xmlns:a16="http://schemas.microsoft.com/office/drawing/2014/main" val="889631269"/>
                    </a:ext>
                  </a:extLst>
                </a:gridCol>
                <a:gridCol w="1769690">
                  <a:extLst>
                    <a:ext uri="{9D8B030D-6E8A-4147-A177-3AD203B41FA5}">
                      <a16:colId xmlns:a16="http://schemas.microsoft.com/office/drawing/2014/main" val="134053511"/>
                    </a:ext>
                  </a:extLst>
                </a:gridCol>
                <a:gridCol w="9047243">
                  <a:extLst>
                    <a:ext uri="{9D8B030D-6E8A-4147-A177-3AD203B41FA5}">
                      <a16:colId xmlns:a16="http://schemas.microsoft.com/office/drawing/2014/main" val="3343669445"/>
                    </a:ext>
                  </a:extLst>
                </a:gridCol>
              </a:tblGrid>
              <a:tr h="46206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NO.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Target Functions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Overview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05053"/>
                  </a:ext>
                </a:extLst>
              </a:tr>
              <a:tr h="20972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Support for coordinate systems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+mn-cs"/>
                        </a:rPr>
                        <a:t>(Functional improvement)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750" marR="0" lvl="0" indent="-177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Overview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Support for foreign coordinate systems.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+mn-cs"/>
                      </a:endParaRPr>
                    </a:p>
                    <a:p>
                      <a:pPr marL="177750" marR="0" lvl="0" indent="-177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Details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 order to support unique coordinate systems from overseas, Smart Construction Design3D has been modified to support coordinate systems that are already supported in Smart Construction Dashboard.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605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03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A0DC60-CB39-0F4C-B7BB-D68C7BF77B6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kumimoji="1" lang="en-US" altLang="ja-JP" sz="2000" dirty="0"/>
              <a:t>EOF</a:t>
            </a:r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3347866703"/>
      </p:ext>
    </p:extLst>
  </p:cSld>
  <p:clrMapOvr>
    <a:masterClrMapping/>
  </p:clrMapOvr>
</p:sld>
</file>

<file path=ppt/theme/theme1.xml><?xml version="1.0" encoding="utf-8"?>
<a:theme xmlns:a="http://schemas.openxmlformats.org/drawingml/2006/main" name="表紙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インデックス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コンテンツ扉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説明ページ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88394CA23402B409981E2E75D0C0376" ma:contentTypeVersion="2" ma:contentTypeDescription="新しいドキュメントを作成します。" ma:contentTypeScope="" ma:versionID="08e53c7cec538f5ff16fe8f1f88ef101">
  <xsd:schema xmlns:xsd="http://www.w3.org/2001/XMLSchema" xmlns:xs="http://www.w3.org/2001/XMLSchema" xmlns:p="http://schemas.microsoft.com/office/2006/metadata/properties" xmlns:ns3="a9389fa2-add8-4853-8b42-44b440df2f1e" targetNamespace="http://schemas.microsoft.com/office/2006/metadata/properties" ma:root="true" ma:fieldsID="f1fb61fb774e5f806a9ab0a12dd1cf14" ns3:_="">
    <xsd:import namespace="a9389fa2-add8-4853-8b42-44b440df2f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389fa2-add8-4853-8b42-44b440df2f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7641F7-52D0-460F-9EEA-84C7AE2CCB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389fa2-add8-4853-8b42-44b440df2f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20F481-E198-416A-84A7-0B1B2644A2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1EF08D-F8DA-4975-B7B2-B9EB78E5EC19}">
  <ds:schemaRefs>
    <ds:schemaRef ds:uri="http://schemas.microsoft.com/office/2006/documentManagement/types"/>
    <ds:schemaRef ds:uri="http://schemas.microsoft.com/office/2006/metadata/properties"/>
    <ds:schemaRef ds:uri="a9389fa2-add8-4853-8b42-44b440df2f1e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26346</TotalTime>
  <Words>153</Words>
  <Application>Microsoft Office PowerPoint</Application>
  <PresentationFormat>ワイド画面</PresentationFormat>
  <Paragraphs>15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3</vt:i4>
      </vt:variant>
    </vt:vector>
  </HeadingPairs>
  <TitlesOfParts>
    <vt:vector size="14" baseType="lpstr">
      <vt:lpstr>Meiryo UI</vt:lpstr>
      <vt:lpstr>小塚ゴシック Pr6N B</vt:lpstr>
      <vt:lpstr>游ゴシック</vt:lpstr>
      <vt:lpstr>游ゴシック Light</vt:lpstr>
      <vt:lpstr>游ゴシック Medium</vt:lpstr>
      <vt:lpstr>Arial</vt:lpstr>
      <vt:lpstr>Lucida Sans Unicode</vt:lpstr>
      <vt:lpstr>表紙</vt:lpstr>
      <vt:lpstr>インデックス</vt:lpstr>
      <vt:lpstr>コンテンツ扉</vt:lpstr>
      <vt:lpstr>説明ページ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石上 学</dc:creator>
  <cp:lastModifiedBy>Hashimoto, Chie / 橋本　知依</cp:lastModifiedBy>
  <cp:revision>312</cp:revision>
  <dcterms:created xsi:type="dcterms:W3CDTF">2021-03-26T09:54:52Z</dcterms:created>
  <dcterms:modified xsi:type="dcterms:W3CDTF">2023-12-11T08:04:31Z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0x010100288394CA23402B409981E2E75D0C0376</vt:lpwstr>
  </property>
</Properties>
</file>