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342" r:id="rId10"/>
    <p:sldId id="339" r:id="rId11"/>
    <p:sldId id="343" r:id="rId12"/>
    <p:sldId id="30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107C41"/>
    <a:srgbClr val="4472C4"/>
    <a:srgbClr val="0000DA"/>
    <a:srgbClr val="FFFFFF"/>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5A9C7-30D7-46E9-9301-54AE09DB4798}" v="32" dt="2024-01-30T05:06:56.03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2" autoAdjust="0"/>
    <p:restoredTop sz="95842" autoAdjust="0"/>
  </p:normalViewPr>
  <p:slideViewPr>
    <p:cSldViewPr snapToGrid="0">
      <p:cViewPr varScale="1">
        <p:scale>
          <a:sx n="86" d="100"/>
          <a:sy n="86" d="100"/>
        </p:scale>
        <p:origin x="67" y="336"/>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A3CCF48D-4367-40F2-8661-DD8B18CF18A2}"/>
    <pc:docChg chg="undo redo custSel addSld delSld modSld sldOrd">
      <pc:chgData name="Hashimoto, Chie / 橋本　知依" userId="d974ff01-1f92-419a-ba7c-6fd3fb8463af" providerId="ADAL" clId="{A3CCF48D-4367-40F2-8661-DD8B18CF18A2}" dt="2023-12-19T05:53:16.651" v="5880" actId="13926"/>
      <pc:docMkLst>
        <pc:docMk/>
      </pc:docMkLst>
      <pc:sldChg chg="modSp mod">
        <pc:chgData name="Hashimoto, Chie / 橋本　知依" userId="d974ff01-1f92-419a-ba7c-6fd3fb8463af" providerId="ADAL" clId="{A3CCF48D-4367-40F2-8661-DD8B18CF18A2}" dt="2023-12-18T06:47:37.555" v="5784" actId="20577"/>
        <pc:sldMkLst>
          <pc:docMk/>
          <pc:sldMk cId="3840699567" sldId="303"/>
        </pc:sldMkLst>
        <pc:spChg chg="mod">
          <ac:chgData name="Hashimoto, Chie / 橋本　知依" userId="d974ff01-1f92-419a-ba7c-6fd3fb8463af" providerId="ADAL" clId="{A3CCF48D-4367-40F2-8661-DD8B18CF18A2}" dt="2023-12-18T06:47:37.555" v="5784" actId="20577"/>
          <ac:spMkLst>
            <pc:docMk/>
            <pc:sldMk cId="3840699567" sldId="303"/>
            <ac:spMk id="3" creationId="{530A82E1-8E0D-434A-9DF4-7C2ABD1A07A1}"/>
          </ac:spMkLst>
        </pc:spChg>
      </pc:sldChg>
      <pc:sldChg chg="addSp delSp modSp mod">
        <pc:chgData name="Hashimoto, Chie / 橋本　知依" userId="d974ff01-1f92-419a-ba7c-6fd3fb8463af" providerId="ADAL" clId="{A3CCF48D-4367-40F2-8661-DD8B18CF18A2}" dt="2023-12-18T06:51:58.100" v="5798" actId="20577"/>
        <pc:sldMkLst>
          <pc:docMk/>
          <pc:sldMk cId="509033882" sldId="305"/>
        </pc:sldMkLst>
        <pc:spChg chg="add del mod">
          <ac:chgData name="Hashimoto, Chie / 橋本　知依" userId="d974ff01-1f92-419a-ba7c-6fd3fb8463af" providerId="ADAL" clId="{A3CCF48D-4367-40F2-8661-DD8B18CF18A2}" dt="2023-11-22T05:51:23.325" v="787"/>
          <ac:spMkLst>
            <pc:docMk/>
            <pc:sldMk cId="509033882" sldId="305"/>
            <ac:spMk id="4" creationId="{E14055C1-E5D4-CC8F-D57F-87893F4ED232}"/>
          </ac:spMkLst>
        </pc:spChg>
        <pc:spChg chg="mod">
          <ac:chgData name="Hashimoto, Chie / 橋本　知依" userId="d974ff01-1f92-419a-ba7c-6fd3fb8463af" providerId="ADAL" clId="{A3CCF48D-4367-40F2-8661-DD8B18CF18A2}" dt="2023-12-18T06:47:42.981" v="5787" actId="20577"/>
          <ac:spMkLst>
            <pc:docMk/>
            <pc:sldMk cId="509033882" sldId="305"/>
            <ac:spMk id="6" creationId="{531B4B9D-12EA-4BC5-4859-8E23CDDB1A22}"/>
          </ac:spMkLst>
        </pc:spChg>
        <pc:spChg chg="add mod">
          <ac:chgData name="Hashimoto, Chie / 橋本　知依" userId="d974ff01-1f92-419a-ba7c-6fd3fb8463af" providerId="ADAL" clId="{A3CCF48D-4367-40F2-8661-DD8B18CF18A2}" dt="2023-12-01T00:09:07.453" v="5446" actId="164"/>
          <ac:spMkLst>
            <pc:docMk/>
            <pc:sldMk cId="509033882" sldId="305"/>
            <ac:spMk id="8" creationId="{E6BD9E3F-3555-EA5F-12BA-7CFC196F819B}"/>
          </ac:spMkLst>
        </pc:spChg>
        <pc:spChg chg="add mod">
          <ac:chgData name="Hashimoto, Chie / 橋本　知依" userId="d974ff01-1f92-419a-ba7c-6fd3fb8463af" providerId="ADAL" clId="{A3CCF48D-4367-40F2-8661-DD8B18CF18A2}" dt="2023-12-01T00:09:07.453" v="5446" actId="164"/>
          <ac:spMkLst>
            <pc:docMk/>
            <pc:sldMk cId="509033882" sldId="305"/>
            <ac:spMk id="10" creationId="{6E859152-A6E9-3A48-ABD7-50EF2D988F4F}"/>
          </ac:spMkLst>
        </pc:spChg>
        <pc:spChg chg="add del mod">
          <ac:chgData name="Hashimoto, Chie / 橋本　知依" userId="d974ff01-1f92-419a-ba7c-6fd3fb8463af" providerId="ADAL" clId="{A3CCF48D-4367-40F2-8661-DD8B18CF18A2}" dt="2023-12-18T06:51:04.579" v="5796" actId="478"/>
          <ac:spMkLst>
            <pc:docMk/>
            <pc:sldMk cId="509033882" sldId="305"/>
            <ac:spMk id="11" creationId="{03BFC216-E09A-6488-BC76-FA58807B61E9}"/>
          </ac:spMkLst>
        </pc:spChg>
        <pc:spChg chg="add del mod">
          <ac:chgData name="Hashimoto, Chie / 橋本　知依" userId="d974ff01-1f92-419a-ba7c-6fd3fb8463af" providerId="ADAL" clId="{A3CCF48D-4367-40F2-8661-DD8B18CF18A2}" dt="2023-12-18T06:50:56.973" v="5790" actId="478"/>
          <ac:spMkLst>
            <pc:docMk/>
            <pc:sldMk cId="509033882" sldId="305"/>
            <ac:spMk id="12" creationId="{C8392B9E-6713-4F3F-44E3-28DCCF22E592}"/>
          </ac:spMkLst>
        </pc:spChg>
        <pc:spChg chg="add del mod">
          <ac:chgData name="Hashimoto, Chie / 橋本　知依" userId="d974ff01-1f92-419a-ba7c-6fd3fb8463af" providerId="ADAL" clId="{A3CCF48D-4367-40F2-8661-DD8B18CF18A2}" dt="2023-12-18T06:50:55.432" v="5789" actId="478"/>
          <ac:spMkLst>
            <pc:docMk/>
            <pc:sldMk cId="509033882" sldId="305"/>
            <ac:spMk id="13" creationId="{B3040322-A0BB-AA1B-AA59-4CBA482F200B}"/>
          </ac:spMkLst>
        </pc:spChg>
        <pc:spChg chg="add mod">
          <ac:chgData name="Hashimoto, Chie / 橋本　知依" userId="d974ff01-1f92-419a-ba7c-6fd3fb8463af" providerId="ADAL" clId="{A3CCF48D-4367-40F2-8661-DD8B18CF18A2}" dt="2023-12-01T00:09:23.386" v="5452" actId="1076"/>
          <ac:spMkLst>
            <pc:docMk/>
            <pc:sldMk cId="509033882" sldId="305"/>
            <ac:spMk id="15" creationId="{6697A4E2-EEA6-DC6C-11B5-EFD34FBE5612}"/>
          </ac:spMkLst>
        </pc:spChg>
        <pc:spChg chg="add del mod">
          <ac:chgData name="Hashimoto, Chie / 橋本　知依" userId="d974ff01-1f92-419a-ba7c-6fd3fb8463af" providerId="ADAL" clId="{A3CCF48D-4367-40F2-8661-DD8B18CF18A2}" dt="2023-12-18T06:50:52.832" v="5788" actId="478"/>
          <ac:spMkLst>
            <pc:docMk/>
            <pc:sldMk cId="509033882" sldId="305"/>
            <ac:spMk id="16" creationId="{368C37C1-1733-685D-D8AF-C32711F1C4AA}"/>
          </ac:spMkLst>
        </pc:spChg>
        <pc:spChg chg="mod">
          <ac:chgData name="Hashimoto, Chie / 橋本　知依" userId="d974ff01-1f92-419a-ba7c-6fd3fb8463af" providerId="ADAL" clId="{A3CCF48D-4367-40F2-8661-DD8B18CF18A2}" dt="2023-11-22T08:00:36.777" v="2913"/>
          <ac:spMkLst>
            <pc:docMk/>
            <pc:sldMk cId="509033882" sldId="305"/>
            <ac:spMk id="17" creationId="{C19FD6EC-C482-8F3D-3236-C0221AB6920F}"/>
          </ac:spMkLst>
        </pc:spChg>
        <pc:spChg chg="add del mod">
          <ac:chgData name="Hashimoto, Chie / 橋本　知依" userId="d974ff01-1f92-419a-ba7c-6fd3fb8463af" providerId="ADAL" clId="{A3CCF48D-4367-40F2-8661-DD8B18CF18A2}" dt="2023-12-18T06:50:58.254" v="5791" actId="478"/>
          <ac:spMkLst>
            <pc:docMk/>
            <pc:sldMk cId="509033882" sldId="305"/>
            <ac:spMk id="18" creationId="{284335DF-96DE-B247-D08D-8A75D853C042}"/>
          </ac:spMkLst>
        </pc:spChg>
        <pc:spChg chg="mod">
          <ac:chgData name="Hashimoto, Chie / 橋本　知依" userId="d974ff01-1f92-419a-ba7c-6fd3fb8463af" providerId="ADAL" clId="{A3CCF48D-4367-40F2-8661-DD8B18CF18A2}" dt="2023-11-22T08:00:36.777" v="2913"/>
          <ac:spMkLst>
            <pc:docMk/>
            <pc:sldMk cId="509033882" sldId="305"/>
            <ac:spMk id="20" creationId="{84CCDC73-2075-2510-DC18-6243FD83CC7A}"/>
          </ac:spMkLst>
        </pc:spChg>
        <pc:spChg chg="mod">
          <ac:chgData name="Hashimoto, Chie / 橋本　知依" userId="d974ff01-1f92-419a-ba7c-6fd3fb8463af" providerId="ADAL" clId="{A3CCF48D-4367-40F2-8661-DD8B18CF18A2}" dt="2023-11-22T08:10:49.240" v="3225"/>
          <ac:spMkLst>
            <pc:docMk/>
            <pc:sldMk cId="509033882" sldId="305"/>
            <ac:spMk id="25" creationId="{4BB89B78-D7F5-A6A6-69B0-3344C6CA1765}"/>
          </ac:spMkLst>
        </pc:spChg>
        <pc:spChg chg="mod">
          <ac:chgData name="Hashimoto, Chie / 橋本　知依" userId="d974ff01-1f92-419a-ba7c-6fd3fb8463af" providerId="ADAL" clId="{A3CCF48D-4367-40F2-8661-DD8B18CF18A2}" dt="2023-11-22T08:10:49.240" v="3225"/>
          <ac:spMkLst>
            <pc:docMk/>
            <pc:sldMk cId="509033882" sldId="305"/>
            <ac:spMk id="27" creationId="{18E3CC33-FA3D-F8A0-70E7-3A6196AFC79F}"/>
          </ac:spMkLst>
        </pc:spChg>
        <pc:spChg chg="add del mod">
          <ac:chgData name="Hashimoto, Chie / 橋本　知依" userId="d974ff01-1f92-419a-ba7c-6fd3fb8463af" providerId="ADAL" clId="{A3CCF48D-4367-40F2-8661-DD8B18CF18A2}" dt="2023-12-01T00:07:43.884" v="5430" actId="478"/>
          <ac:spMkLst>
            <pc:docMk/>
            <pc:sldMk cId="509033882" sldId="305"/>
            <ac:spMk id="33" creationId="{F0166648-493E-8FBD-8003-8DECF8341BC6}"/>
          </ac:spMkLst>
        </pc:spChg>
        <pc:spChg chg="add del mod">
          <ac:chgData name="Hashimoto, Chie / 橋本　知依" userId="d974ff01-1f92-419a-ba7c-6fd3fb8463af" providerId="ADAL" clId="{A3CCF48D-4367-40F2-8661-DD8B18CF18A2}" dt="2023-12-01T00:07:43.884" v="5430" actId="478"/>
          <ac:spMkLst>
            <pc:docMk/>
            <pc:sldMk cId="509033882" sldId="305"/>
            <ac:spMk id="34" creationId="{31CFA8F3-865C-A1DC-AB41-763DF8558E99}"/>
          </ac:spMkLst>
        </pc:spChg>
        <pc:spChg chg="add del mod">
          <ac:chgData name="Hashimoto, Chie / 橋本　知依" userId="d974ff01-1f92-419a-ba7c-6fd3fb8463af" providerId="ADAL" clId="{A3CCF48D-4367-40F2-8661-DD8B18CF18A2}" dt="2023-12-01T00:07:43.884" v="5430" actId="478"/>
          <ac:spMkLst>
            <pc:docMk/>
            <pc:sldMk cId="509033882" sldId="305"/>
            <ac:spMk id="35" creationId="{DB854557-93B7-45B0-E634-6B24932F3A14}"/>
          </ac:spMkLst>
        </pc:spChg>
        <pc:spChg chg="add del mod">
          <ac:chgData name="Hashimoto, Chie / 橋本　知依" userId="d974ff01-1f92-419a-ba7c-6fd3fb8463af" providerId="ADAL" clId="{A3CCF48D-4367-40F2-8661-DD8B18CF18A2}" dt="2023-12-01T00:07:43.884" v="5430" actId="478"/>
          <ac:spMkLst>
            <pc:docMk/>
            <pc:sldMk cId="509033882" sldId="305"/>
            <ac:spMk id="36" creationId="{AE49D867-EA51-470C-82B9-972C5C89B3EB}"/>
          </ac:spMkLst>
        </pc:spChg>
        <pc:spChg chg="add del mod">
          <ac:chgData name="Hashimoto, Chie / 橋本　知依" userId="d974ff01-1f92-419a-ba7c-6fd3fb8463af" providerId="ADAL" clId="{A3CCF48D-4367-40F2-8661-DD8B18CF18A2}" dt="2023-12-01T00:07:43.884" v="5430" actId="478"/>
          <ac:spMkLst>
            <pc:docMk/>
            <pc:sldMk cId="509033882" sldId="305"/>
            <ac:spMk id="37" creationId="{14F59490-E9B2-157D-37CA-5B642D1BC9FA}"/>
          </ac:spMkLst>
        </pc:spChg>
        <pc:spChg chg="add del mod">
          <ac:chgData name="Hashimoto, Chie / 橋本　知依" userId="d974ff01-1f92-419a-ba7c-6fd3fb8463af" providerId="ADAL" clId="{A3CCF48D-4367-40F2-8661-DD8B18CF18A2}" dt="2023-12-01T00:07:43.884" v="5430" actId="478"/>
          <ac:spMkLst>
            <pc:docMk/>
            <pc:sldMk cId="509033882" sldId="305"/>
            <ac:spMk id="38" creationId="{B4FE89D4-E3F3-F7A4-497D-DB59A71D561C}"/>
          </ac:spMkLst>
        </pc:spChg>
        <pc:grpChg chg="add mod">
          <ac:chgData name="Hashimoto, Chie / 橋本　知依" userId="d974ff01-1f92-419a-ba7c-6fd3fb8463af" providerId="ADAL" clId="{A3CCF48D-4367-40F2-8661-DD8B18CF18A2}" dt="2023-12-01T00:09:07.453" v="5446" actId="164"/>
          <ac:grpSpMkLst>
            <pc:docMk/>
            <pc:sldMk cId="509033882" sldId="305"/>
            <ac:grpSpMk id="4" creationId="{E08214B0-4956-2625-7840-F0481031DE70}"/>
          </ac:grpSpMkLst>
        </pc:grpChg>
        <pc:grpChg chg="add del mod">
          <ac:chgData name="Hashimoto, Chie / 橋本　知依" userId="d974ff01-1f92-419a-ba7c-6fd3fb8463af" providerId="ADAL" clId="{A3CCF48D-4367-40F2-8661-DD8B18CF18A2}" dt="2023-11-22T07:50:22.139" v="2642" actId="21"/>
          <ac:grpSpMkLst>
            <pc:docMk/>
            <pc:sldMk cId="509033882" sldId="305"/>
            <ac:grpSpMk id="12" creationId="{C53AA05C-2436-C502-2116-8E900DBD1259}"/>
          </ac:grpSpMkLst>
        </pc:grpChg>
        <pc:grpChg chg="add del mod">
          <ac:chgData name="Hashimoto, Chie / 橋本　知依" userId="d974ff01-1f92-419a-ba7c-6fd3fb8463af" providerId="ADAL" clId="{A3CCF48D-4367-40F2-8661-DD8B18CF18A2}" dt="2023-11-27T23:17:55.022" v="3872" actId="478"/>
          <ac:grpSpMkLst>
            <pc:docMk/>
            <pc:sldMk cId="509033882" sldId="305"/>
            <ac:grpSpMk id="15" creationId="{DDAE6435-985F-EA86-3ACE-B9EA055A91A1}"/>
          </ac:grpSpMkLst>
        </pc:grpChg>
        <pc:grpChg chg="mod">
          <ac:chgData name="Hashimoto, Chie / 橋本　知依" userId="d974ff01-1f92-419a-ba7c-6fd3fb8463af" providerId="ADAL" clId="{A3CCF48D-4367-40F2-8661-DD8B18CF18A2}" dt="2023-11-22T08:00:36.777" v="2913"/>
          <ac:grpSpMkLst>
            <pc:docMk/>
            <pc:sldMk cId="509033882" sldId="305"/>
            <ac:grpSpMk id="16" creationId="{8C506E74-19A3-26FA-536B-78ECB6149E6F}"/>
          </ac:grpSpMkLst>
        </pc:grpChg>
        <pc:grpChg chg="del">
          <ac:chgData name="Hashimoto, Chie / 橋本　知依" userId="d974ff01-1f92-419a-ba7c-6fd3fb8463af" providerId="ADAL" clId="{A3CCF48D-4367-40F2-8661-DD8B18CF18A2}" dt="2023-11-22T05:12:21.298" v="65" actId="478"/>
          <ac:grpSpMkLst>
            <pc:docMk/>
            <pc:sldMk cId="509033882" sldId="305"/>
            <ac:grpSpMk id="19" creationId="{44479F1D-A371-0544-96DF-B353C7B18B78}"/>
          </ac:grpSpMkLst>
        </pc:grpChg>
        <pc:grpChg chg="add del mod">
          <ac:chgData name="Hashimoto, Chie / 橋本　知依" userId="d974ff01-1f92-419a-ba7c-6fd3fb8463af" providerId="ADAL" clId="{A3CCF48D-4367-40F2-8661-DD8B18CF18A2}" dt="2023-12-18T06:51:00.040" v="5793" actId="478"/>
          <ac:grpSpMkLst>
            <pc:docMk/>
            <pc:sldMk cId="509033882" sldId="305"/>
            <ac:grpSpMk id="19" creationId="{4F2C6061-74C5-632C-7C1E-BBB41DC51DD0}"/>
          </ac:grpSpMkLst>
        </pc:grpChg>
        <pc:grpChg chg="add del mod">
          <ac:chgData name="Hashimoto, Chie / 橋本　知依" userId="d974ff01-1f92-419a-ba7c-6fd3fb8463af" providerId="ADAL" clId="{A3CCF48D-4367-40F2-8661-DD8B18CF18A2}" dt="2023-12-01T00:07:43.884" v="5430" actId="478"/>
          <ac:grpSpMkLst>
            <pc:docMk/>
            <pc:sldMk cId="509033882" sldId="305"/>
            <ac:grpSpMk id="23" creationId="{3AB43811-8888-38A4-8C63-80B04145E014}"/>
          </ac:grpSpMkLst>
        </pc:grpChg>
        <pc:grpChg chg="mod">
          <ac:chgData name="Hashimoto, Chie / 橋本　知依" userId="d974ff01-1f92-419a-ba7c-6fd3fb8463af" providerId="ADAL" clId="{A3CCF48D-4367-40F2-8661-DD8B18CF18A2}" dt="2023-11-22T08:10:49.240" v="3225"/>
          <ac:grpSpMkLst>
            <pc:docMk/>
            <pc:sldMk cId="509033882" sldId="305"/>
            <ac:grpSpMk id="24" creationId="{41A9BFF2-79C3-1675-9099-942CB57EB2E5}"/>
          </ac:grpSpMkLst>
        </pc:grpChg>
        <pc:graphicFrameChg chg="add mod modGraphic">
          <ac:chgData name="Hashimoto, Chie / 橋本　知依" userId="d974ff01-1f92-419a-ba7c-6fd3fb8463af" providerId="ADAL" clId="{A3CCF48D-4367-40F2-8661-DD8B18CF18A2}" dt="2023-12-18T06:51:58.100" v="5798" actId="20577"/>
          <ac:graphicFrameMkLst>
            <pc:docMk/>
            <pc:sldMk cId="509033882" sldId="305"/>
            <ac:graphicFrameMk id="14" creationId="{BAB5485D-46A9-1795-D8EB-5412EF3D411B}"/>
          </ac:graphicFrameMkLst>
        </pc:graphicFrameChg>
        <pc:graphicFrameChg chg="del mod modGraphic">
          <ac:chgData name="Hashimoto, Chie / 橋本　知依" userId="d974ff01-1f92-419a-ba7c-6fd3fb8463af" providerId="ADAL" clId="{A3CCF48D-4367-40F2-8661-DD8B18CF18A2}" dt="2023-11-22T07:50:22.139" v="2642" actId="21"/>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A3CCF48D-4367-40F2-8661-DD8B18CF18A2}" dt="2023-12-01T00:09:13.680" v="5449" actId="1076"/>
          <ac:picMkLst>
            <pc:docMk/>
            <pc:sldMk cId="509033882" sldId="305"/>
            <ac:picMk id="5" creationId="{E42FB362-FC95-4DCC-E52D-00ACB13FE828}"/>
          </ac:picMkLst>
        </pc:picChg>
        <pc:picChg chg="add del mod ord modCrop">
          <ac:chgData name="Hashimoto, Chie / 橋本　知依" userId="d974ff01-1f92-419a-ba7c-6fd3fb8463af" providerId="ADAL" clId="{A3CCF48D-4367-40F2-8661-DD8B18CF18A2}" dt="2023-11-22T08:01:29.507" v="2927" actId="478"/>
          <ac:picMkLst>
            <pc:docMk/>
            <pc:sldMk cId="509033882" sldId="305"/>
            <ac:picMk id="7" creationId="{2D6E20FB-A992-D668-54ED-91F857E1EC7E}"/>
          </ac:picMkLst>
        </pc:picChg>
        <pc:picChg chg="mod">
          <ac:chgData name="Hashimoto, Chie / 橋本　知依" userId="d974ff01-1f92-419a-ba7c-6fd3fb8463af" providerId="ADAL" clId="{A3CCF48D-4367-40F2-8661-DD8B18CF18A2}" dt="2023-12-01T00:09:05.190" v="5445"/>
          <ac:picMkLst>
            <pc:docMk/>
            <pc:sldMk cId="509033882" sldId="305"/>
            <ac:picMk id="7" creationId="{6B97E5C7-F49C-9970-5E65-CBF3DA180D7D}"/>
          </ac:picMkLst>
        </pc:picChg>
        <pc:picChg chg="add mod modCrop">
          <ac:chgData name="Hashimoto, Chie / 橋本　知依" userId="d974ff01-1f92-419a-ba7c-6fd3fb8463af" providerId="ADAL" clId="{A3CCF48D-4367-40F2-8661-DD8B18CF18A2}" dt="2023-11-22T07:49:34.085" v="2633" actId="732"/>
          <ac:picMkLst>
            <pc:docMk/>
            <pc:sldMk cId="509033882" sldId="305"/>
            <ac:picMk id="9" creationId="{5C078706-14FE-8EDD-BAEE-9B2A0CD3DA11}"/>
          </ac:picMkLst>
        </pc:picChg>
        <pc:picChg chg="add mod modCrop">
          <ac:chgData name="Hashimoto, Chie / 橋本　知依" userId="d974ff01-1f92-419a-ba7c-6fd3fb8463af" providerId="ADAL" clId="{A3CCF48D-4367-40F2-8661-DD8B18CF18A2}" dt="2023-11-22T07:49:07.524" v="2626" actId="164"/>
          <ac:picMkLst>
            <pc:docMk/>
            <pc:sldMk cId="509033882" sldId="305"/>
            <ac:picMk id="10" creationId="{B728BCF3-FFD6-F7AB-AA77-8E6CA471BC38}"/>
          </ac:picMkLst>
        </pc:picChg>
        <pc:picChg chg="mod modCrop">
          <ac:chgData name="Hashimoto, Chie / 橋本　知依" userId="d974ff01-1f92-419a-ba7c-6fd3fb8463af" providerId="ADAL" clId="{A3CCF48D-4367-40F2-8661-DD8B18CF18A2}" dt="2023-11-22T08:00:44.902" v="2914" actId="732"/>
          <ac:picMkLst>
            <pc:docMk/>
            <pc:sldMk cId="509033882" sldId="305"/>
            <ac:picMk id="21" creationId="{1F02DE2E-B338-1D02-DBD9-0F8763A031A1}"/>
          </ac:picMkLst>
        </pc:picChg>
        <pc:picChg chg="mod modCrop">
          <ac:chgData name="Hashimoto, Chie / 橋本　知依" userId="d974ff01-1f92-419a-ba7c-6fd3fb8463af" providerId="ADAL" clId="{A3CCF48D-4367-40F2-8661-DD8B18CF18A2}" dt="2023-11-22T08:00:49.140" v="2915" actId="732"/>
          <ac:picMkLst>
            <pc:docMk/>
            <pc:sldMk cId="509033882" sldId="305"/>
            <ac:picMk id="22" creationId="{82801E8C-720C-9745-2744-A7D6D532EF6A}"/>
          </ac:picMkLst>
        </pc:picChg>
        <pc:picChg chg="mod">
          <ac:chgData name="Hashimoto, Chie / 橋本　知依" userId="d974ff01-1f92-419a-ba7c-6fd3fb8463af" providerId="ADAL" clId="{A3CCF48D-4367-40F2-8661-DD8B18CF18A2}" dt="2023-11-22T08:10:49.240" v="3225"/>
          <ac:picMkLst>
            <pc:docMk/>
            <pc:sldMk cId="509033882" sldId="305"/>
            <ac:picMk id="29" creationId="{EB8A76E1-496A-6CBC-E7EF-64F4D14C78BE}"/>
          </ac:picMkLst>
        </pc:picChg>
        <pc:picChg chg="mod">
          <ac:chgData name="Hashimoto, Chie / 橋本　知依" userId="d974ff01-1f92-419a-ba7c-6fd3fb8463af" providerId="ADAL" clId="{A3CCF48D-4367-40F2-8661-DD8B18CF18A2}" dt="2023-11-22T08:10:49.240" v="3225"/>
          <ac:picMkLst>
            <pc:docMk/>
            <pc:sldMk cId="509033882" sldId="305"/>
            <ac:picMk id="30" creationId="{4234EE21-EAC2-DA50-DB3B-BB508B7D9895}"/>
          </ac:picMkLst>
        </pc:picChg>
        <pc:picChg chg="add del mod">
          <ac:chgData name="Hashimoto, Chie / 橋本　知依" userId="d974ff01-1f92-419a-ba7c-6fd3fb8463af" providerId="ADAL" clId="{A3CCF48D-4367-40F2-8661-DD8B18CF18A2}" dt="2023-12-01T00:07:43.884" v="5430" actId="478"/>
          <ac:picMkLst>
            <pc:docMk/>
            <pc:sldMk cId="509033882" sldId="305"/>
            <ac:picMk id="31" creationId="{B974415E-9844-5778-E84C-5A4618806D52}"/>
          </ac:picMkLst>
        </pc:picChg>
        <pc:picChg chg="add del mod">
          <ac:chgData name="Hashimoto, Chie / 橋本　知依" userId="d974ff01-1f92-419a-ba7c-6fd3fb8463af" providerId="ADAL" clId="{A3CCF48D-4367-40F2-8661-DD8B18CF18A2}" dt="2023-12-01T00:07:43.884" v="5430" actId="478"/>
          <ac:picMkLst>
            <pc:docMk/>
            <pc:sldMk cId="509033882" sldId="305"/>
            <ac:picMk id="32" creationId="{65C8279F-FFB1-48FB-3B5C-93CE9426A6CB}"/>
          </ac:picMkLst>
        </pc:picChg>
        <pc:cxnChg chg="add mod">
          <ac:chgData name="Hashimoto, Chie / 橋本　知依" userId="d974ff01-1f92-419a-ba7c-6fd3fb8463af" providerId="ADAL" clId="{A3CCF48D-4367-40F2-8661-DD8B18CF18A2}" dt="2023-12-18T06:51:00.040" v="5793" actId="478"/>
          <ac:cxnSpMkLst>
            <pc:docMk/>
            <pc:sldMk cId="509033882" sldId="305"/>
            <ac:cxnSpMk id="9" creationId="{524725B6-0CD2-4181-434D-54B40491F7E6}"/>
          </ac:cxnSpMkLst>
        </pc:cxnChg>
        <pc:cxnChg chg="add del mod">
          <ac:chgData name="Hashimoto, Chie / 橋本　知依" userId="d974ff01-1f92-419a-ba7c-6fd3fb8463af" providerId="ADAL" clId="{A3CCF48D-4367-40F2-8661-DD8B18CF18A2}" dt="2023-12-18T06:51:01.294" v="5794" actId="478"/>
          <ac:cxnSpMkLst>
            <pc:docMk/>
            <pc:sldMk cId="509033882" sldId="305"/>
            <ac:cxnSpMk id="17" creationId="{1007BD8A-C07D-8E59-C8AB-2A433832B6FA}"/>
          </ac:cxnSpMkLst>
        </pc:cxnChg>
        <pc:cxnChg chg="mod">
          <ac:chgData name="Hashimoto, Chie / 橋本　知依" userId="d974ff01-1f92-419a-ba7c-6fd3fb8463af" providerId="ADAL" clId="{A3CCF48D-4367-40F2-8661-DD8B18CF18A2}" dt="2023-11-27T23:17:55.022" v="3872" actId="478"/>
          <ac:cxnSpMkLst>
            <pc:docMk/>
            <pc:sldMk cId="509033882" sldId="305"/>
            <ac:cxnSpMk id="18" creationId="{82F3933E-30BC-5F88-BE92-C1349080DD1D}"/>
          </ac:cxnSpMkLst>
        </pc:cxnChg>
        <pc:cxnChg chg="mod">
          <ac:chgData name="Hashimoto, Chie / 橋本　知依" userId="d974ff01-1f92-419a-ba7c-6fd3fb8463af" providerId="ADAL" clId="{A3CCF48D-4367-40F2-8661-DD8B18CF18A2}" dt="2023-12-01T00:07:43.884" v="5430" actId="478"/>
          <ac:cxnSpMkLst>
            <pc:docMk/>
            <pc:sldMk cId="509033882" sldId="305"/>
            <ac:cxnSpMk id="26" creationId="{13BE418A-1096-1CEC-2DD7-096EF91F77EF}"/>
          </ac:cxnSpMkLst>
        </pc:cxnChg>
      </pc:sldChg>
      <pc:sldChg chg="del">
        <pc:chgData name="Hashimoto, Chie / 橋本　知依" userId="d974ff01-1f92-419a-ba7c-6fd3fb8463af" providerId="ADAL" clId="{A3CCF48D-4367-40F2-8661-DD8B18CF18A2}" dt="2023-11-22T05:08:01.070" v="53" actId="47"/>
        <pc:sldMkLst>
          <pc:docMk/>
          <pc:sldMk cId="387756159" sldId="336"/>
        </pc:sldMkLst>
      </pc:sldChg>
      <pc:sldChg chg="del">
        <pc:chgData name="Hashimoto, Chie / 橋本　知依" userId="d974ff01-1f92-419a-ba7c-6fd3fb8463af" providerId="ADAL" clId="{A3CCF48D-4367-40F2-8661-DD8B18CF18A2}" dt="2023-11-22T05:08:01.828" v="54" actId="47"/>
        <pc:sldMkLst>
          <pc:docMk/>
          <pc:sldMk cId="2278173" sldId="337"/>
        </pc:sldMkLst>
      </pc:sldChg>
      <pc:sldChg chg="addSp delSp modSp del mod">
        <pc:chgData name="Hashimoto, Chie / 橋本　知依" userId="d974ff01-1f92-419a-ba7c-6fd3fb8463af" providerId="ADAL" clId="{A3CCF48D-4367-40F2-8661-DD8B18CF18A2}" dt="2023-12-01T00:07:33.043" v="5429" actId="47"/>
        <pc:sldMkLst>
          <pc:docMk/>
          <pc:sldMk cId="610923321" sldId="338"/>
        </pc:sldMkLst>
        <pc:spChg chg="add mod">
          <ac:chgData name="Hashimoto, Chie / 橋本　知依" userId="d974ff01-1f92-419a-ba7c-6fd3fb8463af" providerId="ADAL" clId="{A3CCF48D-4367-40F2-8661-DD8B18CF18A2}" dt="2023-11-22T07:59:59.863" v="2903" actId="164"/>
          <ac:spMkLst>
            <pc:docMk/>
            <pc:sldMk cId="610923321" sldId="338"/>
            <ac:spMk id="12" creationId="{E53240E8-B674-002B-E681-D5685D02434B}"/>
          </ac:spMkLst>
        </pc:spChg>
        <pc:spChg chg="mod ord">
          <ac:chgData name="Hashimoto, Chie / 橋本　知依" userId="d974ff01-1f92-419a-ba7c-6fd3fb8463af" providerId="ADAL" clId="{A3CCF48D-4367-40F2-8661-DD8B18CF18A2}" dt="2023-11-22T07:59:59.863" v="2903" actId="164"/>
          <ac:spMkLst>
            <pc:docMk/>
            <pc:sldMk cId="610923321" sldId="338"/>
            <ac:spMk id="18" creationId="{307DB1F0-2F02-CF93-B7EB-542767EA8462}"/>
          </ac:spMkLst>
        </pc:spChg>
        <pc:spChg chg="del">
          <ac:chgData name="Hashimoto, Chie / 橋本　知依" userId="d974ff01-1f92-419a-ba7c-6fd3fb8463af" providerId="ADAL" clId="{A3CCF48D-4367-40F2-8661-DD8B18CF18A2}" dt="2023-11-22T07:59:09.491" v="2887" actId="478"/>
          <ac:spMkLst>
            <pc:docMk/>
            <pc:sldMk cId="610923321" sldId="338"/>
            <ac:spMk id="21" creationId="{C5A8C477-CF3C-4992-3088-B267BD97FF1C}"/>
          </ac:spMkLst>
        </pc:spChg>
        <pc:spChg chg="del">
          <ac:chgData name="Hashimoto, Chie / 橋本　知依" userId="d974ff01-1f92-419a-ba7c-6fd3fb8463af" providerId="ADAL" clId="{A3CCF48D-4367-40F2-8661-DD8B18CF18A2}" dt="2023-11-22T07:59:09.491" v="2887" actId="478"/>
          <ac:spMkLst>
            <pc:docMk/>
            <pc:sldMk cId="610923321" sldId="338"/>
            <ac:spMk id="22" creationId="{858F98AD-9B33-0FFD-F3D9-18BBC52A8608}"/>
          </ac:spMkLst>
        </pc:spChg>
        <pc:spChg chg="del">
          <ac:chgData name="Hashimoto, Chie / 橋本　知依" userId="d974ff01-1f92-419a-ba7c-6fd3fb8463af" providerId="ADAL" clId="{A3CCF48D-4367-40F2-8661-DD8B18CF18A2}" dt="2023-11-22T07:59:09.491" v="2887" actId="478"/>
          <ac:spMkLst>
            <pc:docMk/>
            <pc:sldMk cId="610923321" sldId="338"/>
            <ac:spMk id="23" creationId="{982683EC-25B4-16BF-75B6-FA9BFFD7E417}"/>
          </ac:spMkLst>
        </pc:spChg>
        <pc:spChg chg="mod">
          <ac:chgData name="Hashimoto, Chie / 橋本　知依" userId="d974ff01-1f92-419a-ba7c-6fd3fb8463af" providerId="ADAL" clId="{A3CCF48D-4367-40F2-8661-DD8B18CF18A2}" dt="2023-11-22T08:01:31.020" v="2928"/>
          <ac:spMkLst>
            <pc:docMk/>
            <pc:sldMk cId="610923321" sldId="338"/>
            <ac:spMk id="26" creationId="{AF7F0789-E843-4C5F-9B1C-AB81EAF8AF84}"/>
          </ac:spMkLst>
        </pc:spChg>
        <pc:spChg chg="mod">
          <ac:chgData name="Hashimoto, Chie / 橋本　知依" userId="d974ff01-1f92-419a-ba7c-6fd3fb8463af" providerId="ADAL" clId="{A3CCF48D-4367-40F2-8661-DD8B18CF18A2}" dt="2023-11-22T08:01:31.020" v="2928"/>
          <ac:spMkLst>
            <pc:docMk/>
            <pc:sldMk cId="610923321" sldId="338"/>
            <ac:spMk id="29" creationId="{78ECDE49-7552-93BD-6B3E-80BA613A1242}"/>
          </ac:spMkLst>
        </pc:spChg>
        <pc:spChg chg="del">
          <ac:chgData name="Hashimoto, Chie / 橋本　知依" userId="d974ff01-1f92-419a-ba7c-6fd3fb8463af" providerId="ADAL" clId="{A3CCF48D-4367-40F2-8661-DD8B18CF18A2}" dt="2023-11-22T07:32:15.850" v="1668" actId="478"/>
          <ac:spMkLst>
            <pc:docMk/>
            <pc:sldMk cId="610923321" sldId="338"/>
            <ac:spMk id="32" creationId="{5C88F65E-85F9-6DD7-ABD4-0691C200786B}"/>
          </ac:spMkLst>
        </pc:spChg>
        <pc:spChg chg="del">
          <ac:chgData name="Hashimoto, Chie / 橋本　知依" userId="d974ff01-1f92-419a-ba7c-6fd3fb8463af" providerId="ADAL" clId="{A3CCF48D-4367-40F2-8661-DD8B18CF18A2}" dt="2023-11-22T07:32:17.922" v="1669" actId="478"/>
          <ac:spMkLst>
            <pc:docMk/>
            <pc:sldMk cId="610923321" sldId="338"/>
            <ac:spMk id="33" creationId="{018F122D-8CF7-51FB-0217-111C1BFF5EBB}"/>
          </ac:spMkLst>
        </pc:spChg>
        <pc:spChg chg="mod">
          <ac:chgData name="Hashimoto, Chie / 橋本　知依" userId="d974ff01-1f92-419a-ba7c-6fd3fb8463af" providerId="ADAL" clId="{A3CCF48D-4367-40F2-8661-DD8B18CF18A2}" dt="2023-11-27T23:23:49.703" v="3911" actId="20577"/>
          <ac:spMkLst>
            <pc:docMk/>
            <pc:sldMk cId="610923321" sldId="338"/>
            <ac:spMk id="34" creationId="{7410680A-0B2C-3597-0011-0B36726D3E5E}"/>
          </ac:spMkLst>
        </pc:spChg>
        <pc:spChg chg="add del mod">
          <ac:chgData name="Hashimoto, Chie / 橋本　知依" userId="d974ff01-1f92-419a-ba7c-6fd3fb8463af" providerId="ADAL" clId="{A3CCF48D-4367-40F2-8661-DD8B18CF18A2}" dt="2023-11-22T08:16:42.361" v="3614"/>
          <ac:spMkLst>
            <pc:docMk/>
            <pc:sldMk cId="610923321" sldId="338"/>
            <ac:spMk id="42" creationId="{E485E9E6-ED5B-D4CF-1958-F8669266F107}"/>
          </ac:spMkLst>
        </pc:spChg>
        <pc:spChg chg="add mod">
          <ac:chgData name="Hashimoto, Chie / 橋本　知依" userId="d974ff01-1f92-419a-ba7c-6fd3fb8463af" providerId="ADAL" clId="{A3CCF48D-4367-40F2-8661-DD8B18CF18A2}" dt="2023-11-27T23:24:14.316" v="3937" actId="1076"/>
          <ac:spMkLst>
            <pc:docMk/>
            <pc:sldMk cId="610923321" sldId="338"/>
            <ac:spMk id="43" creationId="{139945DF-E901-C60E-0217-F3C5CE044245}"/>
          </ac:spMkLst>
        </pc:spChg>
        <pc:spChg chg="add mod">
          <ac:chgData name="Hashimoto, Chie / 橋本　知依" userId="d974ff01-1f92-419a-ba7c-6fd3fb8463af" providerId="ADAL" clId="{A3CCF48D-4367-40F2-8661-DD8B18CF18A2}" dt="2023-11-27T23:24:15.811" v="3938" actId="1076"/>
          <ac:spMkLst>
            <pc:docMk/>
            <pc:sldMk cId="610923321" sldId="338"/>
            <ac:spMk id="44" creationId="{A82CC481-661B-8A88-B871-B04076887C6C}"/>
          </ac:spMkLst>
        </pc:spChg>
        <pc:spChg chg="add mod">
          <ac:chgData name="Hashimoto, Chie / 橋本　知依" userId="d974ff01-1f92-419a-ba7c-6fd3fb8463af" providerId="ADAL" clId="{A3CCF48D-4367-40F2-8661-DD8B18CF18A2}" dt="2023-11-27T23:24:31.203" v="3998" actId="20577"/>
          <ac:spMkLst>
            <pc:docMk/>
            <pc:sldMk cId="610923321" sldId="338"/>
            <ac:spMk id="45" creationId="{62DE7DF6-C460-EAC7-06CE-B5F4D24FE547}"/>
          </ac:spMkLst>
        </pc:spChg>
        <pc:grpChg chg="add del mod">
          <ac:chgData name="Hashimoto, Chie / 橋本　知依" userId="d974ff01-1f92-419a-ba7c-6fd3fb8463af" providerId="ADAL" clId="{A3CCF48D-4367-40F2-8661-DD8B18CF18A2}" dt="2023-11-22T07:59:04.192" v="2886"/>
          <ac:grpSpMkLst>
            <pc:docMk/>
            <pc:sldMk cId="610923321" sldId="338"/>
            <ac:grpSpMk id="2" creationId="{F914B95A-F521-D2EB-72FF-20AE8151E797}"/>
          </ac:grpSpMkLst>
        </pc:grpChg>
        <pc:grpChg chg="add mod">
          <ac:chgData name="Hashimoto, Chie / 橋本　知依" userId="d974ff01-1f92-419a-ba7c-6fd3fb8463af" providerId="ADAL" clId="{A3CCF48D-4367-40F2-8661-DD8B18CF18A2}" dt="2023-11-22T07:59:59.863" v="2903" actId="164"/>
          <ac:grpSpMkLst>
            <pc:docMk/>
            <pc:sldMk cId="610923321" sldId="338"/>
            <ac:grpSpMk id="5" creationId="{E3B0E92B-F3C3-47C6-ED38-ED90821EF8E0}"/>
          </ac:grpSpMkLst>
        </pc:grpChg>
        <pc:grpChg chg="add del mod">
          <ac:chgData name="Hashimoto, Chie / 橋本　知依" userId="d974ff01-1f92-419a-ba7c-6fd3fb8463af" providerId="ADAL" clId="{A3CCF48D-4367-40F2-8661-DD8B18CF18A2}" dt="2023-11-22T08:00:35.736" v="2912" actId="21"/>
          <ac:grpSpMkLst>
            <pc:docMk/>
            <pc:sldMk cId="610923321" sldId="338"/>
            <ac:grpSpMk id="16" creationId="{FAEE1274-BF16-F1F3-B013-6E8C7130D974}"/>
          </ac:grpSpMkLst>
        </pc:grpChg>
        <pc:grpChg chg="add del mod">
          <ac:chgData name="Hashimoto, Chie / 橋本　知依" userId="d974ff01-1f92-419a-ba7c-6fd3fb8463af" providerId="ADAL" clId="{A3CCF48D-4367-40F2-8661-DD8B18CF18A2}" dt="2023-11-22T08:10:48.144" v="3224" actId="21"/>
          <ac:grpSpMkLst>
            <pc:docMk/>
            <pc:sldMk cId="610923321" sldId="338"/>
            <ac:grpSpMk id="20" creationId="{4D7EA7A5-8DF6-7FED-8E5C-B350CE2A565C}"/>
          </ac:grpSpMkLst>
        </pc:grpChg>
        <pc:grpChg chg="mod">
          <ac:chgData name="Hashimoto, Chie / 橋本　知依" userId="d974ff01-1f92-419a-ba7c-6fd3fb8463af" providerId="ADAL" clId="{A3CCF48D-4367-40F2-8661-DD8B18CF18A2}" dt="2023-11-22T08:01:31.020" v="2928"/>
          <ac:grpSpMkLst>
            <pc:docMk/>
            <pc:sldMk cId="610923321" sldId="338"/>
            <ac:grpSpMk id="24" creationId="{BF1F080A-F76D-0B61-F205-ED650E3B6B4E}"/>
          </ac:grpSpMkLst>
        </pc:grpChg>
        <pc:graphicFrameChg chg="mod modGraphic">
          <ac:chgData name="Hashimoto, Chie / 橋本　知依" userId="d974ff01-1f92-419a-ba7c-6fd3fb8463af" providerId="ADAL" clId="{A3CCF48D-4367-40F2-8661-DD8B18CF18A2}" dt="2023-11-27T23:18:01.202" v="3874" actId="1076"/>
          <ac:graphicFrameMkLst>
            <pc:docMk/>
            <pc:sldMk cId="610923321" sldId="338"/>
            <ac:graphicFrameMk id="8" creationId="{07219AAD-97A6-3628-5ADC-E4FDDF648FDB}"/>
          </ac:graphicFrameMkLst>
        </pc:graphicFrameChg>
        <pc:picChg chg="mod">
          <ac:chgData name="Hashimoto, Chie / 橋本　知依" userId="d974ff01-1f92-419a-ba7c-6fd3fb8463af" providerId="ADAL" clId="{A3CCF48D-4367-40F2-8661-DD8B18CF18A2}" dt="2023-11-22T07:59:03.120" v="2885"/>
          <ac:picMkLst>
            <pc:docMk/>
            <pc:sldMk cId="610923321" sldId="338"/>
            <ac:picMk id="3" creationId="{12A6E3D1-7E69-B097-1E99-BA314914F931}"/>
          </ac:picMkLst>
        </pc:picChg>
        <pc:picChg chg="mod">
          <ac:chgData name="Hashimoto, Chie / 橋本　知依" userId="d974ff01-1f92-419a-ba7c-6fd3fb8463af" providerId="ADAL" clId="{A3CCF48D-4367-40F2-8661-DD8B18CF18A2}" dt="2023-11-22T07:59:03.120" v="2885"/>
          <ac:picMkLst>
            <pc:docMk/>
            <pc:sldMk cId="610923321" sldId="338"/>
            <ac:picMk id="4" creationId="{8CBAE1E8-299E-717B-9C81-9BDD229B9DF7}"/>
          </ac:picMkLst>
        </pc:picChg>
        <pc:picChg chg="mod">
          <ac:chgData name="Hashimoto, Chie / 橋本　知依" userId="d974ff01-1f92-419a-ba7c-6fd3fb8463af" providerId="ADAL" clId="{A3CCF48D-4367-40F2-8661-DD8B18CF18A2}" dt="2023-11-22T07:59:20.351" v="2892"/>
          <ac:picMkLst>
            <pc:docMk/>
            <pc:sldMk cId="610923321" sldId="338"/>
            <ac:picMk id="7" creationId="{42440BED-A85B-7E3A-6753-9624C53BA1D4}"/>
          </ac:picMkLst>
        </pc:picChg>
        <pc:picChg chg="mod">
          <ac:chgData name="Hashimoto, Chie / 橋本　知依" userId="d974ff01-1f92-419a-ba7c-6fd3fb8463af" providerId="ADAL" clId="{A3CCF48D-4367-40F2-8661-DD8B18CF18A2}" dt="2023-11-22T07:59:20.351" v="2892"/>
          <ac:picMkLst>
            <pc:docMk/>
            <pc:sldMk cId="610923321" sldId="338"/>
            <ac:picMk id="9" creationId="{7E4FCC8B-8012-9F3E-D549-E44BB9A9DAC9}"/>
          </ac:picMkLst>
        </pc:picChg>
        <pc:picChg chg="del">
          <ac:chgData name="Hashimoto, Chie / 橋本　知依" userId="d974ff01-1f92-419a-ba7c-6fd3fb8463af" providerId="ADAL" clId="{A3CCF48D-4367-40F2-8661-DD8B18CF18A2}" dt="2023-11-22T05:25:38.111" v="85" actId="478"/>
          <ac:picMkLst>
            <pc:docMk/>
            <pc:sldMk cId="610923321" sldId="338"/>
            <ac:picMk id="13" creationId="{4040D342-3336-FB98-84B8-91E0DC679587}"/>
          </ac:picMkLst>
        </pc:picChg>
        <pc:picChg chg="del">
          <ac:chgData name="Hashimoto, Chie / 橋本　知依" userId="d974ff01-1f92-419a-ba7c-6fd3fb8463af" providerId="ADAL" clId="{A3CCF48D-4367-40F2-8661-DD8B18CF18A2}" dt="2023-11-22T05:25:38.863" v="86" actId="478"/>
          <ac:picMkLst>
            <pc:docMk/>
            <pc:sldMk cId="610923321" sldId="338"/>
            <ac:picMk id="15" creationId="{5206A7F9-DB09-1AED-E29E-08D96F3E3855}"/>
          </ac:picMkLst>
        </pc:picChg>
        <pc:picChg chg="del">
          <ac:chgData name="Hashimoto, Chie / 橋本　知依" userId="d974ff01-1f92-419a-ba7c-6fd3fb8463af" providerId="ADAL" clId="{A3CCF48D-4367-40F2-8661-DD8B18CF18A2}" dt="2023-11-22T05:25:39.146" v="87" actId="478"/>
          <ac:picMkLst>
            <pc:docMk/>
            <pc:sldMk cId="610923321" sldId="338"/>
            <ac:picMk id="17" creationId="{BCE6D3D1-449C-3370-7F87-C8E1B6D18D8F}"/>
          </ac:picMkLst>
        </pc:picChg>
        <pc:picChg chg="mod modCrop">
          <ac:chgData name="Hashimoto, Chie / 橋本　知依" userId="d974ff01-1f92-419a-ba7c-6fd3fb8463af" providerId="ADAL" clId="{A3CCF48D-4367-40F2-8661-DD8B18CF18A2}" dt="2023-11-22T08:10:11.264" v="3214" actId="732"/>
          <ac:picMkLst>
            <pc:docMk/>
            <pc:sldMk cId="610923321" sldId="338"/>
            <ac:picMk id="30" creationId="{79AE3E73-78D8-ACE3-E27A-90857A7C1B11}"/>
          </ac:picMkLst>
        </pc:picChg>
        <pc:picChg chg="mod modCrop">
          <ac:chgData name="Hashimoto, Chie / 橋本　知依" userId="d974ff01-1f92-419a-ba7c-6fd3fb8463af" providerId="ADAL" clId="{A3CCF48D-4367-40F2-8661-DD8B18CF18A2}" dt="2023-11-22T08:10:26.804" v="3217" actId="732"/>
          <ac:picMkLst>
            <pc:docMk/>
            <pc:sldMk cId="610923321" sldId="338"/>
            <ac:picMk id="31" creationId="{5D254365-4FC0-558E-BFF9-6338C295CEE9}"/>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6" creationId="{4E73ACD7-F1B7-8C73-6185-03CE33104D5C}"/>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8" creationId="{88AB8481-C436-6EE9-242F-BC51FBC27E03}"/>
          </ac:picMkLst>
        </pc:picChg>
        <pc:picChg chg="add mod modCrop">
          <ac:chgData name="Hashimoto, Chie / 橋本　知依" userId="d974ff01-1f92-419a-ba7c-6fd3fb8463af" providerId="ADAL" clId="{A3CCF48D-4367-40F2-8661-DD8B18CF18A2}" dt="2023-11-22T08:09:39.283" v="3203" actId="1076"/>
          <ac:picMkLst>
            <pc:docMk/>
            <pc:sldMk cId="610923321" sldId="338"/>
            <ac:picMk id="40" creationId="{B9474DDB-90E1-301D-EBE1-EDE2AAFAE9E4}"/>
          </ac:picMkLst>
        </pc:picChg>
        <pc:picChg chg="add mod modCrop">
          <ac:chgData name="Hashimoto, Chie / 橋本　知依" userId="d974ff01-1f92-419a-ba7c-6fd3fb8463af" providerId="ADAL" clId="{A3CCF48D-4367-40F2-8661-DD8B18CF18A2}" dt="2023-11-27T23:23:08.622" v="3878" actId="14100"/>
          <ac:picMkLst>
            <pc:docMk/>
            <pc:sldMk cId="610923321" sldId="338"/>
            <ac:picMk id="41" creationId="{846DB5E9-3728-C611-BFAE-2D83F8B5BADC}"/>
          </ac:picMkLst>
        </pc:picChg>
        <pc:cxnChg chg="mod ord">
          <ac:chgData name="Hashimoto, Chie / 橋本　知依" userId="d974ff01-1f92-419a-ba7c-6fd3fb8463af" providerId="ADAL" clId="{A3CCF48D-4367-40F2-8661-DD8B18CF18A2}" dt="2023-11-22T08:00:35.736" v="2912" actId="21"/>
          <ac:cxnSpMkLst>
            <pc:docMk/>
            <pc:sldMk cId="610923321" sldId="338"/>
            <ac:cxnSpMk id="19" creationId="{364DF187-B46B-1C9A-172D-7FE9175F7158}"/>
          </ac:cxnSpMkLst>
        </pc:cxnChg>
        <pc:cxnChg chg="del mod">
          <ac:chgData name="Hashimoto, Chie / 橋本　知依" userId="d974ff01-1f92-419a-ba7c-6fd3fb8463af" providerId="ADAL" clId="{A3CCF48D-4367-40F2-8661-DD8B18CF18A2}" dt="2023-11-22T07:59:09.491" v="2887" actId="478"/>
          <ac:cxnSpMkLst>
            <pc:docMk/>
            <pc:sldMk cId="610923321" sldId="338"/>
            <ac:cxnSpMk id="25" creationId="{CF92C02B-BFD6-51F0-0482-BBFF8E509394}"/>
          </ac:cxnSpMkLst>
        </pc:cxnChg>
        <pc:cxnChg chg="mod">
          <ac:chgData name="Hashimoto, Chie / 橋本　知依" userId="d974ff01-1f92-419a-ba7c-6fd3fb8463af" providerId="ADAL" clId="{A3CCF48D-4367-40F2-8661-DD8B18CF18A2}" dt="2023-11-22T08:10:48.144" v="3224" actId="21"/>
          <ac:cxnSpMkLst>
            <pc:docMk/>
            <pc:sldMk cId="610923321" sldId="338"/>
            <ac:cxnSpMk id="27" creationId="{558F643F-88BF-461D-1AED-E3A8F237C052}"/>
          </ac:cxnSpMkLst>
        </pc:cxnChg>
        <pc:cxnChg chg="del mod">
          <ac:chgData name="Hashimoto, Chie / 橋本　知依" userId="d974ff01-1f92-419a-ba7c-6fd3fb8463af" providerId="ADAL" clId="{A3CCF48D-4367-40F2-8661-DD8B18CF18A2}" dt="2023-11-22T07:59:09.491" v="2887" actId="478"/>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A3CCF48D-4367-40F2-8661-DD8B18CF18A2}" dt="2023-12-18T06:58:37.994" v="5807" actId="20577"/>
        <pc:sldMkLst>
          <pc:docMk/>
          <pc:sldMk cId="546968355" sldId="339"/>
        </pc:sldMkLst>
        <pc:spChg chg="add del mod">
          <ac:chgData name="Hashimoto, Chie / 橋本　知依" userId="d974ff01-1f92-419a-ba7c-6fd3fb8463af" providerId="ADAL" clId="{A3CCF48D-4367-40F2-8661-DD8B18CF18A2}" dt="2023-12-01T00:04:51.040" v="5418" actId="478"/>
          <ac:spMkLst>
            <pc:docMk/>
            <pc:sldMk cId="546968355" sldId="339"/>
            <ac:spMk id="10" creationId="{D2A9B741-CB6F-2C80-7682-31D5871E71E8}"/>
          </ac:spMkLst>
        </pc:spChg>
        <pc:spChg chg="del">
          <ac:chgData name="Hashimoto, Chie / 橋本　知依" userId="d974ff01-1f92-419a-ba7c-6fd3fb8463af" providerId="ADAL" clId="{A3CCF48D-4367-40F2-8661-DD8B18CF18A2}" dt="2023-11-22T05:08:11.329" v="58" actId="478"/>
          <ac:spMkLst>
            <pc:docMk/>
            <pc:sldMk cId="546968355" sldId="339"/>
            <ac:spMk id="12" creationId="{377D1707-6B3C-59F9-E35C-C59F4BB026F1}"/>
          </ac:spMkLst>
        </pc:spChg>
        <pc:spChg chg="del">
          <ac:chgData name="Hashimoto, Chie / 橋本　知依" userId="d974ff01-1f92-419a-ba7c-6fd3fb8463af" providerId="ADAL" clId="{A3CCF48D-4367-40F2-8661-DD8B18CF18A2}" dt="2023-11-22T05:08:12.121" v="59" actId="478"/>
          <ac:spMkLst>
            <pc:docMk/>
            <pc:sldMk cId="546968355" sldId="339"/>
            <ac:spMk id="13" creationId="{284CFCF2-8D45-4F66-3A3C-8A8F2487F72F}"/>
          </ac:spMkLst>
        </pc:spChg>
        <pc:spChg chg="add del mod">
          <ac:chgData name="Hashimoto, Chie / 橋本　知依" userId="d974ff01-1f92-419a-ba7c-6fd3fb8463af" providerId="ADAL" clId="{A3CCF48D-4367-40F2-8661-DD8B18CF18A2}" dt="2023-12-01T00:04:52.208" v="5420" actId="478"/>
          <ac:spMkLst>
            <pc:docMk/>
            <pc:sldMk cId="546968355" sldId="339"/>
            <ac:spMk id="14" creationId="{CEF86891-F134-8EBF-5C96-2F46927EFD4D}"/>
          </ac:spMkLst>
        </pc:spChg>
        <pc:spChg chg="del">
          <ac:chgData name="Hashimoto, Chie / 橋本　知依" userId="d974ff01-1f92-419a-ba7c-6fd3fb8463af" providerId="ADAL" clId="{A3CCF48D-4367-40F2-8661-DD8B18CF18A2}" dt="2023-11-22T05:08:09.655" v="55" actId="478"/>
          <ac:spMkLst>
            <pc:docMk/>
            <pc:sldMk cId="546968355" sldId="339"/>
            <ac:spMk id="20" creationId="{FDD276AB-A831-001B-23E9-B5B194AB64F0}"/>
          </ac:spMkLst>
        </pc:spChg>
        <pc:graphicFrameChg chg="modGraphic">
          <ac:chgData name="Hashimoto, Chie / 橋本　知依" userId="d974ff01-1f92-419a-ba7c-6fd3fb8463af" providerId="ADAL" clId="{A3CCF48D-4367-40F2-8661-DD8B18CF18A2}" dt="2023-12-18T06:58:37.994" v="5807"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A3CCF48D-4367-40F2-8661-DD8B18CF18A2}" dt="2023-11-22T07:41:26.449" v="2178" actId="1076"/>
          <ac:picMkLst>
            <pc:docMk/>
            <pc:sldMk cId="546968355" sldId="339"/>
            <ac:picMk id="3" creationId="{C5F51554-C552-DD9E-3BA6-8FCCD1C33C15}"/>
          </ac:picMkLst>
        </pc:picChg>
        <pc:picChg chg="add mod modCrop">
          <ac:chgData name="Hashimoto, Chie / 橋本　知依" userId="d974ff01-1f92-419a-ba7c-6fd3fb8463af" providerId="ADAL" clId="{A3CCF48D-4367-40F2-8661-DD8B18CF18A2}" dt="2023-11-22T07:41:26.449" v="2178" actId="1076"/>
          <ac:picMkLst>
            <pc:docMk/>
            <pc:sldMk cId="546968355" sldId="339"/>
            <ac:picMk id="4" creationId="{EEB29687-41F4-AD3D-B8D4-2F66232A04C9}"/>
          </ac:picMkLst>
        </pc:picChg>
        <pc:picChg chg="del">
          <ac:chgData name="Hashimoto, Chie / 橋本　知依" userId="d974ff01-1f92-419a-ba7c-6fd3fb8463af" providerId="ADAL" clId="{A3CCF48D-4367-40F2-8661-DD8B18CF18A2}" dt="2023-11-22T05:08:10.049" v="56" actId="478"/>
          <ac:picMkLst>
            <pc:docMk/>
            <pc:sldMk cId="546968355" sldId="339"/>
            <ac:picMk id="11" creationId="{2E770F2D-0C15-FDF8-BF9C-A6DD016AE5E1}"/>
          </ac:picMkLst>
        </pc:picChg>
        <pc:cxnChg chg="del mod">
          <ac:chgData name="Hashimoto, Chie / 橋本　知依" userId="d974ff01-1f92-419a-ba7c-6fd3fb8463af" providerId="ADAL" clId="{A3CCF48D-4367-40F2-8661-DD8B18CF18A2}" dt="2023-11-22T05:08:10.636" v="57" actId="478"/>
          <ac:cxnSpMkLst>
            <pc:docMk/>
            <pc:sldMk cId="546968355" sldId="339"/>
            <ac:cxnSpMk id="17" creationId="{AD54498D-1391-0A62-3BB1-F45DB08DE994}"/>
          </ac:cxnSpMkLst>
        </pc:cxnChg>
      </pc:sldChg>
      <pc:sldChg chg="addSp delSp modSp add del mod ord">
        <pc:chgData name="Hashimoto, Chie / 橋本　知依" userId="d974ff01-1f92-419a-ba7c-6fd3fb8463af" providerId="ADAL" clId="{A3CCF48D-4367-40F2-8661-DD8B18CF18A2}" dt="2023-12-18T06:53:21.649" v="5799" actId="47"/>
        <pc:sldMkLst>
          <pc:docMk/>
          <pc:sldMk cId="2808810551" sldId="340"/>
        </pc:sldMkLst>
        <pc:spChg chg="add del mod ord">
          <ac:chgData name="Hashimoto, Chie / 橋本　知依" userId="d974ff01-1f92-419a-ba7c-6fd3fb8463af" providerId="ADAL" clId="{A3CCF48D-4367-40F2-8661-DD8B18CF18A2}" dt="2023-12-01T04:48:18.940" v="5489" actId="478"/>
          <ac:spMkLst>
            <pc:docMk/>
            <pc:sldMk cId="2808810551" sldId="340"/>
            <ac:spMk id="2" creationId="{C4BE7B7A-D668-A1DD-2B3E-7DC3A9E09878}"/>
          </ac:spMkLst>
        </pc:spChg>
        <pc:spChg chg="add del mod">
          <ac:chgData name="Hashimoto, Chie / 橋本　知依" userId="d974ff01-1f92-419a-ba7c-6fd3fb8463af" providerId="ADAL" clId="{A3CCF48D-4367-40F2-8661-DD8B18CF18A2}" dt="2023-12-01T04:48:05.977" v="5488" actId="478"/>
          <ac:spMkLst>
            <pc:docMk/>
            <pc:sldMk cId="2808810551" sldId="340"/>
            <ac:spMk id="3" creationId="{E41A0F54-A3E1-BF22-F06F-452B3C5000B0}"/>
          </ac:spMkLst>
        </pc:spChg>
        <pc:spChg chg="add del mod">
          <ac:chgData name="Hashimoto, Chie / 橋本　知依" userId="d974ff01-1f92-419a-ba7c-6fd3fb8463af" providerId="ADAL" clId="{A3CCF48D-4367-40F2-8661-DD8B18CF18A2}" dt="2023-11-27T23:36:15.637" v="4674" actId="478"/>
          <ac:spMkLst>
            <pc:docMk/>
            <pc:sldMk cId="2808810551" sldId="340"/>
            <ac:spMk id="4" creationId="{C21FB2CC-5C7A-C609-F9FD-402E7B4EC9C2}"/>
          </ac:spMkLst>
        </pc:spChg>
        <pc:spChg chg="del">
          <ac:chgData name="Hashimoto, Chie / 橋本　知依" userId="d974ff01-1f92-419a-ba7c-6fd3fb8463af" providerId="ADAL" clId="{A3CCF48D-4367-40F2-8661-DD8B18CF18A2}" dt="2023-11-22T05:26:47.490" v="93" actId="478"/>
          <ac:spMkLst>
            <pc:docMk/>
            <pc:sldMk cId="2808810551" sldId="340"/>
            <ac:spMk id="7" creationId="{05209458-C285-177E-C095-2B223253721A}"/>
          </ac:spMkLst>
        </pc:spChg>
        <pc:spChg chg="del">
          <ac:chgData name="Hashimoto, Chie / 橋本　知依" userId="d974ff01-1f92-419a-ba7c-6fd3fb8463af" providerId="ADAL" clId="{A3CCF48D-4367-40F2-8661-DD8B18CF18A2}" dt="2023-11-22T05:26:48.865" v="94" actId="478"/>
          <ac:spMkLst>
            <pc:docMk/>
            <pc:sldMk cId="2808810551" sldId="340"/>
            <ac:spMk id="9" creationId="{54D4575D-D83B-43BD-D68C-2FE8CE86271A}"/>
          </ac:spMkLst>
        </pc:spChg>
        <pc:spChg chg="add mod">
          <ac:chgData name="Hashimoto, Chie / 橋本　知依" userId="d974ff01-1f92-419a-ba7c-6fd3fb8463af" providerId="ADAL" clId="{A3CCF48D-4367-40F2-8661-DD8B18CF18A2}" dt="2023-11-27T23:45:42.972" v="4832" actId="1035"/>
          <ac:spMkLst>
            <pc:docMk/>
            <pc:sldMk cId="2808810551" sldId="340"/>
            <ac:spMk id="10" creationId="{84E67B02-7CEA-4D8C-A095-B8E7EFEB3B7C}"/>
          </ac:spMkLst>
        </pc:spChg>
        <pc:spChg chg="add mod">
          <ac:chgData name="Hashimoto, Chie / 橋本　知依" userId="d974ff01-1f92-419a-ba7c-6fd3fb8463af" providerId="ADAL" clId="{A3CCF48D-4367-40F2-8661-DD8B18CF18A2}" dt="2023-11-27T23:47:36.518" v="4858" actId="1076"/>
          <ac:spMkLst>
            <pc:docMk/>
            <pc:sldMk cId="2808810551" sldId="340"/>
            <ac:spMk id="11" creationId="{45956B42-914C-F708-53DD-65AF10E31B8D}"/>
          </ac:spMkLst>
        </pc:spChg>
        <pc:spChg chg="add mod">
          <ac:chgData name="Hashimoto, Chie / 橋本　知依" userId="d974ff01-1f92-419a-ba7c-6fd3fb8463af" providerId="ADAL" clId="{A3CCF48D-4367-40F2-8661-DD8B18CF18A2}" dt="2023-11-27T23:46:34.301" v="4841" actId="20577"/>
          <ac:spMkLst>
            <pc:docMk/>
            <pc:sldMk cId="2808810551" sldId="340"/>
            <ac:spMk id="12" creationId="{63A99A72-DEA7-70DF-626E-FCDC7574B918}"/>
          </ac:spMkLst>
        </pc:spChg>
        <pc:spChg chg="add mod">
          <ac:chgData name="Hashimoto, Chie / 橋本　知依" userId="d974ff01-1f92-419a-ba7c-6fd3fb8463af" providerId="ADAL" clId="{A3CCF48D-4367-40F2-8661-DD8B18CF18A2}" dt="2023-11-27T23:40:12.990" v="4736" actId="164"/>
          <ac:spMkLst>
            <pc:docMk/>
            <pc:sldMk cId="2808810551" sldId="340"/>
            <ac:spMk id="18" creationId="{079C5488-42C2-2DCD-B426-F625DDD4549F}"/>
          </ac:spMkLst>
        </pc:spChg>
        <pc:spChg chg="add mod">
          <ac:chgData name="Hashimoto, Chie / 橋本　知依" userId="d974ff01-1f92-419a-ba7c-6fd3fb8463af" providerId="ADAL" clId="{A3CCF48D-4367-40F2-8661-DD8B18CF18A2}" dt="2023-11-27T23:40:12.990" v="4736" actId="164"/>
          <ac:spMkLst>
            <pc:docMk/>
            <pc:sldMk cId="2808810551" sldId="340"/>
            <ac:spMk id="21" creationId="{3C00BC73-75C4-2465-5D7B-6BA742F1BA64}"/>
          </ac:spMkLst>
        </pc:spChg>
        <pc:spChg chg="add del mod">
          <ac:chgData name="Hashimoto, Chie / 橋本　知依" userId="d974ff01-1f92-419a-ba7c-6fd3fb8463af" providerId="ADAL" clId="{A3CCF48D-4367-40F2-8661-DD8B18CF18A2}" dt="2023-11-27T23:39:19.075" v="4710"/>
          <ac:spMkLst>
            <pc:docMk/>
            <pc:sldMk cId="2808810551" sldId="340"/>
            <ac:spMk id="23" creationId="{DD4F0CE1-885D-C97F-6D9D-1503FB7B89D6}"/>
          </ac:spMkLst>
        </pc:spChg>
        <pc:spChg chg="add mod">
          <ac:chgData name="Hashimoto, Chie / 橋本　知依" userId="d974ff01-1f92-419a-ba7c-6fd3fb8463af" providerId="ADAL" clId="{A3CCF48D-4367-40F2-8661-DD8B18CF18A2}" dt="2023-11-27T23:45:42.972" v="4832" actId="1035"/>
          <ac:spMkLst>
            <pc:docMk/>
            <pc:sldMk cId="2808810551" sldId="340"/>
            <ac:spMk id="27" creationId="{6E85C479-9EEF-15A5-1E95-0973942A532C}"/>
          </ac:spMkLst>
        </pc:spChg>
        <pc:spChg chg="add mod">
          <ac:chgData name="Hashimoto, Chie / 橋本　知依" userId="d974ff01-1f92-419a-ba7c-6fd3fb8463af" providerId="ADAL" clId="{A3CCF48D-4367-40F2-8661-DD8B18CF18A2}" dt="2023-11-27T23:45:42.972" v="4832" actId="1035"/>
          <ac:spMkLst>
            <pc:docMk/>
            <pc:sldMk cId="2808810551" sldId="340"/>
            <ac:spMk id="28" creationId="{7D526B0A-4B52-BCA8-12DA-74350C952483}"/>
          </ac:spMkLst>
        </pc:spChg>
        <pc:spChg chg="add mod">
          <ac:chgData name="Hashimoto, Chie / 橋本　知依" userId="d974ff01-1f92-419a-ba7c-6fd3fb8463af" providerId="ADAL" clId="{A3CCF48D-4367-40F2-8661-DD8B18CF18A2}" dt="2023-11-27T23:45:42.972" v="4832" actId="1035"/>
          <ac:spMkLst>
            <pc:docMk/>
            <pc:sldMk cId="2808810551" sldId="340"/>
            <ac:spMk id="31" creationId="{AD76C302-457D-0C64-937B-4225DE174A66}"/>
          </ac:spMkLst>
        </pc:spChg>
        <pc:spChg chg="mod">
          <ac:chgData name="Hashimoto, Chie / 橋本　知依" userId="d974ff01-1f92-419a-ba7c-6fd3fb8463af" providerId="ADAL" clId="{A3CCF48D-4367-40F2-8661-DD8B18CF18A2}" dt="2023-11-27T23:41:50.680" v="4754"/>
          <ac:spMkLst>
            <pc:docMk/>
            <pc:sldMk cId="2808810551" sldId="340"/>
            <ac:spMk id="35" creationId="{4815C5BD-CF25-2EF1-62C8-694CFB8C9CBD}"/>
          </ac:spMkLst>
        </pc:spChg>
        <pc:spChg chg="mod">
          <ac:chgData name="Hashimoto, Chie / 橋本　知依" userId="d974ff01-1f92-419a-ba7c-6fd3fb8463af" providerId="ADAL" clId="{A3CCF48D-4367-40F2-8661-DD8B18CF18A2}" dt="2023-11-27T23:41:50.680" v="4754"/>
          <ac:spMkLst>
            <pc:docMk/>
            <pc:sldMk cId="2808810551" sldId="340"/>
            <ac:spMk id="36" creationId="{38B43AA6-6DCE-5AFA-AE5B-A7F64DA9A2E0}"/>
          </ac:spMkLst>
        </pc:spChg>
        <pc:spChg chg="add mod">
          <ac:chgData name="Hashimoto, Chie / 橋本　知依" userId="d974ff01-1f92-419a-ba7c-6fd3fb8463af" providerId="ADAL" clId="{A3CCF48D-4367-40F2-8661-DD8B18CF18A2}" dt="2023-11-27T23:47:46.930" v="4877" actId="1038"/>
          <ac:spMkLst>
            <pc:docMk/>
            <pc:sldMk cId="2808810551" sldId="340"/>
            <ac:spMk id="39" creationId="{E90F161E-54DB-A6D5-2FD2-FBFA892E770D}"/>
          </ac:spMkLst>
        </pc:spChg>
        <pc:spChg chg="add del mod">
          <ac:chgData name="Hashimoto, Chie / 橋本　知依" userId="d974ff01-1f92-419a-ba7c-6fd3fb8463af" providerId="ADAL" clId="{A3CCF48D-4367-40F2-8661-DD8B18CF18A2}" dt="2023-11-27T23:42:37.017" v="4774" actId="478"/>
          <ac:spMkLst>
            <pc:docMk/>
            <pc:sldMk cId="2808810551" sldId="340"/>
            <ac:spMk id="40" creationId="{82726A78-0E4D-7D64-6F64-37D93F53A374}"/>
          </ac:spMkLst>
        </pc:spChg>
        <pc:spChg chg="add mod">
          <ac:chgData name="Hashimoto, Chie / 橋本　知依" userId="d974ff01-1f92-419a-ba7c-6fd3fb8463af" providerId="ADAL" clId="{A3CCF48D-4367-40F2-8661-DD8B18CF18A2}" dt="2023-11-27T23:42:32.769" v="4771" actId="164"/>
          <ac:spMkLst>
            <pc:docMk/>
            <pc:sldMk cId="2808810551" sldId="340"/>
            <ac:spMk id="41" creationId="{233D0301-8056-27F9-0ED3-84FBD4BCF7AB}"/>
          </ac:spMkLst>
        </pc:spChg>
        <pc:spChg chg="add mod">
          <ac:chgData name="Hashimoto, Chie / 橋本　知依" userId="d974ff01-1f92-419a-ba7c-6fd3fb8463af" providerId="ADAL" clId="{A3CCF48D-4367-40F2-8661-DD8B18CF18A2}" dt="2023-11-27T23:42:32.769" v="4771" actId="164"/>
          <ac:spMkLst>
            <pc:docMk/>
            <pc:sldMk cId="2808810551" sldId="340"/>
            <ac:spMk id="42" creationId="{3E44C54E-ED5B-9021-F800-D2646905FB0B}"/>
          </ac:spMkLst>
        </pc:spChg>
        <pc:spChg chg="add del mod">
          <ac:chgData name="Hashimoto, Chie / 橋本　知依" userId="d974ff01-1f92-419a-ba7c-6fd3fb8463af" providerId="ADAL" clId="{A3CCF48D-4367-40F2-8661-DD8B18CF18A2}" dt="2023-11-27T23:42:41.870" v="4776"/>
          <ac:spMkLst>
            <pc:docMk/>
            <pc:sldMk cId="2808810551" sldId="340"/>
            <ac:spMk id="50" creationId="{DF9076E0-BA2A-5CA4-2425-AFB7D84C0397}"/>
          </ac:spMkLst>
        </pc:spChg>
        <pc:spChg chg="add mod">
          <ac:chgData name="Hashimoto, Chie / 橋本　知依" userId="d974ff01-1f92-419a-ba7c-6fd3fb8463af" providerId="ADAL" clId="{A3CCF48D-4367-40F2-8661-DD8B18CF18A2}" dt="2023-11-27T23:47:46.930" v="4877" actId="1038"/>
          <ac:spMkLst>
            <pc:docMk/>
            <pc:sldMk cId="2808810551" sldId="340"/>
            <ac:spMk id="52" creationId="{24B5C4E8-90F6-E9BD-DBFA-85D4430F6773}"/>
          </ac:spMkLst>
        </pc:spChg>
        <pc:spChg chg="add mod">
          <ac:chgData name="Hashimoto, Chie / 橋本　知依" userId="d974ff01-1f92-419a-ba7c-6fd3fb8463af" providerId="ADAL" clId="{A3CCF48D-4367-40F2-8661-DD8B18CF18A2}" dt="2023-11-27T23:47:46.930" v="4877" actId="1038"/>
          <ac:spMkLst>
            <pc:docMk/>
            <pc:sldMk cId="2808810551" sldId="340"/>
            <ac:spMk id="53" creationId="{6BE8104A-C6A7-8BA4-D7D4-67CBC4AB5128}"/>
          </ac:spMkLst>
        </pc:spChg>
        <pc:spChg chg="add mod">
          <ac:chgData name="Hashimoto, Chie / 橋本　知依" userId="d974ff01-1f92-419a-ba7c-6fd3fb8463af" providerId="ADAL" clId="{A3CCF48D-4367-40F2-8661-DD8B18CF18A2}" dt="2023-11-27T23:49:29.066" v="4906" actId="1076"/>
          <ac:spMkLst>
            <pc:docMk/>
            <pc:sldMk cId="2808810551" sldId="340"/>
            <ac:spMk id="68" creationId="{0AB1FB5A-8196-E73B-0FA9-01CA70DB0468}"/>
          </ac:spMkLst>
        </pc:spChg>
        <pc:spChg chg="add mod">
          <ac:chgData name="Hashimoto, Chie / 橋本　知依" userId="d974ff01-1f92-419a-ba7c-6fd3fb8463af" providerId="ADAL" clId="{A3CCF48D-4367-40F2-8661-DD8B18CF18A2}" dt="2023-11-27T23:48:41.793" v="4891" actId="1076"/>
          <ac:spMkLst>
            <pc:docMk/>
            <pc:sldMk cId="2808810551" sldId="340"/>
            <ac:spMk id="69" creationId="{254EE420-4629-3D79-C216-06C2BAE3B766}"/>
          </ac:spMkLst>
        </pc:spChg>
        <pc:spChg chg="add mod">
          <ac:chgData name="Hashimoto, Chie / 橋本　知依" userId="d974ff01-1f92-419a-ba7c-6fd3fb8463af" providerId="ADAL" clId="{A3CCF48D-4367-40F2-8661-DD8B18CF18A2}" dt="2023-11-27T23:49:10.455" v="4898" actId="1076"/>
          <ac:spMkLst>
            <pc:docMk/>
            <pc:sldMk cId="2808810551" sldId="340"/>
            <ac:spMk id="70" creationId="{D80073A2-9157-A61F-26A8-5F087F67D387}"/>
          </ac:spMkLst>
        </pc:spChg>
        <pc:spChg chg="add mod">
          <ac:chgData name="Hashimoto, Chie / 橋本　知依" userId="d974ff01-1f92-419a-ba7c-6fd3fb8463af" providerId="ADAL" clId="{A3CCF48D-4367-40F2-8661-DD8B18CF18A2}" dt="2023-11-27T23:49:22.218" v="4903" actId="1076"/>
          <ac:spMkLst>
            <pc:docMk/>
            <pc:sldMk cId="2808810551" sldId="340"/>
            <ac:spMk id="71" creationId="{D3BF049B-5BE1-808F-AB72-123FE0707121}"/>
          </ac:spMkLst>
        </pc:spChg>
        <pc:spChg chg="add mod">
          <ac:chgData name="Hashimoto, Chie / 橋本　知依" userId="d974ff01-1f92-419a-ba7c-6fd3fb8463af" providerId="ADAL" clId="{A3CCF48D-4367-40F2-8661-DD8B18CF18A2}" dt="2023-11-27T23:49:39.866" v="4908" actId="1076"/>
          <ac:spMkLst>
            <pc:docMk/>
            <pc:sldMk cId="2808810551" sldId="340"/>
            <ac:spMk id="79" creationId="{C19BCF65-A025-483D-8662-9544C32157CE}"/>
          </ac:spMkLst>
        </pc:spChg>
        <pc:grpChg chg="add mod">
          <ac:chgData name="Hashimoto, Chie / 橋本　知依" userId="d974ff01-1f92-419a-ba7c-6fd3fb8463af" providerId="ADAL" clId="{A3CCF48D-4367-40F2-8661-DD8B18CF18A2}" dt="2023-11-27T23:45:42.972" v="4832" actId="1035"/>
          <ac:grpSpMkLst>
            <pc:docMk/>
            <pc:sldMk cId="2808810551" sldId="340"/>
            <ac:grpSpMk id="29" creationId="{F8277547-3B88-69F0-61F1-B6B365002C40}"/>
          </ac:grpSpMkLst>
        </pc:grpChg>
        <pc:grpChg chg="add mod">
          <ac:chgData name="Hashimoto, Chie / 橋本　知依" userId="d974ff01-1f92-419a-ba7c-6fd3fb8463af" providerId="ADAL" clId="{A3CCF48D-4367-40F2-8661-DD8B18CF18A2}" dt="2023-11-27T23:45:42.972" v="4832" actId="1035"/>
          <ac:grpSpMkLst>
            <pc:docMk/>
            <pc:sldMk cId="2808810551" sldId="340"/>
            <ac:grpSpMk id="30" creationId="{3AA55B51-F8B4-51B9-B5AB-464E15A99A5F}"/>
          </ac:grpSpMkLst>
        </pc:grpChg>
        <pc:grpChg chg="add del mod">
          <ac:chgData name="Hashimoto, Chie / 橋本　知依" userId="d974ff01-1f92-419a-ba7c-6fd3fb8463af" providerId="ADAL" clId="{A3CCF48D-4367-40F2-8661-DD8B18CF18A2}" dt="2023-11-27T23:41:51.215" v="4755"/>
          <ac:grpSpMkLst>
            <pc:docMk/>
            <pc:sldMk cId="2808810551" sldId="340"/>
            <ac:grpSpMk id="32" creationId="{81DB1ADB-17BF-A13D-0053-64E2583E46C5}"/>
          </ac:grpSpMkLst>
        </pc:grpChg>
        <pc:grpChg chg="add mod">
          <ac:chgData name="Hashimoto, Chie / 橋本　知依" userId="d974ff01-1f92-419a-ba7c-6fd3fb8463af" providerId="ADAL" clId="{A3CCF48D-4367-40F2-8661-DD8B18CF18A2}" dt="2023-11-27T23:47:46.930" v="4877" actId="1038"/>
          <ac:grpSpMkLst>
            <pc:docMk/>
            <pc:sldMk cId="2808810551" sldId="340"/>
            <ac:grpSpMk id="46" creationId="{51526E1A-CD5C-2DDA-C47B-3ADD258A9AF1}"/>
          </ac:grpSpMkLst>
        </pc:grpChg>
        <pc:grpChg chg="add del mod">
          <ac:chgData name="Hashimoto, Chie / 橋本　知依" userId="d974ff01-1f92-419a-ba7c-6fd3fb8463af" providerId="ADAL" clId="{A3CCF48D-4367-40F2-8661-DD8B18CF18A2}" dt="2023-11-27T23:42:41.870" v="4776"/>
          <ac:grpSpMkLst>
            <pc:docMk/>
            <pc:sldMk cId="2808810551" sldId="340"/>
            <ac:grpSpMk id="47" creationId="{25A773FF-DC2C-C516-216A-BA25CF133289}"/>
          </ac:grpSpMkLst>
        </pc:grpChg>
        <pc:graphicFrameChg chg="mod modGraphic">
          <ac:chgData name="Hashimoto, Chie / 橋本　知依" userId="d974ff01-1f92-419a-ba7c-6fd3fb8463af" providerId="ADAL" clId="{A3CCF48D-4367-40F2-8661-DD8B18CF18A2}" dt="2023-12-01T04:48:28.315" v="5493" actId="20577"/>
          <ac:graphicFrameMkLst>
            <pc:docMk/>
            <pc:sldMk cId="2808810551" sldId="340"/>
            <ac:graphicFrameMk id="8" creationId="{07219AAD-97A6-3628-5ADC-E4FDDF648FDB}"/>
          </ac:graphicFrameMkLst>
        </pc:graphicFrameChg>
        <pc:picChg chg="del">
          <ac:chgData name="Hashimoto, Chie / 橋本　知依" userId="d974ff01-1f92-419a-ba7c-6fd3fb8463af" providerId="ADAL" clId="{A3CCF48D-4367-40F2-8661-DD8B18CF18A2}" dt="2023-11-22T05:26:46.356" v="92" actId="478"/>
          <ac:picMkLst>
            <pc:docMk/>
            <pc:sldMk cId="2808810551" sldId="340"/>
            <ac:picMk id="5" creationId="{9159B025-1850-6DBE-CB75-386D65BB8FCC}"/>
          </ac:picMkLst>
        </pc:picChg>
        <pc:picChg chg="add mod modCrop">
          <ac:chgData name="Hashimoto, Chie / 橋本　知依" userId="d974ff01-1f92-419a-ba7c-6fd3fb8463af" providerId="ADAL" clId="{A3CCF48D-4367-40F2-8661-DD8B18CF18A2}" dt="2023-11-27T23:40:03.559" v="4734" actId="164"/>
          <ac:picMkLst>
            <pc:docMk/>
            <pc:sldMk cId="2808810551" sldId="340"/>
            <ac:picMk id="14" creationId="{ECB7ED6A-13E8-420E-E086-36E792FC189E}"/>
          </ac:picMkLst>
        </pc:picChg>
        <pc:picChg chg="add mod modCrop">
          <ac:chgData name="Hashimoto, Chie / 橋本　知依" userId="d974ff01-1f92-419a-ba7c-6fd3fb8463af" providerId="ADAL" clId="{A3CCF48D-4367-40F2-8661-DD8B18CF18A2}" dt="2023-11-27T23:40:12.990" v="4736" actId="164"/>
          <ac:picMkLst>
            <pc:docMk/>
            <pc:sldMk cId="2808810551" sldId="340"/>
            <ac:picMk id="16" creationId="{CFA00811-D511-0336-F6E9-A30CA85FEF76}"/>
          </ac:picMkLst>
        </pc:picChg>
        <pc:picChg chg="mod">
          <ac:chgData name="Hashimoto, Chie / 橋本　知依" userId="d974ff01-1f92-419a-ba7c-6fd3fb8463af" providerId="ADAL" clId="{A3CCF48D-4367-40F2-8661-DD8B18CF18A2}" dt="2023-11-27T23:41:50.680" v="4754"/>
          <ac:picMkLst>
            <pc:docMk/>
            <pc:sldMk cId="2808810551" sldId="340"/>
            <ac:picMk id="33" creationId="{114DC429-E4F4-D2F0-9B5B-AD90FA5AAA5C}"/>
          </ac:picMkLst>
        </pc:picChg>
        <pc:picChg chg="add mod">
          <ac:chgData name="Hashimoto, Chie / 橋本　知依" userId="d974ff01-1f92-419a-ba7c-6fd3fb8463af" providerId="ADAL" clId="{A3CCF48D-4367-40F2-8661-DD8B18CF18A2}" dt="2023-11-27T23:47:46.930" v="4877" actId="1038"/>
          <ac:picMkLst>
            <pc:docMk/>
            <pc:sldMk cId="2808810551" sldId="340"/>
            <ac:picMk id="37" creationId="{1680B4B7-EFB4-7D15-1023-4168CFF35DA9}"/>
          </ac:picMkLst>
        </pc:picChg>
        <pc:picChg chg="add mod">
          <ac:chgData name="Hashimoto, Chie / 橋本　知依" userId="d974ff01-1f92-419a-ba7c-6fd3fb8463af" providerId="ADAL" clId="{A3CCF48D-4367-40F2-8661-DD8B18CF18A2}" dt="2023-11-27T23:42:32.769" v="4771" actId="164"/>
          <ac:picMkLst>
            <pc:docMk/>
            <pc:sldMk cId="2808810551" sldId="340"/>
            <ac:picMk id="38" creationId="{C452BC98-0C35-0F86-D9AB-A81E3A20F465}"/>
          </ac:picMkLst>
        </pc:picChg>
        <pc:picChg chg="mod">
          <ac:chgData name="Hashimoto, Chie / 橋本　知依" userId="d974ff01-1f92-419a-ba7c-6fd3fb8463af" providerId="ADAL" clId="{A3CCF48D-4367-40F2-8661-DD8B18CF18A2}" dt="2023-11-27T23:42:41.280" v="4775"/>
          <ac:picMkLst>
            <pc:docMk/>
            <pc:sldMk cId="2808810551" sldId="340"/>
            <ac:picMk id="48" creationId="{26214202-29C0-348B-7FF0-B112BDD643D7}"/>
          </ac:picMkLst>
        </pc:picChg>
        <pc:picChg chg="add mod modCrop">
          <ac:chgData name="Hashimoto, Chie / 橋本　知依" userId="d974ff01-1f92-419a-ba7c-6fd3fb8463af" providerId="ADAL" clId="{A3CCF48D-4367-40F2-8661-DD8B18CF18A2}" dt="2023-11-27T23:48:27.684" v="4886" actId="1076"/>
          <ac:picMkLst>
            <pc:docMk/>
            <pc:sldMk cId="2808810551" sldId="340"/>
            <ac:picMk id="55" creationId="{704E5854-F0B9-8028-AE63-1D84D576B36C}"/>
          </ac:picMkLst>
        </pc:picChg>
        <pc:picChg chg="add mod modCrop">
          <ac:chgData name="Hashimoto, Chie / 橋本　知依" userId="d974ff01-1f92-419a-ba7c-6fd3fb8463af" providerId="ADAL" clId="{A3CCF48D-4367-40F2-8661-DD8B18CF18A2}" dt="2023-11-27T23:48:25.623" v="4885" actId="1076"/>
          <ac:picMkLst>
            <pc:docMk/>
            <pc:sldMk cId="2808810551" sldId="340"/>
            <ac:picMk id="57" creationId="{BAB5C03E-0D2F-D43F-E61C-1B42A5B65B0C}"/>
          </ac:picMkLst>
        </pc:picChg>
        <pc:cxnChg chg="add mod">
          <ac:chgData name="Hashimoto, Chie / 橋本　知依" userId="d974ff01-1f92-419a-ba7c-6fd3fb8463af" providerId="ADAL" clId="{A3CCF48D-4367-40F2-8661-DD8B18CF18A2}" dt="2023-11-27T23:40:12.990" v="4736" actId="164"/>
          <ac:cxnSpMkLst>
            <pc:docMk/>
            <pc:sldMk cId="2808810551" sldId="340"/>
            <ac:cxnSpMk id="17" creationId="{A1667FA5-F3B7-13FB-E389-9CFFE2313D43}"/>
          </ac:cxnSpMkLst>
        </pc:cxnChg>
        <pc:cxnChg chg="add mod">
          <ac:chgData name="Hashimoto, Chie / 橋本　知依" userId="d974ff01-1f92-419a-ba7c-6fd3fb8463af" providerId="ADAL" clId="{A3CCF48D-4367-40F2-8661-DD8B18CF18A2}" dt="2023-11-27T23:40:03.559" v="4734" actId="164"/>
          <ac:cxnSpMkLst>
            <pc:docMk/>
            <pc:sldMk cId="2808810551" sldId="340"/>
            <ac:cxnSpMk id="25" creationId="{764DA2B0-4D8B-1F80-B4F7-423EBC74D501}"/>
          </ac:cxnSpMkLst>
        </pc:cxnChg>
        <pc:cxnChg chg="mod">
          <ac:chgData name="Hashimoto, Chie / 橋本　知依" userId="d974ff01-1f92-419a-ba7c-6fd3fb8463af" providerId="ADAL" clId="{A3CCF48D-4367-40F2-8661-DD8B18CF18A2}" dt="2023-11-27T23:41:50.680" v="4754"/>
          <ac:cxnSpMkLst>
            <pc:docMk/>
            <pc:sldMk cId="2808810551" sldId="340"/>
            <ac:cxnSpMk id="34" creationId="{D71E4BD9-9BC6-F8B2-DB04-E1A73D444F6B}"/>
          </ac:cxnSpMkLst>
        </pc:cxnChg>
        <pc:cxnChg chg="add mod">
          <ac:chgData name="Hashimoto, Chie / 橋本　知依" userId="d974ff01-1f92-419a-ba7c-6fd3fb8463af" providerId="ADAL" clId="{A3CCF48D-4367-40F2-8661-DD8B18CF18A2}" dt="2023-11-27T23:42:32.769" v="4771" actId="164"/>
          <ac:cxnSpMkLst>
            <pc:docMk/>
            <pc:sldMk cId="2808810551" sldId="340"/>
            <ac:cxnSpMk id="43" creationId="{F2AAA7B2-21E7-FCC0-21F0-5818CA6C614A}"/>
          </ac:cxnSpMkLst>
        </pc:cxnChg>
        <pc:cxnChg chg="mod">
          <ac:chgData name="Hashimoto, Chie / 橋本　知依" userId="d974ff01-1f92-419a-ba7c-6fd3fb8463af" providerId="ADAL" clId="{A3CCF48D-4367-40F2-8661-DD8B18CF18A2}" dt="2023-11-27T23:42:41.280" v="4775"/>
          <ac:cxnSpMkLst>
            <pc:docMk/>
            <pc:sldMk cId="2808810551" sldId="340"/>
            <ac:cxnSpMk id="49" creationId="{1FC59E0D-AB03-7499-DC98-BE20FB573A14}"/>
          </ac:cxnSpMkLst>
        </pc:cxnChg>
        <pc:cxnChg chg="add mod">
          <ac:chgData name="Hashimoto, Chie / 橋本　知依" userId="d974ff01-1f92-419a-ba7c-6fd3fb8463af" providerId="ADAL" clId="{A3CCF48D-4367-40F2-8661-DD8B18CF18A2}" dt="2023-11-27T23:47:46.930" v="4877" actId="1038"/>
          <ac:cxnSpMkLst>
            <pc:docMk/>
            <pc:sldMk cId="2808810551" sldId="340"/>
            <ac:cxnSpMk id="51" creationId="{7C66E758-65C4-EF49-12E4-66FE7F451EC9}"/>
          </ac:cxnSpMkLst>
        </pc:cxnChg>
        <pc:cxnChg chg="add mod">
          <ac:chgData name="Hashimoto, Chie / 橋本　知依" userId="d974ff01-1f92-419a-ba7c-6fd3fb8463af" providerId="ADAL" clId="{A3CCF48D-4367-40F2-8661-DD8B18CF18A2}" dt="2023-11-27T23:47:07.756" v="4850" actId="14100"/>
          <ac:cxnSpMkLst>
            <pc:docMk/>
            <pc:sldMk cId="2808810551" sldId="340"/>
            <ac:cxnSpMk id="59" creationId="{73A79045-47FE-22D3-B100-EE7B254A5B69}"/>
          </ac:cxnSpMkLst>
        </pc:cxnChg>
        <pc:cxnChg chg="add mod">
          <ac:chgData name="Hashimoto, Chie / 橋本　知依" userId="d974ff01-1f92-419a-ba7c-6fd3fb8463af" providerId="ADAL" clId="{A3CCF48D-4367-40F2-8661-DD8B18CF18A2}" dt="2023-11-27T23:47:51.533" v="4879" actId="1037"/>
          <ac:cxnSpMkLst>
            <pc:docMk/>
            <pc:sldMk cId="2808810551" sldId="340"/>
            <ac:cxnSpMk id="63" creationId="{E4AFC687-CCD4-ACA1-28F0-6DE215940574}"/>
          </ac:cxnSpMkLst>
        </pc:cxnChg>
        <pc:cxnChg chg="add mod">
          <ac:chgData name="Hashimoto, Chie / 橋本　知依" userId="d974ff01-1f92-419a-ba7c-6fd3fb8463af" providerId="ADAL" clId="{A3CCF48D-4367-40F2-8661-DD8B18CF18A2}" dt="2023-11-27T23:47:41.104" v="4862" actId="1036"/>
          <ac:cxnSpMkLst>
            <pc:docMk/>
            <pc:sldMk cId="2808810551" sldId="340"/>
            <ac:cxnSpMk id="64" creationId="{EAEAC00E-BB25-2A2C-1D2F-EE842E288D1B}"/>
          </ac:cxnSpMkLst>
        </pc:cxnChg>
        <pc:cxnChg chg="add mod">
          <ac:chgData name="Hashimoto, Chie / 橋本　知依" userId="d974ff01-1f92-419a-ba7c-6fd3fb8463af" providerId="ADAL" clId="{A3CCF48D-4367-40F2-8661-DD8B18CF18A2}" dt="2023-11-27T23:49:27.333" v="4905" actId="1076"/>
          <ac:cxnSpMkLst>
            <pc:docMk/>
            <pc:sldMk cId="2808810551" sldId="340"/>
            <ac:cxnSpMk id="67" creationId="{BB6D314B-18BA-FA87-746A-1089C0AF749B}"/>
          </ac:cxnSpMkLst>
        </pc:cxnChg>
        <pc:cxnChg chg="add mod">
          <ac:chgData name="Hashimoto, Chie / 橋本　知依" userId="d974ff01-1f92-419a-ba7c-6fd3fb8463af" providerId="ADAL" clId="{A3CCF48D-4367-40F2-8661-DD8B18CF18A2}" dt="2023-11-27T23:49:22.218" v="4903" actId="1076"/>
          <ac:cxnSpMkLst>
            <pc:docMk/>
            <pc:sldMk cId="2808810551" sldId="340"/>
            <ac:cxnSpMk id="72" creationId="{1929AD94-07B7-B1C8-40DF-14AC7A5986F7}"/>
          </ac:cxnSpMkLst>
        </pc:cxnChg>
      </pc:sldChg>
      <pc:sldChg chg="delSp modSp add mod ord">
        <pc:chgData name="Hashimoto, Chie / 橋本　知依" userId="d974ff01-1f92-419a-ba7c-6fd3fb8463af" providerId="ADAL" clId="{A3CCF48D-4367-40F2-8661-DD8B18CF18A2}" dt="2023-12-19T05:53:16.651" v="5880" actId="13926"/>
        <pc:sldMkLst>
          <pc:docMk/>
          <pc:sldMk cId="2875237215" sldId="340"/>
        </pc:sldMkLst>
        <pc:spChg chg="del">
          <ac:chgData name="Hashimoto, Chie / 橋本　知依" userId="d974ff01-1f92-419a-ba7c-6fd3fb8463af" providerId="ADAL" clId="{A3CCF48D-4367-40F2-8661-DD8B18CF18A2}" dt="2023-12-19T05:49:53.649" v="5809" actId="478"/>
          <ac:spMkLst>
            <pc:docMk/>
            <pc:sldMk cId="2875237215" sldId="340"/>
            <ac:spMk id="2" creationId="{AC4C1858-E2C7-C15F-6EC5-F05382B5B027}"/>
          </ac:spMkLst>
        </pc:spChg>
        <pc:spChg chg="mod">
          <ac:chgData name="Hashimoto, Chie / 橋本　知依" userId="d974ff01-1f92-419a-ba7c-6fd3fb8463af" providerId="ADAL" clId="{A3CCF48D-4367-40F2-8661-DD8B18CF18A2}" dt="2023-12-19T05:53:16.651" v="5880" actId="13926"/>
          <ac:spMkLst>
            <pc:docMk/>
            <pc:sldMk cId="2875237215" sldId="340"/>
            <ac:spMk id="7" creationId="{BA736436-5633-2A32-1577-A1CFEFBE9E3C}"/>
          </ac:spMkLst>
        </pc:spChg>
        <pc:spChg chg="mod">
          <ac:chgData name="Hashimoto, Chie / 橋本　知依" userId="d974ff01-1f92-419a-ba7c-6fd3fb8463af" providerId="ADAL" clId="{A3CCF48D-4367-40F2-8661-DD8B18CF18A2}" dt="2023-12-19T05:53:10.954" v="5879" actId="20577"/>
          <ac:spMkLst>
            <pc:docMk/>
            <pc:sldMk cId="2875237215" sldId="340"/>
            <ac:spMk id="8" creationId="{4D8BC9A6-057F-9D12-6ABE-134908070534}"/>
          </ac:spMkLst>
        </pc:spChg>
      </pc:sldChg>
      <pc:sldChg chg="addSp delSp modSp add del mod ord">
        <pc:chgData name="Hashimoto, Chie / 橋本　知依" userId="d974ff01-1f92-419a-ba7c-6fd3fb8463af" providerId="ADAL" clId="{A3CCF48D-4367-40F2-8661-DD8B18CF18A2}" dt="2023-11-28T01:13:09.491" v="5391" actId="47"/>
        <pc:sldMkLst>
          <pc:docMk/>
          <pc:sldMk cId="4122704595" sldId="341"/>
        </pc:sldMkLst>
        <pc:spChg chg="del">
          <ac:chgData name="Hashimoto, Chie / 橋本　知依" userId="d974ff01-1f92-419a-ba7c-6fd3fb8463af" providerId="ADAL" clId="{A3CCF48D-4367-40F2-8661-DD8B18CF18A2}" dt="2023-11-22T05:52:55.590" v="847" actId="478"/>
          <ac:spMkLst>
            <pc:docMk/>
            <pc:sldMk cId="4122704595" sldId="341"/>
            <ac:spMk id="2" creationId="{C4BE7B7A-D668-A1DD-2B3E-7DC3A9E09878}"/>
          </ac:spMkLst>
        </pc:spChg>
        <pc:spChg chg="add mod">
          <ac:chgData name="Hashimoto, Chie / 橋本　知依" userId="d974ff01-1f92-419a-ba7c-6fd3fb8463af" providerId="ADAL" clId="{A3CCF48D-4367-40F2-8661-DD8B18CF18A2}" dt="2023-11-27T10:51:27.760" v="3861"/>
          <ac:spMkLst>
            <pc:docMk/>
            <pc:sldMk cId="4122704595" sldId="341"/>
            <ac:spMk id="3" creationId="{8FBC35BC-4500-8178-D8F0-5E90681845BA}"/>
          </ac:spMkLst>
        </pc:spChg>
        <pc:graphicFrameChg chg="mod modGraphic">
          <ac:chgData name="Hashimoto, Chie / 橋本　知依" userId="d974ff01-1f92-419a-ba7c-6fd3fb8463af" providerId="ADAL" clId="{A3CCF48D-4367-40F2-8661-DD8B18CF18A2}" dt="2023-11-27T23:53:03.156" v="5084" actId="20577"/>
          <ac:graphicFrameMkLst>
            <pc:docMk/>
            <pc:sldMk cId="4122704595" sldId="341"/>
            <ac:graphicFrameMk id="8" creationId="{07219AAD-97A6-3628-5ADC-E4FDDF648FDB}"/>
          </ac:graphicFrameMkLst>
        </pc:graphicFrameChg>
      </pc:sldChg>
      <pc:sldChg chg="addSp delSp modSp add mod ord">
        <pc:chgData name="Hashimoto, Chie / 橋本　知依" userId="d974ff01-1f92-419a-ba7c-6fd3fb8463af" providerId="ADAL" clId="{A3CCF48D-4367-40F2-8661-DD8B18CF18A2}" dt="2023-12-18T06:58:34.406" v="5803" actId="20577"/>
        <pc:sldMkLst>
          <pc:docMk/>
          <pc:sldMk cId="736235912" sldId="342"/>
        </pc:sldMkLst>
        <pc:spChg chg="add del mod">
          <ac:chgData name="Hashimoto, Chie / 橋本　知依" userId="d974ff01-1f92-419a-ba7c-6fd3fb8463af" providerId="ADAL" clId="{A3CCF48D-4367-40F2-8661-DD8B18CF18A2}" dt="2023-12-01T04:48:32.460" v="5494" actId="478"/>
          <ac:spMkLst>
            <pc:docMk/>
            <pc:sldMk cId="736235912" sldId="342"/>
            <ac:spMk id="7" creationId="{2DF58143-B020-5AD0-9B37-131CFC20FAD1}"/>
          </ac:spMkLst>
        </pc:spChg>
        <pc:graphicFrameChg chg="mod modGraphic">
          <ac:chgData name="Hashimoto, Chie / 橋本　知依" userId="d974ff01-1f92-419a-ba7c-6fd3fb8463af" providerId="ADAL" clId="{A3CCF48D-4367-40F2-8661-DD8B18CF18A2}" dt="2023-12-18T06:58:34.406" v="5803" actId="20577"/>
          <ac:graphicFrameMkLst>
            <pc:docMk/>
            <pc:sldMk cId="736235912" sldId="342"/>
            <ac:graphicFrameMk id="8" creationId="{07219AAD-97A6-3628-5ADC-E4FDDF648FDB}"/>
          </ac:graphicFrameMkLst>
        </pc:graphicFrameChg>
        <pc:picChg chg="add mod">
          <ac:chgData name="Hashimoto, Chie / 橋本　知依" userId="d974ff01-1f92-419a-ba7c-6fd3fb8463af" providerId="ADAL" clId="{A3CCF48D-4367-40F2-8661-DD8B18CF18A2}" dt="2023-12-01T05:01:00.161" v="5681" actId="1076"/>
          <ac:picMkLst>
            <pc:docMk/>
            <pc:sldMk cId="736235912" sldId="342"/>
            <ac:picMk id="3" creationId="{64C27693-AA67-7626-E8DA-2A2765C2FC60}"/>
          </ac:picMkLst>
        </pc:picChg>
        <pc:picChg chg="add mod modCrop">
          <ac:chgData name="Hashimoto, Chie / 橋本　知依" userId="d974ff01-1f92-419a-ba7c-6fd3fb8463af" providerId="ADAL" clId="{A3CCF48D-4367-40F2-8661-DD8B18CF18A2}" dt="2023-12-01T05:01:00.161" v="5681" actId="1076"/>
          <ac:picMkLst>
            <pc:docMk/>
            <pc:sldMk cId="736235912" sldId="342"/>
            <ac:picMk id="5" creationId="{DDF1DCD2-CDA8-2596-2A0A-ECC62C2C94B5}"/>
          </ac:picMkLst>
        </pc:picChg>
      </pc:sldChg>
      <pc:sldChg chg="addSp delSp modSp add del mod ord">
        <pc:chgData name="Hashimoto, Chie / 橋本　知依" userId="d974ff01-1f92-419a-ba7c-6fd3fb8463af" providerId="ADAL" clId="{A3CCF48D-4367-40F2-8661-DD8B18CF18A2}" dt="2023-12-01T04:48:38.840" v="5495" actId="47"/>
        <pc:sldMkLst>
          <pc:docMk/>
          <pc:sldMk cId="2180131104" sldId="343"/>
        </pc:sldMkLst>
        <pc:spChg chg="add del mod">
          <ac:chgData name="Hashimoto, Chie / 橋本　知依" userId="d974ff01-1f92-419a-ba7c-6fd3fb8463af" providerId="ADAL" clId="{A3CCF48D-4367-40F2-8661-DD8B18CF18A2}" dt="2023-12-01T00:09:00.935" v="5444" actId="21"/>
          <ac:spMkLst>
            <pc:docMk/>
            <pc:sldMk cId="2180131104" sldId="343"/>
            <ac:spMk id="7" creationId="{AACAF891-D2D5-282C-8CD2-C73CC0FD6673}"/>
          </ac:spMkLst>
        </pc:spChg>
        <pc:spChg chg="add del mod">
          <ac:chgData name="Hashimoto, Chie / 橋本　知依" userId="d974ff01-1f92-419a-ba7c-6fd3fb8463af" providerId="ADAL" clId="{A3CCF48D-4367-40F2-8661-DD8B18CF18A2}" dt="2023-11-22T07:51:22.434" v="2667"/>
          <ac:spMkLst>
            <pc:docMk/>
            <pc:sldMk cId="2180131104" sldId="343"/>
            <ac:spMk id="12" creationId="{E3CDBCC6-65F2-35C4-6BFD-8B3758E2D183}"/>
          </ac:spMkLst>
        </pc:spChg>
        <pc:spChg chg="add del mod">
          <ac:chgData name="Hashimoto, Chie / 橋本　知依" userId="d974ff01-1f92-419a-ba7c-6fd3fb8463af" providerId="ADAL" clId="{A3CCF48D-4367-40F2-8661-DD8B18CF18A2}" dt="2023-11-22T07:51:23.909" v="2669"/>
          <ac:spMkLst>
            <pc:docMk/>
            <pc:sldMk cId="2180131104" sldId="343"/>
            <ac:spMk id="14" creationId="{CA99183D-FD5D-45C3-AF67-1A2A87C5108B}"/>
          </ac:spMkLst>
        </pc:spChg>
        <pc:spChg chg="add del mod">
          <ac:chgData name="Hashimoto, Chie / 橋本　知依" userId="d974ff01-1f92-419a-ba7c-6fd3fb8463af" providerId="ADAL" clId="{A3CCF48D-4367-40F2-8661-DD8B18CF18A2}" dt="2023-12-01T00:09:00.935" v="5444" actId="21"/>
          <ac:spMkLst>
            <pc:docMk/>
            <pc:sldMk cId="2180131104" sldId="343"/>
            <ac:spMk id="16" creationId="{B5BA9825-C594-90E4-9DDD-B1CA75235687}"/>
          </ac:spMkLst>
        </pc:spChg>
        <pc:spChg chg="del">
          <ac:chgData name="Hashimoto, Chie / 橋本　知依" userId="d974ff01-1f92-419a-ba7c-6fd3fb8463af" providerId="ADAL" clId="{A3CCF48D-4367-40F2-8661-DD8B18CF18A2}" dt="2023-11-22T07:50:18.907" v="2641" actId="478"/>
          <ac:spMkLst>
            <pc:docMk/>
            <pc:sldMk cId="2180131104" sldId="343"/>
            <ac:spMk id="18" creationId="{307DB1F0-2F02-CF93-B7EB-542767EA8462}"/>
          </ac:spMkLst>
        </pc:spChg>
        <pc:spChg chg="add del mod">
          <ac:chgData name="Hashimoto, Chie / 橋本　知依" userId="d974ff01-1f92-419a-ba7c-6fd3fb8463af" providerId="ADAL" clId="{A3CCF48D-4367-40F2-8661-DD8B18CF18A2}" dt="2023-11-22T07:51:47.764" v="2675"/>
          <ac:spMkLst>
            <pc:docMk/>
            <pc:sldMk cId="2180131104" sldId="343"/>
            <ac:spMk id="20" creationId="{27A873C9-157B-1EA5-8931-6831709FCDEF}"/>
          </ac:spMkLst>
        </pc:spChg>
        <pc:spChg chg="del">
          <ac:chgData name="Hashimoto, Chie / 橋本　知依" userId="d974ff01-1f92-419a-ba7c-6fd3fb8463af" providerId="ADAL" clId="{A3CCF48D-4367-40F2-8661-DD8B18CF18A2}" dt="2023-11-22T07:50:18.907" v="2641" actId="478"/>
          <ac:spMkLst>
            <pc:docMk/>
            <pc:sldMk cId="2180131104" sldId="343"/>
            <ac:spMk id="21" creationId="{C5A8C477-CF3C-4992-3088-B267BD97FF1C}"/>
          </ac:spMkLst>
        </pc:spChg>
        <pc:spChg chg="del">
          <ac:chgData name="Hashimoto, Chie / 橋本　知依" userId="d974ff01-1f92-419a-ba7c-6fd3fb8463af" providerId="ADAL" clId="{A3CCF48D-4367-40F2-8661-DD8B18CF18A2}" dt="2023-11-22T07:50:18.907" v="2641" actId="478"/>
          <ac:spMkLst>
            <pc:docMk/>
            <pc:sldMk cId="2180131104" sldId="343"/>
            <ac:spMk id="22" creationId="{858F98AD-9B33-0FFD-F3D9-18BBC52A8608}"/>
          </ac:spMkLst>
        </pc:spChg>
        <pc:spChg chg="del">
          <ac:chgData name="Hashimoto, Chie / 橋本　知依" userId="d974ff01-1f92-419a-ba7c-6fd3fb8463af" providerId="ADAL" clId="{A3CCF48D-4367-40F2-8661-DD8B18CF18A2}" dt="2023-11-22T07:50:18.907" v="2641" actId="478"/>
          <ac:spMkLst>
            <pc:docMk/>
            <pc:sldMk cId="2180131104" sldId="343"/>
            <ac:spMk id="23" creationId="{982683EC-25B4-16BF-75B6-FA9BFFD7E417}"/>
          </ac:spMkLst>
        </pc:spChg>
        <pc:spChg chg="add del mod">
          <ac:chgData name="Hashimoto, Chie / 橋本　知依" userId="d974ff01-1f92-419a-ba7c-6fd3fb8463af" providerId="ADAL" clId="{A3CCF48D-4367-40F2-8661-DD8B18CF18A2}" dt="2023-12-01T00:09:00.935" v="5444" actId="21"/>
          <ac:spMkLst>
            <pc:docMk/>
            <pc:sldMk cId="2180131104" sldId="343"/>
            <ac:spMk id="24" creationId="{66DAA7A1-4E7B-986A-73E3-FB09ABF1A83E}"/>
          </ac:spMkLst>
        </pc:spChg>
        <pc:spChg chg="add del mod ord">
          <ac:chgData name="Hashimoto, Chie / 橋本　知依" userId="d974ff01-1f92-419a-ba7c-6fd3fb8463af" providerId="ADAL" clId="{A3CCF48D-4367-40F2-8661-DD8B18CF18A2}" dt="2023-12-01T00:07:22.128" v="5426" actId="478"/>
          <ac:spMkLst>
            <pc:docMk/>
            <pc:sldMk cId="2180131104" sldId="343"/>
            <ac:spMk id="26" creationId="{91010DA1-9019-9833-4F04-55E182AF1F46}"/>
          </ac:spMkLst>
        </pc:spChg>
        <pc:spChg chg="add del mod">
          <ac:chgData name="Hashimoto, Chie / 橋本　知依" userId="d974ff01-1f92-419a-ba7c-6fd3fb8463af" providerId="ADAL" clId="{A3CCF48D-4367-40F2-8661-DD8B18CF18A2}" dt="2023-12-01T00:09:00.935" v="5444" actId="21"/>
          <ac:spMkLst>
            <pc:docMk/>
            <pc:sldMk cId="2180131104" sldId="343"/>
            <ac:spMk id="27" creationId="{5DD49187-312E-2B7A-DE06-0AD2098FC659}"/>
          </ac:spMkLst>
        </pc:spChg>
        <pc:spChg chg="add del mod">
          <ac:chgData name="Hashimoto, Chie / 橋本　知依" userId="d974ff01-1f92-419a-ba7c-6fd3fb8463af" providerId="ADAL" clId="{A3CCF48D-4367-40F2-8661-DD8B18CF18A2}" dt="2023-12-01T00:09:00.935" v="5444" actId="21"/>
          <ac:spMkLst>
            <pc:docMk/>
            <pc:sldMk cId="2180131104" sldId="343"/>
            <ac:spMk id="29" creationId="{D2B66F4D-0219-D9EC-7646-91D9B68F61FE}"/>
          </ac:spMkLst>
        </pc:spChg>
        <pc:spChg chg="add del mod">
          <ac:chgData name="Hashimoto, Chie / 橋本　知依" userId="d974ff01-1f92-419a-ba7c-6fd3fb8463af" providerId="ADAL" clId="{A3CCF48D-4367-40F2-8661-DD8B18CF18A2}" dt="2023-11-22T07:55:13.755" v="2739" actId="478"/>
          <ac:spMkLst>
            <pc:docMk/>
            <pc:sldMk cId="2180131104" sldId="343"/>
            <ac:spMk id="30" creationId="{BE2A2F24-C674-91AD-5386-9984BB07BFA9}"/>
          </ac:spMkLst>
        </pc:spChg>
        <pc:spChg chg="del">
          <ac:chgData name="Hashimoto, Chie / 橋本　知依" userId="d974ff01-1f92-419a-ba7c-6fd3fb8463af" providerId="ADAL" clId="{A3CCF48D-4367-40F2-8661-DD8B18CF18A2}" dt="2023-11-22T07:50:12.502" v="2640" actId="478"/>
          <ac:spMkLst>
            <pc:docMk/>
            <pc:sldMk cId="2180131104" sldId="343"/>
            <ac:spMk id="34" creationId="{7410680A-0B2C-3597-0011-0B36726D3E5E}"/>
          </ac:spMkLst>
        </pc:spChg>
        <pc:spChg chg="add del mod">
          <ac:chgData name="Hashimoto, Chie / 橋本　知依" userId="d974ff01-1f92-419a-ba7c-6fd3fb8463af" providerId="ADAL" clId="{A3CCF48D-4367-40F2-8661-DD8B18CF18A2}" dt="2023-12-01T00:09:00.935" v="5444" actId="21"/>
          <ac:spMkLst>
            <pc:docMk/>
            <pc:sldMk cId="2180131104" sldId="343"/>
            <ac:spMk id="40" creationId="{1B2326C9-5804-CE2A-546E-34F68ED5510E}"/>
          </ac:spMkLst>
        </pc:spChg>
        <pc:spChg chg="add del mod">
          <ac:chgData name="Hashimoto, Chie / 橋本　知依" userId="d974ff01-1f92-419a-ba7c-6fd3fb8463af" providerId="ADAL" clId="{A3CCF48D-4367-40F2-8661-DD8B18CF18A2}" dt="2023-12-01T00:09:00.935" v="5444" actId="21"/>
          <ac:spMkLst>
            <pc:docMk/>
            <pc:sldMk cId="2180131104" sldId="343"/>
            <ac:spMk id="41" creationId="{28B3C7AA-305F-8E6E-1408-837E21BD29F2}"/>
          </ac:spMkLst>
        </pc:spChg>
        <pc:spChg chg="add del mod">
          <ac:chgData name="Hashimoto, Chie / 橋本　知依" userId="d974ff01-1f92-419a-ba7c-6fd3fb8463af" providerId="ADAL" clId="{A3CCF48D-4367-40F2-8661-DD8B18CF18A2}" dt="2023-12-01T00:09:00.935" v="5444" actId="21"/>
          <ac:spMkLst>
            <pc:docMk/>
            <pc:sldMk cId="2180131104" sldId="343"/>
            <ac:spMk id="45" creationId="{950C26F3-FE99-E793-0035-7FFBEFDCB373}"/>
          </ac:spMkLst>
        </pc:spChg>
        <pc:spChg chg="add mod">
          <ac:chgData name="Hashimoto, Chie / 橋本　知依" userId="d974ff01-1f92-419a-ba7c-6fd3fb8463af" providerId="ADAL" clId="{A3CCF48D-4367-40F2-8661-DD8B18CF18A2}" dt="2023-11-27T10:51:31.125" v="3862"/>
          <ac:spMkLst>
            <pc:docMk/>
            <pc:sldMk cId="2180131104" sldId="343"/>
            <ac:spMk id="49" creationId="{2117F25D-EC58-0BC2-D2F5-B20538615FE1}"/>
          </ac:spMkLst>
        </pc:spChg>
        <pc:grpChg chg="add del mod">
          <ac:chgData name="Hashimoto, Chie / 橋本　知依" userId="d974ff01-1f92-419a-ba7c-6fd3fb8463af" providerId="ADAL" clId="{A3CCF48D-4367-40F2-8661-DD8B18CF18A2}" dt="2023-12-01T00:09:00.935" v="5444" actId="21"/>
          <ac:grpSpMkLst>
            <pc:docMk/>
            <pc:sldMk cId="2180131104" sldId="343"/>
            <ac:grpSpMk id="3" creationId="{8B89D00C-5771-E493-F5FB-A96CED56FB94}"/>
          </ac:grpSpMkLst>
        </pc:grpChg>
        <pc:graphicFrameChg chg="add mod modGraphic">
          <ac:chgData name="Hashimoto, Chie / 橋本　知依" userId="d974ff01-1f92-419a-ba7c-6fd3fb8463af" providerId="ADAL" clId="{A3CCF48D-4367-40F2-8661-DD8B18CF18A2}" dt="2023-12-01T00:07:17.917" v="5424" actId="20577"/>
          <ac:graphicFrameMkLst>
            <pc:docMk/>
            <pc:sldMk cId="2180131104" sldId="343"/>
            <ac:graphicFrameMk id="2" creationId="{18101BB4-CDCD-8B3C-08E2-91557B46D246}"/>
          </ac:graphicFrameMkLst>
        </pc:graphicFrameChg>
        <pc:graphicFrameChg chg="del">
          <ac:chgData name="Hashimoto, Chie / 橋本　知依" userId="d974ff01-1f92-419a-ba7c-6fd3fb8463af" providerId="ADAL" clId="{A3CCF48D-4367-40F2-8661-DD8B18CF18A2}" dt="2023-11-22T07:50:18.907" v="2641" actId="478"/>
          <ac:graphicFrameMkLst>
            <pc:docMk/>
            <pc:sldMk cId="2180131104" sldId="343"/>
            <ac:graphicFrameMk id="8" creationId="{07219AAD-97A6-3628-5ADC-E4FDDF648FDB}"/>
          </ac:graphicFrameMkLst>
        </pc:graphicFrameChg>
        <pc:picChg chg="mod">
          <ac:chgData name="Hashimoto, Chie / 橋本　知依" userId="d974ff01-1f92-419a-ba7c-6fd3fb8463af" providerId="ADAL" clId="{A3CCF48D-4367-40F2-8661-DD8B18CF18A2}" dt="2023-11-22T07:50:24.678" v="2643"/>
          <ac:picMkLst>
            <pc:docMk/>
            <pc:sldMk cId="2180131104" sldId="343"/>
            <ac:picMk id="4" creationId="{145BE9AC-6111-0135-DCAE-7458764F9E9C}"/>
          </ac:picMkLst>
        </pc:picChg>
        <pc:picChg chg="mod modCrop">
          <ac:chgData name="Hashimoto, Chie / 橋本　知依" userId="d974ff01-1f92-419a-ba7c-6fd3fb8463af" providerId="ADAL" clId="{A3CCF48D-4367-40F2-8661-DD8B18CF18A2}" dt="2023-12-01T00:07:07.994" v="5421" actId="732"/>
          <ac:picMkLst>
            <pc:docMk/>
            <pc:sldMk cId="2180131104" sldId="343"/>
            <ac:picMk id="5" creationId="{6EF18C8E-0565-6B5B-C9D6-1EE247BAF7DF}"/>
          </ac:picMkLst>
        </pc:picChg>
        <pc:picChg chg="add del mod modCrop">
          <ac:chgData name="Hashimoto, Chie / 橋本　知依" userId="d974ff01-1f92-419a-ba7c-6fd3fb8463af" providerId="ADAL" clId="{A3CCF48D-4367-40F2-8661-DD8B18CF18A2}" dt="2023-11-22T07:54:50.264" v="2733" actId="478"/>
          <ac:picMkLst>
            <pc:docMk/>
            <pc:sldMk cId="2180131104" sldId="343"/>
            <ac:picMk id="33" creationId="{F6C553B2-D0C8-058E-B19C-63F752CE0365}"/>
          </ac:picMkLst>
        </pc:picChg>
        <pc:picChg chg="add del mod modCrop">
          <ac:chgData name="Hashimoto, Chie / 橋本　知依" userId="d974ff01-1f92-419a-ba7c-6fd3fb8463af" providerId="ADAL" clId="{A3CCF48D-4367-40F2-8661-DD8B18CF18A2}" dt="2023-12-01T00:07:21.148" v="5425" actId="478"/>
          <ac:picMkLst>
            <pc:docMk/>
            <pc:sldMk cId="2180131104" sldId="343"/>
            <ac:picMk id="39" creationId="{5C82DB2E-91CF-79E5-267B-1E78859C946E}"/>
          </ac:picMkLst>
        </pc:picChg>
        <pc:cxnChg chg="add del mod">
          <ac:chgData name="Hashimoto, Chie / 橋本　知依" userId="d974ff01-1f92-419a-ba7c-6fd3fb8463af" providerId="ADAL" clId="{A3CCF48D-4367-40F2-8661-DD8B18CF18A2}" dt="2023-12-01T00:09:00.935" v="5444" actId="21"/>
          <ac:cxnSpMkLst>
            <pc:docMk/>
            <pc:sldMk cId="2180131104" sldId="343"/>
            <ac:cxnSpMk id="9" creationId="{453B9A23-9ADA-A7F8-69BE-C05AC1D76A5E}"/>
          </ac:cxnSpMkLst>
        </pc:cxnChg>
        <pc:cxnChg chg="add del mod">
          <ac:chgData name="Hashimoto, Chie / 橋本　知依" userId="d974ff01-1f92-419a-ba7c-6fd3fb8463af" providerId="ADAL" clId="{A3CCF48D-4367-40F2-8661-DD8B18CF18A2}" dt="2023-11-22T07:51:22.434" v="2667"/>
          <ac:cxnSpMkLst>
            <pc:docMk/>
            <pc:sldMk cId="2180131104" sldId="343"/>
            <ac:cxnSpMk id="13" creationId="{E0914D80-6207-479C-AC9E-7AFE59BC4C5D}"/>
          </ac:cxnSpMkLst>
        </pc:cxnChg>
        <pc:cxnChg chg="add del mod">
          <ac:chgData name="Hashimoto, Chie / 橋本　知依" userId="d974ff01-1f92-419a-ba7c-6fd3fb8463af" providerId="ADAL" clId="{A3CCF48D-4367-40F2-8661-DD8B18CF18A2}" dt="2023-11-22T07:51:23.909" v="2669"/>
          <ac:cxnSpMkLst>
            <pc:docMk/>
            <pc:sldMk cId="2180131104" sldId="343"/>
            <ac:cxnSpMk id="15" creationId="{B76699E5-4EA7-44BD-EA24-8CE6B820B79C}"/>
          </ac:cxnSpMkLst>
        </pc:cxnChg>
        <pc:cxnChg chg="del mod">
          <ac:chgData name="Hashimoto, Chie / 橋本　知依" userId="d974ff01-1f92-419a-ba7c-6fd3fb8463af" providerId="ADAL" clId="{A3CCF48D-4367-40F2-8661-DD8B18CF18A2}" dt="2023-11-22T07:50:18.907" v="2641" actId="478"/>
          <ac:cxnSpMkLst>
            <pc:docMk/>
            <pc:sldMk cId="2180131104" sldId="343"/>
            <ac:cxnSpMk id="19" creationId="{364DF187-B46B-1C9A-172D-7FE9175F7158}"/>
          </ac:cxnSpMkLst>
        </pc:cxnChg>
        <pc:cxnChg chg="del mod">
          <ac:chgData name="Hashimoto, Chie / 橋本　知依" userId="d974ff01-1f92-419a-ba7c-6fd3fb8463af" providerId="ADAL" clId="{A3CCF48D-4367-40F2-8661-DD8B18CF18A2}" dt="2023-11-22T07:50:18.907" v="2641" actId="478"/>
          <ac:cxnSpMkLst>
            <pc:docMk/>
            <pc:sldMk cId="2180131104" sldId="343"/>
            <ac:cxnSpMk id="25" creationId="{CF92C02B-BFD6-51F0-0482-BBFF8E509394}"/>
          </ac:cxnSpMkLst>
        </pc:cxnChg>
        <pc:cxnChg chg="del mod">
          <ac:chgData name="Hashimoto, Chie / 橋本　知依" userId="d974ff01-1f92-419a-ba7c-6fd3fb8463af" providerId="ADAL" clId="{A3CCF48D-4367-40F2-8661-DD8B18CF18A2}" dt="2023-11-22T07:50:18.907" v="2641" actId="478"/>
          <ac:cxnSpMkLst>
            <pc:docMk/>
            <pc:sldMk cId="2180131104" sldId="343"/>
            <ac:cxnSpMk id="28" creationId="{629D97A2-5F32-EC5C-0358-F45E5CEC8545}"/>
          </ac:cxnSpMkLst>
        </pc:cxnChg>
        <pc:cxnChg chg="add del mod">
          <ac:chgData name="Hashimoto, Chie / 橋本　知依" userId="d974ff01-1f92-419a-ba7c-6fd3fb8463af" providerId="ADAL" clId="{A3CCF48D-4367-40F2-8661-DD8B18CF18A2}" dt="2023-12-01T00:07:22.973" v="5427" actId="478"/>
          <ac:cxnSpMkLst>
            <pc:docMk/>
            <pc:sldMk cId="2180131104" sldId="343"/>
            <ac:cxnSpMk id="31" creationId="{3FC6D397-29CD-6174-F446-E95C2FBA477F}"/>
          </ac:cxnSpMkLst>
        </pc:cxnChg>
        <pc:cxnChg chg="add del mod">
          <ac:chgData name="Hashimoto, Chie / 橋本　知依" userId="d974ff01-1f92-419a-ba7c-6fd3fb8463af" providerId="ADAL" clId="{A3CCF48D-4367-40F2-8661-DD8B18CF18A2}" dt="2023-12-01T00:09:00.935" v="5444" actId="21"/>
          <ac:cxnSpMkLst>
            <pc:docMk/>
            <pc:sldMk cId="2180131104" sldId="343"/>
            <ac:cxnSpMk id="42" creationId="{85511D59-9EDA-AEBF-1A06-F87FAAC90A14}"/>
          </ac:cxnSpMkLst>
        </pc:cxnChg>
      </pc:sldChg>
      <pc:sldChg chg="addSp delSp modSp add del mod">
        <pc:chgData name="Hashimoto, Chie / 橋本　知依" userId="d974ff01-1f92-419a-ba7c-6fd3fb8463af" providerId="ADAL" clId="{A3CCF48D-4367-40F2-8661-DD8B18CF18A2}" dt="2023-12-01T00:04:48.232" v="5417" actId="47"/>
        <pc:sldMkLst>
          <pc:docMk/>
          <pc:sldMk cId="3990963304" sldId="344"/>
        </pc:sldMkLst>
        <pc:spChg chg="add mod">
          <ac:chgData name="Hashimoto, Chie / 橋本　知依" userId="d974ff01-1f92-419a-ba7c-6fd3fb8463af" providerId="ADAL" clId="{A3CCF48D-4367-40F2-8661-DD8B18CF18A2}" dt="2023-11-27T10:51:22.766" v="3860" actId="1076"/>
          <ac:spMkLst>
            <pc:docMk/>
            <pc:sldMk cId="3990963304" sldId="344"/>
            <ac:spMk id="4" creationId="{8C672791-A548-E251-9272-2AB9E1958B3A}"/>
          </ac:spMkLst>
        </pc:spChg>
        <pc:spChg chg="add mod">
          <ac:chgData name="Hashimoto, Chie / 橋本　知依" userId="d974ff01-1f92-419a-ba7c-6fd3fb8463af" providerId="ADAL" clId="{A3CCF48D-4367-40F2-8661-DD8B18CF18A2}" dt="2023-11-27T10:21:55.879" v="3856" actId="164"/>
          <ac:spMkLst>
            <pc:docMk/>
            <pc:sldMk cId="3990963304" sldId="344"/>
            <ac:spMk id="9" creationId="{B7E32241-7F9D-71C9-848B-D917203CE1E9}"/>
          </ac:spMkLst>
        </pc:spChg>
        <pc:spChg chg="add mod">
          <ac:chgData name="Hashimoto, Chie / 橋本　知依" userId="d974ff01-1f92-419a-ba7c-6fd3fb8463af" providerId="ADAL" clId="{A3CCF48D-4367-40F2-8661-DD8B18CF18A2}" dt="2023-11-27T10:21:55.879" v="3856" actId="164"/>
          <ac:spMkLst>
            <pc:docMk/>
            <pc:sldMk cId="3990963304" sldId="344"/>
            <ac:spMk id="10" creationId="{94B9B348-5A80-2DD3-E155-02DE4C3CE947}"/>
          </ac:spMkLst>
        </pc:spChg>
        <pc:grpChg chg="add mod">
          <ac:chgData name="Hashimoto, Chie / 橋本　知依" userId="d974ff01-1f92-419a-ba7c-6fd3fb8463af" providerId="ADAL" clId="{A3CCF48D-4367-40F2-8661-DD8B18CF18A2}" dt="2023-11-27T10:29:25.701" v="3858" actId="14100"/>
          <ac:grpSpMkLst>
            <pc:docMk/>
            <pc:sldMk cId="3990963304" sldId="344"/>
            <ac:grpSpMk id="14" creationId="{C739968F-D92F-CD85-9831-4D939ACEFC35}"/>
          </ac:grpSpMkLst>
        </pc:grpChg>
        <pc:graphicFrameChg chg="mod modGraphic">
          <ac:chgData name="Hashimoto, Chie / 橋本　知依" userId="d974ff01-1f92-419a-ba7c-6fd3fb8463af" providerId="ADAL" clId="{A3CCF48D-4367-40F2-8661-DD8B18CF18A2}" dt="2023-11-27T10:29:28.467" v="3859" actId="14734"/>
          <ac:graphicFrameMkLst>
            <pc:docMk/>
            <pc:sldMk cId="3990963304" sldId="344"/>
            <ac:graphicFrameMk id="8" creationId="{07219AAD-97A6-3628-5ADC-E4FDDF648FDB}"/>
          </ac:graphicFrameMkLst>
        </pc:graphicFrameChg>
        <pc:picChg chg="add del">
          <ac:chgData name="Hashimoto, Chie / 橋本　知依" userId="d974ff01-1f92-419a-ba7c-6fd3fb8463af" providerId="ADAL" clId="{A3CCF48D-4367-40F2-8661-DD8B18CF18A2}" dt="2023-11-27T10:18:39.500" v="3775" actId="22"/>
          <ac:picMkLst>
            <pc:docMk/>
            <pc:sldMk cId="3990963304" sldId="344"/>
            <ac:picMk id="3" creationId="{1951F10F-EE8A-3BA8-8447-C36199B9EEF7}"/>
          </ac:picMkLst>
        </pc:picChg>
        <pc:picChg chg="add mod modCrop">
          <ac:chgData name="Hashimoto, Chie / 橋本　知依" userId="d974ff01-1f92-419a-ba7c-6fd3fb8463af" providerId="ADAL" clId="{A3CCF48D-4367-40F2-8661-DD8B18CF18A2}" dt="2023-11-27T10:21:55.879" v="3856" actId="164"/>
          <ac:picMkLst>
            <pc:docMk/>
            <pc:sldMk cId="3990963304" sldId="344"/>
            <ac:picMk id="7" creationId="{40B7963A-815F-C19D-91BA-6BFD7DABB064}"/>
          </ac:picMkLst>
        </pc:picChg>
        <pc:cxnChg chg="add mod">
          <ac:chgData name="Hashimoto, Chie / 橋本　知依" userId="d974ff01-1f92-419a-ba7c-6fd3fb8463af" providerId="ADAL" clId="{A3CCF48D-4367-40F2-8661-DD8B18CF18A2}" dt="2023-11-27T10:21:55.879" v="3856" actId="164"/>
          <ac:cxnSpMkLst>
            <pc:docMk/>
            <pc:sldMk cId="3990963304" sldId="344"/>
            <ac:cxnSpMk id="11" creationId="{FB60FF4A-52E9-477A-3085-6AC1F6AE4858}"/>
          </ac:cxnSpMkLst>
        </pc:cxnChg>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modSp mod">
        <pc:chgData name="Hashimoto, Chie / 橋本　知依" userId="d974ff01-1f92-419a-ba7c-6fd3fb8463af" providerId="ADAL" clId="{B094B184-2B5F-41F1-BCA2-90BB860B53AF}" dt="2023-10-25T08:26:09.095" v="6610" actId="20577"/>
        <pc:sldMkLst>
          <pc:docMk/>
          <pc:sldMk cId="3840699567" sldId="303"/>
        </pc:sldMkLst>
        <pc:spChg chg="mod">
          <ac:chgData name="Hashimoto, Chie / 橋本　知依" userId="d974ff01-1f92-419a-ba7c-6fd3fb8463af" providerId="ADAL" clId="{B094B184-2B5F-41F1-BCA2-90BB860B53AF}" dt="2023-10-25T08:26:09.095" v="66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B094B184-2B5F-41F1-BCA2-90BB860B53AF}" dt="2023-10-25T08:26:15.303" v="6620" actId="20577"/>
        <pc:sldMkLst>
          <pc:docMk/>
          <pc:sldMk cId="509033882" sldId="305"/>
        </pc:sldMkLst>
        <pc:spChg chg="mod">
          <ac:chgData name="Hashimoto, Chie / 橋本　知依" userId="d974ff01-1f92-419a-ba7c-6fd3fb8463af" providerId="ADAL" clId="{B094B184-2B5F-41F1-BCA2-90BB860B53AF}" dt="2023-10-25T08:26:15.303" v="6620" actId="20577"/>
          <ac:spMkLst>
            <pc:docMk/>
            <pc:sldMk cId="509033882" sldId="305"/>
            <ac:spMk id="6" creationId="{531B4B9D-12EA-4BC5-4859-8E23CDDB1A22}"/>
          </ac:spMkLst>
        </pc:spChg>
        <pc:spChg chg="add mod">
          <ac:chgData name="Hashimoto, Chie / 橋本　知依" userId="d974ff01-1f92-419a-ba7c-6fd3fb8463af" providerId="ADAL" clId="{B094B184-2B5F-41F1-BCA2-90BB860B53AF}" dt="2023-10-25T08:25:39.361" v="6606" actId="1076"/>
          <ac:spMkLst>
            <pc:docMk/>
            <pc:sldMk cId="509033882" sldId="305"/>
            <ac:spMk id="7" creationId="{DB462E19-2AD4-6A23-1FAF-F7BF8087DC23}"/>
          </ac:spMkLst>
        </pc:spChg>
        <pc:spChg chg="add mod">
          <ac:chgData name="Hashimoto, Chie / 橋本　知依" userId="d974ff01-1f92-419a-ba7c-6fd3fb8463af" providerId="ADAL" clId="{B094B184-2B5F-41F1-BCA2-90BB860B53AF}" dt="2023-10-25T08:21:09.054" v="6390" actId="1076"/>
          <ac:spMkLst>
            <pc:docMk/>
            <pc:sldMk cId="509033882" sldId="305"/>
            <ac:spMk id="8" creationId="{060EFA88-1D8D-D8A8-2766-30DFABE47B40}"/>
          </ac:spMkLst>
        </pc:spChg>
        <pc:spChg chg="add mod">
          <ac:chgData name="Hashimoto, Chie / 橋本　知依" userId="d974ff01-1f92-419a-ba7c-6fd3fb8463af" providerId="ADAL" clId="{B094B184-2B5F-41F1-BCA2-90BB860B53AF}" dt="2023-10-25T08:21:59.807" v="6405" actId="1076"/>
          <ac:spMkLst>
            <pc:docMk/>
            <pc:sldMk cId="509033882" sldId="305"/>
            <ac:spMk id="9" creationId="{3FD80B45-95D0-6766-6080-C0EB58642D3F}"/>
          </ac:spMkLst>
        </pc:spChg>
        <pc:spChg chg="add mod">
          <ac:chgData name="Hashimoto, Chie / 橋本　知依" userId="d974ff01-1f92-419a-ba7c-6fd3fb8463af" providerId="ADAL" clId="{B094B184-2B5F-41F1-BCA2-90BB860B53AF}" dt="2023-10-25T08:21:25.614" v="6397" actId="1076"/>
          <ac:spMkLst>
            <pc:docMk/>
            <pc:sldMk cId="509033882" sldId="305"/>
            <ac:spMk id="10" creationId="{9AB43444-53DB-6BBC-AD6C-9D23C75023D8}"/>
          </ac:spMkLst>
        </pc:spChg>
        <pc:spChg chg="del">
          <ac:chgData name="Hashimoto, Chie / 橋本　知依" userId="d974ff01-1f92-419a-ba7c-6fd3fb8463af" providerId="ADAL" clId="{B094B184-2B5F-41F1-BCA2-90BB860B53AF}" dt="2023-10-24T04:38:22.432" v="533" actId="478"/>
          <ac:spMkLst>
            <pc:docMk/>
            <pc:sldMk cId="509033882" sldId="305"/>
            <ac:spMk id="14" creationId="{2F1F5D93-3A64-BF85-7FE5-DEB5015267C9}"/>
          </ac:spMkLst>
        </pc:spChg>
        <pc:spChg chg="add mod">
          <ac:chgData name="Hashimoto, Chie / 橋本　知依" userId="d974ff01-1f92-419a-ba7c-6fd3fb8463af" providerId="ADAL" clId="{B094B184-2B5F-41F1-BCA2-90BB860B53AF}" dt="2023-10-25T08:22:56.900" v="6416" actId="1076"/>
          <ac:spMkLst>
            <pc:docMk/>
            <pc:sldMk cId="509033882" sldId="305"/>
            <ac:spMk id="15" creationId="{1BA45130-5008-5B6D-5E0A-D7511ABAAFEC}"/>
          </ac:spMkLst>
        </pc:spChg>
        <pc:spChg chg="del">
          <ac:chgData name="Hashimoto, Chie / 橋本　知依" userId="d974ff01-1f92-419a-ba7c-6fd3fb8463af" providerId="ADAL" clId="{B094B184-2B5F-41F1-BCA2-90BB860B53AF}" dt="2023-10-24T04:38:22.432" v="533" actId="478"/>
          <ac:spMkLst>
            <pc:docMk/>
            <pc:sldMk cId="509033882" sldId="305"/>
            <ac:spMk id="15" creationId="{9AE51388-2457-6B2E-3642-01861993E9D2}"/>
          </ac:spMkLst>
        </pc:spChg>
        <pc:spChg chg="add mod">
          <ac:chgData name="Hashimoto, Chie / 橋本　知依" userId="d974ff01-1f92-419a-ba7c-6fd3fb8463af" providerId="ADAL" clId="{B094B184-2B5F-41F1-BCA2-90BB860B53AF}" dt="2023-10-25T08:22:59.600" v="6418" actId="1076"/>
          <ac:spMkLst>
            <pc:docMk/>
            <pc:sldMk cId="509033882" sldId="305"/>
            <ac:spMk id="16" creationId="{F98D9867-26FC-CE13-BF7E-83BF0BE2F750}"/>
          </ac:spMkLst>
        </pc:spChg>
        <pc:spChg chg="del">
          <ac:chgData name="Hashimoto, Chie / 橋本　知依" userId="d974ff01-1f92-419a-ba7c-6fd3fb8463af" providerId="ADAL" clId="{B094B184-2B5F-41F1-BCA2-90BB860B53AF}" dt="2023-10-24T04:38:22.432" v="533" actId="478"/>
          <ac:spMkLst>
            <pc:docMk/>
            <pc:sldMk cId="509033882" sldId="305"/>
            <ac:spMk id="16" creationId="{FA551613-80C7-9002-39C4-A8DC97E4A457}"/>
          </ac:spMkLst>
        </pc:spChg>
        <pc:spChg chg="add mod">
          <ac:chgData name="Hashimoto, Chie / 橋本　知依" userId="d974ff01-1f92-419a-ba7c-6fd3fb8463af" providerId="ADAL" clId="{B094B184-2B5F-41F1-BCA2-90BB860B53AF}" dt="2023-10-25T08:23:01.873" v="6420" actId="1076"/>
          <ac:spMkLst>
            <pc:docMk/>
            <pc:sldMk cId="509033882" sldId="305"/>
            <ac:spMk id="17" creationId="{D6F23847-5F51-9D6D-F67C-E132E46F5139}"/>
          </ac:spMkLst>
        </pc:spChg>
        <pc:spChg chg="add mod">
          <ac:chgData name="Hashimoto, Chie / 橋本　知依" userId="d974ff01-1f92-419a-ba7c-6fd3fb8463af" providerId="ADAL" clId="{B094B184-2B5F-41F1-BCA2-90BB860B53AF}" dt="2023-10-25T08:23:05.345" v="6422" actId="1076"/>
          <ac:spMkLst>
            <pc:docMk/>
            <pc:sldMk cId="509033882" sldId="305"/>
            <ac:spMk id="18" creationId="{BFBDD624-2EFF-97DA-F192-A8619B02AE06}"/>
          </ac:spMkLst>
        </pc:spChg>
        <pc:graphicFrameChg chg="mod modGraphic">
          <ac:chgData name="Hashimoto, Chie / 橋本　知依" userId="d974ff01-1f92-419a-ba7c-6fd3fb8463af" providerId="ADAL" clId="{B094B184-2B5F-41F1-BCA2-90BB860B53AF}" dt="2023-10-25T08:14:43.634" v="629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B094B184-2B5F-41F1-BCA2-90BB860B53AF}" dt="2023-10-25T08:22:17.193" v="6407" actId="14100"/>
          <ac:picMkLst>
            <pc:docMk/>
            <pc:sldMk cId="509033882" sldId="305"/>
            <ac:picMk id="5" creationId="{F4681FF7-250C-91CB-5F6B-B0D480BB087B}"/>
          </ac:picMkLst>
        </pc:picChg>
        <pc:picChg chg="del">
          <ac:chgData name="Hashimoto, Chie / 橋本　知依" userId="d974ff01-1f92-419a-ba7c-6fd3fb8463af" providerId="ADAL" clId="{B094B184-2B5F-41F1-BCA2-90BB860B53AF}" dt="2023-10-24T02:53:16.265" v="465" actId="478"/>
          <ac:picMkLst>
            <pc:docMk/>
            <pc:sldMk cId="509033882" sldId="305"/>
            <ac:picMk id="7" creationId="{4A5533C5-8F36-3D3B-B3F2-6340BF6FF027}"/>
          </ac:picMkLst>
        </pc:picChg>
        <pc:picChg chg="del">
          <ac:chgData name="Hashimoto, Chie / 橋本　知依" userId="d974ff01-1f92-419a-ba7c-6fd3fb8463af" providerId="ADAL" clId="{B094B184-2B5F-41F1-BCA2-90BB860B53AF}" dt="2023-10-24T02:53:16.602" v="466" actId="478"/>
          <ac:picMkLst>
            <pc:docMk/>
            <pc:sldMk cId="509033882" sldId="305"/>
            <ac:picMk id="12" creationId="{2F060B4F-C837-0902-555C-F84674E1C497}"/>
          </ac:picMkLst>
        </pc:picChg>
        <pc:picChg chg="add mod modCrop">
          <ac:chgData name="Hashimoto, Chie / 橋本　知依" userId="d974ff01-1f92-419a-ba7c-6fd3fb8463af" providerId="ADAL" clId="{B094B184-2B5F-41F1-BCA2-90BB860B53AF}" dt="2023-10-25T08:22:28.489" v="6410" actId="732"/>
          <ac:picMkLst>
            <pc:docMk/>
            <pc:sldMk cId="509033882" sldId="305"/>
            <ac:picMk id="12" creationId="{E13259DC-C80C-8F02-7B0E-353663BBCD48}"/>
          </ac:picMkLst>
        </pc:picChg>
        <pc:picChg chg="add mod modCrop">
          <ac:chgData name="Hashimoto, Chie / 橋本　知依" userId="d974ff01-1f92-419a-ba7c-6fd3fb8463af" providerId="ADAL" clId="{B094B184-2B5F-41F1-BCA2-90BB860B53AF}" dt="2023-10-25T08:21:51.753" v="6403" actId="732"/>
          <ac:picMkLst>
            <pc:docMk/>
            <pc:sldMk cId="509033882" sldId="305"/>
            <ac:picMk id="14" creationId="{93A3E691-10C2-263E-A2F8-EACCB5C2E6D8}"/>
          </ac:picMkLst>
        </pc:picChg>
        <pc:cxnChg chg="del mod">
          <ac:chgData name="Hashimoto, Chie / 橋本　知依" userId="d974ff01-1f92-419a-ba7c-6fd3fb8463af" providerId="ADAL" clId="{B094B184-2B5F-41F1-BCA2-90BB860B53AF}" dt="2023-10-24T02:53:15.784" v="464" actId="478"/>
          <ac:cxnSpMkLst>
            <pc:docMk/>
            <pc:sldMk cId="509033882" sldId="305"/>
            <ac:cxnSpMk id="13" creationId="{753534E4-5818-6C49-544E-C2C42864BEF9}"/>
          </ac:cxnSpMkLst>
        </pc:cxnChg>
      </pc:sldChg>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64D22CCA-7D78-404F-8213-FF1CC9D26D89}"/>
    <pc:docChg chg="undo redo custSel addSld delSld modSld sldOrd">
      <pc:chgData name="Hashimoto, Chie / 橋本　知依" userId="d974ff01-1f92-419a-ba7c-6fd3fb8463af" providerId="ADAL" clId="{64D22CCA-7D78-404F-8213-FF1CC9D26D89}" dt="2023-11-07T05:41:52.820" v="3793" actId="20577"/>
      <pc:docMkLst>
        <pc:docMk/>
      </pc:docMkLst>
      <pc:sldChg chg="modSp mod">
        <pc:chgData name="Hashimoto, Chie / 橋本　知依" userId="d974ff01-1f92-419a-ba7c-6fd3fb8463af" providerId="ADAL" clId="{64D22CCA-7D78-404F-8213-FF1CC9D26D89}" dt="2023-11-07T00:06:15.018" v="10" actId="20577"/>
        <pc:sldMkLst>
          <pc:docMk/>
          <pc:sldMk cId="3840699567" sldId="303"/>
        </pc:sldMkLst>
        <pc:spChg chg="mod">
          <ac:chgData name="Hashimoto, Chie / 橋本　知依" userId="d974ff01-1f92-419a-ba7c-6fd3fb8463af" providerId="ADAL" clId="{64D22CCA-7D78-404F-8213-FF1CC9D26D89}" dt="2023-11-07T00:06:15.018" v="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64D22CCA-7D78-404F-8213-FF1CC9D26D89}" dt="2023-11-07T00:13:55.485" v="392" actId="20577"/>
        <pc:sldMkLst>
          <pc:docMk/>
          <pc:sldMk cId="509033882" sldId="305"/>
        </pc:sldMkLst>
        <pc:spChg chg="mod">
          <ac:chgData name="Hashimoto, Chie / 橋本　知依" userId="d974ff01-1f92-419a-ba7c-6fd3fb8463af" providerId="ADAL" clId="{64D22CCA-7D78-404F-8213-FF1CC9D26D89}" dt="2023-11-07T00:06:23.949" v="22" actId="20577"/>
          <ac:spMkLst>
            <pc:docMk/>
            <pc:sldMk cId="509033882" sldId="305"/>
            <ac:spMk id="6" creationId="{531B4B9D-12EA-4BC5-4859-8E23CDDB1A22}"/>
          </ac:spMkLst>
        </pc:spChg>
        <pc:spChg chg="del">
          <ac:chgData name="Hashimoto, Chie / 橋本　知依" userId="d974ff01-1f92-419a-ba7c-6fd3fb8463af" providerId="ADAL" clId="{64D22CCA-7D78-404F-8213-FF1CC9D26D89}" dt="2023-11-07T00:06:36.814" v="24" actId="478"/>
          <ac:spMkLst>
            <pc:docMk/>
            <pc:sldMk cId="509033882" sldId="305"/>
            <ac:spMk id="7" creationId="{DB462E19-2AD4-6A23-1FAF-F7BF8087DC23}"/>
          </ac:spMkLst>
        </pc:spChg>
        <pc:spChg chg="del">
          <ac:chgData name="Hashimoto, Chie / 橋本　知依" userId="d974ff01-1f92-419a-ba7c-6fd3fb8463af" providerId="ADAL" clId="{64D22CCA-7D78-404F-8213-FF1CC9D26D89}" dt="2023-11-07T00:06:35.001" v="23" actId="478"/>
          <ac:spMkLst>
            <pc:docMk/>
            <pc:sldMk cId="509033882" sldId="305"/>
            <ac:spMk id="8" creationId="{060EFA88-1D8D-D8A8-2766-30DFABE47B40}"/>
          </ac:spMkLst>
        </pc:spChg>
        <pc:spChg chg="del">
          <ac:chgData name="Hashimoto, Chie / 橋本　知依" userId="d974ff01-1f92-419a-ba7c-6fd3fb8463af" providerId="ADAL" clId="{64D22CCA-7D78-404F-8213-FF1CC9D26D89}" dt="2023-11-07T00:06:35.001" v="23" actId="478"/>
          <ac:spMkLst>
            <pc:docMk/>
            <pc:sldMk cId="509033882" sldId="305"/>
            <ac:spMk id="9" creationId="{3FD80B45-95D0-6766-6080-C0EB58642D3F}"/>
          </ac:spMkLst>
        </pc:spChg>
        <pc:spChg chg="del">
          <ac:chgData name="Hashimoto, Chie / 橋本　知依" userId="d974ff01-1f92-419a-ba7c-6fd3fb8463af" providerId="ADAL" clId="{64D22CCA-7D78-404F-8213-FF1CC9D26D89}" dt="2023-11-07T00:06:35.001" v="23" actId="478"/>
          <ac:spMkLst>
            <pc:docMk/>
            <pc:sldMk cId="509033882" sldId="305"/>
            <ac:spMk id="10" creationId="{9AB43444-53DB-6BBC-AD6C-9D23C75023D8}"/>
          </ac:spMkLst>
        </pc:spChg>
        <pc:spChg chg="add mod">
          <ac:chgData name="Hashimoto, Chie / 橋本　知依" userId="d974ff01-1f92-419a-ba7c-6fd3fb8463af" providerId="ADAL" clId="{64D22CCA-7D78-404F-8213-FF1CC9D26D89}" dt="2023-11-07T00:13:20.389" v="358" actId="164"/>
          <ac:spMkLst>
            <pc:docMk/>
            <pc:sldMk cId="509033882" sldId="305"/>
            <ac:spMk id="13" creationId="{CC435B36-838C-6019-1207-2698C735358C}"/>
          </ac:spMkLst>
        </pc:spChg>
        <pc:spChg chg="del">
          <ac:chgData name="Hashimoto, Chie / 橋本　知依" userId="d974ff01-1f92-419a-ba7c-6fd3fb8463af" providerId="ADAL" clId="{64D22CCA-7D78-404F-8213-FF1CC9D26D89}" dt="2023-11-07T00:06:41.653" v="28" actId="478"/>
          <ac:spMkLst>
            <pc:docMk/>
            <pc:sldMk cId="509033882" sldId="305"/>
            <ac:spMk id="15" creationId="{1BA45130-5008-5B6D-5E0A-D7511ABAAFEC}"/>
          </ac:spMkLst>
        </pc:spChg>
        <pc:spChg chg="del">
          <ac:chgData name="Hashimoto, Chie / 橋本　知依" userId="d974ff01-1f92-419a-ba7c-6fd3fb8463af" providerId="ADAL" clId="{64D22CCA-7D78-404F-8213-FF1CC9D26D89}" dt="2023-11-07T00:06:39.725" v="26" actId="478"/>
          <ac:spMkLst>
            <pc:docMk/>
            <pc:sldMk cId="509033882" sldId="305"/>
            <ac:spMk id="16" creationId="{F98D9867-26FC-CE13-BF7E-83BF0BE2F750}"/>
          </ac:spMkLst>
        </pc:spChg>
        <pc:spChg chg="del">
          <ac:chgData name="Hashimoto, Chie / 橋本　知依" userId="d974ff01-1f92-419a-ba7c-6fd3fb8463af" providerId="ADAL" clId="{64D22CCA-7D78-404F-8213-FF1CC9D26D89}" dt="2023-11-07T00:06:40.480" v="27" actId="478"/>
          <ac:spMkLst>
            <pc:docMk/>
            <pc:sldMk cId="509033882" sldId="305"/>
            <ac:spMk id="17" creationId="{D6F23847-5F51-9D6D-F67C-E132E46F5139}"/>
          </ac:spMkLst>
        </pc:spChg>
        <pc:spChg chg="del">
          <ac:chgData name="Hashimoto, Chie / 橋本　知依" userId="d974ff01-1f92-419a-ba7c-6fd3fb8463af" providerId="ADAL" clId="{64D22CCA-7D78-404F-8213-FF1CC9D26D89}" dt="2023-11-07T00:06:38.259" v="25" actId="478"/>
          <ac:spMkLst>
            <pc:docMk/>
            <pc:sldMk cId="509033882" sldId="305"/>
            <ac:spMk id="18" creationId="{BFBDD624-2EFF-97DA-F192-A8619B02AE06}"/>
          </ac:spMkLst>
        </pc:spChg>
        <pc:grpChg chg="add mod">
          <ac:chgData name="Hashimoto, Chie / 橋本　知依" userId="d974ff01-1f92-419a-ba7c-6fd3fb8463af" providerId="ADAL" clId="{64D22CCA-7D78-404F-8213-FF1CC9D26D89}" dt="2023-11-07T00:13:20.389" v="358" actId="164"/>
          <ac:grpSpMkLst>
            <pc:docMk/>
            <pc:sldMk cId="509033882" sldId="305"/>
            <ac:grpSpMk id="19" creationId="{44479F1D-A371-0544-96DF-B353C7B18B78}"/>
          </ac:grpSpMkLst>
        </pc:grpChg>
        <pc:graphicFrameChg chg="mod modGraphic">
          <ac:chgData name="Hashimoto, Chie / 橋本　知依" userId="d974ff01-1f92-419a-ba7c-6fd3fb8463af" providerId="ADAL" clId="{64D22CCA-7D78-404F-8213-FF1CC9D26D89}" dt="2023-11-07T00:13:55.485" v="392"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64D22CCA-7D78-404F-8213-FF1CC9D26D89}" dt="2023-11-07T00:06:35.001" v="23" actId="478"/>
          <ac:picMkLst>
            <pc:docMk/>
            <pc:sldMk cId="509033882" sldId="305"/>
            <ac:picMk id="5" creationId="{F4681FF7-250C-91CB-5F6B-B0D480BB087B}"/>
          </ac:picMkLst>
        </pc:picChg>
        <pc:picChg chg="add mod">
          <ac:chgData name="Hashimoto, Chie / 橋本　知依" userId="d974ff01-1f92-419a-ba7c-6fd3fb8463af" providerId="ADAL" clId="{64D22CCA-7D78-404F-8213-FF1CC9D26D89}" dt="2023-11-07T00:13:20.389" v="358" actId="164"/>
          <ac:picMkLst>
            <pc:docMk/>
            <pc:sldMk cId="509033882" sldId="305"/>
            <ac:picMk id="11" creationId="{5F677DC7-6FDD-E65E-D825-2910881FE004}"/>
          </ac:picMkLst>
        </pc:picChg>
        <pc:picChg chg="del">
          <ac:chgData name="Hashimoto, Chie / 橋本　知依" userId="d974ff01-1f92-419a-ba7c-6fd3fb8463af" providerId="ADAL" clId="{64D22CCA-7D78-404F-8213-FF1CC9D26D89}" dt="2023-11-07T00:06:35.001" v="23" actId="478"/>
          <ac:picMkLst>
            <pc:docMk/>
            <pc:sldMk cId="509033882" sldId="305"/>
            <ac:picMk id="12" creationId="{E13259DC-C80C-8F02-7B0E-353663BBCD48}"/>
          </ac:picMkLst>
        </pc:picChg>
        <pc:picChg chg="del">
          <ac:chgData name="Hashimoto, Chie / 橋本　知依" userId="d974ff01-1f92-419a-ba7c-6fd3fb8463af" providerId="ADAL" clId="{64D22CCA-7D78-404F-8213-FF1CC9D26D89}" dt="2023-11-07T00:06:35.001" v="23" actId="478"/>
          <ac:picMkLst>
            <pc:docMk/>
            <pc:sldMk cId="509033882" sldId="305"/>
            <ac:picMk id="14" creationId="{93A3E691-10C2-263E-A2F8-EACCB5C2E6D8}"/>
          </ac:picMkLst>
        </pc:picChg>
      </pc:sldChg>
      <pc:sldChg chg="del ord">
        <pc:chgData name="Hashimoto, Chie / 橋本　知依" userId="d974ff01-1f92-419a-ba7c-6fd3fb8463af" providerId="ADAL" clId="{64D22CCA-7D78-404F-8213-FF1CC9D26D89}" dt="2023-11-07T00:59:48.053" v="2028" actId="47"/>
        <pc:sldMkLst>
          <pc:docMk/>
          <pc:sldMk cId="1571775979" sldId="325"/>
        </pc:sldMkLst>
      </pc:sldChg>
      <pc:sldChg chg="del ord">
        <pc:chgData name="Hashimoto, Chie / 橋本　知依" userId="d974ff01-1f92-419a-ba7c-6fd3fb8463af" providerId="ADAL" clId="{64D22CCA-7D78-404F-8213-FF1CC9D26D89}" dt="2023-11-07T00:59:48.053" v="2028" actId="47"/>
        <pc:sldMkLst>
          <pc:docMk/>
          <pc:sldMk cId="3792151018" sldId="331"/>
        </pc:sldMkLst>
      </pc:sldChg>
      <pc:sldChg chg="del ord">
        <pc:chgData name="Hashimoto, Chie / 橋本　知依" userId="d974ff01-1f92-419a-ba7c-6fd3fb8463af" providerId="ADAL" clId="{64D22CCA-7D78-404F-8213-FF1CC9D26D89}" dt="2023-11-07T00:59:48.053" v="2028" actId="47"/>
        <pc:sldMkLst>
          <pc:docMk/>
          <pc:sldMk cId="894165318" sldId="335"/>
        </pc:sldMkLst>
      </pc:sldChg>
      <pc:sldChg chg="addSp delSp modSp mod">
        <pc:chgData name="Hashimoto, Chie / 橋本　知依" userId="d974ff01-1f92-419a-ba7c-6fd3fb8463af" providerId="ADAL" clId="{64D22CCA-7D78-404F-8213-FF1CC9D26D89}" dt="2023-11-07T05:37:56.683" v="3673" actId="1076"/>
        <pc:sldMkLst>
          <pc:docMk/>
          <pc:sldMk cId="387756159" sldId="336"/>
        </pc:sldMkLst>
        <pc:spChg chg="add mod">
          <ac:chgData name="Hashimoto, Chie / 橋本　知依" userId="d974ff01-1f92-419a-ba7c-6fd3fb8463af" providerId="ADAL" clId="{64D22CCA-7D78-404F-8213-FF1CC9D26D89}" dt="2023-11-07T00:26:45.706" v="588" actId="164"/>
          <ac:spMkLst>
            <pc:docMk/>
            <pc:sldMk cId="387756159" sldId="336"/>
            <ac:spMk id="9" creationId="{811F1FE2-0E40-01DB-B88D-4530FEF6D3DB}"/>
          </ac:spMkLst>
        </pc:spChg>
        <pc:spChg chg="add mod">
          <ac:chgData name="Hashimoto, Chie / 橋本　知依" userId="d974ff01-1f92-419a-ba7c-6fd3fb8463af" providerId="ADAL" clId="{64D22CCA-7D78-404F-8213-FF1CC9D26D89}" dt="2023-11-07T05:37:33.213" v="3629" actId="1076"/>
          <ac:spMkLst>
            <pc:docMk/>
            <pc:sldMk cId="387756159" sldId="336"/>
            <ac:spMk id="11" creationId="{17F3C417-98F1-75DB-7B9A-B9EEB2D9DE65}"/>
          </ac:spMkLst>
        </pc:spChg>
        <pc:spChg chg="add mod">
          <ac:chgData name="Hashimoto, Chie / 橋本　知依" userId="d974ff01-1f92-419a-ba7c-6fd3fb8463af" providerId="ADAL" clId="{64D22CCA-7D78-404F-8213-FF1CC9D26D89}" dt="2023-11-07T05:37:56.683" v="3673" actId="1076"/>
          <ac:spMkLst>
            <pc:docMk/>
            <pc:sldMk cId="387756159" sldId="336"/>
            <ac:spMk id="13" creationId="{8342F61E-C0C4-6534-3734-912CA0D31E0B}"/>
          </ac:spMkLst>
        </pc:spChg>
        <pc:grpChg chg="add mod">
          <ac:chgData name="Hashimoto, Chie / 橋本　知依" userId="d974ff01-1f92-419a-ba7c-6fd3fb8463af" providerId="ADAL" clId="{64D22CCA-7D78-404F-8213-FF1CC9D26D89}" dt="2023-11-07T00:27:56.387" v="697" actId="1076"/>
          <ac:grpSpMkLst>
            <pc:docMk/>
            <pc:sldMk cId="387756159" sldId="336"/>
            <ac:grpSpMk id="10" creationId="{F5802DB7-7568-5BB7-04DF-54385FA05473}"/>
          </ac:grpSpMkLst>
        </pc:grpChg>
        <pc:grpChg chg="del">
          <ac:chgData name="Hashimoto, Chie / 橋本　知依" userId="d974ff01-1f92-419a-ba7c-6fd3fb8463af" providerId="ADAL" clId="{64D22CCA-7D78-404F-8213-FF1CC9D26D89}" dt="2023-11-07T00:20:01.883" v="398" actId="478"/>
          <ac:grpSpMkLst>
            <pc:docMk/>
            <pc:sldMk cId="387756159" sldId="336"/>
            <ac:grpSpMk id="14" creationId="{DA085CA0-6BAC-66E4-1C86-74D44E378D03}"/>
          </ac:grpSpMkLst>
        </pc:grpChg>
        <pc:graphicFrameChg chg="add del mod">
          <ac:chgData name="Hashimoto, Chie / 橋本　知依" userId="d974ff01-1f92-419a-ba7c-6fd3fb8463af" providerId="ADAL" clId="{64D22CCA-7D78-404F-8213-FF1CC9D26D89}" dt="2023-11-07T00:25:48.472" v="579" actId="478"/>
          <ac:graphicFrameMkLst>
            <pc:docMk/>
            <pc:sldMk cId="387756159" sldId="336"/>
            <ac:graphicFrameMk id="2" creationId="{05E901C0-59BA-FD9D-D0CF-856F22ED9167}"/>
          </ac:graphicFrameMkLst>
        </pc:graphicFrameChg>
        <pc:graphicFrameChg chg="mod modGraphic">
          <ac:chgData name="Hashimoto, Chie / 橋本　知依" userId="d974ff01-1f92-419a-ba7c-6fd3fb8463af" providerId="ADAL" clId="{64D22CCA-7D78-404F-8213-FF1CC9D26D89}" dt="2023-11-07T05:04:56.756" v="2851" actId="20577"/>
          <ac:graphicFrameMkLst>
            <pc:docMk/>
            <pc:sldMk cId="387756159" sldId="336"/>
            <ac:graphicFrameMk id="8" creationId="{07219AAD-97A6-3628-5ADC-E4FDDF648FDB}"/>
          </ac:graphicFrameMkLst>
        </pc:graphicFrameChg>
        <pc:picChg chg="add mod modCrop">
          <ac:chgData name="Hashimoto, Chie / 橋本　知依" userId="d974ff01-1f92-419a-ba7c-6fd3fb8463af" providerId="ADAL" clId="{64D22CCA-7D78-404F-8213-FF1CC9D26D89}" dt="2023-11-07T00:26:54.877" v="591" actId="732"/>
          <ac:picMkLst>
            <pc:docMk/>
            <pc:sldMk cId="387756159" sldId="336"/>
            <ac:picMk id="7" creationId="{F2B2FBA9-F862-7196-DE48-200259DFCE0A}"/>
          </ac:picMkLst>
        </pc:picChg>
      </pc:sldChg>
      <pc:sldChg chg="addSp delSp modSp add mod">
        <pc:chgData name="Hashimoto, Chie / 橋本　知依" userId="d974ff01-1f92-419a-ba7c-6fd3fb8463af" providerId="ADAL" clId="{64D22CCA-7D78-404F-8213-FF1CC9D26D89}" dt="2023-11-07T04:59:19.708" v="2820" actId="20577"/>
        <pc:sldMkLst>
          <pc:docMk/>
          <pc:sldMk cId="2278173" sldId="337"/>
        </pc:sldMkLst>
        <pc:spChg chg="del">
          <ac:chgData name="Hashimoto, Chie / 橋本　知依" userId="d974ff01-1f92-419a-ba7c-6fd3fb8463af" providerId="ADAL" clId="{64D22CCA-7D78-404F-8213-FF1CC9D26D89}" dt="2023-11-07T00:35:01.209" v="967" actId="478"/>
          <ac:spMkLst>
            <pc:docMk/>
            <pc:sldMk cId="2278173" sldId="337"/>
            <ac:spMk id="11" creationId="{17F3C417-98F1-75DB-7B9A-B9EEB2D9DE65}"/>
          </ac:spMkLst>
        </pc:spChg>
        <pc:spChg chg="del">
          <ac:chgData name="Hashimoto, Chie / 橋本　知依" userId="d974ff01-1f92-419a-ba7c-6fd3fb8463af" providerId="ADAL" clId="{64D22CCA-7D78-404F-8213-FF1CC9D26D89}" dt="2023-11-07T00:35:02.877" v="969" actId="478"/>
          <ac:spMkLst>
            <pc:docMk/>
            <pc:sldMk cId="2278173" sldId="337"/>
            <ac:spMk id="13" creationId="{8342F61E-C0C4-6534-3734-912CA0D31E0B}"/>
          </ac:spMkLst>
        </pc:spChg>
        <pc:spChg chg="add mod">
          <ac:chgData name="Hashimoto, Chie / 橋本　知依" userId="d974ff01-1f92-419a-ba7c-6fd3fb8463af" providerId="ADAL" clId="{64D22CCA-7D78-404F-8213-FF1CC9D26D89}" dt="2023-11-07T02:00:35.436" v="2623" actId="1076"/>
          <ac:spMkLst>
            <pc:docMk/>
            <pc:sldMk cId="2278173" sldId="337"/>
            <ac:spMk id="16" creationId="{1D6AB47F-A32B-EAB7-B773-F88AB17A67AA}"/>
          </ac:spMkLst>
        </pc:spChg>
        <pc:grpChg chg="del">
          <ac:chgData name="Hashimoto, Chie / 橋本　知依" userId="d974ff01-1f92-419a-ba7c-6fd3fb8463af" providerId="ADAL" clId="{64D22CCA-7D78-404F-8213-FF1CC9D26D89}" dt="2023-11-07T00:35:01.661" v="968" actId="478"/>
          <ac:grpSpMkLst>
            <pc:docMk/>
            <pc:sldMk cId="2278173" sldId="337"/>
            <ac:grpSpMk id="10" creationId="{F5802DB7-7568-5BB7-04DF-54385FA05473}"/>
          </ac:grpSpMkLst>
        </pc:grpChg>
        <pc:graphicFrameChg chg="mod modGraphic">
          <ac:chgData name="Hashimoto, Chie / 橋本　知依" userId="d974ff01-1f92-419a-ba7c-6fd3fb8463af" providerId="ADAL" clId="{64D22CCA-7D78-404F-8213-FF1CC9D26D89}" dt="2023-11-07T04:59:19.708" v="2820" actId="20577"/>
          <ac:graphicFrameMkLst>
            <pc:docMk/>
            <pc:sldMk cId="2278173" sldId="337"/>
            <ac:graphicFrameMk id="8" creationId="{07219AAD-97A6-3628-5ADC-E4FDDF648FDB}"/>
          </ac:graphicFrameMkLst>
        </pc:graphicFrameChg>
        <pc:picChg chg="add mod modCrop">
          <ac:chgData name="Hashimoto, Chie / 橋本　知依" userId="d974ff01-1f92-419a-ba7c-6fd3fb8463af" providerId="ADAL" clId="{64D22CCA-7D78-404F-8213-FF1CC9D26D89}" dt="2023-11-07T00:40:17.160" v="1171" actId="1076"/>
          <ac:picMkLst>
            <pc:docMk/>
            <pc:sldMk cId="2278173" sldId="337"/>
            <ac:picMk id="3" creationId="{EE0D1071-8D17-D21A-5925-7C3330F63B46}"/>
          </ac:picMkLst>
        </pc:picChg>
        <pc:picChg chg="add mod modCrop">
          <ac:chgData name="Hashimoto, Chie / 橋本　知依" userId="d974ff01-1f92-419a-ba7c-6fd3fb8463af" providerId="ADAL" clId="{64D22CCA-7D78-404F-8213-FF1CC9D26D89}" dt="2023-11-07T00:40:23.108" v="1173" actId="1076"/>
          <ac:picMkLst>
            <pc:docMk/>
            <pc:sldMk cId="2278173" sldId="337"/>
            <ac:picMk id="4" creationId="{AE1ECFEA-D277-F4DC-F479-946FA641F5C0}"/>
          </ac:picMkLst>
        </pc:picChg>
        <pc:picChg chg="add del mod">
          <ac:chgData name="Hashimoto, Chie / 橋本　知依" userId="d974ff01-1f92-419a-ba7c-6fd3fb8463af" providerId="ADAL" clId="{64D22CCA-7D78-404F-8213-FF1CC9D26D89}" dt="2023-11-07T00:50:24.095" v="1526" actId="478"/>
          <ac:picMkLst>
            <pc:docMk/>
            <pc:sldMk cId="2278173" sldId="337"/>
            <ac:picMk id="12" creationId="{AA516C3E-1996-BAF3-EF24-70FF20EF940A}"/>
          </ac:picMkLst>
        </pc:picChg>
        <pc:picChg chg="add mod modCrop">
          <ac:chgData name="Hashimoto, Chie / 橋本　知依" userId="d974ff01-1f92-419a-ba7c-6fd3fb8463af" providerId="ADAL" clId="{64D22CCA-7D78-404F-8213-FF1CC9D26D89}" dt="2023-11-07T00:49:25.122" v="1395" actId="1076"/>
          <ac:picMkLst>
            <pc:docMk/>
            <pc:sldMk cId="2278173" sldId="337"/>
            <ac:picMk id="15" creationId="{294AA195-24F3-0130-EC97-16DDE17FD560}"/>
          </ac:picMkLst>
        </pc:picChg>
      </pc:sldChg>
      <pc:sldChg chg="addSp delSp modSp add mod">
        <pc:chgData name="Hashimoto, Chie / 橋本　知依" userId="d974ff01-1f92-419a-ba7c-6fd3fb8463af" providerId="ADAL" clId="{64D22CCA-7D78-404F-8213-FF1CC9D26D89}" dt="2023-11-07T05:04:34.792" v="2835" actId="20577"/>
        <pc:sldMkLst>
          <pc:docMk/>
          <pc:sldMk cId="610923321" sldId="338"/>
        </pc:sldMkLst>
        <pc:spChg chg="add mod">
          <ac:chgData name="Hashimoto, Chie / 橋本　知依" userId="d974ff01-1f92-419a-ba7c-6fd3fb8463af" providerId="ADAL" clId="{64D22CCA-7D78-404F-8213-FF1CC9D26D89}" dt="2023-11-07T01:59:07.978" v="2601" actId="14100"/>
          <ac:spMkLst>
            <pc:docMk/>
            <pc:sldMk cId="610923321" sldId="338"/>
            <ac:spMk id="18" creationId="{307DB1F0-2F02-CF93-B7EB-542767EA8462}"/>
          </ac:spMkLst>
        </pc:spChg>
        <pc:spChg chg="add mod">
          <ac:chgData name="Hashimoto, Chie / 橋本　知依" userId="d974ff01-1f92-419a-ba7c-6fd3fb8463af" providerId="ADAL" clId="{64D22CCA-7D78-404F-8213-FF1CC9D26D89}" dt="2023-11-07T01:59:17.757" v="2604" actId="14100"/>
          <ac:spMkLst>
            <pc:docMk/>
            <pc:sldMk cId="610923321" sldId="338"/>
            <ac:spMk id="21" creationId="{C5A8C477-CF3C-4992-3088-B267BD97FF1C}"/>
          </ac:spMkLst>
        </pc:spChg>
        <pc:spChg chg="add mod">
          <ac:chgData name="Hashimoto, Chie / 橋本　知依" userId="d974ff01-1f92-419a-ba7c-6fd3fb8463af" providerId="ADAL" clId="{64D22CCA-7D78-404F-8213-FF1CC9D26D89}" dt="2023-11-07T01:59:26.293" v="2607" actId="14100"/>
          <ac:spMkLst>
            <pc:docMk/>
            <pc:sldMk cId="610923321" sldId="338"/>
            <ac:spMk id="22" creationId="{858F98AD-9B33-0FFD-F3D9-18BBC52A8608}"/>
          </ac:spMkLst>
        </pc:spChg>
        <pc:spChg chg="add mod">
          <ac:chgData name="Hashimoto, Chie / 橋本　知依" userId="d974ff01-1f92-419a-ba7c-6fd3fb8463af" providerId="ADAL" clId="{64D22CCA-7D78-404F-8213-FF1CC9D26D89}" dt="2023-11-07T01:59:38.060" v="2610" actId="14100"/>
          <ac:spMkLst>
            <pc:docMk/>
            <pc:sldMk cId="610923321" sldId="338"/>
            <ac:spMk id="23" creationId="{982683EC-25B4-16BF-75B6-FA9BFFD7E417}"/>
          </ac:spMkLst>
        </pc:spChg>
        <pc:spChg chg="add mod">
          <ac:chgData name="Hashimoto, Chie / 橋本　知依" userId="d974ff01-1f92-419a-ba7c-6fd3fb8463af" providerId="ADAL" clId="{64D22CCA-7D78-404F-8213-FF1CC9D26D89}" dt="2023-11-07T02:00:57.801" v="2677" actId="1076"/>
          <ac:spMkLst>
            <pc:docMk/>
            <pc:sldMk cId="610923321" sldId="338"/>
            <ac:spMk id="32" creationId="{5C88F65E-85F9-6DD7-ABD4-0691C200786B}"/>
          </ac:spMkLst>
        </pc:spChg>
        <pc:spChg chg="add mod">
          <ac:chgData name="Hashimoto, Chie / 橋本　知依" userId="d974ff01-1f92-419a-ba7c-6fd3fb8463af" providerId="ADAL" clId="{64D22CCA-7D78-404F-8213-FF1CC9D26D89}" dt="2023-11-07T02:03:07.201" v="2812" actId="1076"/>
          <ac:spMkLst>
            <pc:docMk/>
            <pc:sldMk cId="610923321" sldId="338"/>
            <ac:spMk id="33" creationId="{018F122D-8CF7-51FB-0217-111C1BFF5EBB}"/>
          </ac:spMkLst>
        </pc:spChg>
        <pc:spChg chg="add mod">
          <ac:chgData name="Hashimoto, Chie / 橋本　知依" userId="d974ff01-1f92-419a-ba7c-6fd3fb8463af" providerId="ADAL" clId="{64D22CCA-7D78-404F-8213-FF1CC9D26D89}" dt="2023-11-07T02:02:54.264" v="2782" actId="1076"/>
          <ac:spMkLst>
            <pc:docMk/>
            <pc:sldMk cId="610923321" sldId="338"/>
            <ac:spMk id="34" creationId="{7410680A-0B2C-3597-0011-0B36726D3E5E}"/>
          </ac:spMkLst>
        </pc:spChg>
        <pc:graphicFrameChg chg="add del mod modGraphic">
          <ac:chgData name="Hashimoto, Chie / 橋本　知依" userId="d974ff01-1f92-419a-ba7c-6fd3fb8463af" providerId="ADAL" clId="{64D22CCA-7D78-404F-8213-FF1CC9D26D89}" dt="2023-11-07T05:04:34.792" v="2835" actId="20577"/>
          <ac:graphicFrameMkLst>
            <pc:docMk/>
            <pc:sldMk cId="610923321" sldId="338"/>
            <ac:graphicFrameMk id="8" creationId="{07219AAD-97A6-3628-5ADC-E4FDDF648FDB}"/>
          </ac:graphicFrameMkLst>
        </pc:graphicFrameChg>
        <pc:picChg chg="del">
          <ac:chgData name="Hashimoto, Chie / 橋本　知依" userId="d974ff01-1f92-419a-ba7c-6fd3fb8463af" providerId="ADAL" clId="{64D22CCA-7D78-404F-8213-FF1CC9D26D89}" dt="2023-11-07T00:41:14.164" v="1177" actId="478"/>
          <ac:picMkLst>
            <pc:docMk/>
            <pc:sldMk cId="610923321" sldId="338"/>
            <ac:picMk id="3" creationId="{EE0D1071-8D17-D21A-5925-7C3330F63B46}"/>
          </ac:picMkLst>
        </pc:picChg>
        <pc:picChg chg="del">
          <ac:chgData name="Hashimoto, Chie / 橋本　知依" userId="d974ff01-1f92-419a-ba7c-6fd3fb8463af" providerId="ADAL" clId="{64D22CCA-7D78-404F-8213-FF1CC9D26D89}" dt="2023-11-07T00:41:16.730" v="1180" actId="478"/>
          <ac:picMkLst>
            <pc:docMk/>
            <pc:sldMk cId="610923321" sldId="338"/>
            <ac:picMk id="4" creationId="{AE1ECFEA-D277-F4DC-F479-946FA641F5C0}"/>
          </ac:picMkLst>
        </pc:picChg>
        <pc:picChg chg="add del mod modCrop">
          <ac:chgData name="Hashimoto, Chie / 橋本　知依" userId="d974ff01-1f92-419a-ba7c-6fd3fb8463af" providerId="ADAL" clId="{64D22CCA-7D78-404F-8213-FF1CC9D26D89}" dt="2023-11-07T01:55:07.310" v="2555" actId="478"/>
          <ac:picMkLst>
            <pc:docMk/>
            <pc:sldMk cId="610923321" sldId="338"/>
            <ac:picMk id="5" creationId="{BDC96992-699D-1ADA-35B3-C90BB761FA6D}"/>
          </ac:picMkLst>
        </pc:picChg>
        <pc:picChg chg="add del mod modCrop">
          <ac:chgData name="Hashimoto, Chie / 橋本　知依" userId="d974ff01-1f92-419a-ba7c-6fd3fb8463af" providerId="ADAL" clId="{64D22CCA-7D78-404F-8213-FF1CC9D26D89}" dt="2023-11-07T01:55:06.649" v="2554" actId="478"/>
          <ac:picMkLst>
            <pc:docMk/>
            <pc:sldMk cId="610923321" sldId="338"/>
            <ac:picMk id="9" creationId="{379CD31C-5E6B-707C-9C01-F723E0C81B8D}"/>
          </ac:picMkLst>
        </pc:picChg>
        <pc:picChg chg="add del mod modCrop">
          <ac:chgData name="Hashimoto, Chie / 橋本　知依" userId="d974ff01-1f92-419a-ba7c-6fd3fb8463af" providerId="ADAL" clId="{64D22CCA-7D78-404F-8213-FF1CC9D26D89}" dt="2023-11-07T01:55:06.154" v="2553" actId="478"/>
          <ac:picMkLst>
            <pc:docMk/>
            <pc:sldMk cId="610923321" sldId="338"/>
            <ac:picMk id="11" creationId="{2709B741-767D-3A39-D378-A9CAADF91C0A}"/>
          </ac:picMkLst>
        </pc:picChg>
        <pc:picChg chg="add mod modCrop">
          <ac:chgData name="Hashimoto, Chie / 橋本　知依" userId="d974ff01-1f92-419a-ba7c-6fd3fb8463af" providerId="ADAL" clId="{64D22CCA-7D78-404F-8213-FF1CC9D26D89}" dt="2023-11-07T01:58:22.684" v="2593" actId="14100"/>
          <ac:picMkLst>
            <pc:docMk/>
            <pc:sldMk cId="610923321" sldId="338"/>
            <ac:picMk id="13" creationId="{4040D342-3336-FB98-84B8-91E0DC679587}"/>
          </ac:picMkLst>
        </pc:picChg>
        <pc:picChg chg="add mod modCrop">
          <ac:chgData name="Hashimoto, Chie / 橋本　知依" userId="d974ff01-1f92-419a-ba7c-6fd3fb8463af" providerId="ADAL" clId="{64D22CCA-7D78-404F-8213-FF1CC9D26D89}" dt="2023-11-07T01:58:25.024" v="2594" actId="1076"/>
          <ac:picMkLst>
            <pc:docMk/>
            <pc:sldMk cId="610923321" sldId="338"/>
            <ac:picMk id="15" creationId="{5206A7F9-DB09-1AED-E29E-08D96F3E3855}"/>
          </ac:picMkLst>
        </pc:picChg>
        <pc:picChg chg="add mod modCrop">
          <ac:chgData name="Hashimoto, Chie / 橋本　知依" userId="d974ff01-1f92-419a-ba7c-6fd3fb8463af" providerId="ADAL" clId="{64D22CCA-7D78-404F-8213-FF1CC9D26D89}" dt="2023-11-07T01:58:26.043" v="2595" actId="1076"/>
          <ac:picMkLst>
            <pc:docMk/>
            <pc:sldMk cId="610923321" sldId="338"/>
            <ac:picMk id="17" creationId="{BCE6D3D1-449C-3370-7F87-C8E1B6D18D8F}"/>
          </ac:picMkLst>
        </pc:picChg>
        <pc:cxnChg chg="add mod">
          <ac:chgData name="Hashimoto, Chie / 橋本　知依" userId="d974ff01-1f92-419a-ba7c-6fd3fb8463af" providerId="ADAL" clId="{64D22CCA-7D78-404F-8213-FF1CC9D26D89}" dt="2023-11-07T01:59:59.923" v="2618" actId="14100"/>
          <ac:cxnSpMkLst>
            <pc:docMk/>
            <pc:sldMk cId="610923321" sldId="338"/>
            <ac:cxnSpMk id="19" creationId="{364DF187-B46B-1C9A-172D-7FE9175F7158}"/>
          </ac:cxnSpMkLst>
        </pc:cxnChg>
        <pc:cxnChg chg="add mod">
          <ac:chgData name="Hashimoto, Chie / 橋本　知依" userId="d974ff01-1f92-419a-ba7c-6fd3fb8463af" providerId="ADAL" clId="{64D22CCA-7D78-404F-8213-FF1CC9D26D89}" dt="2023-11-07T01:59:48.914" v="2614" actId="14100"/>
          <ac:cxnSpMkLst>
            <pc:docMk/>
            <pc:sldMk cId="610923321" sldId="338"/>
            <ac:cxnSpMk id="25" creationId="{CF92C02B-BFD6-51F0-0482-BBFF8E509394}"/>
          </ac:cxnSpMkLst>
        </pc:cxnChg>
        <pc:cxnChg chg="add mod">
          <ac:chgData name="Hashimoto, Chie / 橋本　知依" userId="d974ff01-1f92-419a-ba7c-6fd3fb8463af" providerId="ADAL" clId="{64D22CCA-7D78-404F-8213-FF1CC9D26D89}" dt="2023-11-07T01:59:57.704" v="2617" actId="14100"/>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64D22CCA-7D78-404F-8213-FF1CC9D26D89}" dt="2023-11-07T05:05:48.414" v="2890" actId="1076"/>
        <pc:sldMkLst>
          <pc:docMk/>
          <pc:sldMk cId="546968355" sldId="339"/>
        </pc:sldMkLst>
        <pc:spChg chg="add mod">
          <ac:chgData name="Hashimoto, Chie / 橋本　知依" userId="d974ff01-1f92-419a-ba7c-6fd3fb8463af" providerId="ADAL" clId="{64D22CCA-7D78-404F-8213-FF1CC9D26D89}" dt="2023-11-07T00:56:28.256" v="1976" actId="207"/>
          <ac:spMkLst>
            <pc:docMk/>
            <pc:sldMk cId="546968355" sldId="339"/>
            <ac:spMk id="7" creationId="{05209458-C285-177E-C095-2B223253721A}"/>
          </ac:spMkLst>
        </pc:spChg>
        <pc:spChg chg="add mod">
          <ac:chgData name="Hashimoto, Chie / 橋本　知依" userId="d974ff01-1f92-419a-ba7c-6fd3fb8463af" providerId="ADAL" clId="{64D22CCA-7D78-404F-8213-FF1CC9D26D89}" dt="2023-11-07T00:55:48.905" v="1829" actId="14100"/>
          <ac:spMkLst>
            <pc:docMk/>
            <pc:sldMk cId="546968355" sldId="339"/>
            <ac:spMk id="9" creationId="{54D4575D-D83B-43BD-D68C-2FE8CE86271A}"/>
          </ac:spMkLst>
        </pc:spChg>
        <pc:spChg chg="add mod">
          <ac:chgData name="Hashimoto, Chie / 橋本　知依" userId="d974ff01-1f92-419a-ba7c-6fd3fb8463af" providerId="ADAL" clId="{64D22CCA-7D78-404F-8213-FF1CC9D26D89}" dt="2023-11-07T01:03:40.459" v="2142" actId="14100"/>
          <ac:spMkLst>
            <pc:docMk/>
            <pc:sldMk cId="546968355" sldId="339"/>
            <ac:spMk id="12" creationId="{377D1707-6B3C-59F9-E35C-C59F4BB026F1}"/>
          </ac:spMkLst>
        </pc:spChg>
        <pc:spChg chg="add mod">
          <ac:chgData name="Hashimoto, Chie / 橋本　知依" userId="d974ff01-1f92-419a-ba7c-6fd3fb8463af" providerId="ADAL" clId="{64D22CCA-7D78-404F-8213-FF1CC9D26D89}" dt="2023-11-07T01:03:44.047" v="2144" actId="1076"/>
          <ac:spMkLst>
            <pc:docMk/>
            <pc:sldMk cId="546968355" sldId="339"/>
            <ac:spMk id="13" creationId="{284CFCF2-8D45-4F66-3A3C-8A8F2487F72F}"/>
          </ac:spMkLst>
        </pc:spChg>
        <pc:spChg chg="del mod">
          <ac:chgData name="Hashimoto, Chie / 橋本　知依" userId="d974ff01-1f92-419a-ba7c-6fd3fb8463af" providerId="ADAL" clId="{64D22CCA-7D78-404F-8213-FF1CC9D26D89}" dt="2023-11-07T00:51:25.881" v="1530" actId="478"/>
          <ac:spMkLst>
            <pc:docMk/>
            <pc:sldMk cId="546968355" sldId="339"/>
            <ac:spMk id="16" creationId="{1D6AB47F-A32B-EAB7-B773-F88AB17A67AA}"/>
          </ac:spMkLst>
        </pc:spChg>
        <pc:spChg chg="add mod">
          <ac:chgData name="Hashimoto, Chie / 橋本　知依" userId="d974ff01-1f92-419a-ba7c-6fd3fb8463af" providerId="ADAL" clId="{64D22CCA-7D78-404F-8213-FF1CC9D26D89}" dt="2023-11-07T05:05:48.414" v="2890" actId="1076"/>
          <ac:spMkLst>
            <pc:docMk/>
            <pc:sldMk cId="546968355" sldId="339"/>
            <ac:spMk id="20" creationId="{FDD276AB-A831-001B-23E9-B5B194AB64F0}"/>
          </ac:spMkLst>
        </pc:spChg>
        <pc:graphicFrameChg chg="mod modGraphic">
          <ac:chgData name="Hashimoto, Chie / 橋本　知依" userId="d974ff01-1f92-419a-ba7c-6fd3fb8463af" providerId="ADAL" clId="{64D22CCA-7D78-404F-8213-FF1CC9D26D89}" dt="2023-11-07T04:59:21.538" v="2822"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64D22CCA-7D78-404F-8213-FF1CC9D26D89}" dt="2023-11-07T00:51:26.772" v="1532" actId="478"/>
          <ac:picMkLst>
            <pc:docMk/>
            <pc:sldMk cId="546968355" sldId="339"/>
            <ac:picMk id="3" creationId="{EE0D1071-8D17-D21A-5925-7C3330F63B46}"/>
          </ac:picMkLst>
        </pc:picChg>
        <pc:picChg chg="del">
          <ac:chgData name="Hashimoto, Chie / 橋本　知依" userId="d974ff01-1f92-419a-ba7c-6fd3fb8463af" providerId="ADAL" clId="{64D22CCA-7D78-404F-8213-FF1CC9D26D89}" dt="2023-11-07T00:51:26.476" v="1531" actId="478"/>
          <ac:picMkLst>
            <pc:docMk/>
            <pc:sldMk cId="546968355" sldId="339"/>
            <ac:picMk id="4" creationId="{AE1ECFEA-D277-F4DC-F479-946FA641F5C0}"/>
          </ac:picMkLst>
        </pc:picChg>
        <pc:picChg chg="add mod modCrop">
          <ac:chgData name="Hashimoto, Chie / 橋本　知依" userId="d974ff01-1f92-419a-ba7c-6fd3fb8463af" providerId="ADAL" clId="{64D22CCA-7D78-404F-8213-FF1CC9D26D89}" dt="2023-11-07T00:55:36.822" v="1826" actId="14100"/>
          <ac:picMkLst>
            <pc:docMk/>
            <pc:sldMk cId="546968355" sldId="339"/>
            <ac:picMk id="5" creationId="{9159B025-1850-6DBE-CB75-386D65BB8FCC}"/>
          </ac:picMkLst>
        </pc:picChg>
        <pc:picChg chg="add mod">
          <ac:chgData name="Hashimoto, Chie / 橋本　知依" userId="d974ff01-1f92-419a-ba7c-6fd3fb8463af" providerId="ADAL" clId="{64D22CCA-7D78-404F-8213-FF1CC9D26D89}" dt="2023-11-07T01:03:26.090" v="2137" actId="14100"/>
          <ac:picMkLst>
            <pc:docMk/>
            <pc:sldMk cId="546968355" sldId="339"/>
            <ac:picMk id="11" creationId="{2E770F2D-0C15-FDF8-BF9C-A6DD016AE5E1}"/>
          </ac:picMkLst>
        </pc:picChg>
        <pc:picChg chg="del">
          <ac:chgData name="Hashimoto, Chie / 橋本　知依" userId="d974ff01-1f92-419a-ba7c-6fd3fb8463af" providerId="ADAL" clId="{64D22CCA-7D78-404F-8213-FF1CC9D26D89}" dt="2023-11-07T00:51:23.454" v="1528" actId="478"/>
          <ac:picMkLst>
            <pc:docMk/>
            <pc:sldMk cId="546968355" sldId="339"/>
            <ac:picMk id="15" creationId="{294AA195-24F3-0130-EC97-16DDE17FD560}"/>
          </ac:picMkLst>
        </pc:picChg>
        <pc:cxnChg chg="add mod">
          <ac:chgData name="Hashimoto, Chie / 橋本　知依" userId="d974ff01-1f92-419a-ba7c-6fd3fb8463af" providerId="ADAL" clId="{64D22CCA-7D78-404F-8213-FF1CC9D26D89}" dt="2023-11-07T01:04:08.525" v="2150" actId="14100"/>
          <ac:cxnSpMkLst>
            <pc:docMk/>
            <pc:sldMk cId="546968355" sldId="339"/>
            <ac:cxnSpMk id="17" creationId="{AD54498D-1391-0A62-3BB1-F45DB08DE994}"/>
          </ac:cxnSpMkLst>
        </pc:cxnChg>
      </pc:sldChg>
      <pc:sldChg chg="addSp delSp modSp new mod ord">
        <pc:chgData name="Hashimoto, Chie / 橋本　知依" userId="d974ff01-1f92-419a-ba7c-6fd3fb8463af" providerId="ADAL" clId="{64D22CCA-7D78-404F-8213-FF1CC9D26D89}" dt="2023-11-07T05:41:52.820" v="3793" actId="20577"/>
        <pc:sldMkLst>
          <pc:docMk/>
          <pc:sldMk cId="2875237215" sldId="340"/>
        </pc:sldMkLst>
        <pc:spChg chg="del">
          <ac:chgData name="Hashimoto, Chie / 橋本　知依" userId="d974ff01-1f92-419a-ba7c-6fd3fb8463af" providerId="ADAL" clId="{64D22CCA-7D78-404F-8213-FF1CC9D26D89}" dt="2023-11-07T05:26:20.638" v="2892" actId="478"/>
          <ac:spMkLst>
            <pc:docMk/>
            <pc:sldMk cId="2875237215" sldId="340"/>
            <ac:spMk id="2" creationId="{C040E46C-0841-3F92-CCA4-AE116664BCAC}"/>
          </ac:spMkLst>
        </pc:spChg>
        <pc:spChg chg="del">
          <ac:chgData name="Hashimoto, Chie / 橋本　知依" userId="d974ff01-1f92-419a-ba7c-6fd3fb8463af" providerId="ADAL" clId="{64D22CCA-7D78-404F-8213-FF1CC9D26D89}" dt="2023-11-07T05:26:20.638" v="2892" actId="478"/>
          <ac:spMkLst>
            <pc:docMk/>
            <pc:sldMk cId="2875237215" sldId="340"/>
            <ac:spMk id="3" creationId="{A97A7687-8602-0EB6-478D-721D101185F6}"/>
          </ac:spMkLst>
        </pc:spChg>
        <pc:spChg chg="del">
          <ac:chgData name="Hashimoto, Chie / 橋本　知依" userId="d974ff01-1f92-419a-ba7c-6fd3fb8463af" providerId="ADAL" clId="{64D22CCA-7D78-404F-8213-FF1CC9D26D89}" dt="2023-11-07T05:26:20.638" v="2892" actId="478"/>
          <ac:spMkLst>
            <pc:docMk/>
            <pc:sldMk cId="2875237215" sldId="340"/>
            <ac:spMk id="4" creationId="{802C7A22-7CC1-4C86-99D0-17550744A449}"/>
          </ac:spMkLst>
        </pc:spChg>
        <pc:spChg chg="del">
          <ac:chgData name="Hashimoto, Chie / 橋本　知依" userId="d974ff01-1f92-419a-ba7c-6fd3fb8463af" providerId="ADAL" clId="{64D22CCA-7D78-404F-8213-FF1CC9D26D89}" dt="2023-11-07T05:26:20.638" v="2892" actId="478"/>
          <ac:spMkLst>
            <pc:docMk/>
            <pc:sldMk cId="2875237215" sldId="340"/>
            <ac:spMk id="5" creationId="{0197DF99-ECC5-006D-1EDA-C663589D124A}"/>
          </ac:spMkLst>
        </pc:spChg>
        <pc:spChg chg="add mod">
          <ac:chgData name="Hashimoto, Chie / 橋本　知依" userId="d974ff01-1f92-419a-ba7c-6fd3fb8463af" providerId="ADAL" clId="{64D22CCA-7D78-404F-8213-FF1CC9D26D89}" dt="2023-11-07T05:28:07.075" v="2895"/>
          <ac:spMkLst>
            <pc:docMk/>
            <pc:sldMk cId="2875237215" sldId="340"/>
            <ac:spMk id="6" creationId="{8DFB1044-C011-B5E9-E5B9-7BBB585B9522}"/>
          </ac:spMkLst>
        </pc:spChg>
        <pc:spChg chg="add mod">
          <ac:chgData name="Hashimoto, Chie / 橋本　知依" userId="d974ff01-1f92-419a-ba7c-6fd3fb8463af" providerId="ADAL" clId="{64D22CCA-7D78-404F-8213-FF1CC9D26D89}" dt="2023-11-07T05:28:40.752" v="2923" actId="113"/>
          <ac:spMkLst>
            <pc:docMk/>
            <pc:sldMk cId="2875237215" sldId="340"/>
            <ac:spMk id="7" creationId="{BA736436-5633-2A32-1577-A1CFEFBE9E3C}"/>
          </ac:spMkLst>
        </pc:spChg>
        <pc:spChg chg="add mod">
          <ac:chgData name="Hashimoto, Chie / 橋本　知依" userId="d974ff01-1f92-419a-ba7c-6fd3fb8463af" providerId="ADAL" clId="{64D22CCA-7D78-404F-8213-FF1CC9D26D89}" dt="2023-11-07T05:41:52.820" v="3793" actId="20577"/>
          <ac:spMkLst>
            <pc:docMk/>
            <pc:sldMk cId="2875237215" sldId="340"/>
            <ac:spMk id="8" creationId="{4D8BC9A6-057F-9D12-6ABE-134908070534}"/>
          </ac:spMkLst>
        </pc:spChg>
        <pc:spChg chg="add mod">
          <ac:chgData name="Hashimoto, Chie / 橋本　知依" userId="d974ff01-1f92-419a-ba7c-6fd3fb8463af" providerId="ADAL" clId="{64D22CCA-7D78-404F-8213-FF1CC9D26D89}" dt="2023-11-07T05:37:26.863" v="3627" actId="1076"/>
          <ac:spMkLst>
            <pc:docMk/>
            <pc:sldMk cId="2875237215" sldId="340"/>
            <ac:spMk id="13" creationId="{A179E69F-46C0-487F-DA2D-8536323E3A3A}"/>
          </ac:spMkLst>
        </pc:spChg>
        <pc:spChg chg="add mod">
          <ac:chgData name="Hashimoto, Chie / 橋本　知依" userId="d974ff01-1f92-419a-ba7c-6fd3fb8463af" providerId="ADAL" clId="{64D22CCA-7D78-404F-8213-FF1CC9D26D89}" dt="2023-11-07T05:37:53.736" v="3672" actId="403"/>
          <ac:spMkLst>
            <pc:docMk/>
            <pc:sldMk cId="2875237215" sldId="340"/>
            <ac:spMk id="14" creationId="{A3724F2C-D34A-DA14-383F-90D0B390ED93}"/>
          </ac:spMkLst>
        </pc:spChg>
        <pc:spChg chg="add mod">
          <ac:chgData name="Hashimoto, Chie / 橋本　知依" userId="d974ff01-1f92-419a-ba7c-6fd3fb8463af" providerId="ADAL" clId="{64D22CCA-7D78-404F-8213-FF1CC9D26D89}" dt="2023-11-07T05:38:03.988" v="3677" actId="14100"/>
          <ac:spMkLst>
            <pc:docMk/>
            <pc:sldMk cId="2875237215" sldId="340"/>
            <ac:spMk id="15" creationId="{68D9CCA4-7857-C3D2-3E0D-4E0F4FF431E7}"/>
          </ac:spMkLst>
        </pc:spChg>
        <pc:spChg chg="add mod">
          <ac:chgData name="Hashimoto, Chie / 橋本　知依" userId="d974ff01-1f92-419a-ba7c-6fd3fb8463af" providerId="ADAL" clId="{64D22CCA-7D78-404F-8213-FF1CC9D26D89}" dt="2023-11-07T05:38:09.794" v="3680" actId="14100"/>
          <ac:spMkLst>
            <pc:docMk/>
            <pc:sldMk cId="2875237215" sldId="340"/>
            <ac:spMk id="16" creationId="{AF7915F4-A44F-8B29-F90A-DF94CE30C546}"/>
          </ac:spMkLst>
        </pc:spChg>
        <pc:spChg chg="add mod">
          <ac:chgData name="Hashimoto, Chie / 橋本　知依" userId="d974ff01-1f92-419a-ba7c-6fd3fb8463af" providerId="ADAL" clId="{64D22CCA-7D78-404F-8213-FF1CC9D26D89}" dt="2023-11-07T05:38:43.986" v="3792" actId="1076"/>
          <ac:spMkLst>
            <pc:docMk/>
            <pc:sldMk cId="2875237215" sldId="340"/>
            <ac:spMk id="17" creationId="{219F81E7-A03B-0240-2CA4-34A759C6EA54}"/>
          </ac:spMkLst>
        </pc:spChg>
        <pc:picChg chg="add mod modCrop">
          <ac:chgData name="Hashimoto, Chie / 橋本　知依" userId="d974ff01-1f92-419a-ba7c-6fd3fb8463af" providerId="ADAL" clId="{64D22CCA-7D78-404F-8213-FF1CC9D26D89}" dt="2023-11-07T05:37:06.258" v="3620" actId="732"/>
          <ac:picMkLst>
            <pc:docMk/>
            <pc:sldMk cId="2875237215" sldId="340"/>
            <ac:picMk id="10" creationId="{0856A42C-FE6A-AFE4-7589-6846EE0AF13E}"/>
          </ac:picMkLst>
        </pc:picChg>
        <pc:picChg chg="add mod modCrop">
          <ac:chgData name="Hashimoto, Chie / 橋本　知依" userId="d974ff01-1f92-419a-ba7c-6fd3fb8463af" providerId="ADAL" clId="{64D22CCA-7D78-404F-8213-FF1CC9D26D89}" dt="2023-11-07T05:37:12.935" v="3623" actId="1076"/>
          <ac:picMkLst>
            <pc:docMk/>
            <pc:sldMk cId="2875237215" sldId="340"/>
            <ac:picMk id="12" creationId="{69F5724E-3F65-B5B0-C011-4BD938262323}"/>
          </ac:picMkLst>
        </pc:picChg>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modSp mod">
        <pc:chgData name="Hashimoto, Chie / 橋本　知依" userId="d974ff01-1f92-419a-ba7c-6fd3fb8463af" providerId="ADAL" clId="{F7776893-6379-4981-A040-D340070C0D12}" dt="2023-10-10T05:03:13.073" v="14" actId="20577"/>
        <pc:sldMkLst>
          <pc:docMk/>
          <pc:sldMk cId="3840699567" sldId="303"/>
        </pc:sldMkLst>
        <pc:spChg chg="mod">
          <ac:chgData name="Hashimoto, Chie / 橋本　知依" userId="d974ff01-1f92-419a-ba7c-6fd3fb8463af" providerId="ADAL" clId="{F7776893-6379-4981-A040-D340070C0D12}" dt="2023-10-10T05:03:13.073" v="14" actId="20577"/>
          <ac:spMkLst>
            <pc:docMk/>
            <pc:sldMk cId="3840699567" sldId="303"/>
            <ac:spMk id="3" creationId="{530A82E1-8E0D-434A-9DF4-7C2ABD1A07A1}"/>
          </ac:spMkLst>
        </pc:spChg>
      </pc:sldChg>
      <pc:sldChg chg="addSp delSp modSp mod">
        <pc:chgData name="Hashimoto, Chie / 橋本　知依" userId="d974ff01-1f92-419a-ba7c-6fd3fb8463af" providerId="ADAL" clId="{F7776893-6379-4981-A040-D340070C0D12}" dt="2023-10-10T08:48:12.730" v="3130" actId="20577"/>
        <pc:sldMkLst>
          <pc:docMk/>
          <pc:sldMk cId="509033882" sldId="305"/>
        </pc:sldMkLst>
        <pc:spChg chg="mod">
          <ac:chgData name="Hashimoto, Chie / 橋本　知依" userId="d974ff01-1f92-419a-ba7c-6fd3fb8463af" providerId="ADAL" clId="{F7776893-6379-4981-A040-D340070C0D12}" dt="2023-10-10T05:03:18.055" v="21" actId="20577"/>
          <ac:spMkLst>
            <pc:docMk/>
            <pc:sldMk cId="509033882" sldId="305"/>
            <ac:spMk id="6" creationId="{531B4B9D-12EA-4BC5-4859-8E23CDDB1A22}"/>
          </ac:spMkLst>
        </pc:spChg>
        <pc:spChg chg="del">
          <ac:chgData name="Hashimoto, Chie / 橋本　知依" userId="d974ff01-1f92-419a-ba7c-6fd3fb8463af" providerId="ADAL" clId="{F7776893-6379-4981-A040-D340070C0D12}" dt="2023-10-10T05:38:19.414" v="80" actId="478"/>
          <ac:spMkLst>
            <pc:docMk/>
            <pc:sldMk cId="509033882" sldId="305"/>
            <ac:spMk id="9" creationId="{47E91424-5FE7-6556-52E8-365034950C29}"/>
          </ac:spMkLst>
        </pc:spChg>
        <pc:spChg chg="del">
          <ac:chgData name="Hashimoto, Chie / 橋本　知依" userId="d974ff01-1f92-419a-ba7c-6fd3fb8463af" providerId="ADAL" clId="{F7776893-6379-4981-A040-D340070C0D12}" dt="2023-10-10T05:38:19.414" v="80" actId="478"/>
          <ac:spMkLst>
            <pc:docMk/>
            <pc:sldMk cId="509033882" sldId="305"/>
            <ac:spMk id="10" creationId="{0940D357-D167-2D37-484C-EF8D5553AF55}"/>
          </ac:spMkLst>
        </pc:spChg>
        <pc:spChg chg="add mod">
          <ac:chgData name="Hashimoto, Chie / 橋本　知依" userId="d974ff01-1f92-419a-ba7c-6fd3fb8463af" providerId="ADAL" clId="{F7776893-6379-4981-A040-D340070C0D12}" dt="2023-10-10T05:49:15.008" v="239" actId="1076"/>
          <ac:spMkLst>
            <pc:docMk/>
            <pc:sldMk cId="509033882" sldId="305"/>
            <ac:spMk id="14" creationId="{2F1F5D93-3A64-BF85-7FE5-DEB5015267C9}"/>
          </ac:spMkLst>
        </pc:spChg>
        <pc:spChg chg="add mod">
          <ac:chgData name="Hashimoto, Chie / 橋本　知依" userId="d974ff01-1f92-419a-ba7c-6fd3fb8463af" providerId="ADAL" clId="{F7776893-6379-4981-A040-D340070C0D12}" dt="2023-10-10T05:49:37.417" v="263" actId="1076"/>
          <ac:spMkLst>
            <pc:docMk/>
            <pc:sldMk cId="509033882" sldId="305"/>
            <ac:spMk id="15" creationId="{9AE51388-2457-6B2E-3642-01861993E9D2}"/>
          </ac:spMkLst>
        </pc:spChg>
        <pc:spChg chg="add mod">
          <ac:chgData name="Hashimoto, Chie / 橋本　知依" userId="d974ff01-1f92-419a-ba7c-6fd3fb8463af" providerId="ADAL" clId="{F7776893-6379-4981-A040-D340070C0D12}" dt="2023-10-10T05:49:44.197" v="267" actId="1076"/>
          <ac:spMkLst>
            <pc:docMk/>
            <pc:sldMk cId="509033882" sldId="305"/>
            <ac:spMk id="16" creationId="{FA551613-80C7-9002-39C4-A8DC97E4A457}"/>
          </ac:spMkLst>
        </pc:spChg>
        <pc:graphicFrameChg chg="mod modGraphic">
          <ac:chgData name="Hashimoto, Chie / 橋本　知依" userId="d974ff01-1f92-419a-ba7c-6fd3fb8463af" providerId="ADAL" clId="{F7776893-6379-4981-A040-D340070C0D12}" dt="2023-10-10T08:48:12.730" v="3130"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F7776893-6379-4981-A040-D340070C0D12}" dt="2023-10-10T05:38:19.414" v="80" actId="478"/>
          <ac:picMkLst>
            <pc:docMk/>
            <pc:sldMk cId="509033882" sldId="305"/>
            <ac:picMk id="5" creationId="{7BBC5EE6-06C7-0578-1EA5-3D9A849C07E8}"/>
          </ac:picMkLst>
        </pc:picChg>
        <pc:picChg chg="add mod modCrop">
          <ac:chgData name="Hashimoto, Chie / 橋本　知依" userId="d974ff01-1f92-419a-ba7c-6fd3fb8463af" providerId="ADAL" clId="{F7776893-6379-4981-A040-D340070C0D12}" dt="2023-10-10T05:49:03.538" v="236" actId="14100"/>
          <ac:picMkLst>
            <pc:docMk/>
            <pc:sldMk cId="509033882" sldId="305"/>
            <ac:picMk id="7" creationId="{4A5533C5-8F36-3D3B-B3F2-6340BF6FF027}"/>
          </ac:picMkLst>
        </pc:picChg>
        <pc:picChg chg="del">
          <ac:chgData name="Hashimoto, Chie / 橋本　知依" userId="d974ff01-1f92-419a-ba7c-6fd3fb8463af" providerId="ADAL" clId="{F7776893-6379-4981-A040-D340070C0D12}" dt="2023-10-10T05:38:19.414" v="80" actId="478"/>
          <ac:picMkLst>
            <pc:docMk/>
            <pc:sldMk cId="509033882" sldId="305"/>
            <ac:picMk id="8" creationId="{14D7C085-1AE1-CD11-40AB-EA9F677BEC1B}"/>
          </ac:picMkLst>
        </pc:picChg>
        <pc:picChg chg="add mod modCrop">
          <ac:chgData name="Hashimoto, Chie / 橋本　知依" userId="d974ff01-1f92-419a-ba7c-6fd3fb8463af" providerId="ADAL" clId="{F7776893-6379-4981-A040-D340070C0D12}" dt="2023-10-10T05:49:44.197" v="267" actId="1076"/>
          <ac:picMkLst>
            <pc:docMk/>
            <pc:sldMk cId="509033882" sldId="305"/>
            <ac:picMk id="12" creationId="{2F060B4F-C837-0902-555C-F84674E1C497}"/>
          </ac:picMkLst>
        </pc:picChg>
        <pc:cxnChg chg="add mod">
          <ac:chgData name="Hashimoto, Chie / 橋本　知依" userId="d974ff01-1f92-419a-ba7c-6fd3fb8463af" providerId="ADAL" clId="{F7776893-6379-4981-A040-D340070C0D12}" dt="2023-10-10T05:57:17.395" v="654" actId="1076"/>
          <ac:cxnSpMkLst>
            <pc:docMk/>
            <pc:sldMk cId="509033882" sldId="305"/>
            <ac:cxnSpMk id="13" creationId="{753534E4-5818-6C49-544E-C2C42864BEF9}"/>
          </ac:cxnSpMkLst>
        </pc:cxnChg>
      </pc:sldChg>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3485A9C7-30D7-46E9-9301-54AE09DB4798}"/>
    <pc:docChg chg="undo redo custSel addSld delSld modSld">
      <pc:chgData name="Hashimoto, Chie / 橋本　知依" userId="d974ff01-1f92-419a-ba7c-6fd3fb8463af" providerId="ADAL" clId="{3485A9C7-30D7-46E9-9301-54AE09DB4798}" dt="2024-01-30T05:06:55.520" v="1948" actId="20577"/>
      <pc:docMkLst>
        <pc:docMk/>
      </pc:docMkLst>
      <pc:sldChg chg="modSp mod">
        <pc:chgData name="Hashimoto, Chie / 橋本　知依" userId="d974ff01-1f92-419a-ba7c-6fd3fb8463af" providerId="ADAL" clId="{3485A9C7-30D7-46E9-9301-54AE09DB4798}" dt="2024-01-30T04:15:35.883" v="9" actId="20577"/>
        <pc:sldMkLst>
          <pc:docMk/>
          <pc:sldMk cId="3840699567" sldId="303"/>
        </pc:sldMkLst>
        <pc:spChg chg="mod">
          <ac:chgData name="Hashimoto, Chie / 橋本　知依" userId="d974ff01-1f92-419a-ba7c-6fd3fb8463af" providerId="ADAL" clId="{3485A9C7-30D7-46E9-9301-54AE09DB4798}" dt="2024-01-30T04:15:35.883" v="9" actId="20577"/>
          <ac:spMkLst>
            <pc:docMk/>
            <pc:sldMk cId="3840699567" sldId="303"/>
            <ac:spMk id="3" creationId="{530A82E1-8E0D-434A-9DF4-7C2ABD1A07A1}"/>
          </ac:spMkLst>
        </pc:spChg>
      </pc:sldChg>
      <pc:sldChg chg="addSp delSp modSp mod">
        <pc:chgData name="Hashimoto, Chie / 橋本　知依" userId="d974ff01-1f92-419a-ba7c-6fd3fb8463af" providerId="ADAL" clId="{3485A9C7-30D7-46E9-9301-54AE09DB4798}" dt="2024-01-30T05:06:55.520" v="1948" actId="20577"/>
        <pc:sldMkLst>
          <pc:docMk/>
          <pc:sldMk cId="509033882" sldId="305"/>
        </pc:sldMkLst>
        <pc:spChg chg="mod">
          <ac:chgData name="Hashimoto, Chie / 橋本　知依" userId="d974ff01-1f92-419a-ba7c-6fd3fb8463af" providerId="ADAL" clId="{3485A9C7-30D7-46E9-9301-54AE09DB4798}" dt="2024-01-30T04:15:41.819" v="14" actId="20577"/>
          <ac:spMkLst>
            <pc:docMk/>
            <pc:sldMk cId="509033882" sldId="305"/>
            <ac:spMk id="6" creationId="{531B4B9D-12EA-4BC5-4859-8E23CDDB1A22}"/>
          </ac:spMkLst>
        </pc:spChg>
        <pc:spChg chg="add mod">
          <ac:chgData name="Hashimoto, Chie / 橋本　知依" userId="d974ff01-1f92-419a-ba7c-6fd3fb8463af" providerId="ADAL" clId="{3485A9C7-30D7-46E9-9301-54AE09DB4798}" dt="2024-01-30T05:06:30.241" v="1945"/>
          <ac:spMkLst>
            <pc:docMk/>
            <pc:sldMk cId="509033882" sldId="305"/>
            <ac:spMk id="13" creationId="{D1E9F03B-B0EC-EB2A-6DC4-0E53A1A670B5}"/>
          </ac:spMkLst>
        </pc:spChg>
        <pc:spChg chg="add mod">
          <ac:chgData name="Hashimoto, Chie / 橋本　知依" userId="d974ff01-1f92-419a-ba7c-6fd3fb8463af" providerId="ADAL" clId="{3485A9C7-30D7-46E9-9301-54AE09DB4798}" dt="2024-01-30T04:29:27.033" v="393" actId="1076"/>
          <ac:spMkLst>
            <pc:docMk/>
            <pc:sldMk cId="509033882" sldId="305"/>
            <ac:spMk id="16" creationId="{8D564F95-D8FA-D490-6E79-EB36E7609454}"/>
          </ac:spMkLst>
        </pc:spChg>
        <pc:spChg chg="add mod">
          <ac:chgData name="Hashimoto, Chie / 橋本　知依" userId="d974ff01-1f92-419a-ba7c-6fd3fb8463af" providerId="ADAL" clId="{3485A9C7-30D7-46E9-9301-54AE09DB4798}" dt="2024-01-30T04:28:44.963" v="307" actId="164"/>
          <ac:spMkLst>
            <pc:docMk/>
            <pc:sldMk cId="509033882" sldId="305"/>
            <ac:spMk id="23" creationId="{20BE455E-874D-A3A6-50A3-C188E47A5C35}"/>
          </ac:spMkLst>
        </pc:spChg>
        <pc:spChg chg="add mod">
          <ac:chgData name="Hashimoto, Chie / 橋本　知依" userId="d974ff01-1f92-419a-ba7c-6fd3fb8463af" providerId="ADAL" clId="{3485A9C7-30D7-46E9-9301-54AE09DB4798}" dt="2024-01-30T04:28:40.467" v="306" actId="164"/>
          <ac:spMkLst>
            <pc:docMk/>
            <pc:sldMk cId="509033882" sldId="305"/>
            <ac:spMk id="24" creationId="{78D9906E-5A4E-6F4F-9E94-F631A7F30EBD}"/>
          </ac:spMkLst>
        </pc:spChg>
        <pc:spChg chg="add mod">
          <ac:chgData name="Hashimoto, Chie / 橋本　知依" userId="d974ff01-1f92-419a-ba7c-6fd3fb8463af" providerId="ADAL" clId="{3485A9C7-30D7-46E9-9301-54AE09DB4798}" dt="2024-01-30T04:30:34.812" v="467" actId="20577"/>
          <ac:spMkLst>
            <pc:docMk/>
            <pc:sldMk cId="509033882" sldId="305"/>
            <ac:spMk id="27" creationId="{61554E6C-4B71-E605-EBCB-E0717E6FC6A2}"/>
          </ac:spMkLst>
        </pc:spChg>
        <pc:spChg chg="add mod">
          <ac:chgData name="Hashimoto, Chie / 橋本　知依" userId="d974ff01-1f92-419a-ba7c-6fd3fb8463af" providerId="ADAL" clId="{3485A9C7-30D7-46E9-9301-54AE09DB4798}" dt="2024-01-30T04:30:00.358" v="461" actId="1076"/>
          <ac:spMkLst>
            <pc:docMk/>
            <pc:sldMk cId="509033882" sldId="305"/>
            <ac:spMk id="28" creationId="{557B1DCE-5F59-7E17-4914-1FE7EA414C40}"/>
          </ac:spMkLst>
        </pc:spChg>
        <pc:grpChg chg="del">
          <ac:chgData name="Hashimoto, Chie / 橋本　知依" userId="d974ff01-1f92-419a-ba7c-6fd3fb8463af" providerId="ADAL" clId="{3485A9C7-30D7-46E9-9301-54AE09DB4798}" dt="2024-01-30T04:20:14.108" v="16" actId="478"/>
          <ac:grpSpMkLst>
            <pc:docMk/>
            <pc:sldMk cId="509033882" sldId="305"/>
            <ac:grpSpMk id="19" creationId="{4F2C6061-74C5-632C-7C1E-BBB41DC51DD0}"/>
          </ac:grpSpMkLst>
        </pc:grpChg>
        <pc:grpChg chg="add mod">
          <ac:chgData name="Hashimoto, Chie / 橋本　知依" userId="d974ff01-1f92-419a-ba7c-6fd3fb8463af" providerId="ADAL" clId="{3485A9C7-30D7-46E9-9301-54AE09DB4798}" dt="2024-01-30T04:29:23.619" v="392" actId="1076"/>
          <ac:grpSpMkLst>
            <pc:docMk/>
            <pc:sldMk cId="509033882" sldId="305"/>
            <ac:grpSpMk id="25" creationId="{23E92181-2A57-00EA-E6FD-EA874EB34F5C}"/>
          </ac:grpSpMkLst>
        </pc:grpChg>
        <pc:grpChg chg="add mod">
          <ac:chgData name="Hashimoto, Chie / 橋本　知依" userId="d974ff01-1f92-419a-ba7c-6fd3fb8463af" providerId="ADAL" clId="{3485A9C7-30D7-46E9-9301-54AE09DB4798}" dt="2024-01-30T04:28:50.102" v="310" actId="1076"/>
          <ac:grpSpMkLst>
            <pc:docMk/>
            <pc:sldMk cId="509033882" sldId="305"/>
            <ac:grpSpMk id="26" creationId="{53854002-1476-A643-1AF9-606AFEF39DE1}"/>
          </ac:grpSpMkLst>
        </pc:grpChg>
        <pc:graphicFrameChg chg="mod modGraphic">
          <ac:chgData name="Hashimoto, Chie / 橋本　知依" userId="d974ff01-1f92-419a-ba7c-6fd3fb8463af" providerId="ADAL" clId="{3485A9C7-30D7-46E9-9301-54AE09DB4798}" dt="2024-01-30T05:06:55.520" v="1948" actId="20577"/>
          <ac:graphicFrameMkLst>
            <pc:docMk/>
            <pc:sldMk cId="509033882" sldId="305"/>
            <ac:graphicFrameMk id="14" creationId="{BAB5485D-46A9-1795-D8EB-5412EF3D411B}"/>
          </ac:graphicFrameMkLst>
        </pc:graphicFrameChg>
        <pc:picChg chg="add del mod modCrop">
          <ac:chgData name="Hashimoto, Chie / 橋本　知依" userId="d974ff01-1f92-419a-ba7c-6fd3fb8463af" providerId="ADAL" clId="{3485A9C7-30D7-46E9-9301-54AE09DB4798}" dt="2024-01-30T04:27:47.641" v="288" actId="478"/>
          <ac:picMkLst>
            <pc:docMk/>
            <pc:sldMk cId="509033882" sldId="305"/>
            <ac:picMk id="12" creationId="{BF4F51AF-EE9D-C853-B63E-DF4639A47CCB}"/>
          </ac:picMkLst>
        </pc:picChg>
        <pc:picChg chg="add mod">
          <ac:chgData name="Hashimoto, Chie / 橋本　知依" userId="d974ff01-1f92-419a-ba7c-6fd3fb8463af" providerId="ADAL" clId="{3485A9C7-30D7-46E9-9301-54AE09DB4798}" dt="2024-01-30T04:27:17.467" v="284"/>
          <ac:picMkLst>
            <pc:docMk/>
            <pc:sldMk cId="509033882" sldId="305"/>
            <ac:picMk id="17" creationId="{7EFDDCC9-6319-3642-F1EE-089E6B99A037}"/>
          </ac:picMkLst>
        </pc:picChg>
        <pc:picChg chg="add mod">
          <ac:chgData name="Hashimoto, Chie / 橋本　知依" userId="d974ff01-1f92-419a-ba7c-6fd3fb8463af" providerId="ADAL" clId="{3485A9C7-30D7-46E9-9301-54AE09DB4798}" dt="2024-01-30T04:28:40.467" v="306" actId="164"/>
          <ac:picMkLst>
            <pc:docMk/>
            <pc:sldMk cId="509033882" sldId="305"/>
            <ac:picMk id="20" creationId="{E3412907-DA61-4363-7E7F-58B0F3C593B2}"/>
          </ac:picMkLst>
        </pc:picChg>
        <pc:picChg chg="add mod">
          <ac:chgData name="Hashimoto, Chie / 橋本　知依" userId="d974ff01-1f92-419a-ba7c-6fd3fb8463af" providerId="ADAL" clId="{3485A9C7-30D7-46E9-9301-54AE09DB4798}" dt="2024-01-30T04:28:44.963" v="307" actId="164"/>
          <ac:picMkLst>
            <pc:docMk/>
            <pc:sldMk cId="509033882" sldId="305"/>
            <ac:picMk id="22" creationId="{ACA45CB3-E35A-5014-23F7-F70AD1D5F0D8}"/>
          </ac:picMkLst>
        </pc:picChg>
        <pc:picChg chg="add mod">
          <ac:chgData name="Hashimoto, Chie / 橋本　知依" userId="d974ff01-1f92-419a-ba7c-6fd3fb8463af" providerId="ADAL" clId="{3485A9C7-30D7-46E9-9301-54AE09DB4798}" dt="2024-01-30T04:30:31.556" v="466" actId="1076"/>
          <ac:picMkLst>
            <pc:docMk/>
            <pc:sldMk cId="509033882" sldId="305"/>
            <ac:picMk id="30" creationId="{66CF92FB-9E89-03C3-2DA3-8664EC186E59}"/>
          </ac:picMkLst>
        </pc:picChg>
        <pc:cxnChg chg="mod">
          <ac:chgData name="Hashimoto, Chie / 橋本　知依" userId="d974ff01-1f92-419a-ba7c-6fd3fb8463af" providerId="ADAL" clId="{3485A9C7-30D7-46E9-9301-54AE09DB4798}" dt="2024-01-30T04:20:14.108" v="16" actId="478"/>
          <ac:cxnSpMkLst>
            <pc:docMk/>
            <pc:sldMk cId="509033882" sldId="305"/>
            <ac:cxnSpMk id="9" creationId="{524725B6-0CD2-4181-434D-54B40491F7E6}"/>
          </ac:cxnSpMkLst>
        </pc:cxnChg>
      </pc:sldChg>
      <pc:sldChg chg="addSp delSp modSp mod">
        <pc:chgData name="Hashimoto, Chie / 橋本　知依" userId="d974ff01-1f92-419a-ba7c-6fd3fb8463af" providerId="ADAL" clId="{3485A9C7-30D7-46E9-9301-54AE09DB4798}" dt="2024-01-30T04:57:50.424" v="1630" actId="20577"/>
        <pc:sldMkLst>
          <pc:docMk/>
          <pc:sldMk cId="546968355" sldId="339"/>
        </pc:sldMkLst>
        <pc:spChg chg="del mod">
          <ac:chgData name="Hashimoto, Chie / 橋本　知依" userId="d974ff01-1f92-419a-ba7c-6fd3fb8463af" providerId="ADAL" clId="{3485A9C7-30D7-46E9-9301-54AE09DB4798}" dt="2024-01-30T04:43:36.946" v="1031" actId="478"/>
          <ac:spMkLst>
            <pc:docMk/>
            <pc:sldMk cId="546968355" sldId="339"/>
            <ac:spMk id="7" creationId="{05209458-C285-177E-C095-2B223253721A}"/>
          </ac:spMkLst>
        </pc:spChg>
        <pc:spChg chg="del">
          <ac:chgData name="Hashimoto, Chie / 橋本　知依" userId="d974ff01-1f92-419a-ba7c-6fd3fb8463af" providerId="ADAL" clId="{3485A9C7-30D7-46E9-9301-54AE09DB4798}" dt="2024-01-30T04:43:35.881" v="1029" actId="478"/>
          <ac:spMkLst>
            <pc:docMk/>
            <pc:sldMk cId="546968355" sldId="339"/>
            <ac:spMk id="9" creationId="{54D4575D-D83B-43BD-D68C-2FE8CE86271A}"/>
          </ac:spMkLst>
        </pc:spChg>
        <pc:spChg chg="add mod">
          <ac:chgData name="Hashimoto, Chie / 橋本　知依" userId="d974ff01-1f92-419a-ba7c-6fd3fb8463af" providerId="ADAL" clId="{3485A9C7-30D7-46E9-9301-54AE09DB4798}" dt="2024-01-30T04:47:25.771" v="1273" actId="164"/>
          <ac:spMkLst>
            <pc:docMk/>
            <pc:sldMk cId="546968355" sldId="339"/>
            <ac:spMk id="11" creationId="{D656E843-9C54-A7C1-F809-D2BEB2C1CE13}"/>
          </ac:spMkLst>
        </pc:spChg>
        <pc:grpChg chg="add del mod">
          <ac:chgData name="Hashimoto, Chie / 橋本　知依" userId="d974ff01-1f92-419a-ba7c-6fd3fb8463af" providerId="ADAL" clId="{3485A9C7-30D7-46E9-9301-54AE09DB4798}" dt="2024-01-30T04:47:26.185" v="1274" actId="21"/>
          <ac:grpSpMkLst>
            <pc:docMk/>
            <pc:sldMk cId="546968355" sldId="339"/>
            <ac:grpSpMk id="12" creationId="{E116641A-D37A-4DA2-16AC-0907BC3A5FB1}"/>
          </ac:grpSpMkLst>
        </pc:grpChg>
        <pc:graphicFrameChg chg="mod modGraphic">
          <ac:chgData name="Hashimoto, Chie / 橋本　知依" userId="d974ff01-1f92-419a-ba7c-6fd3fb8463af" providerId="ADAL" clId="{3485A9C7-30D7-46E9-9301-54AE09DB4798}" dt="2024-01-30T04:57:50.424" v="1630"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3485A9C7-30D7-46E9-9301-54AE09DB4798}" dt="2024-01-30T04:46:24.773" v="1265" actId="478"/>
          <ac:picMkLst>
            <pc:docMk/>
            <pc:sldMk cId="546968355" sldId="339"/>
            <ac:picMk id="3" creationId="{C5F51554-C552-DD9E-3BA6-8FCCD1C33C15}"/>
          </ac:picMkLst>
        </pc:picChg>
        <pc:picChg chg="del">
          <ac:chgData name="Hashimoto, Chie / 橋本　知依" userId="d974ff01-1f92-419a-ba7c-6fd3fb8463af" providerId="ADAL" clId="{3485A9C7-30D7-46E9-9301-54AE09DB4798}" dt="2024-01-30T04:46:24.773" v="1265" actId="478"/>
          <ac:picMkLst>
            <pc:docMk/>
            <pc:sldMk cId="546968355" sldId="339"/>
            <ac:picMk id="4" creationId="{EEB29687-41F4-AD3D-B8D4-2F66232A04C9}"/>
          </ac:picMkLst>
        </pc:picChg>
        <pc:picChg chg="del">
          <ac:chgData name="Hashimoto, Chie / 橋本　知依" userId="d974ff01-1f92-419a-ba7c-6fd3fb8463af" providerId="ADAL" clId="{3485A9C7-30D7-46E9-9301-54AE09DB4798}" dt="2024-01-30T04:43:35.048" v="1028" actId="478"/>
          <ac:picMkLst>
            <pc:docMk/>
            <pc:sldMk cId="546968355" sldId="339"/>
            <ac:picMk id="5" creationId="{9159B025-1850-6DBE-CB75-386D65BB8FCC}"/>
          </ac:picMkLst>
        </pc:picChg>
        <pc:picChg chg="add mod">
          <ac:chgData name="Hashimoto, Chie / 橋本　知依" userId="d974ff01-1f92-419a-ba7c-6fd3fb8463af" providerId="ADAL" clId="{3485A9C7-30D7-46E9-9301-54AE09DB4798}" dt="2024-01-30T04:47:25.771" v="1273" actId="164"/>
          <ac:picMkLst>
            <pc:docMk/>
            <pc:sldMk cId="546968355" sldId="339"/>
            <ac:picMk id="10" creationId="{69F85576-2CB2-FEA9-DC96-C8F365A37E48}"/>
          </ac:picMkLst>
        </pc:picChg>
        <pc:picChg chg="add mod modCrop">
          <ac:chgData name="Hashimoto, Chie / 橋本　知依" userId="d974ff01-1f92-419a-ba7c-6fd3fb8463af" providerId="ADAL" clId="{3485A9C7-30D7-46E9-9301-54AE09DB4798}" dt="2024-01-30T04:50:30.206" v="1421" actId="732"/>
          <ac:picMkLst>
            <pc:docMk/>
            <pc:sldMk cId="546968355" sldId="339"/>
            <ac:picMk id="14" creationId="{098B87A0-C5FB-009B-A5CE-831A45DAF5CA}"/>
          </ac:picMkLst>
        </pc:picChg>
        <pc:picChg chg="add mod modCrop">
          <ac:chgData name="Hashimoto, Chie / 橋本　知依" userId="d974ff01-1f92-419a-ba7c-6fd3fb8463af" providerId="ADAL" clId="{3485A9C7-30D7-46E9-9301-54AE09DB4798}" dt="2024-01-30T04:50:38.906" v="1424" actId="14100"/>
          <ac:picMkLst>
            <pc:docMk/>
            <pc:sldMk cId="546968355" sldId="339"/>
            <ac:picMk id="16" creationId="{19CDC18D-9914-2842-A205-6410651D9E02}"/>
          </ac:picMkLst>
        </pc:picChg>
      </pc:sldChg>
      <pc:sldChg chg="del">
        <pc:chgData name="Hashimoto, Chie / 橋本　知依" userId="d974ff01-1f92-419a-ba7c-6fd3fb8463af" providerId="ADAL" clId="{3485A9C7-30D7-46E9-9301-54AE09DB4798}" dt="2024-01-30T04:15:46.223" v="15" actId="47"/>
        <pc:sldMkLst>
          <pc:docMk/>
          <pc:sldMk cId="2875237215" sldId="340"/>
        </pc:sldMkLst>
      </pc:sldChg>
      <pc:sldChg chg="addSp delSp modSp mod">
        <pc:chgData name="Hashimoto, Chie / 橋本　知依" userId="d974ff01-1f92-419a-ba7c-6fd3fb8463af" providerId="ADAL" clId="{3485A9C7-30D7-46E9-9301-54AE09DB4798}" dt="2024-01-30T04:49:28.555" v="1376" actId="20577"/>
        <pc:sldMkLst>
          <pc:docMk/>
          <pc:sldMk cId="736235912" sldId="342"/>
        </pc:sldMkLst>
        <pc:spChg chg="add mod">
          <ac:chgData name="Hashimoto, Chie / 橋本　知依" userId="d974ff01-1f92-419a-ba7c-6fd3fb8463af" providerId="ADAL" clId="{3485A9C7-30D7-46E9-9301-54AE09DB4798}" dt="2024-01-30T04:42:51.561" v="950" actId="14100"/>
          <ac:spMkLst>
            <pc:docMk/>
            <pc:sldMk cId="736235912" sldId="342"/>
            <ac:spMk id="10" creationId="{4F8E0255-8316-1242-1704-51D333FBC6EC}"/>
          </ac:spMkLst>
        </pc:spChg>
        <pc:spChg chg="add mod">
          <ac:chgData name="Hashimoto, Chie / 橋本　知依" userId="d974ff01-1f92-419a-ba7c-6fd3fb8463af" providerId="ADAL" clId="{3485A9C7-30D7-46E9-9301-54AE09DB4798}" dt="2024-01-30T04:43:00.435" v="953" actId="1076"/>
          <ac:spMkLst>
            <pc:docMk/>
            <pc:sldMk cId="736235912" sldId="342"/>
            <ac:spMk id="11" creationId="{7C320BCB-85E8-5CCC-D123-6373A6F77FA0}"/>
          </ac:spMkLst>
        </pc:spChg>
        <pc:spChg chg="add mod">
          <ac:chgData name="Hashimoto, Chie / 橋本　知依" userId="d974ff01-1f92-419a-ba7c-6fd3fb8463af" providerId="ADAL" clId="{3485A9C7-30D7-46E9-9301-54AE09DB4798}" dt="2024-01-30T04:43:27.629" v="1026" actId="1076"/>
          <ac:spMkLst>
            <pc:docMk/>
            <pc:sldMk cId="736235912" sldId="342"/>
            <ac:spMk id="12" creationId="{4619A122-54A9-D9EE-8550-824A8200F618}"/>
          </ac:spMkLst>
        </pc:spChg>
        <pc:spChg chg="mod">
          <ac:chgData name="Hashimoto, Chie / 橋本　知依" userId="d974ff01-1f92-419a-ba7c-6fd3fb8463af" providerId="ADAL" clId="{3485A9C7-30D7-46E9-9301-54AE09DB4798}" dt="2024-01-30T04:47:27.772" v="1275"/>
          <ac:spMkLst>
            <pc:docMk/>
            <pc:sldMk cId="736235912" sldId="342"/>
            <ac:spMk id="15" creationId="{D656E843-9C54-A7C1-F809-D2BEB2C1CE13}"/>
          </ac:spMkLst>
        </pc:spChg>
        <pc:grpChg chg="add mod">
          <ac:chgData name="Hashimoto, Chie / 橋本　知依" userId="d974ff01-1f92-419a-ba7c-6fd3fb8463af" providerId="ADAL" clId="{3485A9C7-30D7-46E9-9301-54AE09DB4798}" dt="2024-01-30T04:47:58.032" v="1284" actId="1076"/>
          <ac:grpSpMkLst>
            <pc:docMk/>
            <pc:sldMk cId="736235912" sldId="342"/>
            <ac:grpSpMk id="13" creationId="{E116641A-D37A-4DA2-16AC-0907BC3A5FB1}"/>
          </ac:grpSpMkLst>
        </pc:grpChg>
        <pc:graphicFrameChg chg="mod modGraphic">
          <ac:chgData name="Hashimoto, Chie / 橋本　知依" userId="d974ff01-1f92-419a-ba7c-6fd3fb8463af" providerId="ADAL" clId="{3485A9C7-30D7-46E9-9301-54AE09DB4798}" dt="2024-01-30T04:49:28.555" v="1376" actId="20577"/>
          <ac:graphicFrameMkLst>
            <pc:docMk/>
            <pc:sldMk cId="736235912" sldId="342"/>
            <ac:graphicFrameMk id="8" creationId="{07219AAD-97A6-3628-5ADC-E4FDDF648FDB}"/>
          </ac:graphicFrameMkLst>
        </pc:graphicFrameChg>
        <pc:picChg chg="del">
          <ac:chgData name="Hashimoto, Chie / 橋本　知依" userId="d974ff01-1f92-419a-ba7c-6fd3fb8463af" providerId="ADAL" clId="{3485A9C7-30D7-46E9-9301-54AE09DB4798}" dt="2024-01-30T04:32:32.317" v="509" actId="478"/>
          <ac:picMkLst>
            <pc:docMk/>
            <pc:sldMk cId="736235912" sldId="342"/>
            <ac:picMk id="3" creationId="{64C27693-AA67-7626-E8DA-2A2765C2FC60}"/>
          </ac:picMkLst>
        </pc:picChg>
        <pc:picChg chg="add mod">
          <ac:chgData name="Hashimoto, Chie / 橋本　知依" userId="d974ff01-1f92-419a-ba7c-6fd3fb8463af" providerId="ADAL" clId="{3485A9C7-30D7-46E9-9301-54AE09DB4798}" dt="2024-01-30T04:40:57.132" v="826" actId="14100"/>
          <ac:picMkLst>
            <pc:docMk/>
            <pc:sldMk cId="736235912" sldId="342"/>
            <ac:picMk id="4" creationId="{3D597090-9E52-7D4E-082E-DD7F8D27EE99}"/>
          </ac:picMkLst>
        </pc:picChg>
        <pc:picChg chg="del">
          <ac:chgData name="Hashimoto, Chie / 橋本　知依" userId="d974ff01-1f92-419a-ba7c-6fd3fb8463af" providerId="ADAL" clId="{3485A9C7-30D7-46E9-9301-54AE09DB4798}" dt="2024-01-30T04:32:31.956" v="508" actId="478"/>
          <ac:picMkLst>
            <pc:docMk/>
            <pc:sldMk cId="736235912" sldId="342"/>
            <ac:picMk id="5" creationId="{DDF1DCD2-CDA8-2596-2A0A-ECC62C2C94B5}"/>
          </ac:picMkLst>
        </pc:picChg>
        <pc:picChg chg="add mod">
          <ac:chgData name="Hashimoto, Chie / 橋本　知依" userId="d974ff01-1f92-419a-ba7c-6fd3fb8463af" providerId="ADAL" clId="{3485A9C7-30D7-46E9-9301-54AE09DB4798}" dt="2024-01-30T04:40:59.390" v="827" actId="1076"/>
          <ac:picMkLst>
            <pc:docMk/>
            <pc:sldMk cId="736235912" sldId="342"/>
            <ac:picMk id="9" creationId="{03F62AD0-59A2-1D32-1461-182CCC678923}"/>
          </ac:picMkLst>
        </pc:picChg>
        <pc:picChg chg="mod modCrop">
          <ac:chgData name="Hashimoto, Chie / 橋本　知依" userId="d974ff01-1f92-419a-ba7c-6fd3fb8463af" providerId="ADAL" clId="{3485A9C7-30D7-46E9-9301-54AE09DB4798}" dt="2024-01-30T04:47:55.591" v="1283" actId="732"/>
          <ac:picMkLst>
            <pc:docMk/>
            <pc:sldMk cId="736235912" sldId="342"/>
            <ac:picMk id="14" creationId="{69F85576-2CB2-FEA9-DC96-C8F365A37E48}"/>
          </ac:picMkLst>
        </pc:picChg>
      </pc:sldChg>
      <pc:sldChg chg="addSp delSp modSp add mod">
        <pc:chgData name="Hashimoto, Chie / 橋本　知依" userId="d974ff01-1f92-419a-ba7c-6fd3fb8463af" providerId="ADAL" clId="{3485A9C7-30D7-46E9-9301-54AE09DB4798}" dt="2024-01-30T05:01:57.653" v="1933" actId="14100"/>
        <pc:sldMkLst>
          <pc:docMk/>
          <pc:sldMk cId="2738866523" sldId="343"/>
        </pc:sldMkLst>
        <pc:spChg chg="add mod">
          <ac:chgData name="Hashimoto, Chie / 橋本　知依" userId="d974ff01-1f92-419a-ba7c-6fd3fb8463af" providerId="ADAL" clId="{3485A9C7-30D7-46E9-9301-54AE09DB4798}" dt="2024-01-30T05:01:57.653" v="1933" actId="14100"/>
          <ac:spMkLst>
            <pc:docMk/>
            <pc:sldMk cId="2738866523" sldId="343"/>
            <ac:spMk id="4" creationId="{268FBB9C-1999-243B-31B8-E09191C5BD54}"/>
          </ac:spMkLst>
        </pc:spChg>
        <pc:graphicFrameChg chg="mod modGraphic">
          <ac:chgData name="Hashimoto, Chie / 橋本　知依" userId="d974ff01-1f92-419a-ba7c-6fd3fb8463af" providerId="ADAL" clId="{3485A9C7-30D7-46E9-9301-54AE09DB4798}" dt="2024-01-30T05:01:47.189" v="1929" actId="14734"/>
          <ac:graphicFrameMkLst>
            <pc:docMk/>
            <pc:sldMk cId="2738866523" sldId="343"/>
            <ac:graphicFrameMk id="8" creationId="{07219AAD-97A6-3628-5ADC-E4FDDF648FDB}"/>
          </ac:graphicFrameMkLst>
        </pc:graphicFrameChg>
        <pc:picChg chg="add mod">
          <ac:chgData name="Hashimoto, Chie / 橋本　知依" userId="d974ff01-1f92-419a-ba7c-6fd3fb8463af" providerId="ADAL" clId="{3485A9C7-30D7-46E9-9301-54AE09DB4798}" dt="2024-01-30T05:01:52.525" v="1931" actId="1076"/>
          <ac:picMkLst>
            <pc:docMk/>
            <pc:sldMk cId="2738866523" sldId="343"/>
            <ac:picMk id="3" creationId="{A5A27EB6-2E9C-1231-376B-EA32CB8347DC}"/>
          </ac:picMkLst>
        </pc:picChg>
        <pc:picChg chg="del">
          <ac:chgData name="Hashimoto, Chie / 橋本　知依" userId="d974ff01-1f92-419a-ba7c-6fd3fb8463af" providerId="ADAL" clId="{3485A9C7-30D7-46E9-9301-54AE09DB4798}" dt="2024-01-30T04:58:50.409" v="1632" actId="478"/>
          <ac:picMkLst>
            <pc:docMk/>
            <pc:sldMk cId="2738866523" sldId="343"/>
            <ac:picMk id="14" creationId="{098B87A0-C5FB-009B-A5CE-831A45DAF5CA}"/>
          </ac:picMkLst>
        </pc:picChg>
        <pc:picChg chg="del">
          <ac:chgData name="Hashimoto, Chie / 橋本　知依" userId="d974ff01-1f92-419a-ba7c-6fd3fb8463af" providerId="ADAL" clId="{3485A9C7-30D7-46E9-9301-54AE09DB4798}" dt="2024-01-30T04:58:50.978" v="1633" actId="478"/>
          <ac:picMkLst>
            <pc:docMk/>
            <pc:sldMk cId="2738866523" sldId="343"/>
            <ac:picMk id="16" creationId="{19CDC18D-9914-2842-A205-6410651D9E02}"/>
          </ac:picMkLst>
        </pc:picChg>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2024.1.30(</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1</a:t>
            </a:r>
            <a:r>
              <a:rPr lang="ja-JP" altLang="en-US" u="sng" dirty="0">
                <a:latin typeface="+mn-ea"/>
              </a:rPr>
              <a:t>月</a:t>
            </a:r>
            <a:r>
              <a:rPr lang="en-US" altLang="ja-JP" u="sng" dirty="0">
                <a:latin typeface="+mn-ea"/>
              </a:rPr>
              <a:t>30</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21:00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14" name="表 5">
            <a:extLst>
              <a:ext uri="{FF2B5EF4-FFF2-40B4-BE49-F238E27FC236}">
                <a16:creationId xmlns:a16="http://schemas.microsoft.com/office/drawing/2014/main" id="{BAB5485D-46A9-1795-D8EB-5412EF3D411B}"/>
              </a:ext>
            </a:extLst>
          </p:cNvPr>
          <p:cNvGraphicFramePr>
            <a:graphicFrameLocks noGrp="1"/>
          </p:cNvGraphicFramePr>
          <p:nvPr>
            <p:extLst>
              <p:ext uri="{D42A27DB-BD31-4B8C-83A1-F6EECF244321}">
                <p14:modId xmlns:p14="http://schemas.microsoft.com/office/powerpoint/2010/main" val="2811701897"/>
              </p:ext>
            </p:extLst>
          </p:nvPr>
        </p:nvGraphicFramePr>
        <p:xfrm>
          <a:off x="497712" y="2218296"/>
          <a:ext cx="11558454" cy="4468669"/>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975027">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平場機能追加</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概要：平場機能追加</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詳細：平場について、以下の</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点について機能追加されました。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sp>
        <p:nvSpPr>
          <p:cNvPr id="13" name="テキスト ボックス 12">
            <a:extLst>
              <a:ext uri="{FF2B5EF4-FFF2-40B4-BE49-F238E27FC236}">
                <a16:creationId xmlns:a16="http://schemas.microsoft.com/office/drawing/2014/main" id="{D1E9F03B-B0EC-EB2A-6DC4-0E53A1A670B5}"/>
              </a:ext>
            </a:extLst>
          </p:cNvPr>
          <p:cNvSpPr txBox="1"/>
          <p:nvPr/>
        </p:nvSpPr>
        <p:spPr>
          <a:xfrm>
            <a:off x="3124404" y="3263415"/>
            <a:ext cx="1441420" cy="307777"/>
          </a:xfrm>
          <a:prstGeom prst="rect">
            <a:avLst/>
          </a:prstGeom>
          <a:noFill/>
        </p:spPr>
        <p:txBody>
          <a:bodyPr wrap="none" rtlCol="0">
            <a:spAutoFit/>
          </a:bodyPr>
          <a:lstStyle/>
          <a:p>
            <a:r>
              <a:rPr kumimoji="1" lang="ja-JP" altLang="en-US" sz="1400" dirty="0"/>
              <a:t>①表面積の測定</a:t>
            </a:r>
          </a:p>
        </p:txBody>
      </p:sp>
      <p:sp>
        <p:nvSpPr>
          <p:cNvPr id="16" name="テキスト ボックス 15">
            <a:extLst>
              <a:ext uri="{FF2B5EF4-FFF2-40B4-BE49-F238E27FC236}">
                <a16:creationId xmlns:a16="http://schemas.microsoft.com/office/drawing/2014/main" id="{8D564F95-D8FA-D490-6E79-EB36E7609454}"/>
              </a:ext>
            </a:extLst>
          </p:cNvPr>
          <p:cNvSpPr txBox="1"/>
          <p:nvPr/>
        </p:nvSpPr>
        <p:spPr>
          <a:xfrm>
            <a:off x="7502147" y="3302613"/>
            <a:ext cx="1980029" cy="307777"/>
          </a:xfrm>
          <a:prstGeom prst="rect">
            <a:avLst/>
          </a:prstGeom>
          <a:noFill/>
        </p:spPr>
        <p:txBody>
          <a:bodyPr wrap="none" rtlCol="0">
            <a:spAutoFit/>
          </a:bodyPr>
          <a:lstStyle/>
          <a:p>
            <a:r>
              <a:rPr kumimoji="1" lang="ja-JP" altLang="en-US" sz="1400" dirty="0"/>
              <a:t>②座標値での高さ設定</a:t>
            </a:r>
          </a:p>
        </p:txBody>
      </p:sp>
      <p:grpSp>
        <p:nvGrpSpPr>
          <p:cNvPr id="26" name="グループ化 25">
            <a:extLst>
              <a:ext uri="{FF2B5EF4-FFF2-40B4-BE49-F238E27FC236}">
                <a16:creationId xmlns:a16="http://schemas.microsoft.com/office/drawing/2014/main" id="{53854002-1476-A643-1AF9-606AFEF39DE1}"/>
              </a:ext>
            </a:extLst>
          </p:cNvPr>
          <p:cNvGrpSpPr/>
          <p:nvPr/>
        </p:nvGrpSpPr>
        <p:grpSpPr>
          <a:xfrm>
            <a:off x="3268246" y="3571192"/>
            <a:ext cx="1928759" cy="2481268"/>
            <a:chOff x="3184369" y="3520756"/>
            <a:chExt cx="1928759" cy="2481268"/>
          </a:xfrm>
        </p:grpSpPr>
        <p:pic>
          <p:nvPicPr>
            <p:cNvPr id="22" name="図 21">
              <a:extLst>
                <a:ext uri="{FF2B5EF4-FFF2-40B4-BE49-F238E27FC236}">
                  <a16:creationId xmlns:a16="http://schemas.microsoft.com/office/drawing/2014/main" id="{ACA45CB3-E35A-5014-23F7-F70AD1D5F0D8}"/>
                </a:ext>
              </a:extLst>
            </p:cNvPr>
            <p:cNvPicPr>
              <a:picLocks noChangeAspect="1"/>
            </p:cNvPicPr>
            <p:nvPr/>
          </p:nvPicPr>
          <p:blipFill>
            <a:blip r:embed="rId2"/>
            <a:stretch>
              <a:fillRect/>
            </a:stretch>
          </p:blipFill>
          <p:spPr>
            <a:xfrm>
              <a:off x="3184369" y="3520756"/>
              <a:ext cx="1928759" cy="2481268"/>
            </a:xfrm>
            <a:prstGeom prst="rect">
              <a:avLst/>
            </a:prstGeom>
          </p:spPr>
        </p:pic>
        <p:sp>
          <p:nvSpPr>
            <p:cNvPr id="23" name="正方形/長方形 22">
              <a:extLst>
                <a:ext uri="{FF2B5EF4-FFF2-40B4-BE49-F238E27FC236}">
                  <a16:creationId xmlns:a16="http://schemas.microsoft.com/office/drawing/2014/main" id="{20BE455E-874D-A3A6-50A3-C188E47A5C35}"/>
                </a:ext>
              </a:extLst>
            </p:cNvPr>
            <p:cNvSpPr/>
            <p:nvPr/>
          </p:nvSpPr>
          <p:spPr>
            <a:xfrm>
              <a:off x="3404254" y="5376984"/>
              <a:ext cx="1644484" cy="4689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23E92181-2A57-00EA-E6FD-EA874EB34F5C}"/>
              </a:ext>
            </a:extLst>
          </p:cNvPr>
          <p:cNvGrpSpPr/>
          <p:nvPr/>
        </p:nvGrpSpPr>
        <p:grpSpPr>
          <a:xfrm>
            <a:off x="7662206" y="3654012"/>
            <a:ext cx="1928759" cy="2380397"/>
            <a:chOff x="6555689" y="3571192"/>
            <a:chExt cx="1928759" cy="2380397"/>
          </a:xfrm>
        </p:grpSpPr>
        <p:pic>
          <p:nvPicPr>
            <p:cNvPr id="20" name="図 19">
              <a:extLst>
                <a:ext uri="{FF2B5EF4-FFF2-40B4-BE49-F238E27FC236}">
                  <a16:creationId xmlns:a16="http://schemas.microsoft.com/office/drawing/2014/main" id="{E3412907-DA61-4363-7E7F-58B0F3C593B2}"/>
                </a:ext>
              </a:extLst>
            </p:cNvPr>
            <p:cNvPicPr>
              <a:picLocks noChangeAspect="1"/>
            </p:cNvPicPr>
            <p:nvPr/>
          </p:nvPicPr>
          <p:blipFill>
            <a:blip r:embed="rId3"/>
            <a:stretch>
              <a:fillRect/>
            </a:stretch>
          </p:blipFill>
          <p:spPr>
            <a:xfrm>
              <a:off x="6555689" y="3571192"/>
              <a:ext cx="1928759" cy="2380397"/>
            </a:xfrm>
            <a:prstGeom prst="rect">
              <a:avLst/>
            </a:prstGeom>
          </p:spPr>
        </p:pic>
        <p:sp>
          <p:nvSpPr>
            <p:cNvPr id="24" name="正方形/長方形 23">
              <a:extLst>
                <a:ext uri="{FF2B5EF4-FFF2-40B4-BE49-F238E27FC236}">
                  <a16:creationId xmlns:a16="http://schemas.microsoft.com/office/drawing/2014/main" id="{78D9906E-5A4E-6F4F-9E94-F631A7F30EBD}"/>
                </a:ext>
              </a:extLst>
            </p:cNvPr>
            <p:cNvSpPr/>
            <p:nvPr/>
          </p:nvSpPr>
          <p:spPr>
            <a:xfrm>
              <a:off x="6839964" y="5570590"/>
              <a:ext cx="1644484" cy="2753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61554E6C-4B71-E605-EBCB-E0717E6FC6A2}"/>
              </a:ext>
            </a:extLst>
          </p:cNvPr>
          <p:cNvSpPr txBox="1"/>
          <p:nvPr/>
        </p:nvSpPr>
        <p:spPr>
          <a:xfrm>
            <a:off x="5184332" y="5406674"/>
            <a:ext cx="2228495" cy="461665"/>
          </a:xfrm>
          <a:prstGeom prst="rect">
            <a:avLst/>
          </a:prstGeom>
          <a:noFill/>
        </p:spPr>
        <p:txBody>
          <a:bodyPr wrap="none" rtlCol="0">
            <a:spAutoFit/>
          </a:bodyPr>
          <a:lstStyle/>
          <a:p>
            <a:r>
              <a:rPr kumimoji="1" lang="ja-JP" altLang="en-US" sz="1200" dirty="0"/>
              <a:t>土量計算のように　 を押すと</a:t>
            </a:r>
            <a:endParaRPr kumimoji="1" lang="en-US" altLang="ja-JP" sz="1200" dirty="0"/>
          </a:p>
          <a:p>
            <a:r>
              <a:rPr kumimoji="1" lang="ja-JP" altLang="en-US" sz="1200" dirty="0"/>
              <a:t>表面積が計算される</a:t>
            </a:r>
          </a:p>
        </p:txBody>
      </p:sp>
      <p:sp>
        <p:nvSpPr>
          <p:cNvPr id="28" name="テキスト ボックス 27">
            <a:extLst>
              <a:ext uri="{FF2B5EF4-FFF2-40B4-BE49-F238E27FC236}">
                <a16:creationId xmlns:a16="http://schemas.microsoft.com/office/drawing/2014/main" id="{557B1DCE-5F59-7E17-4914-1FE7EA414C40}"/>
              </a:ext>
            </a:extLst>
          </p:cNvPr>
          <p:cNvSpPr txBox="1"/>
          <p:nvPr/>
        </p:nvSpPr>
        <p:spPr>
          <a:xfrm>
            <a:off x="9654014" y="5661881"/>
            <a:ext cx="2339102" cy="276999"/>
          </a:xfrm>
          <a:prstGeom prst="rect">
            <a:avLst/>
          </a:prstGeom>
          <a:noFill/>
        </p:spPr>
        <p:txBody>
          <a:bodyPr wrap="none" rtlCol="0">
            <a:spAutoFit/>
          </a:bodyPr>
          <a:lstStyle/>
          <a:p>
            <a:r>
              <a:rPr kumimoji="1" lang="ja-JP" altLang="en-US" sz="1200" dirty="0"/>
              <a:t>最大高さを数値から設定可能に</a:t>
            </a:r>
          </a:p>
        </p:txBody>
      </p:sp>
      <p:pic>
        <p:nvPicPr>
          <p:cNvPr id="30" name="図 29">
            <a:extLst>
              <a:ext uri="{FF2B5EF4-FFF2-40B4-BE49-F238E27FC236}">
                <a16:creationId xmlns:a16="http://schemas.microsoft.com/office/drawing/2014/main" id="{66CF92FB-9E89-03C3-2DA3-8664EC186E59}"/>
              </a:ext>
            </a:extLst>
          </p:cNvPr>
          <p:cNvPicPr>
            <a:picLocks noChangeAspect="1"/>
          </p:cNvPicPr>
          <p:nvPr/>
        </p:nvPicPr>
        <p:blipFill>
          <a:blip r:embed="rId4"/>
          <a:stretch>
            <a:fillRect/>
          </a:stretch>
        </p:blipFill>
        <p:spPr>
          <a:xfrm>
            <a:off x="6502521" y="5427420"/>
            <a:ext cx="195263" cy="180975"/>
          </a:xfrm>
          <a:prstGeom prst="rect">
            <a:avLst/>
          </a:prstGeom>
        </p:spPr>
      </p:pic>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1574596293"/>
              </p:ext>
            </p:extLst>
          </p:nvPr>
        </p:nvGraphicFramePr>
        <p:xfrm>
          <a:off x="497711" y="911916"/>
          <a:ext cx="11558454" cy="5742884"/>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142996">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仮設道路機能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概要：仮設道路の機能追加</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詳細：指定した仮設道路の点間を「直線」「曲線」、仮設道路全体を「全て直線」「全て曲線」に変更する機能を追加しました。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編集状態にし、点間の道路面上を右クリックすると変更可能です。</a:t>
                      </a:r>
                    </a:p>
                  </a:txBody>
                  <a:tcPr>
                    <a:solidFill>
                      <a:schemeClr val="bg1"/>
                    </a:solidFill>
                  </a:tcPr>
                </a:tc>
                <a:extLst>
                  <a:ext uri="{0D108BD9-81ED-4DB2-BD59-A6C34878D82A}">
                    <a16:rowId xmlns:a16="http://schemas.microsoft.com/office/drawing/2014/main" val="397503754"/>
                  </a:ext>
                </a:extLst>
              </a:tr>
              <a:tr h="2106246">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縦断・断面ビュー</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概要：縦断・断面ビュー上の数値が見えない・見えにくい</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詳細：縦断・断面ビューで、▲と数値が被って見えにくい不具合について改修されました。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2410847674"/>
                  </a:ext>
                </a:extLst>
              </a:tr>
            </a:tbl>
          </a:graphicData>
        </a:graphic>
      </p:graphicFrame>
      <p:pic>
        <p:nvPicPr>
          <p:cNvPr id="4" name="図 3">
            <a:extLst>
              <a:ext uri="{FF2B5EF4-FFF2-40B4-BE49-F238E27FC236}">
                <a16:creationId xmlns:a16="http://schemas.microsoft.com/office/drawing/2014/main" id="{3D597090-9E52-7D4E-082E-DD7F8D27EE99}"/>
              </a:ext>
            </a:extLst>
          </p:cNvPr>
          <p:cNvPicPr>
            <a:picLocks noChangeAspect="1"/>
          </p:cNvPicPr>
          <p:nvPr/>
        </p:nvPicPr>
        <p:blipFill>
          <a:blip r:embed="rId2"/>
          <a:stretch>
            <a:fillRect/>
          </a:stretch>
        </p:blipFill>
        <p:spPr>
          <a:xfrm>
            <a:off x="3167187" y="2428719"/>
            <a:ext cx="3952786" cy="1827004"/>
          </a:xfrm>
          <a:prstGeom prst="rect">
            <a:avLst/>
          </a:prstGeom>
        </p:spPr>
      </p:pic>
      <p:pic>
        <p:nvPicPr>
          <p:cNvPr id="9" name="図 8">
            <a:extLst>
              <a:ext uri="{FF2B5EF4-FFF2-40B4-BE49-F238E27FC236}">
                <a16:creationId xmlns:a16="http://schemas.microsoft.com/office/drawing/2014/main" id="{03F62AD0-59A2-1D32-1461-182CCC678923}"/>
              </a:ext>
            </a:extLst>
          </p:cNvPr>
          <p:cNvPicPr>
            <a:picLocks noChangeAspect="1"/>
          </p:cNvPicPr>
          <p:nvPr/>
        </p:nvPicPr>
        <p:blipFill>
          <a:blip r:embed="rId3"/>
          <a:stretch>
            <a:fillRect/>
          </a:stretch>
        </p:blipFill>
        <p:spPr>
          <a:xfrm>
            <a:off x="7659081" y="2428719"/>
            <a:ext cx="4035208" cy="1658727"/>
          </a:xfrm>
          <a:prstGeom prst="rect">
            <a:avLst/>
          </a:prstGeom>
        </p:spPr>
      </p:pic>
      <p:sp>
        <p:nvSpPr>
          <p:cNvPr id="10" name="正方形/長方形 9">
            <a:extLst>
              <a:ext uri="{FF2B5EF4-FFF2-40B4-BE49-F238E27FC236}">
                <a16:creationId xmlns:a16="http://schemas.microsoft.com/office/drawing/2014/main" id="{4F8E0255-8316-1242-1704-51D333FBC6EC}"/>
              </a:ext>
            </a:extLst>
          </p:cNvPr>
          <p:cNvSpPr/>
          <p:nvPr/>
        </p:nvSpPr>
        <p:spPr>
          <a:xfrm>
            <a:off x="4168069" y="3183527"/>
            <a:ext cx="505531" cy="7085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7C320BCB-85E8-5CCC-D123-6373A6F77FA0}"/>
              </a:ext>
            </a:extLst>
          </p:cNvPr>
          <p:cNvSpPr/>
          <p:nvPr/>
        </p:nvSpPr>
        <p:spPr>
          <a:xfrm>
            <a:off x="7260573" y="2947544"/>
            <a:ext cx="257908" cy="7893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619A122-54A9-D9EE-8550-824A8200F618}"/>
              </a:ext>
            </a:extLst>
          </p:cNvPr>
          <p:cNvSpPr txBox="1"/>
          <p:nvPr/>
        </p:nvSpPr>
        <p:spPr>
          <a:xfrm>
            <a:off x="8278706" y="4121967"/>
            <a:ext cx="2795958" cy="307777"/>
          </a:xfrm>
          <a:prstGeom prst="rect">
            <a:avLst/>
          </a:prstGeom>
          <a:noFill/>
        </p:spPr>
        <p:txBody>
          <a:bodyPr wrap="none" rtlCol="0">
            <a:spAutoFit/>
          </a:bodyPr>
          <a:lstStyle/>
          <a:p>
            <a:r>
              <a:rPr kumimoji="1" lang="en-US" altLang="ja-JP" sz="1400" dirty="0"/>
              <a:t>0-1</a:t>
            </a:r>
            <a:r>
              <a:rPr kumimoji="1" lang="ja-JP" altLang="en-US" sz="1400" dirty="0"/>
              <a:t>の点間を直線に変更した場合</a:t>
            </a:r>
          </a:p>
        </p:txBody>
      </p:sp>
      <p:grpSp>
        <p:nvGrpSpPr>
          <p:cNvPr id="13" name="グループ化 12">
            <a:extLst>
              <a:ext uri="{FF2B5EF4-FFF2-40B4-BE49-F238E27FC236}">
                <a16:creationId xmlns:a16="http://schemas.microsoft.com/office/drawing/2014/main" id="{E116641A-D37A-4DA2-16AC-0907BC3A5FB1}"/>
              </a:ext>
            </a:extLst>
          </p:cNvPr>
          <p:cNvGrpSpPr/>
          <p:nvPr/>
        </p:nvGrpSpPr>
        <p:grpSpPr>
          <a:xfrm>
            <a:off x="3340694" y="5130019"/>
            <a:ext cx="1654750" cy="1453661"/>
            <a:chOff x="3305908" y="2000739"/>
            <a:chExt cx="1654750" cy="1453661"/>
          </a:xfrm>
        </p:grpSpPr>
        <p:pic>
          <p:nvPicPr>
            <p:cNvPr id="14" name="図 13">
              <a:extLst>
                <a:ext uri="{FF2B5EF4-FFF2-40B4-BE49-F238E27FC236}">
                  <a16:creationId xmlns:a16="http://schemas.microsoft.com/office/drawing/2014/main" id="{69F85576-2CB2-FEA9-DC96-C8F365A37E48}"/>
                </a:ext>
              </a:extLst>
            </p:cNvPr>
            <p:cNvPicPr>
              <a:picLocks noChangeAspect="1"/>
            </p:cNvPicPr>
            <p:nvPr/>
          </p:nvPicPr>
          <p:blipFill rotWithShape="1">
            <a:blip r:embed="rId4"/>
            <a:srcRect b="11868"/>
            <a:stretch/>
          </p:blipFill>
          <p:spPr>
            <a:xfrm>
              <a:off x="3305908" y="2000739"/>
              <a:ext cx="1654750" cy="1453661"/>
            </a:xfrm>
            <a:prstGeom prst="rect">
              <a:avLst/>
            </a:prstGeom>
          </p:spPr>
        </p:pic>
        <p:sp>
          <p:nvSpPr>
            <p:cNvPr id="15" name="正方形/長方形 14">
              <a:extLst>
                <a:ext uri="{FF2B5EF4-FFF2-40B4-BE49-F238E27FC236}">
                  <a16:creationId xmlns:a16="http://schemas.microsoft.com/office/drawing/2014/main" id="{D656E843-9C54-A7C1-F809-D2BEB2C1CE13}"/>
                </a:ext>
              </a:extLst>
            </p:cNvPr>
            <p:cNvSpPr/>
            <p:nvPr/>
          </p:nvSpPr>
          <p:spPr>
            <a:xfrm>
              <a:off x="3472500" y="2825446"/>
              <a:ext cx="833777" cy="4101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3623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2186633544"/>
              </p:ext>
            </p:extLst>
          </p:nvPr>
        </p:nvGraphicFramePr>
        <p:xfrm>
          <a:off x="497711" y="911916"/>
          <a:ext cx="11558454" cy="5692084"/>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423980">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色変更</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概要：床掘下面の色が変わらない不具合の改修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詳細：床掘の新規追加で床掘下面色を変更しても色が変わらない不具合について改修されました。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r h="2774462">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排他制御</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概要：排他制御の不具合改修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詳細：編集モードで別のオブジェクトの編集を開始する（または現場を抜ける）と元のオブジェクトは表示モードになるが、他のユーザーが編集できなくなる不具合について改修されました。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（発生していた不具合例）</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１．ユーザー</a:t>
                      </a:r>
                      <a:r>
                        <a:rPr kumimoji="1" lang="en-US" altLang="ja-JP" sz="1600" b="0" dirty="0">
                          <a:solidFill>
                            <a:schemeClr val="tx1"/>
                          </a:solidFill>
                          <a:latin typeface="+mn-ea"/>
                          <a:ea typeface="+mn-ea"/>
                        </a:rPr>
                        <a:t>A</a:t>
                      </a:r>
                      <a:r>
                        <a:rPr kumimoji="1" lang="ja-JP" altLang="en-US" sz="1600" b="0" dirty="0">
                          <a:solidFill>
                            <a:schemeClr val="tx1"/>
                          </a:solidFill>
                          <a:latin typeface="+mn-ea"/>
                          <a:ea typeface="+mn-ea"/>
                        </a:rPr>
                        <a:t>が仮設道路①を編集モードにする</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２．ユーザー</a:t>
                      </a:r>
                      <a:r>
                        <a:rPr kumimoji="1" lang="en-US" altLang="ja-JP" sz="1600" b="0" dirty="0">
                          <a:solidFill>
                            <a:schemeClr val="tx1"/>
                          </a:solidFill>
                          <a:latin typeface="+mn-ea"/>
                          <a:ea typeface="+mn-ea"/>
                        </a:rPr>
                        <a:t>A</a:t>
                      </a:r>
                      <a:r>
                        <a:rPr kumimoji="1" lang="ja-JP" altLang="en-US" sz="1600" b="0" dirty="0">
                          <a:solidFill>
                            <a:schemeClr val="tx1"/>
                          </a:solidFill>
                          <a:latin typeface="+mn-ea"/>
                          <a:ea typeface="+mn-ea"/>
                        </a:rPr>
                        <a:t>が仮設道路②を編集モードにする</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（仮設道路①は表示モードになるが、ロックされたまま）</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３．ユーザー</a:t>
                      </a:r>
                      <a:r>
                        <a:rPr kumimoji="1" lang="en-US" altLang="ja-JP" sz="1600" b="0" dirty="0">
                          <a:solidFill>
                            <a:schemeClr val="tx1"/>
                          </a:solidFill>
                          <a:latin typeface="+mn-ea"/>
                          <a:ea typeface="+mn-ea"/>
                        </a:rPr>
                        <a:t>B</a:t>
                      </a:r>
                      <a:r>
                        <a:rPr kumimoji="1" lang="ja-JP" altLang="en-US" sz="1600" b="0" dirty="0">
                          <a:solidFill>
                            <a:schemeClr val="tx1"/>
                          </a:solidFill>
                          <a:latin typeface="+mn-ea"/>
                          <a:ea typeface="+mn-ea"/>
                        </a:rPr>
                        <a:t>が仮設道路①を編集モードをクリックしても編集モードにできない</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→別のユーザーが編集できるようになりました。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950536271"/>
                  </a:ext>
                </a:extLst>
              </a:tr>
            </a:tbl>
          </a:graphicData>
        </a:graphic>
      </p:graphicFrame>
      <p:pic>
        <p:nvPicPr>
          <p:cNvPr id="14" name="図 13">
            <a:extLst>
              <a:ext uri="{FF2B5EF4-FFF2-40B4-BE49-F238E27FC236}">
                <a16:creationId xmlns:a16="http://schemas.microsoft.com/office/drawing/2014/main" id="{098B87A0-C5FB-009B-A5CE-831A45DAF5CA}"/>
              </a:ext>
            </a:extLst>
          </p:cNvPr>
          <p:cNvPicPr>
            <a:picLocks noChangeAspect="1"/>
          </p:cNvPicPr>
          <p:nvPr/>
        </p:nvPicPr>
        <p:blipFill rotWithShape="1">
          <a:blip r:embed="rId2"/>
          <a:srcRect b="26955"/>
          <a:stretch/>
        </p:blipFill>
        <p:spPr>
          <a:xfrm>
            <a:off x="3205208" y="2237599"/>
            <a:ext cx="3071730" cy="1451263"/>
          </a:xfrm>
          <a:prstGeom prst="rect">
            <a:avLst/>
          </a:prstGeom>
        </p:spPr>
      </p:pic>
      <p:pic>
        <p:nvPicPr>
          <p:cNvPr id="16" name="図 15">
            <a:extLst>
              <a:ext uri="{FF2B5EF4-FFF2-40B4-BE49-F238E27FC236}">
                <a16:creationId xmlns:a16="http://schemas.microsoft.com/office/drawing/2014/main" id="{19CDC18D-9914-2842-A205-6410651D9E02}"/>
              </a:ext>
            </a:extLst>
          </p:cNvPr>
          <p:cNvPicPr>
            <a:picLocks noChangeAspect="1"/>
          </p:cNvPicPr>
          <p:nvPr/>
        </p:nvPicPr>
        <p:blipFill rotWithShape="1">
          <a:blip r:embed="rId3"/>
          <a:srcRect b="9729"/>
          <a:stretch/>
        </p:blipFill>
        <p:spPr>
          <a:xfrm>
            <a:off x="6419116" y="2237599"/>
            <a:ext cx="2474173" cy="1451263"/>
          </a:xfrm>
          <a:prstGeom prst="rect">
            <a:avLst/>
          </a:prstGeom>
        </p:spPr>
      </p:pic>
    </p:spTree>
    <p:extLst>
      <p:ext uri="{BB962C8B-B14F-4D97-AF65-F5344CB8AC3E}">
        <p14:creationId xmlns:p14="http://schemas.microsoft.com/office/powerpoint/2010/main" val="54696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620883138"/>
              </p:ext>
            </p:extLst>
          </p:nvPr>
        </p:nvGraphicFramePr>
        <p:xfrm>
          <a:off x="497711" y="911916"/>
          <a:ext cx="11558454" cy="40352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541580">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設計データ</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概要：設計データ削除についての不具合改修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設計データに紐づくオブジェクトデータがある場合でも、設計データが削除できてしまうため、設計データを削除すると紐づくオブジェクトがすべて消えてしまう不具合について改修されました。点群と同じチェック処理を実施し、紐づくオブジェクトがある場合は「紐づくオブジェクトが存在するため削除できません」のメッセージが出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3" name="図 2">
            <a:extLst>
              <a:ext uri="{FF2B5EF4-FFF2-40B4-BE49-F238E27FC236}">
                <a16:creationId xmlns:a16="http://schemas.microsoft.com/office/drawing/2014/main" id="{A5A27EB6-2E9C-1231-376B-EA32CB8347DC}"/>
              </a:ext>
            </a:extLst>
          </p:cNvPr>
          <p:cNvPicPr>
            <a:picLocks noChangeAspect="1"/>
          </p:cNvPicPr>
          <p:nvPr/>
        </p:nvPicPr>
        <p:blipFill>
          <a:blip r:embed="rId2"/>
          <a:stretch>
            <a:fillRect/>
          </a:stretch>
        </p:blipFill>
        <p:spPr>
          <a:xfrm>
            <a:off x="3219882" y="2880681"/>
            <a:ext cx="5567033" cy="1912362"/>
          </a:xfrm>
          <a:prstGeom prst="rect">
            <a:avLst/>
          </a:prstGeom>
        </p:spPr>
      </p:pic>
      <p:sp>
        <p:nvSpPr>
          <p:cNvPr id="4" name="正方形/長方形 3">
            <a:extLst>
              <a:ext uri="{FF2B5EF4-FFF2-40B4-BE49-F238E27FC236}">
                <a16:creationId xmlns:a16="http://schemas.microsoft.com/office/drawing/2014/main" id="{268FBB9C-1999-243B-31B8-E09191C5BD54}"/>
              </a:ext>
            </a:extLst>
          </p:cNvPr>
          <p:cNvSpPr/>
          <p:nvPr/>
        </p:nvSpPr>
        <p:spPr>
          <a:xfrm>
            <a:off x="7083208" y="2880681"/>
            <a:ext cx="1703707" cy="19076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886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35689</TotalTime>
  <Words>558</Words>
  <Application>Microsoft Office PowerPoint</Application>
  <PresentationFormat>ワイド画面</PresentationFormat>
  <Paragraphs>65</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6</vt:i4>
      </vt:variant>
    </vt:vector>
  </HeadingPairs>
  <TitlesOfParts>
    <vt:vector size="17"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311</cp:revision>
  <dcterms:created xsi:type="dcterms:W3CDTF">2021-03-26T09:54:52Z</dcterms:created>
  <dcterms:modified xsi:type="dcterms:W3CDTF">2024-01-30T05:07:05Z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