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5" r:id="rId9"/>
    <p:sldId id="342" r:id="rId10"/>
    <p:sldId id="339" r:id="rId11"/>
    <p:sldId id="343" r:id="rId12"/>
    <p:sldId id="30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107C41"/>
    <a:srgbClr val="4472C4"/>
    <a:srgbClr val="0000DA"/>
    <a:srgbClr val="FFFFFF"/>
    <a:srgbClr val="6600CC"/>
    <a:srgbClr val="CBCBCB"/>
    <a:srgbClr val="E7E7E7"/>
    <a:srgbClr val="10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04E7A-22D5-450F-9386-95803F53B60F}" v="36" dt="2024-01-30T05:20:34.99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2" autoAdjust="0"/>
    <p:restoredTop sz="93545" autoAdjust="0"/>
  </p:normalViewPr>
  <p:slideViewPr>
    <p:cSldViewPr snapToGrid="0">
      <p:cViewPr varScale="1">
        <p:scale>
          <a:sx n="98" d="100"/>
          <a:sy n="98" d="100"/>
        </p:scale>
        <p:origin x="259" y="86"/>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himoto, Chie / 橋本　知依" userId="d974ff01-1f92-419a-ba7c-6fd3fb8463af" providerId="ADAL" clId="{B094B184-2B5F-41F1-BCA2-90BB860B53AF}"/>
    <pc:docChg chg="undo custSel addSld delSld modSld sldOrd">
      <pc:chgData name="Hashimoto, Chie / 橋本　知依" userId="d974ff01-1f92-419a-ba7c-6fd3fb8463af" providerId="ADAL" clId="{B094B184-2B5F-41F1-BCA2-90BB860B53AF}" dt="2023-10-25T08:55:32.844" v="7484" actId="20577"/>
      <pc:docMkLst>
        <pc:docMk/>
      </pc:docMkLst>
      <pc:sldChg chg="modSp mod">
        <pc:chgData name="Hashimoto, Chie / 橋本　知依" userId="d974ff01-1f92-419a-ba7c-6fd3fb8463af" providerId="ADAL" clId="{B094B184-2B5F-41F1-BCA2-90BB860B53AF}" dt="2023-10-25T08:26:09.095" v="6610" actId="20577"/>
        <pc:sldMkLst>
          <pc:docMk/>
          <pc:sldMk cId="3840699567" sldId="303"/>
        </pc:sldMkLst>
        <pc:spChg chg="mod">
          <ac:chgData name="Hashimoto, Chie / 橋本　知依" userId="d974ff01-1f92-419a-ba7c-6fd3fb8463af" providerId="ADAL" clId="{B094B184-2B5F-41F1-BCA2-90BB860B53AF}" dt="2023-10-25T08:26:09.095" v="66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B094B184-2B5F-41F1-BCA2-90BB860B53AF}" dt="2023-10-25T08:26:15.303" v="6620" actId="20577"/>
        <pc:sldMkLst>
          <pc:docMk/>
          <pc:sldMk cId="509033882" sldId="305"/>
        </pc:sldMkLst>
        <pc:spChg chg="mod">
          <ac:chgData name="Hashimoto, Chie / 橋本　知依" userId="d974ff01-1f92-419a-ba7c-6fd3fb8463af" providerId="ADAL" clId="{B094B184-2B5F-41F1-BCA2-90BB860B53AF}" dt="2023-10-25T08:26:15.303" v="6620" actId="20577"/>
          <ac:spMkLst>
            <pc:docMk/>
            <pc:sldMk cId="509033882" sldId="305"/>
            <ac:spMk id="6" creationId="{531B4B9D-12EA-4BC5-4859-8E23CDDB1A22}"/>
          </ac:spMkLst>
        </pc:spChg>
        <pc:spChg chg="add mod">
          <ac:chgData name="Hashimoto, Chie / 橋本　知依" userId="d974ff01-1f92-419a-ba7c-6fd3fb8463af" providerId="ADAL" clId="{B094B184-2B5F-41F1-BCA2-90BB860B53AF}" dt="2023-10-25T08:25:39.361" v="6606" actId="1076"/>
          <ac:spMkLst>
            <pc:docMk/>
            <pc:sldMk cId="509033882" sldId="305"/>
            <ac:spMk id="7" creationId="{DB462E19-2AD4-6A23-1FAF-F7BF8087DC23}"/>
          </ac:spMkLst>
        </pc:spChg>
        <pc:spChg chg="add mod">
          <ac:chgData name="Hashimoto, Chie / 橋本　知依" userId="d974ff01-1f92-419a-ba7c-6fd3fb8463af" providerId="ADAL" clId="{B094B184-2B5F-41F1-BCA2-90BB860B53AF}" dt="2023-10-25T08:21:09.054" v="6390" actId="1076"/>
          <ac:spMkLst>
            <pc:docMk/>
            <pc:sldMk cId="509033882" sldId="305"/>
            <ac:spMk id="8" creationId="{060EFA88-1D8D-D8A8-2766-30DFABE47B40}"/>
          </ac:spMkLst>
        </pc:spChg>
        <pc:spChg chg="add mod">
          <ac:chgData name="Hashimoto, Chie / 橋本　知依" userId="d974ff01-1f92-419a-ba7c-6fd3fb8463af" providerId="ADAL" clId="{B094B184-2B5F-41F1-BCA2-90BB860B53AF}" dt="2023-10-25T08:21:59.807" v="6405" actId="1076"/>
          <ac:spMkLst>
            <pc:docMk/>
            <pc:sldMk cId="509033882" sldId="305"/>
            <ac:spMk id="9" creationId="{3FD80B45-95D0-6766-6080-C0EB58642D3F}"/>
          </ac:spMkLst>
        </pc:spChg>
        <pc:spChg chg="add mod">
          <ac:chgData name="Hashimoto, Chie / 橋本　知依" userId="d974ff01-1f92-419a-ba7c-6fd3fb8463af" providerId="ADAL" clId="{B094B184-2B5F-41F1-BCA2-90BB860B53AF}" dt="2023-10-25T08:21:25.614" v="6397" actId="1076"/>
          <ac:spMkLst>
            <pc:docMk/>
            <pc:sldMk cId="509033882" sldId="305"/>
            <ac:spMk id="10" creationId="{9AB43444-53DB-6BBC-AD6C-9D23C75023D8}"/>
          </ac:spMkLst>
        </pc:spChg>
        <pc:spChg chg="del">
          <ac:chgData name="Hashimoto, Chie / 橋本　知依" userId="d974ff01-1f92-419a-ba7c-6fd3fb8463af" providerId="ADAL" clId="{B094B184-2B5F-41F1-BCA2-90BB860B53AF}" dt="2023-10-24T04:38:22.432" v="533" actId="478"/>
          <ac:spMkLst>
            <pc:docMk/>
            <pc:sldMk cId="509033882" sldId="305"/>
            <ac:spMk id="14" creationId="{2F1F5D93-3A64-BF85-7FE5-DEB5015267C9}"/>
          </ac:spMkLst>
        </pc:spChg>
        <pc:spChg chg="add mod">
          <ac:chgData name="Hashimoto, Chie / 橋本　知依" userId="d974ff01-1f92-419a-ba7c-6fd3fb8463af" providerId="ADAL" clId="{B094B184-2B5F-41F1-BCA2-90BB860B53AF}" dt="2023-10-25T08:22:56.900" v="6416" actId="1076"/>
          <ac:spMkLst>
            <pc:docMk/>
            <pc:sldMk cId="509033882" sldId="305"/>
            <ac:spMk id="15" creationId="{1BA45130-5008-5B6D-5E0A-D7511ABAAFEC}"/>
          </ac:spMkLst>
        </pc:spChg>
        <pc:spChg chg="del">
          <ac:chgData name="Hashimoto, Chie / 橋本　知依" userId="d974ff01-1f92-419a-ba7c-6fd3fb8463af" providerId="ADAL" clId="{B094B184-2B5F-41F1-BCA2-90BB860B53AF}" dt="2023-10-24T04:38:22.432" v="533" actId="478"/>
          <ac:spMkLst>
            <pc:docMk/>
            <pc:sldMk cId="509033882" sldId="305"/>
            <ac:spMk id="15" creationId="{9AE51388-2457-6B2E-3642-01861993E9D2}"/>
          </ac:spMkLst>
        </pc:spChg>
        <pc:spChg chg="add mod">
          <ac:chgData name="Hashimoto, Chie / 橋本　知依" userId="d974ff01-1f92-419a-ba7c-6fd3fb8463af" providerId="ADAL" clId="{B094B184-2B5F-41F1-BCA2-90BB860B53AF}" dt="2023-10-25T08:22:59.600" v="6418" actId="1076"/>
          <ac:spMkLst>
            <pc:docMk/>
            <pc:sldMk cId="509033882" sldId="305"/>
            <ac:spMk id="16" creationId="{F98D9867-26FC-CE13-BF7E-83BF0BE2F750}"/>
          </ac:spMkLst>
        </pc:spChg>
        <pc:spChg chg="del">
          <ac:chgData name="Hashimoto, Chie / 橋本　知依" userId="d974ff01-1f92-419a-ba7c-6fd3fb8463af" providerId="ADAL" clId="{B094B184-2B5F-41F1-BCA2-90BB860B53AF}" dt="2023-10-24T04:38:22.432" v="533" actId="478"/>
          <ac:spMkLst>
            <pc:docMk/>
            <pc:sldMk cId="509033882" sldId="305"/>
            <ac:spMk id="16" creationId="{FA551613-80C7-9002-39C4-A8DC97E4A457}"/>
          </ac:spMkLst>
        </pc:spChg>
        <pc:spChg chg="add mod">
          <ac:chgData name="Hashimoto, Chie / 橋本　知依" userId="d974ff01-1f92-419a-ba7c-6fd3fb8463af" providerId="ADAL" clId="{B094B184-2B5F-41F1-BCA2-90BB860B53AF}" dt="2023-10-25T08:23:01.873" v="6420" actId="1076"/>
          <ac:spMkLst>
            <pc:docMk/>
            <pc:sldMk cId="509033882" sldId="305"/>
            <ac:spMk id="17" creationId="{D6F23847-5F51-9D6D-F67C-E132E46F5139}"/>
          </ac:spMkLst>
        </pc:spChg>
        <pc:spChg chg="add mod">
          <ac:chgData name="Hashimoto, Chie / 橋本　知依" userId="d974ff01-1f92-419a-ba7c-6fd3fb8463af" providerId="ADAL" clId="{B094B184-2B5F-41F1-BCA2-90BB860B53AF}" dt="2023-10-25T08:23:05.345" v="6422" actId="1076"/>
          <ac:spMkLst>
            <pc:docMk/>
            <pc:sldMk cId="509033882" sldId="305"/>
            <ac:spMk id="18" creationId="{BFBDD624-2EFF-97DA-F192-A8619B02AE06}"/>
          </ac:spMkLst>
        </pc:spChg>
        <pc:graphicFrameChg chg="mod modGraphic">
          <ac:chgData name="Hashimoto, Chie / 橋本　知依" userId="d974ff01-1f92-419a-ba7c-6fd3fb8463af" providerId="ADAL" clId="{B094B184-2B5F-41F1-BCA2-90BB860B53AF}" dt="2023-10-25T08:14:43.634" v="629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B094B184-2B5F-41F1-BCA2-90BB860B53AF}" dt="2023-10-25T08:22:17.193" v="6407" actId="14100"/>
          <ac:picMkLst>
            <pc:docMk/>
            <pc:sldMk cId="509033882" sldId="305"/>
            <ac:picMk id="5" creationId="{F4681FF7-250C-91CB-5F6B-B0D480BB087B}"/>
          </ac:picMkLst>
        </pc:picChg>
        <pc:picChg chg="del">
          <ac:chgData name="Hashimoto, Chie / 橋本　知依" userId="d974ff01-1f92-419a-ba7c-6fd3fb8463af" providerId="ADAL" clId="{B094B184-2B5F-41F1-BCA2-90BB860B53AF}" dt="2023-10-24T02:53:16.265" v="465" actId="478"/>
          <ac:picMkLst>
            <pc:docMk/>
            <pc:sldMk cId="509033882" sldId="305"/>
            <ac:picMk id="7" creationId="{4A5533C5-8F36-3D3B-B3F2-6340BF6FF027}"/>
          </ac:picMkLst>
        </pc:picChg>
        <pc:picChg chg="del">
          <ac:chgData name="Hashimoto, Chie / 橋本　知依" userId="d974ff01-1f92-419a-ba7c-6fd3fb8463af" providerId="ADAL" clId="{B094B184-2B5F-41F1-BCA2-90BB860B53AF}" dt="2023-10-24T02:53:16.602" v="466" actId="478"/>
          <ac:picMkLst>
            <pc:docMk/>
            <pc:sldMk cId="509033882" sldId="305"/>
            <ac:picMk id="12" creationId="{2F060B4F-C837-0902-555C-F84674E1C497}"/>
          </ac:picMkLst>
        </pc:picChg>
        <pc:picChg chg="add mod modCrop">
          <ac:chgData name="Hashimoto, Chie / 橋本　知依" userId="d974ff01-1f92-419a-ba7c-6fd3fb8463af" providerId="ADAL" clId="{B094B184-2B5F-41F1-BCA2-90BB860B53AF}" dt="2023-10-25T08:22:28.489" v="6410" actId="732"/>
          <ac:picMkLst>
            <pc:docMk/>
            <pc:sldMk cId="509033882" sldId="305"/>
            <ac:picMk id="12" creationId="{E13259DC-C80C-8F02-7B0E-353663BBCD48}"/>
          </ac:picMkLst>
        </pc:picChg>
        <pc:picChg chg="add mod modCrop">
          <ac:chgData name="Hashimoto, Chie / 橋本　知依" userId="d974ff01-1f92-419a-ba7c-6fd3fb8463af" providerId="ADAL" clId="{B094B184-2B5F-41F1-BCA2-90BB860B53AF}" dt="2023-10-25T08:21:51.753" v="6403" actId="732"/>
          <ac:picMkLst>
            <pc:docMk/>
            <pc:sldMk cId="509033882" sldId="305"/>
            <ac:picMk id="14" creationId="{93A3E691-10C2-263E-A2F8-EACCB5C2E6D8}"/>
          </ac:picMkLst>
        </pc:picChg>
        <pc:cxnChg chg="del mod">
          <ac:chgData name="Hashimoto, Chie / 橋本　知依" userId="d974ff01-1f92-419a-ba7c-6fd3fb8463af" providerId="ADAL" clId="{B094B184-2B5F-41F1-BCA2-90BB860B53AF}" dt="2023-10-24T02:53:15.784" v="464" actId="478"/>
          <ac:cxnSpMkLst>
            <pc:docMk/>
            <pc:sldMk cId="509033882" sldId="305"/>
            <ac:cxnSpMk id="13" creationId="{753534E4-5818-6C49-544E-C2C42864BEF9}"/>
          </ac:cxnSpMkLst>
        </pc:cxnChg>
      </pc:sldChg>
      <pc:sldChg chg="addSp delSp modSp mod">
        <pc:chgData name="Hashimoto, Chie / 橋本　知依" userId="d974ff01-1f92-419a-ba7c-6fd3fb8463af" providerId="ADAL" clId="{B094B184-2B5F-41F1-BCA2-90BB860B53AF}" dt="2023-10-25T08:18:47.702" v="6380" actId="20577"/>
        <pc:sldMkLst>
          <pc:docMk/>
          <pc:sldMk cId="1571775979" sldId="325"/>
        </pc:sldMkLst>
        <pc:spChg chg="add mod">
          <ac:chgData name="Hashimoto, Chie / 橋本　知依" userId="d974ff01-1f92-419a-ba7c-6fd3fb8463af" providerId="ADAL" clId="{B094B184-2B5F-41F1-BCA2-90BB860B53AF}" dt="2023-10-25T03:42:47.477" v="1760" actId="14100"/>
          <ac:spMkLst>
            <pc:docMk/>
            <pc:sldMk cId="1571775979" sldId="325"/>
            <ac:spMk id="10" creationId="{92093CB9-44E6-BFD7-DE2A-859308099B23}"/>
          </ac:spMkLst>
        </pc:spChg>
        <pc:spChg chg="del">
          <ac:chgData name="Hashimoto, Chie / 橋本　知依" userId="d974ff01-1f92-419a-ba7c-6fd3fb8463af" providerId="ADAL" clId="{B094B184-2B5F-41F1-BCA2-90BB860B53AF}" dt="2023-10-24T02:45:31.758" v="8" actId="478"/>
          <ac:spMkLst>
            <pc:docMk/>
            <pc:sldMk cId="1571775979" sldId="325"/>
            <ac:spMk id="13" creationId="{DDE09D2E-4A8A-84BC-E4B2-1713D0FFDC89}"/>
          </ac:spMkLst>
        </pc:spChg>
        <pc:spChg chg="add mod">
          <ac:chgData name="Hashimoto, Chie / 橋本　知依" userId="d974ff01-1f92-419a-ba7c-6fd3fb8463af" providerId="ADAL" clId="{B094B184-2B5F-41F1-BCA2-90BB860B53AF}" dt="2023-10-25T03:43:59.810" v="1858" actId="1076"/>
          <ac:spMkLst>
            <pc:docMk/>
            <pc:sldMk cId="1571775979" sldId="325"/>
            <ac:spMk id="15" creationId="{FD955F00-DE09-327F-7335-5520D34009FF}"/>
          </ac:spMkLst>
        </pc:spChg>
        <pc:spChg chg="add mod">
          <ac:chgData name="Hashimoto, Chie / 橋本　知依" userId="d974ff01-1f92-419a-ba7c-6fd3fb8463af" providerId="ADAL" clId="{B094B184-2B5F-41F1-BCA2-90BB860B53AF}" dt="2023-10-25T03:44:06.586" v="1860" actId="207"/>
          <ac:spMkLst>
            <pc:docMk/>
            <pc:sldMk cId="1571775979" sldId="325"/>
            <ac:spMk id="22" creationId="{4ACACD17-F872-0ABC-7DFE-0B3D25FEC9C7}"/>
          </ac:spMkLst>
        </pc:spChg>
        <pc:spChg chg="add mod">
          <ac:chgData name="Hashimoto, Chie / 橋本　知依" userId="d974ff01-1f92-419a-ba7c-6fd3fb8463af" providerId="ADAL" clId="{B094B184-2B5F-41F1-BCA2-90BB860B53AF}" dt="2023-10-25T08:18:47.702" v="6380" actId="20577"/>
          <ac:spMkLst>
            <pc:docMk/>
            <pc:sldMk cId="1571775979" sldId="325"/>
            <ac:spMk id="24" creationId="{DE1BC7E1-13FC-994D-649B-521ED2923808}"/>
          </ac:spMkLst>
        </pc:spChg>
        <pc:spChg chg="add del mod">
          <ac:chgData name="Hashimoto, Chie / 橋本　知依" userId="d974ff01-1f92-419a-ba7c-6fd3fb8463af" providerId="ADAL" clId="{B094B184-2B5F-41F1-BCA2-90BB860B53AF}" dt="2023-10-25T04:35:30.134" v="3700"/>
          <ac:spMkLst>
            <pc:docMk/>
            <pc:sldMk cId="1571775979" sldId="325"/>
            <ac:spMk id="25" creationId="{18B90185-20D3-E0AB-F48D-232A2E2D36ED}"/>
          </ac:spMkLst>
        </pc:spChg>
        <pc:spChg chg="add mod">
          <ac:chgData name="Hashimoto, Chie / 橋本　知依" userId="d974ff01-1f92-419a-ba7c-6fd3fb8463af" providerId="ADAL" clId="{B094B184-2B5F-41F1-BCA2-90BB860B53AF}" dt="2023-10-25T04:37:47.950" v="3808" actId="1076"/>
          <ac:spMkLst>
            <pc:docMk/>
            <pc:sldMk cId="1571775979" sldId="325"/>
            <ac:spMk id="26" creationId="{CC4CBFE6-105F-AB10-8A99-C083A2683DF4}"/>
          </ac:spMkLst>
        </pc:spChg>
        <pc:spChg chg="add mod">
          <ac:chgData name="Hashimoto, Chie / 橋本　知依" userId="d974ff01-1f92-419a-ba7c-6fd3fb8463af" providerId="ADAL" clId="{B094B184-2B5F-41F1-BCA2-90BB860B53AF}" dt="2023-10-25T04:38:01.226" v="3813" actId="1076"/>
          <ac:spMkLst>
            <pc:docMk/>
            <pc:sldMk cId="1571775979" sldId="325"/>
            <ac:spMk id="35" creationId="{78C9F3D4-B895-43EC-CC0E-B8EBEBC79F8C}"/>
          </ac:spMkLst>
        </pc:spChg>
        <pc:spChg chg="add mod">
          <ac:chgData name="Hashimoto, Chie / 橋本　知依" userId="d974ff01-1f92-419a-ba7c-6fd3fb8463af" providerId="ADAL" clId="{B094B184-2B5F-41F1-BCA2-90BB860B53AF}" dt="2023-10-25T04:38:03.228" v="3814" actId="1076"/>
          <ac:spMkLst>
            <pc:docMk/>
            <pc:sldMk cId="1571775979" sldId="325"/>
            <ac:spMk id="36" creationId="{621EA8F8-82FF-19E7-97FC-F5B9FFB97C6B}"/>
          </ac:spMkLst>
        </pc:spChg>
        <pc:grpChg chg="del">
          <ac:chgData name="Hashimoto, Chie / 橋本　知依" userId="d974ff01-1f92-419a-ba7c-6fd3fb8463af" providerId="ADAL" clId="{B094B184-2B5F-41F1-BCA2-90BB860B53AF}" dt="2023-10-24T02:45:31.758" v="8" actId="478"/>
          <ac:grpSpMkLst>
            <pc:docMk/>
            <pc:sldMk cId="1571775979" sldId="325"/>
            <ac:grpSpMk id="12" creationId="{55A0E706-53AB-EAC4-F39B-61DC56C2E124}"/>
          </ac:grpSpMkLst>
        </pc:grpChg>
        <pc:graphicFrameChg chg="mod modGraphic">
          <ac:chgData name="Hashimoto, Chie / 橋本　知依" userId="d974ff01-1f92-419a-ba7c-6fd3fb8463af" providerId="ADAL" clId="{B094B184-2B5F-41F1-BCA2-90BB860B53AF}" dt="2023-10-25T08:18:43.695" v="6378" actId="20577"/>
          <ac:graphicFrameMkLst>
            <pc:docMk/>
            <pc:sldMk cId="1571775979" sldId="325"/>
            <ac:graphicFrameMk id="8" creationId="{07219AAD-97A6-3628-5ADC-E4FDDF648FDB}"/>
          </ac:graphicFrameMkLst>
        </pc:graphicFrameChg>
        <pc:picChg chg="add mod modCrop">
          <ac:chgData name="Hashimoto, Chie / 橋本　知依" userId="d974ff01-1f92-419a-ba7c-6fd3fb8463af" providerId="ADAL" clId="{B094B184-2B5F-41F1-BCA2-90BB860B53AF}" dt="2023-10-25T03:42:16.149" v="1752" actId="1076"/>
          <ac:picMkLst>
            <pc:docMk/>
            <pc:sldMk cId="1571775979" sldId="325"/>
            <ac:picMk id="3" creationId="{6963EFC8-7E12-BE8C-1BBF-9807907412CB}"/>
          </ac:picMkLst>
        </pc:picChg>
        <pc:picChg chg="add mod modCrop">
          <ac:chgData name="Hashimoto, Chie / 橋本　知依" userId="d974ff01-1f92-419a-ba7c-6fd3fb8463af" providerId="ADAL" clId="{B094B184-2B5F-41F1-BCA2-90BB860B53AF}" dt="2023-10-25T03:43:56.232" v="1857" actId="1076"/>
          <ac:picMkLst>
            <pc:docMk/>
            <pc:sldMk cId="1571775979" sldId="325"/>
            <ac:picMk id="7" creationId="{356EF195-03BF-4064-C3BD-7DCF192C08B3}"/>
          </ac:picMkLst>
        </pc:picChg>
        <pc:picChg chg="add mod">
          <ac:chgData name="Hashimoto, Chie / 橋本　知依" userId="d974ff01-1f92-419a-ba7c-6fd3fb8463af" providerId="ADAL" clId="{B094B184-2B5F-41F1-BCA2-90BB860B53AF}" dt="2023-10-25T04:37:50.763" v="3810" actId="1076"/>
          <ac:picMkLst>
            <pc:docMk/>
            <pc:sldMk cId="1571775979" sldId="325"/>
            <ac:picMk id="28" creationId="{16912B21-260B-0278-EA5A-CF9ABB21F7C6}"/>
          </ac:picMkLst>
        </pc:picChg>
        <pc:picChg chg="add mod">
          <ac:chgData name="Hashimoto, Chie / 橋本　知依" userId="d974ff01-1f92-419a-ba7c-6fd3fb8463af" providerId="ADAL" clId="{B094B184-2B5F-41F1-BCA2-90BB860B53AF}" dt="2023-10-25T04:37:49.345" v="3809" actId="1076"/>
          <ac:picMkLst>
            <pc:docMk/>
            <pc:sldMk cId="1571775979" sldId="325"/>
            <ac:picMk id="30" creationId="{578D6454-D0B6-31A5-584A-74EEB45264F1}"/>
          </ac:picMkLst>
        </pc:picChg>
        <pc:picChg chg="add mod modCrop">
          <ac:chgData name="Hashimoto, Chie / 橋本　知依" userId="d974ff01-1f92-419a-ba7c-6fd3fb8463af" providerId="ADAL" clId="{B094B184-2B5F-41F1-BCA2-90BB860B53AF}" dt="2023-10-25T04:37:23.476" v="3799" actId="1076"/>
          <ac:picMkLst>
            <pc:docMk/>
            <pc:sldMk cId="1571775979" sldId="325"/>
            <ac:picMk id="32" creationId="{463FA050-1675-B8C7-9FEC-080DEC5C5F1A}"/>
          </ac:picMkLst>
        </pc:picChg>
        <pc:picChg chg="add mod modCrop">
          <ac:chgData name="Hashimoto, Chie / 橋本　知依" userId="d974ff01-1f92-419a-ba7c-6fd3fb8463af" providerId="ADAL" clId="{B094B184-2B5F-41F1-BCA2-90BB860B53AF}" dt="2023-10-25T04:37:37.488" v="3804" actId="1076"/>
          <ac:picMkLst>
            <pc:docMk/>
            <pc:sldMk cId="1571775979" sldId="325"/>
            <ac:picMk id="34" creationId="{D84F0BF3-FBC1-9910-02CF-DD26F5A182EE}"/>
          </ac:picMkLst>
        </pc:picChg>
        <pc:cxnChg chg="add mod">
          <ac:chgData name="Hashimoto, Chie / 橋本　知依" userId="d974ff01-1f92-419a-ba7c-6fd3fb8463af" providerId="ADAL" clId="{B094B184-2B5F-41F1-BCA2-90BB860B53AF}" dt="2023-10-25T03:43:59.810" v="1858" actId="1076"/>
          <ac:cxnSpMkLst>
            <pc:docMk/>
            <pc:sldMk cId="1571775979" sldId="325"/>
            <ac:cxnSpMk id="9" creationId="{9FA865BB-8DD6-D6E4-7D00-D0C96AD1312E}"/>
          </ac:cxnSpMkLst>
        </pc:cxnChg>
        <pc:cxnChg chg="del">
          <ac:chgData name="Hashimoto, Chie / 橋本　知依" userId="d974ff01-1f92-419a-ba7c-6fd3fb8463af" providerId="ADAL" clId="{B094B184-2B5F-41F1-BCA2-90BB860B53AF}" dt="2023-10-24T02:45:31.758" v="8" actId="478"/>
          <ac:cxnSpMkLst>
            <pc:docMk/>
            <pc:sldMk cId="1571775979" sldId="325"/>
            <ac:cxnSpMk id="14" creationId="{C99906DE-8F6B-A3F6-DB30-468DBDD27E89}"/>
          </ac:cxnSpMkLst>
        </pc:cxnChg>
      </pc:sldChg>
      <pc:sldChg chg="addSp delSp modSp mod ord">
        <pc:chgData name="Hashimoto, Chie / 橋本　知依" userId="d974ff01-1f92-419a-ba7c-6fd3fb8463af" providerId="ADAL" clId="{B094B184-2B5F-41F1-BCA2-90BB860B53AF}" dt="2023-10-25T04:47:59.092" v="4245" actId="20577"/>
        <pc:sldMkLst>
          <pc:docMk/>
          <pc:sldMk cId="3792151018" sldId="331"/>
        </pc:sldMkLst>
        <pc:spChg chg="add mod">
          <ac:chgData name="Hashimoto, Chie / 橋本　知依" userId="d974ff01-1f92-419a-ba7c-6fd3fb8463af" providerId="ADAL" clId="{B094B184-2B5F-41F1-BCA2-90BB860B53AF}" dt="2023-10-25T02:24:30.893" v="1080" actId="164"/>
          <ac:spMkLst>
            <pc:docMk/>
            <pc:sldMk cId="3792151018" sldId="331"/>
            <ac:spMk id="10" creationId="{4660A13A-9D54-CFC2-8C83-47EAF2263CF4}"/>
          </ac:spMkLst>
        </pc:spChg>
        <pc:spChg chg="add mod">
          <ac:chgData name="Hashimoto, Chie / 橋本　知依" userId="d974ff01-1f92-419a-ba7c-6fd3fb8463af" providerId="ADAL" clId="{B094B184-2B5F-41F1-BCA2-90BB860B53AF}" dt="2023-10-25T02:24:30.893" v="1080" actId="164"/>
          <ac:spMkLst>
            <pc:docMk/>
            <pc:sldMk cId="3792151018" sldId="331"/>
            <ac:spMk id="13" creationId="{0EF68B60-0378-686A-3900-E68A7D5089CF}"/>
          </ac:spMkLst>
        </pc:spChg>
        <pc:spChg chg="add mod">
          <ac:chgData name="Hashimoto, Chie / 橋本　知依" userId="d974ff01-1f92-419a-ba7c-6fd3fb8463af" providerId="ADAL" clId="{B094B184-2B5F-41F1-BCA2-90BB860B53AF}" dt="2023-10-25T02:24:30.893" v="1080" actId="164"/>
          <ac:spMkLst>
            <pc:docMk/>
            <pc:sldMk cId="3792151018" sldId="331"/>
            <ac:spMk id="14" creationId="{24CEEEF8-6990-ACDB-913A-D66D0AE90B35}"/>
          </ac:spMkLst>
        </pc:spChg>
        <pc:spChg chg="add mod">
          <ac:chgData name="Hashimoto, Chie / 橋本　知依" userId="d974ff01-1f92-419a-ba7c-6fd3fb8463af" providerId="ADAL" clId="{B094B184-2B5F-41F1-BCA2-90BB860B53AF}" dt="2023-10-25T02:24:30.893" v="1080" actId="164"/>
          <ac:spMkLst>
            <pc:docMk/>
            <pc:sldMk cId="3792151018" sldId="331"/>
            <ac:spMk id="16" creationId="{6F2AE281-86E9-F9A6-9789-EC61F745801F}"/>
          </ac:spMkLst>
        </pc:spChg>
        <pc:spChg chg="add mod">
          <ac:chgData name="Hashimoto, Chie / 橋本　知依" userId="d974ff01-1f92-419a-ba7c-6fd3fb8463af" providerId="ADAL" clId="{B094B184-2B5F-41F1-BCA2-90BB860B53AF}" dt="2023-10-25T02:26:29.050" v="1233" actId="404"/>
          <ac:spMkLst>
            <pc:docMk/>
            <pc:sldMk cId="3792151018" sldId="331"/>
            <ac:spMk id="22" creationId="{AD71A72A-CE5A-DF1B-BCEA-2C6FE108A448}"/>
          </ac:spMkLst>
        </pc:spChg>
        <pc:spChg chg="add del mod">
          <ac:chgData name="Hashimoto, Chie / 橋本　知依" userId="d974ff01-1f92-419a-ba7c-6fd3fb8463af" providerId="ADAL" clId="{B094B184-2B5F-41F1-BCA2-90BB860B53AF}" dt="2023-10-25T02:25:33.600" v="1118"/>
          <ac:spMkLst>
            <pc:docMk/>
            <pc:sldMk cId="3792151018" sldId="331"/>
            <ac:spMk id="24" creationId="{A7A70403-FC27-FC2D-B0BD-24E3927D05FC}"/>
          </ac:spMkLst>
        </pc:spChg>
        <pc:grpChg chg="add mod">
          <ac:chgData name="Hashimoto, Chie / 橋本　知依" userId="d974ff01-1f92-419a-ba7c-6fd3fb8463af" providerId="ADAL" clId="{B094B184-2B5F-41F1-BCA2-90BB860B53AF}" dt="2023-10-25T02:24:48.066" v="1088" actId="1076"/>
          <ac:grpSpMkLst>
            <pc:docMk/>
            <pc:sldMk cId="3792151018" sldId="331"/>
            <ac:grpSpMk id="21" creationId="{D97AEE05-6BE0-839A-11E7-42FEC8AD9EE5}"/>
          </ac:grpSpMkLst>
        </pc:grpChg>
        <pc:graphicFrameChg chg="mod modGraphic">
          <ac:chgData name="Hashimoto, Chie / 橋本　知依" userId="d974ff01-1f92-419a-ba7c-6fd3fb8463af" providerId="ADAL" clId="{B094B184-2B5F-41F1-BCA2-90BB860B53AF}" dt="2023-10-25T04:47:59.092" v="4245" actId="20577"/>
          <ac:graphicFrameMkLst>
            <pc:docMk/>
            <pc:sldMk cId="3792151018" sldId="331"/>
            <ac:graphicFrameMk id="8" creationId="{07219AAD-97A6-3628-5ADC-E4FDDF648FDB}"/>
          </ac:graphicFrameMkLst>
        </pc:graphicFrameChg>
        <pc:picChg chg="del">
          <ac:chgData name="Hashimoto, Chie / 橋本　知依" userId="d974ff01-1f92-419a-ba7c-6fd3fb8463af" providerId="ADAL" clId="{B094B184-2B5F-41F1-BCA2-90BB860B53AF}" dt="2023-10-24T02:53:57.880" v="528" actId="478"/>
          <ac:picMkLst>
            <pc:docMk/>
            <pc:sldMk cId="3792151018" sldId="331"/>
            <ac:picMk id="3" creationId="{6C54269A-B009-4557-ED31-07AB8F61A815}"/>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4" creationId="{4FE95252-8632-8639-8901-FA611FB8056B}"/>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7" creationId="{7BF43785-B408-E7F9-E758-67E192884624}"/>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19" creationId="{BADD94AB-CE76-BD15-BC0E-6DA143987259}"/>
          </ac:picMkLst>
        </pc:picChg>
        <pc:picChg chg="add mod">
          <ac:chgData name="Hashimoto, Chie / 橋本　知依" userId="d974ff01-1f92-419a-ba7c-6fd3fb8463af" providerId="ADAL" clId="{B094B184-2B5F-41F1-BCA2-90BB860B53AF}" dt="2023-10-25T02:24:30.893" v="1080" actId="164"/>
          <ac:picMkLst>
            <pc:docMk/>
            <pc:sldMk cId="3792151018" sldId="331"/>
            <ac:picMk id="20" creationId="{41B448B2-AAD6-3358-7C9A-4BC8C83B3A36}"/>
          </ac:picMkLst>
        </pc:picChg>
        <pc:picChg chg="add del">
          <ac:chgData name="Hashimoto, Chie / 橋本　知依" userId="d974ff01-1f92-419a-ba7c-6fd3fb8463af" providerId="ADAL" clId="{B094B184-2B5F-41F1-BCA2-90BB860B53AF}" dt="2023-10-25T02:25:29.731" v="1114"/>
          <ac:picMkLst>
            <pc:docMk/>
            <pc:sldMk cId="3792151018" sldId="331"/>
            <ac:picMk id="23" creationId="{5105A4DA-0A69-A27C-F648-B99EDFD03D4C}"/>
          </ac:picMkLst>
        </pc:picChg>
        <pc:cxnChg chg="add mod">
          <ac:chgData name="Hashimoto, Chie / 橋本　知依" userId="d974ff01-1f92-419a-ba7c-6fd3fb8463af" providerId="ADAL" clId="{B094B184-2B5F-41F1-BCA2-90BB860B53AF}" dt="2023-10-25T02:24:30.893" v="1080" actId="164"/>
          <ac:cxnSpMkLst>
            <pc:docMk/>
            <pc:sldMk cId="3792151018" sldId="331"/>
            <ac:cxnSpMk id="9" creationId="{AA8E3678-2685-A1C0-9E14-2A66C485DCC3}"/>
          </ac:cxnSpMkLst>
        </pc:cxnChg>
      </pc:sldChg>
      <pc:sldChg chg="del ord">
        <pc:chgData name="Hashimoto, Chie / 橋本　知依" userId="d974ff01-1f92-419a-ba7c-6fd3fb8463af" providerId="ADAL" clId="{B094B184-2B5F-41F1-BCA2-90BB860B53AF}" dt="2023-10-25T04:38:20.691" v="3815" actId="47"/>
        <pc:sldMkLst>
          <pc:docMk/>
          <pc:sldMk cId="2146032486" sldId="332"/>
        </pc:sldMkLst>
      </pc:sldChg>
      <pc:sldChg chg="delSp modSp del mod ord">
        <pc:chgData name="Hashimoto, Chie / 橋本　知依" userId="d974ff01-1f92-419a-ba7c-6fd3fb8463af" providerId="ADAL" clId="{B094B184-2B5F-41F1-BCA2-90BB860B53AF}" dt="2023-10-25T04:38:20.691" v="3815" actId="47"/>
        <pc:sldMkLst>
          <pc:docMk/>
          <pc:sldMk cId="3374351889" sldId="333"/>
        </pc:sldMkLst>
        <pc:picChg chg="del mod">
          <ac:chgData name="Hashimoto, Chie / 橋本　知依" userId="d974ff01-1f92-419a-ba7c-6fd3fb8463af" providerId="ADAL" clId="{B094B184-2B5F-41F1-BCA2-90BB860B53AF}" dt="2023-10-24T02:45:15.441" v="7" actId="478"/>
          <ac:picMkLst>
            <pc:docMk/>
            <pc:sldMk cId="3374351889" sldId="333"/>
            <ac:picMk id="3" creationId="{99ED7191-9484-E7B9-5503-847678F932BD}"/>
          </ac:picMkLst>
        </pc:picChg>
        <pc:picChg chg="del mod">
          <ac:chgData name="Hashimoto, Chie / 橋本　知依" userId="d974ff01-1f92-419a-ba7c-6fd3fb8463af" providerId="ADAL" clId="{B094B184-2B5F-41F1-BCA2-90BB860B53AF}" dt="2023-10-24T02:45:15.441" v="7" actId="478"/>
          <ac:picMkLst>
            <pc:docMk/>
            <pc:sldMk cId="3374351889" sldId="333"/>
            <ac:picMk id="7" creationId="{FF23F3EA-2DF4-D544-EF6F-A7C856F516C0}"/>
          </ac:picMkLst>
        </pc:picChg>
        <pc:picChg chg="del">
          <ac:chgData name="Hashimoto, Chie / 橋本　知依" userId="d974ff01-1f92-419a-ba7c-6fd3fb8463af" providerId="ADAL" clId="{B094B184-2B5F-41F1-BCA2-90BB860B53AF}" dt="2023-10-24T02:45:15.441" v="7" actId="478"/>
          <ac:picMkLst>
            <pc:docMk/>
            <pc:sldMk cId="3374351889" sldId="333"/>
            <ac:picMk id="10" creationId="{9B06EB45-5171-13A5-62CF-31E5886063D6}"/>
          </ac:picMkLst>
        </pc:picChg>
      </pc:sldChg>
      <pc:sldChg chg="modSp add del mod ord">
        <pc:chgData name="Hashimoto, Chie / 橋本　知依" userId="d974ff01-1f92-419a-ba7c-6fd3fb8463af" providerId="ADAL" clId="{B094B184-2B5F-41F1-BCA2-90BB860B53AF}" dt="2023-10-25T06:26:49.030" v="5560" actId="47"/>
        <pc:sldMkLst>
          <pc:docMk/>
          <pc:sldMk cId="1222800026" sldId="334"/>
        </pc:sldMkLst>
        <pc:graphicFrameChg chg="modGraphic">
          <ac:chgData name="Hashimoto, Chie / 橋本　知依" userId="d974ff01-1f92-419a-ba7c-6fd3fb8463af" providerId="ADAL" clId="{B094B184-2B5F-41F1-BCA2-90BB860B53AF}" dt="2023-10-25T03:51:03.582" v="1862" actId="6549"/>
          <ac:graphicFrameMkLst>
            <pc:docMk/>
            <pc:sldMk cId="1222800026" sldId="334"/>
            <ac:graphicFrameMk id="8" creationId="{07219AAD-97A6-3628-5ADC-E4FDDF648FDB}"/>
          </ac:graphicFrameMkLst>
        </pc:graphicFrameChg>
      </pc:sldChg>
      <pc:sldChg chg="addSp delSp modSp add mod">
        <pc:chgData name="Hashimoto, Chie / 橋本　知依" userId="d974ff01-1f92-419a-ba7c-6fd3fb8463af" providerId="ADAL" clId="{B094B184-2B5F-41F1-BCA2-90BB860B53AF}" dt="2023-10-25T04:49:10.913" v="4279" actId="478"/>
        <pc:sldMkLst>
          <pc:docMk/>
          <pc:sldMk cId="894165318" sldId="335"/>
        </pc:sldMkLst>
        <pc:spChg chg="add mod">
          <ac:chgData name="Hashimoto, Chie / 橋本　知依" userId="d974ff01-1f92-419a-ba7c-6fd3fb8463af" providerId="ADAL" clId="{B094B184-2B5F-41F1-BCA2-90BB860B53AF}" dt="2023-10-25T04:28:49.817" v="3240" actId="6549"/>
          <ac:spMkLst>
            <pc:docMk/>
            <pc:sldMk cId="894165318" sldId="335"/>
            <ac:spMk id="2" creationId="{0EFD45B2-6595-6CA4-9501-A023425F10C0}"/>
          </ac:spMkLst>
        </pc:spChg>
        <pc:spChg chg="del">
          <ac:chgData name="Hashimoto, Chie / 橋本　知依" userId="d974ff01-1f92-419a-ba7c-6fd3fb8463af" providerId="ADAL" clId="{B094B184-2B5F-41F1-BCA2-90BB860B53AF}" dt="2023-10-25T03:51:17.042" v="1864" actId="478"/>
          <ac:spMkLst>
            <pc:docMk/>
            <pc:sldMk cId="894165318" sldId="335"/>
            <ac:spMk id="10" creationId="{92093CB9-44E6-BFD7-DE2A-859308099B23}"/>
          </ac:spMkLst>
        </pc:spChg>
        <pc:spChg chg="add mod">
          <ac:chgData name="Hashimoto, Chie / 橋本　知依" userId="d974ff01-1f92-419a-ba7c-6fd3fb8463af" providerId="ADAL" clId="{B094B184-2B5F-41F1-BCA2-90BB860B53AF}" dt="2023-10-25T04:39:46.423" v="3861" actId="1076"/>
          <ac:spMkLst>
            <pc:docMk/>
            <pc:sldMk cId="894165318" sldId="335"/>
            <ac:spMk id="11" creationId="{AF0389FB-75B0-5C00-7A52-F8FAF7AFFA77}"/>
          </ac:spMkLst>
        </pc:spChg>
        <pc:spChg chg="add mod">
          <ac:chgData name="Hashimoto, Chie / 橋本　知依" userId="d974ff01-1f92-419a-ba7c-6fd3fb8463af" providerId="ADAL" clId="{B094B184-2B5F-41F1-BCA2-90BB860B53AF}" dt="2023-10-25T04:28:54.422" v="3241"/>
          <ac:spMkLst>
            <pc:docMk/>
            <pc:sldMk cId="894165318" sldId="335"/>
            <ac:spMk id="12" creationId="{1B0D048B-E4AD-D3BE-AFF6-6F75D175188B}"/>
          </ac:spMkLst>
        </pc:spChg>
        <pc:spChg chg="del">
          <ac:chgData name="Hashimoto, Chie / 橋本　知依" userId="d974ff01-1f92-419a-ba7c-6fd3fb8463af" providerId="ADAL" clId="{B094B184-2B5F-41F1-BCA2-90BB860B53AF}" dt="2023-10-25T03:51:17.042" v="1864" actId="478"/>
          <ac:spMkLst>
            <pc:docMk/>
            <pc:sldMk cId="894165318" sldId="335"/>
            <ac:spMk id="15" creationId="{FD955F00-DE09-327F-7335-5520D34009FF}"/>
          </ac:spMkLst>
        </pc:spChg>
        <pc:spChg chg="add mod">
          <ac:chgData name="Hashimoto, Chie / 橋本　知依" userId="d974ff01-1f92-419a-ba7c-6fd3fb8463af" providerId="ADAL" clId="{B094B184-2B5F-41F1-BCA2-90BB860B53AF}" dt="2023-10-25T04:40:00.298" v="3864" actId="1076"/>
          <ac:spMkLst>
            <pc:docMk/>
            <pc:sldMk cId="894165318" sldId="335"/>
            <ac:spMk id="16" creationId="{2910F587-8D1B-49E0-C5CE-5510A356CFD8}"/>
          </ac:spMkLst>
        </pc:spChg>
        <pc:spChg chg="add mod">
          <ac:chgData name="Hashimoto, Chie / 橋本　知依" userId="d974ff01-1f92-419a-ba7c-6fd3fb8463af" providerId="ADAL" clId="{B094B184-2B5F-41F1-BCA2-90BB860B53AF}" dt="2023-10-25T04:29:38.947" v="3298" actId="1076"/>
          <ac:spMkLst>
            <pc:docMk/>
            <pc:sldMk cId="894165318" sldId="335"/>
            <ac:spMk id="17" creationId="{A1DBA0DA-6F76-7F5A-0452-997E8D6048A0}"/>
          </ac:spMkLst>
        </pc:spChg>
        <pc:spChg chg="add del mod">
          <ac:chgData name="Hashimoto, Chie / 橋本　知依" userId="d974ff01-1f92-419a-ba7c-6fd3fb8463af" providerId="ADAL" clId="{B094B184-2B5F-41F1-BCA2-90BB860B53AF}" dt="2023-10-25T04:49:10.913" v="4279" actId="478"/>
          <ac:spMkLst>
            <pc:docMk/>
            <pc:sldMk cId="894165318" sldId="335"/>
            <ac:spMk id="18" creationId="{1128B26A-694C-426E-B4D3-068C1EACE0E1}"/>
          </ac:spMkLst>
        </pc:spChg>
        <pc:spChg chg="add del mod">
          <ac:chgData name="Hashimoto, Chie / 橋本　知依" userId="d974ff01-1f92-419a-ba7c-6fd3fb8463af" providerId="ADAL" clId="{B094B184-2B5F-41F1-BCA2-90BB860B53AF}" dt="2023-10-25T04:49:10.913" v="4279" actId="478"/>
          <ac:spMkLst>
            <pc:docMk/>
            <pc:sldMk cId="894165318" sldId="335"/>
            <ac:spMk id="19" creationId="{BBA47F37-44EB-B31D-2AA8-87CF945598DB}"/>
          </ac:spMkLst>
        </pc:spChg>
        <pc:spChg chg="add del mod">
          <ac:chgData name="Hashimoto, Chie / 橋本　知依" userId="d974ff01-1f92-419a-ba7c-6fd3fb8463af" providerId="ADAL" clId="{B094B184-2B5F-41F1-BCA2-90BB860B53AF}" dt="2023-10-25T04:49:10.913" v="4279" actId="478"/>
          <ac:spMkLst>
            <pc:docMk/>
            <pc:sldMk cId="894165318" sldId="335"/>
            <ac:spMk id="20" creationId="{71205EA5-4FC1-ECBB-45D4-BA2CA8455DC0}"/>
          </ac:spMkLst>
        </pc:spChg>
        <pc:spChg chg="del">
          <ac:chgData name="Hashimoto, Chie / 橋本　知依" userId="d974ff01-1f92-419a-ba7c-6fd3fb8463af" providerId="ADAL" clId="{B094B184-2B5F-41F1-BCA2-90BB860B53AF}" dt="2023-10-25T03:51:18.830" v="1865" actId="478"/>
          <ac:spMkLst>
            <pc:docMk/>
            <pc:sldMk cId="894165318" sldId="335"/>
            <ac:spMk id="22" creationId="{4ACACD17-F872-0ABC-7DFE-0B3D25FEC9C7}"/>
          </ac:spMkLst>
        </pc:spChg>
        <pc:graphicFrameChg chg="mod modGraphic">
          <ac:chgData name="Hashimoto, Chie / 橋本　知依" userId="d974ff01-1f92-419a-ba7c-6fd3fb8463af" providerId="ADAL" clId="{B094B184-2B5F-41F1-BCA2-90BB860B53AF}" dt="2023-10-25T04:48:02.204" v="4248" actId="20577"/>
          <ac:graphicFrameMkLst>
            <pc:docMk/>
            <pc:sldMk cId="894165318" sldId="335"/>
            <ac:graphicFrameMk id="8" creationId="{07219AAD-97A6-3628-5ADC-E4FDDF648FDB}"/>
          </ac:graphicFrameMkLst>
        </pc:graphicFrameChg>
        <pc:picChg chg="del">
          <ac:chgData name="Hashimoto, Chie / 橋本　知依" userId="d974ff01-1f92-419a-ba7c-6fd3fb8463af" providerId="ADAL" clId="{B094B184-2B5F-41F1-BCA2-90BB860B53AF}" dt="2023-10-25T03:51:17.042" v="1864" actId="478"/>
          <ac:picMkLst>
            <pc:docMk/>
            <pc:sldMk cId="894165318" sldId="335"/>
            <ac:picMk id="3" creationId="{6963EFC8-7E12-BE8C-1BBF-9807907412CB}"/>
          </ac:picMkLst>
        </pc:picChg>
        <pc:picChg chg="add mod">
          <ac:chgData name="Hashimoto, Chie / 橋本　知依" userId="d974ff01-1f92-419a-ba7c-6fd3fb8463af" providerId="ADAL" clId="{B094B184-2B5F-41F1-BCA2-90BB860B53AF}" dt="2023-10-25T04:24:44.488" v="2892" actId="1076"/>
          <ac:picMkLst>
            <pc:docMk/>
            <pc:sldMk cId="894165318" sldId="335"/>
            <ac:picMk id="5" creationId="{8023B937-0599-6F84-16ED-8C4F5A8D98C5}"/>
          </ac:picMkLst>
        </pc:picChg>
        <pc:picChg chg="del">
          <ac:chgData name="Hashimoto, Chie / 橋本　知依" userId="d974ff01-1f92-419a-ba7c-6fd3fb8463af" providerId="ADAL" clId="{B094B184-2B5F-41F1-BCA2-90BB860B53AF}" dt="2023-10-25T03:51:17.042" v="1864" actId="478"/>
          <ac:picMkLst>
            <pc:docMk/>
            <pc:sldMk cId="894165318" sldId="335"/>
            <ac:picMk id="7" creationId="{356EF195-03BF-4064-C3BD-7DCF192C08B3}"/>
          </ac:picMkLst>
        </pc:picChg>
        <pc:picChg chg="add mod">
          <ac:chgData name="Hashimoto, Chie / 橋本　知依" userId="d974ff01-1f92-419a-ba7c-6fd3fb8463af" providerId="ADAL" clId="{B094B184-2B5F-41F1-BCA2-90BB860B53AF}" dt="2023-10-25T04:26:55.561" v="3092" actId="1076"/>
          <ac:picMkLst>
            <pc:docMk/>
            <pc:sldMk cId="894165318" sldId="335"/>
            <ac:picMk id="14" creationId="{B0D4D182-9E55-F094-0B32-419D3ADFC385}"/>
          </ac:picMkLst>
        </pc:picChg>
        <pc:cxnChg chg="del mod">
          <ac:chgData name="Hashimoto, Chie / 橋本　知依" userId="d974ff01-1f92-419a-ba7c-6fd3fb8463af" providerId="ADAL" clId="{B094B184-2B5F-41F1-BCA2-90BB860B53AF}" dt="2023-10-25T03:51:17.042" v="1864" actId="478"/>
          <ac:cxnSpMkLst>
            <pc:docMk/>
            <pc:sldMk cId="894165318" sldId="335"/>
            <ac:cxnSpMk id="9" creationId="{9FA865BB-8DD6-D6E4-7D00-D0C96AD1312E}"/>
          </ac:cxnSpMkLst>
        </pc:cxnChg>
      </pc:sldChg>
      <pc:sldChg chg="addSp delSp modSp add mod">
        <pc:chgData name="Hashimoto, Chie / 橋本　知依" userId="d974ff01-1f92-419a-ba7c-6fd3fb8463af" providerId="ADAL" clId="{B094B184-2B5F-41F1-BCA2-90BB860B53AF}" dt="2023-10-25T08:55:32.844" v="7484" actId="20577"/>
        <pc:sldMkLst>
          <pc:docMk/>
          <pc:sldMk cId="387756159" sldId="336"/>
        </pc:sldMkLst>
        <pc:spChg chg="add mod">
          <ac:chgData name="Hashimoto, Chie / 橋本　知依" userId="d974ff01-1f92-419a-ba7c-6fd3fb8463af" providerId="ADAL" clId="{B094B184-2B5F-41F1-BCA2-90BB860B53AF}" dt="2023-10-25T08:49:53.489" v="7198" actId="164"/>
          <ac:spMkLst>
            <pc:docMk/>
            <pc:sldMk cId="387756159" sldId="336"/>
            <ac:spMk id="5" creationId="{8AD09220-A8D2-7082-2036-7DCF31567CA2}"/>
          </ac:spMkLst>
        </pc:spChg>
        <pc:spChg chg="del">
          <ac:chgData name="Hashimoto, Chie / 橋本　知依" userId="d974ff01-1f92-419a-ba7c-6fd3fb8463af" providerId="ADAL" clId="{B094B184-2B5F-41F1-BCA2-90BB860B53AF}" dt="2023-10-25T08:39:31.848" v="6628" actId="478"/>
          <ac:spMkLst>
            <pc:docMk/>
            <pc:sldMk cId="387756159" sldId="336"/>
            <ac:spMk id="10" creationId="{92093CB9-44E6-BFD7-DE2A-859308099B23}"/>
          </ac:spMkLst>
        </pc:spChg>
        <pc:spChg chg="del">
          <ac:chgData name="Hashimoto, Chie / 橋本　知依" userId="d974ff01-1f92-419a-ba7c-6fd3fb8463af" providerId="ADAL" clId="{B094B184-2B5F-41F1-BCA2-90BB860B53AF}" dt="2023-10-25T08:39:31.848" v="6628" actId="478"/>
          <ac:spMkLst>
            <pc:docMk/>
            <pc:sldMk cId="387756159" sldId="336"/>
            <ac:spMk id="15" creationId="{FD955F00-DE09-327F-7335-5520D34009FF}"/>
          </ac:spMkLst>
        </pc:spChg>
        <pc:spChg chg="del">
          <ac:chgData name="Hashimoto, Chie / 橋本　知依" userId="d974ff01-1f92-419a-ba7c-6fd3fb8463af" providerId="ADAL" clId="{B094B184-2B5F-41F1-BCA2-90BB860B53AF}" dt="2023-10-25T08:39:31.848" v="6628" actId="478"/>
          <ac:spMkLst>
            <pc:docMk/>
            <pc:sldMk cId="387756159" sldId="336"/>
            <ac:spMk id="22" creationId="{4ACACD17-F872-0ABC-7DFE-0B3D25FEC9C7}"/>
          </ac:spMkLst>
        </pc:spChg>
        <pc:spChg chg="del">
          <ac:chgData name="Hashimoto, Chie / 橋本　知依" userId="d974ff01-1f92-419a-ba7c-6fd3fb8463af" providerId="ADAL" clId="{B094B184-2B5F-41F1-BCA2-90BB860B53AF}" dt="2023-10-25T08:39:24.430" v="6623" actId="478"/>
          <ac:spMkLst>
            <pc:docMk/>
            <pc:sldMk cId="387756159" sldId="336"/>
            <ac:spMk id="24" creationId="{DE1BC7E1-13FC-994D-649B-521ED2923808}"/>
          </ac:spMkLst>
        </pc:spChg>
        <pc:spChg chg="del">
          <ac:chgData name="Hashimoto, Chie / 橋本　知依" userId="d974ff01-1f92-419a-ba7c-6fd3fb8463af" providerId="ADAL" clId="{B094B184-2B5F-41F1-BCA2-90BB860B53AF}" dt="2023-10-25T08:39:24.430" v="6623" actId="478"/>
          <ac:spMkLst>
            <pc:docMk/>
            <pc:sldMk cId="387756159" sldId="336"/>
            <ac:spMk id="26" creationId="{CC4CBFE6-105F-AB10-8A99-C083A2683DF4}"/>
          </ac:spMkLst>
        </pc:spChg>
        <pc:spChg chg="del">
          <ac:chgData name="Hashimoto, Chie / 橋本　知依" userId="d974ff01-1f92-419a-ba7c-6fd3fb8463af" providerId="ADAL" clId="{B094B184-2B5F-41F1-BCA2-90BB860B53AF}" dt="2023-10-25T08:39:24.430" v="6623" actId="478"/>
          <ac:spMkLst>
            <pc:docMk/>
            <pc:sldMk cId="387756159" sldId="336"/>
            <ac:spMk id="35" creationId="{78C9F3D4-B895-43EC-CC0E-B8EBEBC79F8C}"/>
          </ac:spMkLst>
        </pc:spChg>
        <pc:spChg chg="del">
          <ac:chgData name="Hashimoto, Chie / 橋本　知依" userId="d974ff01-1f92-419a-ba7c-6fd3fb8463af" providerId="ADAL" clId="{B094B184-2B5F-41F1-BCA2-90BB860B53AF}" dt="2023-10-25T08:39:24.430" v="6623" actId="478"/>
          <ac:spMkLst>
            <pc:docMk/>
            <pc:sldMk cId="387756159" sldId="336"/>
            <ac:spMk id="36" creationId="{621EA8F8-82FF-19E7-97FC-F5B9FFB97C6B}"/>
          </ac:spMkLst>
        </pc:spChg>
        <pc:grpChg chg="add mod">
          <ac:chgData name="Hashimoto, Chie / 橋本　知依" userId="d974ff01-1f92-419a-ba7c-6fd3fb8463af" providerId="ADAL" clId="{B094B184-2B5F-41F1-BCA2-90BB860B53AF}" dt="2023-10-25T08:54:59.599" v="7465" actId="1076"/>
          <ac:grpSpMkLst>
            <pc:docMk/>
            <pc:sldMk cId="387756159" sldId="336"/>
            <ac:grpSpMk id="14" creationId="{DA085CA0-6BAC-66E4-1C86-74D44E378D03}"/>
          </ac:grpSpMkLst>
        </pc:grpChg>
        <pc:graphicFrameChg chg="add del mod modGraphic">
          <ac:chgData name="Hashimoto, Chie / 橋本　知依" userId="d974ff01-1f92-419a-ba7c-6fd3fb8463af" providerId="ADAL" clId="{B094B184-2B5F-41F1-BCA2-90BB860B53AF}" dt="2023-10-25T08:55:32.844" v="7484" actId="20577"/>
          <ac:graphicFrameMkLst>
            <pc:docMk/>
            <pc:sldMk cId="387756159" sldId="336"/>
            <ac:graphicFrameMk id="8" creationId="{07219AAD-97A6-3628-5ADC-E4FDDF648FDB}"/>
          </ac:graphicFrameMkLst>
        </pc:graphicFrameChg>
        <pc:picChg chg="del">
          <ac:chgData name="Hashimoto, Chie / 橋本　知依" userId="d974ff01-1f92-419a-ba7c-6fd3fb8463af" providerId="ADAL" clId="{B094B184-2B5F-41F1-BCA2-90BB860B53AF}" dt="2023-10-25T08:39:31.848" v="6628" actId="478"/>
          <ac:picMkLst>
            <pc:docMk/>
            <pc:sldMk cId="387756159" sldId="336"/>
            <ac:picMk id="3" creationId="{6963EFC8-7E12-BE8C-1BBF-9807907412CB}"/>
          </ac:picMkLst>
        </pc:picChg>
        <pc:picChg chg="add mod modCrop">
          <ac:chgData name="Hashimoto, Chie / 橋本　知依" userId="d974ff01-1f92-419a-ba7c-6fd3fb8463af" providerId="ADAL" clId="{B094B184-2B5F-41F1-BCA2-90BB860B53AF}" dt="2023-10-25T08:49:53.489" v="7198" actId="164"/>
          <ac:picMkLst>
            <pc:docMk/>
            <pc:sldMk cId="387756159" sldId="336"/>
            <ac:picMk id="4" creationId="{70AD4824-71DF-178D-B827-5C666C82DF1E}"/>
          </ac:picMkLst>
        </pc:picChg>
        <pc:picChg chg="del">
          <ac:chgData name="Hashimoto, Chie / 橋本　知依" userId="d974ff01-1f92-419a-ba7c-6fd3fb8463af" providerId="ADAL" clId="{B094B184-2B5F-41F1-BCA2-90BB860B53AF}" dt="2023-10-25T08:39:25.568" v="6624" actId="478"/>
          <ac:picMkLst>
            <pc:docMk/>
            <pc:sldMk cId="387756159" sldId="336"/>
            <ac:picMk id="7" creationId="{356EF195-03BF-4064-C3BD-7DCF192C08B3}"/>
          </ac:picMkLst>
        </pc:picChg>
        <pc:picChg chg="del">
          <ac:chgData name="Hashimoto, Chie / 橋本　知依" userId="d974ff01-1f92-419a-ba7c-6fd3fb8463af" providerId="ADAL" clId="{B094B184-2B5F-41F1-BCA2-90BB860B53AF}" dt="2023-10-25T08:39:24.430" v="6623" actId="478"/>
          <ac:picMkLst>
            <pc:docMk/>
            <pc:sldMk cId="387756159" sldId="336"/>
            <ac:picMk id="28" creationId="{16912B21-260B-0278-EA5A-CF9ABB21F7C6}"/>
          </ac:picMkLst>
        </pc:picChg>
        <pc:picChg chg="del">
          <ac:chgData name="Hashimoto, Chie / 橋本　知依" userId="d974ff01-1f92-419a-ba7c-6fd3fb8463af" providerId="ADAL" clId="{B094B184-2B5F-41F1-BCA2-90BB860B53AF}" dt="2023-10-25T08:39:24.430" v="6623" actId="478"/>
          <ac:picMkLst>
            <pc:docMk/>
            <pc:sldMk cId="387756159" sldId="336"/>
            <ac:picMk id="30" creationId="{578D6454-D0B6-31A5-584A-74EEB45264F1}"/>
          </ac:picMkLst>
        </pc:picChg>
        <pc:picChg chg="del">
          <ac:chgData name="Hashimoto, Chie / 橋本　知依" userId="d974ff01-1f92-419a-ba7c-6fd3fb8463af" providerId="ADAL" clId="{B094B184-2B5F-41F1-BCA2-90BB860B53AF}" dt="2023-10-25T08:39:24.430" v="6623" actId="478"/>
          <ac:picMkLst>
            <pc:docMk/>
            <pc:sldMk cId="387756159" sldId="336"/>
            <ac:picMk id="32" creationId="{463FA050-1675-B8C7-9FEC-080DEC5C5F1A}"/>
          </ac:picMkLst>
        </pc:picChg>
        <pc:picChg chg="del">
          <ac:chgData name="Hashimoto, Chie / 橋本　知依" userId="d974ff01-1f92-419a-ba7c-6fd3fb8463af" providerId="ADAL" clId="{B094B184-2B5F-41F1-BCA2-90BB860B53AF}" dt="2023-10-25T08:39:24.430" v="6623" actId="478"/>
          <ac:picMkLst>
            <pc:docMk/>
            <pc:sldMk cId="387756159" sldId="336"/>
            <ac:picMk id="34" creationId="{D84F0BF3-FBC1-9910-02CF-DD26F5A182EE}"/>
          </ac:picMkLst>
        </pc:picChg>
        <pc:cxnChg chg="del mod">
          <ac:chgData name="Hashimoto, Chie / 橋本　知依" userId="d974ff01-1f92-419a-ba7c-6fd3fb8463af" providerId="ADAL" clId="{B094B184-2B5F-41F1-BCA2-90BB860B53AF}" dt="2023-10-25T08:39:26.196" v="6625" actId="478"/>
          <ac:cxnSpMkLst>
            <pc:docMk/>
            <pc:sldMk cId="387756159" sldId="336"/>
            <ac:cxnSpMk id="9" creationId="{9FA865BB-8DD6-D6E4-7D00-D0C96AD1312E}"/>
          </ac:cxnSpMkLst>
        </pc:cxnChg>
        <pc:cxnChg chg="add mod">
          <ac:chgData name="Hashimoto, Chie / 橋本　知依" userId="d974ff01-1f92-419a-ba7c-6fd3fb8463af" providerId="ADAL" clId="{B094B184-2B5F-41F1-BCA2-90BB860B53AF}" dt="2023-10-25T08:49:53.489" v="7198" actId="164"/>
          <ac:cxnSpMkLst>
            <pc:docMk/>
            <pc:sldMk cId="387756159" sldId="336"/>
            <ac:cxnSpMk id="12" creationId="{1AB0F994-4456-7B58-D3C2-9DEF58E44176}"/>
          </ac:cxnSpMkLst>
        </pc:cxnChg>
      </pc:sldChg>
      <pc:sldChg chg="addSp delSp modSp add del mod">
        <pc:chgData name="Hashimoto, Chie / 橋本　知依" userId="d974ff01-1f92-419a-ba7c-6fd3fb8463af" providerId="ADAL" clId="{B094B184-2B5F-41F1-BCA2-90BB860B53AF}" dt="2023-10-25T07:31:10.661" v="5561" actId="47"/>
        <pc:sldMkLst>
          <pc:docMk/>
          <pc:sldMk cId="705557876" sldId="336"/>
        </pc:sldMkLst>
        <pc:spChg chg="add mod">
          <ac:chgData name="Hashimoto, Chie / 橋本　知依" userId="d974ff01-1f92-419a-ba7c-6fd3fb8463af" providerId="ADAL" clId="{B094B184-2B5F-41F1-BCA2-90BB860B53AF}" dt="2023-10-25T05:19:26.085" v="4976" actId="1076"/>
          <ac:spMkLst>
            <pc:docMk/>
            <pc:sldMk cId="705557876" sldId="336"/>
            <ac:spMk id="2" creationId="{48B71C7F-7D42-7F3B-20EE-F038BFD02AE6}"/>
          </ac:spMkLst>
        </pc:spChg>
        <pc:spChg chg="add mod">
          <ac:chgData name="Hashimoto, Chie / 橋本　知依" userId="d974ff01-1f92-419a-ba7c-6fd3fb8463af" providerId="ADAL" clId="{B094B184-2B5F-41F1-BCA2-90BB860B53AF}" dt="2023-10-25T05:19:52.244" v="4984" actId="1076"/>
          <ac:spMkLst>
            <pc:docMk/>
            <pc:sldMk cId="705557876" sldId="336"/>
            <ac:spMk id="3" creationId="{F1598C5E-049C-BF40-1874-A956FF7CFA6A}"/>
          </ac:spMkLst>
        </pc:spChg>
        <pc:spChg chg="add mod">
          <ac:chgData name="Hashimoto, Chie / 橋本　知依" userId="d974ff01-1f92-419a-ba7c-6fd3fb8463af" providerId="ADAL" clId="{B094B184-2B5F-41F1-BCA2-90BB860B53AF}" dt="2023-10-25T05:26:38.484" v="5270" actId="20577"/>
          <ac:spMkLst>
            <pc:docMk/>
            <pc:sldMk cId="705557876" sldId="336"/>
            <ac:spMk id="4" creationId="{68667C56-6F08-06B3-75FA-D587AF7D3C4A}"/>
          </ac:spMkLst>
        </pc:spChg>
        <pc:spChg chg="add mod">
          <ac:chgData name="Hashimoto, Chie / 橋本　知依" userId="d974ff01-1f92-419a-ba7c-6fd3fb8463af" providerId="ADAL" clId="{B094B184-2B5F-41F1-BCA2-90BB860B53AF}" dt="2023-10-25T05:26:43.161" v="5273" actId="20577"/>
          <ac:spMkLst>
            <pc:docMk/>
            <pc:sldMk cId="705557876" sldId="336"/>
            <ac:spMk id="5" creationId="{575A98A1-8A15-1631-0567-F9C98C57E210}"/>
          </ac:spMkLst>
        </pc:spChg>
        <pc:spChg chg="add mod">
          <ac:chgData name="Hashimoto, Chie / 橋本　知依" userId="d974ff01-1f92-419a-ba7c-6fd3fb8463af" providerId="ADAL" clId="{B094B184-2B5F-41F1-BCA2-90BB860B53AF}" dt="2023-10-25T04:57:32.479" v="4475" actId="164"/>
          <ac:spMkLst>
            <pc:docMk/>
            <pc:sldMk cId="705557876" sldId="336"/>
            <ac:spMk id="10" creationId="{99468A21-78F0-E7EE-6F49-6D4F008C6B73}"/>
          </ac:spMkLst>
        </pc:spChg>
        <pc:spChg chg="add mod">
          <ac:chgData name="Hashimoto, Chie / 橋本　知依" userId="d974ff01-1f92-419a-ba7c-6fd3fb8463af" providerId="ADAL" clId="{B094B184-2B5F-41F1-BCA2-90BB860B53AF}" dt="2023-10-25T05:22:58.506" v="5227" actId="14100"/>
          <ac:spMkLst>
            <pc:docMk/>
            <pc:sldMk cId="705557876" sldId="336"/>
            <ac:spMk id="11" creationId="{A03BBEAF-0B7A-6BB8-8F28-3C8732EB0888}"/>
          </ac:spMkLst>
        </pc:spChg>
        <pc:spChg chg="add mod">
          <ac:chgData name="Hashimoto, Chie / 橋本　知依" userId="d974ff01-1f92-419a-ba7c-6fd3fb8463af" providerId="ADAL" clId="{B094B184-2B5F-41F1-BCA2-90BB860B53AF}" dt="2023-10-25T05:23:00.613" v="5228" actId="1076"/>
          <ac:spMkLst>
            <pc:docMk/>
            <pc:sldMk cId="705557876" sldId="336"/>
            <ac:spMk id="16" creationId="{B1A698A0-0813-C265-4B12-93ECA1A6B86F}"/>
          </ac:spMkLst>
        </pc:spChg>
        <pc:spChg chg="mod">
          <ac:chgData name="Hashimoto, Chie / 橋本　知依" userId="d974ff01-1f92-419a-ba7c-6fd3fb8463af" providerId="ADAL" clId="{B094B184-2B5F-41F1-BCA2-90BB860B53AF}" dt="2023-10-25T05:02:52.249" v="4793"/>
          <ac:spMkLst>
            <pc:docMk/>
            <pc:sldMk cId="705557876" sldId="336"/>
            <ac:spMk id="20" creationId="{4A4D4197-7E08-7BE9-42CF-A81379277EC6}"/>
          </ac:spMkLst>
        </pc:spChg>
        <pc:spChg chg="mod">
          <ac:chgData name="Hashimoto, Chie / 橋本　知依" userId="d974ff01-1f92-419a-ba7c-6fd3fb8463af" providerId="ADAL" clId="{B094B184-2B5F-41F1-BCA2-90BB860B53AF}" dt="2023-10-25T05:02:52.249" v="4793"/>
          <ac:spMkLst>
            <pc:docMk/>
            <pc:sldMk cId="705557876" sldId="336"/>
            <ac:spMk id="21" creationId="{A35B3555-9A05-5DD0-5309-3B6BD6BD6437}"/>
          </ac:spMkLst>
        </pc:spChg>
        <pc:spChg chg="add mod">
          <ac:chgData name="Hashimoto, Chie / 橋本　知依" userId="d974ff01-1f92-419a-ba7c-6fd3fb8463af" providerId="ADAL" clId="{B094B184-2B5F-41F1-BCA2-90BB860B53AF}" dt="2023-10-25T05:19:11.374" v="4972" actId="164"/>
          <ac:spMkLst>
            <pc:docMk/>
            <pc:sldMk cId="705557876" sldId="336"/>
            <ac:spMk id="25" creationId="{BB087A9D-3D5B-3FD2-CD29-32A51D1BC47D}"/>
          </ac:spMkLst>
        </pc:spChg>
        <pc:spChg chg="add mod">
          <ac:chgData name="Hashimoto, Chie / 橋本　知依" userId="d974ff01-1f92-419a-ba7c-6fd3fb8463af" providerId="ADAL" clId="{B094B184-2B5F-41F1-BCA2-90BB860B53AF}" dt="2023-10-25T05:20:09.574" v="4990" actId="14100"/>
          <ac:spMkLst>
            <pc:docMk/>
            <pc:sldMk cId="705557876" sldId="336"/>
            <ac:spMk id="26" creationId="{288EBA97-8D6B-3C5E-2EA2-8665FD72CB52}"/>
          </ac:spMkLst>
        </pc:spChg>
        <pc:spChg chg="add mod">
          <ac:chgData name="Hashimoto, Chie / 橋本　知依" userId="d974ff01-1f92-419a-ba7c-6fd3fb8463af" providerId="ADAL" clId="{B094B184-2B5F-41F1-BCA2-90BB860B53AF}" dt="2023-10-25T05:23:02.622" v="5229" actId="1076"/>
          <ac:spMkLst>
            <pc:docMk/>
            <pc:sldMk cId="705557876" sldId="336"/>
            <ac:spMk id="37" creationId="{5821567E-FA37-2A08-D0F1-32166DE363D2}"/>
          </ac:spMkLst>
        </pc:spChg>
        <pc:grpChg chg="add mod ord">
          <ac:chgData name="Hashimoto, Chie / 橋本　知依" userId="d974ff01-1f92-419a-ba7c-6fd3fb8463af" providerId="ADAL" clId="{B094B184-2B5F-41F1-BCA2-90BB860B53AF}" dt="2023-10-25T05:19:48.474" v="4983" actId="1076"/>
          <ac:grpSpMkLst>
            <pc:docMk/>
            <pc:sldMk cId="705557876" sldId="336"/>
            <ac:grpSpMk id="15" creationId="{05B16DE4-EC47-49F9-ECC2-3E7C83BCA7F5}"/>
          </ac:grpSpMkLst>
        </pc:grpChg>
        <pc:grpChg chg="add del mod">
          <ac:chgData name="Hashimoto, Chie / 橋本　知依" userId="d974ff01-1f92-419a-ba7c-6fd3fb8463af" providerId="ADAL" clId="{B094B184-2B5F-41F1-BCA2-90BB860B53AF}" dt="2023-10-25T05:02:57.476" v="4796"/>
          <ac:grpSpMkLst>
            <pc:docMk/>
            <pc:sldMk cId="705557876" sldId="336"/>
            <ac:grpSpMk id="18" creationId="{7FFC3721-A00A-8338-68D7-56496DBFC330}"/>
          </ac:grpSpMkLst>
        </pc:grpChg>
        <pc:grpChg chg="add mod">
          <ac:chgData name="Hashimoto, Chie / 橋本　知依" userId="d974ff01-1f92-419a-ba7c-6fd3fb8463af" providerId="ADAL" clId="{B094B184-2B5F-41F1-BCA2-90BB860B53AF}" dt="2023-10-25T05:19:57.925" v="4987" actId="1076"/>
          <ac:grpSpMkLst>
            <pc:docMk/>
            <pc:sldMk cId="705557876" sldId="336"/>
            <ac:grpSpMk id="34" creationId="{96497E0B-65AD-0D51-D553-4CDB7445DD65}"/>
          </ac:grpSpMkLst>
        </pc:grpChg>
        <pc:graphicFrameChg chg="mod ord modGraphic">
          <ac:chgData name="Hashimoto, Chie / 橋本　知依" userId="d974ff01-1f92-419a-ba7c-6fd3fb8463af" providerId="ADAL" clId="{B094B184-2B5F-41F1-BCA2-90BB860B53AF}" dt="2023-10-25T05:19:22.214" v="4975" actId="14734"/>
          <ac:graphicFrameMkLst>
            <pc:docMk/>
            <pc:sldMk cId="705557876" sldId="336"/>
            <ac:graphicFrameMk id="8" creationId="{07219AAD-97A6-3628-5ADC-E4FDDF648FDB}"/>
          </ac:graphicFrameMkLst>
        </pc:graphicFrameChg>
        <pc:picChg chg="add mod modCrop">
          <ac:chgData name="Hashimoto, Chie / 橋本　知依" userId="d974ff01-1f92-419a-ba7c-6fd3fb8463af" providerId="ADAL" clId="{B094B184-2B5F-41F1-BCA2-90BB860B53AF}" dt="2023-10-25T04:57:32.479" v="4475" actId="164"/>
          <ac:picMkLst>
            <pc:docMk/>
            <pc:sldMk cId="705557876" sldId="336"/>
            <ac:picMk id="9" creationId="{354DF393-05C9-ED83-8371-06EF271C281B}"/>
          </ac:picMkLst>
        </pc:picChg>
        <pc:picChg chg="mod">
          <ac:chgData name="Hashimoto, Chie / 橋本　知依" userId="d974ff01-1f92-419a-ba7c-6fd3fb8463af" providerId="ADAL" clId="{B094B184-2B5F-41F1-BCA2-90BB860B53AF}" dt="2023-10-25T05:02:52.249" v="4793"/>
          <ac:picMkLst>
            <pc:docMk/>
            <pc:sldMk cId="705557876" sldId="336"/>
            <ac:picMk id="19" creationId="{5254D6FE-E889-5CBC-0ADE-A80A79A2E012}"/>
          </ac:picMkLst>
        </pc:picChg>
        <pc:picChg chg="add mod modCrop">
          <ac:chgData name="Hashimoto, Chie / 橋本　知依" userId="d974ff01-1f92-419a-ba7c-6fd3fb8463af" providerId="ADAL" clId="{B094B184-2B5F-41F1-BCA2-90BB860B53AF}" dt="2023-10-25T05:20:03.893" v="4988" actId="732"/>
          <ac:picMkLst>
            <pc:docMk/>
            <pc:sldMk cId="705557876" sldId="336"/>
            <ac:picMk id="24" creationId="{36F47C12-951F-5DDF-09FA-33BEBFC2FDFD}"/>
          </ac:picMkLst>
        </pc:picChg>
        <pc:cxnChg chg="add mod">
          <ac:chgData name="Hashimoto, Chie / 橋本　知依" userId="d974ff01-1f92-419a-ba7c-6fd3fb8463af" providerId="ADAL" clId="{B094B184-2B5F-41F1-BCA2-90BB860B53AF}" dt="2023-10-25T05:22:58.506" v="5227" actId="14100"/>
          <ac:cxnSpMkLst>
            <pc:docMk/>
            <pc:sldMk cId="705557876" sldId="336"/>
            <ac:cxnSpMk id="12" creationId="{ACAD71B2-9A99-3C53-6B7C-B56E20727183}"/>
          </ac:cxnSpMkLst>
        </pc:cxnChg>
        <pc:cxnChg chg="add del mod">
          <ac:chgData name="Hashimoto, Chie / 橋本　知依" userId="d974ff01-1f92-419a-ba7c-6fd3fb8463af" providerId="ADAL" clId="{B094B184-2B5F-41F1-BCA2-90BB860B53AF}" dt="2023-10-25T05:02:42.633" v="4792"/>
          <ac:cxnSpMkLst>
            <pc:docMk/>
            <pc:sldMk cId="705557876" sldId="336"/>
            <ac:cxnSpMk id="17" creationId="{198B7572-4388-BDF6-57D1-14170CAF58D9}"/>
          </ac:cxnSpMkLst>
        </pc:cxnChg>
        <pc:cxnChg chg="mod">
          <ac:chgData name="Hashimoto, Chie / 橋本　知依" userId="d974ff01-1f92-419a-ba7c-6fd3fb8463af" providerId="ADAL" clId="{B094B184-2B5F-41F1-BCA2-90BB860B53AF}" dt="2023-10-25T05:02:52.249" v="4793"/>
          <ac:cxnSpMkLst>
            <pc:docMk/>
            <pc:sldMk cId="705557876" sldId="336"/>
            <ac:cxnSpMk id="22" creationId="{894CB681-FFC1-0DAB-B05B-D8D9161C3FD5}"/>
          </ac:cxnSpMkLst>
        </pc:cxnChg>
        <pc:cxnChg chg="add mod">
          <ac:chgData name="Hashimoto, Chie / 橋本　知依" userId="d974ff01-1f92-419a-ba7c-6fd3fb8463af" providerId="ADAL" clId="{B094B184-2B5F-41F1-BCA2-90BB860B53AF}" dt="2023-10-25T05:20:09.574" v="4990" actId="14100"/>
          <ac:cxnSpMkLst>
            <pc:docMk/>
            <pc:sldMk cId="705557876" sldId="336"/>
            <ac:cxnSpMk id="27" creationId="{03C7764C-E92D-5B35-47D6-C21D7255D6AF}"/>
          </ac:cxnSpMkLst>
        </pc:cxnChg>
        <pc:cxnChg chg="add mod">
          <ac:chgData name="Hashimoto, Chie / 橋本　知依" userId="d974ff01-1f92-419a-ba7c-6fd3fb8463af" providerId="ADAL" clId="{B094B184-2B5F-41F1-BCA2-90BB860B53AF}" dt="2023-10-25T05:22:53.510" v="5224" actId="1076"/>
          <ac:cxnSpMkLst>
            <pc:docMk/>
            <pc:sldMk cId="705557876" sldId="336"/>
            <ac:cxnSpMk id="39" creationId="{2395F770-2ECF-8B86-ECB1-8C031649732E}"/>
          </ac:cxnSpMkLst>
        </pc:cxnChg>
        <pc:cxnChg chg="add mod">
          <ac:chgData name="Hashimoto, Chie / 橋本　知依" userId="d974ff01-1f92-419a-ba7c-6fd3fb8463af" providerId="ADAL" clId="{B094B184-2B5F-41F1-BCA2-90BB860B53AF}" dt="2023-10-25T05:23:06.732" v="5230" actId="1076"/>
          <ac:cxnSpMkLst>
            <pc:docMk/>
            <pc:sldMk cId="705557876" sldId="336"/>
            <ac:cxnSpMk id="41" creationId="{0379ECD4-6A1B-D2FE-FD83-4DDBA2B73A6E}"/>
          </ac:cxnSpMkLst>
        </pc:cxnChg>
      </pc:sldChg>
      <pc:sldChg chg="addSp delSp modSp add del mod">
        <pc:chgData name="Hashimoto, Chie / 橋本　知依" userId="d974ff01-1f92-419a-ba7c-6fd3fb8463af" providerId="ADAL" clId="{B094B184-2B5F-41F1-BCA2-90BB860B53AF}" dt="2023-10-25T07:31:10.661" v="5561" actId="47"/>
        <pc:sldMkLst>
          <pc:docMk/>
          <pc:sldMk cId="105626804" sldId="337"/>
        </pc:sldMkLst>
        <pc:spChg chg="mod">
          <ac:chgData name="Hashimoto, Chie / 橋本　知依" userId="d974ff01-1f92-419a-ba7c-6fd3fb8463af" providerId="ADAL" clId="{B094B184-2B5F-41F1-BCA2-90BB860B53AF}" dt="2023-10-25T05:25:58.177" v="5238" actId="1076"/>
          <ac:spMkLst>
            <pc:docMk/>
            <pc:sldMk cId="105626804" sldId="337"/>
            <ac:spMk id="2" creationId="{48B71C7F-7D42-7F3B-20EE-F038BFD02AE6}"/>
          </ac:spMkLst>
        </pc:spChg>
        <pc:spChg chg="mod">
          <ac:chgData name="Hashimoto, Chie / 橋本　知依" userId="d974ff01-1f92-419a-ba7c-6fd3fb8463af" providerId="ADAL" clId="{B094B184-2B5F-41F1-BCA2-90BB860B53AF}" dt="2023-10-25T05:05:07.012" v="4868" actId="20577"/>
          <ac:spMkLst>
            <pc:docMk/>
            <pc:sldMk cId="105626804" sldId="337"/>
            <ac:spMk id="3" creationId="{F1598C5E-049C-BF40-1874-A956FF7CFA6A}"/>
          </ac:spMkLst>
        </pc:spChg>
        <pc:spChg chg="mod">
          <ac:chgData name="Hashimoto, Chie / 橋本　知依" userId="d974ff01-1f92-419a-ba7c-6fd3fb8463af" providerId="ADAL" clId="{B094B184-2B5F-41F1-BCA2-90BB860B53AF}" dt="2023-10-25T05:26:26.302" v="5255"/>
          <ac:spMkLst>
            <pc:docMk/>
            <pc:sldMk cId="105626804" sldId="337"/>
            <ac:spMk id="4" creationId="{68667C56-6F08-06B3-75FA-D587AF7D3C4A}"/>
          </ac:spMkLst>
        </pc:spChg>
        <pc:spChg chg="mod">
          <ac:chgData name="Hashimoto, Chie / 橋本　知依" userId="d974ff01-1f92-419a-ba7c-6fd3fb8463af" providerId="ADAL" clId="{B094B184-2B5F-41F1-BCA2-90BB860B53AF}" dt="2023-10-25T05:26:21.397" v="5254" actId="20577"/>
          <ac:spMkLst>
            <pc:docMk/>
            <pc:sldMk cId="105626804" sldId="337"/>
            <ac:spMk id="5" creationId="{575A98A1-8A15-1631-0567-F9C98C57E210}"/>
          </ac:spMkLst>
        </pc:spChg>
        <pc:grpChg chg="del">
          <ac:chgData name="Hashimoto, Chie / 橋本　知依" userId="d974ff01-1f92-419a-ba7c-6fd3fb8463af" providerId="ADAL" clId="{B094B184-2B5F-41F1-BCA2-90BB860B53AF}" dt="2023-10-25T05:03:35.225" v="4809" actId="478"/>
          <ac:grpSpMkLst>
            <pc:docMk/>
            <pc:sldMk cId="105626804" sldId="337"/>
            <ac:grpSpMk id="15" creationId="{05B16DE4-EC47-49F9-ECC2-3E7C83BCA7F5}"/>
          </ac:grpSpMkLst>
        </pc:grpChg>
        <pc:graphicFrameChg chg="add mod ord modGraphic">
          <ac:chgData name="Hashimoto, Chie / 橋本　知依" userId="d974ff01-1f92-419a-ba7c-6fd3fb8463af" providerId="ADAL" clId="{B094B184-2B5F-41F1-BCA2-90BB860B53AF}" dt="2023-10-25T05:23:39.339" v="5236" actId="20577"/>
          <ac:graphicFrameMkLst>
            <pc:docMk/>
            <pc:sldMk cId="105626804" sldId="337"/>
            <ac:graphicFrameMk id="7" creationId="{4128B77D-3F6A-1D0E-455A-F20B5008BFBE}"/>
          </ac:graphicFrameMkLst>
        </pc:graphicFrameChg>
        <pc:graphicFrameChg chg="del modGraphic">
          <ac:chgData name="Hashimoto, Chie / 橋本　知依" userId="d974ff01-1f92-419a-ba7c-6fd3fb8463af" providerId="ADAL" clId="{B094B184-2B5F-41F1-BCA2-90BB860B53AF}" dt="2023-10-25T05:23:31.411" v="5231" actId="478"/>
          <ac:graphicFrameMkLst>
            <pc:docMk/>
            <pc:sldMk cId="105626804" sldId="337"/>
            <ac:graphicFrameMk id="8" creationId="{07219AAD-97A6-3628-5ADC-E4FDDF648FDB}"/>
          </ac:graphicFrameMkLst>
        </pc:graphicFrameChg>
        <pc:cxnChg chg="mod">
          <ac:chgData name="Hashimoto, Chie / 橋本　知依" userId="d974ff01-1f92-419a-ba7c-6fd3fb8463af" providerId="ADAL" clId="{B094B184-2B5F-41F1-BCA2-90BB860B53AF}" dt="2023-10-25T05:03:35.225" v="4809" actId="478"/>
          <ac:cxnSpMkLst>
            <pc:docMk/>
            <pc:sldMk cId="105626804" sldId="337"/>
            <ac:cxnSpMk id="12" creationId="{ACAD71B2-9A99-3C53-6B7C-B56E20727183}"/>
          </ac:cxnSpMkLst>
        </pc:cxnChg>
      </pc:sldChg>
    </pc:docChg>
  </pc:docChgLst>
  <pc:docChgLst>
    <pc:chgData name="Hashimoto, Chie / 橋本　知依" userId="d974ff01-1f92-419a-ba7c-6fd3fb8463af" providerId="ADAL" clId="{4224465C-F775-4C2E-883D-D0BAD81428DA}"/>
    <pc:docChg chg="undo custSel addSld delSld modSld">
      <pc:chgData name="Hashimoto, Chie / 橋本　知依" userId="d974ff01-1f92-419a-ba7c-6fd3fb8463af" providerId="ADAL" clId="{4224465C-F775-4C2E-883D-D0BAD81428DA}" dt="2023-12-19T05:55:31.140" v="38" actId="207"/>
      <pc:docMkLst>
        <pc:docMk/>
      </pc:docMkLst>
      <pc:sldChg chg="modSp mod">
        <pc:chgData name="Hashimoto, Chie / 橋本　知依" userId="d974ff01-1f92-419a-ba7c-6fd3fb8463af" providerId="ADAL" clId="{4224465C-F775-4C2E-883D-D0BAD81428DA}" dt="2023-12-18T06:59:04.623" v="4" actId="20577"/>
        <pc:sldMkLst>
          <pc:docMk/>
          <pc:sldMk cId="3840699567" sldId="303"/>
        </pc:sldMkLst>
        <pc:spChg chg="mod">
          <ac:chgData name="Hashimoto, Chie / 橋本　知依" userId="d974ff01-1f92-419a-ba7c-6fd3fb8463af" providerId="ADAL" clId="{4224465C-F775-4C2E-883D-D0BAD81428DA}" dt="2023-12-18T06:59:04.623" v="4" actId="20577"/>
          <ac:spMkLst>
            <pc:docMk/>
            <pc:sldMk cId="3840699567" sldId="303"/>
            <ac:spMk id="3" creationId="{530A82E1-8E0D-434A-9DF4-7C2ABD1A07A1}"/>
          </ac:spMkLst>
        </pc:spChg>
      </pc:sldChg>
      <pc:sldChg chg="addSp delSp modSp mod">
        <pc:chgData name="Hashimoto, Chie / 橋本　知依" userId="d974ff01-1f92-419a-ba7c-6fd3fb8463af" providerId="ADAL" clId="{4224465C-F775-4C2E-883D-D0BAD81428DA}" dt="2023-12-18T06:59:29.360" v="22" actId="1076"/>
        <pc:sldMkLst>
          <pc:docMk/>
          <pc:sldMk cId="509033882" sldId="305"/>
        </pc:sldMkLst>
        <pc:spChg chg="mod">
          <ac:chgData name="Hashimoto, Chie / 橋本　知依" userId="d974ff01-1f92-419a-ba7c-6fd3fb8463af" providerId="ADAL" clId="{4224465C-F775-4C2E-883D-D0BAD81428DA}" dt="2023-12-18T06:59:09.172" v="7" actId="20577"/>
          <ac:spMkLst>
            <pc:docMk/>
            <pc:sldMk cId="509033882" sldId="305"/>
            <ac:spMk id="6" creationId="{531B4B9D-12EA-4BC5-4859-8E23CDDB1A22}"/>
          </ac:spMkLst>
        </pc:spChg>
        <pc:spChg chg="del">
          <ac:chgData name="Hashimoto, Chie / 橋本　知依" userId="d974ff01-1f92-419a-ba7c-6fd3fb8463af" providerId="ADAL" clId="{4224465C-F775-4C2E-883D-D0BAD81428DA}" dt="2023-12-18T06:59:15.908" v="11" actId="478"/>
          <ac:spMkLst>
            <pc:docMk/>
            <pc:sldMk cId="509033882" sldId="305"/>
            <ac:spMk id="11" creationId="{3ADDD8EC-C1B4-E70C-908C-6BE67E43E783}"/>
          </ac:spMkLst>
        </pc:spChg>
        <pc:spChg chg="del">
          <ac:chgData name="Hashimoto, Chie / 橋本　知依" userId="d974ff01-1f92-419a-ba7c-6fd3fb8463af" providerId="ADAL" clId="{4224465C-F775-4C2E-883D-D0BAD81428DA}" dt="2023-12-18T06:59:22.489" v="17" actId="478"/>
          <ac:spMkLst>
            <pc:docMk/>
            <pc:sldMk cId="509033882" sldId="305"/>
            <ac:spMk id="12" creationId="{188BBF18-AA01-3C7A-3DB4-76531096EC4E}"/>
          </ac:spMkLst>
        </pc:spChg>
        <pc:spChg chg="del">
          <ac:chgData name="Hashimoto, Chie / 橋本　知依" userId="d974ff01-1f92-419a-ba7c-6fd3fb8463af" providerId="ADAL" clId="{4224465C-F775-4C2E-883D-D0BAD81428DA}" dt="2023-12-18T06:59:21.441" v="16" actId="478"/>
          <ac:spMkLst>
            <pc:docMk/>
            <pc:sldMk cId="509033882" sldId="305"/>
            <ac:spMk id="13" creationId="{85B49F9C-8B12-C528-3F70-F168F796E997}"/>
          </ac:spMkLst>
        </pc:spChg>
        <pc:spChg chg="mod">
          <ac:chgData name="Hashimoto, Chie / 橋本　知依" userId="d974ff01-1f92-419a-ba7c-6fd3fb8463af" providerId="ADAL" clId="{4224465C-F775-4C2E-883D-D0BAD81428DA}" dt="2023-12-18T06:59:29.360" v="22" actId="1076"/>
          <ac:spMkLst>
            <pc:docMk/>
            <pc:sldMk cId="509033882" sldId="305"/>
            <ac:spMk id="14" creationId="{BB90BE3B-5A36-673B-F9BC-09C4B084F7BF}"/>
          </ac:spMkLst>
        </pc:spChg>
        <pc:spChg chg="del">
          <ac:chgData name="Hashimoto, Chie / 橋本　知依" userId="d974ff01-1f92-419a-ba7c-6fd3fb8463af" providerId="ADAL" clId="{4224465C-F775-4C2E-883D-D0BAD81428DA}" dt="2023-12-18T06:59:20.085" v="15" actId="478"/>
          <ac:spMkLst>
            <pc:docMk/>
            <pc:sldMk cId="509033882" sldId="305"/>
            <ac:spMk id="15" creationId="{E2A4D75F-03AE-7B6F-61FB-02B3A101EF21}"/>
          </ac:spMkLst>
        </pc:spChg>
        <pc:spChg chg="del">
          <ac:chgData name="Hashimoto, Chie / 橋本　知依" userId="d974ff01-1f92-419a-ba7c-6fd3fb8463af" providerId="ADAL" clId="{4224465C-F775-4C2E-883D-D0BAD81428DA}" dt="2023-12-18T06:59:17.241" v="12" actId="478"/>
          <ac:spMkLst>
            <pc:docMk/>
            <pc:sldMk cId="509033882" sldId="305"/>
            <ac:spMk id="17" creationId="{8DE1E380-AD9F-3A6C-1DBC-74A5F99AB546}"/>
          </ac:spMkLst>
        </pc:spChg>
        <pc:grpChg chg="add del mod">
          <ac:chgData name="Hashimoto, Chie / 橋本　知依" userId="d974ff01-1f92-419a-ba7c-6fd3fb8463af" providerId="ADAL" clId="{4224465C-F775-4C2E-883D-D0BAD81428DA}" dt="2023-12-18T06:59:27.748" v="21" actId="1076"/>
          <ac:grpSpMkLst>
            <pc:docMk/>
            <pc:sldMk cId="509033882" sldId="305"/>
            <ac:grpSpMk id="42" creationId="{6CF64B5C-7EB6-170D-432D-FE94358CB960}"/>
          </ac:grpSpMkLst>
        </pc:grpChg>
        <pc:graphicFrameChg chg="modGraphic">
          <ac:chgData name="Hashimoto, Chie / 橋本　知依" userId="d974ff01-1f92-419a-ba7c-6fd3fb8463af" providerId="ADAL" clId="{4224465C-F775-4C2E-883D-D0BAD81428DA}" dt="2023-12-18T06:59:13.494" v="10" actId="20577"/>
          <ac:graphicFrameMkLst>
            <pc:docMk/>
            <pc:sldMk cId="509033882" sldId="305"/>
            <ac:graphicFrameMk id="28" creationId="{99FA9CBE-D388-811D-E0C2-694E6E6CE91B}"/>
          </ac:graphicFrameMkLst>
        </pc:graphicFrameChg>
        <pc:cxnChg chg="mod">
          <ac:chgData name="Hashimoto, Chie / 橋本　知依" userId="d974ff01-1f92-419a-ba7c-6fd3fb8463af" providerId="ADAL" clId="{4224465C-F775-4C2E-883D-D0BAD81428DA}" dt="2023-12-18T06:59:18.830" v="14" actId="478"/>
          <ac:cxnSpMkLst>
            <pc:docMk/>
            <pc:sldMk cId="509033882" sldId="305"/>
            <ac:cxnSpMk id="9" creationId="{3DFADB44-0D2F-E784-47C3-D068A698C697}"/>
          </ac:cxnSpMkLst>
        </pc:cxnChg>
        <pc:cxnChg chg="del mod">
          <ac:chgData name="Hashimoto, Chie / 橋本　知依" userId="d974ff01-1f92-419a-ba7c-6fd3fb8463af" providerId="ADAL" clId="{4224465C-F775-4C2E-883D-D0BAD81428DA}" dt="2023-12-18T06:59:23.543" v="18" actId="478"/>
          <ac:cxnSpMkLst>
            <pc:docMk/>
            <pc:sldMk cId="509033882" sldId="305"/>
            <ac:cxnSpMk id="16" creationId="{2FAFEA4D-C2A9-F101-0851-52C92E671BAA}"/>
          </ac:cxnSpMkLst>
        </pc:cxnChg>
      </pc:sldChg>
      <pc:sldChg chg="modSp mod">
        <pc:chgData name="Hashimoto, Chie / 橋本　知依" userId="d974ff01-1f92-419a-ba7c-6fd3fb8463af" providerId="ADAL" clId="{4224465C-F775-4C2E-883D-D0BAD81428DA}" dt="2023-12-18T06:59:47.446" v="31" actId="20577"/>
        <pc:sldMkLst>
          <pc:docMk/>
          <pc:sldMk cId="546968355" sldId="339"/>
        </pc:sldMkLst>
        <pc:graphicFrameChg chg="modGraphic">
          <ac:chgData name="Hashimoto, Chie / 橋本　知依" userId="d974ff01-1f92-419a-ba7c-6fd3fb8463af" providerId="ADAL" clId="{4224465C-F775-4C2E-883D-D0BAD81428DA}" dt="2023-12-18T06:59:47.446" v="31" actId="20577"/>
          <ac:graphicFrameMkLst>
            <pc:docMk/>
            <pc:sldMk cId="546968355" sldId="339"/>
            <ac:graphicFrameMk id="8" creationId="{07219AAD-97A6-3628-5ADC-E4FDDF648FDB}"/>
          </ac:graphicFrameMkLst>
        </pc:graphicFrameChg>
      </pc:sldChg>
      <pc:sldChg chg="del">
        <pc:chgData name="Hashimoto, Chie / 橋本　知依" userId="d974ff01-1f92-419a-ba7c-6fd3fb8463af" providerId="ADAL" clId="{4224465C-F775-4C2E-883D-D0BAD81428DA}" dt="2023-12-18T06:59:40.327" v="23" actId="47"/>
        <pc:sldMkLst>
          <pc:docMk/>
          <pc:sldMk cId="2808810551" sldId="340"/>
        </pc:sldMkLst>
      </pc:sldChg>
      <pc:sldChg chg="delSp modSp add mod">
        <pc:chgData name="Hashimoto, Chie / 橋本　知依" userId="d974ff01-1f92-419a-ba7c-6fd3fb8463af" providerId="ADAL" clId="{4224465C-F775-4C2E-883D-D0BAD81428DA}" dt="2023-12-19T05:55:31.140" v="38" actId="207"/>
        <pc:sldMkLst>
          <pc:docMk/>
          <pc:sldMk cId="2875237215" sldId="340"/>
        </pc:sldMkLst>
        <pc:spChg chg="del">
          <ac:chgData name="Hashimoto, Chie / 橋本　知依" userId="d974ff01-1f92-419a-ba7c-6fd3fb8463af" providerId="ADAL" clId="{4224465C-F775-4C2E-883D-D0BAD81428DA}" dt="2023-12-19T05:53:55.567" v="33" actId="478"/>
          <ac:spMkLst>
            <pc:docMk/>
            <pc:sldMk cId="2875237215" sldId="340"/>
            <ac:spMk id="2" creationId="{79835C0F-A6A9-C8CE-FAA1-B4E98125CF23}"/>
          </ac:spMkLst>
        </pc:spChg>
        <pc:spChg chg="mod">
          <ac:chgData name="Hashimoto, Chie / 橋本　知依" userId="d974ff01-1f92-419a-ba7c-6fd3fb8463af" providerId="ADAL" clId="{4224465C-F775-4C2E-883D-D0BAD81428DA}" dt="2023-12-19T05:55:00.312" v="35" actId="13926"/>
          <ac:spMkLst>
            <pc:docMk/>
            <pc:sldMk cId="2875237215" sldId="340"/>
            <ac:spMk id="7" creationId="{BA736436-5633-2A32-1577-A1CFEFBE9E3C}"/>
          </ac:spMkLst>
        </pc:spChg>
        <pc:spChg chg="mod">
          <ac:chgData name="Hashimoto, Chie / 橋本　知依" userId="d974ff01-1f92-419a-ba7c-6fd3fb8463af" providerId="ADAL" clId="{4224465C-F775-4C2E-883D-D0BAD81428DA}" dt="2023-12-19T05:55:31.140" v="38" actId="207"/>
          <ac:spMkLst>
            <pc:docMk/>
            <pc:sldMk cId="2875237215" sldId="340"/>
            <ac:spMk id="8" creationId="{4D8BC9A6-057F-9D12-6ABE-134908070534}"/>
          </ac:spMkLst>
        </pc:spChg>
      </pc:sldChg>
      <pc:sldChg chg="modSp mod">
        <pc:chgData name="Hashimoto, Chie / 橋本　知依" userId="d974ff01-1f92-419a-ba7c-6fd3fb8463af" providerId="ADAL" clId="{4224465C-F775-4C2E-883D-D0BAD81428DA}" dt="2023-12-18T06:59:43.723" v="27" actId="20577"/>
        <pc:sldMkLst>
          <pc:docMk/>
          <pc:sldMk cId="736235912" sldId="342"/>
        </pc:sldMkLst>
        <pc:graphicFrameChg chg="modGraphic">
          <ac:chgData name="Hashimoto, Chie / 橋本　知依" userId="d974ff01-1f92-419a-ba7c-6fd3fb8463af" providerId="ADAL" clId="{4224465C-F775-4C2E-883D-D0BAD81428DA}" dt="2023-12-18T06:59:43.723" v="27" actId="20577"/>
          <ac:graphicFrameMkLst>
            <pc:docMk/>
            <pc:sldMk cId="736235912" sldId="342"/>
            <ac:graphicFrameMk id="8" creationId="{07219AAD-97A6-3628-5ADC-E4FDDF648FDB}"/>
          </ac:graphicFrameMkLst>
        </pc:graphicFrameChg>
      </pc:sldChg>
    </pc:docChg>
  </pc:docChgLst>
  <pc:docChgLst>
    <pc:chgData name="Hashimoto, Chie / 橋本　知依" userId="d974ff01-1f92-419a-ba7c-6fd3fb8463af" providerId="ADAL" clId="{1C5858C0-B0BF-4FA8-BDD0-AC82485F7171}"/>
    <pc:docChg chg="undo custSel modSld">
      <pc:chgData name="Hashimoto, Chie / 橋本　知依" userId="d974ff01-1f92-419a-ba7c-6fd3fb8463af" providerId="ADAL" clId="{1C5858C0-B0BF-4FA8-BDD0-AC82485F7171}" dt="2023-10-26T01:43:49.031" v="471" actId="1076"/>
      <pc:docMkLst>
        <pc:docMk/>
      </pc:docMkLst>
      <pc:sldChg chg="modSp mod">
        <pc:chgData name="Hashimoto, Chie / 橋本　知依" userId="d974ff01-1f92-419a-ba7c-6fd3fb8463af" providerId="ADAL" clId="{1C5858C0-B0BF-4FA8-BDD0-AC82485F7171}" dt="2023-10-26T00:57:11.683" v="9" actId="20577"/>
        <pc:sldMkLst>
          <pc:docMk/>
          <pc:sldMk cId="3840699567" sldId="303"/>
        </pc:sldMkLst>
        <pc:spChg chg="mod">
          <ac:chgData name="Hashimoto, Chie / 橋本　知依" userId="d974ff01-1f92-419a-ba7c-6fd3fb8463af" providerId="ADAL" clId="{1C5858C0-B0BF-4FA8-BDD0-AC82485F7171}" dt="2023-10-26T00:57:11.683" v="9" actId="20577"/>
          <ac:spMkLst>
            <pc:docMk/>
            <pc:sldMk cId="3840699567" sldId="303"/>
            <ac:spMk id="3" creationId="{530A82E1-8E0D-434A-9DF4-7C2ABD1A07A1}"/>
          </ac:spMkLst>
        </pc:spChg>
      </pc:sldChg>
      <pc:sldChg chg="addSp modSp mod">
        <pc:chgData name="Hashimoto, Chie / 橋本　知依" userId="d974ff01-1f92-419a-ba7c-6fd3fb8463af" providerId="ADAL" clId="{1C5858C0-B0BF-4FA8-BDD0-AC82485F7171}" dt="2023-10-26T01:13:21.277" v="158" actId="20577"/>
        <pc:sldMkLst>
          <pc:docMk/>
          <pc:sldMk cId="509033882" sldId="305"/>
        </pc:sldMkLst>
        <pc:spChg chg="mod">
          <ac:chgData name="Hashimoto, Chie / 橋本　知依" userId="d974ff01-1f92-419a-ba7c-6fd3fb8463af" providerId="ADAL" clId="{1C5858C0-B0BF-4FA8-BDD0-AC82485F7171}" dt="2023-10-26T00:57:30.913" v="10"/>
          <ac:spMkLst>
            <pc:docMk/>
            <pc:sldMk cId="509033882" sldId="305"/>
            <ac:spMk id="2" creationId="{519420CB-CF56-435A-A5AD-9C1751E314DF}"/>
          </ac:spMkLst>
        </pc:spChg>
        <pc:spChg chg="mod">
          <ac:chgData name="Hashimoto, Chie / 橋本　知依" userId="d974ff01-1f92-419a-ba7c-6fd3fb8463af" providerId="ADAL" clId="{1C5858C0-B0BF-4FA8-BDD0-AC82485F7171}" dt="2023-10-26T00:57:51.638" v="15"/>
          <ac:spMkLst>
            <pc:docMk/>
            <pc:sldMk cId="509033882" sldId="305"/>
            <ac:spMk id="3" creationId="{1E400EDE-EE2F-4FB8-9778-A5A6D5083400}"/>
          </ac:spMkLst>
        </pc:spChg>
        <pc:spChg chg="mod">
          <ac:chgData name="Hashimoto, Chie / 橋本　知依" userId="d974ff01-1f92-419a-ba7c-6fd3fb8463af" providerId="ADAL" clId="{1C5858C0-B0BF-4FA8-BDD0-AC82485F7171}" dt="2023-10-26T00:58:58.343" v="53" actId="6549"/>
          <ac:spMkLst>
            <pc:docMk/>
            <pc:sldMk cId="509033882" sldId="305"/>
            <ac:spMk id="6" creationId="{531B4B9D-12EA-4BC5-4859-8E23CDDB1A22}"/>
          </ac:spMkLst>
        </pc:spChg>
        <pc:spChg chg="mod">
          <ac:chgData name="Hashimoto, Chie / 橋本　知依" userId="d974ff01-1f92-419a-ba7c-6fd3fb8463af" providerId="ADAL" clId="{1C5858C0-B0BF-4FA8-BDD0-AC82485F7171}" dt="2023-10-26T01:13:21.277" v="158" actId="20577"/>
          <ac:spMkLst>
            <pc:docMk/>
            <pc:sldMk cId="509033882" sldId="305"/>
            <ac:spMk id="7" creationId="{DB462E19-2AD4-6A23-1FAF-F7BF8087DC23}"/>
          </ac:spMkLst>
        </pc:spChg>
        <pc:spChg chg="mod">
          <ac:chgData name="Hashimoto, Chie / 橋本　知依" userId="d974ff01-1f92-419a-ba7c-6fd3fb8463af" providerId="ADAL" clId="{1C5858C0-B0BF-4FA8-BDD0-AC82485F7171}" dt="2023-10-26T01:08:29.355" v="100" actId="1076"/>
          <ac:spMkLst>
            <pc:docMk/>
            <pc:sldMk cId="509033882" sldId="305"/>
            <ac:spMk id="8" creationId="{060EFA88-1D8D-D8A8-2766-30DFABE47B40}"/>
          </ac:spMkLst>
        </pc:spChg>
        <pc:spChg chg="mod">
          <ac:chgData name="Hashimoto, Chie / 橋本　知依" userId="d974ff01-1f92-419a-ba7c-6fd3fb8463af" providerId="ADAL" clId="{1C5858C0-B0BF-4FA8-BDD0-AC82485F7171}" dt="2023-10-26T01:11:29.769" v="125" actId="1076"/>
          <ac:spMkLst>
            <pc:docMk/>
            <pc:sldMk cId="509033882" sldId="305"/>
            <ac:spMk id="9" creationId="{3FD80B45-95D0-6766-6080-C0EB58642D3F}"/>
          </ac:spMkLst>
        </pc:spChg>
        <pc:spChg chg="mod">
          <ac:chgData name="Hashimoto, Chie / 橋本　知依" userId="d974ff01-1f92-419a-ba7c-6fd3fb8463af" providerId="ADAL" clId="{1C5858C0-B0BF-4FA8-BDD0-AC82485F7171}" dt="2023-10-26T01:11:32.470" v="126" actId="1076"/>
          <ac:spMkLst>
            <pc:docMk/>
            <pc:sldMk cId="509033882" sldId="305"/>
            <ac:spMk id="10" creationId="{9AB43444-53DB-6BBC-AD6C-9D23C75023D8}"/>
          </ac:spMkLst>
        </pc:spChg>
        <pc:spChg chg="mod">
          <ac:chgData name="Hashimoto, Chie / 橋本　知依" userId="d974ff01-1f92-419a-ba7c-6fd3fb8463af" providerId="ADAL" clId="{1C5858C0-B0BF-4FA8-BDD0-AC82485F7171}" dt="2023-10-26T01:07:30.951" v="92" actId="164"/>
          <ac:spMkLst>
            <pc:docMk/>
            <pc:sldMk cId="509033882" sldId="305"/>
            <ac:spMk id="15" creationId="{1BA45130-5008-5B6D-5E0A-D7511ABAAFEC}"/>
          </ac:spMkLst>
        </pc:spChg>
        <pc:spChg chg="mod">
          <ac:chgData name="Hashimoto, Chie / 橋本　知依" userId="d974ff01-1f92-419a-ba7c-6fd3fb8463af" providerId="ADAL" clId="{1C5858C0-B0BF-4FA8-BDD0-AC82485F7171}" dt="2023-10-26T01:07:26.155" v="91" actId="164"/>
          <ac:spMkLst>
            <pc:docMk/>
            <pc:sldMk cId="509033882" sldId="305"/>
            <ac:spMk id="16" creationId="{F98D9867-26FC-CE13-BF7E-83BF0BE2F750}"/>
          </ac:spMkLst>
        </pc:spChg>
        <pc:spChg chg="mod">
          <ac:chgData name="Hashimoto, Chie / 橋本　知依" userId="d974ff01-1f92-419a-ba7c-6fd3fb8463af" providerId="ADAL" clId="{1C5858C0-B0BF-4FA8-BDD0-AC82485F7171}" dt="2023-10-26T01:07:26.155" v="91" actId="164"/>
          <ac:spMkLst>
            <pc:docMk/>
            <pc:sldMk cId="509033882" sldId="305"/>
            <ac:spMk id="17" creationId="{D6F23847-5F51-9D6D-F67C-E132E46F5139}"/>
          </ac:spMkLst>
        </pc:spChg>
        <pc:spChg chg="mod">
          <ac:chgData name="Hashimoto, Chie / 橋本　知依" userId="d974ff01-1f92-419a-ba7c-6fd3fb8463af" providerId="ADAL" clId="{1C5858C0-B0BF-4FA8-BDD0-AC82485F7171}" dt="2023-10-26T01:05:31.608" v="90" actId="164"/>
          <ac:spMkLst>
            <pc:docMk/>
            <pc:sldMk cId="509033882" sldId="305"/>
            <ac:spMk id="18" creationId="{BFBDD624-2EFF-97DA-F192-A8619B02AE06}"/>
          </ac:spMkLst>
        </pc:spChg>
        <pc:grpChg chg="add mod">
          <ac:chgData name="Hashimoto, Chie / 橋本　知依" userId="d974ff01-1f92-419a-ba7c-6fd3fb8463af" providerId="ADAL" clId="{1C5858C0-B0BF-4FA8-BDD0-AC82485F7171}" dt="2023-10-26T01:08:26.532" v="99" actId="1076"/>
          <ac:grpSpMkLst>
            <pc:docMk/>
            <pc:sldMk cId="509033882" sldId="305"/>
            <ac:grpSpMk id="4" creationId="{F963DD81-9582-EDB8-3794-C7315131F82C}"/>
          </ac:grpSpMkLst>
        </pc:grpChg>
        <pc:grpChg chg="add mod">
          <ac:chgData name="Hashimoto, Chie / 橋本　知依" userId="d974ff01-1f92-419a-ba7c-6fd3fb8463af" providerId="ADAL" clId="{1C5858C0-B0BF-4FA8-BDD0-AC82485F7171}" dt="2023-10-26T01:10:37.186" v="109" actId="1076"/>
          <ac:grpSpMkLst>
            <pc:docMk/>
            <pc:sldMk cId="509033882" sldId="305"/>
            <ac:grpSpMk id="11" creationId="{022BE94D-302D-6284-A61C-BA68EC0D993A}"/>
          </ac:grpSpMkLst>
        </pc:grpChg>
        <pc:grpChg chg="add mod">
          <ac:chgData name="Hashimoto, Chie / 橋本　知依" userId="d974ff01-1f92-419a-ba7c-6fd3fb8463af" providerId="ADAL" clId="{1C5858C0-B0BF-4FA8-BDD0-AC82485F7171}" dt="2023-10-26T01:11:36.138" v="127" actId="1076"/>
          <ac:grpSpMkLst>
            <pc:docMk/>
            <pc:sldMk cId="509033882" sldId="305"/>
            <ac:grpSpMk id="13" creationId="{280C63E5-E0C5-318F-CBFF-638B819327EA}"/>
          </ac:grpSpMkLst>
        </pc:grpChg>
        <pc:graphicFrameChg chg="mod modGraphic">
          <ac:chgData name="Hashimoto, Chie / 橋本　知依" userId="d974ff01-1f92-419a-ba7c-6fd3fb8463af" providerId="ADAL" clId="{1C5858C0-B0BF-4FA8-BDD0-AC82485F7171}" dt="2023-10-26T01:08:32.081" v="101" actId="20577"/>
          <ac:graphicFrameMkLst>
            <pc:docMk/>
            <pc:sldMk cId="509033882" sldId="305"/>
            <ac:graphicFrameMk id="28" creationId="{99FA9CBE-D388-811D-E0C2-694E6E6CE91B}"/>
          </ac:graphicFrameMkLst>
        </pc:graphicFrameChg>
        <pc:picChg chg="mod">
          <ac:chgData name="Hashimoto, Chie / 橋本　知依" userId="d974ff01-1f92-419a-ba7c-6fd3fb8463af" providerId="ADAL" clId="{1C5858C0-B0BF-4FA8-BDD0-AC82485F7171}" dt="2023-10-26T01:05:31.608" v="90" actId="164"/>
          <ac:picMkLst>
            <pc:docMk/>
            <pc:sldMk cId="509033882" sldId="305"/>
            <ac:picMk id="5" creationId="{F4681FF7-250C-91CB-5F6B-B0D480BB087B}"/>
          </ac:picMkLst>
        </pc:picChg>
        <pc:picChg chg="mod">
          <ac:chgData name="Hashimoto, Chie / 橋本　知依" userId="d974ff01-1f92-419a-ba7c-6fd3fb8463af" providerId="ADAL" clId="{1C5858C0-B0BF-4FA8-BDD0-AC82485F7171}" dt="2023-10-26T01:07:26.155" v="91" actId="164"/>
          <ac:picMkLst>
            <pc:docMk/>
            <pc:sldMk cId="509033882" sldId="305"/>
            <ac:picMk id="12" creationId="{E13259DC-C80C-8F02-7B0E-353663BBCD48}"/>
          </ac:picMkLst>
        </pc:picChg>
        <pc:picChg chg="mod">
          <ac:chgData name="Hashimoto, Chie / 橋本　知依" userId="d974ff01-1f92-419a-ba7c-6fd3fb8463af" providerId="ADAL" clId="{1C5858C0-B0BF-4FA8-BDD0-AC82485F7171}" dt="2023-10-26T01:07:30.951" v="92" actId="164"/>
          <ac:picMkLst>
            <pc:docMk/>
            <pc:sldMk cId="509033882" sldId="305"/>
            <ac:picMk id="14" creationId="{93A3E691-10C2-263E-A2F8-EACCB5C2E6D8}"/>
          </ac:picMkLst>
        </pc:picChg>
      </pc:sldChg>
      <pc:sldChg chg="addSp modSp mod">
        <pc:chgData name="Hashimoto, Chie / 橋本　知依" userId="d974ff01-1f92-419a-ba7c-6fd3fb8463af" providerId="ADAL" clId="{1C5858C0-B0BF-4FA8-BDD0-AC82485F7171}" dt="2023-10-26T01:30:08.377" v="320" actId="1076"/>
        <pc:sldMkLst>
          <pc:docMk/>
          <pc:sldMk cId="1571775979" sldId="325"/>
        </pc:sldMkLst>
        <pc:spChg chg="mod">
          <ac:chgData name="Hashimoto, Chie / 橋本　知依" userId="d974ff01-1f92-419a-ba7c-6fd3fb8463af" providerId="ADAL" clId="{1C5858C0-B0BF-4FA8-BDD0-AC82485F7171}" dt="2023-10-26T00:57:36.072" v="12"/>
          <ac:spMkLst>
            <pc:docMk/>
            <pc:sldMk cId="1571775979" sldId="325"/>
            <ac:spMk id="6" creationId="{635E94E0-ED05-73B1-6C26-FD93A57B3A14}"/>
          </ac:spMkLst>
        </pc:spChg>
        <pc:spChg chg="mod">
          <ac:chgData name="Hashimoto, Chie / 橋本　知依" userId="d974ff01-1f92-419a-ba7c-6fd3fb8463af" providerId="ADAL" clId="{1C5858C0-B0BF-4FA8-BDD0-AC82485F7171}" dt="2023-10-26T01:26:59.204" v="267" actId="164"/>
          <ac:spMkLst>
            <pc:docMk/>
            <pc:sldMk cId="1571775979" sldId="325"/>
            <ac:spMk id="10" creationId="{92093CB9-44E6-BFD7-DE2A-859308099B23}"/>
          </ac:spMkLst>
        </pc:spChg>
        <pc:spChg chg="mod">
          <ac:chgData name="Hashimoto, Chie / 橋本　知依" userId="d974ff01-1f92-419a-ba7c-6fd3fb8463af" providerId="ADAL" clId="{1C5858C0-B0BF-4FA8-BDD0-AC82485F7171}" dt="2023-10-26T01:26:59.204" v="267" actId="164"/>
          <ac:spMkLst>
            <pc:docMk/>
            <pc:sldMk cId="1571775979" sldId="325"/>
            <ac:spMk id="15" creationId="{FD955F00-DE09-327F-7335-5520D34009FF}"/>
          </ac:spMkLst>
        </pc:spChg>
        <pc:spChg chg="mod">
          <ac:chgData name="Hashimoto, Chie / 橋本　知依" userId="d974ff01-1f92-419a-ba7c-6fd3fb8463af" providerId="ADAL" clId="{1C5858C0-B0BF-4FA8-BDD0-AC82485F7171}" dt="2023-10-26T01:27:47.846" v="275" actId="1076"/>
          <ac:spMkLst>
            <pc:docMk/>
            <pc:sldMk cId="1571775979" sldId="325"/>
            <ac:spMk id="22" creationId="{4ACACD17-F872-0ABC-7DFE-0B3D25FEC9C7}"/>
          </ac:spMkLst>
        </pc:spChg>
        <pc:spChg chg="mod">
          <ac:chgData name="Hashimoto, Chie / 橋本　知依" userId="d974ff01-1f92-419a-ba7c-6fd3fb8463af" providerId="ADAL" clId="{1C5858C0-B0BF-4FA8-BDD0-AC82485F7171}" dt="2023-10-26T01:30:08.377" v="320" actId="1076"/>
          <ac:spMkLst>
            <pc:docMk/>
            <pc:sldMk cId="1571775979" sldId="325"/>
            <ac:spMk id="24" creationId="{DE1BC7E1-13FC-994D-649B-521ED2923808}"/>
          </ac:spMkLst>
        </pc:spChg>
        <pc:spChg chg="mod">
          <ac:chgData name="Hashimoto, Chie / 橋本　知依" userId="d974ff01-1f92-419a-ba7c-6fd3fb8463af" providerId="ADAL" clId="{1C5858C0-B0BF-4FA8-BDD0-AC82485F7171}" dt="2023-10-26T01:30:05.084" v="319" actId="1076"/>
          <ac:spMkLst>
            <pc:docMk/>
            <pc:sldMk cId="1571775979" sldId="325"/>
            <ac:spMk id="26" creationId="{CC4CBFE6-105F-AB10-8A99-C083A2683DF4}"/>
          </ac:spMkLst>
        </pc:spChg>
        <pc:spChg chg="mod">
          <ac:chgData name="Hashimoto, Chie / 橋本　知依" userId="d974ff01-1f92-419a-ba7c-6fd3fb8463af" providerId="ADAL" clId="{1C5858C0-B0BF-4FA8-BDD0-AC82485F7171}" dt="2023-10-26T01:29:12.283" v="303" actId="164"/>
          <ac:spMkLst>
            <pc:docMk/>
            <pc:sldMk cId="1571775979" sldId="325"/>
            <ac:spMk id="35" creationId="{78C9F3D4-B895-43EC-CC0E-B8EBEBC79F8C}"/>
          </ac:spMkLst>
        </pc:spChg>
        <pc:spChg chg="mod">
          <ac:chgData name="Hashimoto, Chie / 橋本　知依" userId="d974ff01-1f92-419a-ba7c-6fd3fb8463af" providerId="ADAL" clId="{1C5858C0-B0BF-4FA8-BDD0-AC82485F7171}" dt="2023-10-26T01:29:17.241" v="304" actId="164"/>
          <ac:spMkLst>
            <pc:docMk/>
            <pc:sldMk cId="1571775979" sldId="325"/>
            <ac:spMk id="36" creationId="{621EA8F8-82FF-19E7-97FC-F5B9FFB97C6B}"/>
          </ac:spMkLst>
        </pc:spChg>
        <pc:grpChg chg="add mod">
          <ac:chgData name="Hashimoto, Chie / 橋本　知依" userId="d974ff01-1f92-419a-ba7c-6fd3fb8463af" providerId="ADAL" clId="{1C5858C0-B0BF-4FA8-BDD0-AC82485F7171}" dt="2023-10-26T01:27:31.366" v="270" actId="14100"/>
          <ac:grpSpMkLst>
            <pc:docMk/>
            <pc:sldMk cId="1571775979" sldId="325"/>
            <ac:grpSpMk id="2" creationId="{51D2ABE8-DAD4-2E75-FA01-313BE0563240}"/>
          </ac:grpSpMkLst>
        </pc:grpChg>
        <pc:grpChg chg="add mod">
          <ac:chgData name="Hashimoto, Chie / 橋本　知依" userId="d974ff01-1f92-419a-ba7c-6fd3fb8463af" providerId="ADAL" clId="{1C5858C0-B0BF-4FA8-BDD0-AC82485F7171}" dt="2023-10-26T01:29:40.048" v="312" actId="1076"/>
          <ac:grpSpMkLst>
            <pc:docMk/>
            <pc:sldMk cId="1571775979" sldId="325"/>
            <ac:grpSpMk id="4" creationId="{1D626BD1-3BEA-AB00-586E-D0F797F10398}"/>
          </ac:grpSpMkLst>
        </pc:grpChg>
        <pc:grpChg chg="add mod">
          <ac:chgData name="Hashimoto, Chie / 橋本　知依" userId="d974ff01-1f92-419a-ba7c-6fd3fb8463af" providerId="ADAL" clId="{1C5858C0-B0BF-4FA8-BDD0-AC82485F7171}" dt="2023-10-26T01:29:24.163" v="308" actId="164"/>
          <ac:grpSpMkLst>
            <pc:docMk/>
            <pc:sldMk cId="1571775979" sldId="325"/>
            <ac:grpSpMk id="5" creationId="{968E4F79-B3B8-773F-5EB0-F5C52EB325F5}"/>
          </ac:grpSpMkLst>
        </pc:grpChg>
        <pc:grpChg chg="add mod">
          <ac:chgData name="Hashimoto, Chie / 橋本　知依" userId="d974ff01-1f92-419a-ba7c-6fd3fb8463af" providerId="ADAL" clId="{1C5858C0-B0BF-4FA8-BDD0-AC82485F7171}" dt="2023-10-26T01:29:48.058" v="315" actId="1076"/>
          <ac:grpSpMkLst>
            <pc:docMk/>
            <pc:sldMk cId="1571775979" sldId="325"/>
            <ac:grpSpMk id="11" creationId="{84440CD6-BF09-2803-F0AD-E781000D233E}"/>
          </ac:grpSpMkLst>
        </pc:grpChg>
        <pc:graphicFrameChg chg="mod modGraphic">
          <ac:chgData name="Hashimoto, Chie / 橋本　知依" userId="d974ff01-1f92-419a-ba7c-6fd3fb8463af" providerId="ADAL" clId="{1C5858C0-B0BF-4FA8-BDD0-AC82485F7171}" dt="2023-10-26T01:29:03.630" v="299"/>
          <ac:graphicFrameMkLst>
            <pc:docMk/>
            <pc:sldMk cId="1571775979" sldId="325"/>
            <ac:graphicFrameMk id="8" creationId="{07219AAD-97A6-3628-5ADC-E4FDDF648FDB}"/>
          </ac:graphicFrameMkLst>
        </pc:graphicFrameChg>
        <pc:picChg chg="mod">
          <ac:chgData name="Hashimoto, Chie / 橋本　知依" userId="d974ff01-1f92-419a-ba7c-6fd3fb8463af" providerId="ADAL" clId="{1C5858C0-B0BF-4FA8-BDD0-AC82485F7171}" dt="2023-10-26T01:26:59.204" v="267" actId="164"/>
          <ac:picMkLst>
            <pc:docMk/>
            <pc:sldMk cId="1571775979" sldId="325"/>
            <ac:picMk id="3" creationId="{6963EFC8-7E12-BE8C-1BBF-9807907412CB}"/>
          </ac:picMkLst>
        </pc:picChg>
        <pc:picChg chg="mod">
          <ac:chgData name="Hashimoto, Chie / 橋本　知依" userId="d974ff01-1f92-419a-ba7c-6fd3fb8463af" providerId="ADAL" clId="{1C5858C0-B0BF-4FA8-BDD0-AC82485F7171}" dt="2023-10-26T01:26:59.204" v="267" actId="164"/>
          <ac:picMkLst>
            <pc:docMk/>
            <pc:sldMk cId="1571775979" sldId="325"/>
            <ac:picMk id="7" creationId="{356EF195-03BF-4064-C3BD-7DCF192C08B3}"/>
          </ac:picMkLst>
        </pc:picChg>
        <pc:picChg chg="mod modCrop">
          <ac:chgData name="Hashimoto, Chie / 橋本　知依" userId="d974ff01-1f92-419a-ba7c-6fd3fb8463af" providerId="ADAL" clId="{1C5858C0-B0BF-4FA8-BDD0-AC82485F7171}" dt="2023-10-26T01:29:46.208" v="314" actId="732"/>
          <ac:picMkLst>
            <pc:docMk/>
            <pc:sldMk cId="1571775979" sldId="325"/>
            <ac:picMk id="28" creationId="{16912B21-260B-0278-EA5A-CF9ABB21F7C6}"/>
          </ac:picMkLst>
        </pc:picChg>
        <pc:picChg chg="mod">
          <ac:chgData name="Hashimoto, Chie / 橋本　知依" userId="d974ff01-1f92-419a-ba7c-6fd3fb8463af" providerId="ADAL" clId="{1C5858C0-B0BF-4FA8-BDD0-AC82485F7171}" dt="2023-10-26T01:29:17.241" v="304" actId="164"/>
          <ac:picMkLst>
            <pc:docMk/>
            <pc:sldMk cId="1571775979" sldId="325"/>
            <ac:picMk id="30" creationId="{578D6454-D0B6-31A5-584A-74EEB45264F1}"/>
          </ac:picMkLst>
        </pc:picChg>
        <pc:picChg chg="mod">
          <ac:chgData name="Hashimoto, Chie / 橋本　知依" userId="d974ff01-1f92-419a-ba7c-6fd3fb8463af" providerId="ADAL" clId="{1C5858C0-B0BF-4FA8-BDD0-AC82485F7171}" dt="2023-10-26T01:29:12.283" v="303" actId="164"/>
          <ac:picMkLst>
            <pc:docMk/>
            <pc:sldMk cId="1571775979" sldId="325"/>
            <ac:picMk id="32" creationId="{463FA050-1675-B8C7-9FEC-080DEC5C5F1A}"/>
          </ac:picMkLst>
        </pc:picChg>
        <pc:picChg chg="mod">
          <ac:chgData name="Hashimoto, Chie / 橋本　知依" userId="d974ff01-1f92-419a-ba7c-6fd3fb8463af" providerId="ADAL" clId="{1C5858C0-B0BF-4FA8-BDD0-AC82485F7171}" dt="2023-10-26T01:29:12.283" v="303" actId="164"/>
          <ac:picMkLst>
            <pc:docMk/>
            <pc:sldMk cId="1571775979" sldId="325"/>
            <ac:picMk id="34" creationId="{D84F0BF3-FBC1-9910-02CF-DD26F5A182EE}"/>
          </ac:picMkLst>
        </pc:picChg>
        <pc:cxnChg chg="mod">
          <ac:chgData name="Hashimoto, Chie / 橋本　知依" userId="d974ff01-1f92-419a-ba7c-6fd3fb8463af" providerId="ADAL" clId="{1C5858C0-B0BF-4FA8-BDD0-AC82485F7171}" dt="2023-10-26T01:26:59.204" v="267" actId="164"/>
          <ac:cxnSpMkLst>
            <pc:docMk/>
            <pc:sldMk cId="1571775979" sldId="325"/>
            <ac:cxnSpMk id="9" creationId="{9FA865BB-8DD6-D6E4-7D00-D0C96AD1312E}"/>
          </ac:cxnSpMkLst>
        </pc:cxnChg>
      </pc:sldChg>
      <pc:sldChg chg="addSp delSp modSp mod">
        <pc:chgData name="Hashimoto, Chie / 橋本　知依" userId="d974ff01-1f92-419a-ba7c-6fd3fb8463af" providerId="ADAL" clId="{1C5858C0-B0BF-4FA8-BDD0-AC82485F7171}" dt="2023-10-26T01:25:30.315" v="262" actId="1076"/>
        <pc:sldMkLst>
          <pc:docMk/>
          <pc:sldMk cId="3792151018" sldId="331"/>
        </pc:sldMkLst>
        <pc:spChg chg="mod">
          <ac:chgData name="Hashimoto, Chie / 橋本　知依" userId="d974ff01-1f92-419a-ba7c-6fd3fb8463af" providerId="ADAL" clId="{1C5858C0-B0BF-4FA8-BDD0-AC82485F7171}" dt="2023-10-26T00:57:34.311" v="11"/>
          <ac:spMkLst>
            <pc:docMk/>
            <pc:sldMk cId="3792151018" sldId="331"/>
            <ac:spMk id="6" creationId="{635E94E0-ED05-73B1-6C26-FD93A57B3A14}"/>
          </ac:spMkLst>
        </pc:spChg>
        <pc:spChg chg="mod topLvl">
          <ac:chgData name="Hashimoto, Chie / 橋本　知依" userId="d974ff01-1f92-419a-ba7c-6fd3fb8463af" providerId="ADAL" clId="{1C5858C0-B0BF-4FA8-BDD0-AC82485F7171}" dt="2023-10-26T01:25:08.686" v="254" actId="1076"/>
          <ac:spMkLst>
            <pc:docMk/>
            <pc:sldMk cId="3792151018" sldId="331"/>
            <ac:spMk id="10" creationId="{4660A13A-9D54-CFC2-8C83-47EAF2263CF4}"/>
          </ac:spMkLst>
        </pc:spChg>
        <pc:spChg chg="mod topLvl">
          <ac:chgData name="Hashimoto, Chie / 橋本　知依" userId="d974ff01-1f92-419a-ba7c-6fd3fb8463af" providerId="ADAL" clId="{1C5858C0-B0BF-4FA8-BDD0-AC82485F7171}" dt="2023-10-26T01:25:13.807" v="258" actId="1038"/>
          <ac:spMkLst>
            <pc:docMk/>
            <pc:sldMk cId="3792151018" sldId="331"/>
            <ac:spMk id="13" creationId="{0EF68B60-0378-686A-3900-E68A7D5089CF}"/>
          </ac:spMkLst>
        </pc:spChg>
        <pc:spChg chg="mod topLvl">
          <ac:chgData name="Hashimoto, Chie / 橋本　知依" userId="d974ff01-1f92-419a-ba7c-6fd3fb8463af" providerId="ADAL" clId="{1C5858C0-B0BF-4FA8-BDD0-AC82485F7171}" dt="2023-10-26T01:25:18.450" v="259" actId="1076"/>
          <ac:spMkLst>
            <pc:docMk/>
            <pc:sldMk cId="3792151018" sldId="331"/>
            <ac:spMk id="14" creationId="{24CEEEF8-6990-ACDB-913A-D66D0AE90B35}"/>
          </ac:spMkLst>
        </pc:spChg>
        <pc:spChg chg="mod topLvl">
          <ac:chgData name="Hashimoto, Chie / 橋本　知依" userId="d974ff01-1f92-419a-ba7c-6fd3fb8463af" providerId="ADAL" clId="{1C5858C0-B0BF-4FA8-BDD0-AC82485F7171}" dt="2023-10-26T01:25:30.315" v="262" actId="1076"/>
          <ac:spMkLst>
            <pc:docMk/>
            <pc:sldMk cId="3792151018" sldId="331"/>
            <ac:spMk id="16" creationId="{6F2AE281-86E9-F9A6-9789-EC61F745801F}"/>
          </ac:spMkLst>
        </pc:spChg>
        <pc:spChg chg="del">
          <ac:chgData name="Hashimoto, Chie / 橋本　知依" userId="d974ff01-1f92-419a-ba7c-6fd3fb8463af" providerId="ADAL" clId="{1C5858C0-B0BF-4FA8-BDD0-AC82485F7171}" dt="2023-10-26T01:23:16.478" v="225" actId="478"/>
          <ac:spMkLst>
            <pc:docMk/>
            <pc:sldMk cId="3792151018" sldId="331"/>
            <ac:spMk id="22" creationId="{AD71A72A-CE5A-DF1B-BCEA-2C6FE108A448}"/>
          </ac:spMkLst>
        </pc:spChg>
        <pc:grpChg chg="del mod">
          <ac:chgData name="Hashimoto, Chie / 橋本　知依" userId="d974ff01-1f92-419a-ba7c-6fd3fb8463af" providerId="ADAL" clId="{1C5858C0-B0BF-4FA8-BDD0-AC82485F7171}" dt="2023-10-26T01:24:45.100" v="244" actId="165"/>
          <ac:grpSpMkLst>
            <pc:docMk/>
            <pc:sldMk cId="3792151018" sldId="331"/>
            <ac:grpSpMk id="21" creationId="{D97AEE05-6BE0-839A-11E7-42FEC8AD9EE5}"/>
          </ac:grpSpMkLst>
        </pc:grpChg>
        <pc:graphicFrameChg chg="mod ord modGraphic">
          <ac:chgData name="Hashimoto, Chie / 橋本　知依" userId="d974ff01-1f92-419a-ba7c-6fd3fb8463af" providerId="ADAL" clId="{1C5858C0-B0BF-4FA8-BDD0-AC82485F7171}" dt="2023-10-26T01:24:57.404" v="251" actId="167"/>
          <ac:graphicFrameMkLst>
            <pc:docMk/>
            <pc:sldMk cId="3792151018" sldId="331"/>
            <ac:graphicFrameMk id="8" creationId="{07219AAD-97A6-3628-5ADC-E4FDDF648FDB}"/>
          </ac:graphicFrameMkLst>
        </pc:graphicFrameChg>
        <pc:picChg chg="add mod ord modCrop">
          <ac:chgData name="Hashimoto, Chie / 橋本　知依" userId="d974ff01-1f92-419a-ba7c-6fd3fb8463af" providerId="ADAL" clId="{1C5858C0-B0BF-4FA8-BDD0-AC82485F7171}" dt="2023-10-26T01:25:01.320" v="252" actId="1076"/>
          <ac:picMkLst>
            <pc:docMk/>
            <pc:sldMk cId="3792151018" sldId="331"/>
            <ac:picMk id="3" creationId="{E60D71A7-40D7-27CD-6003-FA1997BB23CF}"/>
          </ac:picMkLst>
        </pc:picChg>
        <pc:picChg chg="del mod topLvl">
          <ac:chgData name="Hashimoto, Chie / 橋本　知依" userId="d974ff01-1f92-419a-ba7c-6fd3fb8463af" providerId="ADAL" clId="{1C5858C0-B0BF-4FA8-BDD0-AC82485F7171}" dt="2023-10-26T01:24:46.946" v="245" actId="478"/>
          <ac:picMkLst>
            <pc:docMk/>
            <pc:sldMk cId="3792151018" sldId="331"/>
            <ac:picMk id="4" creationId="{4FE95252-8632-8639-8901-FA611FB8056B}"/>
          </ac:picMkLst>
        </pc:picChg>
        <pc:picChg chg="del mod topLvl">
          <ac:chgData name="Hashimoto, Chie / 橋本　知依" userId="d974ff01-1f92-419a-ba7c-6fd3fb8463af" providerId="ADAL" clId="{1C5858C0-B0BF-4FA8-BDD0-AC82485F7171}" dt="2023-10-26T01:24:48.542" v="246" actId="478"/>
          <ac:picMkLst>
            <pc:docMk/>
            <pc:sldMk cId="3792151018" sldId="331"/>
            <ac:picMk id="7" creationId="{7BF43785-B408-E7F9-E758-67E192884624}"/>
          </ac:picMkLst>
        </pc:picChg>
        <pc:picChg chg="add mod ord modCrop">
          <ac:chgData name="Hashimoto, Chie / 橋本　知依" userId="d974ff01-1f92-419a-ba7c-6fd3fb8463af" providerId="ADAL" clId="{1C5858C0-B0BF-4FA8-BDD0-AC82485F7171}" dt="2023-10-26T01:25:04.492" v="253" actId="1076"/>
          <ac:picMkLst>
            <pc:docMk/>
            <pc:sldMk cId="3792151018" sldId="331"/>
            <ac:picMk id="11" creationId="{CF4921A7-FC4F-5A9B-B606-419622F55E03}"/>
          </ac:picMkLst>
        </pc:picChg>
        <pc:picChg chg="mod topLvl">
          <ac:chgData name="Hashimoto, Chie / 橋本　知依" userId="d974ff01-1f92-419a-ba7c-6fd3fb8463af" providerId="ADAL" clId="{1C5858C0-B0BF-4FA8-BDD0-AC82485F7171}" dt="2023-10-26T01:25:20.812" v="260" actId="1076"/>
          <ac:picMkLst>
            <pc:docMk/>
            <pc:sldMk cId="3792151018" sldId="331"/>
            <ac:picMk id="19" creationId="{BADD94AB-CE76-BD15-BC0E-6DA143987259}"/>
          </ac:picMkLst>
        </pc:picChg>
        <pc:picChg chg="mod topLvl">
          <ac:chgData name="Hashimoto, Chie / 橋本　知依" userId="d974ff01-1f92-419a-ba7c-6fd3fb8463af" providerId="ADAL" clId="{1C5858C0-B0BF-4FA8-BDD0-AC82485F7171}" dt="2023-10-26T01:25:23.488" v="261" actId="1076"/>
          <ac:picMkLst>
            <pc:docMk/>
            <pc:sldMk cId="3792151018" sldId="331"/>
            <ac:picMk id="20" creationId="{41B448B2-AAD6-3358-7C9A-4BC8C83B3A36}"/>
          </ac:picMkLst>
        </pc:picChg>
        <pc:cxnChg chg="mod topLvl">
          <ac:chgData name="Hashimoto, Chie / 橋本　知依" userId="d974ff01-1f92-419a-ba7c-6fd3fb8463af" providerId="ADAL" clId="{1C5858C0-B0BF-4FA8-BDD0-AC82485F7171}" dt="2023-10-26T01:25:30.315" v="262" actId="1076"/>
          <ac:cxnSpMkLst>
            <pc:docMk/>
            <pc:sldMk cId="3792151018" sldId="331"/>
            <ac:cxnSpMk id="9" creationId="{AA8E3678-2685-A1C0-9E14-2A66C485DCC3}"/>
          </ac:cxnSpMkLst>
        </pc:cxnChg>
      </pc:sldChg>
      <pc:sldChg chg="modSp mod">
        <pc:chgData name="Hashimoto, Chie / 橋本　知依" userId="d974ff01-1f92-419a-ba7c-6fd3fb8463af" providerId="ADAL" clId="{1C5858C0-B0BF-4FA8-BDD0-AC82485F7171}" dt="2023-10-26T01:34:58.326" v="351" actId="1076"/>
        <pc:sldMkLst>
          <pc:docMk/>
          <pc:sldMk cId="894165318" sldId="335"/>
        </pc:sldMkLst>
        <pc:spChg chg="mod">
          <ac:chgData name="Hashimoto, Chie / 橋本　知依" userId="d974ff01-1f92-419a-ba7c-6fd3fb8463af" providerId="ADAL" clId="{1C5858C0-B0BF-4FA8-BDD0-AC82485F7171}" dt="2023-10-26T01:34:56.961" v="350" actId="1076"/>
          <ac:spMkLst>
            <pc:docMk/>
            <pc:sldMk cId="894165318" sldId="335"/>
            <ac:spMk id="2" creationId="{0EFD45B2-6595-6CA4-9501-A023425F10C0}"/>
          </ac:spMkLst>
        </pc:spChg>
        <pc:spChg chg="mod">
          <ac:chgData name="Hashimoto, Chie / 橋本　知依" userId="d974ff01-1f92-419a-ba7c-6fd3fb8463af" providerId="ADAL" clId="{1C5858C0-B0BF-4FA8-BDD0-AC82485F7171}" dt="2023-10-26T00:57:37.636" v="13"/>
          <ac:spMkLst>
            <pc:docMk/>
            <pc:sldMk cId="894165318" sldId="335"/>
            <ac:spMk id="6" creationId="{635E94E0-ED05-73B1-6C26-FD93A57B3A14}"/>
          </ac:spMkLst>
        </pc:spChg>
        <pc:spChg chg="mod">
          <ac:chgData name="Hashimoto, Chie / 橋本　知依" userId="d974ff01-1f92-419a-ba7c-6fd3fb8463af" providerId="ADAL" clId="{1C5858C0-B0BF-4FA8-BDD0-AC82485F7171}" dt="2023-10-26T01:34:25.535" v="346" actId="1076"/>
          <ac:spMkLst>
            <pc:docMk/>
            <pc:sldMk cId="894165318" sldId="335"/>
            <ac:spMk id="11" creationId="{AF0389FB-75B0-5C00-7A52-F8FAF7AFFA77}"/>
          </ac:spMkLst>
        </pc:spChg>
        <pc:spChg chg="mod">
          <ac:chgData name="Hashimoto, Chie / 橋本　知依" userId="d974ff01-1f92-419a-ba7c-6fd3fb8463af" providerId="ADAL" clId="{1C5858C0-B0BF-4FA8-BDD0-AC82485F7171}" dt="2023-10-26T01:33:41.563" v="340" actId="1076"/>
          <ac:spMkLst>
            <pc:docMk/>
            <pc:sldMk cId="894165318" sldId="335"/>
            <ac:spMk id="12" creationId="{1B0D048B-E4AD-D3BE-AFF6-6F75D175188B}"/>
          </ac:spMkLst>
        </pc:spChg>
        <pc:spChg chg="mod">
          <ac:chgData name="Hashimoto, Chie / 橋本　知依" userId="d974ff01-1f92-419a-ba7c-6fd3fb8463af" providerId="ADAL" clId="{1C5858C0-B0BF-4FA8-BDD0-AC82485F7171}" dt="2023-10-26T01:33:02.103" v="336" actId="1076"/>
          <ac:spMkLst>
            <pc:docMk/>
            <pc:sldMk cId="894165318" sldId="335"/>
            <ac:spMk id="16" creationId="{2910F587-8D1B-49E0-C5CE-5510A356CFD8}"/>
          </ac:spMkLst>
        </pc:spChg>
        <pc:spChg chg="mod">
          <ac:chgData name="Hashimoto, Chie / 橋本　知依" userId="d974ff01-1f92-419a-ba7c-6fd3fb8463af" providerId="ADAL" clId="{1C5858C0-B0BF-4FA8-BDD0-AC82485F7171}" dt="2023-10-26T01:32:15.182" v="331" actId="1076"/>
          <ac:spMkLst>
            <pc:docMk/>
            <pc:sldMk cId="894165318" sldId="335"/>
            <ac:spMk id="17" creationId="{A1DBA0DA-6F76-7F5A-0452-997E8D6048A0}"/>
          </ac:spMkLst>
        </pc:spChg>
        <pc:graphicFrameChg chg="mod modGraphic">
          <ac:chgData name="Hashimoto, Chie / 橋本　知依" userId="d974ff01-1f92-419a-ba7c-6fd3fb8463af" providerId="ADAL" clId="{1C5858C0-B0BF-4FA8-BDD0-AC82485F7171}" dt="2023-10-26T01:31:16.962" v="327"/>
          <ac:graphicFrameMkLst>
            <pc:docMk/>
            <pc:sldMk cId="894165318" sldId="335"/>
            <ac:graphicFrameMk id="8" creationId="{07219AAD-97A6-3628-5ADC-E4FDDF648FDB}"/>
          </ac:graphicFrameMkLst>
        </pc:graphicFrameChg>
        <pc:picChg chg="mod">
          <ac:chgData name="Hashimoto, Chie / 橋本　知依" userId="d974ff01-1f92-419a-ba7c-6fd3fb8463af" providerId="ADAL" clId="{1C5858C0-B0BF-4FA8-BDD0-AC82485F7171}" dt="2023-10-26T01:34:58.326" v="351" actId="1076"/>
          <ac:picMkLst>
            <pc:docMk/>
            <pc:sldMk cId="894165318" sldId="335"/>
            <ac:picMk id="5" creationId="{8023B937-0599-6F84-16ED-8C4F5A8D98C5}"/>
          </ac:picMkLst>
        </pc:picChg>
        <pc:picChg chg="mod">
          <ac:chgData name="Hashimoto, Chie / 橋本　知依" userId="d974ff01-1f92-419a-ba7c-6fd3fb8463af" providerId="ADAL" clId="{1C5858C0-B0BF-4FA8-BDD0-AC82485F7171}" dt="2023-10-26T01:32:17.717" v="332" actId="1076"/>
          <ac:picMkLst>
            <pc:docMk/>
            <pc:sldMk cId="894165318" sldId="335"/>
            <ac:picMk id="14" creationId="{B0D4D182-9E55-F094-0B32-419D3ADFC385}"/>
          </ac:picMkLst>
        </pc:picChg>
      </pc:sldChg>
      <pc:sldChg chg="addSp delSp modSp mod">
        <pc:chgData name="Hashimoto, Chie / 橋本　知依" userId="d974ff01-1f92-419a-ba7c-6fd3fb8463af" providerId="ADAL" clId="{1C5858C0-B0BF-4FA8-BDD0-AC82485F7171}" dt="2023-10-26T01:43:49.031" v="471" actId="1076"/>
        <pc:sldMkLst>
          <pc:docMk/>
          <pc:sldMk cId="387756159" sldId="336"/>
        </pc:sldMkLst>
        <pc:spChg chg="mod topLvl">
          <ac:chgData name="Hashimoto, Chie / 橋本　知依" userId="d974ff01-1f92-419a-ba7c-6fd3fb8463af" providerId="ADAL" clId="{1C5858C0-B0BF-4FA8-BDD0-AC82485F7171}" dt="2023-10-26T01:43:47.192" v="470" actId="1076"/>
          <ac:spMkLst>
            <pc:docMk/>
            <pc:sldMk cId="387756159" sldId="336"/>
            <ac:spMk id="5" creationId="{8AD09220-A8D2-7082-2036-7DCF31567CA2}"/>
          </ac:spMkLst>
        </pc:spChg>
        <pc:spChg chg="mod">
          <ac:chgData name="Hashimoto, Chie / 橋本　知依" userId="d974ff01-1f92-419a-ba7c-6fd3fb8463af" providerId="ADAL" clId="{1C5858C0-B0BF-4FA8-BDD0-AC82485F7171}" dt="2023-10-26T00:57:39.273" v="14"/>
          <ac:spMkLst>
            <pc:docMk/>
            <pc:sldMk cId="387756159" sldId="336"/>
            <ac:spMk id="6" creationId="{635E94E0-ED05-73B1-6C26-FD93A57B3A14}"/>
          </ac:spMkLst>
        </pc:spChg>
        <pc:spChg chg="add mod">
          <ac:chgData name="Hashimoto, Chie / 橋本　知依" userId="d974ff01-1f92-419a-ba7c-6fd3fb8463af" providerId="ADAL" clId="{1C5858C0-B0BF-4FA8-BDD0-AC82485F7171}" dt="2023-10-26T01:42:40.749" v="421" actId="14100"/>
          <ac:spMkLst>
            <pc:docMk/>
            <pc:sldMk cId="387756159" sldId="336"/>
            <ac:spMk id="16" creationId="{498658FE-8583-0421-5F0B-B1CEB1DD6931}"/>
          </ac:spMkLst>
        </pc:spChg>
        <pc:spChg chg="add mod">
          <ac:chgData name="Hashimoto, Chie / 橋本　知依" userId="d974ff01-1f92-419a-ba7c-6fd3fb8463af" providerId="ADAL" clId="{1C5858C0-B0BF-4FA8-BDD0-AC82485F7171}" dt="2023-10-26T01:42:49.486" v="425" actId="14100"/>
          <ac:spMkLst>
            <pc:docMk/>
            <pc:sldMk cId="387756159" sldId="336"/>
            <ac:spMk id="17" creationId="{6D121DE7-123A-61A3-CBE0-976439A50AE1}"/>
          </ac:spMkLst>
        </pc:spChg>
        <pc:spChg chg="add mod">
          <ac:chgData name="Hashimoto, Chie / 橋本　知依" userId="d974ff01-1f92-419a-ba7c-6fd3fb8463af" providerId="ADAL" clId="{1C5858C0-B0BF-4FA8-BDD0-AC82485F7171}" dt="2023-10-26T01:43:12.545" v="450" actId="20577"/>
          <ac:spMkLst>
            <pc:docMk/>
            <pc:sldMk cId="387756159" sldId="336"/>
            <ac:spMk id="18" creationId="{67FEB084-E344-9140-4510-0BBA494656D2}"/>
          </ac:spMkLst>
        </pc:spChg>
        <pc:spChg chg="add mod">
          <ac:chgData name="Hashimoto, Chie / 橋本　知依" userId="d974ff01-1f92-419a-ba7c-6fd3fb8463af" providerId="ADAL" clId="{1C5858C0-B0BF-4FA8-BDD0-AC82485F7171}" dt="2023-10-26T01:43:22.750" v="463" actId="1076"/>
          <ac:spMkLst>
            <pc:docMk/>
            <pc:sldMk cId="387756159" sldId="336"/>
            <ac:spMk id="19" creationId="{7ABE8FF5-9BBA-1E92-ABF1-F1A723A8523C}"/>
          </ac:spMkLst>
        </pc:spChg>
        <pc:grpChg chg="add mod">
          <ac:chgData name="Hashimoto, Chie / 橋本　知依" userId="d974ff01-1f92-419a-ba7c-6fd3fb8463af" providerId="ADAL" clId="{1C5858C0-B0BF-4FA8-BDD0-AC82485F7171}" dt="2023-10-26T01:42:11.745" v="408" actId="1076"/>
          <ac:grpSpMkLst>
            <pc:docMk/>
            <pc:sldMk cId="387756159" sldId="336"/>
            <ac:grpSpMk id="9" creationId="{BEFF68DA-C2BD-4F58-CF1E-EB2FDBED2D97}"/>
          </ac:grpSpMkLst>
        </pc:grpChg>
        <pc:grpChg chg="del mod">
          <ac:chgData name="Hashimoto, Chie / 橋本　知依" userId="d974ff01-1f92-419a-ba7c-6fd3fb8463af" providerId="ADAL" clId="{1C5858C0-B0BF-4FA8-BDD0-AC82485F7171}" dt="2023-10-26T01:39:41.690" v="383" actId="165"/>
          <ac:grpSpMkLst>
            <pc:docMk/>
            <pc:sldMk cId="387756159" sldId="336"/>
            <ac:grpSpMk id="14" creationId="{DA085CA0-6BAC-66E4-1C86-74D44E378D03}"/>
          </ac:grpSpMkLst>
        </pc:grpChg>
        <pc:grpChg chg="add mod">
          <ac:chgData name="Hashimoto, Chie / 橋本　知依" userId="d974ff01-1f92-419a-ba7c-6fd3fb8463af" providerId="ADAL" clId="{1C5858C0-B0BF-4FA8-BDD0-AC82485F7171}" dt="2023-10-26T01:42:25.020" v="415" actId="1076"/>
          <ac:grpSpMkLst>
            <pc:docMk/>
            <pc:sldMk cId="387756159" sldId="336"/>
            <ac:grpSpMk id="15" creationId="{EE05F334-D9E3-45C3-9761-4562F20D22C1}"/>
          </ac:grpSpMkLst>
        </pc:grpChg>
        <pc:graphicFrameChg chg="mod modGraphic">
          <ac:chgData name="Hashimoto, Chie / 橋本　知依" userId="d974ff01-1f92-419a-ba7c-6fd3fb8463af" providerId="ADAL" clId="{1C5858C0-B0BF-4FA8-BDD0-AC82485F7171}" dt="2023-10-26T01:42:54.340" v="427" actId="14734"/>
          <ac:graphicFrameMkLst>
            <pc:docMk/>
            <pc:sldMk cId="387756159" sldId="336"/>
            <ac:graphicFrameMk id="8" creationId="{07219AAD-97A6-3628-5ADC-E4FDDF648FDB}"/>
          </ac:graphicFrameMkLst>
        </pc:graphicFrameChg>
        <pc:picChg chg="add mod modCrop">
          <ac:chgData name="Hashimoto, Chie / 橋本　知依" userId="d974ff01-1f92-419a-ba7c-6fd3fb8463af" providerId="ADAL" clId="{1C5858C0-B0BF-4FA8-BDD0-AC82485F7171}" dt="2023-10-26T01:40:00.132" v="391" actId="164"/>
          <ac:picMkLst>
            <pc:docMk/>
            <pc:sldMk cId="387756159" sldId="336"/>
            <ac:picMk id="3" creationId="{87BD3254-7D47-0B71-2FAD-48C6ABBDC334}"/>
          </ac:picMkLst>
        </pc:picChg>
        <pc:picChg chg="del mod topLvl">
          <ac:chgData name="Hashimoto, Chie / 橋本　知依" userId="d974ff01-1f92-419a-ba7c-6fd3fb8463af" providerId="ADAL" clId="{1C5858C0-B0BF-4FA8-BDD0-AC82485F7171}" dt="2023-10-26T01:42:51.276" v="426" actId="478"/>
          <ac:picMkLst>
            <pc:docMk/>
            <pc:sldMk cId="387756159" sldId="336"/>
            <ac:picMk id="4" creationId="{70AD4824-71DF-178D-B827-5C666C82DF1E}"/>
          </ac:picMkLst>
        </pc:picChg>
        <pc:picChg chg="add mod modCrop">
          <ac:chgData name="Hashimoto, Chie / 橋本　知依" userId="d974ff01-1f92-419a-ba7c-6fd3fb8463af" providerId="ADAL" clId="{1C5858C0-B0BF-4FA8-BDD0-AC82485F7171}" dt="2023-10-26T01:40:00.132" v="391" actId="164"/>
          <ac:picMkLst>
            <pc:docMk/>
            <pc:sldMk cId="387756159" sldId="336"/>
            <ac:picMk id="7" creationId="{CF798D32-58B3-0454-B0C0-3A6DD58A6CA0}"/>
          </ac:picMkLst>
        </pc:picChg>
        <pc:picChg chg="add mod modCrop">
          <ac:chgData name="Hashimoto, Chie / 橋本　知依" userId="d974ff01-1f92-419a-ba7c-6fd3fb8463af" providerId="ADAL" clId="{1C5858C0-B0BF-4FA8-BDD0-AC82485F7171}" dt="2023-10-26T01:42:02.462" v="404" actId="164"/>
          <ac:picMkLst>
            <pc:docMk/>
            <pc:sldMk cId="387756159" sldId="336"/>
            <ac:picMk id="11" creationId="{68C70EF6-C403-436A-5910-718821A0E67E}"/>
          </ac:picMkLst>
        </pc:picChg>
        <pc:picChg chg="add mod modCrop">
          <ac:chgData name="Hashimoto, Chie / 橋本　知依" userId="d974ff01-1f92-419a-ba7c-6fd3fb8463af" providerId="ADAL" clId="{1C5858C0-B0BF-4FA8-BDD0-AC82485F7171}" dt="2023-10-26T01:42:02.462" v="404" actId="164"/>
          <ac:picMkLst>
            <pc:docMk/>
            <pc:sldMk cId="387756159" sldId="336"/>
            <ac:picMk id="13" creationId="{E95E6EDC-BF77-8DB6-3C7C-F3EDDF62BB4D}"/>
          </ac:picMkLst>
        </pc:picChg>
        <pc:cxnChg chg="mod topLvl">
          <ac:chgData name="Hashimoto, Chie / 橋本　知依" userId="d974ff01-1f92-419a-ba7c-6fd3fb8463af" providerId="ADAL" clId="{1C5858C0-B0BF-4FA8-BDD0-AC82485F7171}" dt="2023-10-26T01:43:49.031" v="471" actId="1076"/>
          <ac:cxnSpMkLst>
            <pc:docMk/>
            <pc:sldMk cId="387756159" sldId="336"/>
            <ac:cxnSpMk id="12" creationId="{1AB0F994-4456-7B58-D3C2-9DEF58E44176}"/>
          </ac:cxnSpMkLst>
        </pc:cxnChg>
        <pc:cxnChg chg="add mod">
          <ac:chgData name="Hashimoto, Chie / 橋本　知依" userId="d974ff01-1f92-419a-ba7c-6fd3fb8463af" providerId="ADAL" clId="{1C5858C0-B0BF-4FA8-BDD0-AC82485F7171}" dt="2023-10-26T01:43:42.551" v="469" actId="14100"/>
          <ac:cxnSpMkLst>
            <pc:docMk/>
            <pc:sldMk cId="387756159" sldId="336"/>
            <ac:cxnSpMk id="21" creationId="{837BBBAA-6F4B-84FC-B939-89F72E6630F1}"/>
          </ac:cxnSpMkLst>
        </pc:cxnChg>
      </pc:sldChg>
    </pc:docChg>
  </pc:docChgLst>
  <pc:docChgLst>
    <pc:chgData name="Hashimoto, Chie / 橋本　知依" userId="d974ff01-1f92-419a-ba7c-6fd3fb8463af" providerId="ADAL" clId="{CEC69B72-61DE-432E-9045-BEB07D4FEFC8}"/>
    <pc:docChg chg="undo custSel addSld delSld modSld sldOrd">
      <pc:chgData name="Hashimoto, Chie / 橋本　知依" userId="d974ff01-1f92-419a-ba7c-6fd3fb8463af" providerId="ADAL" clId="{CEC69B72-61DE-432E-9045-BEB07D4FEFC8}" dt="2023-09-26T07:13:57.476" v="7226" actId="20577"/>
      <pc:docMkLst>
        <pc:docMk/>
      </pc:docMkLst>
      <pc:sldChg chg="modSp mod">
        <pc:chgData name="Hashimoto, Chie / 橋本　知依" userId="d974ff01-1f92-419a-ba7c-6fd3fb8463af" providerId="ADAL" clId="{CEC69B72-61DE-432E-9045-BEB07D4FEFC8}" dt="2023-09-25T23:47:02.113" v="3717" actId="20577"/>
        <pc:sldMkLst>
          <pc:docMk/>
          <pc:sldMk cId="3840699567" sldId="303"/>
        </pc:sldMkLst>
        <pc:spChg chg="mod">
          <ac:chgData name="Hashimoto, Chie / 橋本　知依" userId="d974ff01-1f92-419a-ba7c-6fd3fb8463af" providerId="ADAL" clId="{CEC69B72-61DE-432E-9045-BEB07D4FEFC8}" dt="2023-09-25T23:47:02.113" v="3717" actId="20577"/>
          <ac:spMkLst>
            <pc:docMk/>
            <pc:sldMk cId="3840699567" sldId="303"/>
            <ac:spMk id="3" creationId="{530A82E1-8E0D-434A-9DF4-7C2ABD1A07A1}"/>
          </ac:spMkLst>
        </pc:spChg>
      </pc:sldChg>
      <pc:sldChg chg="addSp delSp modSp mod">
        <pc:chgData name="Hashimoto, Chie / 橋本　知依" userId="d974ff01-1f92-419a-ba7c-6fd3fb8463af" providerId="ADAL" clId="{CEC69B72-61DE-432E-9045-BEB07D4FEFC8}" dt="2023-09-25T23:47:09.313" v="3728" actId="20577"/>
        <pc:sldMkLst>
          <pc:docMk/>
          <pc:sldMk cId="509033882" sldId="305"/>
        </pc:sldMkLst>
        <pc:spChg chg="mod">
          <ac:chgData name="Hashimoto, Chie / 橋本　知依" userId="d974ff01-1f92-419a-ba7c-6fd3fb8463af" providerId="ADAL" clId="{CEC69B72-61DE-432E-9045-BEB07D4FEFC8}" dt="2023-09-25T23:47:09.313" v="3728" actId="20577"/>
          <ac:spMkLst>
            <pc:docMk/>
            <pc:sldMk cId="509033882" sldId="305"/>
            <ac:spMk id="6" creationId="{531B4B9D-12EA-4BC5-4859-8E23CDDB1A22}"/>
          </ac:spMkLst>
        </pc:spChg>
        <pc:spChg chg="add mod">
          <ac:chgData name="Hashimoto, Chie / 橋本　知依" userId="d974ff01-1f92-419a-ba7c-6fd3fb8463af" providerId="ADAL" clId="{CEC69B72-61DE-432E-9045-BEB07D4FEFC8}" dt="2023-09-12T08:55:21.182" v="1209" actId="1076"/>
          <ac:spMkLst>
            <pc:docMk/>
            <pc:sldMk cId="509033882" sldId="305"/>
            <ac:spMk id="9" creationId="{47E91424-5FE7-6556-52E8-365034950C29}"/>
          </ac:spMkLst>
        </pc:spChg>
        <pc:spChg chg="add mod">
          <ac:chgData name="Hashimoto, Chie / 橋本　知依" userId="d974ff01-1f92-419a-ba7c-6fd3fb8463af" providerId="ADAL" clId="{CEC69B72-61DE-432E-9045-BEB07D4FEFC8}" dt="2023-09-12T08:55:29.224" v="1223" actId="1076"/>
          <ac:spMkLst>
            <pc:docMk/>
            <pc:sldMk cId="509033882" sldId="305"/>
            <ac:spMk id="10" creationId="{0940D357-D167-2D37-484C-EF8D5553AF55}"/>
          </ac:spMkLst>
        </pc:spChg>
        <pc:grpChg chg="del">
          <ac:chgData name="Hashimoto, Chie / 橋本　知依" userId="d974ff01-1f92-419a-ba7c-6fd3fb8463af" providerId="ADAL" clId="{CEC69B72-61DE-432E-9045-BEB07D4FEFC8}" dt="2023-09-12T08:21:57.622" v="23" actId="478"/>
          <ac:grpSpMkLst>
            <pc:docMk/>
            <pc:sldMk cId="509033882" sldId="305"/>
            <ac:grpSpMk id="29" creationId="{421FA4B3-76C7-5161-5388-BAEB4CCF1B3D}"/>
          </ac:grpSpMkLst>
        </pc:grpChg>
        <pc:graphicFrameChg chg="mod modGraphic">
          <ac:chgData name="Hashimoto, Chie / 橋本　知依" userId="d974ff01-1f92-419a-ba7c-6fd3fb8463af" providerId="ADAL" clId="{CEC69B72-61DE-432E-9045-BEB07D4FEFC8}" dt="2023-09-13T04:17:17.625" v="354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CEC69B72-61DE-432E-9045-BEB07D4FEFC8}" dt="2023-09-12T08:54:32.140" v="1184" actId="1076"/>
          <ac:picMkLst>
            <pc:docMk/>
            <pc:sldMk cId="509033882" sldId="305"/>
            <ac:picMk id="5" creationId="{7BBC5EE6-06C7-0578-1EA5-3D9A849C07E8}"/>
          </ac:picMkLst>
        </pc:picChg>
        <pc:picChg chg="add mod modCrop">
          <ac:chgData name="Hashimoto, Chie / 橋本　知依" userId="d974ff01-1f92-419a-ba7c-6fd3fb8463af" providerId="ADAL" clId="{CEC69B72-61DE-432E-9045-BEB07D4FEFC8}" dt="2023-09-12T08:55:07.128" v="1194" actId="14100"/>
          <ac:picMkLst>
            <pc:docMk/>
            <pc:sldMk cId="509033882" sldId="305"/>
            <ac:picMk id="8" creationId="{14D7C085-1AE1-CD11-40AB-EA9F677BEC1B}"/>
          </ac:picMkLst>
        </pc:picChg>
      </pc:sldChg>
      <pc:sldChg chg="del">
        <pc:chgData name="Hashimoto, Chie / 橋本　知依" userId="d974ff01-1f92-419a-ba7c-6fd3fb8463af" providerId="ADAL" clId="{CEC69B72-61DE-432E-9045-BEB07D4FEFC8}" dt="2023-09-12T09:25:50.954" v="3352" actId="47"/>
        <pc:sldMkLst>
          <pc:docMk/>
          <pc:sldMk cId="447668987" sldId="317"/>
        </pc:sldMkLst>
      </pc:sldChg>
      <pc:sldChg chg="del">
        <pc:chgData name="Hashimoto, Chie / 橋本　知依" userId="d974ff01-1f92-419a-ba7c-6fd3fb8463af" providerId="ADAL" clId="{CEC69B72-61DE-432E-9045-BEB07D4FEFC8}" dt="2023-09-12T09:25:50.954" v="3352" actId="47"/>
        <pc:sldMkLst>
          <pc:docMk/>
          <pc:sldMk cId="1313864603" sldId="318"/>
        </pc:sldMkLst>
      </pc:sldChg>
      <pc:sldChg chg="del">
        <pc:chgData name="Hashimoto, Chie / 橋本　知依" userId="d974ff01-1f92-419a-ba7c-6fd3fb8463af" providerId="ADAL" clId="{CEC69B72-61DE-432E-9045-BEB07D4FEFC8}" dt="2023-09-12T09:25:50.954" v="3352" actId="47"/>
        <pc:sldMkLst>
          <pc:docMk/>
          <pc:sldMk cId="3501336745" sldId="319"/>
        </pc:sldMkLst>
      </pc:sldChg>
      <pc:sldChg chg="del">
        <pc:chgData name="Hashimoto, Chie / 橋本　知依" userId="d974ff01-1f92-419a-ba7c-6fd3fb8463af" providerId="ADAL" clId="{CEC69B72-61DE-432E-9045-BEB07D4FEFC8}" dt="2023-09-12T09:25:50.954" v="3352" actId="47"/>
        <pc:sldMkLst>
          <pc:docMk/>
          <pc:sldMk cId="1885235102" sldId="320"/>
        </pc:sldMkLst>
      </pc:sldChg>
      <pc:sldChg chg="del">
        <pc:chgData name="Hashimoto, Chie / 橋本　知依" userId="d974ff01-1f92-419a-ba7c-6fd3fb8463af" providerId="ADAL" clId="{CEC69B72-61DE-432E-9045-BEB07D4FEFC8}" dt="2023-09-12T09:25:50.954" v="3352" actId="47"/>
        <pc:sldMkLst>
          <pc:docMk/>
          <pc:sldMk cId="3692902404" sldId="321"/>
        </pc:sldMkLst>
      </pc:sldChg>
      <pc:sldChg chg="del">
        <pc:chgData name="Hashimoto, Chie / 橋本　知依" userId="d974ff01-1f92-419a-ba7c-6fd3fb8463af" providerId="ADAL" clId="{CEC69B72-61DE-432E-9045-BEB07D4FEFC8}" dt="2023-09-12T09:25:50.954" v="3352" actId="47"/>
        <pc:sldMkLst>
          <pc:docMk/>
          <pc:sldMk cId="1151300994" sldId="322"/>
        </pc:sldMkLst>
      </pc:sldChg>
      <pc:sldChg chg="del">
        <pc:chgData name="Hashimoto, Chie / 橋本　知依" userId="d974ff01-1f92-419a-ba7c-6fd3fb8463af" providerId="ADAL" clId="{CEC69B72-61DE-432E-9045-BEB07D4FEFC8}" dt="2023-09-12T09:25:50.954" v="3352" actId="47"/>
        <pc:sldMkLst>
          <pc:docMk/>
          <pc:sldMk cId="2191921413" sldId="323"/>
        </pc:sldMkLst>
      </pc:sldChg>
      <pc:sldChg chg="del">
        <pc:chgData name="Hashimoto, Chie / 橋本　知依" userId="d974ff01-1f92-419a-ba7c-6fd3fb8463af" providerId="ADAL" clId="{CEC69B72-61DE-432E-9045-BEB07D4FEFC8}" dt="2023-09-12T09:25:50.954" v="3352" actId="47"/>
        <pc:sldMkLst>
          <pc:docMk/>
          <pc:sldMk cId="1149495715" sldId="324"/>
        </pc:sldMkLst>
      </pc:sldChg>
      <pc:sldChg chg="addSp delSp modSp new mod">
        <pc:chgData name="Hashimoto, Chie / 橋本　知依" userId="d974ff01-1f92-419a-ba7c-6fd3fb8463af" providerId="ADAL" clId="{CEC69B72-61DE-432E-9045-BEB07D4FEFC8}" dt="2023-09-26T07:11:56.057" v="7166" actId="14100"/>
        <pc:sldMkLst>
          <pc:docMk/>
          <pc:sldMk cId="1571775979" sldId="325"/>
        </pc:sldMkLst>
        <pc:spChg chg="del">
          <ac:chgData name="Hashimoto, Chie / 橋本　知依" userId="d974ff01-1f92-419a-ba7c-6fd3fb8463af" providerId="ADAL" clId="{CEC69B72-61DE-432E-9045-BEB07D4FEFC8}" dt="2023-09-12T08:29:25.164" v="25" actId="478"/>
          <ac:spMkLst>
            <pc:docMk/>
            <pc:sldMk cId="1571775979" sldId="325"/>
            <ac:spMk id="2" creationId="{6C3F5D2D-7972-EC6B-4345-2E2741330CC5}"/>
          </ac:spMkLst>
        </pc:spChg>
        <pc:spChg chg="del">
          <ac:chgData name="Hashimoto, Chie / 橋本　知依" userId="d974ff01-1f92-419a-ba7c-6fd3fb8463af" providerId="ADAL" clId="{CEC69B72-61DE-432E-9045-BEB07D4FEFC8}" dt="2023-09-12T08:29:25.164" v="25" actId="478"/>
          <ac:spMkLst>
            <pc:docMk/>
            <pc:sldMk cId="1571775979" sldId="325"/>
            <ac:spMk id="3" creationId="{4810AF40-76C6-8F4C-9211-0745DA7DCED5}"/>
          </ac:spMkLst>
        </pc:spChg>
        <pc:spChg chg="add mod">
          <ac:chgData name="Hashimoto, Chie / 橋本　知依" userId="d974ff01-1f92-419a-ba7c-6fd3fb8463af" providerId="ADAL" clId="{CEC69B72-61DE-432E-9045-BEB07D4FEFC8}" dt="2023-09-26T07:11:44.007" v="7161" actId="1076"/>
          <ac:spMkLst>
            <pc:docMk/>
            <pc:sldMk cId="1571775979" sldId="325"/>
            <ac:spMk id="4" creationId="{923911F4-8179-E05C-CC03-65275EFBA3AA}"/>
          </ac:spMkLst>
        </pc:spChg>
        <pc:spChg chg="del">
          <ac:chgData name="Hashimoto, Chie / 橋本　知依" userId="d974ff01-1f92-419a-ba7c-6fd3fb8463af" providerId="ADAL" clId="{CEC69B72-61DE-432E-9045-BEB07D4FEFC8}" dt="2023-09-12T08:29:25.164" v="25" actId="478"/>
          <ac:spMkLst>
            <pc:docMk/>
            <pc:sldMk cId="1571775979" sldId="325"/>
            <ac:spMk id="4" creationId="{9D86DF47-DA96-2FCB-2FEB-27A22F32841A}"/>
          </ac:spMkLst>
        </pc:spChg>
        <pc:spChg chg="del">
          <ac:chgData name="Hashimoto, Chie / 橋本　知依" userId="d974ff01-1f92-419a-ba7c-6fd3fb8463af" providerId="ADAL" clId="{CEC69B72-61DE-432E-9045-BEB07D4FEFC8}" dt="2023-09-12T08:29:25.164" v="25" actId="478"/>
          <ac:spMkLst>
            <pc:docMk/>
            <pc:sldMk cId="1571775979" sldId="325"/>
            <ac:spMk id="5" creationId="{D9BCD794-1756-BCA3-AFC0-08FB07FB3514}"/>
          </ac:spMkLst>
        </pc:spChg>
        <pc:spChg chg="add mod">
          <ac:chgData name="Hashimoto, Chie / 橋本　知依" userId="d974ff01-1f92-419a-ba7c-6fd3fb8463af" providerId="ADAL" clId="{CEC69B72-61DE-432E-9045-BEB07D4FEFC8}" dt="2023-09-12T08:29:29.869" v="26"/>
          <ac:spMkLst>
            <pc:docMk/>
            <pc:sldMk cId="1571775979" sldId="325"/>
            <ac:spMk id="6" creationId="{635E94E0-ED05-73B1-6C26-FD93A57B3A14}"/>
          </ac:spMkLst>
        </pc:spChg>
        <pc:graphicFrameChg chg="add del">
          <ac:chgData name="Hashimoto, Chie / 橋本　知依" userId="d974ff01-1f92-419a-ba7c-6fd3fb8463af" providerId="ADAL" clId="{CEC69B72-61DE-432E-9045-BEB07D4FEFC8}" dt="2023-09-12T08:34:52.721" v="339"/>
          <ac:graphicFrameMkLst>
            <pc:docMk/>
            <pc:sldMk cId="1571775979" sldId="325"/>
            <ac:graphicFrameMk id="7" creationId="{A876DB8B-5520-535A-97D0-F1B322049D4C}"/>
          </ac:graphicFrameMkLst>
        </pc:graphicFrameChg>
        <pc:graphicFrameChg chg="add mod modGraphic">
          <ac:chgData name="Hashimoto, Chie / 橋本　知依" userId="d974ff01-1f92-419a-ba7c-6fd3fb8463af" providerId="ADAL" clId="{CEC69B72-61DE-432E-9045-BEB07D4FEFC8}" dt="2023-09-26T07:11:11.137" v="7100" actId="242"/>
          <ac:graphicFrameMkLst>
            <pc:docMk/>
            <pc:sldMk cId="1571775979" sldId="325"/>
            <ac:graphicFrameMk id="8" creationId="{07219AAD-97A6-3628-5ADC-E4FDDF648FDB}"/>
          </ac:graphicFrameMkLst>
        </pc:graphicFrameChg>
        <pc:picChg chg="add mod">
          <ac:chgData name="Hashimoto, Chie / 橋本　知依" userId="d974ff01-1f92-419a-ba7c-6fd3fb8463af" providerId="ADAL" clId="{CEC69B72-61DE-432E-9045-BEB07D4FEFC8}" dt="2023-09-26T07:11:18.505" v="7104" actId="14100"/>
          <ac:picMkLst>
            <pc:docMk/>
            <pc:sldMk cId="1571775979" sldId="325"/>
            <ac:picMk id="3" creationId="{541A6200-B81A-2A4A-AE98-2A6F5414F2D2}"/>
          </ac:picMkLst>
        </pc:picChg>
        <pc:cxnChg chg="add mod">
          <ac:chgData name="Hashimoto, Chie / 橋本　知依" userId="d974ff01-1f92-419a-ba7c-6fd3fb8463af" providerId="ADAL" clId="{CEC69B72-61DE-432E-9045-BEB07D4FEFC8}" dt="2023-09-26T07:11:56.057" v="7166" actId="14100"/>
          <ac:cxnSpMkLst>
            <pc:docMk/>
            <pc:sldMk cId="1571775979" sldId="325"/>
            <ac:cxnSpMk id="7" creationId="{EA51A57F-D599-4C1A-E0C7-B686E874640A}"/>
          </ac:cxnSpMkLst>
        </pc:cxnChg>
      </pc:sldChg>
      <pc:sldChg chg="addSp delSp modSp add mod ord">
        <pc:chgData name="Hashimoto, Chie / 橋本　知依" userId="d974ff01-1f92-419a-ba7c-6fd3fb8463af" providerId="ADAL" clId="{CEC69B72-61DE-432E-9045-BEB07D4FEFC8}" dt="2023-09-26T07:08:12.304" v="7045" actId="20577"/>
        <pc:sldMkLst>
          <pc:docMk/>
          <pc:sldMk cId="2150662362" sldId="326"/>
        </pc:sldMkLst>
        <pc:spChg chg="add mod topLvl">
          <ac:chgData name="Hashimoto, Chie / 橋本　知依" userId="d974ff01-1f92-419a-ba7c-6fd3fb8463af" providerId="ADAL" clId="{CEC69B72-61DE-432E-9045-BEB07D4FEFC8}" dt="2023-09-13T04:17:52.633" v="3570" actId="1076"/>
          <ac:spMkLst>
            <pc:docMk/>
            <pc:sldMk cId="2150662362" sldId="326"/>
            <ac:spMk id="10" creationId="{DF9DBB44-FA7F-8DB5-A9E0-20238DD277AD}"/>
          </ac:spMkLst>
        </pc:spChg>
        <pc:spChg chg="add mod topLvl">
          <ac:chgData name="Hashimoto, Chie / 橋本　知依" userId="d974ff01-1f92-419a-ba7c-6fd3fb8463af" providerId="ADAL" clId="{CEC69B72-61DE-432E-9045-BEB07D4FEFC8}" dt="2023-09-13T04:17:52.633" v="3570" actId="1076"/>
          <ac:spMkLst>
            <pc:docMk/>
            <pc:sldMk cId="2150662362" sldId="326"/>
            <ac:spMk id="12" creationId="{FB9A9E62-50BE-1201-2668-80FD3131C024}"/>
          </ac:spMkLst>
        </pc:spChg>
        <pc:spChg chg="add mod">
          <ac:chgData name="Hashimoto, Chie / 橋本　知依" userId="d974ff01-1f92-419a-ba7c-6fd3fb8463af" providerId="ADAL" clId="{CEC69B72-61DE-432E-9045-BEB07D4FEFC8}" dt="2023-09-13T04:17:52.633" v="3570" actId="1076"/>
          <ac:spMkLst>
            <pc:docMk/>
            <pc:sldMk cId="2150662362" sldId="326"/>
            <ac:spMk id="17" creationId="{B316CAF4-FCD4-9ACB-602C-A144DBFC036C}"/>
          </ac:spMkLst>
        </pc:spChg>
        <pc:spChg chg="add mod">
          <ac:chgData name="Hashimoto, Chie / 橋本　知依" userId="d974ff01-1f92-419a-ba7c-6fd3fb8463af" providerId="ADAL" clId="{CEC69B72-61DE-432E-9045-BEB07D4FEFC8}" dt="2023-09-13T04:17:52.633" v="3570" actId="1076"/>
          <ac:spMkLst>
            <pc:docMk/>
            <pc:sldMk cId="2150662362" sldId="326"/>
            <ac:spMk id="18" creationId="{BBABFC79-3A7D-4354-404A-91456657F4FB}"/>
          </ac:spMkLst>
        </pc:spChg>
        <pc:spChg chg="add mod">
          <ac:chgData name="Hashimoto, Chie / 橋本　知依" userId="d974ff01-1f92-419a-ba7c-6fd3fb8463af" providerId="ADAL" clId="{CEC69B72-61DE-432E-9045-BEB07D4FEFC8}" dt="2023-09-13T04:17:52.633" v="3570" actId="1076"/>
          <ac:spMkLst>
            <pc:docMk/>
            <pc:sldMk cId="2150662362" sldId="326"/>
            <ac:spMk id="22" creationId="{B64EDA99-177C-459E-DC48-F39DC867C855}"/>
          </ac:spMkLst>
        </pc:spChg>
        <pc:spChg chg="add mod">
          <ac:chgData name="Hashimoto, Chie / 橋本　知依" userId="d974ff01-1f92-419a-ba7c-6fd3fb8463af" providerId="ADAL" clId="{CEC69B72-61DE-432E-9045-BEB07D4FEFC8}" dt="2023-09-13T04:17:52.633" v="3570" actId="1076"/>
          <ac:spMkLst>
            <pc:docMk/>
            <pc:sldMk cId="2150662362" sldId="326"/>
            <ac:spMk id="27" creationId="{BEA0EE62-0582-B3F7-F03C-911F97C78A7B}"/>
          </ac:spMkLst>
        </pc:spChg>
        <pc:grpChg chg="add del mod">
          <ac:chgData name="Hashimoto, Chie / 橋本　知依" userId="d974ff01-1f92-419a-ba7c-6fd3fb8463af" providerId="ADAL" clId="{CEC69B72-61DE-432E-9045-BEB07D4FEFC8}" dt="2023-09-12T23:58:22.083" v="3537" actId="165"/>
          <ac:grpSpMkLst>
            <pc:docMk/>
            <pc:sldMk cId="2150662362" sldId="326"/>
            <ac:grpSpMk id="15" creationId="{A1EB7960-60B8-BC4A-B7B0-B1009EE42956}"/>
          </ac:grpSpMkLst>
        </pc:grpChg>
        <pc:graphicFrameChg chg="mod modGraphic">
          <ac:chgData name="Hashimoto, Chie / 橋本　知依" userId="d974ff01-1f92-419a-ba7c-6fd3fb8463af" providerId="ADAL" clId="{CEC69B72-61DE-432E-9045-BEB07D4FEFC8}" dt="2023-09-26T07:08:12.304" v="7045" actId="20577"/>
          <ac:graphicFrameMkLst>
            <pc:docMk/>
            <pc:sldMk cId="2150662362" sldId="326"/>
            <ac:graphicFrameMk id="8" creationId="{07219AAD-97A6-3628-5ADC-E4FDDF648FDB}"/>
          </ac:graphicFrameMkLst>
        </pc:graphicFrameChg>
        <pc:picChg chg="add mod topLvl modCrop">
          <ac:chgData name="Hashimoto, Chie / 橋本　知依" userId="d974ff01-1f92-419a-ba7c-6fd3fb8463af" providerId="ADAL" clId="{CEC69B72-61DE-432E-9045-BEB07D4FEFC8}" dt="2023-09-13T04:17:52.633" v="3570" actId="1076"/>
          <ac:picMkLst>
            <pc:docMk/>
            <pc:sldMk cId="2150662362" sldId="326"/>
            <ac:picMk id="3" creationId="{701EA599-B850-08DA-6B0B-0BD0A722CF07}"/>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5" creationId="{B20297D4-F2F2-D17F-14E1-D5CFC8392E41}"/>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9" creationId="{3440F271-BC65-FB2F-F8D0-C7BC46D7037C}"/>
          </ac:picMkLst>
        </pc:picChg>
        <pc:cxnChg chg="add mod topLvl">
          <ac:chgData name="Hashimoto, Chie / 橋本　知依" userId="d974ff01-1f92-419a-ba7c-6fd3fb8463af" providerId="ADAL" clId="{CEC69B72-61DE-432E-9045-BEB07D4FEFC8}" dt="2023-09-13T04:17:52.633" v="3570" actId="1076"/>
          <ac:cxnSpMkLst>
            <pc:docMk/>
            <pc:sldMk cId="2150662362" sldId="326"/>
            <ac:cxnSpMk id="11" creationId="{95A6F4A9-6B95-0BC8-08B0-EC9E4CC0015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19" creationId="{23CF319B-769A-909C-EDAA-50B390F19F9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24" creationId="{8E8BC20D-D2FA-79D9-AB2A-AA571A0EE371}"/>
          </ac:cxnSpMkLst>
        </pc:cxnChg>
      </pc:sldChg>
      <pc:sldChg chg="addSp delSp modSp add mod">
        <pc:chgData name="Hashimoto, Chie / 橋本　知依" userId="d974ff01-1f92-419a-ba7c-6fd3fb8463af" providerId="ADAL" clId="{CEC69B72-61DE-432E-9045-BEB07D4FEFC8}" dt="2023-09-26T07:12:51.247" v="7174" actId="20577"/>
        <pc:sldMkLst>
          <pc:docMk/>
          <pc:sldMk cId="3001792241" sldId="327"/>
        </pc:sldMkLst>
        <pc:spChg chg="add del mod">
          <ac:chgData name="Hashimoto, Chie / 橋本　知依" userId="d974ff01-1f92-419a-ba7c-6fd3fb8463af" providerId="ADAL" clId="{CEC69B72-61DE-432E-9045-BEB07D4FEFC8}" dt="2023-09-26T07:03:37.297" v="6951" actId="478"/>
          <ac:spMkLst>
            <pc:docMk/>
            <pc:sldMk cId="3001792241" sldId="327"/>
            <ac:spMk id="2" creationId="{44C7FF70-6E1D-DE15-2BED-AA9303059A8D}"/>
          </ac:spMkLst>
        </pc:spChg>
        <pc:spChg chg="add mod">
          <ac:chgData name="Hashimoto, Chie / 橋本　知依" userId="d974ff01-1f92-419a-ba7c-6fd3fb8463af" providerId="ADAL" clId="{CEC69B72-61DE-432E-9045-BEB07D4FEFC8}" dt="2023-09-26T07:05:21.240" v="6957" actId="164"/>
          <ac:spMkLst>
            <pc:docMk/>
            <pc:sldMk cId="3001792241" sldId="327"/>
            <ac:spMk id="7" creationId="{7C81C386-9868-738C-6219-C7995568CEA4}"/>
          </ac:spMkLst>
        </pc:spChg>
        <pc:spChg chg="add mod">
          <ac:chgData name="Hashimoto, Chie / 橋本　知依" userId="d974ff01-1f92-419a-ba7c-6fd3fb8463af" providerId="ADAL" clId="{CEC69B72-61DE-432E-9045-BEB07D4FEFC8}" dt="2023-09-26T07:06:06.027" v="6964" actId="164"/>
          <ac:spMkLst>
            <pc:docMk/>
            <pc:sldMk cId="3001792241" sldId="327"/>
            <ac:spMk id="10" creationId="{7ADC2C0F-5BB6-D752-1184-F3E43A9B8043}"/>
          </ac:spMkLst>
        </pc:spChg>
        <pc:spChg chg="add mod">
          <ac:chgData name="Hashimoto, Chie / 橋本　知依" userId="d974ff01-1f92-419a-ba7c-6fd3fb8463af" providerId="ADAL" clId="{CEC69B72-61DE-432E-9045-BEB07D4FEFC8}" dt="2023-09-26T07:05:54.739" v="6963" actId="164"/>
          <ac:spMkLst>
            <pc:docMk/>
            <pc:sldMk cId="3001792241" sldId="327"/>
            <ac:spMk id="13" creationId="{12E16C5E-E534-75F3-4982-C1857F88929A}"/>
          </ac:spMkLst>
        </pc:spChg>
        <pc:spChg chg="add mod">
          <ac:chgData name="Hashimoto, Chie / 橋本　知依" userId="d974ff01-1f92-419a-ba7c-6fd3fb8463af" providerId="ADAL" clId="{CEC69B72-61DE-432E-9045-BEB07D4FEFC8}" dt="2023-09-26T07:05:21.240" v="6957" actId="164"/>
          <ac:spMkLst>
            <pc:docMk/>
            <pc:sldMk cId="3001792241" sldId="327"/>
            <ac:spMk id="14" creationId="{4C95C319-FE71-6B75-21C9-8825F2E1E349}"/>
          </ac:spMkLst>
        </pc:spChg>
        <pc:spChg chg="add mod">
          <ac:chgData name="Hashimoto, Chie / 橋本　知依" userId="d974ff01-1f92-419a-ba7c-6fd3fb8463af" providerId="ADAL" clId="{CEC69B72-61DE-432E-9045-BEB07D4FEFC8}" dt="2023-09-26T07:05:54.739" v="6963" actId="164"/>
          <ac:spMkLst>
            <pc:docMk/>
            <pc:sldMk cId="3001792241" sldId="327"/>
            <ac:spMk id="15" creationId="{907F681B-F31D-3C9F-5B90-4CDA24B2F89A}"/>
          </ac:spMkLst>
        </pc:spChg>
        <pc:spChg chg="add del mod">
          <ac:chgData name="Hashimoto, Chie / 橋本　知依" userId="d974ff01-1f92-419a-ba7c-6fd3fb8463af" providerId="ADAL" clId="{CEC69B72-61DE-432E-9045-BEB07D4FEFC8}" dt="2023-09-26T07:07:11.520" v="6992" actId="478"/>
          <ac:spMkLst>
            <pc:docMk/>
            <pc:sldMk cId="3001792241" sldId="327"/>
            <ac:spMk id="16" creationId="{5D11538F-8FB5-F1FB-F405-68D7033A9E57}"/>
          </ac:spMkLst>
        </pc:spChg>
        <pc:grpChg chg="add mod">
          <ac:chgData name="Hashimoto, Chie / 橋本　知依" userId="d974ff01-1f92-419a-ba7c-6fd3fb8463af" providerId="ADAL" clId="{CEC69B72-61DE-432E-9045-BEB07D4FEFC8}" dt="2023-09-26T07:07:17.701" v="6994" actId="1076"/>
          <ac:grpSpMkLst>
            <pc:docMk/>
            <pc:sldMk cId="3001792241" sldId="327"/>
            <ac:grpSpMk id="17" creationId="{EA9E4E91-2990-B388-712F-A46FEF2C208B}"/>
          </ac:grpSpMkLst>
        </pc:grpChg>
        <pc:grpChg chg="add del mod">
          <ac:chgData name="Hashimoto, Chie / 橋本　知依" userId="d974ff01-1f92-419a-ba7c-6fd3fb8463af" providerId="ADAL" clId="{CEC69B72-61DE-432E-9045-BEB07D4FEFC8}" dt="2023-09-26T07:07:00.894" v="6990" actId="478"/>
          <ac:grpSpMkLst>
            <pc:docMk/>
            <pc:sldMk cId="3001792241" sldId="327"/>
            <ac:grpSpMk id="19" creationId="{53F1A216-C341-6F04-308A-8A762F70ABF7}"/>
          </ac:grpSpMkLst>
        </pc:grpChg>
        <pc:grpChg chg="add del mod ord">
          <ac:chgData name="Hashimoto, Chie / 橋本　知依" userId="d974ff01-1f92-419a-ba7c-6fd3fb8463af" providerId="ADAL" clId="{CEC69B72-61DE-432E-9045-BEB07D4FEFC8}" dt="2023-09-26T07:07:00.894" v="6990" actId="478"/>
          <ac:grpSpMkLst>
            <pc:docMk/>
            <pc:sldMk cId="3001792241" sldId="327"/>
            <ac:grpSpMk id="20" creationId="{294A2771-5F88-2A8B-B8A6-F5469A2B8BA2}"/>
          </ac:grpSpMkLst>
        </pc:grpChg>
        <pc:graphicFrameChg chg="mod modGraphic">
          <ac:chgData name="Hashimoto, Chie / 橋本　知依" userId="d974ff01-1f92-419a-ba7c-6fd3fb8463af" providerId="ADAL" clId="{CEC69B72-61DE-432E-9045-BEB07D4FEFC8}" dt="2023-09-26T07:12:51.247" v="7174" actId="20577"/>
          <ac:graphicFrameMkLst>
            <pc:docMk/>
            <pc:sldMk cId="3001792241" sldId="327"/>
            <ac:graphicFrameMk id="8" creationId="{07219AAD-97A6-3628-5ADC-E4FDDF648FDB}"/>
          </ac:graphicFrameMkLst>
        </pc:graphicFrameChg>
        <pc:picChg chg="add mod modCrop">
          <ac:chgData name="Hashimoto, Chie / 橋本　知依" userId="d974ff01-1f92-419a-ba7c-6fd3fb8463af" providerId="ADAL" clId="{CEC69B72-61DE-432E-9045-BEB07D4FEFC8}" dt="2023-09-26T07:06:06.027" v="6964" actId="164"/>
          <ac:picMkLst>
            <pc:docMk/>
            <pc:sldMk cId="3001792241" sldId="327"/>
            <ac:picMk id="3" creationId="{EE6435FA-63E6-3537-FFF0-9B1862EFC11C}"/>
          </ac:picMkLst>
        </pc:picChg>
        <pc:picChg chg="add mod">
          <ac:chgData name="Hashimoto, Chie / 橋本　知依" userId="d974ff01-1f92-419a-ba7c-6fd3fb8463af" providerId="ADAL" clId="{CEC69B72-61DE-432E-9045-BEB07D4FEFC8}" dt="2023-09-26T07:05:21.240" v="6957" actId="164"/>
          <ac:picMkLst>
            <pc:docMk/>
            <pc:sldMk cId="3001792241" sldId="327"/>
            <ac:picMk id="4" creationId="{7B754CF3-8577-B476-3374-9A35BF42E3F7}"/>
          </ac:picMkLst>
        </pc:picChg>
        <pc:picChg chg="add del">
          <ac:chgData name="Hashimoto, Chie / 橋本　知依" userId="d974ff01-1f92-419a-ba7c-6fd3fb8463af" providerId="ADAL" clId="{CEC69B72-61DE-432E-9045-BEB07D4FEFC8}" dt="2023-09-12T09:28:03.375" v="3358" actId="22"/>
          <ac:picMkLst>
            <pc:docMk/>
            <pc:sldMk cId="3001792241" sldId="327"/>
            <ac:picMk id="5" creationId="{4FC01B49-91A5-04DF-8759-EB3E732086FE}"/>
          </ac:picMkLst>
        </pc:picChg>
        <pc:picChg chg="add mod">
          <ac:chgData name="Hashimoto, Chie / 橋本　知依" userId="d974ff01-1f92-419a-ba7c-6fd3fb8463af" providerId="ADAL" clId="{CEC69B72-61DE-432E-9045-BEB07D4FEFC8}" dt="2023-09-26T07:05:21.240" v="6957" actId="164"/>
          <ac:picMkLst>
            <pc:docMk/>
            <pc:sldMk cId="3001792241" sldId="327"/>
            <ac:picMk id="5" creationId="{C42FFABE-FBD3-BA2D-A74C-20E9D5AC6996}"/>
          </ac:picMkLst>
        </pc:picChg>
        <pc:picChg chg="add mod modCrop">
          <ac:chgData name="Hashimoto, Chie / 橋本　知依" userId="d974ff01-1f92-419a-ba7c-6fd3fb8463af" providerId="ADAL" clId="{CEC69B72-61DE-432E-9045-BEB07D4FEFC8}" dt="2023-09-26T07:05:54.739" v="6963" actId="164"/>
          <ac:picMkLst>
            <pc:docMk/>
            <pc:sldMk cId="3001792241" sldId="327"/>
            <ac:picMk id="9" creationId="{88A430D6-B8AA-1373-B420-15A4F7B00234}"/>
          </ac:picMkLst>
        </pc:picChg>
        <pc:cxnChg chg="add mod">
          <ac:chgData name="Hashimoto, Chie / 橋本　知依" userId="d974ff01-1f92-419a-ba7c-6fd3fb8463af" providerId="ADAL" clId="{CEC69B72-61DE-432E-9045-BEB07D4FEFC8}" dt="2023-09-26T07:07:00.894" v="6990" actId="478"/>
          <ac:cxnSpMkLst>
            <pc:docMk/>
            <pc:sldMk cId="3001792241" sldId="327"/>
            <ac:cxnSpMk id="11" creationId="{2CFBE8FE-F4C6-1CE3-D4FD-94553FDA1940}"/>
          </ac:cxnSpMkLst>
        </pc:cxnChg>
        <pc:cxnChg chg="add mod">
          <ac:chgData name="Hashimoto, Chie / 橋本　知依" userId="d974ff01-1f92-419a-ba7c-6fd3fb8463af" providerId="ADAL" clId="{CEC69B72-61DE-432E-9045-BEB07D4FEFC8}" dt="2023-09-26T07:05:21.240" v="6957" actId="164"/>
          <ac:cxnSpMkLst>
            <pc:docMk/>
            <pc:sldMk cId="3001792241" sldId="327"/>
            <ac:cxnSpMk id="12" creationId="{59F0663C-8104-925B-C469-FB42912232B1}"/>
          </ac:cxnSpMkLst>
        </pc:cxnChg>
      </pc:sldChg>
      <pc:sldChg chg="addSp delSp modSp add mod">
        <pc:chgData name="Hashimoto, Chie / 橋本　知依" userId="d974ff01-1f92-419a-ba7c-6fd3fb8463af" providerId="ADAL" clId="{CEC69B72-61DE-432E-9045-BEB07D4FEFC8}" dt="2023-09-26T07:08:35.379" v="7067" actId="20577"/>
        <pc:sldMkLst>
          <pc:docMk/>
          <pc:sldMk cId="3855689316" sldId="328"/>
        </pc:sldMkLst>
        <pc:spChg chg="add mod">
          <ac:chgData name="Hashimoto, Chie / 橋本　知依" userId="d974ff01-1f92-419a-ba7c-6fd3fb8463af" providerId="ADAL" clId="{CEC69B72-61DE-432E-9045-BEB07D4FEFC8}" dt="2023-09-13T04:18:43.191" v="3629" actId="1076"/>
          <ac:spMkLst>
            <pc:docMk/>
            <pc:sldMk cId="3855689316" sldId="328"/>
            <ac:spMk id="4" creationId="{DB7DA942-83B7-7330-1696-CA5120615363}"/>
          </ac:spMkLst>
        </pc:spChg>
        <pc:spChg chg="mod">
          <ac:chgData name="Hashimoto, Chie / 橋本　知依" userId="d974ff01-1f92-419a-ba7c-6fd3fb8463af" providerId="ADAL" clId="{CEC69B72-61DE-432E-9045-BEB07D4FEFC8}" dt="2023-09-12T09:16:52.629" v="2707" actId="164"/>
          <ac:spMkLst>
            <pc:docMk/>
            <pc:sldMk cId="3855689316" sldId="328"/>
            <ac:spMk id="17" creationId="{B316CAF4-FCD4-9ACB-602C-A144DBFC036C}"/>
          </ac:spMkLst>
        </pc:spChg>
        <pc:spChg chg="mod">
          <ac:chgData name="Hashimoto, Chie / 橋本　知依" userId="d974ff01-1f92-419a-ba7c-6fd3fb8463af" providerId="ADAL" clId="{CEC69B72-61DE-432E-9045-BEB07D4FEFC8}" dt="2023-09-12T09:16:52.629" v="2707" actId="164"/>
          <ac:spMkLst>
            <pc:docMk/>
            <pc:sldMk cId="3855689316" sldId="328"/>
            <ac:spMk id="18" creationId="{BBABFC79-3A7D-4354-404A-91456657F4FB}"/>
          </ac:spMkLst>
        </pc:spChg>
        <pc:spChg chg="del">
          <ac:chgData name="Hashimoto, Chie / 橋本　知依" userId="d974ff01-1f92-419a-ba7c-6fd3fb8463af" providerId="ADAL" clId="{CEC69B72-61DE-432E-9045-BEB07D4FEFC8}" dt="2023-09-12T09:16:56.558" v="2709" actId="478"/>
          <ac:spMkLst>
            <pc:docMk/>
            <pc:sldMk cId="3855689316" sldId="328"/>
            <ac:spMk id="22" creationId="{B64EDA99-177C-459E-DC48-F39DC867C855}"/>
          </ac:spMkLst>
        </pc:spChg>
        <pc:spChg chg="mod">
          <ac:chgData name="Hashimoto, Chie / 橋本　知依" userId="d974ff01-1f92-419a-ba7c-6fd3fb8463af" providerId="ADAL" clId="{CEC69B72-61DE-432E-9045-BEB07D4FEFC8}" dt="2023-09-13T04:18:43.191" v="3629" actId="1076"/>
          <ac:spMkLst>
            <pc:docMk/>
            <pc:sldMk cId="3855689316" sldId="328"/>
            <ac:spMk id="27" creationId="{BEA0EE62-0582-B3F7-F03C-911F97C78A7B}"/>
          </ac:spMkLst>
        </pc:spChg>
        <pc:grpChg chg="add mod">
          <ac:chgData name="Hashimoto, Chie / 橋本　知依" userId="d974ff01-1f92-419a-ba7c-6fd3fb8463af" providerId="ADAL" clId="{CEC69B72-61DE-432E-9045-BEB07D4FEFC8}" dt="2023-09-13T04:18:43.191" v="3629" actId="1076"/>
          <ac:grpSpMkLst>
            <pc:docMk/>
            <pc:sldMk cId="3855689316" sldId="328"/>
            <ac:grpSpMk id="2" creationId="{C03D44D3-B51E-7D67-8175-4CBB490D3B70}"/>
          </ac:grpSpMkLst>
        </pc:grpChg>
        <pc:grpChg chg="mod">
          <ac:chgData name="Hashimoto, Chie / 橋本　知依" userId="d974ff01-1f92-419a-ba7c-6fd3fb8463af" providerId="ADAL" clId="{CEC69B72-61DE-432E-9045-BEB07D4FEFC8}" dt="2023-09-12T09:16:52.629" v="2707" actId="164"/>
          <ac:grpSpMkLst>
            <pc:docMk/>
            <pc:sldMk cId="3855689316" sldId="328"/>
            <ac:grpSpMk id="15" creationId="{A1EB7960-60B8-BC4A-B7B0-B1009EE42956}"/>
          </ac:grpSpMkLst>
        </pc:grpChg>
        <pc:graphicFrameChg chg="mod modGraphic">
          <ac:chgData name="Hashimoto, Chie / 橋本　知依" userId="d974ff01-1f92-419a-ba7c-6fd3fb8463af" providerId="ADAL" clId="{CEC69B72-61DE-432E-9045-BEB07D4FEFC8}" dt="2023-09-26T07:08:35.379" v="7067" actId="20577"/>
          <ac:graphicFrameMkLst>
            <pc:docMk/>
            <pc:sldMk cId="3855689316" sldId="328"/>
            <ac:graphicFrameMk id="8" creationId="{07219AAD-97A6-3628-5ADC-E4FDDF648FDB}"/>
          </ac:graphicFrameMkLst>
        </pc:graphicFrameChg>
        <pc:picChg chg="mod">
          <ac:chgData name="Hashimoto, Chie / 橋本　知依" userId="d974ff01-1f92-419a-ba7c-6fd3fb8463af" providerId="ADAL" clId="{CEC69B72-61DE-432E-9045-BEB07D4FEFC8}" dt="2023-09-12T09:16:52.629" v="2707" actId="164"/>
          <ac:picMkLst>
            <pc:docMk/>
            <pc:sldMk cId="3855689316" sldId="328"/>
            <ac:picMk id="5" creationId="{B20297D4-F2F2-D17F-14E1-D5CFC8392E41}"/>
          </ac:picMkLst>
        </pc:picChg>
        <pc:picChg chg="mod">
          <ac:chgData name="Hashimoto, Chie / 橋本　知依" userId="d974ff01-1f92-419a-ba7c-6fd3fb8463af" providerId="ADAL" clId="{CEC69B72-61DE-432E-9045-BEB07D4FEFC8}" dt="2023-09-12T09:16:52.629" v="2707" actId="164"/>
          <ac:picMkLst>
            <pc:docMk/>
            <pc:sldMk cId="3855689316" sldId="328"/>
            <ac:picMk id="9" creationId="{3440F271-BC65-FB2F-F8D0-C7BC46D7037C}"/>
          </ac:picMkLst>
        </pc:picChg>
        <pc:cxnChg chg="mod">
          <ac:chgData name="Hashimoto, Chie / 橋本　知依" userId="d974ff01-1f92-419a-ba7c-6fd3fb8463af" providerId="ADAL" clId="{CEC69B72-61DE-432E-9045-BEB07D4FEFC8}" dt="2023-09-12T09:16:52.629" v="2707" actId="164"/>
          <ac:cxnSpMkLst>
            <pc:docMk/>
            <pc:sldMk cId="3855689316" sldId="328"/>
            <ac:cxnSpMk id="19" creationId="{23CF319B-769A-909C-EDAA-50B390F19F99}"/>
          </ac:cxnSpMkLst>
        </pc:cxnChg>
        <pc:cxnChg chg="mod">
          <ac:chgData name="Hashimoto, Chie / 橋本　知依" userId="d974ff01-1f92-419a-ba7c-6fd3fb8463af" providerId="ADAL" clId="{CEC69B72-61DE-432E-9045-BEB07D4FEFC8}" dt="2023-09-12T09:16:52.629" v="2707" actId="164"/>
          <ac:cxnSpMkLst>
            <pc:docMk/>
            <pc:sldMk cId="3855689316" sldId="328"/>
            <ac:cxnSpMk id="24" creationId="{8E8BC20D-D2FA-79D9-AB2A-AA571A0EE371}"/>
          </ac:cxnSpMkLst>
        </pc:cxnChg>
      </pc:sldChg>
      <pc:sldChg chg="delSp new del mod">
        <pc:chgData name="Hashimoto, Chie / 橋本　知依" userId="d974ff01-1f92-419a-ba7c-6fd3fb8463af" providerId="ADAL" clId="{CEC69B72-61DE-432E-9045-BEB07D4FEFC8}" dt="2023-09-25T23:47:30.211" v="3731" actId="47"/>
        <pc:sldMkLst>
          <pc:docMk/>
          <pc:sldMk cId="981623921" sldId="329"/>
        </pc:sldMkLst>
        <pc:spChg chg="del">
          <ac:chgData name="Hashimoto, Chie / 橋本　知依" userId="d974ff01-1f92-419a-ba7c-6fd3fb8463af" providerId="ADAL" clId="{CEC69B72-61DE-432E-9045-BEB07D4FEFC8}" dt="2023-09-25T23:47:26.672" v="3730" actId="478"/>
          <ac:spMkLst>
            <pc:docMk/>
            <pc:sldMk cId="981623921" sldId="329"/>
            <ac:spMk id="2" creationId="{769BFFD9-84B2-1726-F804-EC52B3D2DAC3}"/>
          </ac:spMkLst>
        </pc:spChg>
        <pc:spChg chg="del">
          <ac:chgData name="Hashimoto, Chie / 橋本　知依" userId="d974ff01-1f92-419a-ba7c-6fd3fb8463af" providerId="ADAL" clId="{CEC69B72-61DE-432E-9045-BEB07D4FEFC8}" dt="2023-09-25T23:47:26.672" v="3730" actId="478"/>
          <ac:spMkLst>
            <pc:docMk/>
            <pc:sldMk cId="981623921" sldId="329"/>
            <ac:spMk id="3" creationId="{7593802C-A45A-63CB-ACF3-F1BEE3609D08}"/>
          </ac:spMkLst>
        </pc:spChg>
        <pc:spChg chg="del">
          <ac:chgData name="Hashimoto, Chie / 橋本　知依" userId="d974ff01-1f92-419a-ba7c-6fd3fb8463af" providerId="ADAL" clId="{CEC69B72-61DE-432E-9045-BEB07D4FEFC8}" dt="2023-09-25T23:47:26.672" v="3730" actId="478"/>
          <ac:spMkLst>
            <pc:docMk/>
            <pc:sldMk cId="981623921" sldId="329"/>
            <ac:spMk id="4" creationId="{D431FE1C-3ECD-5073-78F7-0023F9C8211E}"/>
          </ac:spMkLst>
        </pc:spChg>
        <pc:spChg chg="del">
          <ac:chgData name="Hashimoto, Chie / 橋本　知依" userId="d974ff01-1f92-419a-ba7c-6fd3fb8463af" providerId="ADAL" clId="{CEC69B72-61DE-432E-9045-BEB07D4FEFC8}" dt="2023-09-25T23:47:26.672" v="3730" actId="478"/>
          <ac:spMkLst>
            <pc:docMk/>
            <pc:sldMk cId="981623921" sldId="329"/>
            <ac:spMk id="5" creationId="{92CFC14B-4A22-A0D1-EA89-88F7EB7EA20B}"/>
          </ac:spMkLst>
        </pc:spChg>
      </pc:sldChg>
      <pc:sldChg chg="addSp delSp modSp add del mod">
        <pc:chgData name="Hashimoto, Chie / 橋本　知依" userId="d974ff01-1f92-419a-ba7c-6fd3fb8463af" providerId="ADAL" clId="{CEC69B72-61DE-432E-9045-BEB07D4FEFC8}" dt="2023-09-26T07:07:22.327" v="6996" actId="47"/>
        <pc:sldMkLst>
          <pc:docMk/>
          <pc:sldMk cId="1541515246" sldId="329"/>
        </pc:sldMkLst>
        <pc:spChg chg="add del mod">
          <ac:chgData name="Hashimoto, Chie / 橋本　知依" userId="d974ff01-1f92-419a-ba7c-6fd3fb8463af" providerId="ADAL" clId="{CEC69B72-61DE-432E-9045-BEB07D4FEFC8}" dt="2023-09-26T07:05:16.284" v="6955" actId="21"/>
          <ac:spMkLst>
            <pc:docMk/>
            <pc:sldMk cId="1541515246" sldId="329"/>
            <ac:spMk id="9" creationId="{278FB008-2CCE-C668-4B79-4A707F70BFDC}"/>
          </ac:spMkLst>
        </pc:spChg>
        <pc:spChg chg="add del mod">
          <ac:chgData name="Hashimoto, Chie / 橋本　知依" userId="d974ff01-1f92-419a-ba7c-6fd3fb8463af" providerId="ADAL" clId="{CEC69B72-61DE-432E-9045-BEB07D4FEFC8}" dt="2023-09-26T07:05:16.284" v="6955" actId="21"/>
          <ac:spMkLst>
            <pc:docMk/>
            <pc:sldMk cId="1541515246" sldId="329"/>
            <ac:spMk id="13" creationId="{66CC4304-DBF3-E06C-C5C2-7A7B15196AC3}"/>
          </ac:spMkLst>
        </pc:spChg>
        <pc:graphicFrameChg chg="add del mod modGraphic">
          <ac:chgData name="Hashimoto, Chie / 橋本　知依" userId="d974ff01-1f92-419a-ba7c-6fd3fb8463af" providerId="ADAL" clId="{CEC69B72-61DE-432E-9045-BEB07D4FEFC8}" dt="2023-09-26T00:39:41.508" v="4200" actId="20577"/>
          <ac:graphicFrameMkLst>
            <pc:docMk/>
            <pc:sldMk cId="1541515246" sldId="329"/>
            <ac:graphicFrameMk id="8" creationId="{07219AAD-97A6-3628-5ADC-E4FDDF648FDB}"/>
          </ac:graphicFrameMkLst>
        </pc:graphicFrameChg>
        <pc:picChg chg="add del mod">
          <ac:chgData name="Hashimoto, Chie / 橋本　知依" userId="d974ff01-1f92-419a-ba7c-6fd3fb8463af" providerId="ADAL" clId="{CEC69B72-61DE-432E-9045-BEB07D4FEFC8}" dt="2023-09-26T07:05:16.284" v="6955" actId="21"/>
          <ac:picMkLst>
            <pc:docMk/>
            <pc:sldMk cId="1541515246" sldId="329"/>
            <ac:picMk id="3" creationId="{BD777D6E-7FF9-10A8-22D6-752153209459}"/>
          </ac:picMkLst>
        </pc:picChg>
        <pc:picChg chg="add del mod">
          <ac:chgData name="Hashimoto, Chie / 橋本　知依" userId="d974ff01-1f92-419a-ba7c-6fd3fb8463af" providerId="ADAL" clId="{CEC69B72-61DE-432E-9045-BEB07D4FEFC8}" dt="2023-09-26T00:20:49.640" v="3976"/>
          <ac:picMkLst>
            <pc:docMk/>
            <pc:sldMk cId="1541515246" sldId="329"/>
            <ac:picMk id="4" creationId="{955C9C5C-93AB-B309-B548-0DDD70AE3A12}"/>
          </ac:picMkLst>
        </pc:picChg>
        <pc:picChg chg="add del mod">
          <ac:chgData name="Hashimoto, Chie / 橋本　知依" userId="d974ff01-1f92-419a-ba7c-6fd3fb8463af" providerId="ADAL" clId="{CEC69B72-61DE-432E-9045-BEB07D4FEFC8}" dt="2023-09-26T07:05:16.284" v="6955" actId="21"/>
          <ac:picMkLst>
            <pc:docMk/>
            <pc:sldMk cId="1541515246" sldId="329"/>
            <ac:picMk id="7" creationId="{ECACED21-7080-70BA-06AD-31640C742C9A}"/>
          </ac:picMkLst>
        </pc:picChg>
        <pc:cxnChg chg="add del mod">
          <ac:chgData name="Hashimoto, Chie / 橋本　知依" userId="d974ff01-1f92-419a-ba7c-6fd3fb8463af" providerId="ADAL" clId="{CEC69B72-61DE-432E-9045-BEB07D4FEFC8}" dt="2023-09-26T07:05:16.284" v="6955" actId="21"/>
          <ac:cxnSpMkLst>
            <pc:docMk/>
            <pc:sldMk cId="1541515246" sldId="329"/>
            <ac:cxnSpMk id="10" creationId="{32259B52-2BB6-9088-DCB5-7507F1CC6668}"/>
          </ac:cxnSpMkLst>
        </pc:cxnChg>
      </pc:sldChg>
      <pc:sldChg chg="addSp modSp add del mod">
        <pc:chgData name="Hashimoto, Chie / 橋本　知依" userId="d974ff01-1f92-419a-ba7c-6fd3fb8463af" providerId="ADAL" clId="{CEC69B72-61DE-432E-9045-BEB07D4FEFC8}" dt="2023-09-26T07:04:45.565" v="6953" actId="47"/>
        <pc:sldMkLst>
          <pc:docMk/>
          <pc:sldMk cId="2043304112" sldId="330"/>
        </pc:sldMkLst>
        <pc:graphicFrameChg chg="mod modGraphic">
          <ac:chgData name="Hashimoto, Chie / 橋本　知依" userId="d974ff01-1f92-419a-ba7c-6fd3fb8463af" providerId="ADAL" clId="{CEC69B72-61DE-432E-9045-BEB07D4FEFC8}" dt="2023-09-26T00:39:36.402" v="4199" actId="6549"/>
          <ac:graphicFrameMkLst>
            <pc:docMk/>
            <pc:sldMk cId="2043304112" sldId="330"/>
            <ac:graphicFrameMk id="8" creationId="{07219AAD-97A6-3628-5ADC-E4FDDF648FDB}"/>
          </ac:graphicFrameMkLst>
        </pc:graphicFrameChg>
        <pc:picChg chg="add mod modCrop">
          <ac:chgData name="Hashimoto, Chie / 橋本　知依" userId="d974ff01-1f92-419a-ba7c-6fd3fb8463af" providerId="ADAL" clId="{CEC69B72-61DE-432E-9045-BEB07D4FEFC8}" dt="2023-09-26T00:27:56.351" v="4191" actId="1076"/>
          <ac:picMkLst>
            <pc:docMk/>
            <pc:sldMk cId="2043304112" sldId="330"/>
            <ac:picMk id="3" creationId="{8CFCF54C-5498-3D84-7B83-4D6EE3CC3C10}"/>
          </ac:picMkLst>
        </pc:picChg>
      </pc:sldChg>
      <pc:sldChg chg="addSp delSp modSp add mod">
        <pc:chgData name="Hashimoto, Chie / 橋本　知依" userId="d974ff01-1f92-419a-ba7c-6fd3fb8463af" providerId="ADAL" clId="{CEC69B72-61DE-432E-9045-BEB07D4FEFC8}" dt="2023-09-26T07:13:57.476" v="7226" actId="20577"/>
        <pc:sldMkLst>
          <pc:docMk/>
          <pc:sldMk cId="3792151018" sldId="331"/>
        </pc:sldMkLst>
        <pc:spChg chg="del">
          <ac:chgData name="Hashimoto, Chie / 橋本　知依" userId="d974ff01-1f92-419a-ba7c-6fd3fb8463af" providerId="ADAL" clId="{CEC69B72-61DE-432E-9045-BEB07D4FEFC8}" dt="2023-09-26T01:09:49.637" v="5030" actId="478"/>
          <ac:spMkLst>
            <pc:docMk/>
            <pc:sldMk cId="3792151018" sldId="331"/>
            <ac:spMk id="9" creationId="{278FB008-2CCE-C668-4B79-4A707F70BFDC}"/>
          </ac:spMkLst>
        </pc:spChg>
        <pc:spChg chg="add del">
          <ac:chgData name="Hashimoto, Chie / 橋本　知依" userId="d974ff01-1f92-419a-ba7c-6fd3fb8463af" providerId="ADAL" clId="{CEC69B72-61DE-432E-9045-BEB07D4FEFC8}" dt="2023-09-26T01:09:48.292" v="5029" actId="478"/>
          <ac:spMkLst>
            <pc:docMk/>
            <pc:sldMk cId="3792151018" sldId="331"/>
            <ac:spMk id="13" creationId="{66CC4304-DBF3-E06C-C5C2-7A7B15196AC3}"/>
          </ac:spMkLst>
        </pc:spChg>
        <pc:graphicFrameChg chg="mod modGraphic">
          <ac:chgData name="Hashimoto, Chie / 橋本　知依" userId="d974ff01-1f92-419a-ba7c-6fd3fb8463af" providerId="ADAL" clId="{CEC69B72-61DE-432E-9045-BEB07D4FEFC8}" dt="2023-09-26T07:13:57.476" v="7226" actId="20577"/>
          <ac:graphicFrameMkLst>
            <pc:docMk/>
            <pc:sldMk cId="3792151018" sldId="331"/>
            <ac:graphicFrameMk id="8" creationId="{07219AAD-97A6-3628-5ADC-E4FDDF648FDB}"/>
          </ac:graphicFrameMkLst>
        </pc:graphicFrameChg>
        <pc:picChg chg="add del">
          <ac:chgData name="Hashimoto, Chie / 橋本　知依" userId="d974ff01-1f92-419a-ba7c-6fd3fb8463af" providerId="ADAL" clId="{CEC69B72-61DE-432E-9045-BEB07D4FEFC8}" dt="2023-09-26T00:39:28.960" v="4195" actId="478"/>
          <ac:picMkLst>
            <pc:docMk/>
            <pc:sldMk cId="3792151018" sldId="331"/>
            <ac:picMk id="3" creationId="{BD777D6E-7FF9-10A8-22D6-752153209459}"/>
          </ac:picMkLst>
        </pc:picChg>
        <pc:picChg chg="add del">
          <ac:chgData name="Hashimoto, Chie / 橋本　知依" userId="d974ff01-1f92-419a-ba7c-6fd3fb8463af" providerId="ADAL" clId="{CEC69B72-61DE-432E-9045-BEB07D4FEFC8}" dt="2023-09-26T00:39:28.960" v="4195" actId="478"/>
          <ac:picMkLst>
            <pc:docMk/>
            <pc:sldMk cId="3792151018" sldId="331"/>
            <ac:picMk id="7" creationId="{ECACED21-7080-70BA-06AD-31640C742C9A}"/>
          </ac:picMkLst>
        </pc:picChg>
        <pc:cxnChg chg="add del mod">
          <ac:chgData name="Hashimoto, Chie / 橋本　知依" userId="d974ff01-1f92-419a-ba7c-6fd3fb8463af" providerId="ADAL" clId="{CEC69B72-61DE-432E-9045-BEB07D4FEFC8}" dt="2023-09-26T01:09:50.240" v="5031" actId="478"/>
          <ac:cxnSpMkLst>
            <pc:docMk/>
            <pc:sldMk cId="3792151018" sldId="331"/>
            <ac:cxnSpMk id="10" creationId="{32259B52-2BB6-9088-DCB5-7507F1CC6668}"/>
          </ac:cxnSpMkLst>
        </pc:cxnChg>
      </pc:sldChg>
      <pc:sldChg chg="addSp delSp modSp add mod">
        <pc:chgData name="Hashimoto, Chie / 橋本　知依" userId="d974ff01-1f92-419a-ba7c-6fd3fb8463af" providerId="ADAL" clId="{CEC69B72-61DE-432E-9045-BEB07D4FEFC8}" dt="2023-09-26T07:09:18.194" v="7071" actId="20577"/>
        <pc:sldMkLst>
          <pc:docMk/>
          <pc:sldMk cId="2146032486" sldId="332"/>
        </pc:sldMkLst>
        <pc:spChg chg="add mod">
          <ac:chgData name="Hashimoto, Chie / 橋本　知依" userId="d974ff01-1f92-419a-ba7c-6fd3fb8463af" providerId="ADAL" clId="{CEC69B72-61DE-432E-9045-BEB07D4FEFC8}" dt="2023-09-26T02:07:48.426" v="5842" actId="14100"/>
          <ac:spMkLst>
            <pc:docMk/>
            <pc:sldMk cId="2146032486" sldId="332"/>
            <ac:spMk id="5" creationId="{9B965895-68D2-9B52-9DBA-1F45A673C88E}"/>
          </ac:spMkLst>
        </pc:spChg>
        <pc:spChg chg="add mod">
          <ac:chgData name="Hashimoto, Chie / 橋本　知依" userId="d974ff01-1f92-419a-ba7c-6fd3fb8463af" providerId="ADAL" clId="{CEC69B72-61DE-432E-9045-BEB07D4FEFC8}" dt="2023-09-26T02:08:26.599" v="5960" actId="20577"/>
          <ac:spMkLst>
            <pc:docMk/>
            <pc:sldMk cId="2146032486" sldId="332"/>
            <ac:spMk id="7" creationId="{FEF36CF5-FFB4-CDD6-80B7-CF2960CD1E4F}"/>
          </ac:spMkLst>
        </pc:spChg>
        <pc:spChg chg="add del mod">
          <ac:chgData name="Hashimoto, Chie / 橋本　知依" userId="d974ff01-1f92-419a-ba7c-6fd3fb8463af" providerId="ADAL" clId="{CEC69B72-61DE-432E-9045-BEB07D4FEFC8}" dt="2023-09-26T02:12:07.251" v="6056"/>
          <ac:spMkLst>
            <pc:docMk/>
            <pc:sldMk cId="2146032486" sldId="332"/>
            <ac:spMk id="11" creationId="{903577AE-5439-05DF-5741-7F93AA10D81B}"/>
          </ac:spMkLst>
        </pc:spChg>
        <pc:spChg chg="add mod">
          <ac:chgData name="Hashimoto, Chie / 橋本　知依" userId="d974ff01-1f92-419a-ba7c-6fd3fb8463af" providerId="ADAL" clId="{CEC69B72-61DE-432E-9045-BEB07D4FEFC8}" dt="2023-09-26T02:12:20.883" v="6060" actId="1076"/>
          <ac:spMkLst>
            <pc:docMk/>
            <pc:sldMk cId="2146032486" sldId="332"/>
            <ac:spMk id="13" creationId="{6D0E5B90-2C7E-A916-8BDF-2AFAB97AF93C}"/>
          </ac:spMkLst>
        </pc:spChg>
        <pc:graphicFrameChg chg="mod modGraphic">
          <ac:chgData name="Hashimoto, Chie / 橋本　知依" userId="d974ff01-1f92-419a-ba7c-6fd3fb8463af" providerId="ADAL" clId="{CEC69B72-61DE-432E-9045-BEB07D4FEFC8}" dt="2023-09-26T07:09:18.194" v="7071" actId="20577"/>
          <ac:graphicFrameMkLst>
            <pc:docMk/>
            <pc:sldMk cId="2146032486" sldId="332"/>
            <ac:graphicFrameMk id="8" creationId="{07219AAD-97A6-3628-5ADC-E4FDDF648FDB}"/>
          </ac:graphicFrameMkLst>
        </pc:graphicFrameChg>
        <pc:picChg chg="del">
          <ac:chgData name="Hashimoto, Chie / 橋本　知依" userId="d974ff01-1f92-419a-ba7c-6fd3fb8463af" providerId="ADAL" clId="{CEC69B72-61DE-432E-9045-BEB07D4FEFC8}" dt="2023-09-26T01:55:22.683" v="5545" actId="478"/>
          <ac:picMkLst>
            <pc:docMk/>
            <pc:sldMk cId="2146032486" sldId="332"/>
            <ac:picMk id="3" creationId="{8CFCF54C-5498-3D84-7B83-4D6EE3CC3C10}"/>
          </ac:picMkLst>
        </pc:picChg>
        <pc:picChg chg="add mod">
          <ac:chgData name="Hashimoto, Chie / 橋本　知依" userId="d974ff01-1f92-419a-ba7c-6fd3fb8463af" providerId="ADAL" clId="{CEC69B72-61DE-432E-9045-BEB07D4FEFC8}" dt="2023-09-26T02:07:02.276" v="5749" actId="1076"/>
          <ac:picMkLst>
            <pc:docMk/>
            <pc:sldMk cId="2146032486" sldId="332"/>
            <ac:picMk id="4" creationId="{59CDC3D2-A17E-66FA-E2D8-7F315EB3A886}"/>
          </ac:picMkLst>
        </pc:picChg>
        <pc:picChg chg="add mod modCrop">
          <ac:chgData name="Hashimoto, Chie / 橋本　知依" userId="d974ff01-1f92-419a-ba7c-6fd3fb8463af" providerId="ADAL" clId="{CEC69B72-61DE-432E-9045-BEB07D4FEFC8}" dt="2023-09-26T02:12:04.542" v="6054" actId="1076"/>
          <ac:picMkLst>
            <pc:docMk/>
            <pc:sldMk cId="2146032486" sldId="332"/>
            <ac:picMk id="10" creationId="{FA377643-1B22-6053-E889-3C024D5DF1E9}"/>
          </ac:picMkLst>
        </pc:picChg>
        <pc:picChg chg="add mod ord">
          <ac:chgData name="Hashimoto, Chie / 橋本　知依" userId="d974ff01-1f92-419a-ba7c-6fd3fb8463af" providerId="ADAL" clId="{CEC69B72-61DE-432E-9045-BEB07D4FEFC8}" dt="2023-09-26T02:12:25.528" v="6063" actId="1076"/>
          <ac:picMkLst>
            <pc:docMk/>
            <pc:sldMk cId="2146032486" sldId="332"/>
            <ac:picMk id="12" creationId="{5C676528-979F-8D7C-96FF-BE0958571D49}"/>
          </ac:picMkLst>
        </pc:picChg>
      </pc:sldChg>
      <pc:sldChg chg="new del">
        <pc:chgData name="Hashimoto, Chie / 橋本　知依" userId="d974ff01-1f92-419a-ba7c-6fd3fb8463af" providerId="ADAL" clId="{CEC69B72-61DE-432E-9045-BEB07D4FEFC8}" dt="2023-09-26T01:54:57.112" v="5541" actId="47"/>
        <pc:sldMkLst>
          <pc:docMk/>
          <pc:sldMk cId="3764789913" sldId="332"/>
        </pc:sldMkLst>
      </pc:sldChg>
      <pc:sldChg chg="addSp delSp modSp add mod">
        <pc:chgData name="Hashimoto, Chie / 橋本　知依" userId="d974ff01-1f92-419a-ba7c-6fd3fb8463af" providerId="ADAL" clId="{CEC69B72-61DE-432E-9045-BEB07D4FEFC8}" dt="2023-09-26T07:09:20.217" v="7073" actId="20577"/>
        <pc:sldMkLst>
          <pc:docMk/>
          <pc:sldMk cId="2241326893" sldId="333"/>
        </pc:sldMkLst>
        <pc:spChg chg="del">
          <ac:chgData name="Hashimoto, Chie / 橋本　知依" userId="d974ff01-1f92-419a-ba7c-6fd3fb8463af" providerId="ADAL" clId="{CEC69B72-61DE-432E-9045-BEB07D4FEFC8}" dt="2023-09-26T02:14:28.680" v="6065" actId="478"/>
          <ac:spMkLst>
            <pc:docMk/>
            <pc:sldMk cId="2241326893" sldId="333"/>
            <ac:spMk id="5" creationId="{9B965895-68D2-9B52-9DBA-1F45A673C88E}"/>
          </ac:spMkLst>
        </pc:spChg>
        <pc:spChg chg="del">
          <ac:chgData name="Hashimoto, Chie / 橋本　知依" userId="d974ff01-1f92-419a-ba7c-6fd3fb8463af" providerId="ADAL" clId="{CEC69B72-61DE-432E-9045-BEB07D4FEFC8}" dt="2023-09-26T02:14:37.471" v="6069" actId="478"/>
          <ac:spMkLst>
            <pc:docMk/>
            <pc:sldMk cId="2241326893" sldId="333"/>
            <ac:spMk id="7" creationId="{FEF36CF5-FFB4-CDD6-80B7-CF2960CD1E4F}"/>
          </ac:spMkLst>
        </pc:spChg>
        <pc:spChg chg="del">
          <ac:chgData name="Hashimoto, Chie / 橋本　知依" userId="d974ff01-1f92-419a-ba7c-6fd3fb8463af" providerId="ADAL" clId="{CEC69B72-61DE-432E-9045-BEB07D4FEFC8}" dt="2023-09-26T02:16:26.980" v="6190" actId="478"/>
          <ac:spMkLst>
            <pc:docMk/>
            <pc:sldMk cId="2241326893" sldId="333"/>
            <ac:spMk id="13" creationId="{6D0E5B90-2C7E-A916-8BDF-2AFAB97AF93C}"/>
          </ac:spMkLst>
        </pc:spChg>
        <pc:spChg chg="add mod">
          <ac:chgData name="Hashimoto, Chie / 橋本　知依" userId="d974ff01-1f92-419a-ba7c-6fd3fb8463af" providerId="ADAL" clId="{CEC69B72-61DE-432E-9045-BEB07D4FEFC8}" dt="2023-09-26T02:17:31.525" v="6196" actId="1076"/>
          <ac:spMkLst>
            <pc:docMk/>
            <pc:sldMk cId="2241326893" sldId="333"/>
            <ac:spMk id="15" creationId="{027486A5-F98F-A8B2-FA43-A5B15A227633}"/>
          </ac:spMkLst>
        </pc:spChg>
        <pc:spChg chg="add mod">
          <ac:chgData name="Hashimoto, Chie / 橋本　知依" userId="d974ff01-1f92-419a-ba7c-6fd3fb8463af" providerId="ADAL" clId="{CEC69B72-61DE-432E-9045-BEB07D4FEFC8}" dt="2023-09-26T02:22:28.282" v="6338" actId="164"/>
          <ac:spMkLst>
            <pc:docMk/>
            <pc:sldMk cId="2241326893" sldId="333"/>
            <ac:spMk id="21" creationId="{96DB8264-927E-25AC-FD44-DF6C2D62AC1C}"/>
          </ac:spMkLst>
        </pc:spChg>
        <pc:spChg chg="add mod">
          <ac:chgData name="Hashimoto, Chie / 橋本　知依" userId="d974ff01-1f92-419a-ba7c-6fd3fb8463af" providerId="ADAL" clId="{CEC69B72-61DE-432E-9045-BEB07D4FEFC8}" dt="2023-09-26T02:22:28.282" v="6338" actId="164"/>
          <ac:spMkLst>
            <pc:docMk/>
            <pc:sldMk cId="2241326893" sldId="333"/>
            <ac:spMk id="23" creationId="{4A6FF479-584B-EBA4-4453-D82A0EE09609}"/>
          </ac:spMkLst>
        </pc:spChg>
        <pc:spChg chg="add mod">
          <ac:chgData name="Hashimoto, Chie / 橋本　知依" userId="d974ff01-1f92-419a-ba7c-6fd3fb8463af" providerId="ADAL" clId="{CEC69B72-61DE-432E-9045-BEB07D4FEFC8}" dt="2023-09-26T02:22:28.282" v="6338" actId="164"/>
          <ac:spMkLst>
            <pc:docMk/>
            <pc:sldMk cId="2241326893" sldId="333"/>
            <ac:spMk id="26" creationId="{90EEF916-0643-EA14-FC8C-61AAD9B0B68F}"/>
          </ac:spMkLst>
        </pc:spChg>
        <pc:spChg chg="add mod">
          <ac:chgData name="Hashimoto, Chie / 橋本　知依" userId="d974ff01-1f92-419a-ba7c-6fd3fb8463af" providerId="ADAL" clId="{CEC69B72-61DE-432E-9045-BEB07D4FEFC8}" dt="2023-09-26T02:27:30.287" v="6531" actId="14100"/>
          <ac:spMkLst>
            <pc:docMk/>
            <pc:sldMk cId="2241326893" sldId="333"/>
            <ac:spMk id="31" creationId="{4279095C-39A7-B223-510E-AB90EA720BD9}"/>
          </ac:spMkLst>
        </pc:spChg>
        <pc:spChg chg="add mod">
          <ac:chgData name="Hashimoto, Chie / 橋本　知依" userId="d974ff01-1f92-419a-ba7c-6fd3fb8463af" providerId="ADAL" clId="{CEC69B72-61DE-432E-9045-BEB07D4FEFC8}" dt="2023-09-26T02:31:26.906" v="6591" actId="1076"/>
          <ac:spMkLst>
            <pc:docMk/>
            <pc:sldMk cId="2241326893" sldId="333"/>
            <ac:spMk id="35" creationId="{0AE92C65-8825-CF03-9F0E-06584D444E4F}"/>
          </ac:spMkLst>
        </pc:spChg>
        <pc:grpChg chg="add mod">
          <ac:chgData name="Hashimoto, Chie / 橋本　知依" userId="d974ff01-1f92-419a-ba7c-6fd3fb8463af" providerId="ADAL" clId="{CEC69B72-61DE-432E-9045-BEB07D4FEFC8}" dt="2023-09-26T02:22:29.455" v="6339" actId="1076"/>
          <ac:grpSpMkLst>
            <pc:docMk/>
            <pc:sldMk cId="2241326893" sldId="333"/>
            <ac:grpSpMk id="28" creationId="{E9A80EC8-5BC9-696A-6224-DD4F7EE70608}"/>
          </ac:grpSpMkLst>
        </pc:grpChg>
        <pc:graphicFrameChg chg="mod modGraphic">
          <ac:chgData name="Hashimoto, Chie / 橋本　知依" userId="d974ff01-1f92-419a-ba7c-6fd3fb8463af" providerId="ADAL" clId="{CEC69B72-61DE-432E-9045-BEB07D4FEFC8}" dt="2023-09-26T07:09:20.217" v="7073" actId="20577"/>
          <ac:graphicFrameMkLst>
            <pc:docMk/>
            <pc:sldMk cId="2241326893" sldId="333"/>
            <ac:graphicFrameMk id="8" creationId="{07219AAD-97A6-3628-5ADC-E4FDDF648FDB}"/>
          </ac:graphicFrameMkLst>
        </pc:graphicFrameChg>
        <pc:picChg chg="add mod modCrop">
          <ac:chgData name="Hashimoto, Chie / 橋本　知依" userId="d974ff01-1f92-419a-ba7c-6fd3fb8463af" providerId="ADAL" clId="{CEC69B72-61DE-432E-9045-BEB07D4FEFC8}" dt="2023-09-26T02:17:27.379" v="6194" actId="732"/>
          <ac:picMkLst>
            <pc:docMk/>
            <pc:sldMk cId="2241326893" sldId="333"/>
            <ac:picMk id="3" creationId="{A6AEAA01-E298-C2E5-D8E0-527315B1A56E}"/>
          </ac:picMkLst>
        </pc:picChg>
        <pc:picChg chg="del">
          <ac:chgData name="Hashimoto, Chie / 橋本　知依" userId="d974ff01-1f92-419a-ba7c-6fd3fb8463af" providerId="ADAL" clId="{CEC69B72-61DE-432E-9045-BEB07D4FEFC8}" dt="2023-09-26T02:14:28.680" v="6065" actId="478"/>
          <ac:picMkLst>
            <pc:docMk/>
            <pc:sldMk cId="2241326893" sldId="333"/>
            <ac:picMk id="4" creationId="{59CDC3D2-A17E-66FA-E2D8-7F315EB3A886}"/>
          </ac:picMkLst>
        </pc:picChg>
        <pc:picChg chg="del">
          <ac:chgData name="Hashimoto, Chie / 橋本　知依" userId="d974ff01-1f92-419a-ba7c-6fd3fb8463af" providerId="ADAL" clId="{CEC69B72-61DE-432E-9045-BEB07D4FEFC8}" dt="2023-09-26T02:14:29.328" v="6066" actId="478"/>
          <ac:picMkLst>
            <pc:docMk/>
            <pc:sldMk cId="2241326893" sldId="333"/>
            <ac:picMk id="10" creationId="{FA377643-1B22-6053-E889-3C024D5DF1E9}"/>
          </ac:picMkLst>
        </pc:picChg>
        <pc:picChg chg="del">
          <ac:chgData name="Hashimoto, Chie / 橋本　知依" userId="d974ff01-1f92-419a-ba7c-6fd3fb8463af" providerId="ADAL" clId="{CEC69B72-61DE-432E-9045-BEB07D4FEFC8}" dt="2023-09-26T02:14:30.084" v="6067" actId="478"/>
          <ac:picMkLst>
            <pc:docMk/>
            <pc:sldMk cId="2241326893" sldId="333"/>
            <ac:picMk id="12" creationId="{5C676528-979F-8D7C-96FF-BE0958571D49}"/>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7" creationId="{275BD719-ECB0-5BA1-1E06-960AA2CA31E2}"/>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9" creationId="{D966E4CE-416C-3A65-D452-0EC7C1A76FE9}"/>
          </ac:picMkLst>
        </pc:picChg>
        <pc:picChg chg="add mod modCrop">
          <ac:chgData name="Hashimoto, Chie / 橋本　知依" userId="d974ff01-1f92-419a-ba7c-6fd3fb8463af" providerId="ADAL" clId="{CEC69B72-61DE-432E-9045-BEB07D4FEFC8}" dt="2023-09-26T02:27:23.491" v="6528" actId="1076"/>
          <ac:picMkLst>
            <pc:docMk/>
            <pc:sldMk cId="2241326893" sldId="333"/>
            <ac:picMk id="30" creationId="{E59F192A-5128-DC06-0A11-20A83D349909}"/>
          </ac:picMkLst>
        </pc:picChg>
        <pc:cxnChg chg="add mod">
          <ac:chgData name="Hashimoto, Chie / 橋本　知依" userId="d974ff01-1f92-419a-ba7c-6fd3fb8463af" providerId="ADAL" clId="{CEC69B72-61DE-432E-9045-BEB07D4FEFC8}" dt="2023-09-26T02:17:30.274" v="6195" actId="1076"/>
          <ac:cxnSpMkLst>
            <pc:docMk/>
            <pc:sldMk cId="2241326893" sldId="333"/>
            <ac:cxnSpMk id="11" creationId="{88A686F5-3CA9-743A-FEA1-11D3C1C514BD}"/>
          </ac:cxnSpMkLst>
        </pc:cxnChg>
        <pc:cxnChg chg="add mod">
          <ac:chgData name="Hashimoto, Chie / 橋本　知依" userId="d974ff01-1f92-419a-ba7c-6fd3fb8463af" providerId="ADAL" clId="{CEC69B72-61DE-432E-9045-BEB07D4FEFC8}" dt="2023-09-26T02:22:28.282" v="6338" actId="164"/>
          <ac:cxnSpMkLst>
            <pc:docMk/>
            <pc:sldMk cId="2241326893" sldId="333"/>
            <ac:cxnSpMk id="20" creationId="{6D995B42-B281-1EF1-4494-5F00254D67D1}"/>
          </ac:cxnSpMkLst>
        </pc:cxnChg>
        <pc:cxnChg chg="add mod">
          <ac:chgData name="Hashimoto, Chie / 橋本　知依" userId="d974ff01-1f92-419a-ba7c-6fd3fb8463af" providerId="ADAL" clId="{CEC69B72-61DE-432E-9045-BEB07D4FEFC8}" dt="2023-09-26T02:30:22.414" v="6534" actId="14100"/>
          <ac:cxnSpMkLst>
            <pc:docMk/>
            <pc:sldMk cId="2241326893" sldId="333"/>
            <ac:cxnSpMk id="32" creationId="{AFC21C73-0566-BCB4-F8F8-A3206C1DB208}"/>
          </ac:cxnSpMkLst>
        </pc:cxnChg>
      </pc:sldChg>
      <pc:sldChg chg="addSp delSp new del mod">
        <pc:chgData name="Hashimoto, Chie / 橋本　知依" userId="d974ff01-1f92-419a-ba7c-6fd3fb8463af" providerId="ADAL" clId="{CEC69B72-61DE-432E-9045-BEB07D4FEFC8}" dt="2023-09-26T05:52:10.193" v="6598" actId="47"/>
        <pc:sldMkLst>
          <pc:docMk/>
          <pc:sldMk cId="2862120742" sldId="334"/>
        </pc:sldMkLst>
        <pc:picChg chg="add del">
          <ac:chgData name="Hashimoto, Chie / 橋本　知依" userId="d974ff01-1f92-419a-ba7c-6fd3fb8463af" providerId="ADAL" clId="{CEC69B72-61DE-432E-9045-BEB07D4FEFC8}" dt="2023-09-26T05:52:02.059" v="6596" actId="21"/>
          <ac:picMkLst>
            <pc:docMk/>
            <pc:sldMk cId="2862120742" sldId="334"/>
            <ac:picMk id="7" creationId="{34F23AB4-4668-0125-3E89-B9E973128062}"/>
          </ac:picMkLst>
        </pc:picChg>
      </pc:sldChg>
      <pc:sldChg chg="addSp delSp modSp add mod">
        <pc:chgData name="Hashimoto, Chie / 橋本　知依" userId="d974ff01-1f92-419a-ba7c-6fd3fb8463af" providerId="ADAL" clId="{CEC69B72-61DE-432E-9045-BEB07D4FEFC8}" dt="2023-09-26T05:58:15.272" v="6950" actId="14100"/>
        <pc:sldMkLst>
          <pc:docMk/>
          <pc:sldMk cId="2257314426" sldId="335"/>
        </pc:sldMkLst>
        <pc:spChg chg="del">
          <ac:chgData name="Hashimoto, Chie / 橋本　知依" userId="d974ff01-1f92-419a-ba7c-6fd3fb8463af" providerId="ADAL" clId="{CEC69B72-61DE-432E-9045-BEB07D4FEFC8}" dt="2023-09-26T05:51:58.023" v="6595" actId="478"/>
          <ac:spMkLst>
            <pc:docMk/>
            <pc:sldMk cId="2257314426" sldId="335"/>
            <ac:spMk id="4" creationId="{DB7DA942-83B7-7330-1696-CA5120615363}"/>
          </ac:spMkLst>
        </pc:spChg>
        <pc:spChg chg="add mod">
          <ac:chgData name="Hashimoto, Chie / 橋本　知依" userId="d974ff01-1f92-419a-ba7c-6fd3fb8463af" providerId="ADAL" clId="{CEC69B72-61DE-432E-9045-BEB07D4FEFC8}" dt="2023-09-26T05:52:48.768" v="6646" actId="1076"/>
          <ac:spMkLst>
            <pc:docMk/>
            <pc:sldMk cId="2257314426" sldId="335"/>
            <ac:spMk id="13" creationId="{27DBB4F9-E8FD-A842-1319-C185B88AA9C0}"/>
          </ac:spMkLst>
        </pc:spChg>
        <pc:spChg chg="add mod">
          <ac:chgData name="Hashimoto, Chie / 橋本　知依" userId="d974ff01-1f92-419a-ba7c-6fd3fb8463af" providerId="ADAL" clId="{CEC69B72-61DE-432E-9045-BEB07D4FEFC8}" dt="2023-09-26T05:54:44.560" v="6765" actId="164"/>
          <ac:spMkLst>
            <pc:docMk/>
            <pc:sldMk cId="2257314426" sldId="335"/>
            <ac:spMk id="14" creationId="{79EC39AA-6C61-466A-40AC-37A276BAE84B}"/>
          </ac:spMkLst>
        </pc:spChg>
        <pc:spChg chg="add mod">
          <ac:chgData name="Hashimoto, Chie / 橋本　知依" userId="d974ff01-1f92-419a-ba7c-6fd3fb8463af" providerId="ADAL" clId="{CEC69B72-61DE-432E-9045-BEB07D4FEFC8}" dt="2023-09-26T05:58:15.272" v="6950" actId="14100"/>
          <ac:spMkLst>
            <pc:docMk/>
            <pc:sldMk cId="2257314426" sldId="335"/>
            <ac:spMk id="16" creationId="{5A52FFA9-A931-77C3-3820-4365CA337CC5}"/>
          </ac:spMkLst>
        </pc:spChg>
        <pc:spChg chg="add mod">
          <ac:chgData name="Hashimoto, Chie / 橋本　知依" userId="d974ff01-1f92-419a-ba7c-6fd3fb8463af" providerId="ADAL" clId="{CEC69B72-61DE-432E-9045-BEB07D4FEFC8}" dt="2023-09-26T05:57:18.436" v="6887" actId="164"/>
          <ac:spMkLst>
            <pc:docMk/>
            <pc:sldMk cId="2257314426" sldId="335"/>
            <ac:spMk id="21" creationId="{0048B84F-2535-CE80-245B-77FC25AEBA87}"/>
          </ac:spMkLst>
        </pc:spChg>
        <pc:spChg chg="del">
          <ac:chgData name="Hashimoto, Chie / 橋本　知依" userId="d974ff01-1f92-419a-ba7c-6fd3fb8463af" providerId="ADAL" clId="{CEC69B72-61DE-432E-9045-BEB07D4FEFC8}" dt="2023-09-26T05:51:58.023" v="6595" actId="478"/>
          <ac:spMkLst>
            <pc:docMk/>
            <pc:sldMk cId="2257314426" sldId="335"/>
            <ac:spMk id="27" creationId="{BEA0EE62-0582-B3F7-F03C-911F97C78A7B}"/>
          </ac:spMkLst>
        </pc:spChg>
        <pc:grpChg chg="del">
          <ac:chgData name="Hashimoto, Chie / 橋本　知依" userId="d974ff01-1f92-419a-ba7c-6fd3fb8463af" providerId="ADAL" clId="{CEC69B72-61DE-432E-9045-BEB07D4FEFC8}" dt="2023-09-26T05:51:58.023" v="6595" actId="478"/>
          <ac:grpSpMkLst>
            <pc:docMk/>
            <pc:sldMk cId="2257314426" sldId="335"/>
            <ac:grpSpMk id="2" creationId="{C03D44D3-B51E-7D67-8175-4CBB490D3B70}"/>
          </ac:grpSpMkLst>
        </pc:grpChg>
        <pc:grpChg chg="add mod">
          <ac:chgData name="Hashimoto, Chie / 橋本　知依" userId="d974ff01-1f92-419a-ba7c-6fd3fb8463af" providerId="ADAL" clId="{CEC69B72-61DE-432E-9045-BEB07D4FEFC8}" dt="2023-09-26T05:57:18.436" v="6887" actId="164"/>
          <ac:grpSpMkLst>
            <pc:docMk/>
            <pc:sldMk cId="2257314426" sldId="335"/>
            <ac:grpSpMk id="20" creationId="{BC768BCF-39F3-EBFD-ACDA-7FE538B814CF}"/>
          </ac:grpSpMkLst>
        </pc:grpChg>
        <pc:grpChg chg="add mod">
          <ac:chgData name="Hashimoto, Chie / 橋本　知依" userId="d974ff01-1f92-419a-ba7c-6fd3fb8463af" providerId="ADAL" clId="{CEC69B72-61DE-432E-9045-BEB07D4FEFC8}" dt="2023-09-26T05:57:20.671" v="6888" actId="14100"/>
          <ac:grpSpMkLst>
            <pc:docMk/>
            <pc:sldMk cId="2257314426" sldId="335"/>
            <ac:grpSpMk id="29" creationId="{344D974C-7DFA-20DD-1BCB-E28015C6F2E7}"/>
          </ac:grpSpMkLst>
        </pc:grpChg>
        <pc:graphicFrameChg chg="del">
          <ac:chgData name="Hashimoto, Chie / 橋本　知依" userId="d974ff01-1f92-419a-ba7c-6fd3fb8463af" providerId="ADAL" clId="{CEC69B72-61DE-432E-9045-BEB07D4FEFC8}" dt="2023-09-26T05:51:58.023" v="6595" actId="478"/>
          <ac:graphicFrameMkLst>
            <pc:docMk/>
            <pc:sldMk cId="2257314426" sldId="335"/>
            <ac:graphicFrameMk id="8" creationId="{07219AAD-97A6-3628-5ADC-E4FDDF648FDB}"/>
          </ac:graphicFrameMkLst>
        </pc:graphicFrameChg>
        <pc:picChg chg="add mod modCrop">
          <ac:chgData name="Hashimoto, Chie / 橋本　知依" userId="d974ff01-1f92-419a-ba7c-6fd3fb8463af" providerId="ADAL" clId="{CEC69B72-61DE-432E-9045-BEB07D4FEFC8}" dt="2023-09-26T05:54:44.560" v="6765" actId="164"/>
          <ac:picMkLst>
            <pc:docMk/>
            <pc:sldMk cId="2257314426" sldId="335"/>
            <ac:picMk id="7" creationId="{CFCF2DEB-772A-2411-5DFE-7E7E6DB488C5}"/>
          </ac:picMkLst>
        </pc:picChg>
        <pc:cxnChg chg="mod">
          <ac:chgData name="Hashimoto, Chie / 橋本　知依" userId="d974ff01-1f92-419a-ba7c-6fd3fb8463af" providerId="ADAL" clId="{CEC69B72-61DE-432E-9045-BEB07D4FEFC8}" dt="2023-09-26T05:51:58.023" v="6595" actId="478"/>
          <ac:cxnSpMkLst>
            <pc:docMk/>
            <pc:sldMk cId="2257314426" sldId="335"/>
            <ac:cxnSpMk id="11" creationId="{95A6F4A9-6B95-0BC8-08B0-EC9E4CC00159}"/>
          </ac:cxnSpMkLst>
        </pc:cxnChg>
        <pc:cxnChg chg="mod">
          <ac:chgData name="Hashimoto, Chie / 橋本　知依" userId="d974ff01-1f92-419a-ba7c-6fd3fb8463af" providerId="ADAL" clId="{CEC69B72-61DE-432E-9045-BEB07D4FEFC8}" dt="2023-09-26T05:51:58.023" v="6595" actId="478"/>
          <ac:cxnSpMkLst>
            <pc:docMk/>
            <pc:sldMk cId="2257314426" sldId="335"/>
            <ac:cxnSpMk id="19" creationId="{23CF319B-769A-909C-EDAA-50B390F19F99}"/>
          </ac:cxnSpMkLst>
        </pc:cxnChg>
        <pc:cxnChg chg="add del mod">
          <ac:chgData name="Hashimoto, Chie / 橋本　知依" userId="d974ff01-1f92-419a-ba7c-6fd3fb8463af" providerId="ADAL" clId="{CEC69B72-61DE-432E-9045-BEB07D4FEFC8}" dt="2023-09-26T05:55:34.691" v="6786" actId="478"/>
          <ac:cxnSpMkLst>
            <pc:docMk/>
            <pc:sldMk cId="2257314426" sldId="335"/>
            <ac:cxnSpMk id="23" creationId="{77BBA053-986B-A4C0-EE10-00023E246795}"/>
          </ac:cxnSpMkLst>
        </pc:cxnChg>
        <pc:cxnChg chg="mod">
          <ac:chgData name="Hashimoto, Chie / 橋本　知依" userId="d974ff01-1f92-419a-ba7c-6fd3fb8463af" providerId="ADAL" clId="{CEC69B72-61DE-432E-9045-BEB07D4FEFC8}" dt="2023-09-26T05:51:58.023" v="6595" actId="478"/>
          <ac:cxnSpMkLst>
            <pc:docMk/>
            <pc:sldMk cId="2257314426" sldId="335"/>
            <ac:cxnSpMk id="24" creationId="{8E8BC20D-D2FA-79D9-AB2A-AA571A0EE371}"/>
          </ac:cxnSpMkLst>
        </pc:cxnChg>
      </pc:sldChg>
    </pc:docChg>
  </pc:docChgLst>
  <pc:docChgLst>
    <pc:chgData name="Hashimoto, Chie / 橋本　知依" userId="d974ff01-1f92-419a-ba7c-6fd3fb8463af" providerId="ADAL" clId="{1BF25CD5-5F80-4044-92B4-B7B14FBD1706}"/>
    <pc:docChg chg="undo custSel addSld delSld modSld">
      <pc:chgData name="Hashimoto, Chie / 橋本　知依" userId="d974ff01-1f92-419a-ba7c-6fd3fb8463af" providerId="ADAL" clId="{1BF25CD5-5F80-4044-92B4-B7B14FBD1706}" dt="2023-11-07T05:08:33.397" v="341" actId="20577"/>
      <pc:docMkLst>
        <pc:docMk/>
      </pc:docMkLst>
      <pc:sldChg chg="modSp mod">
        <pc:chgData name="Hashimoto, Chie / 橋本　知依" userId="d974ff01-1f92-419a-ba7c-6fd3fb8463af" providerId="ADAL" clId="{1BF25CD5-5F80-4044-92B4-B7B14FBD1706}" dt="2023-11-07T02:08:37.821" v="6" actId="20577"/>
        <pc:sldMkLst>
          <pc:docMk/>
          <pc:sldMk cId="3840699567" sldId="303"/>
        </pc:sldMkLst>
        <pc:spChg chg="mod">
          <ac:chgData name="Hashimoto, Chie / 橋本　知依" userId="d974ff01-1f92-419a-ba7c-6fd3fb8463af" providerId="ADAL" clId="{1BF25CD5-5F80-4044-92B4-B7B14FBD1706}" dt="2023-11-07T02:08:37.821" v="6" actId="20577"/>
          <ac:spMkLst>
            <pc:docMk/>
            <pc:sldMk cId="3840699567" sldId="303"/>
            <ac:spMk id="3" creationId="{530A82E1-8E0D-434A-9DF4-7C2ABD1A07A1}"/>
          </ac:spMkLst>
        </pc:spChg>
      </pc:sldChg>
      <pc:sldChg chg="addSp delSp modSp mod">
        <pc:chgData name="Hashimoto, Chie / 橋本　知依" userId="d974ff01-1f92-419a-ba7c-6fd3fb8463af" providerId="ADAL" clId="{1BF25CD5-5F80-4044-92B4-B7B14FBD1706}" dt="2023-11-07T02:14:14.969" v="79" actId="14734"/>
        <pc:sldMkLst>
          <pc:docMk/>
          <pc:sldMk cId="509033882" sldId="305"/>
        </pc:sldMkLst>
        <pc:spChg chg="mod">
          <ac:chgData name="Hashimoto, Chie / 橋本　知依" userId="d974ff01-1f92-419a-ba7c-6fd3fb8463af" providerId="ADAL" clId="{1BF25CD5-5F80-4044-92B4-B7B14FBD1706}" dt="2023-11-07T02:09:31.721" v="31" actId="20577"/>
          <ac:spMkLst>
            <pc:docMk/>
            <pc:sldMk cId="509033882" sldId="305"/>
            <ac:spMk id="6" creationId="{531B4B9D-12EA-4BC5-4859-8E23CDDB1A22}"/>
          </ac:spMkLst>
        </pc:spChg>
        <pc:spChg chg="del">
          <ac:chgData name="Hashimoto, Chie / 橋本　知依" userId="d974ff01-1f92-419a-ba7c-6fd3fb8463af" providerId="ADAL" clId="{1BF25CD5-5F80-4044-92B4-B7B14FBD1706}" dt="2023-11-07T02:10:40.978" v="37" actId="478"/>
          <ac:spMkLst>
            <pc:docMk/>
            <pc:sldMk cId="509033882" sldId="305"/>
            <ac:spMk id="7" creationId="{DB462E19-2AD4-6A23-1FAF-F7BF8087DC23}"/>
          </ac:spMkLst>
        </pc:spChg>
        <pc:spChg chg="del">
          <ac:chgData name="Hashimoto, Chie / 橋本　知依" userId="d974ff01-1f92-419a-ba7c-6fd3fb8463af" providerId="ADAL" clId="{1BF25CD5-5F80-4044-92B4-B7B14FBD1706}" dt="2023-11-07T02:10:52.316" v="39" actId="478"/>
          <ac:spMkLst>
            <pc:docMk/>
            <pc:sldMk cId="509033882" sldId="305"/>
            <ac:spMk id="8" creationId="{060EFA88-1D8D-D8A8-2766-30DFABE47B40}"/>
          </ac:spMkLst>
        </pc:spChg>
        <pc:spChg chg="del">
          <ac:chgData name="Hashimoto, Chie / 橋本　知依" userId="d974ff01-1f92-419a-ba7c-6fd3fb8463af" providerId="ADAL" clId="{1BF25CD5-5F80-4044-92B4-B7B14FBD1706}" dt="2023-11-07T02:10:52.316" v="39" actId="478"/>
          <ac:spMkLst>
            <pc:docMk/>
            <pc:sldMk cId="509033882" sldId="305"/>
            <ac:spMk id="9" creationId="{3FD80B45-95D0-6766-6080-C0EB58642D3F}"/>
          </ac:spMkLst>
        </pc:spChg>
        <pc:spChg chg="del">
          <ac:chgData name="Hashimoto, Chie / 橋本　知依" userId="d974ff01-1f92-419a-ba7c-6fd3fb8463af" providerId="ADAL" clId="{1BF25CD5-5F80-4044-92B4-B7B14FBD1706}" dt="2023-11-07T02:10:52.316" v="39" actId="478"/>
          <ac:spMkLst>
            <pc:docMk/>
            <pc:sldMk cId="509033882" sldId="305"/>
            <ac:spMk id="10" creationId="{9AB43444-53DB-6BBC-AD6C-9D23C75023D8}"/>
          </ac:spMkLst>
        </pc:spChg>
        <pc:spChg chg="add del">
          <ac:chgData name="Hashimoto, Chie / 橋本　知依" userId="d974ff01-1f92-419a-ba7c-6fd3fb8463af" providerId="ADAL" clId="{1BF25CD5-5F80-4044-92B4-B7B14FBD1706}" dt="2023-11-07T02:09:20.986" v="11"/>
          <ac:spMkLst>
            <pc:docMk/>
            <pc:sldMk cId="509033882" sldId="305"/>
            <ac:spMk id="19" creationId="{BF2FC452-4AA2-4661-932E-3D3C38858CEB}"/>
          </ac:spMkLst>
        </pc:spChg>
        <pc:spChg chg="mod">
          <ac:chgData name="Hashimoto, Chie / 橋本　知依" userId="d974ff01-1f92-419a-ba7c-6fd3fb8463af" providerId="ADAL" clId="{1BF25CD5-5F80-4044-92B4-B7B14FBD1706}" dt="2023-11-07T02:14:09.842" v="77" actId="1076"/>
          <ac:spMkLst>
            <pc:docMk/>
            <pc:sldMk cId="509033882" sldId="305"/>
            <ac:spMk id="22" creationId="{503FF28B-AE8C-9B03-49E2-3B93B1B72BC0}"/>
          </ac:spMkLst>
        </pc:spChg>
        <pc:grpChg chg="del">
          <ac:chgData name="Hashimoto, Chie / 橋本　知依" userId="d974ff01-1f92-419a-ba7c-6fd3fb8463af" providerId="ADAL" clId="{1BF25CD5-5F80-4044-92B4-B7B14FBD1706}" dt="2023-11-07T02:10:38.781" v="34" actId="478"/>
          <ac:grpSpMkLst>
            <pc:docMk/>
            <pc:sldMk cId="509033882" sldId="305"/>
            <ac:grpSpMk id="4" creationId="{F963DD81-9582-EDB8-3794-C7315131F82C}"/>
          </ac:grpSpMkLst>
        </pc:grpChg>
        <pc:grpChg chg="del">
          <ac:chgData name="Hashimoto, Chie / 橋本　知依" userId="d974ff01-1f92-419a-ba7c-6fd3fb8463af" providerId="ADAL" clId="{1BF25CD5-5F80-4044-92B4-B7B14FBD1706}" dt="2023-11-07T02:10:39.149" v="35" actId="478"/>
          <ac:grpSpMkLst>
            <pc:docMk/>
            <pc:sldMk cId="509033882" sldId="305"/>
            <ac:grpSpMk id="11" creationId="{022BE94D-302D-6284-A61C-BA68EC0D993A}"/>
          </ac:grpSpMkLst>
        </pc:grpChg>
        <pc:grpChg chg="del">
          <ac:chgData name="Hashimoto, Chie / 橋本　知依" userId="d974ff01-1f92-419a-ba7c-6fd3fb8463af" providerId="ADAL" clId="{1BF25CD5-5F80-4044-92B4-B7B14FBD1706}" dt="2023-11-07T02:10:39.491" v="36" actId="478"/>
          <ac:grpSpMkLst>
            <pc:docMk/>
            <pc:sldMk cId="509033882" sldId="305"/>
            <ac:grpSpMk id="13" creationId="{280C63E5-E0C5-318F-CBFF-638B819327EA}"/>
          </ac:grpSpMkLst>
        </pc:grpChg>
        <pc:grpChg chg="add mod">
          <ac:chgData name="Hashimoto, Chie / 橋本　知依" userId="d974ff01-1f92-419a-ba7c-6fd3fb8463af" providerId="ADAL" clId="{1BF25CD5-5F80-4044-92B4-B7B14FBD1706}" dt="2023-11-07T02:14:12.374" v="78" actId="1076"/>
          <ac:grpSpMkLst>
            <pc:docMk/>
            <pc:sldMk cId="509033882" sldId="305"/>
            <ac:grpSpMk id="20" creationId="{DE6887E3-EAF4-A826-1F77-9CAE9A98A57E}"/>
          </ac:grpSpMkLst>
        </pc:grpChg>
        <pc:graphicFrameChg chg="mod modGraphic">
          <ac:chgData name="Hashimoto, Chie / 橋本　知依" userId="d974ff01-1f92-419a-ba7c-6fd3fb8463af" providerId="ADAL" clId="{1BF25CD5-5F80-4044-92B4-B7B14FBD1706}" dt="2023-11-07T02:14:14.969" v="79" actId="14734"/>
          <ac:graphicFrameMkLst>
            <pc:docMk/>
            <pc:sldMk cId="509033882" sldId="305"/>
            <ac:graphicFrameMk id="28" creationId="{99FA9CBE-D388-811D-E0C2-694E6E6CE91B}"/>
          </ac:graphicFrameMkLst>
        </pc:graphicFrameChg>
        <pc:picChg chg="mod">
          <ac:chgData name="Hashimoto, Chie / 橋本　知依" userId="d974ff01-1f92-419a-ba7c-6fd3fb8463af" providerId="ADAL" clId="{1BF25CD5-5F80-4044-92B4-B7B14FBD1706}" dt="2023-11-07T02:13:43.087" v="58"/>
          <ac:picMkLst>
            <pc:docMk/>
            <pc:sldMk cId="509033882" sldId="305"/>
            <ac:picMk id="21" creationId="{6EEB5330-C6FB-C54B-F4AE-B7058615EAB0}"/>
          </ac:picMkLst>
        </pc:picChg>
      </pc:sldChg>
      <pc:sldChg chg="del">
        <pc:chgData name="Hashimoto, Chie / 橋本　知依" userId="d974ff01-1f92-419a-ba7c-6fd3fb8463af" providerId="ADAL" clId="{1BF25CD5-5F80-4044-92B4-B7B14FBD1706}" dt="2023-11-07T02:10:33.262" v="32" actId="47"/>
        <pc:sldMkLst>
          <pc:docMk/>
          <pc:sldMk cId="1571775979" sldId="325"/>
        </pc:sldMkLst>
      </pc:sldChg>
      <pc:sldChg chg="del">
        <pc:chgData name="Hashimoto, Chie / 橋本　知依" userId="d974ff01-1f92-419a-ba7c-6fd3fb8463af" providerId="ADAL" clId="{1BF25CD5-5F80-4044-92B4-B7B14FBD1706}" dt="2023-11-07T02:10:34.621" v="33" actId="47"/>
        <pc:sldMkLst>
          <pc:docMk/>
          <pc:sldMk cId="3792151018" sldId="331"/>
        </pc:sldMkLst>
      </pc:sldChg>
      <pc:sldChg chg="del">
        <pc:chgData name="Hashimoto, Chie / 橋本　知依" userId="d974ff01-1f92-419a-ba7c-6fd3fb8463af" providerId="ADAL" clId="{1BF25CD5-5F80-4044-92B4-B7B14FBD1706}" dt="2023-11-07T02:10:33.262" v="32" actId="47"/>
        <pc:sldMkLst>
          <pc:docMk/>
          <pc:sldMk cId="894165318" sldId="335"/>
        </pc:sldMkLst>
      </pc:sldChg>
      <pc:sldChg chg="addSp delSp modSp add del mod">
        <pc:chgData name="Hashimoto, Chie / 橋本　知依" userId="d974ff01-1f92-419a-ba7c-6fd3fb8463af" providerId="ADAL" clId="{1BF25CD5-5F80-4044-92B4-B7B14FBD1706}" dt="2023-11-07T05:08:29.525" v="337" actId="20577"/>
        <pc:sldMkLst>
          <pc:docMk/>
          <pc:sldMk cId="387756159" sldId="336"/>
        </pc:sldMkLst>
        <pc:spChg chg="mod">
          <ac:chgData name="Hashimoto, Chie / 橋本　知依" userId="d974ff01-1f92-419a-ba7c-6fd3fb8463af" providerId="ADAL" clId="{1BF25CD5-5F80-4044-92B4-B7B14FBD1706}" dt="2023-11-07T02:11:45.232" v="45"/>
          <ac:spMkLst>
            <pc:docMk/>
            <pc:sldMk cId="387756159" sldId="336"/>
            <ac:spMk id="6" creationId="{635E94E0-ED05-73B1-6C26-FD93A57B3A14}"/>
          </ac:spMkLst>
        </pc:spChg>
        <pc:spChg chg="mod topLvl">
          <ac:chgData name="Hashimoto, Chie / 橋本　知依" userId="d974ff01-1f92-419a-ba7c-6fd3fb8463af" providerId="ADAL" clId="{1BF25CD5-5F80-4044-92B4-B7B14FBD1706}" dt="2023-11-07T02:20:08.601" v="115" actId="14100"/>
          <ac:spMkLst>
            <pc:docMk/>
            <pc:sldMk cId="387756159" sldId="336"/>
            <ac:spMk id="9" creationId="{811F1FE2-0E40-01DB-B88D-4530FEF6D3DB}"/>
          </ac:spMkLst>
        </pc:spChg>
        <pc:spChg chg="mod">
          <ac:chgData name="Hashimoto, Chie / 橋本　知依" userId="d974ff01-1f92-419a-ba7c-6fd3fb8463af" providerId="ADAL" clId="{1BF25CD5-5F80-4044-92B4-B7B14FBD1706}" dt="2023-11-07T02:20:27.615" v="120" actId="1076"/>
          <ac:spMkLst>
            <pc:docMk/>
            <pc:sldMk cId="387756159" sldId="336"/>
            <ac:spMk id="11" creationId="{17F3C417-98F1-75DB-7B9A-B9EEB2D9DE65}"/>
          </ac:spMkLst>
        </pc:spChg>
        <pc:spChg chg="mod">
          <ac:chgData name="Hashimoto, Chie / 橋本　知依" userId="d974ff01-1f92-419a-ba7c-6fd3fb8463af" providerId="ADAL" clId="{1BF25CD5-5F80-4044-92B4-B7B14FBD1706}" dt="2023-11-07T02:20:13.657" v="118" actId="1076"/>
          <ac:spMkLst>
            <pc:docMk/>
            <pc:sldMk cId="387756159" sldId="336"/>
            <ac:spMk id="13" creationId="{8342F61E-C0C4-6534-3734-912CA0D31E0B}"/>
          </ac:spMkLst>
        </pc:spChg>
        <pc:grpChg chg="del">
          <ac:chgData name="Hashimoto, Chie / 橋本　知依" userId="d974ff01-1f92-419a-ba7c-6fd3fb8463af" providerId="ADAL" clId="{1BF25CD5-5F80-4044-92B4-B7B14FBD1706}" dt="2023-11-07T02:19:55.238" v="109" actId="165"/>
          <ac:grpSpMkLst>
            <pc:docMk/>
            <pc:sldMk cId="387756159" sldId="336"/>
            <ac:grpSpMk id="10" creationId="{F5802DB7-7568-5BB7-04DF-54385FA05473}"/>
          </ac:grpSpMkLst>
        </pc:grpChg>
        <pc:graphicFrameChg chg="mod ord modGraphic">
          <ac:chgData name="Hashimoto, Chie / 橋本　知依" userId="d974ff01-1f92-419a-ba7c-6fd3fb8463af" providerId="ADAL" clId="{1BF25CD5-5F80-4044-92B4-B7B14FBD1706}" dt="2023-11-07T05:08:29.525" v="337" actId="20577"/>
          <ac:graphicFrameMkLst>
            <pc:docMk/>
            <pc:sldMk cId="387756159" sldId="336"/>
            <ac:graphicFrameMk id="8" creationId="{07219AAD-97A6-3628-5ADC-E4FDDF648FDB}"/>
          </ac:graphicFrameMkLst>
        </pc:graphicFrameChg>
        <pc:picChg chg="add mod ord">
          <ac:chgData name="Hashimoto, Chie / 橋本　知依" userId="d974ff01-1f92-419a-ba7c-6fd3fb8463af" providerId="ADAL" clId="{1BF25CD5-5F80-4044-92B4-B7B14FBD1706}" dt="2023-11-07T02:20:10.419" v="117" actId="1076"/>
          <ac:picMkLst>
            <pc:docMk/>
            <pc:sldMk cId="387756159" sldId="336"/>
            <ac:picMk id="3" creationId="{55AC55B1-8BA8-DD64-50FE-D11F12B45E31}"/>
          </ac:picMkLst>
        </pc:picChg>
        <pc:picChg chg="del mod topLvl">
          <ac:chgData name="Hashimoto, Chie / 橋本　知依" userId="d974ff01-1f92-419a-ba7c-6fd3fb8463af" providerId="ADAL" clId="{1BF25CD5-5F80-4044-92B4-B7B14FBD1706}" dt="2023-11-07T02:19:56.557" v="110" actId="478"/>
          <ac:picMkLst>
            <pc:docMk/>
            <pc:sldMk cId="387756159" sldId="336"/>
            <ac:picMk id="7" creationId="{F2B2FBA9-F862-7196-DE48-200259DFCE0A}"/>
          </ac:picMkLst>
        </pc:picChg>
      </pc:sldChg>
      <pc:sldChg chg="addSp delSp modSp add mod">
        <pc:chgData name="Hashimoto, Chie / 橋本　知依" userId="d974ff01-1f92-419a-ba7c-6fd3fb8463af" providerId="ADAL" clId="{1BF25CD5-5F80-4044-92B4-B7B14FBD1706}" dt="2023-11-07T05:08:31.490" v="339" actId="20577"/>
        <pc:sldMkLst>
          <pc:docMk/>
          <pc:sldMk cId="2278173" sldId="337"/>
        </pc:sldMkLst>
        <pc:spChg chg="mod">
          <ac:chgData name="Hashimoto, Chie / 橋本　知依" userId="d974ff01-1f92-419a-ba7c-6fd3fb8463af" providerId="ADAL" clId="{1BF25CD5-5F80-4044-92B4-B7B14FBD1706}" dt="2023-11-07T02:11:45.232" v="45"/>
          <ac:spMkLst>
            <pc:docMk/>
            <pc:sldMk cId="2278173" sldId="337"/>
            <ac:spMk id="6" creationId="{635E94E0-ED05-73B1-6C26-FD93A57B3A14}"/>
          </ac:spMkLst>
        </pc:spChg>
        <pc:spChg chg="mod">
          <ac:chgData name="Hashimoto, Chie / 橋本　知依" userId="d974ff01-1f92-419a-ba7c-6fd3fb8463af" providerId="ADAL" clId="{1BF25CD5-5F80-4044-92B4-B7B14FBD1706}" dt="2023-11-07T02:26:43.485" v="198" actId="1076"/>
          <ac:spMkLst>
            <pc:docMk/>
            <pc:sldMk cId="2278173" sldId="337"/>
            <ac:spMk id="16" creationId="{1D6AB47F-A32B-EAB7-B773-F88AB17A67AA}"/>
          </ac:spMkLst>
        </pc:spChg>
        <pc:graphicFrameChg chg="mod modGraphic">
          <ac:chgData name="Hashimoto, Chie / 橋本　知依" userId="d974ff01-1f92-419a-ba7c-6fd3fb8463af" providerId="ADAL" clId="{1BF25CD5-5F80-4044-92B4-B7B14FBD1706}" dt="2023-11-07T05:08:31.490" v="339" actId="20577"/>
          <ac:graphicFrameMkLst>
            <pc:docMk/>
            <pc:sldMk cId="2278173" sldId="337"/>
            <ac:graphicFrameMk id="8" creationId="{07219AAD-97A6-3628-5ADC-E4FDDF648FDB}"/>
          </ac:graphicFrameMkLst>
        </pc:graphicFrameChg>
        <pc:picChg chg="add mod">
          <ac:chgData name="Hashimoto, Chie / 橋本　知依" userId="d974ff01-1f92-419a-ba7c-6fd3fb8463af" providerId="ADAL" clId="{1BF25CD5-5F80-4044-92B4-B7B14FBD1706}" dt="2023-11-07T02:26:13.499" v="186" actId="1076"/>
          <ac:picMkLst>
            <pc:docMk/>
            <pc:sldMk cId="2278173" sldId="337"/>
            <ac:picMk id="5" creationId="{EC79D63E-BFEE-019F-C1AC-A09427DCC04F}"/>
          </ac:picMkLst>
        </pc:picChg>
        <pc:picChg chg="del mod">
          <ac:chgData name="Hashimoto, Chie / 橋本　知依" userId="d974ff01-1f92-419a-ba7c-6fd3fb8463af" providerId="ADAL" clId="{1BF25CD5-5F80-4044-92B4-B7B14FBD1706}" dt="2023-11-07T02:25:35.543" v="179" actId="478"/>
          <ac:picMkLst>
            <pc:docMk/>
            <pc:sldMk cId="2278173" sldId="337"/>
            <ac:picMk id="15" creationId="{294AA195-24F3-0130-EC97-16DDE17FD560}"/>
          </ac:picMkLst>
        </pc:picChg>
      </pc:sldChg>
      <pc:sldChg chg="addSp delSp modSp add mod">
        <pc:chgData name="Hashimoto, Chie / 橋本　知依" userId="d974ff01-1f92-419a-ba7c-6fd3fb8463af" providerId="ADAL" clId="{1BF25CD5-5F80-4044-92B4-B7B14FBD1706}" dt="2023-11-07T05:08:27.843" v="335" actId="20577"/>
        <pc:sldMkLst>
          <pc:docMk/>
          <pc:sldMk cId="610923321" sldId="338"/>
        </pc:sldMkLst>
        <pc:spChg chg="mod">
          <ac:chgData name="Hashimoto, Chie / 橋本　知依" userId="d974ff01-1f92-419a-ba7c-6fd3fb8463af" providerId="ADAL" clId="{1BF25CD5-5F80-4044-92B4-B7B14FBD1706}" dt="2023-11-07T02:11:45.232" v="45"/>
          <ac:spMkLst>
            <pc:docMk/>
            <pc:sldMk cId="610923321" sldId="338"/>
            <ac:spMk id="6" creationId="{635E94E0-ED05-73B1-6C26-FD93A57B3A14}"/>
          </ac:spMkLst>
        </pc:spChg>
        <pc:spChg chg="mod">
          <ac:chgData name="Hashimoto, Chie / 橋本　知依" userId="d974ff01-1f92-419a-ba7c-6fd3fb8463af" providerId="ADAL" clId="{1BF25CD5-5F80-4044-92B4-B7B14FBD1706}" dt="2023-11-07T02:33:05.161" v="271" actId="164"/>
          <ac:spMkLst>
            <pc:docMk/>
            <pc:sldMk cId="610923321" sldId="338"/>
            <ac:spMk id="18" creationId="{307DB1F0-2F02-CF93-B7EB-542767EA8462}"/>
          </ac:spMkLst>
        </pc:spChg>
        <pc:spChg chg="mod">
          <ac:chgData name="Hashimoto, Chie / 橋本　知依" userId="d974ff01-1f92-419a-ba7c-6fd3fb8463af" providerId="ADAL" clId="{1BF25CD5-5F80-4044-92B4-B7B14FBD1706}" dt="2023-11-07T02:33:05.161" v="271" actId="164"/>
          <ac:spMkLst>
            <pc:docMk/>
            <pc:sldMk cId="610923321" sldId="338"/>
            <ac:spMk id="21" creationId="{C5A8C477-CF3C-4992-3088-B267BD97FF1C}"/>
          </ac:spMkLst>
        </pc:spChg>
        <pc:spChg chg="mod">
          <ac:chgData name="Hashimoto, Chie / 橋本　知依" userId="d974ff01-1f92-419a-ba7c-6fd3fb8463af" providerId="ADAL" clId="{1BF25CD5-5F80-4044-92B4-B7B14FBD1706}" dt="2023-11-07T02:33:05.161" v="271" actId="164"/>
          <ac:spMkLst>
            <pc:docMk/>
            <pc:sldMk cId="610923321" sldId="338"/>
            <ac:spMk id="22" creationId="{858F98AD-9B33-0FFD-F3D9-18BBC52A8608}"/>
          </ac:spMkLst>
        </pc:spChg>
        <pc:spChg chg="mod">
          <ac:chgData name="Hashimoto, Chie / 橋本　知依" userId="d974ff01-1f92-419a-ba7c-6fd3fb8463af" providerId="ADAL" clId="{1BF25CD5-5F80-4044-92B4-B7B14FBD1706}" dt="2023-11-07T02:33:05.161" v="271" actId="164"/>
          <ac:spMkLst>
            <pc:docMk/>
            <pc:sldMk cId="610923321" sldId="338"/>
            <ac:spMk id="23" creationId="{982683EC-25B4-16BF-75B6-FA9BFFD7E417}"/>
          </ac:spMkLst>
        </pc:spChg>
        <pc:spChg chg="mod">
          <ac:chgData name="Hashimoto, Chie / 橋本　知依" userId="d974ff01-1f92-419a-ba7c-6fd3fb8463af" providerId="ADAL" clId="{1BF25CD5-5F80-4044-92B4-B7B14FBD1706}" dt="2023-11-07T02:33:11.720" v="299" actId="1035"/>
          <ac:spMkLst>
            <pc:docMk/>
            <pc:sldMk cId="610923321" sldId="338"/>
            <ac:spMk id="32" creationId="{5C88F65E-85F9-6DD7-ABD4-0691C200786B}"/>
          </ac:spMkLst>
        </pc:spChg>
        <pc:spChg chg="mod">
          <ac:chgData name="Hashimoto, Chie / 橋本　知依" userId="d974ff01-1f92-419a-ba7c-6fd3fb8463af" providerId="ADAL" clId="{1BF25CD5-5F80-4044-92B4-B7B14FBD1706}" dt="2023-11-07T02:33:11.720" v="299" actId="1035"/>
          <ac:spMkLst>
            <pc:docMk/>
            <pc:sldMk cId="610923321" sldId="338"/>
            <ac:spMk id="33" creationId="{018F122D-8CF7-51FB-0217-111C1BFF5EBB}"/>
          </ac:spMkLst>
        </pc:spChg>
        <pc:spChg chg="mod">
          <ac:chgData name="Hashimoto, Chie / 橋本　知依" userId="d974ff01-1f92-419a-ba7c-6fd3fb8463af" providerId="ADAL" clId="{1BF25CD5-5F80-4044-92B4-B7B14FBD1706}" dt="2023-11-07T02:33:50.910" v="331" actId="14100"/>
          <ac:spMkLst>
            <pc:docMk/>
            <pc:sldMk cId="610923321" sldId="338"/>
            <ac:spMk id="34" creationId="{7410680A-0B2C-3597-0011-0B36726D3E5E}"/>
          </ac:spMkLst>
        </pc:spChg>
        <pc:spChg chg="add del mod">
          <ac:chgData name="Hashimoto, Chie / 橋本　知依" userId="d974ff01-1f92-419a-ba7c-6fd3fb8463af" providerId="ADAL" clId="{1BF25CD5-5F80-4044-92B4-B7B14FBD1706}" dt="2023-11-07T02:33:31.204" v="303"/>
          <ac:spMkLst>
            <pc:docMk/>
            <pc:sldMk cId="610923321" sldId="338"/>
            <ac:spMk id="37" creationId="{CFCC632A-6E3B-A15B-24AE-12B6E334C786}"/>
          </ac:spMkLst>
        </pc:spChg>
        <pc:grpChg chg="add mod">
          <ac:chgData name="Hashimoto, Chie / 橋本　知依" userId="d974ff01-1f92-419a-ba7c-6fd3fb8463af" providerId="ADAL" clId="{1BF25CD5-5F80-4044-92B4-B7B14FBD1706}" dt="2023-11-07T02:33:11.720" v="299" actId="1035"/>
          <ac:grpSpMkLst>
            <pc:docMk/>
            <pc:sldMk cId="610923321" sldId="338"/>
            <ac:grpSpMk id="35" creationId="{100AFA5E-240E-0D90-1A6D-94F8CF1D5FB4}"/>
          </ac:grpSpMkLst>
        </pc:grpChg>
        <pc:graphicFrameChg chg="mod ord modGraphic">
          <ac:chgData name="Hashimoto, Chie / 橋本　知依" userId="d974ff01-1f92-419a-ba7c-6fd3fb8463af" providerId="ADAL" clId="{1BF25CD5-5F80-4044-92B4-B7B14FBD1706}" dt="2023-11-07T05:08:27.843" v="335" actId="20577"/>
          <ac:graphicFrameMkLst>
            <pc:docMk/>
            <pc:sldMk cId="610923321" sldId="338"/>
            <ac:graphicFrameMk id="8" creationId="{07219AAD-97A6-3628-5ADC-E4FDDF648FDB}"/>
          </ac:graphicFrameMkLst>
        </pc:graphicFrameChg>
        <pc:graphicFrameChg chg="add del mod">
          <ac:chgData name="Hashimoto, Chie / 橋本　知依" userId="d974ff01-1f92-419a-ba7c-6fd3fb8463af" providerId="ADAL" clId="{1BF25CD5-5F80-4044-92B4-B7B14FBD1706}" dt="2023-11-07T02:33:31.204" v="303"/>
          <ac:graphicFrameMkLst>
            <pc:docMk/>
            <pc:sldMk cId="610923321" sldId="338"/>
            <ac:graphicFrameMk id="36" creationId="{276394B9-7059-35D4-D2A8-AE166F33F467}"/>
          </ac:graphicFrameMkLst>
        </pc:graphicFrameChg>
        <pc:picChg chg="add mod ord modCrop">
          <ac:chgData name="Hashimoto, Chie / 橋本　知依" userId="d974ff01-1f92-419a-ba7c-6fd3fb8463af" providerId="ADAL" clId="{1BF25CD5-5F80-4044-92B4-B7B14FBD1706}" dt="2023-11-07T02:33:05.161" v="271" actId="164"/>
          <ac:picMkLst>
            <pc:docMk/>
            <pc:sldMk cId="610923321" sldId="338"/>
            <ac:picMk id="3" creationId="{018D5E62-558D-BFC6-E999-116F0726AF38}"/>
          </ac:picMkLst>
        </pc:picChg>
        <pc:picChg chg="add mod ord modCrop">
          <ac:chgData name="Hashimoto, Chie / 橋本　知依" userId="d974ff01-1f92-419a-ba7c-6fd3fb8463af" providerId="ADAL" clId="{1BF25CD5-5F80-4044-92B4-B7B14FBD1706}" dt="2023-11-07T02:33:05.161" v="271" actId="164"/>
          <ac:picMkLst>
            <pc:docMk/>
            <pc:sldMk cId="610923321" sldId="338"/>
            <ac:picMk id="5" creationId="{42DAC83F-4CC5-31D4-986E-CAD04DF297AA}"/>
          </ac:picMkLst>
        </pc:picChg>
        <pc:picChg chg="add mod ord modCrop">
          <ac:chgData name="Hashimoto, Chie / 橋本　知依" userId="d974ff01-1f92-419a-ba7c-6fd3fb8463af" providerId="ADAL" clId="{1BF25CD5-5F80-4044-92B4-B7B14FBD1706}" dt="2023-11-07T02:33:05.161" v="271" actId="164"/>
          <ac:picMkLst>
            <pc:docMk/>
            <pc:sldMk cId="610923321" sldId="338"/>
            <ac:picMk id="9" creationId="{00EEF347-4B04-B57B-B45A-636BFD979A7D}"/>
          </ac:picMkLst>
        </pc:picChg>
        <pc:picChg chg="del">
          <ac:chgData name="Hashimoto, Chie / 橋本　知依" userId="d974ff01-1f92-419a-ba7c-6fd3fb8463af" providerId="ADAL" clId="{1BF25CD5-5F80-4044-92B4-B7B14FBD1706}" dt="2023-11-07T02:32:28.824" v="257" actId="478"/>
          <ac:picMkLst>
            <pc:docMk/>
            <pc:sldMk cId="610923321" sldId="338"/>
            <ac:picMk id="13" creationId="{4040D342-3336-FB98-84B8-91E0DC679587}"/>
          </ac:picMkLst>
        </pc:picChg>
        <pc:picChg chg="del">
          <ac:chgData name="Hashimoto, Chie / 橋本　知依" userId="d974ff01-1f92-419a-ba7c-6fd3fb8463af" providerId="ADAL" clId="{1BF25CD5-5F80-4044-92B4-B7B14FBD1706}" dt="2023-11-07T02:32:30.659" v="259" actId="478"/>
          <ac:picMkLst>
            <pc:docMk/>
            <pc:sldMk cId="610923321" sldId="338"/>
            <ac:picMk id="15" creationId="{5206A7F9-DB09-1AED-E29E-08D96F3E3855}"/>
          </ac:picMkLst>
        </pc:picChg>
        <pc:picChg chg="del">
          <ac:chgData name="Hashimoto, Chie / 橋本　知依" userId="d974ff01-1f92-419a-ba7c-6fd3fb8463af" providerId="ADAL" clId="{1BF25CD5-5F80-4044-92B4-B7B14FBD1706}" dt="2023-11-07T02:32:29.377" v="258" actId="478"/>
          <ac:picMkLst>
            <pc:docMk/>
            <pc:sldMk cId="610923321" sldId="338"/>
            <ac:picMk id="17" creationId="{BCE6D3D1-449C-3370-7F87-C8E1B6D18D8F}"/>
          </ac:picMkLst>
        </pc:picChg>
        <pc:cxnChg chg="mod">
          <ac:chgData name="Hashimoto, Chie / 橋本　知依" userId="d974ff01-1f92-419a-ba7c-6fd3fb8463af" providerId="ADAL" clId="{1BF25CD5-5F80-4044-92B4-B7B14FBD1706}" dt="2023-11-07T02:33:05.161" v="271" actId="164"/>
          <ac:cxnSpMkLst>
            <pc:docMk/>
            <pc:sldMk cId="610923321" sldId="338"/>
            <ac:cxnSpMk id="19" creationId="{364DF187-B46B-1C9A-172D-7FE9175F7158}"/>
          </ac:cxnSpMkLst>
        </pc:cxnChg>
        <pc:cxnChg chg="mod">
          <ac:chgData name="Hashimoto, Chie / 橋本　知依" userId="d974ff01-1f92-419a-ba7c-6fd3fb8463af" providerId="ADAL" clId="{1BF25CD5-5F80-4044-92B4-B7B14FBD1706}" dt="2023-11-07T02:33:05.161" v="271" actId="164"/>
          <ac:cxnSpMkLst>
            <pc:docMk/>
            <pc:sldMk cId="610923321" sldId="338"/>
            <ac:cxnSpMk id="25" creationId="{CF92C02B-BFD6-51F0-0482-BBFF8E509394}"/>
          </ac:cxnSpMkLst>
        </pc:cxnChg>
        <pc:cxnChg chg="mod">
          <ac:chgData name="Hashimoto, Chie / 橋本　知依" userId="d974ff01-1f92-419a-ba7c-6fd3fb8463af" providerId="ADAL" clId="{1BF25CD5-5F80-4044-92B4-B7B14FBD1706}" dt="2023-11-07T02:33:05.161" v="271" actId="164"/>
          <ac:cxnSpMkLst>
            <pc:docMk/>
            <pc:sldMk cId="610923321" sldId="338"/>
            <ac:cxnSpMk id="28" creationId="{629D97A2-5F32-EC5C-0358-F45E5CEC8545}"/>
          </ac:cxnSpMkLst>
        </pc:cxnChg>
      </pc:sldChg>
      <pc:sldChg chg="addSp modSp add mod">
        <pc:chgData name="Hashimoto, Chie / 橋本　知依" userId="d974ff01-1f92-419a-ba7c-6fd3fb8463af" providerId="ADAL" clId="{1BF25CD5-5F80-4044-92B4-B7B14FBD1706}" dt="2023-11-07T05:08:33.397" v="341" actId="20577"/>
        <pc:sldMkLst>
          <pc:docMk/>
          <pc:sldMk cId="546968355" sldId="339"/>
        </pc:sldMkLst>
        <pc:spChg chg="mod">
          <ac:chgData name="Hashimoto, Chie / 橋本　知依" userId="d974ff01-1f92-419a-ba7c-6fd3fb8463af" providerId="ADAL" clId="{1BF25CD5-5F80-4044-92B4-B7B14FBD1706}" dt="2023-11-07T02:11:45.232" v="45"/>
          <ac:spMkLst>
            <pc:docMk/>
            <pc:sldMk cId="546968355" sldId="339"/>
            <ac:spMk id="6" creationId="{635E94E0-ED05-73B1-6C26-FD93A57B3A14}"/>
          </ac:spMkLst>
        </pc:spChg>
        <pc:spChg chg="mod">
          <ac:chgData name="Hashimoto, Chie / 橋本　知依" userId="d974ff01-1f92-419a-ba7c-6fd3fb8463af" providerId="ADAL" clId="{1BF25CD5-5F80-4044-92B4-B7B14FBD1706}" dt="2023-11-07T02:28:20.852" v="214" actId="1076"/>
          <ac:spMkLst>
            <pc:docMk/>
            <pc:sldMk cId="546968355" sldId="339"/>
            <ac:spMk id="7" creationId="{05209458-C285-177E-C095-2B223253721A}"/>
          </ac:spMkLst>
        </pc:spChg>
        <pc:spChg chg="mod">
          <ac:chgData name="Hashimoto, Chie / 橋本　知依" userId="d974ff01-1f92-419a-ba7c-6fd3fb8463af" providerId="ADAL" clId="{1BF25CD5-5F80-4044-92B4-B7B14FBD1706}" dt="2023-11-07T02:27:45.691" v="207" actId="164"/>
          <ac:spMkLst>
            <pc:docMk/>
            <pc:sldMk cId="546968355" sldId="339"/>
            <ac:spMk id="9" creationId="{54D4575D-D83B-43BD-D68C-2FE8CE86271A}"/>
          </ac:spMkLst>
        </pc:spChg>
        <pc:spChg chg="mod">
          <ac:chgData name="Hashimoto, Chie / 橋本　知依" userId="d974ff01-1f92-419a-ba7c-6fd3fb8463af" providerId="ADAL" clId="{1BF25CD5-5F80-4044-92B4-B7B14FBD1706}" dt="2023-11-07T02:28:51.758" v="217" actId="164"/>
          <ac:spMkLst>
            <pc:docMk/>
            <pc:sldMk cId="546968355" sldId="339"/>
            <ac:spMk id="12" creationId="{377D1707-6B3C-59F9-E35C-C59F4BB026F1}"/>
          </ac:spMkLst>
        </pc:spChg>
        <pc:spChg chg="mod">
          <ac:chgData name="Hashimoto, Chie / 橋本　知依" userId="d974ff01-1f92-419a-ba7c-6fd3fb8463af" providerId="ADAL" clId="{1BF25CD5-5F80-4044-92B4-B7B14FBD1706}" dt="2023-11-07T02:28:51.758" v="217" actId="164"/>
          <ac:spMkLst>
            <pc:docMk/>
            <pc:sldMk cId="546968355" sldId="339"/>
            <ac:spMk id="13" creationId="{284CFCF2-8D45-4F66-3A3C-8A8F2487F72F}"/>
          </ac:spMkLst>
        </pc:spChg>
        <pc:spChg chg="mod">
          <ac:chgData name="Hashimoto, Chie / 橋本　知依" userId="d974ff01-1f92-419a-ba7c-6fd3fb8463af" providerId="ADAL" clId="{1BF25CD5-5F80-4044-92B4-B7B14FBD1706}" dt="2023-11-07T02:29:22.001" v="223" actId="20577"/>
          <ac:spMkLst>
            <pc:docMk/>
            <pc:sldMk cId="546968355" sldId="339"/>
            <ac:spMk id="20" creationId="{FDD276AB-A831-001B-23E9-B5B194AB64F0}"/>
          </ac:spMkLst>
        </pc:spChg>
        <pc:grpChg chg="add mod">
          <ac:chgData name="Hashimoto, Chie / 橋本　知依" userId="d974ff01-1f92-419a-ba7c-6fd3fb8463af" providerId="ADAL" clId="{1BF25CD5-5F80-4044-92B4-B7B14FBD1706}" dt="2023-11-07T02:28:18.968" v="213" actId="14100"/>
          <ac:grpSpMkLst>
            <pc:docMk/>
            <pc:sldMk cId="546968355" sldId="339"/>
            <ac:grpSpMk id="2" creationId="{ACF24389-88AE-9821-6D51-A8DEA2BE41FE}"/>
          </ac:grpSpMkLst>
        </pc:grpChg>
        <pc:grpChg chg="add mod">
          <ac:chgData name="Hashimoto, Chie / 橋本　知依" userId="d974ff01-1f92-419a-ba7c-6fd3fb8463af" providerId="ADAL" clId="{1BF25CD5-5F80-4044-92B4-B7B14FBD1706}" dt="2023-11-07T02:29:11.350" v="220" actId="14100"/>
          <ac:grpSpMkLst>
            <pc:docMk/>
            <pc:sldMk cId="546968355" sldId="339"/>
            <ac:grpSpMk id="3" creationId="{0DBA93CB-3AB6-51B8-9DDF-13695DDF95D6}"/>
          </ac:grpSpMkLst>
        </pc:grpChg>
        <pc:graphicFrameChg chg="mod modGraphic">
          <ac:chgData name="Hashimoto, Chie / 橋本　知依" userId="d974ff01-1f92-419a-ba7c-6fd3fb8463af" providerId="ADAL" clId="{1BF25CD5-5F80-4044-92B4-B7B14FBD1706}" dt="2023-11-07T05:08:33.397" v="341" actId="20577"/>
          <ac:graphicFrameMkLst>
            <pc:docMk/>
            <pc:sldMk cId="546968355" sldId="339"/>
            <ac:graphicFrameMk id="8" creationId="{07219AAD-97A6-3628-5ADC-E4FDDF648FDB}"/>
          </ac:graphicFrameMkLst>
        </pc:graphicFrameChg>
        <pc:picChg chg="mod">
          <ac:chgData name="Hashimoto, Chie / 橋本　知依" userId="d974ff01-1f92-419a-ba7c-6fd3fb8463af" providerId="ADAL" clId="{1BF25CD5-5F80-4044-92B4-B7B14FBD1706}" dt="2023-11-07T02:27:45.691" v="207" actId="164"/>
          <ac:picMkLst>
            <pc:docMk/>
            <pc:sldMk cId="546968355" sldId="339"/>
            <ac:picMk id="5" creationId="{9159B025-1850-6DBE-CB75-386D65BB8FCC}"/>
          </ac:picMkLst>
        </pc:picChg>
        <pc:picChg chg="mod">
          <ac:chgData name="Hashimoto, Chie / 橋本　知依" userId="d974ff01-1f92-419a-ba7c-6fd3fb8463af" providerId="ADAL" clId="{1BF25CD5-5F80-4044-92B4-B7B14FBD1706}" dt="2023-11-07T02:28:51.758" v="217" actId="164"/>
          <ac:picMkLst>
            <pc:docMk/>
            <pc:sldMk cId="546968355" sldId="339"/>
            <ac:picMk id="11" creationId="{2E770F2D-0C15-FDF8-BF9C-A6DD016AE5E1}"/>
          </ac:picMkLst>
        </pc:picChg>
        <pc:cxnChg chg="mod">
          <ac:chgData name="Hashimoto, Chie / 橋本　知依" userId="d974ff01-1f92-419a-ba7c-6fd3fb8463af" providerId="ADAL" clId="{1BF25CD5-5F80-4044-92B4-B7B14FBD1706}" dt="2023-11-07T02:28:51.758" v="217" actId="164"/>
          <ac:cxnSpMkLst>
            <pc:docMk/>
            <pc:sldMk cId="546968355" sldId="339"/>
            <ac:cxnSpMk id="17" creationId="{AD54498D-1391-0A62-3BB1-F45DB08DE994}"/>
          </ac:cxnSpMkLst>
        </pc:cxnChg>
      </pc:sldChg>
    </pc:docChg>
  </pc:docChgLst>
  <pc:docChgLst>
    <pc:chgData name="Hashimoto, Chie / 橋本　知依" userId="d974ff01-1f92-419a-ba7c-6fd3fb8463af" providerId="ADAL" clId="{7F04EDCE-C26F-46C3-AF95-5F1C26B1EFE5}"/>
    <pc:docChg chg="undo custSel addSld delSld">
      <pc:chgData name="Hashimoto, Chie / 橋本　知依" userId="d974ff01-1f92-419a-ba7c-6fd3fb8463af" providerId="ADAL" clId="{7F04EDCE-C26F-46C3-AF95-5F1C26B1EFE5}" dt="2023-07-26T01:11:59.176" v="6" actId="47"/>
      <pc:docMkLst>
        <pc:docMk/>
      </pc:docMkLst>
      <pc:sldChg chg="add del">
        <pc:chgData name="Hashimoto, Chie / 橋本　知依" userId="d974ff01-1f92-419a-ba7c-6fd3fb8463af" providerId="ADAL" clId="{7F04EDCE-C26F-46C3-AF95-5F1C26B1EFE5}" dt="2023-07-26T01:11:50.125" v="2" actId="47"/>
        <pc:sldMkLst>
          <pc:docMk/>
          <pc:sldMk cId="3347866703" sldId="301"/>
        </pc:sldMkLst>
      </pc:sldChg>
      <pc:sldChg chg="add del">
        <pc:chgData name="Hashimoto, Chie / 橋本　知依" userId="d974ff01-1f92-419a-ba7c-6fd3fb8463af" providerId="ADAL" clId="{7F04EDCE-C26F-46C3-AF95-5F1C26B1EFE5}" dt="2023-07-26T01:11:59.176" v="6" actId="47"/>
        <pc:sldMkLst>
          <pc:docMk/>
          <pc:sldMk cId="2554591567" sldId="316"/>
        </pc:sldMkLst>
      </pc:sldChg>
    </pc:docChg>
  </pc:docChgLst>
  <pc:docChgLst>
    <pc:chgData name="Hashimoto, Chie / 橋本　知依" userId="d974ff01-1f92-419a-ba7c-6fd3fb8463af" providerId="ADAL" clId="{F2CE06CF-0D18-4E50-ADAC-8D95278CCF73}"/>
    <pc:docChg chg="undo redo custSel addSld delSld modSld">
      <pc:chgData name="Hashimoto, Chie / 橋本　知依" userId="d974ff01-1f92-419a-ba7c-6fd3fb8463af" providerId="ADAL" clId="{F2CE06CF-0D18-4E50-ADAC-8D95278CCF73}" dt="2023-12-04T06:43:15.364" v="515" actId="20577"/>
      <pc:docMkLst>
        <pc:docMk/>
      </pc:docMkLst>
      <pc:sldChg chg="modSp mod">
        <pc:chgData name="Hashimoto, Chie / 橋本　知依" userId="d974ff01-1f92-419a-ba7c-6fd3fb8463af" providerId="ADAL" clId="{F2CE06CF-0D18-4E50-ADAC-8D95278CCF73}" dt="2023-12-01T05:08:31.541" v="5" actId="20577"/>
        <pc:sldMkLst>
          <pc:docMk/>
          <pc:sldMk cId="3840699567" sldId="303"/>
        </pc:sldMkLst>
        <pc:spChg chg="mod">
          <ac:chgData name="Hashimoto, Chie / 橋本　知依" userId="d974ff01-1f92-419a-ba7c-6fd3fb8463af" providerId="ADAL" clId="{F2CE06CF-0D18-4E50-ADAC-8D95278CCF73}" dt="2023-12-01T05:08:31.541" v="5" actId="20577"/>
          <ac:spMkLst>
            <pc:docMk/>
            <pc:sldMk cId="3840699567" sldId="303"/>
            <ac:spMk id="3" creationId="{530A82E1-8E0D-434A-9DF4-7C2ABD1A07A1}"/>
          </ac:spMkLst>
        </pc:spChg>
      </pc:sldChg>
      <pc:sldChg chg="addSp delSp modSp mod">
        <pc:chgData name="Hashimoto, Chie / 橋本　知依" userId="d974ff01-1f92-419a-ba7c-6fd3fb8463af" providerId="ADAL" clId="{F2CE06CF-0D18-4E50-ADAC-8D95278CCF73}" dt="2023-12-04T06:43:15.364" v="515" actId="20577"/>
        <pc:sldMkLst>
          <pc:docMk/>
          <pc:sldMk cId="509033882" sldId="305"/>
        </pc:sldMkLst>
        <pc:spChg chg="add del">
          <ac:chgData name="Hashimoto, Chie / 橋本　知依" userId="d974ff01-1f92-419a-ba7c-6fd3fb8463af" providerId="ADAL" clId="{F2CE06CF-0D18-4E50-ADAC-8D95278CCF73}" dt="2023-12-01T05:10:54.793" v="9"/>
          <ac:spMkLst>
            <pc:docMk/>
            <pc:sldMk cId="509033882" sldId="305"/>
            <ac:spMk id="4" creationId="{EA3D78D1-0A6E-2D3F-582C-FB12472AB50F}"/>
          </ac:spMkLst>
        </pc:spChg>
        <pc:spChg chg="mod">
          <ac:chgData name="Hashimoto, Chie / 橋本　知依" userId="d974ff01-1f92-419a-ba7c-6fd3fb8463af" providerId="ADAL" clId="{F2CE06CF-0D18-4E50-ADAC-8D95278CCF73}" dt="2023-12-04T06:43:15.364" v="515" actId="20577"/>
          <ac:spMkLst>
            <pc:docMk/>
            <pc:sldMk cId="509033882" sldId="305"/>
            <ac:spMk id="6" creationId="{531B4B9D-12EA-4BC5-4859-8E23CDDB1A22}"/>
          </ac:spMkLst>
        </pc:spChg>
        <pc:spChg chg="mod topLvl">
          <ac:chgData name="Hashimoto, Chie / 橋本　知依" userId="d974ff01-1f92-419a-ba7c-6fd3fb8463af" providerId="ADAL" clId="{F2CE06CF-0D18-4E50-ADAC-8D95278CCF73}" dt="2023-12-01T05:37:29.963" v="378" actId="164"/>
          <ac:spMkLst>
            <pc:docMk/>
            <pc:sldMk cId="509033882" sldId="305"/>
            <ac:spMk id="8" creationId="{1C9A476A-627D-E25C-BDB1-F3D4ADE68EC3}"/>
          </ac:spMkLst>
        </pc:spChg>
        <pc:spChg chg="mod topLvl">
          <ac:chgData name="Hashimoto, Chie / 橋本　知依" userId="d974ff01-1f92-419a-ba7c-6fd3fb8463af" providerId="ADAL" clId="{F2CE06CF-0D18-4E50-ADAC-8D95278CCF73}" dt="2023-12-01T05:37:29.963" v="378" actId="164"/>
          <ac:spMkLst>
            <pc:docMk/>
            <pc:sldMk cId="509033882" sldId="305"/>
            <ac:spMk id="10" creationId="{7B78723D-DC94-B646-3C3F-E436168776E3}"/>
          </ac:spMkLst>
        </pc:spChg>
        <pc:spChg chg="mod topLvl">
          <ac:chgData name="Hashimoto, Chie / 橋本　知依" userId="d974ff01-1f92-419a-ba7c-6fd3fb8463af" providerId="ADAL" clId="{F2CE06CF-0D18-4E50-ADAC-8D95278CCF73}" dt="2023-12-01T05:37:29.963" v="378" actId="164"/>
          <ac:spMkLst>
            <pc:docMk/>
            <pc:sldMk cId="509033882" sldId="305"/>
            <ac:spMk id="11" creationId="{3ADDD8EC-C1B4-E70C-908C-6BE67E43E783}"/>
          </ac:spMkLst>
        </pc:spChg>
        <pc:spChg chg="mod topLvl">
          <ac:chgData name="Hashimoto, Chie / 橋本　知依" userId="d974ff01-1f92-419a-ba7c-6fd3fb8463af" providerId="ADAL" clId="{F2CE06CF-0D18-4E50-ADAC-8D95278CCF73}" dt="2023-12-01T05:37:29.963" v="378" actId="164"/>
          <ac:spMkLst>
            <pc:docMk/>
            <pc:sldMk cId="509033882" sldId="305"/>
            <ac:spMk id="12" creationId="{188BBF18-AA01-3C7A-3DB4-76531096EC4E}"/>
          </ac:spMkLst>
        </pc:spChg>
        <pc:spChg chg="mod topLvl">
          <ac:chgData name="Hashimoto, Chie / 橋本　知依" userId="d974ff01-1f92-419a-ba7c-6fd3fb8463af" providerId="ADAL" clId="{F2CE06CF-0D18-4E50-ADAC-8D95278CCF73}" dt="2023-12-01T05:37:29.963" v="378" actId="164"/>
          <ac:spMkLst>
            <pc:docMk/>
            <pc:sldMk cId="509033882" sldId="305"/>
            <ac:spMk id="13" creationId="{85B49F9C-8B12-C528-3F70-F168F796E997}"/>
          </ac:spMkLst>
        </pc:spChg>
        <pc:spChg chg="mod ord topLvl">
          <ac:chgData name="Hashimoto, Chie / 橋本　知依" userId="d974ff01-1f92-419a-ba7c-6fd3fb8463af" providerId="ADAL" clId="{F2CE06CF-0D18-4E50-ADAC-8D95278CCF73}" dt="2023-12-01T05:38:04.564" v="390" actId="1076"/>
          <ac:spMkLst>
            <pc:docMk/>
            <pc:sldMk cId="509033882" sldId="305"/>
            <ac:spMk id="14" creationId="{BB90BE3B-5A36-673B-F9BC-09C4B084F7BF}"/>
          </ac:spMkLst>
        </pc:spChg>
        <pc:spChg chg="mod ord topLvl">
          <ac:chgData name="Hashimoto, Chie / 橋本　知依" userId="d974ff01-1f92-419a-ba7c-6fd3fb8463af" providerId="ADAL" clId="{F2CE06CF-0D18-4E50-ADAC-8D95278CCF73}" dt="2023-12-01T05:37:52.715" v="386" actId="1076"/>
          <ac:spMkLst>
            <pc:docMk/>
            <pc:sldMk cId="509033882" sldId="305"/>
            <ac:spMk id="15" creationId="{E2A4D75F-03AE-7B6F-61FB-02B3A101EF21}"/>
          </ac:spMkLst>
        </pc:spChg>
        <pc:spChg chg="mod topLvl">
          <ac:chgData name="Hashimoto, Chie / 橋本　知依" userId="d974ff01-1f92-419a-ba7c-6fd3fb8463af" providerId="ADAL" clId="{F2CE06CF-0D18-4E50-ADAC-8D95278CCF73}" dt="2023-12-01T05:37:29.963" v="378" actId="164"/>
          <ac:spMkLst>
            <pc:docMk/>
            <pc:sldMk cId="509033882" sldId="305"/>
            <ac:spMk id="17" creationId="{8DE1E380-AD9F-3A6C-1DBC-74A5F99AB546}"/>
          </ac:spMkLst>
        </pc:spChg>
        <pc:grpChg chg="add del mod ord">
          <ac:chgData name="Hashimoto, Chie / 橋本　知依" userId="d974ff01-1f92-419a-ba7c-6fd3fb8463af" providerId="ADAL" clId="{F2CE06CF-0D18-4E50-ADAC-8D95278CCF73}" dt="2023-12-01T05:36:30.292" v="360" actId="165"/>
          <ac:grpSpMkLst>
            <pc:docMk/>
            <pc:sldMk cId="509033882" sldId="305"/>
            <ac:grpSpMk id="5" creationId="{66E64D69-620F-6425-71F7-709346F77404}"/>
          </ac:grpSpMkLst>
        </pc:grpChg>
        <pc:grpChg chg="del mod topLvl">
          <ac:chgData name="Hashimoto, Chie / 橋本　知依" userId="d974ff01-1f92-419a-ba7c-6fd3fb8463af" providerId="ADAL" clId="{F2CE06CF-0D18-4E50-ADAC-8D95278CCF73}" dt="2023-12-01T05:38:05.821" v="391" actId="478"/>
          <ac:grpSpMkLst>
            <pc:docMk/>
            <pc:sldMk cId="509033882" sldId="305"/>
            <ac:grpSpMk id="7" creationId="{80FAA5BE-A229-E981-204B-356C5170E06D}"/>
          </ac:grpSpMkLst>
        </pc:grpChg>
        <pc:grpChg chg="del">
          <ac:chgData name="Hashimoto, Chie / 橋本　知依" userId="d974ff01-1f92-419a-ba7c-6fd3fb8463af" providerId="ADAL" clId="{F2CE06CF-0D18-4E50-ADAC-8D95278CCF73}" dt="2023-12-01T05:11:57.892" v="21" actId="478"/>
          <ac:grpSpMkLst>
            <pc:docMk/>
            <pc:sldMk cId="509033882" sldId="305"/>
            <ac:grpSpMk id="20" creationId="{DE6887E3-EAF4-A826-1F77-9CAE9A98A57E}"/>
          </ac:grpSpMkLst>
        </pc:grpChg>
        <pc:grpChg chg="add mod">
          <ac:chgData name="Hashimoto, Chie / 橋本　知依" userId="d974ff01-1f92-419a-ba7c-6fd3fb8463af" providerId="ADAL" clId="{F2CE06CF-0D18-4E50-ADAC-8D95278CCF73}" dt="2023-12-01T05:37:29.963" v="378" actId="164"/>
          <ac:grpSpMkLst>
            <pc:docMk/>
            <pc:sldMk cId="509033882" sldId="305"/>
            <ac:grpSpMk id="30" creationId="{EB8D8055-C591-6189-B1D6-296E8BECFFA8}"/>
          </ac:grpSpMkLst>
        </pc:grpChg>
        <pc:grpChg chg="add mod">
          <ac:chgData name="Hashimoto, Chie / 橋本　知依" userId="d974ff01-1f92-419a-ba7c-6fd3fb8463af" providerId="ADAL" clId="{F2CE06CF-0D18-4E50-ADAC-8D95278CCF73}" dt="2023-12-01T05:37:29.963" v="378" actId="164"/>
          <ac:grpSpMkLst>
            <pc:docMk/>
            <pc:sldMk cId="509033882" sldId="305"/>
            <ac:grpSpMk id="42" creationId="{6CF64B5C-7EB6-170D-432D-FE94358CB960}"/>
          </ac:grpSpMkLst>
        </pc:grpChg>
        <pc:graphicFrameChg chg="mod modGraphic">
          <ac:chgData name="Hashimoto, Chie / 橋本　知依" userId="d974ff01-1f92-419a-ba7c-6fd3fb8463af" providerId="ADAL" clId="{F2CE06CF-0D18-4E50-ADAC-8D95278CCF73}" dt="2023-12-01T05:45:46.736" v="508" actId="20577"/>
          <ac:graphicFrameMkLst>
            <pc:docMk/>
            <pc:sldMk cId="509033882" sldId="305"/>
            <ac:graphicFrameMk id="28" creationId="{99FA9CBE-D388-811D-E0C2-694E6E6CE91B}"/>
          </ac:graphicFrameMkLst>
        </pc:graphicFrameChg>
        <pc:picChg chg="mod">
          <ac:chgData name="Hashimoto, Chie / 橋本　知依" userId="d974ff01-1f92-419a-ba7c-6fd3fb8463af" providerId="ADAL" clId="{F2CE06CF-0D18-4E50-ADAC-8D95278CCF73}" dt="2023-12-01T05:36:30.292" v="360" actId="165"/>
          <ac:picMkLst>
            <pc:docMk/>
            <pc:sldMk cId="509033882" sldId="305"/>
            <ac:picMk id="18" creationId="{70CEE3AD-52E5-A5CB-B8C2-5201D44012FE}"/>
          </ac:picMkLst>
        </pc:picChg>
        <pc:picChg chg="mod">
          <ac:chgData name="Hashimoto, Chie / 橋本　知依" userId="d974ff01-1f92-419a-ba7c-6fd3fb8463af" providerId="ADAL" clId="{F2CE06CF-0D18-4E50-ADAC-8D95278CCF73}" dt="2023-12-01T05:36:30.292" v="360" actId="165"/>
          <ac:picMkLst>
            <pc:docMk/>
            <pc:sldMk cId="509033882" sldId="305"/>
            <ac:picMk id="19" creationId="{CA3351DF-A982-5C96-B186-1EE9A75A6F98}"/>
          </ac:picMkLst>
        </pc:picChg>
        <pc:picChg chg="add del">
          <ac:chgData name="Hashimoto, Chie / 橋本　知依" userId="d974ff01-1f92-419a-ba7c-6fd3fb8463af" providerId="ADAL" clId="{F2CE06CF-0D18-4E50-ADAC-8D95278CCF73}" dt="2023-12-01T05:34:27.566" v="326" actId="478"/>
          <ac:picMkLst>
            <pc:docMk/>
            <pc:sldMk cId="509033882" sldId="305"/>
            <ac:picMk id="24" creationId="{6E10B6A3-6748-3B6C-D9D9-79F85B37A829}"/>
          </ac:picMkLst>
        </pc:picChg>
        <pc:picChg chg="add mod ord modCrop">
          <ac:chgData name="Hashimoto, Chie / 橋本　知依" userId="d974ff01-1f92-419a-ba7c-6fd3fb8463af" providerId="ADAL" clId="{F2CE06CF-0D18-4E50-ADAC-8D95278CCF73}" dt="2023-12-01T05:35:58.345" v="347" actId="732"/>
          <ac:picMkLst>
            <pc:docMk/>
            <pc:sldMk cId="509033882" sldId="305"/>
            <ac:picMk id="26" creationId="{3B77023E-BA1A-CDE2-78ED-27B90EC7033B}"/>
          </ac:picMkLst>
        </pc:picChg>
        <pc:picChg chg="add mod modCrop">
          <ac:chgData name="Hashimoto, Chie / 橋本　知依" userId="d974ff01-1f92-419a-ba7c-6fd3fb8463af" providerId="ADAL" clId="{F2CE06CF-0D18-4E50-ADAC-8D95278CCF73}" dt="2023-12-01T05:36:02.614" v="348" actId="732"/>
          <ac:picMkLst>
            <pc:docMk/>
            <pc:sldMk cId="509033882" sldId="305"/>
            <ac:picMk id="29" creationId="{4E279281-97CC-9EAA-9508-61E9A1868927}"/>
          </ac:picMkLst>
        </pc:picChg>
        <pc:cxnChg chg="mod topLvl">
          <ac:chgData name="Hashimoto, Chie / 橋本　知依" userId="d974ff01-1f92-419a-ba7c-6fd3fb8463af" providerId="ADAL" clId="{F2CE06CF-0D18-4E50-ADAC-8D95278CCF73}" dt="2023-12-01T05:37:29.963" v="378" actId="164"/>
          <ac:cxnSpMkLst>
            <pc:docMk/>
            <pc:sldMk cId="509033882" sldId="305"/>
            <ac:cxnSpMk id="9" creationId="{3DFADB44-0D2F-E784-47C3-D068A698C697}"/>
          </ac:cxnSpMkLst>
        </pc:cxnChg>
        <pc:cxnChg chg="mod topLvl">
          <ac:chgData name="Hashimoto, Chie / 橋本　知依" userId="d974ff01-1f92-419a-ba7c-6fd3fb8463af" providerId="ADAL" clId="{F2CE06CF-0D18-4E50-ADAC-8D95278CCF73}" dt="2023-12-01T05:37:29.963" v="378" actId="164"/>
          <ac:cxnSpMkLst>
            <pc:docMk/>
            <pc:sldMk cId="509033882" sldId="305"/>
            <ac:cxnSpMk id="16" creationId="{2FAFEA4D-C2A9-F101-0851-52C92E671BAA}"/>
          </ac:cxnSpMkLst>
        </pc:cxnChg>
      </pc:sldChg>
      <pc:sldChg chg="add del">
        <pc:chgData name="Hashimoto, Chie / 橋本　知依" userId="d974ff01-1f92-419a-ba7c-6fd3fb8463af" providerId="ADAL" clId="{F2CE06CF-0D18-4E50-ADAC-8D95278CCF73}" dt="2023-12-01T05:28:10.981" v="245" actId="47"/>
        <pc:sldMkLst>
          <pc:docMk/>
          <pc:sldMk cId="387756159" sldId="336"/>
        </pc:sldMkLst>
      </pc:sldChg>
      <pc:sldChg chg="add del">
        <pc:chgData name="Hashimoto, Chie / 橋本　知依" userId="d974ff01-1f92-419a-ba7c-6fd3fb8463af" providerId="ADAL" clId="{F2CE06CF-0D18-4E50-ADAC-8D95278CCF73}" dt="2023-12-01T05:28:10.981" v="245" actId="47"/>
        <pc:sldMkLst>
          <pc:docMk/>
          <pc:sldMk cId="2278173" sldId="337"/>
        </pc:sldMkLst>
      </pc:sldChg>
      <pc:sldChg chg="del">
        <pc:chgData name="Hashimoto, Chie / 橋本　知依" userId="d974ff01-1f92-419a-ba7c-6fd3fb8463af" providerId="ADAL" clId="{F2CE06CF-0D18-4E50-ADAC-8D95278CCF73}" dt="2023-12-01T05:18:52.365" v="132" actId="47"/>
        <pc:sldMkLst>
          <pc:docMk/>
          <pc:sldMk cId="610923321" sldId="338"/>
        </pc:sldMkLst>
      </pc:sldChg>
      <pc:sldChg chg="modSp add mod">
        <pc:chgData name="Hashimoto, Chie / 橋本　知依" userId="d974ff01-1f92-419a-ba7c-6fd3fb8463af" providerId="ADAL" clId="{F2CE06CF-0D18-4E50-ADAC-8D95278CCF73}" dt="2023-12-01T05:28:05" v="244" actId="20577"/>
        <pc:sldMkLst>
          <pc:docMk/>
          <pc:sldMk cId="546968355" sldId="339"/>
        </pc:sldMkLst>
        <pc:spChg chg="mod">
          <ac:chgData name="Hashimoto, Chie / 橋本　知依" userId="d974ff01-1f92-419a-ba7c-6fd3fb8463af" providerId="ADAL" clId="{F2CE06CF-0D18-4E50-ADAC-8D95278CCF73}" dt="2023-12-01T05:19:17.512" v="140"/>
          <ac:spMkLst>
            <pc:docMk/>
            <pc:sldMk cId="546968355" sldId="339"/>
            <ac:spMk id="6" creationId="{635E94E0-ED05-73B1-6C26-FD93A57B3A14}"/>
          </ac:spMkLst>
        </pc:spChg>
        <pc:spChg chg="mod">
          <ac:chgData name="Hashimoto, Chie / 橋本　知依" userId="d974ff01-1f92-419a-ba7c-6fd3fb8463af" providerId="ADAL" clId="{F2CE06CF-0D18-4E50-ADAC-8D95278CCF73}" dt="2023-12-01T05:26:09.602" v="205" actId="1076"/>
          <ac:spMkLst>
            <pc:docMk/>
            <pc:sldMk cId="546968355" sldId="339"/>
            <ac:spMk id="7" creationId="{05209458-C285-177E-C095-2B223253721A}"/>
          </ac:spMkLst>
        </pc:spChg>
        <pc:graphicFrameChg chg="mod modGraphic">
          <ac:chgData name="Hashimoto, Chie / 橋本　知依" userId="d974ff01-1f92-419a-ba7c-6fd3fb8463af" providerId="ADAL" clId="{F2CE06CF-0D18-4E50-ADAC-8D95278CCF73}" dt="2023-12-01T05:28:05" v="244" actId="20577"/>
          <ac:graphicFrameMkLst>
            <pc:docMk/>
            <pc:sldMk cId="546968355" sldId="339"/>
            <ac:graphicFrameMk id="8" creationId="{07219AAD-97A6-3628-5ADC-E4FDDF648FDB}"/>
          </ac:graphicFrameMkLst>
        </pc:graphicFrameChg>
        <pc:picChg chg="mod">
          <ac:chgData name="Hashimoto, Chie / 橋本　知依" userId="d974ff01-1f92-419a-ba7c-6fd3fb8463af" providerId="ADAL" clId="{F2CE06CF-0D18-4E50-ADAC-8D95278CCF73}" dt="2023-12-01T05:27:14.156" v="213" actId="1076"/>
          <ac:picMkLst>
            <pc:docMk/>
            <pc:sldMk cId="546968355" sldId="339"/>
            <ac:picMk id="3" creationId="{C5F51554-C552-DD9E-3BA6-8FCCD1C33C15}"/>
          </ac:picMkLst>
        </pc:picChg>
        <pc:picChg chg="mod">
          <ac:chgData name="Hashimoto, Chie / 橋本　知依" userId="d974ff01-1f92-419a-ba7c-6fd3fb8463af" providerId="ADAL" clId="{F2CE06CF-0D18-4E50-ADAC-8D95278CCF73}" dt="2023-12-01T05:27:14.156" v="213" actId="1076"/>
          <ac:picMkLst>
            <pc:docMk/>
            <pc:sldMk cId="546968355" sldId="339"/>
            <ac:picMk id="4" creationId="{EEB29687-41F4-AD3D-B8D4-2F66232A04C9}"/>
          </ac:picMkLst>
        </pc:picChg>
      </pc:sldChg>
      <pc:sldChg chg="addSp delSp modSp add mod">
        <pc:chgData name="Hashimoto, Chie / 橋本　知依" userId="d974ff01-1f92-419a-ba7c-6fd3fb8463af" providerId="ADAL" clId="{F2CE06CF-0D18-4E50-ADAC-8D95278CCF73}" dt="2023-12-01T05:45:03.504" v="503" actId="20577"/>
        <pc:sldMkLst>
          <pc:docMk/>
          <pc:sldMk cId="2808810551" sldId="340"/>
        </pc:sldMkLst>
        <pc:spChg chg="mod">
          <ac:chgData name="Hashimoto, Chie / 橋本　知依" userId="d974ff01-1f92-419a-ba7c-6fd3fb8463af" providerId="ADAL" clId="{F2CE06CF-0D18-4E50-ADAC-8D95278CCF73}" dt="2023-12-01T05:18:54.065" v="133"/>
          <ac:spMkLst>
            <pc:docMk/>
            <pc:sldMk cId="2808810551" sldId="340"/>
            <ac:spMk id="6" creationId="{635E94E0-ED05-73B1-6C26-FD93A57B3A14}"/>
          </ac:spMkLst>
        </pc:spChg>
        <pc:spChg chg="mod">
          <ac:chgData name="Hashimoto, Chie / 橋本　知依" userId="d974ff01-1f92-419a-ba7c-6fd3fb8463af" providerId="ADAL" clId="{F2CE06CF-0D18-4E50-ADAC-8D95278CCF73}" dt="2023-12-01T05:41:55.129" v="431" actId="20577"/>
          <ac:spMkLst>
            <pc:docMk/>
            <pc:sldMk cId="2808810551" sldId="340"/>
            <ac:spMk id="10" creationId="{84E67B02-7CEA-4D8C-A095-B8E7EFEB3B7C}"/>
          </ac:spMkLst>
        </pc:spChg>
        <pc:spChg chg="mod">
          <ac:chgData name="Hashimoto, Chie / 橋本　知依" userId="d974ff01-1f92-419a-ba7c-6fd3fb8463af" providerId="ADAL" clId="{F2CE06CF-0D18-4E50-ADAC-8D95278CCF73}" dt="2023-12-01T05:42:43.278" v="457"/>
          <ac:spMkLst>
            <pc:docMk/>
            <pc:sldMk cId="2808810551" sldId="340"/>
            <ac:spMk id="11" creationId="{45956B42-914C-F708-53DD-65AF10E31B8D}"/>
          </ac:spMkLst>
        </pc:spChg>
        <pc:spChg chg="mod">
          <ac:chgData name="Hashimoto, Chie / 橋本　知依" userId="d974ff01-1f92-419a-ba7c-6fd3fb8463af" providerId="ADAL" clId="{F2CE06CF-0D18-4E50-ADAC-8D95278CCF73}" dt="2023-12-01T05:43:52.981" v="480" actId="1076"/>
          <ac:spMkLst>
            <pc:docMk/>
            <pc:sldMk cId="2808810551" sldId="340"/>
            <ac:spMk id="12" creationId="{63A99A72-DEA7-70DF-626E-FCDC7574B918}"/>
          </ac:spMkLst>
        </pc:spChg>
        <pc:spChg chg="mod topLvl">
          <ac:chgData name="Hashimoto, Chie / 橋本　知依" userId="d974ff01-1f92-419a-ba7c-6fd3fb8463af" providerId="ADAL" clId="{F2CE06CF-0D18-4E50-ADAC-8D95278CCF73}" dt="2023-12-01T05:42:24.457" v="443" actId="1076"/>
          <ac:spMkLst>
            <pc:docMk/>
            <pc:sldMk cId="2808810551" sldId="340"/>
            <ac:spMk id="18" creationId="{079C5488-42C2-2DCD-B426-F625DDD4549F}"/>
          </ac:spMkLst>
        </pc:spChg>
        <pc:spChg chg="mod topLvl">
          <ac:chgData name="Hashimoto, Chie / 橋本　知依" userId="d974ff01-1f92-419a-ba7c-6fd3fb8463af" providerId="ADAL" clId="{F2CE06CF-0D18-4E50-ADAC-8D95278CCF73}" dt="2023-12-01T05:42:27.256" v="444" actId="1076"/>
          <ac:spMkLst>
            <pc:docMk/>
            <pc:sldMk cId="2808810551" sldId="340"/>
            <ac:spMk id="21" creationId="{3C00BC73-75C4-2465-5D7B-6BA742F1BA64}"/>
          </ac:spMkLst>
        </pc:spChg>
        <pc:spChg chg="mod">
          <ac:chgData name="Hashimoto, Chie / 橋本　知依" userId="d974ff01-1f92-419a-ba7c-6fd3fb8463af" providerId="ADAL" clId="{F2CE06CF-0D18-4E50-ADAC-8D95278CCF73}" dt="2023-12-01T05:42:17.002" v="441" actId="1076"/>
          <ac:spMkLst>
            <pc:docMk/>
            <pc:sldMk cId="2808810551" sldId="340"/>
            <ac:spMk id="27" creationId="{6E85C479-9EEF-15A5-1E95-0973942A532C}"/>
          </ac:spMkLst>
        </pc:spChg>
        <pc:spChg chg="mod">
          <ac:chgData name="Hashimoto, Chie / 橋本　知依" userId="d974ff01-1f92-419a-ba7c-6fd3fb8463af" providerId="ADAL" clId="{F2CE06CF-0D18-4E50-ADAC-8D95278CCF73}" dt="2023-12-01T05:42:11.677" v="440" actId="1076"/>
          <ac:spMkLst>
            <pc:docMk/>
            <pc:sldMk cId="2808810551" sldId="340"/>
            <ac:spMk id="28" creationId="{7D526B0A-4B52-BCA8-12DA-74350C952483}"/>
          </ac:spMkLst>
        </pc:spChg>
        <pc:spChg chg="mod">
          <ac:chgData name="Hashimoto, Chie / 橋本　知依" userId="d974ff01-1f92-419a-ba7c-6fd3fb8463af" providerId="ADAL" clId="{F2CE06CF-0D18-4E50-ADAC-8D95278CCF73}" dt="2023-12-01T05:42:28.724" v="445" actId="1076"/>
          <ac:spMkLst>
            <pc:docMk/>
            <pc:sldMk cId="2808810551" sldId="340"/>
            <ac:spMk id="31" creationId="{AD76C302-457D-0C64-937B-4225DE174A66}"/>
          </ac:spMkLst>
        </pc:spChg>
        <pc:spChg chg="mod">
          <ac:chgData name="Hashimoto, Chie / 橋本　知依" userId="d974ff01-1f92-419a-ba7c-6fd3fb8463af" providerId="ADAL" clId="{F2CE06CF-0D18-4E50-ADAC-8D95278CCF73}" dt="2023-12-01T05:43:25.651" v="471" actId="1076"/>
          <ac:spMkLst>
            <pc:docMk/>
            <pc:sldMk cId="2808810551" sldId="340"/>
            <ac:spMk id="39" creationId="{E90F161E-54DB-A6D5-2FD2-FBFA892E770D}"/>
          </ac:spMkLst>
        </pc:spChg>
        <pc:spChg chg="mod topLvl">
          <ac:chgData name="Hashimoto, Chie / 橋本　知依" userId="d974ff01-1f92-419a-ba7c-6fd3fb8463af" providerId="ADAL" clId="{F2CE06CF-0D18-4E50-ADAC-8D95278CCF73}" dt="2023-12-01T05:43:33.436" v="474" actId="1076"/>
          <ac:spMkLst>
            <pc:docMk/>
            <pc:sldMk cId="2808810551" sldId="340"/>
            <ac:spMk id="41" creationId="{233D0301-8056-27F9-0ED3-84FBD4BCF7AB}"/>
          </ac:spMkLst>
        </pc:spChg>
        <pc:spChg chg="mod topLvl">
          <ac:chgData name="Hashimoto, Chie / 橋本　知依" userId="d974ff01-1f92-419a-ba7c-6fd3fb8463af" providerId="ADAL" clId="{F2CE06CF-0D18-4E50-ADAC-8D95278CCF73}" dt="2023-12-01T05:43:35.551" v="475" actId="1076"/>
          <ac:spMkLst>
            <pc:docMk/>
            <pc:sldMk cId="2808810551" sldId="340"/>
            <ac:spMk id="42" creationId="{3E44C54E-ED5B-9021-F800-D2646905FB0B}"/>
          </ac:spMkLst>
        </pc:spChg>
        <pc:spChg chg="mod">
          <ac:chgData name="Hashimoto, Chie / 橋本　知依" userId="d974ff01-1f92-419a-ba7c-6fd3fb8463af" providerId="ADAL" clId="{F2CE06CF-0D18-4E50-ADAC-8D95278CCF73}" dt="2023-12-01T05:43:23.160" v="470" actId="1076"/>
          <ac:spMkLst>
            <pc:docMk/>
            <pc:sldMk cId="2808810551" sldId="340"/>
            <ac:spMk id="52" creationId="{24B5C4E8-90F6-E9BD-DBFA-85D4430F6773}"/>
          </ac:spMkLst>
        </pc:spChg>
        <pc:spChg chg="mod">
          <ac:chgData name="Hashimoto, Chie / 橋本　知依" userId="d974ff01-1f92-419a-ba7c-6fd3fb8463af" providerId="ADAL" clId="{F2CE06CF-0D18-4E50-ADAC-8D95278CCF73}" dt="2023-12-01T05:43:37.351" v="476" actId="1076"/>
          <ac:spMkLst>
            <pc:docMk/>
            <pc:sldMk cId="2808810551" sldId="340"/>
            <ac:spMk id="53" creationId="{6BE8104A-C6A7-8BA4-D7D4-67CBC4AB5128}"/>
          </ac:spMkLst>
        </pc:spChg>
        <pc:spChg chg="mod">
          <ac:chgData name="Hashimoto, Chie / 橋本　知依" userId="d974ff01-1f92-419a-ba7c-6fd3fb8463af" providerId="ADAL" clId="{F2CE06CF-0D18-4E50-ADAC-8D95278CCF73}" dt="2023-12-01T05:44:41.696" v="496" actId="1076"/>
          <ac:spMkLst>
            <pc:docMk/>
            <pc:sldMk cId="2808810551" sldId="340"/>
            <ac:spMk id="68" creationId="{0AB1FB5A-8196-E73B-0FA9-01CA70DB0468}"/>
          </ac:spMkLst>
        </pc:spChg>
        <pc:spChg chg="mod">
          <ac:chgData name="Hashimoto, Chie / 橋本　知依" userId="d974ff01-1f92-419a-ba7c-6fd3fb8463af" providerId="ADAL" clId="{F2CE06CF-0D18-4E50-ADAC-8D95278CCF73}" dt="2023-12-01T05:44:47.125" v="498" actId="1076"/>
          <ac:spMkLst>
            <pc:docMk/>
            <pc:sldMk cId="2808810551" sldId="340"/>
            <ac:spMk id="70" creationId="{D80073A2-9157-A61F-26A8-5F087F67D387}"/>
          </ac:spMkLst>
        </pc:spChg>
        <pc:spChg chg="mod">
          <ac:chgData name="Hashimoto, Chie / 橋本　知依" userId="d974ff01-1f92-419a-ba7c-6fd3fb8463af" providerId="ADAL" clId="{F2CE06CF-0D18-4E50-ADAC-8D95278CCF73}" dt="2023-12-01T05:44:45.034" v="497" actId="1076"/>
          <ac:spMkLst>
            <pc:docMk/>
            <pc:sldMk cId="2808810551" sldId="340"/>
            <ac:spMk id="71" creationId="{D3BF049B-5BE1-808F-AB72-123FE0707121}"/>
          </ac:spMkLst>
        </pc:spChg>
        <pc:spChg chg="mod">
          <ac:chgData name="Hashimoto, Chie / 橋本　知依" userId="d974ff01-1f92-419a-ba7c-6fd3fb8463af" providerId="ADAL" clId="{F2CE06CF-0D18-4E50-ADAC-8D95278CCF73}" dt="2023-12-01T05:44:49.062" v="499" actId="1076"/>
          <ac:spMkLst>
            <pc:docMk/>
            <pc:sldMk cId="2808810551" sldId="340"/>
            <ac:spMk id="79" creationId="{C19BCF65-A025-483D-8662-9544C32157CE}"/>
          </ac:spMkLst>
        </pc:spChg>
        <pc:grpChg chg="del">
          <ac:chgData name="Hashimoto, Chie / 橋本　知依" userId="d974ff01-1f92-419a-ba7c-6fd3fb8463af" providerId="ADAL" clId="{F2CE06CF-0D18-4E50-ADAC-8D95278CCF73}" dt="2023-12-01T05:40:57.414" v="409" actId="165"/>
          <ac:grpSpMkLst>
            <pc:docMk/>
            <pc:sldMk cId="2808810551" sldId="340"/>
            <ac:grpSpMk id="29" creationId="{F8277547-3B88-69F0-61F1-B6B365002C40}"/>
          </ac:grpSpMkLst>
        </pc:grpChg>
        <pc:grpChg chg="del">
          <ac:chgData name="Hashimoto, Chie / 橋本　知依" userId="d974ff01-1f92-419a-ba7c-6fd3fb8463af" providerId="ADAL" clId="{F2CE06CF-0D18-4E50-ADAC-8D95278CCF73}" dt="2023-12-01T05:40:57.414" v="409" actId="165"/>
          <ac:grpSpMkLst>
            <pc:docMk/>
            <pc:sldMk cId="2808810551" sldId="340"/>
            <ac:grpSpMk id="30" creationId="{3AA55B51-F8B4-51B9-B5AB-464E15A99A5F}"/>
          </ac:grpSpMkLst>
        </pc:grpChg>
        <pc:grpChg chg="del mod">
          <ac:chgData name="Hashimoto, Chie / 橋本　知依" userId="d974ff01-1f92-419a-ba7c-6fd3fb8463af" providerId="ADAL" clId="{F2CE06CF-0D18-4E50-ADAC-8D95278CCF73}" dt="2023-12-01T05:41:02.525" v="412" actId="165"/>
          <ac:grpSpMkLst>
            <pc:docMk/>
            <pc:sldMk cId="2808810551" sldId="340"/>
            <ac:grpSpMk id="46" creationId="{51526E1A-CD5C-2DDA-C47B-3ADD258A9AF1}"/>
          </ac:grpSpMkLst>
        </pc:grpChg>
        <pc:graphicFrameChg chg="mod ord modGraphic">
          <ac:chgData name="Hashimoto, Chie / 橋本　知依" userId="d974ff01-1f92-419a-ba7c-6fd3fb8463af" providerId="ADAL" clId="{F2CE06CF-0D18-4E50-ADAC-8D95278CCF73}" dt="2023-12-01T05:45:03.504" v="503" actId="20577"/>
          <ac:graphicFrameMkLst>
            <pc:docMk/>
            <pc:sldMk cId="2808810551" sldId="340"/>
            <ac:graphicFrameMk id="8" creationId="{07219AAD-97A6-3628-5ADC-E4FDDF648FDB}"/>
          </ac:graphicFrameMkLst>
        </pc:graphicFrameChg>
        <pc:picChg chg="add mod ord modCrop">
          <ac:chgData name="Hashimoto, Chie / 橋本　知依" userId="d974ff01-1f92-419a-ba7c-6fd3fb8463af" providerId="ADAL" clId="{F2CE06CF-0D18-4E50-ADAC-8D95278CCF73}" dt="2023-12-01T05:43:43.548" v="478" actId="732"/>
          <ac:picMkLst>
            <pc:docMk/>
            <pc:sldMk cId="2808810551" sldId="340"/>
            <ac:picMk id="3" creationId="{4F28AC43-163A-C2DF-788D-C0C3CC503FC8}"/>
          </ac:picMkLst>
        </pc:picChg>
        <pc:picChg chg="add mod ord modCrop">
          <ac:chgData name="Hashimoto, Chie / 橋本　知依" userId="d974ff01-1f92-419a-ba7c-6fd3fb8463af" providerId="ADAL" clId="{F2CE06CF-0D18-4E50-ADAC-8D95278CCF73}" dt="2023-12-01T05:43:48.594" v="479" actId="732"/>
          <ac:picMkLst>
            <pc:docMk/>
            <pc:sldMk cId="2808810551" sldId="340"/>
            <ac:picMk id="5" creationId="{83980366-59C0-758A-594F-5C023FEE12D2}"/>
          </ac:picMkLst>
        </pc:picChg>
        <pc:picChg chg="add mod ord modCrop">
          <ac:chgData name="Hashimoto, Chie / 橋本　知依" userId="d974ff01-1f92-419a-ba7c-6fd3fb8463af" providerId="ADAL" clId="{F2CE06CF-0D18-4E50-ADAC-8D95278CCF73}" dt="2023-12-01T05:44:33.009" v="494" actId="1076"/>
          <ac:picMkLst>
            <pc:docMk/>
            <pc:sldMk cId="2808810551" sldId="340"/>
            <ac:picMk id="9" creationId="{FF941519-0B82-B2EA-F11D-093006F1A37B}"/>
          </ac:picMkLst>
        </pc:picChg>
        <pc:picChg chg="del mod topLvl">
          <ac:chgData name="Hashimoto, Chie / 橋本　知依" userId="d974ff01-1f92-419a-ba7c-6fd3fb8463af" providerId="ADAL" clId="{F2CE06CF-0D18-4E50-ADAC-8D95278CCF73}" dt="2023-12-01T05:44:53.386" v="500" actId="478"/>
          <ac:picMkLst>
            <pc:docMk/>
            <pc:sldMk cId="2808810551" sldId="340"/>
            <ac:picMk id="14" creationId="{ECB7ED6A-13E8-420E-E086-36E792FC189E}"/>
          </ac:picMkLst>
        </pc:picChg>
        <pc:picChg chg="del mod topLvl">
          <ac:chgData name="Hashimoto, Chie / 橋本　知依" userId="d974ff01-1f92-419a-ba7c-6fd3fb8463af" providerId="ADAL" clId="{F2CE06CF-0D18-4E50-ADAC-8D95278CCF73}" dt="2023-12-01T05:44:53.386" v="500" actId="478"/>
          <ac:picMkLst>
            <pc:docMk/>
            <pc:sldMk cId="2808810551" sldId="340"/>
            <ac:picMk id="16" creationId="{CFA00811-D511-0336-F6E9-A30CA85FEF76}"/>
          </ac:picMkLst>
        </pc:picChg>
        <pc:picChg chg="add mod ord">
          <ac:chgData name="Hashimoto, Chie / 橋本　知依" userId="d974ff01-1f92-419a-ba7c-6fd3fb8463af" providerId="ADAL" clId="{F2CE06CF-0D18-4E50-ADAC-8D95278CCF73}" dt="2023-12-01T05:43:21.233" v="469" actId="1076"/>
          <ac:picMkLst>
            <pc:docMk/>
            <pc:sldMk cId="2808810551" sldId="340"/>
            <ac:picMk id="20" creationId="{046C672C-F079-E923-5121-69DDF0D13C0B}"/>
          </ac:picMkLst>
        </pc:picChg>
        <pc:picChg chg="add mod ord">
          <ac:chgData name="Hashimoto, Chie / 橋本　知依" userId="d974ff01-1f92-419a-ba7c-6fd3fb8463af" providerId="ADAL" clId="{F2CE06CF-0D18-4E50-ADAC-8D95278CCF73}" dt="2023-12-01T05:43:27.833" v="472" actId="1076"/>
          <ac:picMkLst>
            <pc:docMk/>
            <pc:sldMk cId="2808810551" sldId="340"/>
            <ac:picMk id="22" creationId="{BE91A0FA-7EC5-E875-1F06-11223B8FDE45}"/>
          </ac:picMkLst>
        </pc:picChg>
        <pc:picChg chg="add del mod">
          <ac:chgData name="Hashimoto, Chie / 橋本　知依" userId="d974ff01-1f92-419a-ba7c-6fd3fb8463af" providerId="ADAL" clId="{F2CE06CF-0D18-4E50-ADAC-8D95278CCF73}" dt="2023-12-01T05:44:13.141" v="487"/>
          <ac:picMkLst>
            <pc:docMk/>
            <pc:sldMk cId="2808810551" sldId="340"/>
            <ac:picMk id="32" creationId="{9505C330-8DBC-E306-F88E-464168826FEC}"/>
          </ac:picMkLst>
        </pc:picChg>
        <pc:picChg chg="add mod ord">
          <ac:chgData name="Hashimoto, Chie / 橋本　知依" userId="d974ff01-1f92-419a-ba7c-6fd3fb8463af" providerId="ADAL" clId="{F2CE06CF-0D18-4E50-ADAC-8D95278CCF73}" dt="2023-12-01T05:44:31.011" v="493" actId="1076"/>
          <ac:picMkLst>
            <pc:docMk/>
            <pc:sldMk cId="2808810551" sldId="340"/>
            <ac:picMk id="33" creationId="{2C5895F4-AC89-DFEF-EE5E-B541115836FD}"/>
          </ac:picMkLst>
        </pc:picChg>
        <pc:picChg chg="add del mod">
          <ac:chgData name="Hashimoto, Chie / 橋本　知依" userId="d974ff01-1f92-419a-ba7c-6fd3fb8463af" providerId="ADAL" clId="{F2CE06CF-0D18-4E50-ADAC-8D95278CCF73}" dt="2023-12-01T05:43:04.174" v="463" actId="478"/>
          <ac:picMkLst>
            <pc:docMk/>
            <pc:sldMk cId="2808810551" sldId="340"/>
            <ac:picMk id="37" creationId="{1680B4B7-EFB4-7D15-1023-4168CFF35DA9}"/>
          </ac:picMkLst>
        </pc:picChg>
        <pc:picChg chg="add del mod topLvl">
          <ac:chgData name="Hashimoto, Chie / 橋本　知依" userId="d974ff01-1f92-419a-ba7c-6fd3fb8463af" providerId="ADAL" clId="{F2CE06CF-0D18-4E50-ADAC-8D95278CCF73}" dt="2023-12-01T05:43:04.174" v="463" actId="478"/>
          <ac:picMkLst>
            <pc:docMk/>
            <pc:sldMk cId="2808810551" sldId="340"/>
            <ac:picMk id="38" creationId="{C452BC98-0C35-0F86-D9AB-A81E3A20F465}"/>
          </ac:picMkLst>
        </pc:picChg>
        <pc:picChg chg="del mod">
          <ac:chgData name="Hashimoto, Chie / 橋本　知依" userId="d974ff01-1f92-419a-ba7c-6fd3fb8463af" providerId="ADAL" clId="{F2CE06CF-0D18-4E50-ADAC-8D95278CCF73}" dt="2023-12-01T05:44:18.144" v="490" actId="478"/>
          <ac:picMkLst>
            <pc:docMk/>
            <pc:sldMk cId="2808810551" sldId="340"/>
            <ac:picMk id="55" creationId="{704E5854-F0B9-8028-AE63-1D84D576B36C}"/>
          </ac:picMkLst>
        </pc:picChg>
        <pc:picChg chg="del mod">
          <ac:chgData name="Hashimoto, Chie / 橋本　知依" userId="d974ff01-1f92-419a-ba7c-6fd3fb8463af" providerId="ADAL" clId="{F2CE06CF-0D18-4E50-ADAC-8D95278CCF73}" dt="2023-12-01T05:44:18.144" v="490" actId="478"/>
          <ac:picMkLst>
            <pc:docMk/>
            <pc:sldMk cId="2808810551" sldId="340"/>
            <ac:picMk id="57" creationId="{BAB5C03E-0D2F-D43F-E61C-1B42A5B65B0C}"/>
          </ac:picMkLst>
        </pc:picChg>
        <pc:cxnChg chg="mod topLvl">
          <ac:chgData name="Hashimoto, Chie / 橋本　知依" userId="d974ff01-1f92-419a-ba7c-6fd3fb8463af" providerId="ADAL" clId="{F2CE06CF-0D18-4E50-ADAC-8D95278CCF73}" dt="2023-12-01T05:42:27.256" v="444" actId="1076"/>
          <ac:cxnSpMkLst>
            <pc:docMk/>
            <pc:sldMk cId="2808810551" sldId="340"/>
            <ac:cxnSpMk id="17" creationId="{A1667FA5-F3B7-13FB-E389-9CFFE2313D43}"/>
          </ac:cxnSpMkLst>
        </pc:cxnChg>
        <pc:cxnChg chg="mod topLvl">
          <ac:chgData name="Hashimoto, Chie / 橋本　知依" userId="d974ff01-1f92-419a-ba7c-6fd3fb8463af" providerId="ADAL" clId="{F2CE06CF-0D18-4E50-ADAC-8D95278CCF73}" dt="2023-12-01T05:42:09.843" v="439" actId="1035"/>
          <ac:cxnSpMkLst>
            <pc:docMk/>
            <pc:sldMk cId="2808810551" sldId="340"/>
            <ac:cxnSpMk id="25" creationId="{764DA2B0-4D8B-1F80-B4F7-423EBC74D501}"/>
          </ac:cxnSpMkLst>
        </pc:cxnChg>
        <pc:cxnChg chg="mod topLvl">
          <ac:chgData name="Hashimoto, Chie / 橋本　知依" userId="d974ff01-1f92-419a-ba7c-6fd3fb8463af" providerId="ADAL" clId="{F2CE06CF-0D18-4E50-ADAC-8D95278CCF73}" dt="2023-12-01T05:43:35.551" v="475" actId="1076"/>
          <ac:cxnSpMkLst>
            <pc:docMk/>
            <pc:sldMk cId="2808810551" sldId="340"/>
            <ac:cxnSpMk id="43" creationId="{F2AAA7B2-21E7-FCC0-21F0-5818CA6C614A}"/>
          </ac:cxnSpMkLst>
        </pc:cxnChg>
        <pc:cxnChg chg="mod">
          <ac:chgData name="Hashimoto, Chie / 橋本　知依" userId="d974ff01-1f92-419a-ba7c-6fd3fb8463af" providerId="ADAL" clId="{F2CE06CF-0D18-4E50-ADAC-8D95278CCF73}" dt="2023-12-01T05:43:20.207" v="468" actId="1076"/>
          <ac:cxnSpMkLst>
            <pc:docMk/>
            <pc:sldMk cId="2808810551" sldId="340"/>
            <ac:cxnSpMk id="51" creationId="{7C66E758-65C4-EF49-12E4-66FE7F451EC9}"/>
          </ac:cxnSpMkLst>
        </pc:cxnChg>
        <pc:cxnChg chg="mod">
          <ac:chgData name="Hashimoto, Chie / 橋本　知依" userId="d974ff01-1f92-419a-ba7c-6fd3fb8463af" providerId="ADAL" clId="{F2CE06CF-0D18-4E50-ADAC-8D95278CCF73}" dt="2023-12-01T05:43:39.601" v="477" actId="1076"/>
          <ac:cxnSpMkLst>
            <pc:docMk/>
            <pc:sldMk cId="2808810551" sldId="340"/>
            <ac:cxnSpMk id="63" creationId="{E4AFC687-CCD4-ACA1-28F0-6DE215940574}"/>
          </ac:cxnSpMkLst>
        </pc:cxnChg>
        <pc:cxnChg chg="mod">
          <ac:chgData name="Hashimoto, Chie / 橋本　知依" userId="d974ff01-1f92-419a-ba7c-6fd3fb8463af" providerId="ADAL" clId="{F2CE06CF-0D18-4E50-ADAC-8D95278CCF73}" dt="2023-12-01T05:43:56.304" v="481" actId="14100"/>
          <ac:cxnSpMkLst>
            <pc:docMk/>
            <pc:sldMk cId="2808810551" sldId="340"/>
            <ac:cxnSpMk id="64" creationId="{EAEAC00E-BB25-2A2C-1D2F-EE842E288D1B}"/>
          </ac:cxnSpMkLst>
        </pc:cxnChg>
        <pc:cxnChg chg="mod">
          <ac:chgData name="Hashimoto, Chie / 橋本　知依" userId="d974ff01-1f92-419a-ba7c-6fd3fb8463af" providerId="ADAL" clId="{F2CE06CF-0D18-4E50-ADAC-8D95278CCF73}" dt="2023-12-01T05:44:40.353" v="495" actId="1076"/>
          <ac:cxnSpMkLst>
            <pc:docMk/>
            <pc:sldMk cId="2808810551" sldId="340"/>
            <ac:cxnSpMk id="67" creationId="{BB6D314B-18BA-FA87-746A-1089C0AF749B}"/>
          </ac:cxnSpMkLst>
        </pc:cxnChg>
        <pc:cxnChg chg="mod">
          <ac:chgData name="Hashimoto, Chie / 橋本　知依" userId="d974ff01-1f92-419a-ba7c-6fd3fb8463af" providerId="ADAL" clId="{F2CE06CF-0D18-4E50-ADAC-8D95278CCF73}" dt="2023-12-01T05:44:47.125" v="498" actId="1076"/>
          <ac:cxnSpMkLst>
            <pc:docMk/>
            <pc:sldMk cId="2808810551" sldId="340"/>
            <ac:cxnSpMk id="72" creationId="{1929AD94-07B7-B1C8-40DF-14AC7A5986F7}"/>
          </ac:cxnSpMkLst>
        </pc:cxnChg>
      </pc:sldChg>
      <pc:sldChg chg="modSp add mod">
        <pc:chgData name="Hashimoto, Chie / 橋本　知依" userId="d974ff01-1f92-419a-ba7c-6fd3fb8463af" providerId="ADAL" clId="{F2CE06CF-0D18-4E50-ADAC-8D95278CCF73}" dt="2023-12-01T05:25:33.338" v="198"/>
        <pc:sldMkLst>
          <pc:docMk/>
          <pc:sldMk cId="736235912" sldId="342"/>
        </pc:sldMkLst>
        <pc:spChg chg="mod">
          <ac:chgData name="Hashimoto, Chie / 橋本　知依" userId="d974ff01-1f92-419a-ba7c-6fd3fb8463af" providerId="ADAL" clId="{F2CE06CF-0D18-4E50-ADAC-8D95278CCF73}" dt="2023-12-01T05:19:16.344" v="139"/>
          <ac:spMkLst>
            <pc:docMk/>
            <pc:sldMk cId="736235912" sldId="342"/>
            <ac:spMk id="6" creationId="{635E94E0-ED05-73B1-6C26-FD93A57B3A14}"/>
          </ac:spMkLst>
        </pc:spChg>
        <pc:graphicFrameChg chg="mod modGraphic">
          <ac:chgData name="Hashimoto, Chie / 橋本　知依" userId="d974ff01-1f92-419a-ba7c-6fd3fb8463af" providerId="ADAL" clId="{F2CE06CF-0D18-4E50-ADAC-8D95278CCF73}" dt="2023-12-01T05:25:33.338" v="198"/>
          <ac:graphicFrameMkLst>
            <pc:docMk/>
            <pc:sldMk cId="736235912" sldId="342"/>
            <ac:graphicFrameMk id="8" creationId="{07219AAD-97A6-3628-5ADC-E4FDDF648FDB}"/>
          </ac:graphicFrameMkLst>
        </pc:graphicFrameChg>
      </pc:sldChg>
      <pc:sldChg chg="add del">
        <pc:chgData name="Hashimoto, Chie / 橋本　知依" userId="d974ff01-1f92-419a-ba7c-6fd3fb8463af" providerId="ADAL" clId="{F2CE06CF-0D18-4E50-ADAC-8D95278CCF73}" dt="2023-12-01T05:19:11.694" v="138"/>
        <pc:sldMkLst>
          <pc:docMk/>
          <pc:sldMk cId="2776956757" sldId="343"/>
        </pc:sldMkLst>
      </pc:sldChg>
      <pc:sldChg chg="add del">
        <pc:chgData name="Hashimoto, Chie / 橋本　知依" userId="d974ff01-1f92-419a-ba7c-6fd3fb8463af" providerId="ADAL" clId="{F2CE06CF-0D18-4E50-ADAC-8D95278CCF73}" dt="2023-12-01T05:19:11.694" v="138"/>
        <pc:sldMkLst>
          <pc:docMk/>
          <pc:sldMk cId="3452795276" sldId="344"/>
        </pc:sldMkLst>
      </pc:sldChg>
    </pc:docChg>
  </pc:docChgLst>
  <pc:docChgLst>
    <pc:chgData name="Hashimoto, Chie / 橋本　知依" userId="d974ff01-1f92-419a-ba7c-6fd3fb8463af" providerId="ADAL" clId="{00A04E7A-22D5-450F-9386-95803F53B60F}"/>
    <pc:docChg chg="undo custSel addSld delSld modSld">
      <pc:chgData name="Hashimoto, Chie / 橋本　知依" userId="d974ff01-1f92-419a-ba7c-6fd3fb8463af" providerId="ADAL" clId="{00A04E7A-22D5-450F-9386-95803F53B60F}" dt="2024-01-30T05:21:14.623" v="300" actId="20577"/>
      <pc:docMkLst>
        <pc:docMk/>
      </pc:docMkLst>
      <pc:sldChg chg="addSp delSp mod">
        <pc:chgData name="Hashimoto, Chie / 橋本　知依" userId="d974ff01-1f92-419a-ba7c-6fd3fb8463af" providerId="ADAL" clId="{00A04E7A-22D5-450F-9386-95803F53B60F}" dt="2024-01-30T05:18:22.121" v="241" actId="22"/>
        <pc:sldMkLst>
          <pc:docMk/>
          <pc:sldMk cId="3347866703" sldId="301"/>
        </pc:sldMkLst>
        <pc:spChg chg="add del">
          <ac:chgData name="Hashimoto, Chie / 橋本　知依" userId="d974ff01-1f92-419a-ba7c-6fd3fb8463af" providerId="ADAL" clId="{00A04E7A-22D5-450F-9386-95803F53B60F}" dt="2024-01-30T05:18:22.121" v="241" actId="22"/>
          <ac:spMkLst>
            <pc:docMk/>
            <pc:sldMk cId="3347866703" sldId="301"/>
            <ac:spMk id="4" creationId="{6AF05CF2-1ED8-66A2-442C-5387E23D959D}"/>
          </ac:spMkLst>
        </pc:spChg>
      </pc:sldChg>
      <pc:sldChg chg="modSp mod">
        <pc:chgData name="Hashimoto, Chie / 橋本　知依" userId="d974ff01-1f92-419a-ba7c-6fd3fb8463af" providerId="ADAL" clId="{00A04E7A-22D5-450F-9386-95803F53B60F}" dt="2024-01-30T05:02:50.666" v="11" actId="20577"/>
        <pc:sldMkLst>
          <pc:docMk/>
          <pc:sldMk cId="3840699567" sldId="303"/>
        </pc:sldMkLst>
        <pc:spChg chg="mod">
          <ac:chgData name="Hashimoto, Chie / 橋本　知依" userId="d974ff01-1f92-419a-ba7c-6fd3fb8463af" providerId="ADAL" clId="{00A04E7A-22D5-450F-9386-95803F53B60F}" dt="2024-01-30T05:02:50.666" v="11" actId="20577"/>
          <ac:spMkLst>
            <pc:docMk/>
            <pc:sldMk cId="3840699567" sldId="303"/>
            <ac:spMk id="3" creationId="{530A82E1-8E0D-434A-9DF4-7C2ABD1A07A1}"/>
          </ac:spMkLst>
        </pc:spChg>
      </pc:sldChg>
      <pc:sldChg chg="addSp delSp modSp mod">
        <pc:chgData name="Hashimoto, Chie / 橋本　知依" userId="d974ff01-1f92-419a-ba7c-6fd3fb8463af" providerId="ADAL" clId="{00A04E7A-22D5-450F-9386-95803F53B60F}" dt="2024-01-30T05:09:51.132" v="109" actId="1076"/>
        <pc:sldMkLst>
          <pc:docMk/>
          <pc:sldMk cId="509033882" sldId="305"/>
        </pc:sldMkLst>
        <pc:spChg chg="add mod">
          <ac:chgData name="Hashimoto, Chie / 橋本　知依" userId="d974ff01-1f92-419a-ba7c-6fd3fb8463af" providerId="ADAL" clId="{00A04E7A-22D5-450F-9386-95803F53B60F}" dt="2024-01-30T05:08:08.521" v="79" actId="1076"/>
          <ac:spMkLst>
            <pc:docMk/>
            <pc:sldMk cId="509033882" sldId="305"/>
            <ac:spMk id="4" creationId="{4DF23EB0-B578-F08D-EA6E-2527A77DD724}"/>
          </ac:spMkLst>
        </pc:spChg>
        <pc:spChg chg="add mod">
          <ac:chgData name="Hashimoto, Chie / 橋本　知依" userId="d974ff01-1f92-419a-ba7c-6fd3fb8463af" providerId="ADAL" clId="{00A04E7A-22D5-450F-9386-95803F53B60F}" dt="2024-01-30T05:09:28.901" v="106" actId="1076"/>
          <ac:spMkLst>
            <pc:docMk/>
            <pc:sldMk cId="509033882" sldId="305"/>
            <ac:spMk id="5" creationId="{9980761C-BCFD-2071-4EC5-810998D0CE2F}"/>
          </ac:spMkLst>
        </pc:spChg>
        <pc:spChg chg="mod">
          <ac:chgData name="Hashimoto, Chie / 橋本　知依" userId="d974ff01-1f92-419a-ba7c-6fd3fb8463af" providerId="ADAL" clId="{00A04E7A-22D5-450F-9386-95803F53B60F}" dt="2024-01-30T05:03:14.842" v="17" actId="20577"/>
          <ac:spMkLst>
            <pc:docMk/>
            <pc:sldMk cId="509033882" sldId="305"/>
            <ac:spMk id="6" creationId="{531B4B9D-12EA-4BC5-4859-8E23CDDB1A22}"/>
          </ac:spMkLst>
        </pc:spChg>
        <pc:spChg chg="del">
          <ac:chgData name="Hashimoto, Chie / 橋本　知依" userId="d974ff01-1f92-419a-ba7c-6fd3fb8463af" providerId="ADAL" clId="{00A04E7A-22D5-450F-9386-95803F53B60F}" dt="2024-01-30T05:03:19.902" v="19" actId="478"/>
          <ac:spMkLst>
            <pc:docMk/>
            <pc:sldMk cId="509033882" sldId="305"/>
            <ac:spMk id="14" creationId="{BB90BE3B-5A36-673B-F9BC-09C4B084F7BF}"/>
          </ac:spMkLst>
        </pc:spChg>
        <pc:spChg chg="add mod">
          <ac:chgData name="Hashimoto, Chie / 橋本　知依" userId="d974ff01-1f92-419a-ba7c-6fd3fb8463af" providerId="ADAL" clId="{00A04E7A-22D5-450F-9386-95803F53B60F}" dt="2024-01-30T05:08:56.367" v="95" actId="164"/>
          <ac:spMkLst>
            <pc:docMk/>
            <pc:sldMk cId="509033882" sldId="305"/>
            <ac:spMk id="15" creationId="{5F1BCF1C-72DC-4F6A-5D7A-4D6C2E8A7F56}"/>
          </ac:spMkLst>
        </pc:spChg>
        <pc:spChg chg="add mod">
          <ac:chgData name="Hashimoto, Chie / 橋本　知依" userId="d974ff01-1f92-419a-ba7c-6fd3fb8463af" providerId="ADAL" clId="{00A04E7A-22D5-450F-9386-95803F53B60F}" dt="2024-01-30T05:08:51.262" v="93" actId="164"/>
          <ac:spMkLst>
            <pc:docMk/>
            <pc:sldMk cId="509033882" sldId="305"/>
            <ac:spMk id="16" creationId="{A74ABAA5-994E-6622-3493-865D60F232F1}"/>
          </ac:spMkLst>
        </pc:spChg>
        <pc:spChg chg="add mod">
          <ac:chgData name="Hashimoto, Chie / 橋本　知依" userId="d974ff01-1f92-419a-ba7c-6fd3fb8463af" providerId="ADAL" clId="{00A04E7A-22D5-450F-9386-95803F53B60F}" dt="2024-01-30T05:09:23.006" v="104" actId="1076"/>
          <ac:spMkLst>
            <pc:docMk/>
            <pc:sldMk cId="509033882" sldId="305"/>
            <ac:spMk id="17" creationId="{76AA0BFD-9422-C165-CA3F-4EDE39CD8C19}"/>
          </ac:spMkLst>
        </pc:spChg>
        <pc:spChg chg="add mod">
          <ac:chgData name="Hashimoto, Chie / 橋本　知依" userId="d974ff01-1f92-419a-ba7c-6fd3fb8463af" providerId="ADAL" clId="{00A04E7A-22D5-450F-9386-95803F53B60F}" dt="2024-01-30T05:09:51.132" v="109" actId="1076"/>
          <ac:spMkLst>
            <pc:docMk/>
            <pc:sldMk cId="509033882" sldId="305"/>
            <ac:spMk id="21" creationId="{024B4D30-7FC1-A380-4085-2B89431EB0E8}"/>
          </ac:spMkLst>
        </pc:spChg>
        <pc:grpChg chg="add mod">
          <ac:chgData name="Hashimoto, Chie / 橋本　知依" userId="d974ff01-1f92-419a-ba7c-6fd3fb8463af" providerId="ADAL" clId="{00A04E7A-22D5-450F-9386-95803F53B60F}" dt="2024-01-30T05:08:52.194" v="94" actId="1076"/>
          <ac:grpSpMkLst>
            <pc:docMk/>
            <pc:sldMk cId="509033882" sldId="305"/>
            <ac:grpSpMk id="19" creationId="{13E89C8A-49D1-A514-A152-7954631032A4}"/>
          </ac:grpSpMkLst>
        </pc:grpChg>
        <pc:grpChg chg="add mod">
          <ac:chgData name="Hashimoto, Chie / 橋本　知依" userId="d974ff01-1f92-419a-ba7c-6fd3fb8463af" providerId="ADAL" clId="{00A04E7A-22D5-450F-9386-95803F53B60F}" dt="2024-01-30T05:08:56.367" v="95" actId="164"/>
          <ac:grpSpMkLst>
            <pc:docMk/>
            <pc:sldMk cId="509033882" sldId="305"/>
            <ac:grpSpMk id="20" creationId="{C123293D-1C4E-0933-6A28-A69F6FE704A9}"/>
          </ac:grpSpMkLst>
        </pc:grpChg>
        <pc:grpChg chg="del">
          <ac:chgData name="Hashimoto, Chie / 橋本　知依" userId="d974ff01-1f92-419a-ba7c-6fd3fb8463af" providerId="ADAL" clId="{00A04E7A-22D5-450F-9386-95803F53B60F}" dt="2024-01-30T05:03:18.590" v="18" actId="478"/>
          <ac:grpSpMkLst>
            <pc:docMk/>
            <pc:sldMk cId="509033882" sldId="305"/>
            <ac:grpSpMk id="42" creationId="{6CF64B5C-7EB6-170D-432D-FE94358CB960}"/>
          </ac:grpSpMkLst>
        </pc:grpChg>
        <pc:graphicFrameChg chg="mod modGraphic">
          <ac:chgData name="Hashimoto, Chie / 橋本　知依" userId="d974ff01-1f92-419a-ba7c-6fd3fb8463af" providerId="ADAL" clId="{00A04E7A-22D5-450F-9386-95803F53B60F}" dt="2024-01-30T05:06:53.276" v="69"/>
          <ac:graphicFrameMkLst>
            <pc:docMk/>
            <pc:sldMk cId="509033882" sldId="305"/>
            <ac:graphicFrameMk id="28" creationId="{99FA9CBE-D388-811D-E0C2-694E6E6CE91B}"/>
          </ac:graphicFrameMkLst>
        </pc:graphicFrameChg>
        <pc:picChg chg="add mod">
          <ac:chgData name="Hashimoto, Chie / 橋本　知依" userId="d974ff01-1f92-419a-ba7c-6fd3fb8463af" providerId="ADAL" clId="{00A04E7A-22D5-450F-9386-95803F53B60F}" dt="2024-01-30T05:08:56.367" v="95" actId="164"/>
          <ac:picMkLst>
            <pc:docMk/>
            <pc:sldMk cId="509033882" sldId="305"/>
            <ac:picMk id="11" creationId="{AE61E784-5F1C-FABD-B933-59B375EAD815}"/>
          </ac:picMkLst>
        </pc:picChg>
        <pc:picChg chg="add mod">
          <ac:chgData name="Hashimoto, Chie / 橋本　知依" userId="d974ff01-1f92-419a-ba7c-6fd3fb8463af" providerId="ADAL" clId="{00A04E7A-22D5-450F-9386-95803F53B60F}" dt="2024-01-30T05:08:51.262" v="93" actId="164"/>
          <ac:picMkLst>
            <pc:docMk/>
            <pc:sldMk cId="509033882" sldId="305"/>
            <ac:picMk id="13" creationId="{45CA25F1-19A3-6D98-61BE-47C33785DEF9}"/>
          </ac:picMkLst>
        </pc:picChg>
        <pc:picChg chg="add mod">
          <ac:chgData name="Hashimoto, Chie / 橋本　知依" userId="d974ff01-1f92-419a-ba7c-6fd3fb8463af" providerId="ADAL" clId="{00A04E7A-22D5-450F-9386-95803F53B60F}" dt="2024-01-30T05:09:24.723" v="105" actId="1076"/>
          <ac:picMkLst>
            <pc:docMk/>
            <pc:sldMk cId="509033882" sldId="305"/>
            <ac:picMk id="18" creationId="{51C09EC6-772C-CEED-2847-D81FEB324CB8}"/>
          </ac:picMkLst>
        </pc:picChg>
        <pc:cxnChg chg="mod">
          <ac:chgData name="Hashimoto, Chie / 橋本　知依" userId="d974ff01-1f92-419a-ba7c-6fd3fb8463af" providerId="ADAL" clId="{00A04E7A-22D5-450F-9386-95803F53B60F}" dt="2024-01-30T05:03:18.590" v="18" actId="478"/>
          <ac:cxnSpMkLst>
            <pc:docMk/>
            <pc:sldMk cId="509033882" sldId="305"/>
            <ac:cxnSpMk id="9" creationId="{3DFADB44-0D2F-E784-47C3-D068A698C697}"/>
          </ac:cxnSpMkLst>
        </pc:cxnChg>
      </pc:sldChg>
      <pc:sldChg chg="addSp delSp modSp mod">
        <pc:chgData name="Hashimoto, Chie / 橋本　知依" userId="d974ff01-1f92-419a-ba7c-6fd3fb8463af" providerId="ADAL" clId="{00A04E7A-22D5-450F-9386-95803F53B60F}" dt="2024-01-30T05:18:17.702" v="239" actId="14734"/>
        <pc:sldMkLst>
          <pc:docMk/>
          <pc:sldMk cId="546968355" sldId="339"/>
        </pc:sldMkLst>
        <pc:spChg chg="del">
          <ac:chgData name="Hashimoto, Chie / 橋本　知依" userId="d974ff01-1f92-419a-ba7c-6fd3fb8463af" providerId="ADAL" clId="{00A04E7A-22D5-450F-9386-95803F53B60F}" dt="2024-01-30T05:03:46.871" v="36" actId="478"/>
          <ac:spMkLst>
            <pc:docMk/>
            <pc:sldMk cId="546968355" sldId="339"/>
            <ac:spMk id="7" creationId="{05209458-C285-177E-C095-2B223253721A}"/>
          </ac:spMkLst>
        </pc:spChg>
        <pc:spChg chg="del">
          <ac:chgData name="Hashimoto, Chie / 橋本　知依" userId="d974ff01-1f92-419a-ba7c-6fd3fb8463af" providerId="ADAL" clId="{00A04E7A-22D5-450F-9386-95803F53B60F}" dt="2024-01-30T05:03:45.640" v="35" actId="478"/>
          <ac:spMkLst>
            <pc:docMk/>
            <pc:sldMk cId="546968355" sldId="339"/>
            <ac:spMk id="9" creationId="{54D4575D-D83B-43BD-D68C-2FE8CE86271A}"/>
          </ac:spMkLst>
        </pc:spChg>
        <pc:graphicFrameChg chg="mod modGraphic">
          <ac:chgData name="Hashimoto, Chie / 橋本　知依" userId="d974ff01-1f92-419a-ba7c-6fd3fb8463af" providerId="ADAL" clId="{00A04E7A-22D5-450F-9386-95803F53B60F}" dt="2024-01-30T05:18:17.702" v="239" actId="14734"/>
          <ac:graphicFrameMkLst>
            <pc:docMk/>
            <pc:sldMk cId="546968355" sldId="339"/>
            <ac:graphicFrameMk id="8" creationId="{07219AAD-97A6-3628-5ADC-E4FDDF648FDB}"/>
          </ac:graphicFrameMkLst>
        </pc:graphicFrameChg>
        <pc:picChg chg="add mod">
          <ac:chgData name="Hashimoto, Chie / 橋本　知依" userId="d974ff01-1f92-419a-ba7c-6fd3fb8463af" providerId="ADAL" clId="{00A04E7A-22D5-450F-9386-95803F53B60F}" dt="2024-01-30T05:17:06.413" v="224" actId="14100"/>
          <ac:picMkLst>
            <pc:docMk/>
            <pc:sldMk cId="546968355" sldId="339"/>
            <ac:picMk id="2" creationId="{F1AD84C3-B412-1FD3-D1DF-0DA77812D8EF}"/>
          </ac:picMkLst>
        </pc:picChg>
        <pc:picChg chg="del">
          <ac:chgData name="Hashimoto, Chie / 橋本　知依" userId="d974ff01-1f92-419a-ba7c-6fd3fb8463af" providerId="ADAL" clId="{00A04E7A-22D5-450F-9386-95803F53B60F}" dt="2024-01-30T05:03:51.949" v="41" actId="478"/>
          <ac:picMkLst>
            <pc:docMk/>
            <pc:sldMk cId="546968355" sldId="339"/>
            <ac:picMk id="3" creationId="{C5F51554-C552-DD9E-3BA6-8FCCD1C33C15}"/>
          </ac:picMkLst>
        </pc:picChg>
        <pc:picChg chg="del">
          <ac:chgData name="Hashimoto, Chie / 橋本　知依" userId="d974ff01-1f92-419a-ba7c-6fd3fb8463af" providerId="ADAL" clId="{00A04E7A-22D5-450F-9386-95803F53B60F}" dt="2024-01-30T05:03:51.360" v="40" actId="478"/>
          <ac:picMkLst>
            <pc:docMk/>
            <pc:sldMk cId="546968355" sldId="339"/>
            <ac:picMk id="4" creationId="{EEB29687-41F4-AD3D-B8D4-2F66232A04C9}"/>
          </ac:picMkLst>
        </pc:picChg>
        <pc:picChg chg="del">
          <ac:chgData name="Hashimoto, Chie / 橋本　知依" userId="d974ff01-1f92-419a-ba7c-6fd3fb8463af" providerId="ADAL" clId="{00A04E7A-22D5-450F-9386-95803F53B60F}" dt="2024-01-30T05:03:42.968" v="34" actId="478"/>
          <ac:picMkLst>
            <pc:docMk/>
            <pc:sldMk cId="546968355" sldId="339"/>
            <ac:picMk id="5" creationId="{9159B025-1850-6DBE-CB75-386D65BB8FCC}"/>
          </ac:picMkLst>
        </pc:picChg>
        <pc:picChg chg="add mod">
          <ac:chgData name="Hashimoto, Chie / 橋本　知依" userId="d974ff01-1f92-419a-ba7c-6fd3fb8463af" providerId="ADAL" clId="{00A04E7A-22D5-450F-9386-95803F53B60F}" dt="2024-01-30T05:17:06.413" v="224" actId="14100"/>
          <ac:picMkLst>
            <pc:docMk/>
            <pc:sldMk cId="546968355" sldId="339"/>
            <ac:picMk id="10" creationId="{249EEFC6-0576-9358-DDCF-17F05CD227EA}"/>
          </ac:picMkLst>
        </pc:picChg>
      </pc:sldChg>
      <pc:sldChg chg="del">
        <pc:chgData name="Hashimoto, Chie / 橋本　知依" userId="d974ff01-1f92-419a-ba7c-6fd3fb8463af" providerId="ADAL" clId="{00A04E7A-22D5-450F-9386-95803F53B60F}" dt="2024-01-30T05:04:04.677" v="47" actId="47"/>
        <pc:sldMkLst>
          <pc:docMk/>
          <pc:sldMk cId="2875237215" sldId="340"/>
        </pc:sldMkLst>
      </pc:sldChg>
      <pc:sldChg chg="addSp delSp modSp mod">
        <pc:chgData name="Hashimoto, Chie / 橋本　知依" userId="d974ff01-1f92-419a-ba7c-6fd3fb8463af" providerId="ADAL" clId="{00A04E7A-22D5-450F-9386-95803F53B60F}" dt="2024-01-30T05:15:03.792" v="186" actId="14100"/>
        <pc:sldMkLst>
          <pc:docMk/>
          <pc:sldMk cId="736235912" sldId="342"/>
        </pc:sldMkLst>
        <pc:spChg chg="add mod">
          <ac:chgData name="Hashimoto, Chie / 橋本　知依" userId="d974ff01-1f92-419a-ba7c-6fd3fb8463af" providerId="ADAL" clId="{00A04E7A-22D5-450F-9386-95803F53B60F}" dt="2024-01-30T05:13:44.405" v="174" actId="1076"/>
          <ac:spMkLst>
            <pc:docMk/>
            <pc:sldMk cId="736235912" sldId="342"/>
            <ac:spMk id="10" creationId="{8B1B1C64-D065-B03C-7AF6-856848EEA05D}"/>
          </ac:spMkLst>
        </pc:spChg>
        <pc:spChg chg="add mod">
          <ac:chgData name="Hashimoto, Chie / 橋本　知依" userId="d974ff01-1f92-419a-ba7c-6fd3fb8463af" providerId="ADAL" clId="{00A04E7A-22D5-450F-9386-95803F53B60F}" dt="2024-01-30T05:13:44.405" v="174" actId="1076"/>
          <ac:spMkLst>
            <pc:docMk/>
            <pc:sldMk cId="736235912" sldId="342"/>
            <ac:spMk id="11" creationId="{5BCF4752-8080-291C-F16E-F2014A515387}"/>
          </ac:spMkLst>
        </pc:spChg>
        <pc:spChg chg="mod">
          <ac:chgData name="Hashimoto, Chie / 橋本　知依" userId="d974ff01-1f92-419a-ba7c-6fd3fb8463af" providerId="ADAL" clId="{00A04E7A-22D5-450F-9386-95803F53B60F}" dt="2024-01-30T05:14:54.570" v="181"/>
          <ac:spMkLst>
            <pc:docMk/>
            <pc:sldMk cId="736235912" sldId="342"/>
            <ac:spMk id="14" creationId="{2308553F-9182-4357-5FD5-B012812F6E69}"/>
          </ac:spMkLst>
        </pc:spChg>
        <pc:grpChg chg="add mod">
          <ac:chgData name="Hashimoto, Chie / 橋本　知依" userId="d974ff01-1f92-419a-ba7c-6fd3fb8463af" providerId="ADAL" clId="{00A04E7A-22D5-450F-9386-95803F53B60F}" dt="2024-01-30T05:15:03.792" v="186" actId="14100"/>
          <ac:grpSpMkLst>
            <pc:docMk/>
            <pc:sldMk cId="736235912" sldId="342"/>
            <ac:grpSpMk id="12" creationId="{3DDCFD26-772D-468B-2E71-02916F5671E7}"/>
          </ac:grpSpMkLst>
        </pc:grpChg>
        <pc:graphicFrameChg chg="mod modGraphic">
          <ac:chgData name="Hashimoto, Chie / 橋本　知依" userId="d974ff01-1f92-419a-ba7c-6fd3fb8463af" providerId="ADAL" clId="{00A04E7A-22D5-450F-9386-95803F53B60F}" dt="2024-01-30T05:15:00.590" v="184" actId="14734"/>
          <ac:graphicFrameMkLst>
            <pc:docMk/>
            <pc:sldMk cId="736235912" sldId="342"/>
            <ac:graphicFrameMk id="8" creationId="{07219AAD-97A6-3628-5ADC-E4FDDF648FDB}"/>
          </ac:graphicFrameMkLst>
        </pc:graphicFrameChg>
        <pc:picChg chg="del">
          <ac:chgData name="Hashimoto, Chie / 橋本　知依" userId="d974ff01-1f92-419a-ba7c-6fd3fb8463af" providerId="ADAL" clId="{00A04E7A-22D5-450F-9386-95803F53B60F}" dt="2024-01-30T05:03:39.937" v="32" actId="478"/>
          <ac:picMkLst>
            <pc:docMk/>
            <pc:sldMk cId="736235912" sldId="342"/>
            <ac:picMk id="3" creationId="{64C27693-AA67-7626-E8DA-2A2765C2FC60}"/>
          </ac:picMkLst>
        </pc:picChg>
        <pc:picChg chg="add mod modCrop">
          <ac:chgData name="Hashimoto, Chie / 橋本　知依" userId="d974ff01-1f92-419a-ba7c-6fd3fb8463af" providerId="ADAL" clId="{00A04E7A-22D5-450F-9386-95803F53B60F}" dt="2024-01-30T05:13:44.405" v="174" actId="1076"/>
          <ac:picMkLst>
            <pc:docMk/>
            <pc:sldMk cId="736235912" sldId="342"/>
            <ac:picMk id="4" creationId="{D735A2CA-D161-D577-2A50-A6CCD82F5FCE}"/>
          </ac:picMkLst>
        </pc:picChg>
        <pc:picChg chg="del">
          <ac:chgData name="Hashimoto, Chie / 橋本　知依" userId="d974ff01-1f92-419a-ba7c-6fd3fb8463af" providerId="ADAL" clId="{00A04E7A-22D5-450F-9386-95803F53B60F}" dt="2024-01-30T05:03:39.611" v="31" actId="478"/>
          <ac:picMkLst>
            <pc:docMk/>
            <pc:sldMk cId="736235912" sldId="342"/>
            <ac:picMk id="5" creationId="{DDF1DCD2-CDA8-2596-2A0A-ECC62C2C94B5}"/>
          </ac:picMkLst>
        </pc:picChg>
        <pc:picChg chg="add mod">
          <ac:chgData name="Hashimoto, Chie / 橋本　知依" userId="d974ff01-1f92-419a-ba7c-6fd3fb8463af" providerId="ADAL" clId="{00A04E7A-22D5-450F-9386-95803F53B60F}" dt="2024-01-30T05:13:44.405" v="174" actId="1076"/>
          <ac:picMkLst>
            <pc:docMk/>
            <pc:sldMk cId="736235912" sldId="342"/>
            <ac:picMk id="9" creationId="{55C890D6-E421-3E6A-28B1-A1751A82FF54}"/>
          </ac:picMkLst>
        </pc:picChg>
        <pc:picChg chg="mod">
          <ac:chgData name="Hashimoto, Chie / 橋本　知依" userId="d974ff01-1f92-419a-ba7c-6fd3fb8463af" providerId="ADAL" clId="{00A04E7A-22D5-450F-9386-95803F53B60F}" dt="2024-01-30T05:14:54.570" v="181"/>
          <ac:picMkLst>
            <pc:docMk/>
            <pc:sldMk cId="736235912" sldId="342"/>
            <ac:picMk id="13" creationId="{B54F456B-F75D-12BC-F371-ED591FE0079A}"/>
          </ac:picMkLst>
        </pc:picChg>
      </pc:sldChg>
      <pc:sldChg chg="addSp delSp modSp add mod">
        <pc:chgData name="Hashimoto, Chie / 橋本　知依" userId="d974ff01-1f92-419a-ba7c-6fd3fb8463af" providerId="ADAL" clId="{00A04E7A-22D5-450F-9386-95803F53B60F}" dt="2024-01-30T05:21:14.623" v="300" actId="20577"/>
        <pc:sldMkLst>
          <pc:docMk/>
          <pc:sldMk cId="1377580236" sldId="343"/>
        </pc:sldMkLst>
        <pc:spChg chg="add mod">
          <ac:chgData name="Hashimoto, Chie / 橋本　知依" userId="d974ff01-1f92-419a-ba7c-6fd3fb8463af" providerId="ADAL" clId="{00A04E7A-22D5-450F-9386-95803F53B60F}" dt="2024-01-30T05:20:43.387" v="276" actId="14100"/>
          <ac:spMkLst>
            <pc:docMk/>
            <pc:sldMk cId="1377580236" sldId="343"/>
            <ac:spMk id="5" creationId="{58901266-2F02-7CE4-D2C0-E310FBC5861E}"/>
          </ac:spMkLst>
        </pc:spChg>
        <pc:graphicFrameChg chg="add del mod modGraphic">
          <ac:chgData name="Hashimoto, Chie / 橋本　知依" userId="d974ff01-1f92-419a-ba7c-6fd3fb8463af" providerId="ADAL" clId="{00A04E7A-22D5-450F-9386-95803F53B60F}" dt="2024-01-30T05:21:14.623" v="300" actId="20577"/>
          <ac:graphicFrameMkLst>
            <pc:docMk/>
            <pc:sldMk cId="1377580236" sldId="343"/>
            <ac:graphicFrameMk id="8" creationId="{07219AAD-97A6-3628-5ADC-E4FDDF648FDB}"/>
          </ac:graphicFrameMkLst>
        </pc:graphicFrameChg>
        <pc:picChg chg="del">
          <ac:chgData name="Hashimoto, Chie / 橋本　知依" userId="d974ff01-1f92-419a-ba7c-6fd3fb8463af" providerId="ADAL" clId="{00A04E7A-22D5-450F-9386-95803F53B60F}" dt="2024-01-30T05:18:27.127" v="243" actId="478"/>
          <ac:picMkLst>
            <pc:docMk/>
            <pc:sldMk cId="1377580236" sldId="343"/>
            <ac:picMk id="2" creationId="{F1AD84C3-B412-1FD3-D1DF-0DA77812D8EF}"/>
          </ac:picMkLst>
        </pc:picChg>
        <pc:picChg chg="add mod">
          <ac:chgData name="Hashimoto, Chie / 橋本　知依" userId="d974ff01-1f92-419a-ba7c-6fd3fb8463af" providerId="ADAL" clId="{00A04E7A-22D5-450F-9386-95803F53B60F}" dt="2024-01-30T05:20:38.092" v="274" actId="1076"/>
          <ac:picMkLst>
            <pc:docMk/>
            <pc:sldMk cId="1377580236" sldId="343"/>
            <ac:picMk id="4" creationId="{EEE96ADC-BF34-B50B-5B34-65370CDE4DAB}"/>
          </ac:picMkLst>
        </pc:picChg>
        <pc:picChg chg="del">
          <ac:chgData name="Hashimoto, Chie / 橋本　知依" userId="d974ff01-1f92-419a-ba7c-6fd3fb8463af" providerId="ADAL" clId="{00A04E7A-22D5-450F-9386-95803F53B60F}" dt="2024-01-30T05:18:27.491" v="244" actId="478"/>
          <ac:picMkLst>
            <pc:docMk/>
            <pc:sldMk cId="1377580236" sldId="343"/>
            <ac:picMk id="10" creationId="{249EEFC6-0576-9358-DDCF-17F05CD227EA}"/>
          </ac:picMkLst>
        </pc:picChg>
      </pc:sldChg>
    </pc:docChg>
  </pc:docChgLst>
  <pc:docChgLst>
    <pc:chgData name="Hashimoto, Chie / 橋本　知依" userId="d974ff01-1f92-419a-ba7c-6fd3fb8463af" providerId="ADAL" clId="{F7776893-6379-4981-A040-D340070C0D12}"/>
    <pc:docChg chg="undo redo custSel addSld delSld modSld">
      <pc:chgData name="Hashimoto, Chie / 橋本　知依" userId="d974ff01-1f92-419a-ba7c-6fd3fb8463af" providerId="ADAL" clId="{F7776893-6379-4981-A040-D340070C0D12}" dt="2023-10-10T08:50:18.285" v="3403" actId="20577"/>
      <pc:docMkLst>
        <pc:docMk/>
      </pc:docMkLst>
      <pc:sldChg chg="modSp mod">
        <pc:chgData name="Hashimoto, Chie / 橋本　知依" userId="d974ff01-1f92-419a-ba7c-6fd3fb8463af" providerId="ADAL" clId="{F7776893-6379-4981-A040-D340070C0D12}" dt="2023-10-10T05:03:13.073" v="14" actId="20577"/>
        <pc:sldMkLst>
          <pc:docMk/>
          <pc:sldMk cId="3840699567" sldId="303"/>
        </pc:sldMkLst>
        <pc:spChg chg="mod">
          <ac:chgData name="Hashimoto, Chie / 橋本　知依" userId="d974ff01-1f92-419a-ba7c-6fd3fb8463af" providerId="ADAL" clId="{F7776893-6379-4981-A040-D340070C0D12}" dt="2023-10-10T05:03:13.073" v="14" actId="20577"/>
          <ac:spMkLst>
            <pc:docMk/>
            <pc:sldMk cId="3840699567" sldId="303"/>
            <ac:spMk id="3" creationId="{530A82E1-8E0D-434A-9DF4-7C2ABD1A07A1}"/>
          </ac:spMkLst>
        </pc:spChg>
      </pc:sldChg>
      <pc:sldChg chg="addSp delSp modSp mod">
        <pc:chgData name="Hashimoto, Chie / 橋本　知依" userId="d974ff01-1f92-419a-ba7c-6fd3fb8463af" providerId="ADAL" clId="{F7776893-6379-4981-A040-D340070C0D12}" dt="2023-10-10T08:48:12.730" v="3130" actId="20577"/>
        <pc:sldMkLst>
          <pc:docMk/>
          <pc:sldMk cId="509033882" sldId="305"/>
        </pc:sldMkLst>
        <pc:spChg chg="mod">
          <ac:chgData name="Hashimoto, Chie / 橋本　知依" userId="d974ff01-1f92-419a-ba7c-6fd3fb8463af" providerId="ADAL" clId="{F7776893-6379-4981-A040-D340070C0D12}" dt="2023-10-10T05:03:18.055" v="21" actId="20577"/>
          <ac:spMkLst>
            <pc:docMk/>
            <pc:sldMk cId="509033882" sldId="305"/>
            <ac:spMk id="6" creationId="{531B4B9D-12EA-4BC5-4859-8E23CDDB1A22}"/>
          </ac:spMkLst>
        </pc:spChg>
        <pc:spChg chg="del">
          <ac:chgData name="Hashimoto, Chie / 橋本　知依" userId="d974ff01-1f92-419a-ba7c-6fd3fb8463af" providerId="ADAL" clId="{F7776893-6379-4981-A040-D340070C0D12}" dt="2023-10-10T05:38:19.414" v="80" actId="478"/>
          <ac:spMkLst>
            <pc:docMk/>
            <pc:sldMk cId="509033882" sldId="305"/>
            <ac:spMk id="9" creationId="{47E91424-5FE7-6556-52E8-365034950C29}"/>
          </ac:spMkLst>
        </pc:spChg>
        <pc:spChg chg="del">
          <ac:chgData name="Hashimoto, Chie / 橋本　知依" userId="d974ff01-1f92-419a-ba7c-6fd3fb8463af" providerId="ADAL" clId="{F7776893-6379-4981-A040-D340070C0D12}" dt="2023-10-10T05:38:19.414" v="80" actId="478"/>
          <ac:spMkLst>
            <pc:docMk/>
            <pc:sldMk cId="509033882" sldId="305"/>
            <ac:spMk id="10" creationId="{0940D357-D167-2D37-484C-EF8D5553AF55}"/>
          </ac:spMkLst>
        </pc:spChg>
        <pc:spChg chg="add mod">
          <ac:chgData name="Hashimoto, Chie / 橋本　知依" userId="d974ff01-1f92-419a-ba7c-6fd3fb8463af" providerId="ADAL" clId="{F7776893-6379-4981-A040-D340070C0D12}" dt="2023-10-10T05:49:15.008" v="239" actId="1076"/>
          <ac:spMkLst>
            <pc:docMk/>
            <pc:sldMk cId="509033882" sldId="305"/>
            <ac:spMk id="14" creationId="{2F1F5D93-3A64-BF85-7FE5-DEB5015267C9}"/>
          </ac:spMkLst>
        </pc:spChg>
        <pc:spChg chg="add mod">
          <ac:chgData name="Hashimoto, Chie / 橋本　知依" userId="d974ff01-1f92-419a-ba7c-6fd3fb8463af" providerId="ADAL" clId="{F7776893-6379-4981-A040-D340070C0D12}" dt="2023-10-10T05:49:37.417" v="263" actId="1076"/>
          <ac:spMkLst>
            <pc:docMk/>
            <pc:sldMk cId="509033882" sldId="305"/>
            <ac:spMk id="15" creationId="{9AE51388-2457-6B2E-3642-01861993E9D2}"/>
          </ac:spMkLst>
        </pc:spChg>
        <pc:spChg chg="add mod">
          <ac:chgData name="Hashimoto, Chie / 橋本　知依" userId="d974ff01-1f92-419a-ba7c-6fd3fb8463af" providerId="ADAL" clId="{F7776893-6379-4981-A040-D340070C0D12}" dt="2023-10-10T05:49:44.197" v="267" actId="1076"/>
          <ac:spMkLst>
            <pc:docMk/>
            <pc:sldMk cId="509033882" sldId="305"/>
            <ac:spMk id="16" creationId="{FA551613-80C7-9002-39C4-A8DC97E4A457}"/>
          </ac:spMkLst>
        </pc:spChg>
        <pc:graphicFrameChg chg="mod modGraphic">
          <ac:chgData name="Hashimoto, Chie / 橋本　知依" userId="d974ff01-1f92-419a-ba7c-6fd3fb8463af" providerId="ADAL" clId="{F7776893-6379-4981-A040-D340070C0D12}" dt="2023-10-10T08:48:12.730" v="3130"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F7776893-6379-4981-A040-D340070C0D12}" dt="2023-10-10T05:38:19.414" v="80" actId="478"/>
          <ac:picMkLst>
            <pc:docMk/>
            <pc:sldMk cId="509033882" sldId="305"/>
            <ac:picMk id="5" creationId="{7BBC5EE6-06C7-0578-1EA5-3D9A849C07E8}"/>
          </ac:picMkLst>
        </pc:picChg>
        <pc:picChg chg="add mod modCrop">
          <ac:chgData name="Hashimoto, Chie / 橋本　知依" userId="d974ff01-1f92-419a-ba7c-6fd3fb8463af" providerId="ADAL" clId="{F7776893-6379-4981-A040-D340070C0D12}" dt="2023-10-10T05:49:03.538" v="236" actId="14100"/>
          <ac:picMkLst>
            <pc:docMk/>
            <pc:sldMk cId="509033882" sldId="305"/>
            <ac:picMk id="7" creationId="{4A5533C5-8F36-3D3B-B3F2-6340BF6FF027}"/>
          </ac:picMkLst>
        </pc:picChg>
        <pc:picChg chg="del">
          <ac:chgData name="Hashimoto, Chie / 橋本　知依" userId="d974ff01-1f92-419a-ba7c-6fd3fb8463af" providerId="ADAL" clId="{F7776893-6379-4981-A040-D340070C0D12}" dt="2023-10-10T05:38:19.414" v="80" actId="478"/>
          <ac:picMkLst>
            <pc:docMk/>
            <pc:sldMk cId="509033882" sldId="305"/>
            <ac:picMk id="8" creationId="{14D7C085-1AE1-CD11-40AB-EA9F677BEC1B}"/>
          </ac:picMkLst>
        </pc:picChg>
        <pc:picChg chg="add mod modCrop">
          <ac:chgData name="Hashimoto, Chie / 橋本　知依" userId="d974ff01-1f92-419a-ba7c-6fd3fb8463af" providerId="ADAL" clId="{F7776893-6379-4981-A040-D340070C0D12}" dt="2023-10-10T05:49:44.197" v="267" actId="1076"/>
          <ac:picMkLst>
            <pc:docMk/>
            <pc:sldMk cId="509033882" sldId="305"/>
            <ac:picMk id="12" creationId="{2F060B4F-C837-0902-555C-F84674E1C497}"/>
          </ac:picMkLst>
        </pc:picChg>
        <pc:cxnChg chg="add mod">
          <ac:chgData name="Hashimoto, Chie / 橋本　知依" userId="d974ff01-1f92-419a-ba7c-6fd3fb8463af" providerId="ADAL" clId="{F7776893-6379-4981-A040-D340070C0D12}" dt="2023-10-10T05:57:17.395" v="654" actId="1076"/>
          <ac:cxnSpMkLst>
            <pc:docMk/>
            <pc:sldMk cId="509033882" sldId="305"/>
            <ac:cxnSpMk id="13" creationId="{753534E4-5818-6C49-544E-C2C42864BEF9}"/>
          </ac:cxnSpMkLst>
        </pc:cxnChg>
      </pc:sldChg>
      <pc:sldChg chg="addSp delSp modSp add del mod">
        <pc:chgData name="Hashimoto, Chie / 橋本　知依" userId="d974ff01-1f92-419a-ba7c-6fd3fb8463af" providerId="ADAL" clId="{F7776893-6379-4981-A040-D340070C0D12}" dt="2023-10-10T08:50:13.618" v="3395" actId="20577"/>
        <pc:sldMkLst>
          <pc:docMk/>
          <pc:sldMk cId="1571775979" sldId="325"/>
        </pc:sldMkLst>
        <pc:spChg chg="del mod">
          <ac:chgData name="Hashimoto, Chie / 橋本　知依" userId="d974ff01-1f92-419a-ba7c-6fd3fb8463af" providerId="ADAL" clId="{F7776893-6379-4981-A040-D340070C0D12}" dt="2023-10-10T06:52:34.868" v="1175" actId="478"/>
          <ac:spMkLst>
            <pc:docMk/>
            <pc:sldMk cId="1571775979" sldId="325"/>
            <ac:spMk id="4" creationId="{923911F4-8179-E05C-CC03-65275EFBA3AA}"/>
          </ac:spMkLst>
        </pc:spChg>
        <pc:spChg chg="add mod">
          <ac:chgData name="Hashimoto, Chie / 橋本　知依" userId="d974ff01-1f92-419a-ba7c-6fd3fb8463af" providerId="ADAL" clId="{F7776893-6379-4981-A040-D340070C0D12}" dt="2023-10-10T06:57:32.155" v="1540" actId="164"/>
          <ac:spMkLst>
            <pc:docMk/>
            <pc:sldMk cId="1571775979" sldId="325"/>
            <ac:spMk id="11" creationId="{45D55979-507C-CEAA-4442-E004EB5683F0}"/>
          </ac:spMkLst>
        </pc:spChg>
        <pc:spChg chg="add mod">
          <ac:chgData name="Hashimoto, Chie / 橋本　知依" userId="d974ff01-1f92-419a-ba7c-6fd3fb8463af" providerId="ADAL" clId="{F7776893-6379-4981-A040-D340070C0D12}" dt="2023-10-10T07:02:25" v="1592" actId="1076"/>
          <ac:spMkLst>
            <pc:docMk/>
            <pc:sldMk cId="1571775979" sldId="325"/>
            <ac:spMk id="13" creationId="{DDE09D2E-4A8A-84BC-E4B2-1713D0FFDC89}"/>
          </ac:spMkLst>
        </pc:spChg>
        <pc:grpChg chg="add mod">
          <ac:chgData name="Hashimoto, Chie / 橋本　知依" userId="d974ff01-1f92-419a-ba7c-6fd3fb8463af" providerId="ADAL" clId="{F7776893-6379-4981-A040-D340070C0D12}" dt="2023-10-10T06:57:49.261" v="1545" actId="1076"/>
          <ac:grpSpMkLst>
            <pc:docMk/>
            <pc:sldMk cId="1571775979" sldId="325"/>
            <ac:grpSpMk id="12" creationId="{55A0E706-53AB-EAC4-F39B-61DC56C2E124}"/>
          </ac:grpSpMkLst>
        </pc:grpChg>
        <pc:graphicFrameChg chg="mod modGraphic">
          <ac:chgData name="Hashimoto, Chie / 橋本　知依" userId="d974ff01-1f92-419a-ba7c-6fd3fb8463af" providerId="ADAL" clId="{F7776893-6379-4981-A040-D340070C0D12}" dt="2023-10-10T08:50:13.618" v="3395" actId="20577"/>
          <ac:graphicFrameMkLst>
            <pc:docMk/>
            <pc:sldMk cId="1571775979" sldId="325"/>
            <ac:graphicFrameMk id="8" creationId="{07219AAD-97A6-3628-5ADC-E4FDDF648FDB}"/>
          </ac:graphicFrameMkLst>
        </pc:graphicFrameChg>
        <pc:picChg chg="del">
          <ac:chgData name="Hashimoto, Chie / 橋本　知依" userId="d974ff01-1f92-419a-ba7c-6fd3fb8463af" providerId="ADAL" clId="{F7776893-6379-4981-A040-D340070C0D12}" dt="2023-10-10T06:52:32.345" v="1171" actId="478"/>
          <ac:picMkLst>
            <pc:docMk/>
            <pc:sldMk cId="1571775979" sldId="325"/>
            <ac:picMk id="3" creationId="{541A6200-B81A-2A4A-AE98-2A6F5414F2D2}"/>
          </ac:picMkLst>
        </pc:picChg>
        <pc:picChg chg="add mod modCrop">
          <ac:chgData name="Hashimoto, Chie / 橋本　知依" userId="d974ff01-1f92-419a-ba7c-6fd3fb8463af" providerId="ADAL" clId="{F7776893-6379-4981-A040-D340070C0D12}" dt="2023-10-10T06:57:32.155" v="1540" actId="164"/>
          <ac:picMkLst>
            <pc:docMk/>
            <pc:sldMk cId="1571775979" sldId="325"/>
            <ac:picMk id="5" creationId="{64B1EE1C-5C9E-4E94-0F46-EBB51C5E3133}"/>
          </ac:picMkLst>
        </pc:picChg>
        <pc:picChg chg="add del">
          <ac:chgData name="Hashimoto, Chie / 橋本　知依" userId="d974ff01-1f92-419a-ba7c-6fd3fb8463af" providerId="ADAL" clId="{F7776893-6379-4981-A040-D340070C0D12}" dt="2023-10-10T06:57:10.209" v="1535" actId="22"/>
          <ac:picMkLst>
            <pc:docMk/>
            <pc:sldMk cId="1571775979" sldId="325"/>
            <ac:picMk id="10" creationId="{59661717-F1D1-DADE-E7B5-1FE6B8DA27AE}"/>
          </ac:picMkLst>
        </pc:picChg>
        <pc:cxnChg chg="del">
          <ac:chgData name="Hashimoto, Chie / 橋本　知依" userId="d974ff01-1f92-419a-ba7c-6fd3fb8463af" providerId="ADAL" clId="{F7776893-6379-4981-A040-D340070C0D12}" dt="2023-10-10T06:52:33.729" v="1173" actId="478"/>
          <ac:cxnSpMkLst>
            <pc:docMk/>
            <pc:sldMk cId="1571775979" sldId="325"/>
            <ac:cxnSpMk id="7" creationId="{EA51A57F-D599-4C1A-E0C7-B686E874640A}"/>
          </ac:cxnSpMkLst>
        </pc:cxnChg>
        <pc:cxnChg chg="add mod">
          <ac:chgData name="Hashimoto, Chie / 橋本　知依" userId="d974ff01-1f92-419a-ba7c-6fd3fb8463af" providerId="ADAL" clId="{F7776893-6379-4981-A040-D340070C0D12}" dt="2023-10-10T07:02:22.752" v="1591" actId="1076"/>
          <ac:cxnSpMkLst>
            <pc:docMk/>
            <pc:sldMk cId="1571775979" sldId="325"/>
            <ac:cxnSpMk id="14" creationId="{C99906DE-8F6B-A3F6-DB30-468DBDD27E89}"/>
          </ac:cxnSpMkLst>
        </pc:cxnChg>
      </pc:sldChg>
      <pc:sldChg chg="del">
        <pc:chgData name="Hashimoto, Chie / 橋本　知依" userId="d974ff01-1f92-419a-ba7c-6fd3fb8463af" providerId="ADAL" clId="{F7776893-6379-4981-A040-D340070C0D12}" dt="2023-10-10T05:51:59.996" v="271" actId="47"/>
        <pc:sldMkLst>
          <pc:docMk/>
          <pc:sldMk cId="2150662362" sldId="326"/>
        </pc:sldMkLst>
      </pc:sldChg>
      <pc:sldChg chg="add del">
        <pc:chgData name="Hashimoto, Chie / 橋本　知依" userId="d974ff01-1f92-419a-ba7c-6fd3fb8463af" providerId="ADAL" clId="{F7776893-6379-4981-A040-D340070C0D12}" dt="2023-10-10T06:58:01.263" v="1548" actId="47"/>
        <pc:sldMkLst>
          <pc:docMk/>
          <pc:sldMk cId="3001792241" sldId="327"/>
        </pc:sldMkLst>
      </pc:sldChg>
      <pc:sldChg chg="del">
        <pc:chgData name="Hashimoto, Chie / 橋本　知依" userId="d974ff01-1f92-419a-ba7c-6fd3fb8463af" providerId="ADAL" clId="{F7776893-6379-4981-A040-D340070C0D12}" dt="2023-10-10T05:52:01.353" v="272" actId="47"/>
        <pc:sldMkLst>
          <pc:docMk/>
          <pc:sldMk cId="3855689316" sldId="328"/>
        </pc:sldMkLst>
      </pc:sldChg>
      <pc:sldChg chg="addSp delSp modSp add del mod">
        <pc:chgData name="Hashimoto, Chie / 橋本　知依" userId="d974ff01-1f92-419a-ba7c-6fd3fb8463af" providerId="ADAL" clId="{F7776893-6379-4981-A040-D340070C0D12}" dt="2023-10-10T08:50:18.285" v="3403" actId="20577"/>
        <pc:sldMkLst>
          <pc:docMk/>
          <pc:sldMk cId="3792151018" sldId="331"/>
        </pc:sldMkLst>
        <pc:spChg chg="add del mod">
          <ac:chgData name="Hashimoto, Chie / 橋本　知依" userId="d974ff01-1f92-419a-ba7c-6fd3fb8463af" providerId="ADAL" clId="{F7776893-6379-4981-A040-D340070C0D12}" dt="2023-10-10T07:40:59.352" v="2804" actId="478"/>
          <ac:spMkLst>
            <pc:docMk/>
            <pc:sldMk cId="3792151018" sldId="331"/>
            <ac:spMk id="4" creationId="{C108082E-AAF4-AD0D-078A-9B27F9AF0DD9}"/>
          </ac:spMkLst>
        </pc:spChg>
        <pc:spChg chg="add del mod">
          <ac:chgData name="Hashimoto, Chie / 橋本　知依" userId="d974ff01-1f92-419a-ba7c-6fd3fb8463af" providerId="ADAL" clId="{F7776893-6379-4981-A040-D340070C0D12}" dt="2023-10-10T07:44:31.748" v="2834" actId="478"/>
          <ac:spMkLst>
            <pc:docMk/>
            <pc:sldMk cId="3792151018" sldId="331"/>
            <ac:spMk id="9" creationId="{61B461E3-0179-608D-1B7F-F05A278D1317}"/>
          </ac:spMkLst>
        </pc:spChg>
        <pc:spChg chg="add del mod">
          <ac:chgData name="Hashimoto, Chie / 橋本　知依" userId="d974ff01-1f92-419a-ba7c-6fd3fb8463af" providerId="ADAL" clId="{F7776893-6379-4981-A040-D340070C0D12}" dt="2023-10-10T07:44:29.936" v="2833" actId="478"/>
          <ac:spMkLst>
            <pc:docMk/>
            <pc:sldMk cId="3792151018" sldId="331"/>
            <ac:spMk id="10" creationId="{72D6D97A-7622-8997-D3B7-590E2C852D2D}"/>
          </ac:spMkLst>
        </pc:spChg>
        <pc:spChg chg="add del mod">
          <ac:chgData name="Hashimoto, Chie / 橋本　知依" userId="d974ff01-1f92-419a-ba7c-6fd3fb8463af" providerId="ADAL" clId="{F7776893-6379-4981-A040-D340070C0D12}" dt="2023-10-10T08:47:40.715" v="3108" actId="478"/>
          <ac:spMkLst>
            <pc:docMk/>
            <pc:sldMk cId="3792151018" sldId="331"/>
            <ac:spMk id="23" creationId="{03CF903F-B406-E17D-EADD-203EF9FBBCE9}"/>
          </ac:spMkLst>
        </pc:spChg>
        <pc:spChg chg="add del mod">
          <ac:chgData name="Hashimoto, Chie / 橋本　知依" userId="d974ff01-1f92-419a-ba7c-6fd3fb8463af" providerId="ADAL" clId="{F7776893-6379-4981-A040-D340070C0D12}" dt="2023-10-10T08:47:39.905" v="3107" actId="478"/>
          <ac:spMkLst>
            <pc:docMk/>
            <pc:sldMk cId="3792151018" sldId="331"/>
            <ac:spMk id="24" creationId="{DD0290B0-C862-D345-6642-EFEEE67B39D3}"/>
          </ac:spMkLst>
        </pc:spChg>
        <pc:spChg chg="add del mod">
          <ac:chgData name="Hashimoto, Chie / 橋本　知依" userId="d974ff01-1f92-419a-ba7c-6fd3fb8463af" providerId="ADAL" clId="{F7776893-6379-4981-A040-D340070C0D12}" dt="2023-10-10T07:53:23.972" v="2929" actId="478"/>
          <ac:spMkLst>
            <pc:docMk/>
            <pc:sldMk cId="3792151018" sldId="331"/>
            <ac:spMk id="25" creationId="{061BA6CA-4173-DB43-0F45-655B97B48BE1}"/>
          </ac:spMkLst>
        </pc:spChg>
        <pc:grpChg chg="add del mod">
          <ac:chgData name="Hashimoto, Chie / 橋本　知依" userId="d974ff01-1f92-419a-ba7c-6fd3fb8463af" providerId="ADAL" clId="{F7776893-6379-4981-A040-D340070C0D12}" dt="2023-10-10T08:47:38.939" v="3106" actId="478"/>
          <ac:grpSpMkLst>
            <pc:docMk/>
            <pc:sldMk cId="3792151018" sldId="331"/>
            <ac:grpSpMk id="22" creationId="{1B25ABE0-58AB-A5D2-3070-7C6A6CD19989}"/>
          </ac:grpSpMkLst>
        </pc:grpChg>
        <pc:graphicFrameChg chg="mod modGraphic">
          <ac:chgData name="Hashimoto, Chie / 橋本　知依" userId="d974ff01-1f92-419a-ba7c-6fd3fb8463af" providerId="ADAL" clId="{F7776893-6379-4981-A040-D340070C0D12}" dt="2023-10-10T08:50:18.285" v="3403" actId="20577"/>
          <ac:graphicFrameMkLst>
            <pc:docMk/>
            <pc:sldMk cId="3792151018" sldId="331"/>
            <ac:graphicFrameMk id="8" creationId="{07219AAD-97A6-3628-5ADC-E4FDDF648FDB}"/>
          </ac:graphicFrameMkLst>
        </pc:graphicFrameChg>
        <pc:picChg chg="add mod">
          <ac:chgData name="Hashimoto, Chie / 橋本　知依" userId="d974ff01-1f92-419a-ba7c-6fd3fb8463af" providerId="ADAL" clId="{F7776893-6379-4981-A040-D340070C0D12}" dt="2023-10-10T07:47:14.592" v="2921" actId="1076"/>
          <ac:picMkLst>
            <pc:docMk/>
            <pc:sldMk cId="3792151018" sldId="331"/>
            <ac:picMk id="3" creationId="{6C54269A-B009-4557-ED31-07AB8F61A815}"/>
          </ac:picMkLst>
        </pc:picChg>
        <pc:picChg chg="add mod">
          <ac:chgData name="Hashimoto, Chie / 橋本　知依" userId="d974ff01-1f92-419a-ba7c-6fd3fb8463af" providerId="ADAL" clId="{F7776893-6379-4981-A040-D340070C0D12}" dt="2023-10-10T07:45:18.804" v="2843" actId="164"/>
          <ac:picMkLst>
            <pc:docMk/>
            <pc:sldMk cId="3792151018" sldId="331"/>
            <ac:picMk id="5" creationId="{F41D1E3D-90CF-A180-33D8-CA43279F6EA4}"/>
          </ac:picMkLst>
        </pc:picChg>
        <pc:picChg chg="add del mod">
          <ac:chgData name="Hashimoto, Chie / 橋本　知依" userId="d974ff01-1f92-419a-ba7c-6fd3fb8463af" providerId="ADAL" clId="{F7776893-6379-4981-A040-D340070C0D12}" dt="2023-10-10T07:54:12.902" v="3071" actId="478"/>
          <ac:picMkLst>
            <pc:docMk/>
            <pc:sldMk cId="3792151018" sldId="331"/>
            <ac:picMk id="27" creationId="{82E870B9-314F-E087-7F09-AE82498FC5B6}"/>
          </ac:picMkLst>
        </pc:picChg>
        <pc:cxnChg chg="add mod ord">
          <ac:chgData name="Hashimoto, Chie / 橋本　知依" userId="d974ff01-1f92-419a-ba7c-6fd3fb8463af" providerId="ADAL" clId="{F7776893-6379-4981-A040-D340070C0D12}" dt="2023-10-10T07:46:28.885" v="2880" actId="166"/>
          <ac:cxnSpMkLst>
            <pc:docMk/>
            <pc:sldMk cId="3792151018" sldId="331"/>
            <ac:cxnSpMk id="7" creationId="{9C3AC6C6-F4D5-B73D-3634-A1CAC46071C3}"/>
          </ac:cxnSpMkLst>
        </pc:cxnChg>
      </pc:sldChg>
      <pc:sldChg chg="addSp delSp modSp add del mod">
        <pc:chgData name="Hashimoto, Chie / 橋本　知依" userId="d974ff01-1f92-419a-ba7c-6fd3fb8463af" providerId="ADAL" clId="{F7776893-6379-4981-A040-D340070C0D12}" dt="2023-10-10T08:50:01.266" v="3379" actId="20577"/>
        <pc:sldMkLst>
          <pc:docMk/>
          <pc:sldMk cId="2146032486" sldId="332"/>
        </pc:sldMkLst>
        <pc:spChg chg="add del">
          <ac:chgData name="Hashimoto, Chie / 橋本　知依" userId="d974ff01-1f92-419a-ba7c-6fd3fb8463af" providerId="ADAL" clId="{F7776893-6379-4981-A040-D340070C0D12}" dt="2023-10-10T05:55:55.025" v="624"/>
          <ac:spMkLst>
            <pc:docMk/>
            <pc:sldMk cId="2146032486" sldId="332"/>
            <ac:spMk id="2" creationId="{2C15CB32-CD7F-A5C1-721B-941C59DABE70}"/>
          </ac:spMkLst>
        </pc:spChg>
        <pc:spChg chg="del">
          <ac:chgData name="Hashimoto, Chie / 橋本　知依" userId="d974ff01-1f92-419a-ba7c-6fd3fb8463af" providerId="ADAL" clId="{F7776893-6379-4981-A040-D340070C0D12}" dt="2023-10-10T05:52:34.238" v="274" actId="478"/>
          <ac:spMkLst>
            <pc:docMk/>
            <pc:sldMk cId="2146032486" sldId="332"/>
            <ac:spMk id="5" creationId="{9B965895-68D2-9B52-9DBA-1F45A673C88E}"/>
          </ac:spMkLst>
        </pc:spChg>
        <pc:spChg chg="mod ord">
          <ac:chgData name="Hashimoto, Chie / 橋本　知依" userId="d974ff01-1f92-419a-ba7c-6fd3fb8463af" providerId="ADAL" clId="{F7776893-6379-4981-A040-D340070C0D12}" dt="2023-10-10T05:58:19.665" v="759" actId="1076"/>
          <ac:spMkLst>
            <pc:docMk/>
            <pc:sldMk cId="2146032486" sldId="332"/>
            <ac:spMk id="7" creationId="{FEF36CF5-FFB4-CDD6-80B7-CF2960CD1E4F}"/>
          </ac:spMkLst>
        </pc:spChg>
        <pc:spChg chg="add mod">
          <ac:chgData name="Hashimoto, Chie / 橋本　知依" userId="d974ff01-1f92-419a-ba7c-6fd3fb8463af" providerId="ADAL" clId="{F7776893-6379-4981-A040-D340070C0D12}" dt="2023-10-10T05:56:38.850" v="643" actId="164"/>
          <ac:spMkLst>
            <pc:docMk/>
            <pc:sldMk cId="2146032486" sldId="332"/>
            <ac:spMk id="9" creationId="{B227115E-A643-7C1C-85B2-4AF7D0FEB146}"/>
          </ac:spMkLst>
        </pc:spChg>
        <pc:spChg chg="add mod">
          <ac:chgData name="Hashimoto, Chie / 橋本　知依" userId="d974ff01-1f92-419a-ba7c-6fd3fb8463af" providerId="ADAL" clId="{F7776893-6379-4981-A040-D340070C0D12}" dt="2023-10-10T05:56:38.850" v="643" actId="164"/>
          <ac:spMkLst>
            <pc:docMk/>
            <pc:sldMk cId="2146032486" sldId="332"/>
            <ac:spMk id="11" creationId="{7BE1BF61-3486-C963-70CB-33E1AF7AEE35}"/>
          </ac:spMkLst>
        </pc:spChg>
        <pc:spChg chg="del">
          <ac:chgData name="Hashimoto, Chie / 橋本　知依" userId="d974ff01-1f92-419a-ba7c-6fd3fb8463af" providerId="ADAL" clId="{F7776893-6379-4981-A040-D340070C0D12}" dt="2023-10-10T05:52:49.848" v="282" actId="478"/>
          <ac:spMkLst>
            <pc:docMk/>
            <pc:sldMk cId="2146032486" sldId="332"/>
            <ac:spMk id="13" creationId="{6D0E5B90-2C7E-A916-8BDF-2AFAB97AF93C}"/>
          </ac:spMkLst>
        </pc:spChg>
        <pc:spChg chg="add mod">
          <ac:chgData name="Hashimoto, Chie / 橋本　知依" userId="d974ff01-1f92-419a-ba7c-6fd3fb8463af" providerId="ADAL" clId="{F7776893-6379-4981-A040-D340070C0D12}" dt="2023-10-10T05:58:34.177" v="777" actId="1076"/>
          <ac:spMkLst>
            <pc:docMk/>
            <pc:sldMk cId="2146032486" sldId="332"/>
            <ac:spMk id="20" creationId="{39ACF685-4E05-793D-A2AB-0E92345F76C2}"/>
          </ac:spMkLst>
        </pc:spChg>
        <pc:spChg chg="add mod">
          <ac:chgData name="Hashimoto, Chie / 橋本　知依" userId="d974ff01-1f92-419a-ba7c-6fd3fb8463af" providerId="ADAL" clId="{F7776893-6379-4981-A040-D340070C0D12}" dt="2023-10-10T05:58:41.408" v="790" actId="1076"/>
          <ac:spMkLst>
            <pc:docMk/>
            <pc:sldMk cId="2146032486" sldId="332"/>
            <ac:spMk id="21" creationId="{B5CCBA87-62C0-319F-CF5B-BF1CDDCD3F3D}"/>
          </ac:spMkLst>
        </pc:spChg>
        <pc:spChg chg="add mod">
          <ac:chgData name="Hashimoto, Chie / 橋本　知依" userId="d974ff01-1f92-419a-ba7c-6fd3fb8463af" providerId="ADAL" clId="{F7776893-6379-4981-A040-D340070C0D12}" dt="2023-10-10T06:48:56.367" v="1105" actId="1076"/>
          <ac:spMkLst>
            <pc:docMk/>
            <pc:sldMk cId="2146032486" sldId="332"/>
            <ac:spMk id="26" creationId="{7167C6EC-E094-F9D3-CAB5-CDF84E141B13}"/>
          </ac:spMkLst>
        </pc:spChg>
        <pc:spChg chg="add mod">
          <ac:chgData name="Hashimoto, Chie / 橋本　知依" userId="d974ff01-1f92-419a-ba7c-6fd3fb8463af" providerId="ADAL" clId="{F7776893-6379-4981-A040-D340070C0D12}" dt="2023-10-10T06:48:54.499" v="1104" actId="1076"/>
          <ac:spMkLst>
            <pc:docMk/>
            <pc:sldMk cId="2146032486" sldId="332"/>
            <ac:spMk id="27" creationId="{D178B52D-F11F-DA95-8265-2EF3D0AB4D7D}"/>
          </ac:spMkLst>
        </pc:spChg>
        <pc:spChg chg="add del mod">
          <ac:chgData name="Hashimoto, Chie / 橋本　知依" userId="d974ff01-1f92-419a-ba7c-6fd3fb8463af" providerId="ADAL" clId="{F7776893-6379-4981-A040-D340070C0D12}" dt="2023-10-10T06:49:20.592" v="1113" actId="478"/>
          <ac:spMkLst>
            <pc:docMk/>
            <pc:sldMk cId="2146032486" sldId="332"/>
            <ac:spMk id="28" creationId="{FCE13713-D91D-9C24-FB1F-B167D1BFDA03}"/>
          </ac:spMkLst>
        </pc:spChg>
        <pc:spChg chg="add mod">
          <ac:chgData name="Hashimoto, Chie / 橋本　知依" userId="d974ff01-1f92-419a-ba7c-6fd3fb8463af" providerId="ADAL" clId="{F7776893-6379-4981-A040-D340070C0D12}" dt="2023-10-10T06:49:18.941" v="1112" actId="14100"/>
          <ac:spMkLst>
            <pc:docMk/>
            <pc:sldMk cId="2146032486" sldId="332"/>
            <ac:spMk id="29" creationId="{98D206A0-19B4-B7DE-DEC9-E1905F1641FF}"/>
          </ac:spMkLst>
        </pc:spChg>
        <pc:spChg chg="add mod">
          <ac:chgData name="Hashimoto, Chie / 橋本　知依" userId="d974ff01-1f92-419a-ba7c-6fd3fb8463af" providerId="ADAL" clId="{F7776893-6379-4981-A040-D340070C0D12}" dt="2023-10-10T06:49:35.405" v="1160" actId="1076"/>
          <ac:spMkLst>
            <pc:docMk/>
            <pc:sldMk cId="2146032486" sldId="332"/>
            <ac:spMk id="30" creationId="{7BBB140E-AC8D-D15E-721B-C4D1D417D976}"/>
          </ac:spMkLst>
        </pc:spChg>
        <pc:grpChg chg="add mod">
          <ac:chgData name="Hashimoto, Chie / 橋本　知依" userId="d974ff01-1f92-419a-ba7c-6fd3fb8463af" providerId="ADAL" clId="{F7776893-6379-4981-A040-D340070C0D12}" dt="2023-10-10T05:57:13.451" v="652" actId="1076"/>
          <ac:grpSpMkLst>
            <pc:docMk/>
            <pc:sldMk cId="2146032486" sldId="332"/>
            <ac:grpSpMk id="14" creationId="{2464F834-EAE7-EE55-0416-AE33706F4A1E}"/>
          </ac:grpSpMkLst>
        </pc:grpChg>
        <pc:graphicFrameChg chg="mod modGraphic">
          <ac:chgData name="Hashimoto, Chie / 橋本　知依" userId="d974ff01-1f92-419a-ba7c-6fd3fb8463af" providerId="ADAL" clId="{F7776893-6379-4981-A040-D340070C0D12}" dt="2023-10-10T08:50:01.266" v="3379" actId="20577"/>
          <ac:graphicFrameMkLst>
            <pc:docMk/>
            <pc:sldMk cId="2146032486" sldId="332"/>
            <ac:graphicFrameMk id="8" creationId="{07219AAD-97A6-3628-5ADC-E4FDDF648FDB}"/>
          </ac:graphicFrameMkLst>
        </pc:graphicFrameChg>
        <pc:picChg chg="add mod modCrop">
          <ac:chgData name="Hashimoto, Chie / 橋本　知依" userId="d974ff01-1f92-419a-ba7c-6fd3fb8463af" providerId="ADAL" clId="{F7776893-6379-4981-A040-D340070C0D12}" dt="2023-10-10T05:56:38.850" v="643" actId="164"/>
          <ac:picMkLst>
            <pc:docMk/>
            <pc:sldMk cId="2146032486" sldId="332"/>
            <ac:picMk id="3" creationId="{CDEACF7E-E2BB-B35D-0EDD-46A7AAFD5C9C}"/>
          </ac:picMkLst>
        </pc:picChg>
        <pc:picChg chg="del">
          <ac:chgData name="Hashimoto, Chie / 橋本　知依" userId="d974ff01-1f92-419a-ba7c-6fd3fb8463af" providerId="ADAL" clId="{F7776893-6379-4981-A040-D340070C0D12}" dt="2023-10-10T05:52:34.238" v="274" actId="478"/>
          <ac:picMkLst>
            <pc:docMk/>
            <pc:sldMk cId="2146032486" sldId="332"/>
            <ac:picMk id="4" creationId="{59CDC3D2-A17E-66FA-E2D8-7F315EB3A886}"/>
          </ac:picMkLst>
        </pc:picChg>
        <pc:picChg chg="del">
          <ac:chgData name="Hashimoto, Chie / 橋本　知依" userId="d974ff01-1f92-419a-ba7c-6fd3fb8463af" providerId="ADAL" clId="{F7776893-6379-4981-A040-D340070C0D12}" dt="2023-10-10T05:52:48.018" v="281" actId="478"/>
          <ac:picMkLst>
            <pc:docMk/>
            <pc:sldMk cId="2146032486" sldId="332"/>
            <ac:picMk id="10" creationId="{FA377643-1B22-6053-E889-3C024D5DF1E9}"/>
          </ac:picMkLst>
        </pc:picChg>
        <pc:picChg chg="del">
          <ac:chgData name="Hashimoto, Chie / 橋本　知依" userId="d974ff01-1f92-419a-ba7c-6fd3fb8463af" providerId="ADAL" clId="{F7776893-6379-4981-A040-D340070C0D12}" dt="2023-10-10T05:52:50.176" v="283" actId="478"/>
          <ac:picMkLst>
            <pc:docMk/>
            <pc:sldMk cId="2146032486" sldId="332"/>
            <ac:picMk id="12" creationId="{5C676528-979F-8D7C-96FF-BE0958571D49}"/>
          </ac:picMkLst>
        </pc:picChg>
        <pc:picChg chg="add mod modCrop">
          <ac:chgData name="Hashimoto, Chie / 橋本　知依" userId="d974ff01-1f92-419a-ba7c-6fd3fb8463af" providerId="ADAL" clId="{F7776893-6379-4981-A040-D340070C0D12}" dt="2023-10-10T06:48:47.098" v="1099" actId="1076"/>
          <ac:picMkLst>
            <pc:docMk/>
            <pc:sldMk cId="2146032486" sldId="332"/>
            <ac:picMk id="23" creationId="{6D9CD58E-2AC9-18E3-5622-9B229544BA47}"/>
          </ac:picMkLst>
        </pc:picChg>
        <pc:picChg chg="add mod">
          <ac:chgData name="Hashimoto, Chie / 橋本　知依" userId="d974ff01-1f92-419a-ba7c-6fd3fb8463af" providerId="ADAL" clId="{F7776893-6379-4981-A040-D340070C0D12}" dt="2023-10-10T06:48:59.186" v="1106" actId="1076"/>
          <ac:picMkLst>
            <pc:docMk/>
            <pc:sldMk cId="2146032486" sldId="332"/>
            <ac:picMk id="25" creationId="{F2D2BA14-E6E4-C1F5-FF3A-0CC9A36E019D}"/>
          </ac:picMkLst>
        </pc:picChg>
        <pc:cxnChg chg="add mod">
          <ac:chgData name="Hashimoto, Chie / 橋本　知依" userId="d974ff01-1f92-419a-ba7c-6fd3fb8463af" providerId="ADAL" clId="{F7776893-6379-4981-A040-D340070C0D12}" dt="2023-10-10T05:57:35.267" v="660" actId="692"/>
          <ac:cxnSpMkLst>
            <pc:docMk/>
            <pc:sldMk cId="2146032486" sldId="332"/>
            <ac:cxnSpMk id="15" creationId="{9291AB0C-EF23-B80E-8B1D-DA22E45720E5}"/>
          </ac:cxnSpMkLst>
        </pc:cxnChg>
        <pc:cxnChg chg="add mod">
          <ac:chgData name="Hashimoto, Chie / 橋本　知依" userId="d974ff01-1f92-419a-ba7c-6fd3fb8463af" providerId="ADAL" clId="{F7776893-6379-4981-A040-D340070C0D12}" dt="2023-10-10T06:49:50.398" v="1165" actId="14100"/>
          <ac:cxnSpMkLst>
            <pc:docMk/>
            <pc:sldMk cId="2146032486" sldId="332"/>
            <ac:cxnSpMk id="32" creationId="{E47DBAF4-12A4-FC7F-CE27-2860F5FD2385}"/>
          </ac:cxnSpMkLst>
        </pc:cxnChg>
      </pc:sldChg>
      <pc:sldChg chg="add del">
        <pc:chgData name="Hashimoto, Chie / 橋本　知依" userId="d974ff01-1f92-419a-ba7c-6fd3fb8463af" providerId="ADAL" clId="{F7776893-6379-4981-A040-D340070C0D12}" dt="2023-10-10T05:52:58.209" v="284" actId="47"/>
        <pc:sldMkLst>
          <pc:docMk/>
          <pc:sldMk cId="2241326893" sldId="333"/>
        </pc:sldMkLst>
      </pc:sldChg>
      <pc:sldChg chg="addSp delSp modSp add mod">
        <pc:chgData name="Hashimoto, Chie / 橋本　知依" userId="d974ff01-1f92-419a-ba7c-6fd3fb8463af" providerId="ADAL" clId="{F7776893-6379-4981-A040-D340070C0D12}" dt="2023-10-10T08:49:47.184" v="3363" actId="20577"/>
        <pc:sldMkLst>
          <pc:docMk/>
          <pc:sldMk cId="3374351889" sldId="333"/>
        </pc:sldMkLst>
        <pc:spChg chg="add del mod">
          <ac:chgData name="Hashimoto, Chie / 橋本　知依" userId="d974ff01-1f92-419a-ba7c-6fd3fb8463af" providerId="ADAL" clId="{F7776893-6379-4981-A040-D340070C0D12}" dt="2023-10-10T07:36:44.999" v="2559" actId="1076"/>
          <ac:spMkLst>
            <pc:docMk/>
            <pc:sldMk cId="3374351889" sldId="333"/>
            <ac:spMk id="13" creationId="{DDE09D2E-4A8A-84BC-E4B2-1713D0FFDC89}"/>
          </ac:spMkLst>
        </pc:spChg>
        <pc:spChg chg="add mod">
          <ac:chgData name="Hashimoto, Chie / 橋本　知依" userId="d974ff01-1f92-419a-ba7c-6fd3fb8463af" providerId="ADAL" clId="{F7776893-6379-4981-A040-D340070C0D12}" dt="2023-10-10T07:36:01.837" v="2508" actId="14100"/>
          <ac:spMkLst>
            <pc:docMk/>
            <pc:sldMk cId="3374351889" sldId="333"/>
            <ac:spMk id="16" creationId="{C2FF2085-13F4-4C4B-ECB8-AE081AA50D72}"/>
          </ac:spMkLst>
        </pc:spChg>
        <pc:spChg chg="add mod">
          <ac:chgData name="Hashimoto, Chie / 橋本　知依" userId="d974ff01-1f92-419a-ba7c-6fd3fb8463af" providerId="ADAL" clId="{F7776893-6379-4981-A040-D340070C0D12}" dt="2023-10-10T07:36:09.958" v="2512" actId="1076"/>
          <ac:spMkLst>
            <pc:docMk/>
            <pc:sldMk cId="3374351889" sldId="333"/>
            <ac:spMk id="18" creationId="{A0674FF8-D17B-20BE-2CC6-19BE2F198957}"/>
          </ac:spMkLst>
        </pc:spChg>
        <pc:spChg chg="add mod">
          <ac:chgData name="Hashimoto, Chie / 橋本　知依" userId="d974ff01-1f92-419a-ba7c-6fd3fb8463af" providerId="ADAL" clId="{F7776893-6379-4981-A040-D340070C0D12}" dt="2023-10-10T07:37:05.587" v="2601" actId="20577"/>
          <ac:spMkLst>
            <pc:docMk/>
            <pc:sldMk cId="3374351889" sldId="333"/>
            <ac:spMk id="20" creationId="{AD3ABFAB-D18B-CB5B-C338-A7A12D1DFF6A}"/>
          </ac:spMkLst>
        </pc:spChg>
        <pc:spChg chg="add mod">
          <ac:chgData name="Hashimoto, Chie / 橋本　知依" userId="d974ff01-1f92-419a-ba7c-6fd3fb8463af" providerId="ADAL" clId="{F7776893-6379-4981-A040-D340070C0D12}" dt="2023-10-10T07:38:14.812" v="2689" actId="1076"/>
          <ac:spMkLst>
            <pc:docMk/>
            <pc:sldMk cId="3374351889" sldId="333"/>
            <ac:spMk id="21" creationId="{E1DB82C0-1774-96A6-BC3C-F05835CB3E17}"/>
          </ac:spMkLst>
        </pc:spChg>
        <pc:spChg chg="add mod">
          <ac:chgData name="Hashimoto, Chie / 橋本　知依" userId="d974ff01-1f92-419a-ba7c-6fd3fb8463af" providerId="ADAL" clId="{F7776893-6379-4981-A040-D340070C0D12}" dt="2023-10-10T07:37:36.637" v="2610" actId="14100"/>
          <ac:spMkLst>
            <pc:docMk/>
            <pc:sldMk cId="3374351889" sldId="333"/>
            <ac:spMk id="22" creationId="{8C2811FA-F4F2-DCE5-0829-99497048A4A6}"/>
          </ac:spMkLst>
        </pc:spChg>
        <pc:grpChg chg="del">
          <ac:chgData name="Hashimoto, Chie / 橋本　知依" userId="d974ff01-1f92-419a-ba7c-6fd3fb8463af" providerId="ADAL" clId="{F7776893-6379-4981-A040-D340070C0D12}" dt="2023-10-10T07:13:57.971" v="1979" actId="478"/>
          <ac:grpSpMkLst>
            <pc:docMk/>
            <pc:sldMk cId="3374351889" sldId="333"/>
            <ac:grpSpMk id="12" creationId="{55A0E706-53AB-EAC4-F39B-61DC56C2E124}"/>
          </ac:grpSpMkLst>
        </pc:grpChg>
        <pc:graphicFrameChg chg="mod modGraphic">
          <ac:chgData name="Hashimoto, Chie / 橋本　知依" userId="d974ff01-1f92-419a-ba7c-6fd3fb8463af" providerId="ADAL" clId="{F7776893-6379-4981-A040-D340070C0D12}" dt="2023-10-10T08:49:47.184" v="3363" actId="20577"/>
          <ac:graphicFrameMkLst>
            <pc:docMk/>
            <pc:sldMk cId="3374351889" sldId="333"/>
            <ac:graphicFrameMk id="8" creationId="{07219AAD-97A6-3628-5ADC-E4FDDF648FDB}"/>
          </ac:graphicFrameMkLst>
        </pc:graphicFrameChg>
        <pc:picChg chg="add mod modCrop">
          <ac:chgData name="Hashimoto, Chie / 橋本　知依" userId="d974ff01-1f92-419a-ba7c-6fd3fb8463af" providerId="ADAL" clId="{F7776893-6379-4981-A040-D340070C0D12}" dt="2023-10-10T07:35:40.497" v="2503" actId="1076"/>
          <ac:picMkLst>
            <pc:docMk/>
            <pc:sldMk cId="3374351889" sldId="333"/>
            <ac:picMk id="3" creationId="{99ED7191-9484-E7B9-5503-847678F932BD}"/>
          </ac:picMkLst>
        </pc:picChg>
        <pc:picChg chg="add mod modCrop">
          <ac:chgData name="Hashimoto, Chie / 橋本　知依" userId="d974ff01-1f92-419a-ba7c-6fd3fb8463af" providerId="ADAL" clId="{F7776893-6379-4981-A040-D340070C0D12}" dt="2023-10-10T07:36:04.248" v="2511" actId="1076"/>
          <ac:picMkLst>
            <pc:docMk/>
            <pc:sldMk cId="3374351889" sldId="333"/>
            <ac:picMk id="7" creationId="{FF23F3EA-2DF4-D544-EF6F-A7C856F516C0}"/>
          </ac:picMkLst>
        </pc:picChg>
        <pc:picChg chg="add mod modCrop">
          <ac:chgData name="Hashimoto, Chie / 橋本　知依" userId="d974ff01-1f92-419a-ba7c-6fd3fb8463af" providerId="ADAL" clId="{F7776893-6379-4981-A040-D340070C0D12}" dt="2023-10-10T07:35:44.112" v="2505" actId="1076"/>
          <ac:picMkLst>
            <pc:docMk/>
            <pc:sldMk cId="3374351889" sldId="333"/>
            <ac:picMk id="10" creationId="{9B06EB45-5171-13A5-62CF-31E5886063D6}"/>
          </ac:picMkLst>
        </pc:picChg>
        <pc:cxnChg chg="del">
          <ac:chgData name="Hashimoto, Chie / 橋本　知依" userId="d974ff01-1f92-419a-ba7c-6fd3fb8463af" providerId="ADAL" clId="{F7776893-6379-4981-A040-D340070C0D12}" dt="2023-10-10T07:13:58.787" v="1980" actId="478"/>
          <ac:cxnSpMkLst>
            <pc:docMk/>
            <pc:sldMk cId="3374351889" sldId="333"/>
            <ac:cxnSpMk id="14" creationId="{C99906DE-8F6B-A3F6-DB30-468DBDD27E89}"/>
          </ac:cxnSpMkLst>
        </pc:cxnChg>
        <pc:cxnChg chg="add mod">
          <ac:chgData name="Hashimoto, Chie / 橋本　知依" userId="d974ff01-1f92-419a-ba7c-6fd3fb8463af" providerId="ADAL" clId="{F7776893-6379-4981-A040-D340070C0D12}" dt="2023-10-10T07:36:13.551" v="2513" actId="14100"/>
          <ac:cxnSpMkLst>
            <pc:docMk/>
            <pc:sldMk cId="3374351889" sldId="333"/>
            <ac:cxnSpMk id="15" creationId="{ECCBBB75-C053-AEE7-40DD-0CBE2A2AA634}"/>
          </ac:cxnSpMkLst>
        </pc:cxnChg>
        <pc:cxnChg chg="add mod">
          <ac:chgData name="Hashimoto, Chie / 橋本　知依" userId="d974ff01-1f92-419a-ba7c-6fd3fb8463af" providerId="ADAL" clId="{F7776893-6379-4981-A040-D340070C0D12}" dt="2023-10-10T07:37:43.117" v="2613" actId="14100"/>
          <ac:cxnSpMkLst>
            <pc:docMk/>
            <pc:sldMk cId="3374351889" sldId="333"/>
            <ac:cxnSpMk id="23" creationId="{77C21C50-6907-5F51-6284-7CB0690BAE86}"/>
          </ac:cxnSpMkLst>
        </pc:cxnChg>
      </pc:sldChg>
      <pc:sldChg chg="add del">
        <pc:chgData name="Hashimoto, Chie / 橋本　知依" userId="d974ff01-1f92-419a-ba7c-6fd3fb8463af" providerId="ADAL" clId="{F7776893-6379-4981-A040-D340070C0D12}" dt="2023-10-10T07:27:10.816" v="1988" actId="47"/>
        <pc:sldMkLst>
          <pc:docMk/>
          <pc:sldMk cId="1091226445" sldId="334"/>
        </pc:sldMkLst>
      </pc:sldChg>
      <pc:sldChg chg="del">
        <pc:chgData name="Hashimoto, Chie / 橋本　知依" userId="d974ff01-1f92-419a-ba7c-6fd3fb8463af" providerId="ADAL" clId="{F7776893-6379-4981-A040-D340070C0D12}" dt="2023-10-10T05:52:02.432" v="273" actId="47"/>
        <pc:sldMkLst>
          <pc:docMk/>
          <pc:sldMk cId="2257314426" sldId="335"/>
        </pc:sldMkLst>
      </pc:sldChg>
    </pc:docChg>
  </pc:docChgLst>
  <pc:docChgLst>
    <pc:chgData name="Hashimoto, Chie / 橋本　知依" userId="d974ff01-1f92-419a-ba7c-6fd3fb8463af" providerId="ADAL" clId="{5C4F4213-B812-484D-A676-5F72C72A1EAB}"/>
    <pc:docChg chg="undo custSel addSld delSld modSld sldOrd">
      <pc:chgData name="Hashimoto, Chie / 橋本　知依" userId="d974ff01-1f92-419a-ba7c-6fd3fb8463af" providerId="ADAL" clId="{5C4F4213-B812-484D-A676-5F72C72A1EAB}" dt="2023-08-28T10:34:50.780" v="5150" actId="478"/>
      <pc:docMkLst>
        <pc:docMk/>
      </pc:docMkLst>
      <pc:sldChg chg="modSp mod">
        <pc:chgData name="Hashimoto, Chie / 橋本　知依" userId="d974ff01-1f92-419a-ba7c-6fd3fb8463af" providerId="ADAL" clId="{5C4F4213-B812-484D-A676-5F72C72A1EAB}" dt="2023-08-27T23:44:05.658" v="13" actId="20577"/>
        <pc:sldMkLst>
          <pc:docMk/>
          <pc:sldMk cId="3840699567" sldId="303"/>
        </pc:sldMkLst>
        <pc:spChg chg="mod">
          <ac:chgData name="Hashimoto, Chie / 橋本　知依" userId="d974ff01-1f92-419a-ba7c-6fd3fb8463af" providerId="ADAL" clId="{5C4F4213-B812-484D-A676-5F72C72A1EAB}" dt="2023-08-27T23:44:05.658"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5C4F4213-B812-484D-A676-5F72C72A1EAB}" dt="2023-08-28T10:34:50.780" v="5150" actId="478"/>
        <pc:sldMkLst>
          <pc:docMk/>
          <pc:sldMk cId="509033882" sldId="305"/>
        </pc:sldMkLst>
        <pc:spChg chg="add del mod">
          <ac:chgData name="Hashimoto, Chie / 橋本　知依" userId="d974ff01-1f92-419a-ba7c-6fd3fb8463af" providerId="ADAL" clId="{5C4F4213-B812-484D-A676-5F72C72A1EAB}" dt="2023-08-28T07:25:09.250" v="5030" actId="478"/>
          <ac:spMkLst>
            <pc:docMk/>
            <pc:sldMk cId="509033882" sldId="305"/>
            <ac:spMk id="4" creationId="{2893F8B6-07E5-5BED-F16C-3554711A8B77}"/>
          </ac:spMkLst>
        </pc:spChg>
        <pc:spChg chg="del">
          <ac:chgData name="Hashimoto, Chie / 橋本　知依" userId="d974ff01-1f92-419a-ba7c-6fd3fb8463af" providerId="ADAL" clId="{5C4F4213-B812-484D-A676-5F72C72A1EAB}" dt="2023-08-27T23:44:37.405" v="20" actId="478"/>
          <ac:spMkLst>
            <pc:docMk/>
            <pc:sldMk cId="509033882" sldId="305"/>
            <ac:spMk id="5" creationId="{3EE43486-DE40-1EFC-0DC1-295B3AA45A2F}"/>
          </ac:spMkLst>
        </pc:spChg>
        <pc:spChg chg="mod">
          <ac:chgData name="Hashimoto, Chie / 橋本　知依" userId="d974ff01-1f92-419a-ba7c-6fd3fb8463af" providerId="ADAL" clId="{5C4F4213-B812-484D-A676-5F72C72A1EAB}" dt="2023-08-27T23:44:31.158" v="19" actId="20577"/>
          <ac:spMkLst>
            <pc:docMk/>
            <pc:sldMk cId="509033882" sldId="305"/>
            <ac:spMk id="6" creationId="{531B4B9D-12EA-4BC5-4859-8E23CDDB1A22}"/>
          </ac:spMkLst>
        </pc:spChg>
        <pc:spChg chg="add mod">
          <ac:chgData name="Hashimoto, Chie / 橋本　知依" userId="d974ff01-1f92-419a-ba7c-6fd3fb8463af" providerId="ADAL" clId="{5C4F4213-B812-484D-A676-5F72C72A1EAB}" dt="2023-08-28T02:47:21.182" v="340" actId="164"/>
          <ac:spMkLst>
            <pc:docMk/>
            <pc:sldMk cId="509033882" sldId="305"/>
            <ac:spMk id="9" creationId="{13E0A669-95B1-A9A7-CC4C-237BF908364A}"/>
          </ac:spMkLst>
        </pc:spChg>
        <pc:spChg chg="add mod">
          <ac:chgData name="Hashimoto, Chie / 橋本　知依" userId="d974ff01-1f92-419a-ba7c-6fd3fb8463af" providerId="ADAL" clId="{5C4F4213-B812-484D-A676-5F72C72A1EAB}" dt="2023-08-28T02:47:21.182" v="340" actId="164"/>
          <ac:spMkLst>
            <pc:docMk/>
            <pc:sldMk cId="509033882" sldId="305"/>
            <ac:spMk id="10" creationId="{801BC435-6B3F-2E04-42D0-A363028AEB02}"/>
          </ac:spMkLst>
        </pc:spChg>
        <pc:spChg chg="add del mod">
          <ac:chgData name="Hashimoto, Chie / 橋本　知依" userId="d974ff01-1f92-419a-ba7c-6fd3fb8463af" providerId="ADAL" clId="{5C4F4213-B812-484D-A676-5F72C72A1EAB}" dt="2023-08-28T06:43:38.835" v="4419" actId="21"/>
          <ac:spMkLst>
            <pc:docMk/>
            <pc:sldMk cId="509033882" sldId="305"/>
            <ac:spMk id="23" creationId="{FC5576FE-782F-8C0F-B803-54D6474FF152}"/>
          </ac:spMkLst>
        </pc:spChg>
        <pc:spChg chg="mod">
          <ac:chgData name="Hashimoto, Chie / 橋本　知依" userId="d974ff01-1f92-419a-ba7c-6fd3fb8463af" providerId="ADAL" clId="{5C4F4213-B812-484D-A676-5F72C72A1EAB}" dt="2023-08-28T06:44:04.909" v="4428"/>
          <ac:spMkLst>
            <pc:docMk/>
            <pc:sldMk cId="509033882" sldId="305"/>
            <ac:spMk id="32" creationId="{D7C962DE-1BFA-7F8F-4A21-FF378BAC5544}"/>
          </ac:spMkLst>
        </pc:spChg>
        <pc:spChg chg="mod">
          <ac:chgData name="Hashimoto, Chie / 橋本　知依" userId="d974ff01-1f92-419a-ba7c-6fd3fb8463af" providerId="ADAL" clId="{5C4F4213-B812-484D-A676-5F72C72A1EAB}" dt="2023-08-28T06:44:04.909" v="4428"/>
          <ac:spMkLst>
            <pc:docMk/>
            <pc:sldMk cId="509033882" sldId="305"/>
            <ac:spMk id="33" creationId="{C163768F-A3F9-802F-15DB-34EA3FBA77B0}"/>
          </ac:spMkLst>
        </pc:spChg>
        <pc:grpChg chg="del">
          <ac:chgData name="Hashimoto, Chie / 橋本　知依" userId="d974ff01-1f92-419a-ba7c-6fd3fb8463af" providerId="ADAL" clId="{5C4F4213-B812-484D-A676-5F72C72A1EAB}" dt="2023-08-28T02:35:41.276" v="22" actId="478"/>
          <ac:grpSpMkLst>
            <pc:docMk/>
            <pc:sldMk cId="509033882" sldId="305"/>
            <ac:grpSpMk id="12" creationId="{90E8B66D-0D87-E71A-B850-03AD144BF48C}"/>
          </ac:grpSpMkLst>
        </pc:grpChg>
        <pc:grpChg chg="add mod">
          <ac:chgData name="Hashimoto, Chie / 橋本　知依" userId="d974ff01-1f92-419a-ba7c-6fd3fb8463af" providerId="ADAL" clId="{5C4F4213-B812-484D-A676-5F72C72A1EAB}" dt="2023-08-28T06:43:36.298" v="4418" actId="164"/>
          <ac:grpSpMkLst>
            <pc:docMk/>
            <pc:sldMk cId="509033882" sldId="305"/>
            <ac:grpSpMk id="21" creationId="{8F7F7201-DF10-AFC5-EE45-B7A22CD01FFE}"/>
          </ac:grpSpMkLst>
        </pc:grpChg>
        <pc:grpChg chg="add del mod">
          <ac:chgData name="Hashimoto, Chie / 橋本　知依" userId="d974ff01-1f92-419a-ba7c-6fd3fb8463af" providerId="ADAL" clId="{5C4F4213-B812-484D-A676-5F72C72A1EAB}" dt="2023-08-28T06:43:38.835" v="4419" actId="21"/>
          <ac:grpSpMkLst>
            <pc:docMk/>
            <pc:sldMk cId="509033882" sldId="305"/>
            <ac:grpSpMk id="27" creationId="{AFA0B5A4-E24A-8793-7FA6-BB097124A210}"/>
          </ac:grpSpMkLst>
        </pc:grpChg>
        <pc:grpChg chg="add mod">
          <ac:chgData name="Hashimoto, Chie / 橋本　知依" userId="d974ff01-1f92-419a-ba7c-6fd3fb8463af" providerId="ADAL" clId="{5C4F4213-B812-484D-A676-5F72C72A1EAB}" dt="2023-08-28T10:25:40.832" v="5146" actId="1076"/>
          <ac:grpSpMkLst>
            <pc:docMk/>
            <pc:sldMk cId="509033882" sldId="305"/>
            <ac:grpSpMk id="29" creationId="{421FA4B3-76C7-5161-5388-BAEB4CCF1B3D}"/>
          </ac:grpSpMkLst>
        </pc:grpChg>
        <pc:graphicFrameChg chg="del modGraphic">
          <ac:chgData name="Hashimoto, Chie / 橋本　知依" userId="d974ff01-1f92-419a-ba7c-6fd3fb8463af" providerId="ADAL" clId="{5C4F4213-B812-484D-A676-5F72C72A1EAB}" dt="2023-08-28T06:43:38.835" v="4419" actId="21"/>
          <ac:graphicFrameMkLst>
            <pc:docMk/>
            <pc:sldMk cId="509033882" sldId="305"/>
            <ac:graphicFrameMk id="4" creationId="{77E67DA5-8374-CDFF-34EB-DA790B4266D9}"/>
          </ac:graphicFrameMkLst>
        </pc:graphicFrameChg>
        <pc:graphicFrameChg chg="add mod modGraphic">
          <ac:chgData name="Hashimoto, Chie / 橋本　知依" userId="d974ff01-1f92-419a-ba7c-6fd3fb8463af" providerId="ADAL" clId="{5C4F4213-B812-484D-A676-5F72C72A1EAB}" dt="2023-08-28T07:25:13.078" v="5031" actId="1076"/>
          <ac:graphicFrameMkLst>
            <pc:docMk/>
            <pc:sldMk cId="509033882" sldId="305"/>
            <ac:graphicFrameMk id="28" creationId="{99FA9CBE-D388-811D-E0C2-694E6E6CE91B}"/>
          </ac:graphicFrameMkLst>
        </pc:graphicFrameChg>
        <pc:picChg chg="add del mod modCrop">
          <ac:chgData name="Hashimoto, Chie / 橋本　知依" userId="d974ff01-1f92-419a-ba7c-6fd3fb8463af" providerId="ADAL" clId="{5C4F4213-B812-484D-A676-5F72C72A1EAB}" dt="2023-08-28T10:34:50.780" v="5150" actId="478"/>
          <ac:picMkLst>
            <pc:docMk/>
            <pc:sldMk cId="509033882" sldId="305"/>
            <ac:picMk id="5" creationId="{0D60CFDF-BC3E-E29F-8094-67B6D3894C44}"/>
          </ac:picMkLst>
        </pc:picChg>
        <pc:picChg chg="add mod modCrop">
          <ac:chgData name="Hashimoto, Chie / 橋本　知依" userId="d974ff01-1f92-419a-ba7c-6fd3fb8463af" providerId="ADAL" clId="{5C4F4213-B812-484D-A676-5F72C72A1EAB}" dt="2023-08-28T02:47:21.182" v="340" actId="164"/>
          <ac:picMkLst>
            <pc:docMk/>
            <pc:sldMk cId="509033882" sldId="305"/>
            <ac:picMk id="8" creationId="{4F752ABE-13C5-E44F-51F5-284060CC06E0}"/>
          </ac:picMkLst>
        </pc:picChg>
        <pc:picChg chg="add del mod modCrop">
          <ac:chgData name="Hashimoto, Chie / 橋本　知依" userId="d974ff01-1f92-419a-ba7c-6fd3fb8463af" providerId="ADAL" clId="{5C4F4213-B812-484D-A676-5F72C72A1EAB}" dt="2023-08-28T06:43:38.835" v="4419" actId="21"/>
          <ac:picMkLst>
            <pc:docMk/>
            <pc:sldMk cId="509033882" sldId="305"/>
            <ac:picMk id="22" creationId="{101A4177-F598-2F99-B02B-A8DF9EE9E5D2}"/>
          </ac:picMkLst>
        </pc:picChg>
        <pc:picChg chg="mod">
          <ac:chgData name="Hashimoto, Chie / 橋本　知依" userId="d974ff01-1f92-419a-ba7c-6fd3fb8463af" providerId="ADAL" clId="{5C4F4213-B812-484D-A676-5F72C72A1EAB}" dt="2023-08-28T06:44:04.909" v="4428"/>
          <ac:picMkLst>
            <pc:docMk/>
            <pc:sldMk cId="509033882" sldId="305"/>
            <ac:picMk id="30" creationId="{A1360C85-F7D5-072D-1ED2-69D4E9C8DAF2}"/>
          </ac:picMkLst>
        </pc:picChg>
        <pc:picChg chg="mod">
          <ac:chgData name="Hashimoto, Chie / 橋本　知依" userId="d974ff01-1f92-419a-ba7c-6fd3fb8463af" providerId="ADAL" clId="{5C4F4213-B812-484D-A676-5F72C72A1EAB}" dt="2023-08-28T06:44:04.909" v="4428"/>
          <ac:picMkLst>
            <pc:docMk/>
            <pc:sldMk cId="509033882" sldId="305"/>
            <ac:picMk id="31" creationId="{86D4F6A4-C8F6-625A-87ED-7A490D203C00}"/>
          </ac:picMkLst>
        </pc:picChg>
        <pc:cxnChg chg="add mod">
          <ac:chgData name="Hashimoto, Chie / 橋本　知依" userId="d974ff01-1f92-419a-ba7c-6fd3fb8463af" providerId="ADAL" clId="{5C4F4213-B812-484D-A676-5F72C72A1EAB}" dt="2023-08-28T06:43:38.835" v="4419" actId="21"/>
          <ac:cxnSpMkLst>
            <pc:docMk/>
            <pc:sldMk cId="509033882" sldId="305"/>
            <ac:cxnSpMk id="17" creationId="{B6676A22-EE92-A95C-6EC2-434B9E3675B3}"/>
          </ac:cxnSpMkLst>
        </pc:cxnChg>
        <pc:cxnChg chg="add mod">
          <ac:chgData name="Hashimoto, Chie / 橋本　知依" userId="d974ff01-1f92-419a-ba7c-6fd3fb8463af" providerId="ADAL" clId="{5C4F4213-B812-484D-A676-5F72C72A1EAB}" dt="2023-08-28T06:43:38.835" v="4419" actId="21"/>
          <ac:cxnSpMkLst>
            <pc:docMk/>
            <pc:sldMk cId="509033882" sldId="305"/>
            <ac:cxnSpMk id="24" creationId="{F5C737C8-C59B-49C8-3BBD-263BF22A16D7}"/>
          </ac:cxnSpMkLst>
        </pc:cxnChg>
      </pc:sldChg>
      <pc:sldChg chg="del ord">
        <pc:chgData name="Hashimoto, Chie / 橋本　知依" userId="d974ff01-1f92-419a-ba7c-6fd3fb8463af" providerId="ADAL" clId="{5C4F4213-B812-484D-A676-5F72C72A1EAB}" dt="2023-08-28T06:47:05.568" v="4741" actId="47"/>
        <pc:sldMkLst>
          <pc:docMk/>
          <pc:sldMk cId="4088686920" sldId="310"/>
        </pc:sldMkLst>
      </pc:sldChg>
      <pc:sldChg chg="del ord">
        <pc:chgData name="Hashimoto, Chie / 橋本　知依" userId="d974ff01-1f92-419a-ba7c-6fd3fb8463af" providerId="ADAL" clId="{5C4F4213-B812-484D-A676-5F72C72A1EAB}" dt="2023-08-28T06:47:05.568" v="4741" actId="47"/>
        <pc:sldMkLst>
          <pc:docMk/>
          <pc:sldMk cId="2280984839" sldId="315"/>
        </pc:sldMkLst>
      </pc:sldChg>
      <pc:sldChg chg="add del ord">
        <pc:chgData name="Hashimoto, Chie / 橋本　知依" userId="d974ff01-1f92-419a-ba7c-6fd3fb8463af" providerId="ADAL" clId="{5C4F4213-B812-484D-A676-5F72C72A1EAB}" dt="2023-08-28T06:47:05.568" v="4741" actId="47"/>
        <pc:sldMkLst>
          <pc:docMk/>
          <pc:sldMk cId="3219491497" sldId="316"/>
        </pc:sldMkLst>
      </pc:sldChg>
      <pc:sldChg chg="addSp delSp modSp add mod">
        <pc:chgData name="Hashimoto, Chie / 橋本　知依" userId="d974ff01-1f92-419a-ba7c-6fd3fb8463af" providerId="ADAL" clId="{5C4F4213-B812-484D-A676-5F72C72A1EAB}" dt="2023-08-28T07:29:37.876" v="5115" actId="20577"/>
        <pc:sldMkLst>
          <pc:docMk/>
          <pc:sldMk cId="447668987" sldId="317"/>
        </pc:sldMkLst>
        <pc:spChg chg="add del mod">
          <ac:chgData name="Hashimoto, Chie / 橋本　知依" userId="d974ff01-1f92-419a-ba7c-6fd3fb8463af" providerId="ADAL" clId="{5C4F4213-B812-484D-A676-5F72C72A1EAB}" dt="2023-08-28T03:33:27.432" v="1302" actId="478"/>
          <ac:spMkLst>
            <pc:docMk/>
            <pc:sldMk cId="447668987" sldId="317"/>
            <ac:spMk id="3" creationId="{AC46A0D6-8400-580D-951B-F5638A00B53D}"/>
          </ac:spMkLst>
        </pc:spChg>
        <pc:spChg chg="add del">
          <ac:chgData name="Hashimoto, Chie / 橋本　知依" userId="d974ff01-1f92-419a-ba7c-6fd3fb8463af" providerId="ADAL" clId="{5C4F4213-B812-484D-A676-5F72C72A1EAB}" dt="2023-08-28T03:26:25.858" v="1212" actId="22"/>
          <ac:spMkLst>
            <pc:docMk/>
            <pc:sldMk cId="447668987" sldId="317"/>
            <ac:spMk id="6" creationId="{C46B7797-6861-E503-0AB9-D1A4C84EFE73}"/>
          </ac:spMkLst>
        </pc:spChg>
        <pc:spChg chg="add del mod">
          <ac:chgData name="Hashimoto, Chie / 橋本　知依" userId="d974ff01-1f92-419a-ba7c-6fd3fb8463af" providerId="ADAL" clId="{5C4F4213-B812-484D-A676-5F72C72A1EAB}" dt="2023-08-28T05:30:48.495" v="4226" actId="478"/>
          <ac:spMkLst>
            <pc:docMk/>
            <pc:sldMk cId="447668987" sldId="317"/>
            <ac:spMk id="7" creationId="{E45F18EF-21A8-5E27-C2E4-89CC095CFD99}"/>
          </ac:spMkLst>
        </pc:spChg>
        <pc:spChg chg="add del mod">
          <ac:chgData name="Hashimoto, Chie / 橋本　知依" userId="d974ff01-1f92-419a-ba7c-6fd3fb8463af" providerId="ADAL" clId="{5C4F4213-B812-484D-A676-5F72C72A1EAB}" dt="2023-08-28T05:57:58.557" v="4313" actId="478"/>
          <ac:spMkLst>
            <pc:docMk/>
            <pc:sldMk cId="447668987" sldId="317"/>
            <ac:spMk id="8" creationId="{09C01F0C-E74C-6AB1-CA69-AC7F51DA5C1D}"/>
          </ac:spMkLst>
        </pc:spChg>
        <pc:spChg chg="mod">
          <ac:chgData name="Hashimoto, Chie / 橋本　知依" userId="d974ff01-1f92-419a-ba7c-6fd3fb8463af" providerId="ADAL" clId="{5C4F4213-B812-484D-A676-5F72C72A1EAB}" dt="2023-08-28T04:25:36.382" v="2440"/>
          <ac:spMkLst>
            <pc:docMk/>
            <pc:sldMk cId="447668987" sldId="317"/>
            <ac:spMk id="12" creationId="{24603ADF-6F29-443B-ADCA-EA29FD73E44D}"/>
          </ac:spMkLst>
        </pc:spChg>
        <pc:spChg chg="mod">
          <ac:chgData name="Hashimoto, Chie / 橋本　知依" userId="d974ff01-1f92-419a-ba7c-6fd3fb8463af" providerId="ADAL" clId="{5C4F4213-B812-484D-A676-5F72C72A1EAB}" dt="2023-08-28T04:25:36.382" v="2440"/>
          <ac:spMkLst>
            <pc:docMk/>
            <pc:sldMk cId="447668987" sldId="317"/>
            <ac:spMk id="13" creationId="{BF0896E9-F8E6-EBA8-A198-F176388FD023}"/>
          </ac:spMkLst>
        </pc:spChg>
        <pc:spChg chg="add del mod">
          <ac:chgData name="Hashimoto, Chie / 橋本　知依" userId="d974ff01-1f92-419a-ba7c-6fd3fb8463af" providerId="ADAL" clId="{5C4F4213-B812-484D-A676-5F72C72A1EAB}" dt="2023-08-28T06:46:39.118" v="4720" actId="478"/>
          <ac:spMkLst>
            <pc:docMk/>
            <pc:sldMk cId="447668987" sldId="317"/>
            <ac:spMk id="14" creationId="{136CF1EB-58EC-C013-1780-9E59595AE745}"/>
          </ac:spMkLst>
        </pc:spChg>
        <pc:spChg chg="add mod">
          <ac:chgData name="Hashimoto, Chie / 橋本　知依" userId="d974ff01-1f92-419a-ba7c-6fd3fb8463af" providerId="ADAL" clId="{5C4F4213-B812-484D-A676-5F72C72A1EAB}" dt="2023-08-28T05:57:52.647" v="4310" actId="164"/>
          <ac:spMkLst>
            <pc:docMk/>
            <pc:sldMk cId="447668987" sldId="317"/>
            <ac:spMk id="21" creationId="{7FA96AE7-7579-0B20-F789-0ACD4E003064}"/>
          </ac:spMkLst>
        </pc:spChg>
        <pc:spChg chg="add mod">
          <ac:chgData name="Hashimoto, Chie / 橋本　知依" userId="d974ff01-1f92-419a-ba7c-6fd3fb8463af" providerId="ADAL" clId="{5C4F4213-B812-484D-A676-5F72C72A1EAB}" dt="2023-08-28T05:57:52.647" v="4310" actId="164"/>
          <ac:spMkLst>
            <pc:docMk/>
            <pc:sldMk cId="447668987" sldId="317"/>
            <ac:spMk id="22" creationId="{ED43106A-9961-1A85-54B7-52E9D9D25156}"/>
          </ac:spMkLst>
        </pc:spChg>
        <pc:grpChg chg="add del mod">
          <ac:chgData name="Hashimoto, Chie / 橋本　知依" userId="d974ff01-1f92-419a-ba7c-6fd3fb8463af" providerId="ADAL" clId="{5C4F4213-B812-484D-A676-5F72C72A1EAB}" dt="2023-08-28T06:46:36.697" v="4719" actId="478"/>
          <ac:grpSpMkLst>
            <pc:docMk/>
            <pc:sldMk cId="447668987" sldId="317"/>
            <ac:grpSpMk id="9" creationId="{E02F35F6-EDD8-C78F-091F-2E2FB970D8A6}"/>
          </ac:grpSpMkLst>
        </pc:grpChg>
        <pc:grpChg chg="add mod">
          <ac:chgData name="Hashimoto, Chie / 橋本　知依" userId="d974ff01-1f92-419a-ba7c-6fd3fb8463af" providerId="ADAL" clId="{5C4F4213-B812-484D-A676-5F72C72A1EAB}" dt="2023-08-28T05:58:50.016" v="4314" actId="1076"/>
          <ac:grpSpMkLst>
            <pc:docMk/>
            <pc:sldMk cId="447668987" sldId="317"/>
            <ac:grpSpMk id="23" creationId="{9B502177-AC1D-0860-E60B-AD6F8C805011}"/>
          </ac:grpSpMkLst>
        </pc:grpChg>
        <pc:graphicFrameChg chg="mod modGraphic">
          <ac:chgData name="Hashimoto, Chie / 橋本　知依" userId="d974ff01-1f92-419a-ba7c-6fd3fb8463af" providerId="ADAL" clId="{5C4F4213-B812-484D-A676-5F72C72A1EAB}" dt="2023-08-28T07:29:37.876" v="5115" actId="20577"/>
          <ac:graphicFrameMkLst>
            <pc:docMk/>
            <pc:sldMk cId="447668987" sldId="317"/>
            <ac:graphicFrameMk id="5" creationId="{A43B3B8F-0507-A5A7-E202-0B8B6E55E5E8}"/>
          </ac:graphicFrameMkLst>
        </pc:graphicFrameChg>
        <pc:picChg chg="mod">
          <ac:chgData name="Hashimoto, Chie / 橋本　知依" userId="d974ff01-1f92-419a-ba7c-6fd3fb8463af" providerId="ADAL" clId="{5C4F4213-B812-484D-A676-5F72C72A1EAB}" dt="2023-08-28T04:25:36.382" v="2440"/>
          <ac:picMkLst>
            <pc:docMk/>
            <pc:sldMk cId="447668987" sldId="317"/>
            <ac:picMk id="10" creationId="{B17A4DC0-E6A8-12D7-15C4-123F791573CD}"/>
          </ac:picMkLst>
        </pc:picChg>
        <pc:picChg chg="mod">
          <ac:chgData name="Hashimoto, Chie / 橋本　知依" userId="d974ff01-1f92-419a-ba7c-6fd3fb8463af" providerId="ADAL" clId="{5C4F4213-B812-484D-A676-5F72C72A1EAB}" dt="2023-08-28T04:25:36.382" v="2440"/>
          <ac:picMkLst>
            <pc:docMk/>
            <pc:sldMk cId="447668987" sldId="317"/>
            <ac:picMk id="11" creationId="{4F28691C-47C7-12C8-1CDF-77D82AF8850D}"/>
          </ac:picMkLst>
        </pc:picChg>
        <pc:picChg chg="add del mod">
          <ac:chgData name="Hashimoto, Chie / 橋本　知依" userId="d974ff01-1f92-419a-ba7c-6fd3fb8463af" providerId="ADAL" clId="{5C4F4213-B812-484D-A676-5F72C72A1EAB}" dt="2023-08-28T05:34:03.995" v="4275" actId="478"/>
          <ac:picMkLst>
            <pc:docMk/>
            <pc:sldMk cId="447668987" sldId="317"/>
            <ac:picMk id="16" creationId="{C969C0DF-2533-3532-8F72-C1F79CAEEA61}"/>
          </ac:picMkLst>
        </pc:picChg>
        <pc:picChg chg="add mod">
          <ac:chgData name="Hashimoto, Chie / 橋本　知依" userId="d974ff01-1f92-419a-ba7c-6fd3fb8463af" providerId="ADAL" clId="{5C4F4213-B812-484D-A676-5F72C72A1EAB}" dt="2023-08-28T06:47:32.345" v="4756" actId="14100"/>
          <ac:picMkLst>
            <pc:docMk/>
            <pc:sldMk cId="447668987" sldId="317"/>
            <ac:picMk id="18" creationId="{B83286FE-F1C3-530A-CE82-1A9C266631FD}"/>
          </ac:picMkLst>
        </pc:picChg>
        <pc:picChg chg="add mod modCrop">
          <ac:chgData name="Hashimoto, Chie / 橋本　知依" userId="d974ff01-1f92-419a-ba7c-6fd3fb8463af" providerId="ADAL" clId="{5C4F4213-B812-484D-A676-5F72C72A1EAB}" dt="2023-08-28T05:57:52.647" v="4310" actId="164"/>
          <ac:picMkLst>
            <pc:docMk/>
            <pc:sldMk cId="447668987" sldId="317"/>
            <ac:picMk id="20" creationId="{3607B30C-3731-9924-BB38-8A15C9BD1D6D}"/>
          </ac:picMkLst>
        </pc:picChg>
      </pc:sldChg>
      <pc:sldChg chg="addSp delSp modSp add mod ord">
        <pc:chgData name="Hashimoto, Chie / 橋本　知依" userId="d974ff01-1f92-419a-ba7c-6fd3fb8463af" providerId="ADAL" clId="{5C4F4213-B812-484D-A676-5F72C72A1EAB}" dt="2023-08-28T08:49:29.902" v="5127" actId="20577"/>
        <pc:sldMkLst>
          <pc:docMk/>
          <pc:sldMk cId="1313864603" sldId="318"/>
        </pc:sldMkLst>
        <pc:spChg chg="del">
          <ac:chgData name="Hashimoto, Chie / 橋本　知依" userId="d974ff01-1f92-419a-ba7c-6fd3fb8463af" providerId="ADAL" clId="{5C4F4213-B812-484D-A676-5F72C72A1EAB}" dt="2023-08-28T03:28:20.985" v="1216" actId="478"/>
          <ac:spMkLst>
            <pc:docMk/>
            <pc:sldMk cId="1313864603" sldId="318"/>
            <ac:spMk id="3" creationId="{AC46A0D6-8400-580D-951B-F5638A00B53D}"/>
          </ac:spMkLst>
        </pc:spChg>
        <pc:spChg chg="add del mod">
          <ac:chgData name="Hashimoto, Chie / 橋本　知依" userId="d974ff01-1f92-419a-ba7c-6fd3fb8463af" providerId="ADAL" clId="{5C4F4213-B812-484D-A676-5F72C72A1EAB}" dt="2023-08-28T07:21:19.574" v="4998" actId="478"/>
          <ac:spMkLst>
            <pc:docMk/>
            <pc:sldMk cId="1313864603" sldId="318"/>
            <ac:spMk id="7" creationId="{9EE82B9E-0CE7-E06A-329A-9B3D74FBFDA9}"/>
          </ac:spMkLst>
        </pc:spChg>
        <pc:spChg chg="mod">
          <ac:chgData name="Hashimoto, Chie / 橋本　知依" userId="d974ff01-1f92-419a-ba7c-6fd3fb8463af" providerId="ADAL" clId="{5C4F4213-B812-484D-A676-5F72C72A1EAB}" dt="2023-08-28T06:43:40.821" v="4420"/>
          <ac:spMkLst>
            <pc:docMk/>
            <pc:sldMk cId="1313864603" sldId="318"/>
            <ac:spMk id="12" creationId="{5F87F10C-9C02-C374-A2BC-6E4A2F9B2CD3}"/>
          </ac:spMkLst>
        </pc:spChg>
        <pc:spChg chg="mod">
          <ac:chgData name="Hashimoto, Chie / 橋本　知依" userId="d974ff01-1f92-419a-ba7c-6fd3fb8463af" providerId="ADAL" clId="{5C4F4213-B812-484D-A676-5F72C72A1EAB}" dt="2023-08-28T06:43:40.821" v="4420"/>
          <ac:spMkLst>
            <pc:docMk/>
            <pc:sldMk cId="1313864603" sldId="318"/>
            <ac:spMk id="13" creationId="{D5F89312-44B4-6D73-8C4A-7D986BBCE6B5}"/>
          </ac:spMkLst>
        </pc:spChg>
        <pc:spChg chg="mod">
          <ac:chgData name="Hashimoto, Chie / 橋本　知依" userId="d974ff01-1f92-419a-ba7c-6fd3fb8463af" providerId="ADAL" clId="{5C4F4213-B812-484D-A676-5F72C72A1EAB}" dt="2023-08-28T07:20:32.806" v="4983"/>
          <ac:spMkLst>
            <pc:docMk/>
            <pc:sldMk cId="1313864603" sldId="318"/>
            <ac:spMk id="15" creationId="{9F1E0936-4252-D8E3-39CD-E88FD4A592C9}"/>
          </ac:spMkLst>
        </pc:spChg>
        <pc:spChg chg="mod">
          <ac:chgData name="Hashimoto, Chie / 橋本　知依" userId="d974ff01-1f92-419a-ba7c-6fd3fb8463af" providerId="ADAL" clId="{5C4F4213-B812-484D-A676-5F72C72A1EAB}" dt="2023-08-28T07:20:32.806" v="4983"/>
          <ac:spMkLst>
            <pc:docMk/>
            <pc:sldMk cId="1313864603" sldId="318"/>
            <ac:spMk id="17" creationId="{6DD5863C-F869-64C8-7857-4833714AEC60}"/>
          </ac:spMkLst>
        </pc:spChg>
        <pc:spChg chg="add mod">
          <ac:chgData name="Hashimoto, Chie / 橋本　知依" userId="d974ff01-1f92-419a-ba7c-6fd3fb8463af" providerId="ADAL" clId="{5C4F4213-B812-484D-A676-5F72C72A1EAB}" dt="2023-08-28T07:21:02.569" v="4989" actId="164"/>
          <ac:spMkLst>
            <pc:docMk/>
            <pc:sldMk cId="1313864603" sldId="318"/>
            <ac:spMk id="22" creationId="{F5F1D904-EFFB-4A52-5444-1803C4C479F1}"/>
          </ac:spMkLst>
        </pc:spChg>
        <pc:grpChg chg="add mod">
          <ac:chgData name="Hashimoto, Chie / 橋本　知依" userId="d974ff01-1f92-419a-ba7c-6fd3fb8463af" providerId="ADAL" clId="{5C4F4213-B812-484D-A676-5F72C72A1EAB}" dt="2023-08-28T07:24:04.128" v="5018" actId="1076"/>
          <ac:grpSpMkLst>
            <pc:docMk/>
            <pc:sldMk cId="1313864603" sldId="318"/>
            <ac:grpSpMk id="3" creationId="{10877F83-DCA5-5B30-BB8F-FA06457F6042}"/>
          </ac:grpSpMkLst>
        </pc:grpChg>
        <pc:grpChg chg="add mod">
          <ac:chgData name="Hashimoto, Chie / 橋本　知依" userId="d974ff01-1f92-419a-ba7c-6fd3fb8463af" providerId="ADAL" clId="{5C4F4213-B812-484D-A676-5F72C72A1EAB}" dt="2023-08-28T07:21:02.569" v="4989" actId="164"/>
          <ac:grpSpMkLst>
            <pc:docMk/>
            <pc:sldMk cId="1313864603" sldId="318"/>
            <ac:grpSpMk id="8" creationId="{C9FD9B6B-B055-6AEF-E356-33A620B32A7B}"/>
          </ac:grpSpMkLst>
        </pc:grpChg>
        <pc:grpChg chg="mod">
          <ac:chgData name="Hashimoto, Chie / 橋本　知依" userId="d974ff01-1f92-419a-ba7c-6fd3fb8463af" providerId="ADAL" clId="{5C4F4213-B812-484D-A676-5F72C72A1EAB}" dt="2023-08-28T06:43:40.821" v="4420"/>
          <ac:grpSpMkLst>
            <pc:docMk/>
            <pc:sldMk cId="1313864603" sldId="318"/>
            <ac:grpSpMk id="9" creationId="{49C799C4-D711-5285-BBD5-32264C2A80D2}"/>
          </ac:grpSpMkLst>
        </pc:grpChg>
        <pc:grpChg chg="add mod ord">
          <ac:chgData name="Hashimoto, Chie / 橋本　知依" userId="d974ff01-1f92-419a-ba7c-6fd3fb8463af" providerId="ADAL" clId="{5C4F4213-B812-484D-A676-5F72C72A1EAB}" dt="2023-08-28T07:24:03.079" v="5017" actId="1076"/>
          <ac:grpSpMkLst>
            <pc:docMk/>
            <pc:sldMk cId="1313864603" sldId="318"/>
            <ac:grpSpMk id="19" creationId="{9EC3F801-BFD4-AF30-4695-544DB655D5EB}"/>
          </ac:grpSpMkLst>
        </pc:grpChg>
        <pc:graphicFrameChg chg="add mod ord modGraphic">
          <ac:chgData name="Hashimoto, Chie / 橋本　知依" userId="d974ff01-1f92-419a-ba7c-6fd3fb8463af" providerId="ADAL" clId="{5C4F4213-B812-484D-A676-5F72C72A1EAB}" dt="2023-08-28T08:49:29.902" v="5127" actId="20577"/>
          <ac:graphicFrameMkLst>
            <pc:docMk/>
            <pc:sldMk cId="1313864603" sldId="318"/>
            <ac:graphicFrameMk id="4" creationId="{EB3BA6E4-31DC-DD5C-9A01-1D2938F4179E}"/>
          </ac:graphicFrameMkLst>
        </pc:graphicFrameChg>
        <pc:graphicFrameChg chg="del mod modGraphic">
          <ac:chgData name="Hashimoto, Chie / 橋本　知依" userId="d974ff01-1f92-419a-ba7c-6fd3fb8463af" providerId="ADAL" clId="{5C4F4213-B812-484D-A676-5F72C72A1EAB}" dt="2023-08-28T06:45:28.697" v="4628" actId="21"/>
          <ac:graphicFrameMkLst>
            <pc:docMk/>
            <pc:sldMk cId="1313864603" sldId="318"/>
            <ac:graphicFrameMk id="5" creationId="{A43B3B8F-0507-A5A7-E202-0B8B6E55E5E8}"/>
          </ac:graphicFrameMkLst>
        </pc:graphicFrameChg>
        <pc:picChg chg="mod">
          <ac:chgData name="Hashimoto, Chie / 橋本　知依" userId="d974ff01-1f92-419a-ba7c-6fd3fb8463af" providerId="ADAL" clId="{5C4F4213-B812-484D-A676-5F72C72A1EAB}" dt="2023-08-28T07:20:32.806" v="4983"/>
          <ac:picMkLst>
            <pc:docMk/>
            <pc:sldMk cId="1313864603" sldId="318"/>
            <ac:picMk id="5" creationId="{3B4E9A80-22FE-68FC-F201-E0C93EB6D080}"/>
          </ac:picMkLst>
        </pc:picChg>
        <pc:picChg chg="add mod">
          <ac:chgData name="Hashimoto, Chie / 橋本　知依" userId="d974ff01-1f92-419a-ba7c-6fd3fb8463af" providerId="ADAL" clId="{5C4F4213-B812-484D-A676-5F72C72A1EAB}" dt="2023-08-28T06:44:46.462" v="4569" actId="1035"/>
          <ac:picMkLst>
            <pc:docMk/>
            <pc:sldMk cId="1313864603" sldId="318"/>
            <ac:picMk id="6" creationId="{5D650373-84DA-D99C-6AB4-9CBC420C7B79}"/>
          </ac:picMkLst>
        </pc:picChg>
        <pc:picChg chg="mod">
          <ac:chgData name="Hashimoto, Chie / 橋本　知依" userId="d974ff01-1f92-419a-ba7c-6fd3fb8463af" providerId="ADAL" clId="{5C4F4213-B812-484D-A676-5F72C72A1EAB}" dt="2023-08-28T06:43:40.821" v="4420"/>
          <ac:picMkLst>
            <pc:docMk/>
            <pc:sldMk cId="1313864603" sldId="318"/>
            <ac:picMk id="11" creationId="{F14CAA5D-5B8C-FCEA-2621-B995F01E04DC}"/>
          </ac:picMkLst>
        </pc:picChg>
        <pc:picChg chg="mod">
          <ac:chgData name="Hashimoto, Chie / 橋本　知依" userId="d974ff01-1f92-419a-ba7c-6fd3fb8463af" providerId="ADAL" clId="{5C4F4213-B812-484D-A676-5F72C72A1EAB}" dt="2023-08-28T07:20:32.806" v="4983"/>
          <ac:picMkLst>
            <pc:docMk/>
            <pc:sldMk cId="1313864603" sldId="318"/>
            <ac:picMk id="16" creationId="{AB68BE6A-AFC8-48B3-F2D9-B182B808CA55}"/>
          </ac:picMkLst>
        </pc:picChg>
        <pc:cxnChg chg="mod">
          <ac:chgData name="Hashimoto, Chie / 橋本　知依" userId="d974ff01-1f92-419a-ba7c-6fd3fb8463af" providerId="ADAL" clId="{5C4F4213-B812-484D-A676-5F72C72A1EAB}" dt="2023-08-28T06:46:17.405" v="4709" actId="14100"/>
          <ac:cxnSpMkLst>
            <pc:docMk/>
            <pc:sldMk cId="1313864603" sldId="318"/>
            <ac:cxnSpMk id="10" creationId="{B44CCABD-A3D4-237E-DE36-C9393E37C633}"/>
          </ac:cxnSpMkLst>
        </pc:cxnChg>
        <pc:cxnChg chg="mod">
          <ac:chgData name="Hashimoto, Chie / 橋本　知依" userId="d974ff01-1f92-419a-ba7c-6fd3fb8463af" providerId="ADAL" clId="{5C4F4213-B812-484D-A676-5F72C72A1EAB}" dt="2023-08-28T06:43:40.821" v="4420"/>
          <ac:cxnSpMkLst>
            <pc:docMk/>
            <pc:sldMk cId="1313864603" sldId="318"/>
            <ac:cxnSpMk id="14" creationId="{01ED9B2C-A657-BC83-3555-21EB5981231D}"/>
          </ac:cxnSpMkLst>
        </pc:cxnChg>
        <pc:cxnChg chg="mod">
          <ac:chgData name="Hashimoto, Chie / 橋本　知依" userId="d974ff01-1f92-419a-ba7c-6fd3fb8463af" providerId="ADAL" clId="{5C4F4213-B812-484D-A676-5F72C72A1EAB}" dt="2023-08-28T07:20:32.806" v="4983"/>
          <ac:cxnSpMkLst>
            <pc:docMk/>
            <pc:sldMk cId="1313864603" sldId="318"/>
            <ac:cxnSpMk id="18" creationId="{F2E83409-4617-0DF4-1465-05A8CD97AF5B}"/>
          </ac:cxnSpMkLst>
        </pc:cxnChg>
      </pc:sldChg>
      <pc:sldChg chg="addSp delSp modSp add mod">
        <pc:chgData name="Hashimoto, Chie / 橋本　知依" userId="d974ff01-1f92-419a-ba7c-6fd3fb8463af" providerId="ADAL" clId="{5C4F4213-B812-484D-A676-5F72C72A1EAB}" dt="2023-08-28T09:09:33.803" v="5132"/>
        <pc:sldMkLst>
          <pc:docMk/>
          <pc:sldMk cId="3501336745" sldId="319"/>
        </pc:sldMkLst>
        <pc:spChg chg="add del mod">
          <ac:chgData name="Hashimoto, Chie / 橋本　知依" userId="d974ff01-1f92-419a-ba7c-6fd3fb8463af" providerId="ADAL" clId="{5C4F4213-B812-484D-A676-5F72C72A1EAB}" dt="2023-08-28T04:24:48.305" v="2433" actId="478"/>
          <ac:spMkLst>
            <pc:docMk/>
            <pc:sldMk cId="3501336745" sldId="319"/>
            <ac:spMk id="3" creationId="{2B0EF90F-4767-02B4-F0D8-4774F4E82D0B}"/>
          </ac:spMkLst>
        </pc:spChg>
        <pc:spChg chg="mod">
          <ac:chgData name="Hashimoto, Chie / 橋本　知依" userId="d974ff01-1f92-419a-ba7c-6fd3fb8463af" providerId="ADAL" clId="{5C4F4213-B812-484D-A676-5F72C72A1EAB}" dt="2023-08-28T09:09:33.204" v="5131"/>
          <ac:spMkLst>
            <pc:docMk/>
            <pc:sldMk cId="3501336745" sldId="319"/>
            <ac:spMk id="7" creationId="{227D4ADA-61C5-46B0-4DD1-E557C2B6D698}"/>
          </ac:spMkLst>
        </pc:spChg>
        <pc:spChg chg="del">
          <ac:chgData name="Hashimoto, Chie / 橋本　知依" userId="d974ff01-1f92-419a-ba7c-6fd3fb8463af" providerId="ADAL" clId="{5C4F4213-B812-484D-A676-5F72C72A1EAB}" dt="2023-08-28T03:44:02.546" v="1701" actId="478"/>
          <ac:spMkLst>
            <pc:docMk/>
            <pc:sldMk cId="3501336745" sldId="319"/>
            <ac:spMk id="7" creationId="{E45F18EF-21A8-5E27-C2E4-89CC095CFD99}"/>
          </ac:spMkLst>
        </pc:spChg>
        <pc:spChg chg="del">
          <ac:chgData name="Hashimoto, Chie / 橋本　知依" userId="d974ff01-1f92-419a-ba7c-6fd3fb8463af" providerId="ADAL" clId="{5C4F4213-B812-484D-A676-5F72C72A1EAB}" dt="2023-08-28T03:44:02.546" v="1701" actId="478"/>
          <ac:spMkLst>
            <pc:docMk/>
            <pc:sldMk cId="3501336745" sldId="319"/>
            <ac:spMk id="8" creationId="{09C01F0C-E74C-6AB1-CA69-AC7F51DA5C1D}"/>
          </ac:spMkLst>
        </pc:spChg>
        <pc:spChg chg="add del mod">
          <ac:chgData name="Hashimoto, Chie / 橋本　知依" userId="d974ff01-1f92-419a-ba7c-6fd3fb8463af" providerId="ADAL" clId="{5C4F4213-B812-484D-A676-5F72C72A1EAB}" dt="2023-08-28T09:09:33.803" v="5132"/>
          <ac:spMkLst>
            <pc:docMk/>
            <pc:sldMk cId="3501336745" sldId="319"/>
            <ac:spMk id="9" creationId="{91A9F01A-8B10-0BA5-7F04-A60FD769BDB6}"/>
          </ac:spMkLst>
        </pc:spChg>
        <pc:spChg chg="add mod">
          <ac:chgData name="Hashimoto, Chie / 橋本　知依" userId="d974ff01-1f92-419a-ba7c-6fd3fb8463af" providerId="ADAL" clId="{5C4F4213-B812-484D-A676-5F72C72A1EAB}" dt="2023-08-28T04:20:06.648" v="2398" actId="164"/>
          <ac:spMkLst>
            <pc:docMk/>
            <pc:sldMk cId="3501336745" sldId="319"/>
            <ac:spMk id="11" creationId="{DCE90AF7-0A61-89CD-9BB5-2FB9705DDE3E}"/>
          </ac:spMkLst>
        </pc:spChg>
        <pc:spChg chg="add del mod">
          <ac:chgData name="Hashimoto, Chie / 橋本　知依" userId="d974ff01-1f92-419a-ba7c-6fd3fb8463af" providerId="ADAL" clId="{5C4F4213-B812-484D-A676-5F72C72A1EAB}" dt="2023-08-28T07:26:07.381" v="5054" actId="21"/>
          <ac:spMkLst>
            <pc:docMk/>
            <pc:sldMk cId="3501336745" sldId="319"/>
            <ac:spMk id="16" creationId="{5033ECD3-0249-4341-409E-C1E1EAECAE6D}"/>
          </ac:spMkLst>
        </pc:spChg>
        <pc:grpChg chg="add del mod">
          <ac:chgData name="Hashimoto, Chie / 橋本　知依" userId="d974ff01-1f92-419a-ba7c-6fd3fb8463af" providerId="ADAL" clId="{5C4F4213-B812-484D-A676-5F72C72A1EAB}" dt="2023-08-28T09:09:33.803" v="5132"/>
          <ac:grpSpMkLst>
            <pc:docMk/>
            <pc:sldMk cId="3501336745" sldId="319"/>
            <ac:grpSpMk id="3" creationId="{50840A8D-D134-B764-65A5-D39B66EABF6A}"/>
          </ac:grpSpMkLst>
        </pc:grpChg>
        <pc:grpChg chg="add del mod">
          <ac:chgData name="Hashimoto, Chie / 橋本　知依" userId="d974ff01-1f92-419a-ba7c-6fd3fb8463af" providerId="ADAL" clId="{5C4F4213-B812-484D-A676-5F72C72A1EAB}" dt="2023-08-28T07:26:07.381" v="5054" actId="21"/>
          <ac:grpSpMkLst>
            <pc:docMk/>
            <pc:sldMk cId="3501336745" sldId="319"/>
            <ac:grpSpMk id="17" creationId="{3AC17B02-DFD8-724B-02BF-8E147094DCD4}"/>
          </ac:grpSpMkLst>
        </pc:grpChg>
        <pc:graphicFrameChg chg="mod modGraphic">
          <ac:chgData name="Hashimoto, Chie / 橋本　知依" userId="d974ff01-1f92-419a-ba7c-6fd3fb8463af" providerId="ADAL" clId="{5C4F4213-B812-484D-A676-5F72C72A1EAB}" dt="2023-08-28T07:29:42.531" v="5120" actId="20577"/>
          <ac:graphicFrameMkLst>
            <pc:docMk/>
            <pc:sldMk cId="3501336745" sldId="319"/>
            <ac:graphicFrameMk id="5" creationId="{A43B3B8F-0507-A5A7-E202-0B8B6E55E5E8}"/>
          </ac:graphicFrameMkLst>
        </pc:graphicFrameChg>
        <pc:picChg chg="mod">
          <ac:chgData name="Hashimoto, Chie / 橋本　知依" userId="d974ff01-1f92-419a-ba7c-6fd3fb8463af" providerId="ADAL" clId="{5C4F4213-B812-484D-A676-5F72C72A1EAB}" dt="2023-08-28T09:09:33.204" v="5131"/>
          <ac:picMkLst>
            <pc:docMk/>
            <pc:sldMk cId="3501336745" sldId="319"/>
            <ac:picMk id="4" creationId="{814A3702-31DF-F689-ED41-6E78D3ABCD58}"/>
          </ac:picMkLst>
        </pc:picChg>
        <pc:picChg chg="add mod">
          <ac:chgData name="Hashimoto, Chie / 橋本　知依" userId="d974ff01-1f92-419a-ba7c-6fd3fb8463af" providerId="ADAL" clId="{5C4F4213-B812-484D-A676-5F72C72A1EAB}" dt="2023-08-28T04:20:06.648" v="2398" actId="164"/>
          <ac:picMkLst>
            <pc:docMk/>
            <pc:sldMk cId="3501336745" sldId="319"/>
            <ac:picMk id="6" creationId="{2FEF1CCF-E96B-3B4F-B6A1-7CBA67FC6962}"/>
          </ac:picMkLst>
        </pc:picChg>
        <pc:picChg chg="mod">
          <ac:chgData name="Hashimoto, Chie / 橋本　知依" userId="d974ff01-1f92-419a-ba7c-6fd3fb8463af" providerId="ADAL" clId="{5C4F4213-B812-484D-A676-5F72C72A1EAB}" dt="2023-08-28T09:09:33.204" v="5131"/>
          <ac:picMkLst>
            <pc:docMk/>
            <pc:sldMk cId="3501336745" sldId="319"/>
            <ac:picMk id="6" creationId="{E6C071DF-8CC5-4396-03D6-50D04769259B}"/>
          </ac:picMkLst>
        </pc:picChg>
        <pc:picChg chg="add mod modCrop">
          <ac:chgData name="Hashimoto, Chie / 橋本　知依" userId="d974ff01-1f92-419a-ba7c-6fd3fb8463af" providerId="ADAL" clId="{5C4F4213-B812-484D-A676-5F72C72A1EAB}" dt="2023-08-28T04:20:06.648" v="2398" actId="164"/>
          <ac:picMkLst>
            <pc:docMk/>
            <pc:sldMk cId="3501336745" sldId="319"/>
            <ac:picMk id="10" creationId="{4E68A77F-6A08-D36E-E884-D6E9BA323EE7}"/>
          </ac:picMkLst>
        </pc:picChg>
        <pc:cxnChg chg="mod">
          <ac:chgData name="Hashimoto, Chie / 橋本　知依" userId="d974ff01-1f92-419a-ba7c-6fd3fb8463af" providerId="ADAL" clId="{5C4F4213-B812-484D-A676-5F72C72A1EAB}" dt="2023-08-28T09:09:33.204" v="5131"/>
          <ac:cxnSpMkLst>
            <pc:docMk/>
            <pc:sldMk cId="3501336745" sldId="319"/>
            <ac:cxnSpMk id="8" creationId="{CC6995E6-356C-65F0-C8D1-58A20625D78E}"/>
          </ac:cxnSpMkLst>
        </pc:cxnChg>
        <pc:cxnChg chg="add mod">
          <ac:chgData name="Hashimoto, Chie / 橋本　知依" userId="d974ff01-1f92-419a-ba7c-6fd3fb8463af" providerId="ADAL" clId="{5C4F4213-B812-484D-A676-5F72C72A1EAB}" dt="2023-08-28T07:26:07.381" v="5054" actId="21"/>
          <ac:cxnSpMkLst>
            <pc:docMk/>
            <pc:sldMk cId="3501336745" sldId="319"/>
            <ac:cxnSpMk id="13" creationId="{9D7A04D6-270F-9B93-5964-F78431F858D0}"/>
          </ac:cxnSpMkLst>
        </pc:cxnChg>
      </pc:sldChg>
      <pc:sldChg chg="addSp delSp modSp add mod">
        <pc:chgData name="Hashimoto, Chie / 橋本　知依" userId="d974ff01-1f92-419a-ba7c-6fd3fb8463af" providerId="ADAL" clId="{5C4F4213-B812-484D-A676-5F72C72A1EAB}" dt="2023-08-28T09:10:07.349" v="5143" actId="14734"/>
        <pc:sldMkLst>
          <pc:docMk/>
          <pc:sldMk cId="1885235102" sldId="320"/>
        </pc:sldMkLst>
        <pc:spChg chg="add del mod">
          <ac:chgData name="Hashimoto, Chie / 橋本　知依" userId="d974ff01-1f92-419a-ba7c-6fd3fb8463af" providerId="ADAL" clId="{5C4F4213-B812-484D-A676-5F72C72A1EAB}" dt="2023-08-28T07:19:12.424" v="4965"/>
          <ac:spMkLst>
            <pc:docMk/>
            <pc:sldMk cId="1885235102" sldId="320"/>
            <ac:spMk id="3" creationId="{1ADFA94B-EC74-D17D-8FCA-3A660D7E9F9B}"/>
          </ac:spMkLst>
        </pc:spChg>
        <pc:spChg chg="del">
          <ac:chgData name="Hashimoto, Chie / 橋本　知依" userId="d974ff01-1f92-419a-ba7c-6fd3fb8463af" providerId="ADAL" clId="{5C4F4213-B812-484D-A676-5F72C72A1EAB}" dt="2023-08-28T04:25:54.712" v="2447" actId="478"/>
          <ac:spMkLst>
            <pc:docMk/>
            <pc:sldMk cId="1885235102" sldId="320"/>
            <ac:spMk id="3" creationId="{2B0EF90F-4767-02B4-F0D8-4774F4E82D0B}"/>
          </ac:spMkLst>
        </pc:spChg>
        <pc:spChg chg="add mod">
          <ac:chgData name="Hashimoto, Chie / 橋本　知依" userId="d974ff01-1f92-419a-ba7c-6fd3fb8463af" providerId="ADAL" clId="{5C4F4213-B812-484D-A676-5F72C72A1EAB}" dt="2023-08-28T04:34:19.493" v="2639" actId="1076"/>
          <ac:spMkLst>
            <pc:docMk/>
            <pc:sldMk cId="1885235102" sldId="320"/>
            <ac:spMk id="8" creationId="{BC2DD3F8-A0CE-5119-E79F-BA065ADF1B79}"/>
          </ac:spMkLst>
        </pc:spChg>
        <pc:spChg chg="mod">
          <ac:chgData name="Hashimoto, Chie / 橋本　知依" userId="d974ff01-1f92-419a-ba7c-6fd3fb8463af" providerId="ADAL" clId="{5C4F4213-B812-484D-A676-5F72C72A1EAB}" dt="2023-08-28T09:09:34.829" v="5133"/>
          <ac:spMkLst>
            <pc:docMk/>
            <pc:sldMk cId="1885235102" sldId="320"/>
            <ac:spMk id="10" creationId="{798D7FD0-330A-7D86-6F2B-AE0C65F77C50}"/>
          </ac:spMkLst>
        </pc:spChg>
        <pc:spChg chg="add mod">
          <ac:chgData name="Hashimoto, Chie / 橋本　知依" userId="d974ff01-1f92-419a-ba7c-6fd3fb8463af" providerId="ADAL" clId="{5C4F4213-B812-484D-A676-5F72C72A1EAB}" dt="2023-08-28T09:09:36.809" v="5134" actId="1076"/>
          <ac:spMkLst>
            <pc:docMk/>
            <pc:sldMk cId="1885235102" sldId="320"/>
            <ac:spMk id="13" creationId="{93DE4DC7-8C69-BC5C-66BF-AF60C584E3D5}"/>
          </ac:spMkLst>
        </pc:spChg>
        <pc:spChg chg="add mod">
          <ac:chgData name="Hashimoto, Chie / 橋本　知依" userId="d974ff01-1f92-419a-ba7c-6fd3fb8463af" providerId="ADAL" clId="{5C4F4213-B812-484D-A676-5F72C72A1EAB}" dt="2023-08-28T07:20:29.902" v="4982" actId="164"/>
          <ac:spMkLst>
            <pc:docMk/>
            <pc:sldMk cId="1885235102" sldId="320"/>
            <ac:spMk id="14" creationId="{A5C19B87-B718-1BA5-A348-45E0399E63FE}"/>
          </ac:spMkLst>
        </pc:spChg>
        <pc:spChg chg="del">
          <ac:chgData name="Hashimoto, Chie / 橋本　知依" userId="d974ff01-1f92-419a-ba7c-6fd3fb8463af" providerId="ADAL" clId="{5C4F4213-B812-484D-A676-5F72C72A1EAB}" dt="2023-08-28T04:21:07.815" v="2432" actId="478"/>
          <ac:spMkLst>
            <pc:docMk/>
            <pc:sldMk cId="1885235102" sldId="320"/>
            <ac:spMk id="16" creationId="{5033ECD3-0249-4341-409E-C1E1EAECAE6D}"/>
          </ac:spMkLst>
        </pc:spChg>
        <pc:spChg chg="add mod">
          <ac:chgData name="Hashimoto, Chie / 橋本　知依" userId="d974ff01-1f92-419a-ba7c-6fd3fb8463af" providerId="ADAL" clId="{5C4F4213-B812-484D-A676-5F72C72A1EAB}" dt="2023-08-28T07:20:29.902" v="4982" actId="164"/>
          <ac:spMkLst>
            <pc:docMk/>
            <pc:sldMk cId="1885235102" sldId="320"/>
            <ac:spMk id="19" creationId="{6BED3AB0-FF65-42E9-F3C2-6C07A320690F}"/>
          </ac:spMkLst>
        </pc:spChg>
        <pc:grpChg chg="add mod">
          <ac:chgData name="Hashimoto, Chie / 橋本　知依" userId="d974ff01-1f92-419a-ba7c-6fd3fb8463af" providerId="ADAL" clId="{5C4F4213-B812-484D-A676-5F72C72A1EAB}" dt="2023-08-28T09:09:36.809" v="5134" actId="1076"/>
          <ac:grpSpMkLst>
            <pc:docMk/>
            <pc:sldMk cId="1885235102" sldId="320"/>
            <ac:grpSpMk id="3" creationId="{2F3E70C7-56EC-9BEC-B14F-D829B3961C18}"/>
          </ac:grpSpMkLst>
        </pc:grpChg>
        <pc:grpChg chg="add del mod">
          <ac:chgData name="Hashimoto, Chie / 橋本　知依" userId="d974ff01-1f92-419a-ba7c-6fd3fb8463af" providerId="ADAL" clId="{5C4F4213-B812-484D-A676-5F72C72A1EAB}" dt="2023-08-28T09:09:18.556" v="5128" actId="478"/>
          <ac:grpSpMkLst>
            <pc:docMk/>
            <pc:sldMk cId="1885235102" sldId="320"/>
            <ac:grpSpMk id="4" creationId="{D85D58E5-AD74-8D93-AABA-B9A476A66C8A}"/>
          </ac:grpSpMkLst>
        </pc:grpChg>
        <pc:grpChg chg="del">
          <ac:chgData name="Hashimoto, Chie / 橋本　知依" userId="d974ff01-1f92-419a-ba7c-6fd3fb8463af" providerId="ADAL" clId="{5C4F4213-B812-484D-A676-5F72C72A1EAB}" dt="2023-08-28T04:21:06.528" v="2431" actId="478"/>
          <ac:grpSpMkLst>
            <pc:docMk/>
            <pc:sldMk cId="1885235102" sldId="320"/>
            <ac:grpSpMk id="17" creationId="{3AC17B02-DFD8-724B-02BF-8E147094DCD4}"/>
          </ac:grpSpMkLst>
        </pc:grpChg>
        <pc:graphicFrameChg chg="mod modGraphic">
          <ac:chgData name="Hashimoto, Chie / 橋本　知依" userId="d974ff01-1f92-419a-ba7c-6fd3fb8463af" providerId="ADAL" clId="{5C4F4213-B812-484D-A676-5F72C72A1EAB}" dt="2023-08-28T09:10:07.349" v="5143" actId="14734"/>
          <ac:graphicFrameMkLst>
            <pc:docMk/>
            <pc:sldMk cId="1885235102" sldId="320"/>
            <ac:graphicFrameMk id="5" creationId="{A43B3B8F-0507-A5A7-E202-0B8B6E55E5E8}"/>
          </ac:graphicFrameMkLst>
        </pc:graphicFrameChg>
        <pc:picChg chg="mod">
          <ac:chgData name="Hashimoto, Chie / 橋本　知依" userId="d974ff01-1f92-419a-ba7c-6fd3fb8463af" providerId="ADAL" clId="{5C4F4213-B812-484D-A676-5F72C72A1EAB}" dt="2023-08-28T09:09:34.829" v="5133"/>
          <ac:picMkLst>
            <pc:docMk/>
            <pc:sldMk cId="1885235102" sldId="320"/>
            <ac:picMk id="6" creationId="{ADA32BBC-9D3F-95E2-97B9-DB202A2BA851}"/>
          </ac:picMkLst>
        </pc:picChg>
        <pc:picChg chg="add mod">
          <ac:chgData name="Hashimoto, Chie / 橋本　知依" userId="d974ff01-1f92-419a-ba7c-6fd3fb8463af" providerId="ADAL" clId="{5C4F4213-B812-484D-A676-5F72C72A1EAB}" dt="2023-08-28T04:34:25.544" v="2643" actId="1076"/>
          <ac:picMkLst>
            <pc:docMk/>
            <pc:sldMk cId="1885235102" sldId="320"/>
            <ac:picMk id="7" creationId="{EA43269E-FE79-1E79-A032-D0F1C8145E41}"/>
          </ac:picMkLst>
        </pc:picChg>
        <pc:picChg chg="mod">
          <ac:chgData name="Hashimoto, Chie / 橋本　知依" userId="d974ff01-1f92-419a-ba7c-6fd3fb8463af" providerId="ADAL" clId="{5C4F4213-B812-484D-A676-5F72C72A1EAB}" dt="2023-08-28T09:09:34.829" v="5133"/>
          <ac:picMkLst>
            <pc:docMk/>
            <pc:sldMk cId="1885235102" sldId="320"/>
            <ac:picMk id="9" creationId="{49E9F55D-55EF-AE8C-049D-90B21557FBCF}"/>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2" creationId="{4F0E5E4F-5822-01AD-0A59-B4A35CC3B455}"/>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8" creationId="{551642C3-699A-1D15-35F8-6EAB35767B8E}"/>
          </ac:picMkLst>
        </pc:picChg>
        <pc:cxnChg chg="mod">
          <ac:chgData name="Hashimoto, Chie / 橋本　知依" userId="d974ff01-1f92-419a-ba7c-6fd3fb8463af" providerId="ADAL" clId="{5C4F4213-B812-484D-A676-5F72C72A1EAB}" dt="2023-08-28T09:09:34.829" v="5133"/>
          <ac:cxnSpMkLst>
            <pc:docMk/>
            <pc:sldMk cId="1885235102" sldId="320"/>
            <ac:cxnSpMk id="11" creationId="{B6656E54-4041-4A92-547E-5075F55D6632}"/>
          </ac:cxnSpMkLst>
        </pc:cxnChg>
        <pc:cxnChg chg="mod">
          <ac:chgData name="Hashimoto, Chie / 橋本　知依" userId="d974ff01-1f92-419a-ba7c-6fd3fb8463af" providerId="ADAL" clId="{5C4F4213-B812-484D-A676-5F72C72A1EAB}" dt="2023-08-28T04:21:06.528" v="2431" actId="478"/>
          <ac:cxnSpMkLst>
            <pc:docMk/>
            <pc:sldMk cId="1885235102" sldId="320"/>
            <ac:cxnSpMk id="13" creationId="{9D7A04D6-270F-9B93-5964-F78431F858D0}"/>
          </ac:cxnSpMkLst>
        </pc:cxnChg>
        <pc:cxnChg chg="add mod">
          <ac:chgData name="Hashimoto, Chie / 橋本　知依" userId="d974ff01-1f92-419a-ba7c-6fd3fb8463af" providerId="ADAL" clId="{5C4F4213-B812-484D-A676-5F72C72A1EAB}" dt="2023-08-28T09:09:18.556" v="5128" actId="478"/>
          <ac:cxnSpMkLst>
            <pc:docMk/>
            <pc:sldMk cId="1885235102" sldId="320"/>
            <ac:cxnSpMk id="20" creationId="{0D533B25-35E0-3339-057A-D5E2679EB1AC}"/>
          </ac:cxnSpMkLst>
        </pc:cxnChg>
      </pc:sldChg>
      <pc:sldChg chg="addSp delSp modSp add mod">
        <pc:chgData name="Hashimoto, Chie / 橋本　知依" userId="d974ff01-1f92-419a-ba7c-6fd3fb8463af" providerId="ADAL" clId="{5C4F4213-B812-484D-A676-5F72C72A1EAB}" dt="2023-08-28T07:28:59.455" v="5085" actId="20577"/>
        <pc:sldMkLst>
          <pc:docMk/>
          <pc:sldMk cId="3692902404" sldId="321"/>
        </pc:sldMkLst>
        <pc:spChg chg="add mod">
          <ac:chgData name="Hashimoto, Chie / 橋本　知依" userId="d974ff01-1f92-419a-ba7c-6fd3fb8463af" providerId="ADAL" clId="{5C4F4213-B812-484D-A676-5F72C72A1EAB}" dt="2023-08-28T04:47:15.109" v="3280" actId="164"/>
          <ac:spMkLst>
            <pc:docMk/>
            <pc:sldMk cId="3692902404" sldId="321"/>
            <ac:spMk id="4" creationId="{AF0BBC08-AC22-90D8-5476-125DCE721C25}"/>
          </ac:spMkLst>
        </pc:spChg>
        <pc:spChg chg="add mod">
          <ac:chgData name="Hashimoto, Chie / 橋本　知依" userId="d974ff01-1f92-419a-ba7c-6fd3fb8463af" providerId="ADAL" clId="{5C4F4213-B812-484D-A676-5F72C72A1EAB}" dt="2023-08-28T04:47:04.172" v="3278" actId="20577"/>
          <ac:spMkLst>
            <pc:docMk/>
            <pc:sldMk cId="3692902404" sldId="321"/>
            <ac:spMk id="6" creationId="{04900F35-C4C3-164B-16EE-BC6BAD18DC04}"/>
          </ac:spMkLst>
        </pc:spChg>
        <pc:spChg chg="add mod">
          <ac:chgData name="Hashimoto, Chie / 橋本　知依" userId="d974ff01-1f92-419a-ba7c-6fd3fb8463af" providerId="ADAL" clId="{5C4F4213-B812-484D-A676-5F72C72A1EAB}" dt="2023-08-28T04:48:58.332" v="3415" actId="20577"/>
          <ac:spMkLst>
            <pc:docMk/>
            <pc:sldMk cId="3692902404" sldId="321"/>
            <ac:spMk id="8" creationId="{0A09BB07-25DE-29D6-024B-3BF03C676532}"/>
          </ac:spMkLst>
        </pc:spChg>
        <pc:spChg chg="add mod">
          <ac:chgData name="Hashimoto, Chie / 橋本　知依" userId="d974ff01-1f92-419a-ba7c-6fd3fb8463af" providerId="ADAL" clId="{5C4F4213-B812-484D-A676-5F72C72A1EAB}" dt="2023-08-28T05:12:02.286" v="3855" actId="403"/>
          <ac:spMkLst>
            <pc:docMk/>
            <pc:sldMk cId="3692902404" sldId="321"/>
            <ac:spMk id="9" creationId="{43A48585-2363-3DEC-844A-3B1A7627495D}"/>
          </ac:spMkLst>
        </pc:spChg>
        <pc:spChg chg="add mod">
          <ac:chgData name="Hashimoto, Chie / 橋本　知依" userId="d974ff01-1f92-419a-ba7c-6fd3fb8463af" providerId="ADAL" clId="{5C4F4213-B812-484D-A676-5F72C72A1EAB}" dt="2023-08-28T04:49:47.834" v="3430" actId="1076"/>
          <ac:spMkLst>
            <pc:docMk/>
            <pc:sldMk cId="3692902404" sldId="321"/>
            <ac:spMk id="10" creationId="{926581FD-79CD-8A9B-22B2-9986A7A9D20B}"/>
          </ac:spMkLst>
        </pc:spChg>
        <pc:spChg chg="add del mod">
          <ac:chgData name="Hashimoto, Chie / 橋本　知依" userId="d974ff01-1f92-419a-ba7c-6fd3fb8463af" providerId="ADAL" clId="{5C4F4213-B812-484D-A676-5F72C72A1EAB}" dt="2023-08-28T04:49:25.415" v="3420"/>
          <ac:spMkLst>
            <pc:docMk/>
            <pc:sldMk cId="3692902404" sldId="321"/>
            <ac:spMk id="13" creationId="{96CC4113-1666-F09A-531C-17A04E8F3E6B}"/>
          </ac:spMkLst>
        </pc:spChg>
        <pc:spChg chg="add mod">
          <ac:chgData name="Hashimoto, Chie / 橋本　知依" userId="d974ff01-1f92-419a-ba7c-6fd3fb8463af" providerId="ADAL" clId="{5C4F4213-B812-484D-A676-5F72C72A1EAB}" dt="2023-08-28T04:49:39.069" v="3425" actId="164"/>
          <ac:spMkLst>
            <pc:docMk/>
            <pc:sldMk cId="3692902404" sldId="321"/>
            <ac:spMk id="14" creationId="{F0B1C285-3725-CC4E-3F5A-8A2AB48B95F6}"/>
          </ac:spMkLst>
        </pc:spChg>
        <pc:grpChg chg="add mod">
          <ac:chgData name="Hashimoto, Chie / 橋本　知依" userId="d974ff01-1f92-419a-ba7c-6fd3fb8463af" providerId="ADAL" clId="{5C4F4213-B812-484D-A676-5F72C72A1EAB}" dt="2023-08-28T04:47:18.003" v="3282" actId="1076"/>
          <ac:grpSpMkLst>
            <pc:docMk/>
            <pc:sldMk cId="3692902404" sldId="321"/>
            <ac:grpSpMk id="7" creationId="{4647CFDD-F8BD-F39B-E543-AF6D9B4CB878}"/>
          </ac:grpSpMkLst>
        </pc:grpChg>
        <pc:grpChg chg="add mod">
          <ac:chgData name="Hashimoto, Chie / 橋本　知依" userId="d974ff01-1f92-419a-ba7c-6fd3fb8463af" providerId="ADAL" clId="{5C4F4213-B812-484D-A676-5F72C72A1EAB}" dt="2023-08-28T04:49:42.777" v="3427" actId="1076"/>
          <ac:grpSpMkLst>
            <pc:docMk/>
            <pc:sldMk cId="3692902404" sldId="321"/>
            <ac:grpSpMk id="15" creationId="{827A0EAD-F22C-B3E0-CAAE-6DBF3B823A78}"/>
          </ac:grpSpMkLst>
        </pc:grpChg>
        <pc:graphicFrameChg chg="add del mod modGraphic">
          <ac:chgData name="Hashimoto, Chie / 橋本　知依" userId="d974ff01-1f92-419a-ba7c-6fd3fb8463af" providerId="ADAL" clId="{5C4F4213-B812-484D-A676-5F72C72A1EAB}" dt="2023-08-28T07:28:59.455" v="5085" actId="20577"/>
          <ac:graphicFrameMkLst>
            <pc:docMk/>
            <pc:sldMk cId="3692902404" sldId="321"/>
            <ac:graphicFrameMk id="5" creationId="{A43B3B8F-0507-A5A7-E202-0B8B6E55E5E8}"/>
          </ac:graphicFrameMkLst>
        </pc:graphicFrameChg>
        <pc:picChg chg="add mod modCrop">
          <ac:chgData name="Hashimoto, Chie / 橋本　知依" userId="d974ff01-1f92-419a-ba7c-6fd3fb8463af" providerId="ADAL" clId="{5C4F4213-B812-484D-A676-5F72C72A1EAB}" dt="2023-08-28T04:47:15.109" v="3280" actId="164"/>
          <ac:picMkLst>
            <pc:docMk/>
            <pc:sldMk cId="3692902404" sldId="321"/>
            <ac:picMk id="3" creationId="{39041E72-229E-F617-5800-DD8D613FEB7E}"/>
          </ac:picMkLst>
        </pc:picChg>
        <pc:picChg chg="add mod modCrop">
          <ac:chgData name="Hashimoto, Chie / 橋本　知依" userId="d974ff01-1f92-419a-ba7c-6fd3fb8463af" providerId="ADAL" clId="{5C4F4213-B812-484D-A676-5F72C72A1EAB}" dt="2023-08-28T04:49:39.069" v="3425" actId="164"/>
          <ac:picMkLst>
            <pc:docMk/>
            <pc:sldMk cId="3692902404" sldId="321"/>
            <ac:picMk id="12" creationId="{A224A058-3649-388B-E6FF-7466A19D228D}"/>
          </ac:picMkLst>
        </pc:picChg>
      </pc:sldChg>
      <pc:sldChg chg="addSp delSp modSp add mod">
        <pc:chgData name="Hashimoto, Chie / 橋本　知依" userId="d974ff01-1f92-419a-ba7c-6fd3fb8463af" providerId="ADAL" clId="{5C4F4213-B812-484D-A676-5F72C72A1EAB}" dt="2023-08-28T09:10:15.669" v="5145" actId="20577"/>
        <pc:sldMkLst>
          <pc:docMk/>
          <pc:sldMk cId="1151300994" sldId="322"/>
        </pc:sldMkLst>
        <pc:spChg chg="del">
          <ac:chgData name="Hashimoto, Chie / 橋本　知依" userId="d974ff01-1f92-419a-ba7c-6fd3fb8463af" providerId="ADAL" clId="{5C4F4213-B812-484D-A676-5F72C72A1EAB}" dt="2023-08-28T05:14:01.425" v="3913" actId="478"/>
          <ac:spMkLst>
            <pc:docMk/>
            <pc:sldMk cId="1151300994" sldId="322"/>
            <ac:spMk id="6" creationId="{04900F35-C4C3-164B-16EE-BC6BAD18DC04}"/>
          </ac:spMkLst>
        </pc:spChg>
        <pc:spChg chg="mod">
          <ac:chgData name="Hashimoto, Chie / 橋本　知依" userId="d974ff01-1f92-419a-ba7c-6fd3fb8463af" providerId="ADAL" clId="{5C4F4213-B812-484D-A676-5F72C72A1EAB}" dt="2023-08-28T07:26:12.565" v="5055"/>
          <ac:spMkLst>
            <pc:docMk/>
            <pc:sldMk cId="1151300994" sldId="322"/>
            <ac:spMk id="7" creationId="{89A31B6F-3F67-AFD2-7B06-D948CF08787A}"/>
          </ac:spMkLst>
        </pc:spChg>
        <pc:spChg chg="del">
          <ac:chgData name="Hashimoto, Chie / 橋本　知依" userId="d974ff01-1f92-419a-ba7c-6fd3fb8463af" providerId="ADAL" clId="{5C4F4213-B812-484D-A676-5F72C72A1EAB}" dt="2023-08-28T05:14:01.425" v="3913" actId="478"/>
          <ac:spMkLst>
            <pc:docMk/>
            <pc:sldMk cId="1151300994" sldId="322"/>
            <ac:spMk id="8" creationId="{0A09BB07-25DE-29D6-024B-3BF03C676532}"/>
          </ac:spMkLst>
        </pc:spChg>
        <pc:spChg chg="del">
          <ac:chgData name="Hashimoto, Chie / 橋本　知依" userId="d974ff01-1f92-419a-ba7c-6fd3fb8463af" providerId="ADAL" clId="{5C4F4213-B812-484D-A676-5F72C72A1EAB}" dt="2023-08-28T05:12:37.254" v="3882" actId="478"/>
          <ac:spMkLst>
            <pc:docMk/>
            <pc:sldMk cId="1151300994" sldId="322"/>
            <ac:spMk id="9" creationId="{43A48585-2363-3DEC-844A-3B1A7627495D}"/>
          </ac:spMkLst>
        </pc:spChg>
        <pc:spChg chg="add del mod">
          <ac:chgData name="Hashimoto, Chie / 橋本　知依" userId="d974ff01-1f92-419a-ba7c-6fd3fb8463af" providerId="ADAL" clId="{5C4F4213-B812-484D-A676-5F72C72A1EAB}" dt="2023-08-28T09:09:42.526" v="5137" actId="478"/>
          <ac:spMkLst>
            <pc:docMk/>
            <pc:sldMk cId="1151300994" sldId="322"/>
            <ac:spMk id="9" creationId="{4DC5C7D9-54A1-CB7C-20DA-B25A1FF134FC}"/>
          </ac:spMkLst>
        </pc:spChg>
        <pc:spChg chg="del">
          <ac:chgData name="Hashimoto, Chie / 橋本　知依" userId="d974ff01-1f92-419a-ba7c-6fd3fb8463af" providerId="ADAL" clId="{5C4F4213-B812-484D-A676-5F72C72A1EAB}" dt="2023-08-28T05:12:42.399" v="3884" actId="478"/>
          <ac:spMkLst>
            <pc:docMk/>
            <pc:sldMk cId="1151300994" sldId="322"/>
            <ac:spMk id="10" creationId="{926581FD-79CD-8A9B-22B2-9986A7A9D20B}"/>
          </ac:spMkLst>
        </pc:spChg>
        <pc:grpChg chg="add del mod">
          <ac:chgData name="Hashimoto, Chie / 橋本　知依" userId="d974ff01-1f92-419a-ba7c-6fd3fb8463af" providerId="ADAL" clId="{5C4F4213-B812-484D-A676-5F72C72A1EAB}" dt="2023-08-28T09:09:41.175" v="5136" actId="478"/>
          <ac:grpSpMkLst>
            <pc:docMk/>
            <pc:sldMk cId="1151300994" sldId="322"/>
            <ac:grpSpMk id="3" creationId="{A37E557D-75D3-8E3E-83E9-4DE2E278E2C2}"/>
          </ac:grpSpMkLst>
        </pc:grpChg>
        <pc:grpChg chg="del">
          <ac:chgData name="Hashimoto, Chie / 橋本　知依" userId="d974ff01-1f92-419a-ba7c-6fd3fb8463af" providerId="ADAL" clId="{5C4F4213-B812-484D-A676-5F72C72A1EAB}" dt="2023-08-28T05:12:37.254" v="3882" actId="478"/>
          <ac:grpSpMkLst>
            <pc:docMk/>
            <pc:sldMk cId="1151300994" sldId="322"/>
            <ac:grpSpMk id="7" creationId="{4647CFDD-F8BD-F39B-E543-AF6D9B4CB878}"/>
          </ac:grpSpMkLst>
        </pc:grpChg>
        <pc:grpChg chg="del">
          <ac:chgData name="Hashimoto, Chie / 橋本　知依" userId="d974ff01-1f92-419a-ba7c-6fd3fb8463af" providerId="ADAL" clId="{5C4F4213-B812-484D-A676-5F72C72A1EAB}" dt="2023-08-28T05:12:37.254" v="3882" actId="478"/>
          <ac:grpSpMkLst>
            <pc:docMk/>
            <pc:sldMk cId="1151300994" sldId="322"/>
            <ac:grpSpMk id="15" creationId="{827A0EAD-F22C-B3E0-CAAE-6DBF3B823A78}"/>
          </ac:grpSpMkLst>
        </pc:grpChg>
        <pc:graphicFrameChg chg="mod modGraphic">
          <ac:chgData name="Hashimoto, Chie / 橋本　知依" userId="d974ff01-1f92-419a-ba7c-6fd3fb8463af" providerId="ADAL" clId="{5C4F4213-B812-484D-A676-5F72C72A1EAB}" dt="2023-08-28T09:10:15.669" v="5145" actId="20577"/>
          <ac:graphicFrameMkLst>
            <pc:docMk/>
            <pc:sldMk cId="1151300994" sldId="322"/>
            <ac:graphicFrameMk id="5" creationId="{A43B3B8F-0507-A5A7-E202-0B8B6E55E5E8}"/>
          </ac:graphicFrameMkLst>
        </pc:graphicFrameChg>
        <pc:picChg chg="mod">
          <ac:chgData name="Hashimoto, Chie / 橋本　知依" userId="d974ff01-1f92-419a-ba7c-6fd3fb8463af" providerId="ADAL" clId="{5C4F4213-B812-484D-A676-5F72C72A1EAB}" dt="2023-08-28T07:26:12.565" v="5055"/>
          <ac:picMkLst>
            <pc:docMk/>
            <pc:sldMk cId="1151300994" sldId="322"/>
            <ac:picMk id="4" creationId="{EC3B9A03-90FC-287D-E95E-68B36434577D}"/>
          </ac:picMkLst>
        </pc:picChg>
        <pc:picChg chg="mod">
          <ac:chgData name="Hashimoto, Chie / 橋本　知依" userId="d974ff01-1f92-419a-ba7c-6fd3fb8463af" providerId="ADAL" clId="{5C4F4213-B812-484D-A676-5F72C72A1EAB}" dt="2023-08-28T07:26:12.565" v="5055"/>
          <ac:picMkLst>
            <pc:docMk/>
            <pc:sldMk cId="1151300994" sldId="322"/>
            <ac:picMk id="6" creationId="{74008AE1-7FFE-141D-513B-E15F934C82E9}"/>
          </ac:picMkLst>
        </pc:picChg>
        <pc:cxnChg chg="mod">
          <ac:chgData name="Hashimoto, Chie / 橋本　知依" userId="d974ff01-1f92-419a-ba7c-6fd3fb8463af" providerId="ADAL" clId="{5C4F4213-B812-484D-A676-5F72C72A1EAB}" dt="2023-08-28T09:09:41.175" v="5136" actId="478"/>
          <ac:cxnSpMkLst>
            <pc:docMk/>
            <pc:sldMk cId="1151300994" sldId="322"/>
            <ac:cxnSpMk id="8" creationId="{ED906CEA-B438-2284-5C17-690989F9C1B0}"/>
          </ac:cxnSpMkLst>
        </pc:cxnChg>
      </pc:sldChg>
      <pc:sldChg chg="addSp delSp modSp add mod">
        <pc:chgData name="Hashimoto, Chie / 橋本　知依" userId="d974ff01-1f92-419a-ba7c-6fd3fb8463af" providerId="ADAL" clId="{5C4F4213-B812-484D-A676-5F72C72A1EAB}" dt="2023-08-28T07:29:33.908" v="5111" actId="20577"/>
        <pc:sldMkLst>
          <pc:docMk/>
          <pc:sldMk cId="2191921413" sldId="323"/>
        </pc:sldMkLst>
        <pc:spChg chg="add del mod">
          <ac:chgData name="Hashimoto, Chie / 橋本　知依" userId="d974ff01-1f92-419a-ba7c-6fd3fb8463af" providerId="ADAL" clId="{5C4F4213-B812-484D-A676-5F72C72A1EAB}" dt="2023-08-28T07:25:17.134" v="5032" actId="478"/>
          <ac:spMkLst>
            <pc:docMk/>
            <pc:sldMk cId="2191921413" sldId="323"/>
            <ac:spMk id="4" creationId="{5F6E79A6-CB58-2E86-13CD-0FE0139422AC}"/>
          </ac:spMkLst>
        </pc:spChg>
        <pc:graphicFrameChg chg="add mod modGraphic">
          <ac:chgData name="Hashimoto, Chie / 橋本　知依" userId="d974ff01-1f92-419a-ba7c-6fd3fb8463af" providerId="ADAL" clId="{5C4F4213-B812-484D-A676-5F72C72A1EAB}" dt="2023-08-28T07:29:33.908" v="5111" actId="20577"/>
          <ac:graphicFrameMkLst>
            <pc:docMk/>
            <pc:sldMk cId="2191921413" sldId="323"/>
            <ac:graphicFrameMk id="3" creationId="{12122E1E-386C-5C6E-1BEB-93831061FF8A}"/>
          </ac:graphicFrameMkLst>
        </pc:graphicFrameChg>
        <pc:graphicFrameChg chg="del">
          <ac:chgData name="Hashimoto, Chie / 橋本　知依" userId="d974ff01-1f92-419a-ba7c-6fd3fb8463af" providerId="ADAL" clId="{5C4F4213-B812-484D-A676-5F72C72A1EAB}" dt="2023-08-28T06:45:25.702" v="4627" actId="478"/>
          <ac:graphicFrameMkLst>
            <pc:docMk/>
            <pc:sldMk cId="2191921413" sldId="323"/>
            <ac:graphicFrameMk id="5" creationId="{A43B3B8F-0507-A5A7-E202-0B8B6E55E5E8}"/>
          </ac:graphicFrameMkLst>
        </pc:graphicFrameChg>
      </pc:sldChg>
      <pc:sldChg chg="addSp delSp modSp new mod ord">
        <pc:chgData name="Hashimoto, Chie / 橋本　知依" userId="d974ff01-1f92-419a-ba7c-6fd3fb8463af" providerId="ADAL" clId="{5C4F4213-B812-484D-A676-5F72C72A1EAB}" dt="2023-08-28T08:17:35.580" v="5125"/>
        <pc:sldMkLst>
          <pc:docMk/>
          <pc:sldMk cId="1149495715" sldId="324"/>
        </pc:sldMkLst>
        <pc:spChg chg="del">
          <ac:chgData name="Hashimoto, Chie / 橋本　知依" userId="d974ff01-1f92-419a-ba7c-6fd3fb8463af" providerId="ADAL" clId="{5C4F4213-B812-484D-A676-5F72C72A1EAB}" dt="2023-08-28T07:11:20.574" v="4811" actId="478"/>
          <ac:spMkLst>
            <pc:docMk/>
            <pc:sldMk cId="1149495715" sldId="324"/>
            <ac:spMk id="2" creationId="{25CCC840-927F-9904-2DE0-6F704C46DD4C}"/>
          </ac:spMkLst>
        </pc:spChg>
        <pc:spChg chg="add mod">
          <ac:chgData name="Hashimoto, Chie / 橋本　知依" userId="d974ff01-1f92-419a-ba7c-6fd3fb8463af" providerId="ADAL" clId="{5C4F4213-B812-484D-A676-5F72C72A1EAB}" dt="2023-08-28T08:17:35.580" v="5125"/>
          <ac:spMkLst>
            <pc:docMk/>
            <pc:sldMk cId="1149495715" sldId="324"/>
            <ac:spMk id="2" creationId="{A6A69237-E93B-DFFD-11F7-994168D502D6}"/>
          </ac:spMkLst>
        </pc:spChg>
        <pc:spChg chg="del">
          <ac:chgData name="Hashimoto, Chie / 橋本　知依" userId="d974ff01-1f92-419a-ba7c-6fd3fb8463af" providerId="ADAL" clId="{5C4F4213-B812-484D-A676-5F72C72A1EAB}" dt="2023-08-28T07:11:20.574" v="4811" actId="478"/>
          <ac:spMkLst>
            <pc:docMk/>
            <pc:sldMk cId="1149495715" sldId="324"/>
            <ac:spMk id="3" creationId="{E18BC27C-9FF0-439C-9892-33BE31523CEE}"/>
          </ac:spMkLst>
        </pc:spChg>
        <pc:spChg chg="del">
          <ac:chgData name="Hashimoto, Chie / 橋本　知依" userId="d974ff01-1f92-419a-ba7c-6fd3fb8463af" providerId="ADAL" clId="{5C4F4213-B812-484D-A676-5F72C72A1EAB}" dt="2023-08-28T07:11:20.574" v="4811" actId="478"/>
          <ac:spMkLst>
            <pc:docMk/>
            <pc:sldMk cId="1149495715" sldId="324"/>
            <ac:spMk id="4" creationId="{75B71A8B-565D-0505-D09E-BC9B28F06439}"/>
          </ac:spMkLst>
        </pc:spChg>
        <pc:spChg chg="del">
          <ac:chgData name="Hashimoto, Chie / 橋本　知依" userId="d974ff01-1f92-419a-ba7c-6fd3fb8463af" providerId="ADAL" clId="{5C4F4213-B812-484D-A676-5F72C72A1EAB}" dt="2023-08-28T07:11:20.574" v="4811" actId="478"/>
          <ac:spMkLst>
            <pc:docMk/>
            <pc:sldMk cId="1149495715" sldId="324"/>
            <ac:spMk id="5" creationId="{9CA9D8B2-A950-06EC-D2F5-BF9A692DD289}"/>
          </ac:spMkLst>
        </pc:spChg>
        <pc:spChg chg="add del mod">
          <ac:chgData name="Hashimoto, Chie / 橋本　知依" userId="d974ff01-1f92-419a-ba7c-6fd3fb8463af" providerId="ADAL" clId="{5C4F4213-B812-484D-A676-5F72C72A1EAB}" dt="2023-08-28T07:11:24.921" v="4813"/>
          <ac:spMkLst>
            <pc:docMk/>
            <pc:sldMk cId="1149495715" sldId="324"/>
            <ac:spMk id="6" creationId="{1C34658A-B6DB-DFA4-49FD-421624472D31}"/>
          </ac:spMkLst>
        </pc:spChg>
        <pc:spChg chg="mod">
          <ac:chgData name="Hashimoto, Chie / 橋本　知依" userId="d974ff01-1f92-419a-ba7c-6fd3fb8463af" providerId="ADAL" clId="{5C4F4213-B812-484D-A676-5F72C72A1EAB}" dt="2023-08-28T07:11:20.802" v="4812"/>
          <ac:spMkLst>
            <pc:docMk/>
            <pc:sldMk cId="1149495715" sldId="324"/>
            <ac:spMk id="9" creationId="{77CCD7EF-7C98-479D-A611-9BBAB7C732F4}"/>
          </ac:spMkLst>
        </pc:spChg>
        <pc:spChg chg="mod">
          <ac:chgData name="Hashimoto, Chie / 橋本　知依" userId="d974ff01-1f92-419a-ba7c-6fd3fb8463af" providerId="ADAL" clId="{5C4F4213-B812-484D-A676-5F72C72A1EAB}" dt="2023-08-28T07:11:20.802" v="4812"/>
          <ac:spMkLst>
            <pc:docMk/>
            <pc:sldMk cId="1149495715" sldId="324"/>
            <ac:spMk id="12" creationId="{2C553348-00B7-42BC-7667-2935C8C0B85E}"/>
          </ac:spMkLst>
        </pc:spChg>
        <pc:spChg chg="mod">
          <ac:chgData name="Hashimoto, Chie / 橋本　知依" userId="d974ff01-1f92-419a-ba7c-6fd3fb8463af" providerId="ADAL" clId="{5C4F4213-B812-484D-A676-5F72C72A1EAB}" dt="2023-08-28T07:11:20.802" v="4812"/>
          <ac:spMkLst>
            <pc:docMk/>
            <pc:sldMk cId="1149495715" sldId="324"/>
            <ac:spMk id="14" creationId="{CFBC7347-D830-D69C-B9CE-01940CE34764}"/>
          </ac:spMkLst>
        </pc:spChg>
        <pc:spChg chg="add del mod">
          <ac:chgData name="Hashimoto, Chie / 橋本　知依" userId="d974ff01-1f92-419a-ba7c-6fd3fb8463af" providerId="ADAL" clId="{5C4F4213-B812-484D-A676-5F72C72A1EAB}" dt="2023-08-28T07:11:24.921" v="4813"/>
          <ac:spMkLst>
            <pc:docMk/>
            <pc:sldMk cId="1149495715" sldId="324"/>
            <ac:spMk id="17" creationId="{92EB26D4-8881-84C4-EB2B-061B2D578B8F}"/>
          </ac:spMkLst>
        </pc:spChg>
        <pc:spChg chg="add del mod">
          <ac:chgData name="Hashimoto, Chie / 橋本　知依" userId="d974ff01-1f92-419a-ba7c-6fd3fb8463af" providerId="ADAL" clId="{5C4F4213-B812-484D-A676-5F72C72A1EAB}" dt="2023-08-28T07:11:24.921" v="4813"/>
          <ac:spMkLst>
            <pc:docMk/>
            <pc:sldMk cId="1149495715" sldId="324"/>
            <ac:spMk id="18" creationId="{5C4D3603-3D7B-1DD3-E32C-EFDDE7BE37C4}"/>
          </ac:spMkLst>
        </pc:spChg>
        <pc:spChg chg="mod">
          <ac:chgData name="Hashimoto, Chie / 橋本　知依" userId="d974ff01-1f92-419a-ba7c-6fd3fb8463af" providerId="ADAL" clId="{5C4F4213-B812-484D-A676-5F72C72A1EAB}" dt="2023-08-28T07:11:20.802" v="4812"/>
          <ac:spMkLst>
            <pc:docMk/>
            <pc:sldMk cId="1149495715" sldId="324"/>
            <ac:spMk id="22" creationId="{53CA5D80-7816-8603-25B4-656F9AEB5E94}"/>
          </ac:spMkLst>
        </pc:spChg>
        <pc:spChg chg="mod">
          <ac:chgData name="Hashimoto, Chie / 橋本　知依" userId="d974ff01-1f92-419a-ba7c-6fd3fb8463af" providerId="ADAL" clId="{5C4F4213-B812-484D-A676-5F72C72A1EAB}" dt="2023-08-28T07:11:20.802" v="4812"/>
          <ac:spMkLst>
            <pc:docMk/>
            <pc:sldMk cId="1149495715" sldId="324"/>
            <ac:spMk id="23" creationId="{40614A43-6923-F9A0-7514-96E218073A42}"/>
          </ac:spMkLst>
        </pc:spChg>
        <pc:spChg chg="add mod">
          <ac:chgData name="Hashimoto, Chie / 橋本　知依" userId="d974ff01-1f92-419a-ba7c-6fd3fb8463af" providerId="ADAL" clId="{5C4F4213-B812-484D-A676-5F72C72A1EAB}" dt="2023-08-28T07:11:25.780" v="4814"/>
          <ac:spMkLst>
            <pc:docMk/>
            <pc:sldMk cId="1149495715" sldId="324"/>
            <ac:spMk id="25" creationId="{0AD0C300-FB38-F40D-E2E3-653B9AC8BD70}"/>
          </ac:spMkLst>
        </pc:spChg>
        <pc:spChg chg="mod">
          <ac:chgData name="Hashimoto, Chie / 橋本　知依" userId="d974ff01-1f92-419a-ba7c-6fd3fb8463af" providerId="ADAL" clId="{5C4F4213-B812-484D-A676-5F72C72A1EAB}" dt="2023-08-28T07:11:25.780" v="4814"/>
          <ac:spMkLst>
            <pc:docMk/>
            <pc:sldMk cId="1149495715" sldId="324"/>
            <ac:spMk id="28" creationId="{415DA77F-260D-099F-2546-11373B018BE3}"/>
          </ac:spMkLst>
        </pc:spChg>
        <pc:spChg chg="mod">
          <ac:chgData name="Hashimoto, Chie / 橋本　知依" userId="d974ff01-1f92-419a-ba7c-6fd3fb8463af" providerId="ADAL" clId="{5C4F4213-B812-484D-A676-5F72C72A1EAB}" dt="2023-08-28T07:12:04.244" v="4827" actId="208"/>
          <ac:spMkLst>
            <pc:docMk/>
            <pc:sldMk cId="1149495715" sldId="324"/>
            <ac:spMk id="31" creationId="{2A593A9A-891B-055A-61E8-FEEFFCA8EC32}"/>
          </ac:spMkLst>
        </pc:spChg>
        <pc:spChg chg="mod">
          <ac:chgData name="Hashimoto, Chie / 橋本　知依" userId="d974ff01-1f92-419a-ba7c-6fd3fb8463af" providerId="ADAL" clId="{5C4F4213-B812-484D-A676-5F72C72A1EAB}" dt="2023-08-28T07:12:04.244" v="4827" actId="208"/>
          <ac:spMkLst>
            <pc:docMk/>
            <pc:sldMk cId="1149495715" sldId="324"/>
            <ac:spMk id="33" creationId="{42D99DD7-7372-E137-BCCF-3B5741181905}"/>
          </ac:spMkLst>
        </pc:spChg>
        <pc:spChg chg="add mod">
          <ac:chgData name="Hashimoto, Chie / 橋本　知依" userId="d974ff01-1f92-419a-ba7c-6fd3fb8463af" providerId="ADAL" clId="{5C4F4213-B812-484D-A676-5F72C72A1EAB}" dt="2023-08-28T07:11:25.780" v="4814"/>
          <ac:spMkLst>
            <pc:docMk/>
            <pc:sldMk cId="1149495715" sldId="324"/>
            <ac:spMk id="36" creationId="{4783783F-5B4E-4F4E-5498-B72C28283C22}"/>
          </ac:spMkLst>
        </pc:spChg>
        <pc:spChg chg="add mod">
          <ac:chgData name="Hashimoto, Chie / 橋本　知依" userId="d974ff01-1f92-419a-ba7c-6fd3fb8463af" providerId="ADAL" clId="{5C4F4213-B812-484D-A676-5F72C72A1EAB}" dt="2023-08-28T07:11:25.780" v="4814"/>
          <ac:spMkLst>
            <pc:docMk/>
            <pc:sldMk cId="1149495715" sldId="324"/>
            <ac:spMk id="37" creationId="{2E5468C2-489E-C138-98DB-3D774A7E3C02}"/>
          </ac:spMkLst>
        </pc:spChg>
        <pc:spChg chg="mod">
          <ac:chgData name="Hashimoto, Chie / 橋本　知依" userId="d974ff01-1f92-419a-ba7c-6fd3fb8463af" providerId="ADAL" clId="{5C4F4213-B812-484D-A676-5F72C72A1EAB}" dt="2023-08-28T07:11:59.879" v="4826" actId="208"/>
          <ac:spMkLst>
            <pc:docMk/>
            <pc:sldMk cId="1149495715" sldId="324"/>
            <ac:spMk id="41" creationId="{62D7789B-DFB4-0391-3C96-F1E674EE686A}"/>
          </ac:spMkLst>
        </pc:spChg>
        <pc:spChg chg="mod">
          <ac:chgData name="Hashimoto, Chie / 橋本　知依" userId="d974ff01-1f92-419a-ba7c-6fd3fb8463af" providerId="ADAL" clId="{5C4F4213-B812-484D-A676-5F72C72A1EAB}" dt="2023-08-28T07:11:59.879" v="4826" actId="208"/>
          <ac:spMkLst>
            <pc:docMk/>
            <pc:sldMk cId="1149495715" sldId="324"/>
            <ac:spMk id="42" creationId="{73C4DF71-C662-05A4-87E8-CD1C470894C5}"/>
          </ac:spMkLst>
        </pc:spChg>
        <pc:grpChg chg="add del mod">
          <ac:chgData name="Hashimoto, Chie / 橋本　知依" userId="d974ff01-1f92-419a-ba7c-6fd3fb8463af" providerId="ADAL" clId="{5C4F4213-B812-484D-A676-5F72C72A1EAB}" dt="2023-08-28T07:11:24.921" v="4813"/>
          <ac:grpSpMkLst>
            <pc:docMk/>
            <pc:sldMk cId="1149495715" sldId="324"/>
            <ac:grpSpMk id="8" creationId="{FEEBD403-C2CA-1381-2131-ECBD5FF79FBE}"/>
          </ac:grpSpMkLst>
        </pc:grpChg>
        <pc:grpChg chg="add del mod">
          <ac:chgData name="Hashimoto, Chie / 橋本　知依" userId="d974ff01-1f92-419a-ba7c-6fd3fb8463af" providerId="ADAL" clId="{5C4F4213-B812-484D-A676-5F72C72A1EAB}" dt="2023-08-28T07:11:24.921" v="4813"/>
          <ac:grpSpMkLst>
            <pc:docMk/>
            <pc:sldMk cId="1149495715" sldId="324"/>
            <ac:grpSpMk id="19" creationId="{354EC251-AEF9-3B08-CB89-BD98C7FB77DF}"/>
          </ac:grpSpMkLst>
        </pc:grpChg>
        <pc:grpChg chg="add mod">
          <ac:chgData name="Hashimoto, Chie / 橋本　知依" userId="d974ff01-1f92-419a-ba7c-6fd3fb8463af" providerId="ADAL" clId="{5C4F4213-B812-484D-A676-5F72C72A1EAB}" dt="2023-08-28T07:11:25.780" v="4814"/>
          <ac:grpSpMkLst>
            <pc:docMk/>
            <pc:sldMk cId="1149495715" sldId="324"/>
            <ac:grpSpMk id="27" creationId="{D9328948-2346-99C8-016E-6A5397EB2FA4}"/>
          </ac:grpSpMkLst>
        </pc:grpChg>
        <pc:grpChg chg="add mod">
          <ac:chgData name="Hashimoto, Chie / 橋本　知依" userId="d974ff01-1f92-419a-ba7c-6fd3fb8463af" providerId="ADAL" clId="{5C4F4213-B812-484D-A676-5F72C72A1EAB}" dt="2023-08-28T07:11:25.780" v="4814"/>
          <ac:grpSpMkLst>
            <pc:docMk/>
            <pc:sldMk cId="1149495715" sldId="324"/>
            <ac:grpSpMk id="38" creationId="{CA172B9B-90CE-4820-4BE3-674F80857EA8}"/>
          </ac:grpSpMkLst>
        </pc:grpChg>
        <pc:graphicFrameChg chg="add del mod">
          <ac:chgData name="Hashimoto, Chie / 橋本　知依" userId="d974ff01-1f92-419a-ba7c-6fd3fb8463af" providerId="ADAL" clId="{5C4F4213-B812-484D-A676-5F72C72A1EAB}" dt="2023-08-28T07:11:24.921" v="4813"/>
          <ac:graphicFrameMkLst>
            <pc:docMk/>
            <pc:sldMk cId="1149495715" sldId="324"/>
            <ac:graphicFrameMk id="7" creationId="{17464A2D-59F3-1C5F-59D6-C7C798AE1E4F}"/>
          </ac:graphicFrameMkLst>
        </pc:graphicFrameChg>
        <pc:graphicFrameChg chg="add mod modGraphic">
          <ac:chgData name="Hashimoto, Chie / 橋本　知依" userId="d974ff01-1f92-419a-ba7c-6fd3fb8463af" providerId="ADAL" clId="{5C4F4213-B812-484D-A676-5F72C72A1EAB}" dt="2023-08-28T07:12:24.709" v="4830" actId="20577"/>
          <ac:graphicFrameMkLst>
            <pc:docMk/>
            <pc:sldMk cId="1149495715" sldId="324"/>
            <ac:graphicFrameMk id="26" creationId="{A06F4236-B0CB-76C7-3EC5-7F470F421DC2}"/>
          </ac:graphicFrameMkLst>
        </pc:graphicFrameChg>
        <pc:picChg chg="mod">
          <ac:chgData name="Hashimoto, Chie / 橋本　知依" userId="d974ff01-1f92-419a-ba7c-6fd3fb8463af" providerId="ADAL" clId="{5C4F4213-B812-484D-A676-5F72C72A1EAB}" dt="2023-08-28T07:11:20.802" v="4812"/>
          <ac:picMkLst>
            <pc:docMk/>
            <pc:sldMk cId="1149495715" sldId="324"/>
            <ac:picMk id="10" creationId="{3DD12D49-F3CD-1DD1-67D2-4CDFCAD30BE2}"/>
          </ac:picMkLst>
        </pc:picChg>
        <pc:picChg chg="mod">
          <ac:chgData name="Hashimoto, Chie / 橋本　知依" userId="d974ff01-1f92-419a-ba7c-6fd3fb8463af" providerId="ADAL" clId="{5C4F4213-B812-484D-A676-5F72C72A1EAB}" dt="2023-08-28T07:11:20.802" v="4812"/>
          <ac:picMkLst>
            <pc:docMk/>
            <pc:sldMk cId="1149495715" sldId="324"/>
            <ac:picMk id="11" creationId="{25FFC582-B24F-CEBE-8FCC-ED54BCF05FE5}"/>
          </ac:picMkLst>
        </pc:picChg>
        <pc:picChg chg="mod">
          <ac:chgData name="Hashimoto, Chie / 橋本　知依" userId="d974ff01-1f92-419a-ba7c-6fd3fb8463af" providerId="ADAL" clId="{5C4F4213-B812-484D-A676-5F72C72A1EAB}" dt="2023-08-28T07:11:20.802" v="4812"/>
          <ac:picMkLst>
            <pc:docMk/>
            <pc:sldMk cId="1149495715" sldId="324"/>
            <ac:picMk id="13" creationId="{C6E1A865-940E-F394-F07A-D394E0968E20}"/>
          </ac:picMkLst>
        </pc:picChg>
        <pc:picChg chg="add del mod">
          <ac:chgData name="Hashimoto, Chie / 橋本　知依" userId="d974ff01-1f92-419a-ba7c-6fd3fb8463af" providerId="ADAL" clId="{5C4F4213-B812-484D-A676-5F72C72A1EAB}" dt="2023-08-28T07:11:24.921" v="4813"/>
          <ac:picMkLst>
            <pc:docMk/>
            <pc:sldMk cId="1149495715" sldId="324"/>
            <ac:picMk id="16" creationId="{A0E1B638-38AD-CB20-C225-59D6BA89AC40}"/>
          </ac:picMkLst>
        </pc:picChg>
        <pc:picChg chg="mod">
          <ac:chgData name="Hashimoto, Chie / 橋本　知依" userId="d974ff01-1f92-419a-ba7c-6fd3fb8463af" providerId="ADAL" clId="{5C4F4213-B812-484D-A676-5F72C72A1EAB}" dt="2023-08-28T07:11:20.802" v="4812"/>
          <ac:picMkLst>
            <pc:docMk/>
            <pc:sldMk cId="1149495715" sldId="324"/>
            <ac:picMk id="20" creationId="{D2D6EE55-31C2-AADE-EDD2-A98B9E5412F3}"/>
          </ac:picMkLst>
        </pc:picChg>
        <pc:picChg chg="mod">
          <ac:chgData name="Hashimoto, Chie / 橋本　知依" userId="d974ff01-1f92-419a-ba7c-6fd3fb8463af" providerId="ADAL" clId="{5C4F4213-B812-484D-A676-5F72C72A1EAB}" dt="2023-08-28T07:11:20.802" v="4812"/>
          <ac:picMkLst>
            <pc:docMk/>
            <pc:sldMk cId="1149495715" sldId="324"/>
            <ac:picMk id="21" creationId="{7435AB72-90B1-C703-4BAF-CBEB83865761}"/>
          </ac:picMkLst>
        </pc:picChg>
        <pc:picChg chg="mod">
          <ac:chgData name="Hashimoto, Chie / 橋本　知依" userId="d974ff01-1f92-419a-ba7c-6fd3fb8463af" providerId="ADAL" clId="{5C4F4213-B812-484D-A676-5F72C72A1EAB}" dt="2023-08-28T07:11:25.780" v="4814"/>
          <ac:picMkLst>
            <pc:docMk/>
            <pc:sldMk cId="1149495715" sldId="324"/>
            <ac:picMk id="29" creationId="{430FBFE6-C36B-98BB-33D2-70DFB0726227}"/>
          </ac:picMkLst>
        </pc:picChg>
        <pc:picChg chg="mod">
          <ac:chgData name="Hashimoto, Chie / 橋本　知依" userId="d974ff01-1f92-419a-ba7c-6fd3fb8463af" providerId="ADAL" clId="{5C4F4213-B812-484D-A676-5F72C72A1EAB}" dt="2023-08-28T07:11:25.780" v="4814"/>
          <ac:picMkLst>
            <pc:docMk/>
            <pc:sldMk cId="1149495715" sldId="324"/>
            <ac:picMk id="30" creationId="{4586A33F-86EA-0219-929D-9C0F35A78C5B}"/>
          </ac:picMkLst>
        </pc:picChg>
        <pc:picChg chg="mod">
          <ac:chgData name="Hashimoto, Chie / 橋本　知依" userId="d974ff01-1f92-419a-ba7c-6fd3fb8463af" providerId="ADAL" clId="{5C4F4213-B812-484D-A676-5F72C72A1EAB}" dt="2023-08-28T07:11:25.780" v="4814"/>
          <ac:picMkLst>
            <pc:docMk/>
            <pc:sldMk cId="1149495715" sldId="324"/>
            <ac:picMk id="32" creationId="{1766D315-F04A-AFB4-092A-7F5013A588E6}"/>
          </ac:picMkLst>
        </pc:picChg>
        <pc:picChg chg="add mod">
          <ac:chgData name="Hashimoto, Chie / 橋本　知依" userId="d974ff01-1f92-419a-ba7c-6fd3fb8463af" providerId="ADAL" clId="{5C4F4213-B812-484D-A676-5F72C72A1EAB}" dt="2023-08-28T07:11:25.780" v="4814"/>
          <ac:picMkLst>
            <pc:docMk/>
            <pc:sldMk cId="1149495715" sldId="324"/>
            <ac:picMk id="35" creationId="{EB1F702F-84F4-A90F-6667-9D420217CD80}"/>
          </ac:picMkLst>
        </pc:picChg>
        <pc:picChg chg="mod">
          <ac:chgData name="Hashimoto, Chie / 橋本　知依" userId="d974ff01-1f92-419a-ba7c-6fd3fb8463af" providerId="ADAL" clId="{5C4F4213-B812-484D-A676-5F72C72A1EAB}" dt="2023-08-28T07:11:25.780" v="4814"/>
          <ac:picMkLst>
            <pc:docMk/>
            <pc:sldMk cId="1149495715" sldId="324"/>
            <ac:picMk id="39" creationId="{81FEAB17-F8DC-C7BD-9E09-87E4FFC08494}"/>
          </ac:picMkLst>
        </pc:picChg>
        <pc:picChg chg="mod">
          <ac:chgData name="Hashimoto, Chie / 橋本　知依" userId="d974ff01-1f92-419a-ba7c-6fd3fb8463af" providerId="ADAL" clId="{5C4F4213-B812-484D-A676-5F72C72A1EAB}" dt="2023-08-28T07:11:25.780" v="4814"/>
          <ac:picMkLst>
            <pc:docMk/>
            <pc:sldMk cId="1149495715" sldId="324"/>
            <ac:picMk id="40" creationId="{D7002DBC-C1B9-9F56-0A56-F2CAECEFA04E}"/>
          </ac:picMkLst>
        </pc:picChg>
        <pc:cxnChg chg="mod">
          <ac:chgData name="Hashimoto, Chie / 橋本　知依" userId="d974ff01-1f92-419a-ba7c-6fd3fb8463af" providerId="ADAL" clId="{5C4F4213-B812-484D-A676-5F72C72A1EAB}" dt="2023-08-28T07:11:20.802" v="4812"/>
          <ac:cxnSpMkLst>
            <pc:docMk/>
            <pc:sldMk cId="1149495715" sldId="324"/>
            <ac:cxnSpMk id="15" creationId="{5867CE7A-B05E-876B-4501-987F57D15E18}"/>
          </ac:cxnSpMkLst>
        </pc:cxnChg>
        <pc:cxnChg chg="mod">
          <ac:chgData name="Hashimoto, Chie / 橋本　知依" userId="d974ff01-1f92-419a-ba7c-6fd3fb8463af" providerId="ADAL" clId="{5C4F4213-B812-484D-A676-5F72C72A1EAB}" dt="2023-08-28T07:11:20.802" v="4812"/>
          <ac:cxnSpMkLst>
            <pc:docMk/>
            <pc:sldMk cId="1149495715" sldId="324"/>
            <ac:cxnSpMk id="24" creationId="{399992BF-4DFC-8CDB-5BE4-CA869C81BCFA}"/>
          </ac:cxnSpMkLst>
        </pc:cxnChg>
        <pc:cxnChg chg="mod">
          <ac:chgData name="Hashimoto, Chie / 橋本　知依" userId="d974ff01-1f92-419a-ba7c-6fd3fb8463af" providerId="ADAL" clId="{5C4F4213-B812-484D-A676-5F72C72A1EAB}" dt="2023-08-28T07:12:04.244" v="4827" actId="208"/>
          <ac:cxnSpMkLst>
            <pc:docMk/>
            <pc:sldMk cId="1149495715" sldId="324"/>
            <ac:cxnSpMk id="34" creationId="{92F4C156-0DEE-DBF6-4D6F-5A99A18FCBBE}"/>
          </ac:cxnSpMkLst>
        </pc:cxnChg>
        <pc:cxnChg chg="mod">
          <ac:chgData name="Hashimoto, Chie / 橋本　知依" userId="d974ff01-1f92-419a-ba7c-6fd3fb8463af" providerId="ADAL" clId="{5C4F4213-B812-484D-A676-5F72C72A1EAB}" dt="2023-08-28T07:11:59.879" v="4826" actId="208"/>
          <ac:cxnSpMkLst>
            <pc:docMk/>
            <pc:sldMk cId="1149495715" sldId="324"/>
            <ac:cxnSpMk id="43" creationId="{EB05605C-463E-7661-3F5E-F897828BD92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2024.1.30 (Schedule) About the Release Version</a:t>
            </a:r>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en-US" altLang="ja-JP" b="0" dirty="0">
                <a:solidFill>
                  <a:srgbClr val="265180"/>
                </a:solidFill>
                <a:latin typeface="+mn-ea"/>
                <a:ea typeface="+mn-ea"/>
              </a:rPr>
              <a:t>Release Item List</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915532"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800" dirty="0">
                <a:ea typeface="游ゴシック"/>
              </a:rPr>
              <a:t>We are pleased to announce the release of updates to "Smart Construction Design3D" with the following schedule and content.</a:t>
            </a:r>
          </a:p>
          <a:p>
            <a:pPr marL="285750" indent="-285750">
              <a:buFont typeface="Arial" panose="020B0604020202020204" pitchFamily="34" charset="0"/>
              <a:buChar char="•"/>
            </a:pPr>
            <a:r>
              <a:rPr lang="en-US" altLang="ja-JP" sz="1800" dirty="0"/>
              <a:t>Due to system maintenance, the relevant services will not be available during the following dates. </a:t>
            </a:r>
          </a:p>
          <a:p>
            <a:r>
              <a:rPr lang="en-US" altLang="ja-JP" sz="1800" dirty="0"/>
              <a:t>(*The release schedule, time, and contents are subject to change depending on the situation. Please understand this in advance.)</a:t>
            </a:r>
            <a:endParaRPr kumimoji="1" lang="ja-JP" altLang="en-US" sz="1800"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397495" y="2232135"/>
            <a:ext cx="9317027" cy="369332"/>
          </a:xfrm>
          <a:prstGeom prst="rect">
            <a:avLst/>
          </a:prstGeom>
          <a:noFill/>
        </p:spPr>
        <p:txBody>
          <a:bodyPr wrap="square" lIns="91440" tIns="45720" rIns="91440" bIns="45720" rtlCol="0" anchor="t">
            <a:spAutoFit/>
          </a:bodyPr>
          <a:lstStyle/>
          <a:p>
            <a:r>
              <a:rPr lang="en-US" altLang="ja-JP" u="sng" dirty="0">
                <a:latin typeface="+mn-ea"/>
              </a:rPr>
              <a:t>Schedule</a:t>
            </a:r>
            <a:r>
              <a:rPr lang="ja-JP" altLang="en-US" u="sng" dirty="0">
                <a:latin typeface="+mn-ea"/>
              </a:rPr>
              <a:t>：</a:t>
            </a:r>
            <a:r>
              <a:rPr lang="en-US" altLang="ja-JP" u="sng" dirty="0">
                <a:latin typeface="+mn-ea"/>
              </a:rPr>
              <a:t> Tuesday, January 30(Japan time) </a:t>
            </a:r>
            <a:r>
              <a:rPr lang="ja-JP" altLang="en-US" u="sng" dirty="0">
                <a:latin typeface="+mn-ea"/>
              </a:rPr>
              <a:t>　</a:t>
            </a:r>
            <a:r>
              <a:rPr lang="en-US" altLang="ja-JP" u="sng" dirty="0">
                <a:latin typeface="+mn-ea"/>
              </a:rPr>
              <a:t>7:00 p.m. - 9:00 p.m.</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28" name="表 5">
            <a:extLst>
              <a:ext uri="{FF2B5EF4-FFF2-40B4-BE49-F238E27FC236}">
                <a16:creationId xmlns:a16="http://schemas.microsoft.com/office/drawing/2014/main" id="{99FA9CBE-D388-811D-E0C2-694E6E6CE91B}"/>
              </a:ext>
            </a:extLst>
          </p:cNvPr>
          <p:cNvGraphicFramePr>
            <a:graphicFrameLocks noGrp="1"/>
          </p:cNvGraphicFramePr>
          <p:nvPr>
            <p:extLst>
              <p:ext uri="{D42A27DB-BD31-4B8C-83A1-F6EECF244321}">
                <p14:modId xmlns:p14="http://schemas.microsoft.com/office/powerpoint/2010/main" val="807215815"/>
              </p:ext>
            </p:extLst>
          </p:nvPr>
        </p:nvGraphicFramePr>
        <p:xfrm>
          <a:off x="497712" y="2622249"/>
          <a:ext cx="11558454" cy="3907394"/>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9690">
                  <a:extLst>
                    <a:ext uri="{9D8B030D-6E8A-4147-A177-3AD203B41FA5}">
                      <a16:colId xmlns:a16="http://schemas.microsoft.com/office/drawing/2014/main" val="134053511"/>
                    </a:ext>
                  </a:extLst>
                </a:gridCol>
                <a:gridCol w="9047243">
                  <a:extLst>
                    <a:ext uri="{9D8B030D-6E8A-4147-A177-3AD203B41FA5}">
                      <a16:colId xmlns:a16="http://schemas.microsoft.com/office/drawing/2014/main" val="3343669445"/>
                    </a:ext>
                  </a:extLst>
                </a:gridCol>
              </a:tblGrid>
              <a:tr h="462069">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rPr>
                        <a:t>Target Functions</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latin typeface="+mn-ea"/>
                          <a:ea typeface="+mn-ea"/>
                        </a:rPr>
                        <a:t>Overview</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3445325">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n-ea"/>
                          <a:ea typeface="+mn-ea"/>
                        </a:rPr>
                        <a:t>Flat ground </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(Functional improvement)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Overview</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Flat ground function added.</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Details</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The following two features have been added for flat ground.</a:t>
                      </a:r>
                    </a:p>
                  </a:txBody>
                  <a:tcPr>
                    <a:solidFill>
                      <a:schemeClr val="bg1"/>
                    </a:solidFill>
                  </a:tcPr>
                </a:tc>
                <a:extLst>
                  <a:ext uri="{0D108BD9-81ED-4DB2-BD59-A6C34878D82A}">
                    <a16:rowId xmlns:a16="http://schemas.microsoft.com/office/drawing/2014/main" val="2176605211"/>
                  </a:ext>
                </a:extLst>
              </a:tr>
            </a:tbl>
          </a:graphicData>
        </a:graphic>
      </p:graphicFrame>
      <p:sp>
        <p:nvSpPr>
          <p:cNvPr id="4" name="テキスト ボックス 3">
            <a:extLst>
              <a:ext uri="{FF2B5EF4-FFF2-40B4-BE49-F238E27FC236}">
                <a16:creationId xmlns:a16="http://schemas.microsoft.com/office/drawing/2014/main" id="{4DF23EB0-B578-F08D-EA6E-2527A77DD724}"/>
              </a:ext>
            </a:extLst>
          </p:cNvPr>
          <p:cNvSpPr txBox="1"/>
          <p:nvPr/>
        </p:nvSpPr>
        <p:spPr>
          <a:xfrm>
            <a:off x="3106649" y="3652464"/>
            <a:ext cx="2614818" cy="307777"/>
          </a:xfrm>
          <a:prstGeom prst="rect">
            <a:avLst/>
          </a:prstGeom>
          <a:noFill/>
        </p:spPr>
        <p:txBody>
          <a:bodyPr wrap="none" rtlCol="0">
            <a:spAutoFit/>
          </a:bodyPr>
          <a:lstStyle/>
          <a:p>
            <a:r>
              <a:rPr kumimoji="1" lang="ja-JP" altLang="en-US" sz="1400" dirty="0"/>
              <a:t>①</a:t>
            </a:r>
            <a:r>
              <a:rPr kumimoji="1" lang="en-US" altLang="ja-JP" sz="1400" dirty="0"/>
              <a:t>Surface area measurement</a:t>
            </a:r>
            <a:endParaRPr kumimoji="1" lang="ja-JP" altLang="en-US" sz="1400" dirty="0"/>
          </a:p>
        </p:txBody>
      </p:sp>
      <p:sp>
        <p:nvSpPr>
          <p:cNvPr id="5" name="テキスト ボックス 4">
            <a:extLst>
              <a:ext uri="{FF2B5EF4-FFF2-40B4-BE49-F238E27FC236}">
                <a16:creationId xmlns:a16="http://schemas.microsoft.com/office/drawing/2014/main" id="{9980761C-BCFD-2071-4EC5-810998D0CE2F}"/>
              </a:ext>
            </a:extLst>
          </p:cNvPr>
          <p:cNvSpPr txBox="1"/>
          <p:nvPr/>
        </p:nvSpPr>
        <p:spPr>
          <a:xfrm>
            <a:off x="7944040" y="3670544"/>
            <a:ext cx="3336170" cy="307777"/>
          </a:xfrm>
          <a:prstGeom prst="rect">
            <a:avLst/>
          </a:prstGeom>
          <a:noFill/>
        </p:spPr>
        <p:txBody>
          <a:bodyPr wrap="none" rtlCol="0">
            <a:spAutoFit/>
          </a:bodyPr>
          <a:lstStyle/>
          <a:p>
            <a:r>
              <a:rPr kumimoji="1" lang="ja-JP" altLang="en-US" sz="1400" dirty="0"/>
              <a:t>②</a:t>
            </a:r>
            <a:r>
              <a:rPr kumimoji="1" lang="en-US" altLang="ja-JP" sz="1400" dirty="0"/>
              <a:t> Height setting by coordinate values</a:t>
            </a:r>
            <a:endParaRPr kumimoji="1" lang="ja-JP" altLang="en-US" sz="1400" dirty="0"/>
          </a:p>
        </p:txBody>
      </p:sp>
      <p:grpSp>
        <p:nvGrpSpPr>
          <p:cNvPr id="20" name="グループ化 19">
            <a:extLst>
              <a:ext uri="{FF2B5EF4-FFF2-40B4-BE49-F238E27FC236}">
                <a16:creationId xmlns:a16="http://schemas.microsoft.com/office/drawing/2014/main" id="{C123293D-1C4E-0933-6A28-A69F6FE704A9}"/>
              </a:ext>
            </a:extLst>
          </p:cNvPr>
          <p:cNvGrpSpPr/>
          <p:nvPr/>
        </p:nvGrpSpPr>
        <p:grpSpPr>
          <a:xfrm>
            <a:off x="3215857" y="3960241"/>
            <a:ext cx="2021968" cy="2496824"/>
            <a:chOff x="3215857" y="3960241"/>
            <a:chExt cx="2021968" cy="2496824"/>
          </a:xfrm>
        </p:grpSpPr>
        <p:pic>
          <p:nvPicPr>
            <p:cNvPr id="11" name="図 10">
              <a:extLst>
                <a:ext uri="{FF2B5EF4-FFF2-40B4-BE49-F238E27FC236}">
                  <a16:creationId xmlns:a16="http://schemas.microsoft.com/office/drawing/2014/main" id="{AE61E784-5F1C-FABD-B933-59B375EAD815}"/>
                </a:ext>
              </a:extLst>
            </p:cNvPr>
            <p:cNvPicPr>
              <a:picLocks noChangeAspect="1"/>
            </p:cNvPicPr>
            <p:nvPr/>
          </p:nvPicPr>
          <p:blipFill>
            <a:blip r:embed="rId2"/>
            <a:stretch>
              <a:fillRect/>
            </a:stretch>
          </p:blipFill>
          <p:spPr>
            <a:xfrm>
              <a:off x="3215857" y="3960241"/>
              <a:ext cx="2021968" cy="2496824"/>
            </a:xfrm>
            <a:prstGeom prst="rect">
              <a:avLst/>
            </a:prstGeom>
          </p:spPr>
        </p:pic>
        <p:sp>
          <p:nvSpPr>
            <p:cNvPr id="15" name="正方形/長方形 14">
              <a:extLst>
                <a:ext uri="{FF2B5EF4-FFF2-40B4-BE49-F238E27FC236}">
                  <a16:creationId xmlns:a16="http://schemas.microsoft.com/office/drawing/2014/main" id="{5F1BCF1C-72DC-4F6A-5D7A-4D6C2E8A7F56}"/>
                </a:ext>
              </a:extLst>
            </p:cNvPr>
            <p:cNvSpPr/>
            <p:nvPr/>
          </p:nvSpPr>
          <p:spPr>
            <a:xfrm>
              <a:off x="3514764" y="5808958"/>
              <a:ext cx="1644484" cy="4689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13E89C8A-49D1-A514-A152-7954631032A4}"/>
              </a:ext>
            </a:extLst>
          </p:cNvPr>
          <p:cNvGrpSpPr/>
          <p:nvPr/>
        </p:nvGrpSpPr>
        <p:grpSpPr>
          <a:xfrm>
            <a:off x="8069466" y="3993211"/>
            <a:ext cx="1857340" cy="2464246"/>
            <a:chOff x="7532302" y="4054415"/>
            <a:chExt cx="1857340" cy="2464246"/>
          </a:xfrm>
        </p:grpSpPr>
        <p:pic>
          <p:nvPicPr>
            <p:cNvPr id="13" name="図 12">
              <a:extLst>
                <a:ext uri="{FF2B5EF4-FFF2-40B4-BE49-F238E27FC236}">
                  <a16:creationId xmlns:a16="http://schemas.microsoft.com/office/drawing/2014/main" id="{45CA25F1-19A3-6D98-61BE-47C33785DEF9}"/>
                </a:ext>
              </a:extLst>
            </p:cNvPr>
            <p:cNvPicPr>
              <a:picLocks noChangeAspect="1"/>
            </p:cNvPicPr>
            <p:nvPr/>
          </p:nvPicPr>
          <p:blipFill>
            <a:blip r:embed="rId3"/>
            <a:stretch>
              <a:fillRect/>
            </a:stretch>
          </p:blipFill>
          <p:spPr>
            <a:xfrm>
              <a:off x="7532302" y="4054415"/>
              <a:ext cx="1857340" cy="2464246"/>
            </a:xfrm>
            <a:prstGeom prst="rect">
              <a:avLst/>
            </a:prstGeom>
          </p:spPr>
        </p:pic>
        <p:sp>
          <p:nvSpPr>
            <p:cNvPr id="16" name="正方形/長方形 15">
              <a:extLst>
                <a:ext uri="{FF2B5EF4-FFF2-40B4-BE49-F238E27FC236}">
                  <a16:creationId xmlns:a16="http://schemas.microsoft.com/office/drawing/2014/main" id="{A74ABAA5-994E-6622-3493-865D60F232F1}"/>
                </a:ext>
              </a:extLst>
            </p:cNvPr>
            <p:cNvSpPr/>
            <p:nvPr/>
          </p:nvSpPr>
          <p:spPr>
            <a:xfrm>
              <a:off x="7824753" y="6081502"/>
              <a:ext cx="1564889" cy="3755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76AA0BFD-9422-C165-CA3F-4EDE39CD8C19}"/>
              </a:ext>
            </a:extLst>
          </p:cNvPr>
          <p:cNvSpPr txBox="1"/>
          <p:nvPr/>
        </p:nvSpPr>
        <p:spPr>
          <a:xfrm>
            <a:off x="5188842" y="5915465"/>
            <a:ext cx="2603598" cy="276999"/>
          </a:xfrm>
          <a:prstGeom prst="rect">
            <a:avLst/>
          </a:prstGeom>
          <a:noFill/>
        </p:spPr>
        <p:txBody>
          <a:bodyPr wrap="none" rtlCol="0">
            <a:spAutoFit/>
          </a:bodyPr>
          <a:lstStyle/>
          <a:p>
            <a:r>
              <a:rPr kumimoji="1" lang="en-US" altLang="ja-JP" sz="1200" dirty="0"/>
              <a:t>Press     to calculate surface area.</a:t>
            </a:r>
            <a:endParaRPr kumimoji="1" lang="ja-JP" altLang="en-US" sz="1200" dirty="0"/>
          </a:p>
        </p:txBody>
      </p:sp>
      <p:pic>
        <p:nvPicPr>
          <p:cNvPr id="18" name="図 17">
            <a:extLst>
              <a:ext uri="{FF2B5EF4-FFF2-40B4-BE49-F238E27FC236}">
                <a16:creationId xmlns:a16="http://schemas.microsoft.com/office/drawing/2014/main" id="{51C09EC6-772C-CEED-2847-D81FEB324CB8}"/>
              </a:ext>
            </a:extLst>
          </p:cNvPr>
          <p:cNvPicPr>
            <a:picLocks noChangeAspect="1"/>
          </p:cNvPicPr>
          <p:nvPr/>
        </p:nvPicPr>
        <p:blipFill>
          <a:blip r:embed="rId4"/>
          <a:stretch>
            <a:fillRect/>
          </a:stretch>
        </p:blipFill>
        <p:spPr>
          <a:xfrm>
            <a:off x="5695778" y="5963476"/>
            <a:ext cx="195263" cy="180975"/>
          </a:xfrm>
          <a:prstGeom prst="rect">
            <a:avLst/>
          </a:prstGeom>
        </p:spPr>
      </p:pic>
      <p:sp>
        <p:nvSpPr>
          <p:cNvPr id="21" name="テキスト ボックス 20">
            <a:extLst>
              <a:ext uri="{FF2B5EF4-FFF2-40B4-BE49-F238E27FC236}">
                <a16:creationId xmlns:a16="http://schemas.microsoft.com/office/drawing/2014/main" id="{024B4D30-7FC1-A380-4085-2B89431EB0E8}"/>
              </a:ext>
            </a:extLst>
          </p:cNvPr>
          <p:cNvSpPr txBox="1"/>
          <p:nvPr/>
        </p:nvSpPr>
        <p:spPr>
          <a:xfrm>
            <a:off x="9984798" y="6053963"/>
            <a:ext cx="1848583" cy="276999"/>
          </a:xfrm>
          <a:prstGeom prst="rect">
            <a:avLst/>
          </a:prstGeom>
          <a:noFill/>
        </p:spPr>
        <p:txBody>
          <a:bodyPr wrap="none" rtlCol="0">
            <a:spAutoFit/>
          </a:bodyPr>
          <a:lstStyle/>
          <a:p>
            <a:r>
              <a:rPr kumimoji="1" lang="en-US" altLang="ja-JP" sz="1200" dirty="0"/>
              <a:t>Can be set numerically.</a:t>
            </a:r>
            <a:endParaRPr kumimoji="1" lang="ja-JP" altLang="en-US" sz="1200" dirty="0"/>
          </a:p>
        </p:txBody>
      </p:sp>
    </p:spTree>
    <p:extLst>
      <p:ext uri="{BB962C8B-B14F-4D97-AF65-F5344CB8AC3E}">
        <p14:creationId xmlns:p14="http://schemas.microsoft.com/office/powerpoint/2010/main" val="50903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en-US" altLang="ja-JP" b="0" dirty="0">
                <a:solidFill>
                  <a:srgbClr val="265180"/>
                </a:solidFill>
                <a:latin typeface="+mn-ea"/>
                <a:ea typeface="+mn-ea"/>
              </a:rPr>
              <a:t>Release Item List</a:t>
            </a:r>
            <a:endParaRPr lang="ja-JP" altLang="en-US" b="0" dirty="0">
              <a:solidFill>
                <a:srgbClr val="265180"/>
              </a:solidFill>
              <a:latin typeface="+mn-ea"/>
              <a:ea typeface="+mn-ea"/>
            </a:endParaRP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3633099733"/>
              </p:ext>
            </p:extLst>
          </p:nvPr>
        </p:nvGraphicFramePr>
        <p:xfrm>
          <a:off x="497711" y="911916"/>
          <a:ext cx="11558454" cy="5746336"/>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rPr>
                        <a:t>Target Functions</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latin typeface="+mn-ea"/>
                          <a:ea typeface="+mn-ea"/>
                        </a:rPr>
                        <a:t>Overview</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2873479">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Temporary road function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(Functional improvement)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Overview</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Additional temporary road features.</a:t>
                      </a: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Details</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Added the ability to change between points on a specified temporary road to “Straight line" or “Curved line" and the entire temporary road to “Make everything straight" or "Make everything  curved".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b="0" dirty="0">
                          <a:solidFill>
                            <a:schemeClr val="tx1"/>
                          </a:solidFill>
                          <a:latin typeface="+mn-ea"/>
                          <a:ea typeface="+mn-ea"/>
                        </a:rPr>
                        <a:t>It can be changed by right-clicking on the road surface in the edit state.</a:t>
                      </a:r>
                      <a:endParaRPr kumimoji="1" lang="ja-JP" altLang="en-US"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397503754"/>
                  </a:ext>
                </a:extLst>
              </a:tr>
              <a:tr h="2379215">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Longitudinal and cross-sectional views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(Bug Repair)</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Overview</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Difficult to see or not see the values on the longitudinal and cross-sectional view screens.</a:t>
                      </a: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Details</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A problem in the longitudinal and cross-sectional views, in which ▲ and values are covered and difficult to see, has been corrected.</a:t>
                      </a:r>
                    </a:p>
                  </a:txBody>
                  <a:tcPr>
                    <a:solidFill>
                      <a:schemeClr val="bg1"/>
                    </a:solidFill>
                  </a:tcPr>
                </a:tc>
                <a:extLst>
                  <a:ext uri="{0D108BD9-81ED-4DB2-BD59-A6C34878D82A}">
                    <a16:rowId xmlns:a16="http://schemas.microsoft.com/office/drawing/2014/main" val="693174223"/>
                  </a:ext>
                </a:extLst>
              </a:tr>
            </a:tbl>
          </a:graphicData>
        </a:graphic>
      </p:graphicFrame>
      <p:pic>
        <p:nvPicPr>
          <p:cNvPr id="4" name="図 3">
            <a:extLst>
              <a:ext uri="{FF2B5EF4-FFF2-40B4-BE49-F238E27FC236}">
                <a16:creationId xmlns:a16="http://schemas.microsoft.com/office/drawing/2014/main" id="{D735A2CA-D161-D577-2A50-A6CCD82F5FCE}"/>
              </a:ext>
            </a:extLst>
          </p:cNvPr>
          <p:cNvPicPr>
            <a:picLocks noChangeAspect="1"/>
          </p:cNvPicPr>
          <p:nvPr/>
        </p:nvPicPr>
        <p:blipFill rotWithShape="1">
          <a:blip r:embed="rId2"/>
          <a:srcRect t="15310"/>
          <a:stretch/>
        </p:blipFill>
        <p:spPr>
          <a:xfrm>
            <a:off x="3149734" y="2698023"/>
            <a:ext cx="3960990" cy="1461953"/>
          </a:xfrm>
          <a:prstGeom prst="rect">
            <a:avLst/>
          </a:prstGeom>
        </p:spPr>
      </p:pic>
      <p:pic>
        <p:nvPicPr>
          <p:cNvPr id="9" name="図 8">
            <a:extLst>
              <a:ext uri="{FF2B5EF4-FFF2-40B4-BE49-F238E27FC236}">
                <a16:creationId xmlns:a16="http://schemas.microsoft.com/office/drawing/2014/main" id="{55C890D6-E421-3E6A-28B1-A1751A82FF54}"/>
              </a:ext>
            </a:extLst>
          </p:cNvPr>
          <p:cNvPicPr>
            <a:picLocks noChangeAspect="1"/>
          </p:cNvPicPr>
          <p:nvPr/>
        </p:nvPicPr>
        <p:blipFill>
          <a:blip r:embed="rId3"/>
          <a:stretch>
            <a:fillRect/>
          </a:stretch>
        </p:blipFill>
        <p:spPr>
          <a:xfrm>
            <a:off x="7661429" y="2698023"/>
            <a:ext cx="3870664" cy="1461954"/>
          </a:xfrm>
          <a:prstGeom prst="rect">
            <a:avLst/>
          </a:prstGeom>
        </p:spPr>
      </p:pic>
      <p:sp>
        <p:nvSpPr>
          <p:cNvPr id="10" name="正方形/長方形 9">
            <a:extLst>
              <a:ext uri="{FF2B5EF4-FFF2-40B4-BE49-F238E27FC236}">
                <a16:creationId xmlns:a16="http://schemas.microsoft.com/office/drawing/2014/main" id="{8B1B1C64-D065-B03C-7AF6-856848EEA05D}"/>
              </a:ext>
            </a:extLst>
          </p:cNvPr>
          <p:cNvSpPr/>
          <p:nvPr/>
        </p:nvSpPr>
        <p:spPr>
          <a:xfrm>
            <a:off x="4311017" y="3124482"/>
            <a:ext cx="704866" cy="71377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5BCF4752-8080-291C-F16E-F2014A515387}"/>
              </a:ext>
            </a:extLst>
          </p:cNvPr>
          <p:cNvSpPr/>
          <p:nvPr/>
        </p:nvSpPr>
        <p:spPr>
          <a:xfrm>
            <a:off x="7206275" y="3031406"/>
            <a:ext cx="359603" cy="7951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3DDCFD26-772D-468B-2E71-02916F5671E7}"/>
              </a:ext>
            </a:extLst>
          </p:cNvPr>
          <p:cNvGrpSpPr/>
          <p:nvPr/>
        </p:nvGrpSpPr>
        <p:grpSpPr>
          <a:xfrm>
            <a:off x="3328296" y="5335137"/>
            <a:ext cx="1421257" cy="1248543"/>
            <a:chOff x="3305908" y="2000739"/>
            <a:chExt cx="1654750" cy="1453661"/>
          </a:xfrm>
        </p:grpSpPr>
        <p:pic>
          <p:nvPicPr>
            <p:cNvPr id="13" name="図 12">
              <a:extLst>
                <a:ext uri="{FF2B5EF4-FFF2-40B4-BE49-F238E27FC236}">
                  <a16:creationId xmlns:a16="http://schemas.microsoft.com/office/drawing/2014/main" id="{B54F456B-F75D-12BC-F371-ED591FE0079A}"/>
                </a:ext>
              </a:extLst>
            </p:cNvPr>
            <p:cNvPicPr>
              <a:picLocks noChangeAspect="1"/>
            </p:cNvPicPr>
            <p:nvPr/>
          </p:nvPicPr>
          <p:blipFill rotWithShape="1">
            <a:blip r:embed="rId4"/>
            <a:srcRect b="11868"/>
            <a:stretch/>
          </p:blipFill>
          <p:spPr>
            <a:xfrm>
              <a:off x="3305908" y="2000739"/>
              <a:ext cx="1654750" cy="1453661"/>
            </a:xfrm>
            <a:prstGeom prst="rect">
              <a:avLst/>
            </a:prstGeom>
          </p:spPr>
        </p:pic>
        <p:sp>
          <p:nvSpPr>
            <p:cNvPr id="14" name="正方形/長方形 13">
              <a:extLst>
                <a:ext uri="{FF2B5EF4-FFF2-40B4-BE49-F238E27FC236}">
                  <a16:creationId xmlns:a16="http://schemas.microsoft.com/office/drawing/2014/main" id="{2308553F-9182-4357-5FD5-B012812F6E69}"/>
                </a:ext>
              </a:extLst>
            </p:cNvPr>
            <p:cNvSpPr/>
            <p:nvPr/>
          </p:nvSpPr>
          <p:spPr>
            <a:xfrm>
              <a:off x="3472500" y="2825446"/>
              <a:ext cx="833777" cy="4101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73623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en-US" altLang="ja-JP" b="0" dirty="0">
                <a:solidFill>
                  <a:srgbClr val="265180"/>
                </a:solidFill>
                <a:latin typeface="+mn-ea"/>
                <a:ea typeface="+mn-ea"/>
              </a:rPr>
              <a:t>Release Item List</a:t>
            </a:r>
            <a:endParaRPr lang="ja-JP" altLang="en-US" b="0" dirty="0">
              <a:solidFill>
                <a:srgbClr val="265180"/>
              </a:solidFill>
              <a:latin typeface="+mn-ea"/>
              <a:ea typeface="+mn-ea"/>
            </a:endParaRP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599351502"/>
              </p:ext>
            </p:extLst>
          </p:nvPr>
        </p:nvGraphicFramePr>
        <p:xfrm>
          <a:off x="497711" y="911916"/>
          <a:ext cx="11558454" cy="4450197"/>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rPr>
                        <a:t>Target Functions</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latin typeface="+mn-ea"/>
                          <a:ea typeface="+mn-ea"/>
                        </a:rPr>
                        <a:t>Overview</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2423980">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Color 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(Bug Repair)</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Overview</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Repair of defects that do not change the color of the underside of the temporary trench.</a:t>
                      </a: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Details</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A problem with changing the color of the underside of a temporary trench when adding a new temporary trench has been corrected.</a:t>
                      </a:r>
                    </a:p>
                  </a:txBody>
                  <a:tcPr>
                    <a:solidFill>
                      <a:schemeClr val="bg1"/>
                    </a:solidFill>
                  </a:tcPr>
                </a:tc>
                <a:extLst>
                  <a:ext uri="{0D108BD9-81ED-4DB2-BD59-A6C34878D82A}">
                    <a16:rowId xmlns:a16="http://schemas.microsoft.com/office/drawing/2014/main" val="693174223"/>
                  </a:ext>
                </a:extLst>
              </a:tr>
              <a:tr h="1532575">
                <a:tc>
                  <a:txBody>
                    <a:bodyPr/>
                    <a:lstStyle/>
                    <a:p>
                      <a:pPr algn="ctr"/>
                      <a:r>
                        <a:rPr kumimoji="1" lang="en-US" altLang="ja-JP" sz="160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Exclusive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(Bug Repair)</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Overview</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Exclusion control defect repair.</a:t>
                      </a: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Details</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A problem has been corrected in which starting to edit another object in edit mode (or exiting the site) would put the original object in view mode, but prevent other users from editing it.</a:t>
                      </a:r>
                    </a:p>
                  </a:txBody>
                  <a:tcPr>
                    <a:solidFill>
                      <a:schemeClr val="bg1"/>
                    </a:solidFill>
                  </a:tcPr>
                </a:tc>
                <a:extLst>
                  <a:ext uri="{0D108BD9-81ED-4DB2-BD59-A6C34878D82A}">
                    <a16:rowId xmlns:a16="http://schemas.microsoft.com/office/drawing/2014/main" val="3950536271"/>
                  </a:ext>
                </a:extLst>
              </a:tr>
            </a:tbl>
          </a:graphicData>
        </a:graphic>
      </p:graphicFrame>
      <p:pic>
        <p:nvPicPr>
          <p:cNvPr id="2" name="図 1">
            <a:extLst>
              <a:ext uri="{FF2B5EF4-FFF2-40B4-BE49-F238E27FC236}">
                <a16:creationId xmlns:a16="http://schemas.microsoft.com/office/drawing/2014/main" id="{F1AD84C3-B412-1FD3-D1DF-0DA77812D8EF}"/>
              </a:ext>
            </a:extLst>
          </p:cNvPr>
          <p:cNvPicPr>
            <a:picLocks noChangeAspect="1"/>
          </p:cNvPicPr>
          <p:nvPr/>
        </p:nvPicPr>
        <p:blipFill rotWithShape="1">
          <a:blip r:embed="rId2"/>
          <a:srcRect b="26955"/>
          <a:stretch/>
        </p:blipFill>
        <p:spPr>
          <a:xfrm>
            <a:off x="3205208" y="2488087"/>
            <a:ext cx="2710663" cy="1280674"/>
          </a:xfrm>
          <a:prstGeom prst="rect">
            <a:avLst/>
          </a:prstGeom>
        </p:spPr>
      </p:pic>
      <p:pic>
        <p:nvPicPr>
          <p:cNvPr id="10" name="図 9">
            <a:extLst>
              <a:ext uri="{FF2B5EF4-FFF2-40B4-BE49-F238E27FC236}">
                <a16:creationId xmlns:a16="http://schemas.microsoft.com/office/drawing/2014/main" id="{249EEFC6-0576-9358-DDCF-17F05CD227EA}"/>
              </a:ext>
            </a:extLst>
          </p:cNvPr>
          <p:cNvPicPr>
            <a:picLocks noChangeAspect="1"/>
          </p:cNvPicPr>
          <p:nvPr/>
        </p:nvPicPr>
        <p:blipFill rotWithShape="1">
          <a:blip r:embed="rId3"/>
          <a:srcRect b="9729"/>
          <a:stretch/>
        </p:blipFill>
        <p:spPr>
          <a:xfrm>
            <a:off x="6419117" y="2488087"/>
            <a:ext cx="2183346" cy="1280674"/>
          </a:xfrm>
          <a:prstGeom prst="rect">
            <a:avLst/>
          </a:prstGeom>
        </p:spPr>
      </p:pic>
    </p:spTree>
    <p:extLst>
      <p:ext uri="{BB962C8B-B14F-4D97-AF65-F5344CB8AC3E}">
        <p14:creationId xmlns:p14="http://schemas.microsoft.com/office/powerpoint/2010/main" val="54696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en-US" altLang="ja-JP" b="0" dirty="0">
                <a:solidFill>
                  <a:srgbClr val="265180"/>
                </a:solidFill>
                <a:latin typeface="+mn-ea"/>
                <a:ea typeface="+mn-ea"/>
              </a:rPr>
              <a:t>Release Item List</a:t>
            </a:r>
            <a:endParaRPr lang="ja-JP" altLang="en-US" b="0" dirty="0">
              <a:solidFill>
                <a:srgbClr val="265180"/>
              </a:solidFill>
              <a:latin typeface="+mn-ea"/>
              <a:ea typeface="+mn-ea"/>
            </a:endParaRP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2779399320"/>
              </p:ext>
            </p:extLst>
          </p:nvPr>
        </p:nvGraphicFramePr>
        <p:xfrm>
          <a:off x="497711" y="911916"/>
          <a:ext cx="11558454" cy="4423564"/>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rPr>
                        <a:t>Target Functions</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en-US" altLang="ja-JP" sz="1400" b="1" dirty="0">
                          <a:solidFill>
                            <a:schemeClr val="bg1"/>
                          </a:solidFill>
                          <a:latin typeface="+mn-ea"/>
                          <a:ea typeface="+mn-ea"/>
                        </a:rPr>
                        <a:t>Overview</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3929922">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(Bug Repair)</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Overview</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Bug fix on design data deletion</a:t>
                      </a: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dirty="0">
                          <a:solidFill>
                            <a:schemeClr val="tx1"/>
                          </a:solidFill>
                          <a:latin typeface="+mn-ea"/>
                          <a:ea typeface="+mn-ea"/>
                        </a:rPr>
                        <a:t>Details</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A problem has been corrected in which design data can be deleted even when there is object data connected to the design data, so that all connected objects disappear when the design data is deleted. The same check process as for point clouds is performed, and if there is a connected object, the message "Cannot be delete because the specified object exists" will appear.</a:t>
                      </a:r>
                    </a:p>
                  </a:txBody>
                  <a:tcPr>
                    <a:solidFill>
                      <a:schemeClr val="bg1"/>
                    </a:solidFill>
                  </a:tcPr>
                </a:tc>
                <a:extLst>
                  <a:ext uri="{0D108BD9-81ED-4DB2-BD59-A6C34878D82A}">
                    <a16:rowId xmlns:a16="http://schemas.microsoft.com/office/drawing/2014/main" val="693174223"/>
                  </a:ext>
                </a:extLst>
              </a:tr>
            </a:tbl>
          </a:graphicData>
        </a:graphic>
      </p:graphicFrame>
      <p:pic>
        <p:nvPicPr>
          <p:cNvPr id="4" name="図 3">
            <a:extLst>
              <a:ext uri="{FF2B5EF4-FFF2-40B4-BE49-F238E27FC236}">
                <a16:creationId xmlns:a16="http://schemas.microsoft.com/office/drawing/2014/main" id="{EEE96ADC-BF34-B50B-5B34-65370CDE4DAB}"/>
              </a:ext>
            </a:extLst>
          </p:cNvPr>
          <p:cNvPicPr>
            <a:picLocks noChangeAspect="1"/>
          </p:cNvPicPr>
          <p:nvPr/>
        </p:nvPicPr>
        <p:blipFill>
          <a:blip r:embed="rId2"/>
          <a:stretch>
            <a:fillRect/>
          </a:stretch>
        </p:blipFill>
        <p:spPr>
          <a:xfrm>
            <a:off x="3213716" y="3029110"/>
            <a:ext cx="6835806" cy="2136414"/>
          </a:xfrm>
          <a:prstGeom prst="rect">
            <a:avLst/>
          </a:prstGeom>
        </p:spPr>
      </p:pic>
      <p:sp>
        <p:nvSpPr>
          <p:cNvPr id="5" name="正方形/長方形 4">
            <a:extLst>
              <a:ext uri="{FF2B5EF4-FFF2-40B4-BE49-F238E27FC236}">
                <a16:creationId xmlns:a16="http://schemas.microsoft.com/office/drawing/2014/main" id="{58901266-2F02-7CE4-D2C0-E310FBC5861E}"/>
              </a:ext>
            </a:extLst>
          </p:cNvPr>
          <p:cNvSpPr/>
          <p:nvPr/>
        </p:nvSpPr>
        <p:spPr>
          <a:xfrm>
            <a:off x="8057394" y="3248770"/>
            <a:ext cx="1992128" cy="26678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758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2" ma:contentTypeDescription="新しいドキュメントを作成します。" ma:contentTypeScope="" ma:versionID="08e53c7cec538f5ff16fe8f1f88ef101">
  <xsd:schema xmlns:xsd="http://www.w3.org/2001/XMLSchema" xmlns:xs="http://www.w3.org/2001/XMLSchema" xmlns:p="http://schemas.microsoft.com/office/2006/metadata/properties" xmlns:ns3="a9389fa2-add8-4853-8b42-44b440df2f1e" targetNamespace="http://schemas.microsoft.com/office/2006/metadata/properties" ma:root="true" ma:fieldsID="f1fb61fb774e5f806a9ab0a12dd1cf14" ns3:_="">
    <xsd:import namespace="a9389fa2-add8-4853-8b42-44b440df2f1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2.xml><?xml version="1.0" encoding="utf-8"?>
<ds:datastoreItem xmlns:ds="http://schemas.openxmlformats.org/officeDocument/2006/customXml" ds:itemID="{021EF08D-F8DA-4975-B7B2-B9EB78E5EC19}">
  <ds:schemaRefs>
    <ds:schemaRef ds:uri="http://schemas.microsoft.com/office/2006/documentManagement/types"/>
    <ds:schemaRef ds:uri="http://schemas.microsoft.com/office/2006/metadata/properties"/>
    <ds:schemaRef ds:uri="a9389fa2-add8-4853-8b42-44b440df2f1e"/>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997641F7-52D0-460F-9EEA-84C7AE2CC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26363</TotalTime>
  <Words>495</Words>
  <Application>Microsoft Office PowerPoint</Application>
  <PresentationFormat>ワイド画面</PresentationFormat>
  <Paragraphs>56</Paragraphs>
  <Slides>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6</vt:i4>
      </vt:variant>
    </vt:vector>
  </HeadingPairs>
  <TitlesOfParts>
    <vt:vector size="17"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Hashimoto, Chie / 橋本　知依</cp:lastModifiedBy>
  <cp:revision>312</cp:revision>
  <dcterms:created xsi:type="dcterms:W3CDTF">2021-03-26T09:54:52Z</dcterms:created>
  <dcterms:modified xsi:type="dcterms:W3CDTF">2024-01-30T05:21:21Z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