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05" r:id="rId9"/>
    <p:sldId id="2146847929" r:id="rId10"/>
    <p:sldId id="345" r:id="rId11"/>
    <p:sldId id="348" r:id="rId12"/>
    <p:sldId id="343" r:id="rId13"/>
    <p:sldId id="2146847928" r:id="rId14"/>
    <p:sldId id="30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00"/>
    <a:srgbClr val="107C41"/>
    <a:srgbClr val="4472C4"/>
    <a:srgbClr val="0000DA"/>
    <a:srgbClr val="FFFFFF"/>
    <a:srgbClr val="6600CC"/>
    <a:srgbClr val="CBCBCB"/>
    <a:srgbClr val="E7E7E7"/>
    <a:srgbClr val="106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D99873-E8C5-42A4-B95C-FC994AFE9BB8}" v="88" dt="2024-05-08T06:11:58.07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2" autoAdjust="0"/>
    <p:restoredTop sz="95842" autoAdjust="0"/>
  </p:normalViewPr>
  <p:slideViewPr>
    <p:cSldViewPr snapToGrid="0">
      <p:cViewPr varScale="1">
        <p:scale>
          <a:sx n="98" d="100"/>
          <a:sy n="98" d="100"/>
        </p:scale>
        <p:origin x="259" y="86"/>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himoto, Chie / 橋本　知依" userId="d974ff01-1f92-419a-ba7c-6fd3fb8463af" providerId="ADAL" clId="{A94DE872-B438-4758-9E9D-1152B4BFB80C}"/>
    <pc:docChg chg="custSel addSld modSld">
      <pc:chgData name="Hashimoto, Chie / 橋本　知依" userId="d974ff01-1f92-419a-ba7c-6fd3fb8463af" providerId="ADAL" clId="{A94DE872-B438-4758-9E9D-1152B4BFB80C}" dt="2024-03-05T04:38:52.023" v="683" actId="20577"/>
      <pc:docMkLst>
        <pc:docMk/>
      </pc:docMkLst>
      <pc:sldChg chg="modSp mod">
        <pc:chgData name="Hashimoto, Chie / 橋本　知依" userId="d974ff01-1f92-419a-ba7c-6fd3fb8463af" providerId="ADAL" clId="{A94DE872-B438-4758-9E9D-1152B4BFB80C}" dt="2024-03-05T04:35:09.938" v="547" actId="20577"/>
        <pc:sldMkLst>
          <pc:docMk/>
          <pc:sldMk cId="3840699567" sldId="303"/>
        </pc:sldMkLst>
        <pc:spChg chg="mod">
          <ac:chgData name="Hashimoto, Chie / 橋本　知依" userId="d974ff01-1f92-419a-ba7c-6fd3fb8463af" providerId="ADAL" clId="{A94DE872-B438-4758-9E9D-1152B4BFB80C}" dt="2024-03-05T04:35:09.938" v="547" actId="20577"/>
          <ac:spMkLst>
            <pc:docMk/>
            <pc:sldMk cId="3840699567" sldId="303"/>
            <ac:spMk id="3" creationId="{530A82E1-8E0D-434A-9DF4-7C2ABD1A07A1}"/>
          </ac:spMkLst>
        </pc:spChg>
      </pc:sldChg>
      <pc:sldChg chg="addSp delSp modSp mod">
        <pc:chgData name="Hashimoto, Chie / 橋本　知依" userId="d974ff01-1f92-419a-ba7c-6fd3fb8463af" providerId="ADAL" clId="{A94DE872-B438-4758-9E9D-1152B4BFB80C}" dt="2024-03-05T04:35:15.345" v="552" actId="20577"/>
        <pc:sldMkLst>
          <pc:docMk/>
          <pc:sldMk cId="509033882" sldId="305"/>
        </pc:sldMkLst>
        <pc:spChg chg="add mod">
          <ac:chgData name="Hashimoto, Chie / 橋本　知依" userId="d974ff01-1f92-419a-ba7c-6fd3fb8463af" providerId="ADAL" clId="{A94DE872-B438-4758-9E9D-1152B4BFB80C}" dt="2024-02-26T07:31:03.800" v="39"/>
          <ac:spMkLst>
            <pc:docMk/>
            <pc:sldMk cId="509033882" sldId="305"/>
            <ac:spMk id="4" creationId="{0BAC4705-7B06-A8CF-7CDD-787E668BA01C}"/>
          </ac:spMkLst>
        </pc:spChg>
        <pc:spChg chg="mod">
          <ac:chgData name="Hashimoto, Chie / 橋本　知依" userId="d974ff01-1f92-419a-ba7c-6fd3fb8463af" providerId="ADAL" clId="{A94DE872-B438-4758-9E9D-1152B4BFB80C}" dt="2024-03-05T04:35:15.345" v="552" actId="20577"/>
          <ac:spMkLst>
            <pc:docMk/>
            <pc:sldMk cId="509033882" sldId="305"/>
            <ac:spMk id="6" creationId="{531B4B9D-12EA-4BC5-4859-8E23CDDB1A22}"/>
          </ac:spMkLst>
        </pc:spChg>
        <pc:spChg chg="add del mod">
          <ac:chgData name="Hashimoto, Chie / 橋本　知依" userId="d974ff01-1f92-419a-ba7c-6fd3fb8463af" providerId="ADAL" clId="{A94DE872-B438-4758-9E9D-1152B4BFB80C}" dt="2024-02-26T07:34:53.298" v="46" actId="478"/>
          <ac:spMkLst>
            <pc:docMk/>
            <pc:sldMk cId="509033882" sldId="305"/>
            <ac:spMk id="8" creationId="{C3D35C15-46E7-7AB7-7F04-52E31FC56361}"/>
          </ac:spMkLst>
        </pc:spChg>
      </pc:sldChg>
      <pc:sldChg chg="addSp delSp modSp mod">
        <pc:chgData name="Hashimoto, Chie / 橋本　知依" userId="d974ff01-1f92-419a-ba7c-6fd3fb8463af" providerId="ADAL" clId="{A94DE872-B438-4758-9E9D-1152B4BFB80C}" dt="2024-02-26T07:35:19.920" v="61" actId="20577"/>
        <pc:sldMkLst>
          <pc:docMk/>
          <pc:sldMk cId="546968355" sldId="339"/>
        </pc:sldMkLst>
        <pc:spChg chg="add del mod">
          <ac:chgData name="Hashimoto, Chie / 橋本　知依" userId="d974ff01-1f92-419a-ba7c-6fd3fb8463af" providerId="ADAL" clId="{A94DE872-B438-4758-9E9D-1152B4BFB80C}" dt="2024-02-26T07:34:58.008" v="50" actId="478"/>
          <ac:spMkLst>
            <pc:docMk/>
            <pc:sldMk cId="546968355" sldId="339"/>
            <ac:spMk id="2" creationId="{C8B25006-EC06-93B9-334A-09CE4A65B23E}"/>
          </ac:spMkLst>
        </pc:spChg>
        <pc:spChg chg="add del mod">
          <ac:chgData name="Hashimoto, Chie / 橋本　知依" userId="d974ff01-1f92-419a-ba7c-6fd3fb8463af" providerId="ADAL" clId="{A94DE872-B438-4758-9E9D-1152B4BFB80C}" dt="2024-02-26T07:34:58.628" v="51" actId="478"/>
          <ac:spMkLst>
            <pc:docMk/>
            <pc:sldMk cId="546968355" sldId="339"/>
            <ac:spMk id="3" creationId="{6ED1490F-5920-CECB-1E1D-87C6A465FF22}"/>
          </ac:spMkLst>
        </pc:spChg>
        <pc:graphicFrameChg chg="modGraphic">
          <ac:chgData name="Hashimoto, Chie / 橋本　知依" userId="d974ff01-1f92-419a-ba7c-6fd3fb8463af" providerId="ADAL" clId="{A94DE872-B438-4758-9E9D-1152B4BFB80C}" dt="2024-02-26T07:35:19.920" v="61" actId="20577"/>
          <ac:graphicFrameMkLst>
            <pc:docMk/>
            <pc:sldMk cId="546968355" sldId="339"/>
            <ac:graphicFrameMk id="8" creationId="{07219AAD-97A6-3628-5ADC-E4FDDF648FDB}"/>
          </ac:graphicFrameMkLst>
        </pc:graphicFrameChg>
      </pc:sldChg>
      <pc:sldChg chg="addSp delSp modSp mod">
        <pc:chgData name="Hashimoto, Chie / 橋本　知依" userId="d974ff01-1f92-419a-ba7c-6fd3fb8463af" providerId="ADAL" clId="{A94DE872-B438-4758-9E9D-1152B4BFB80C}" dt="2024-02-26T07:34:55.427" v="48" actId="478"/>
        <pc:sldMkLst>
          <pc:docMk/>
          <pc:sldMk cId="736235912" sldId="342"/>
        </pc:sldMkLst>
        <pc:spChg chg="add del mod">
          <ac:chgData name="Hashimoto, Chie / 橋本　知依" userId="d974ff01-1f92-419a-ba7c-6fd3fb8463af" providerId="ADAL" clId="{A94DE872-B438-4758-9E9D-1152B4BFB80C}" dt="2024-02-26T07:34:55.427" v="48" actId="478"/>
          <ac:spMkLst>
            <pc:docMk/>
            <pc:sldMk cId="736235912" sldId="342"/>
            <ac:spMk id="2" creationId="{1484A51E-920D-15A1-F793-6AE97CA86936}"/>
          </ac:spMkLst>
        </pc:spChg>
        <pc:spChg chg="add del mod">
          <ac:chgData name="Hashimoto, Chie / 橋本　知依" userId="d974ff01-1f92-419a-ba7c-6fd3fb8463af" providerId="ADAL" clId="{A94DE872-B438-4758-9E9D-1152B4BFB80C}" dt="2024-02-26T07:34:54.937" v="47" actId="478"/>
          <ac:spMkLst>
            <pc:docMk/>
            <pc:sldMk cId="736235912" sldId="342"/>
            <ac:spMk id="4" creationId="{930A22F5-567B-E2B1-9274-E3505249847F}"/>
          </ac:spMkLst>
        </pc:spChg>
      </pc:sldChg>
      <pc:sldChg chg="addSp delSp modSp mod">
        <pc:chgData name="Hashimoto, Chie / 橋本　知依" userId="d974ff01-1f92-419a-ba7c-6fd3fb8463af" providerId="ADAL" clId="{A94DE872-B438-4758-9E9D-1152B4BFB80C}" dt="2024-03-05T04:38:52.023" v="683" actId="20577"/>
        <pc:sldMkLst>
          <pc:docMk/>
          <pc:sldMk cId="2738866523" sldId="343"/>
        </pc:sldMkLst>
        <pc:spChg chg="add del mod">
          <ac:chgData name="Hashimoto, Chie / 橋本　知依" userId="d974ff01-1f92-419a-ba7c-6fd3fb8463af" providerId="ADAL" clId="{A94DE872-B438-4758-9E9D-1152B4BFB80C}" dt="2024-02-26T07:34:59.853" v="52" actId="478"/>
          <ac:spMkLst>
            <pc:docMk/>
            <pc:sldMk cId="2738866523" sldId="343"/>
            <ac:spMk id="2" creationId="{87ADB5D9-EC37-B7E5-3276-18775079D322}"/>
          </ac:spMkLst>
        </pc:spChg>
        <pc:graphicFrameChg chg="mod modGraphic">
          <ac:chgData name="Hashimoto, Chie / 橋本　知依" userId="d974ff01-1f92-419a-ba7c-6fd3fb8463af" providerId="ADAL" clId="{A94DE872-B438-4758-9E9D-1152B4BFB80C}" dt="2024-03-05T04:38:52.023" v="683" actId="20577"/>
          <ac:graphicFrameMkLst>
            <pc:docMk/>
            <pc:sldMk cId="2738866523" sldId="343"/>
            <ac:graphicFrameMk id="8" creationId="{07219AAD-97A6-3628-5ADC-E4FDDF648FDB}"/>
          </ac:graphicFrameMkLst>
        </pc:graphicFrameChg>
      </pc:sldChg>
      <pc:sldChg chg="addSp delSp modSp mod">
        <pc:chgData name="Hashimoto, Chie / 橋本　知依" userId="d974ff01-1f92-419a-ba7c-6fd3fb8463af" providerId="ADAL" clId="{A94DE872-B438-4758-9E9D-1152B4BFB80C}" dt="2024-02-26T07:34:56.930" v="49" actId="478"/>
        <pc:sldMkLst>
          <pc:docMk/>
          <pc:sldMk cId="2695599913" sldId="344"/>
        </pc:sldMkLst>
        <pc:spChg chg="add del mod">
          <ac:chgData name="Hashimoto, Chie / 橋本　知依" userId="d974ff01-1f92-419a-ba7c-6fd3fb8463af" providerId="ADAL" clId="{A94DE872-B438-4758-9E9D-1152B4BFB80C}" dt="2024-02-26T07:34:56.930" v="49" actId="478"/>
          <ac:spMkLst>
            <pc:docMk/>
            <pc:sldMk cId="2695599913" sldId="344"/>
            <ac:spMk id="2" creationId="{39D69D6D-089D-5B20-F974-36D7B5C8FA42}"/>
          </ac:spMkLst>
        </pc:spChg>
      </pc:sldChg>
      <pc:sldChg chg="addSp delSp modSp add mod">
        <pc:chgData name="Hashimoto, Chie / 橋本　知依" userId="d974ff01-1f92-419a-ba7c-6fd3fb8463af" providerId="ADAL" clId="{A94DE872-B438-4758-9E9D-1152B4BFB80C}" dt="2024-02-26T07:41:19.293" v="538" actId="14100"/>
        <pc:sldMkLst>
          <pc:docMk/>
          <pc:sldMk cId="806417133" sldId="345"/>
        </pc:sldMkLst>
        <pc:spChg chg="del">
          <ac:chgData name="Hashimoto, Chie / 橋本　知依" userId="d974ff01-1f92-419a-ba7c-6fd3fb8463af" providerId="ADAL" clId="{A94DE872-B438-4758-9E9D-1152B4BFB80C}" dt="2024-02-26T07:35:27.278" v="65" actId="478"/>
          <ac:spMkLst>
            <pc:docMk/>
            <pc:sldMk cId="806417133" sldId="345"/>
            <ac:spMk id="5" creationId="{32412DDA-274E-EE10-7E82-928BBB9DACD3}"/>
          </ac:spMkLst>
        </pc:spChg>
        <pc:spChg chg="add mod">
          <ac:chgData name="Hashimoto, Chie / 橋本　知依" userId="d974ff01-1f92-419a-ba7c-6fd3fb8463af" providerId="ADAL" clId="{A94DE872-B438-4758-9E9D-1152B4BFB80C}" dt="2024-02-26T07:40:48.249" v="525" actId="1035"/>
          <ac:spMkLst>
            <pc:docMk/>
            <pc:sldMk cId="806417133" sldId="345"/>
            <ac:spMk id="10" creationId="{9ED0F729-C6BC-656A-B9F9-9F861CCFCC40}"/>
          </ac:spMkLst>
        </pc:spChg>
        <pc:spChg chg="add mod">
          <ac:chgData name="Hashimoto, Chie / 橋本　知依" userId="d974ff01-1f92-419a-ba7c-6fd3fb8463af" providerId="ADAL" clId="{A94DE872-B438-4758-9E9D-1152B4BFB80C}" dt="2024-02-26T07:40:52.488" v="528" actId="14100"/>
          <ac:spMkLst>
            <pc:docMk/>
            <pc:sldMk cId="806417133" sldId="345"/>
            <ac:spMk id="13" creationId="{6AAC4F23-E66A-CD7F-6981-8BE68013AC48}"/>
          </ac:spMkLst>
        </pc:spChg>
        <pc:spChg chg="add mod">
          <ac:chgData name="Hashimoto, Chie / 橋本　知依" userId="d974ff01-1f92-419a-ba7c-6fd3fb8463af" providerId="ADAL" clId="{A94DE872-B438-4758-9E9D-1152B4BFB80C}" dt="2024-02-26T07:41:11.141" v="534" actId="14100"/>
          <ac:spMkLst>
            <pc:docMk/>
            <pc:sldMk cId="806417133" sldId="345"/>
            <ac:spMk id="16" creationId="{DBDA488E-5131-80C8-1B14-28FECF78BEDA}"/>
          </ac:spMkLst>
        </pc:spChg>
        <pc:graphicFrameChg chg="mod modGraphic">
          <ac:chgData name="Hashimoto, Chie / 橋本　知依" userId="d974ff01-1f92-419a-ba7c-6fd3fb8463af" providerId="ADAL" clId="{A94DE872-B438-4758-9E9D-1152B4BFB80C}" dt="2024-02-26T07:40:07.468" v="513" actId="20577"/>
          <ac:graphicFrameMkLst>
            <pc:docMk/>
            <pc:sldMk cId="806417133" sldId="345"/>
            <ac:graphicFrameMk id="8" creationId="{D4815352-DF07-9837-480F-3548ADD520F1}"/>
          </ac:graphicFrameMkLst>
        </pc:graphicFrameChg>
        <pc:picChg chg="add mod modCrop">
          <ac:chgData name="Hashimoto, Chie / 橋本　知依" userId="d974ff01-1f92-419a-ba7c-6fd3fb8463af" providerId="ADAL" clId="{A94DE872-B438-4758-9E9D-1152B4BFB80C}" dt="2024-02-26T07:40:11.161" v="514" actId="1076"/>
          <ac:picMkLst>
            <pc:docMk/>
            <pc:sldMk cId="806417133" sldId="345"/>
            <ac:picMk id="3" creationId="{44146C6F-A62A-1DBA-4F10-BE0F1F361F5F}"/>
          </ac:picMkLst>
        </pc:picChg>
        <pc:picChg chg="del">
          <ac:chgData name="Hashimoto, Chie / 橋本　知依" userId="d974ff01-1f92-419a-ba7c-6fd3fb8463af" providerId="ADAL" clId="{A94DE872-B438-4758-9E9D-1152B4BFB80C}" dt="2024-02-26T07:35:25.532" v="64" actId="478"/>
          <ac:picMkLst>
            <pc:docMk/>
            <pc:sldMk cId="806417133" sldId="345"/>
            <ac:picMk id="4" creationId="{86D087C5-A8DF-4BA3-4833-8AC88441384C}"/>
          </ac:picMkLst>
        </pc:picChg>
        <pc:picChg chg="add mod modCrop">
          <ac:chgData name="Hashimoto, Chie / 橋本　知依" userId="d974ff01-1f92-419a-ba7c-6fd3fb8463af" providerId="ADAL" clId="{A94DE872-B438-4758-9E9D-1152B4BFB80C}" dt="2024-02-26T07:40:18.348" v="515" actId="732"/>
          <ac:picMkLst>
            <pc:docMk/>
            <pc:sldMk cId="806417133" sldId="345"/>
            <ac:picMk id="9" creationId="{02E26E26-1EFA-644C-CBD0-4633315D4F1C}"/>
          </ac:picMkLst>
        </pc:picChg>
        <pc:cxnChg chg="add mod">
          <ac:chgData name="Hashimoto, Chie / 橋本　知依" userId="d974ff01-1f92-419a-ba7c-6fd3fb8463af" providerId="ADAL" clId="{A94DE872-B438-4758-9E9D-1152B4BFB80C}" dt="2024-02-26T07:40:57.100" v="531" actId="14100"/>
          <ac:cxnSpMkLst>
            <pc:docMk/>
            <pc:sldMk cId="806417133" sldId="345"/>
            <ac:cxnSpMk id="12" creationId="{88064063-F8EC-C4BA-B94D-2F6C56DEDEED}"/>
          </ac:cxnSpMkLst>
        </pc:cxnChg>
        <pc:cxnChg chg="add mod">
          <ac:chgData name="Hashimoto, Chie / 橋本　知依" userId="d974ff01-1f92-419a-ba7c-6fd3fb8463af" providerId="ADAL" clId="{A94DE872-B438-4758-9E9D-1152B4BFB80C}" dt="2024-02-26T07:41:19.293" v="538" actId="14100"/>
          <ac:cxnSpMkLst>
            <pc:docMk/>
            <pc:sldMk cId="806417133" sldId="345"/>
            <ac:cxnSpMk id="17" creationId="{7FA38459-0D08-C56D-AEAB-0BF943720775}"/>
          </ac:cxnSpMkLst>
        </pc:cxnChg>
      </pc:sldChg>
    </pc:docChg>
  </pc:docChgLst>
  <pc:docChgLst>
    <pc:chgData name="Hashimoto, Chie / 橋本　知依" userId="d974ff01-1f92-419a-ba7c-6fd3fb8463af" providerId="ADAL" clId="{E42CF273-9436-4AAD-B377-7F3DE749223D}"/>
    <pc:docChg chg="undo redo custSel addSld delSld modSld sldOrd">
      <pc:chgData name="Hashimoto, Chie / 橋本　知依" userId="d974ff01-1f92-419a-ba7c-6fd3fb8463af" providerId="ADAL" clId="{E42CF273-9436-4AAD-B377-7F3DE749223D}" dt="2024-04-03T06:23:24.731" v="3469" actId="20577"/>
      <pc:docMkLst>
        <pc:docMk/>
      </pc:docMkLst>
      <pc:sldChg chg="modSp mod">
        <pc:chgData name="Hashimoto, Chie / 橋本　知依" userId="d974ff01-1f92-419a-ba7c-6fd3fb8463af" providerId="ADAL" clId="{E42CF273-9436-4AAD-B377-7F3DE749223D}" dt="2024-03-31T21:02:40.220" v="5" actId="20577"/>
        <pc:sldMkLst>
          <pc:docMk/>
          <pc:sldMk cId="3840699567" sldId="303"/>
        </pc:sldMkLst>
        <pc:spChg chg="mod">
          <ac:chgData name="Hashimoto, Chie / 橋本　知依" userId="d974ff01-1f92-419a-ba7c-6fd3fb8463af" providerId="ADAL" clId="{E42CF273-9436-4AAD-B377-7F3DE749223D}" dt="2024-03-31T21:02:40.220" v="5" actId="20577"/>
          <ac:spMkLst>
            <pc:docMk/>
            <pc:sldMk cId="3840699567" sldId="303"/>
            <ac:spMk id="3" creationId="{530A82E1-8E0D-434A-9DF4-7C2ABD1A07A1}"/>
          </ac:spMkLst>
        </pc:spChg>
      </pc:sldChg>
      <pc:sldChg chg="addSp delSp modSp mod">
        <pc:chgData name="Hashimoto, Chie / 橋本　知依" userId="d974ff01-1f92-419a-ba7c-6fd3fb8463af" providerId="ADAL" clId="{E42CF273-9436-4AAD-B377-7F3DE749223D}" dt="2024-04-01T06:33:50.683" v="3457" actId="5793"/>
        <pc:sldMkLst>
          <pc:docMk/>
          <pc:sldMk cId="509033882" sldId="305"/>
        </pc:sldMkLst>
        <pc:spChg chg="mod">
          <ac:chgData name="Hashimoto, Chie / 橋本　知依" userId="d974ff01-1f92-419a-ba7c-6fd3fb8463af" providerId="ADAL" clId="{E42CF273-9436-4AAD-B377-7F3DE749223D}" dt="2024-03-31T21:02:45.337" v="9" actId="20577"/>
          <ac:spMkLst>
            <pc:docMk/>
            <pc:sldMk cId="509033882" sldId="305"/>
            <ac:spMk id="6" creationId="{531B4B9D-12EA-4BC5-4859-8E23CDDB1A22}"/>
          </ac:spMkLst>
        </pc:spChg>
        <pc:spChg chg="del">
          <ac:chgData name="Hashimoto, Chie / 橋本　知依" userId="d974ff01-1f92-419a-ba7c-6fd3fb8463af" providerId="ADAL" clId="{E42CF273-9436-4AAD-B377-7F3DE749223D}" dt="2024-03-31T21:02:52.154" v="11" actId="478"/>
          <ac:spMkLst>
            <pc:docMk/>
            <pc:sldMk cId="509033882" sldId="305"/>
            <ac:spMk id="7" creationId="{72E3CA28-FD70-B0E4-ABA3-6DC005E2AFC3}"/>
          </ac:spMkLst>
        </pc:spChg>
        <pc:spChg chg="add mod">
          <ac:chgData name="Hashimoto, Chie / 橋本　知依" userId="d974ff01-1f92-419a-ba7c-6fd3fb8463af" providerId="ADAL" clId="{E42CF273-9436-4AAD-B377-7F3DE749223D}" dt="2024-04-01T00:18:08.587" v="1483" actId="164"/>
          <ac:spMkLst>
            <pc:docMk/>
            <pc:sldMk cId="509033882" sldId="305"/>
            <ac:spMk id="9" creationId="{DA3EE73B-4B3C-F909-A5FC-0CCD403FC2CC}"/>
          </ac:spMkLst>
        </pc:spChg>
        <pc:spChg chg="add mod">
          <ac:chgData name="Hashimoto, Chie / 橋本　知依" userId="d974ff01-1f92-419a-ba7c-6fd3fb8463af" providerId="ADAL" clId="{E42CF273-9436-4AAD-B377-7F3DE749223D}" dt="2024-04-01T00:18:24.646" v="1490" actId="14100"/>
          <ac:spMkLst>
            <pc:docMk/>
            <pc:sldMk cId="509033882" sldId="305"/>
            <ac:spMk id="11" creationId="{F1D8172C-CD14-972F-B9CD-1D4B0A44F251}"/>
          </ac:spMkLst>
        </pc:spChg>
        <pc:spChg chg="add mod">
          <ac:chgData name="Hashimoto, Chie / 橋本　知依" userId="d974ff01-1f92-419a-ba7c-6fd3fb8463af" providerId="ADAL" clId="{E42CF273-9436-4AAD-B377-7F3DE749223D}" dt="2024-04-01T00:17:53.464" v="1479" actId="164"/>
          <ac:spMkLst>
            <pc:docMk/>
            <pc:sldMk cId="509033882" sldId="305"/>
            <ac:spMk id="12" creationId="{97BED4FF-E887-DC82-AEFB-E8ECD4AC5653}"/>
          </ac:spMkLst>
        </pc:spChg>
        <pc:spChg chg="add mod ord">
          <ac:chgData name="Hashimoto, Chie / 橋本　知依" userId="d974ff01-1f92-419a-ba7c-6fd3fb8463af" providerId="ADAL" clId="{E42CF273-9436-4AAD-B377-7F3DE749223D}" dt="2024-04-01T00:18:33.734" v="1495" actId="164"/>
          <ac:spMkLst>
            <pc:docMk/>
            <pc:sldMk cId="509033882" sldId="305"/>
            <ac:spMk id="26" creationId="{3542B62D-FAE2-450B-1AA8-10180201E831}"/>
          </ac:spMkLst>
        </pc:spChg>
        <pc:grpChg chg="add del mod">
          <ac:chgData name="Hashimoto, Chie / 橋本　知依" userId="d974ff01-1f92-419a-ba7c-6fd3fb8463af" providerId="ADAL" clId="{E42CF273-9436-4AAD-B377-7F3DE749223D}" dt="2024-04-01T06:33:10.486" v="3434" actId="1076"/>
          <ac:grpSpMkLst>
            <pc:docMk/>
            <pc:sldMk cId="509033882" sldId="305"/>
            <ac:grpSpMk id="22" creationId="{D6CEA715-F3F2-FE0C-3B01-0685E619F8C9}"/>
          </ac:grpSpMkLst>
        </pc:grpChg>
        <pc:grpChg chg="add del mod">
          <ac:chgData name="Hashimoto, Chie / 橋本　知依" userId="d974ff01-1f92-419a-ba7c-6fd3fb8463af" providerId="ADAL" clId="{E42CF273-9436-4AAD-B377-7F3DE749223D}" dt="2024-04-01T06:29:34.585" v="3381" actId="21"/>
          <ac:grpSpMkLst>
            <pc:docMk/>
            <pc:sldMk cId="509033882" sldId="305"/>
            <ac:grpSpMk id="23" creationId="{D37E43FC-1E64-8823-CBCA-7E323F215E76}"/>
          </ac:grpSpMkLst>
        </pc:grpChg>
        <pc:grpChg chg="add del mod">
          <ac:chgData name="Hashimoto, Chie / 橋本　知依" userId="d974ff01-1f92-419a-ba7c-6fd3fb8463af" providerId="ADAL" clId="{E42CF273-9436-4AAD-B377-7F3DE749223D}" dt="2024-04-01T06:29:34.585" v="3381" actId="21"/>
          <ac:grpSpMkLst>
            <pc:docMk/>
            <pc:sldMk cId="509033882" sldId="305"/>
            <ac:grpSpMk id="27" creationId="{6832A103-EA18-F5A2-052B-D250D96D5C2A}"/>
          </ac:grpSpMkLst>
        </pc:grpChg>
        <pc:graphicFrameChg chg="mod ord modGraphic">
          <ac:chgData name="Hashimoto, Chie / 橋本　知依" userId="d974ff01-1f92-419a-ba7c-6fd3fb8463af" providerId="ADAL" clId="{E42CF273-9436-4AAD-B377-7F3DE749223D}" dt="2024-04-01T06:33:50.683" v="3457" actId="5793"/>
          <ac:graphicFrameMkLst>
            <pc:docMk/>
            <pc:sldMk cId="509033882" sldId="305"/>
            <ac:graphicFrameMk id="14" creationId="{BAB5485D-46A9-1795-D8EB-5412EF3D411B}"/>
          </ac:graphicFrameMkLst>
        </pc:graphicFrameChg>
        <pc:picChg chg="add mod">
          <ac:chgData name="Hashimoto, Chie / 橋本　知依" userId="d974ff01-1f92-419a-ba7c-6fd3fb8463af" providerId="ADAL" clId="{E42CF273-9436-4AAD-B377-7F3DE749223D}" dt="2024-04-01T00:17:53.464" v="1479" actId="164"/>
          <ac:picMkLst>
            <pc:docMk/>
            <pc:sldMk cId="509033882" sldId="305"/>
            <ac:picMk id="4" creationId="{0896C095-EA6C-B453-C2CC-2DEE199D267F}"/>
          </ac:picMkLst>
        </pc:picChg>
        <pc:picChg chg="del">
          <ac:chgData name="Hashimoto, Chie / 橋本　知依" userId="d974ff01-1f92-419a-ba7c-6fd3fb8463af" providerId="ADAL" clId="{E42CF273-9436-4AAD-B377-7F3DE749223D}" dt="2024-03-31T21:02:50.067" v="10" actId="478"/>
          <ac:picMkLst>
            <pc:docMk/>
            <pc:sldMk cId="509033882" sldId="305"/>
            <ac:picMk id="5" creationId="{5432BC67-8852-865D-0E99-B85F11E133E1}"/>
          </ac:picMkLst>
        </pc:picChg>
        <pc:picChg chg="add del mod">
          <ac:chgData name="Hashimoto, Chie / 橋本　知依" userId="d974ff01-1f92-419a-ba7c-6fd3fb8463af" providerId="ADAL" clId="{E42CF273-9436-4AAD-B377-7F3DE749223D}" dt="2024-04-01T00:17:19.701" v="1463" actId="478"/>
          <ac:picMkLst>
            <pc:docMk/>
            <pc:sldMk cId="509033882" sldId="305"/>
            <ac:picMk id="8" creationId="{6E5F8FB5-18B5-49ED-E626-48B484AF8D9E}"/>
          </ac:picMkLst>
        </pc:picChg>
        <pc:picChg chg="add mod ord">
          <ac:chgData name="Hashimoto, Chie / 橋本　知依" userId="d974ff01-1f92-419a-ba7c-6fd3fb8463af" providerId="ADAL" clId="{E42CF273-9436-4AAD-B377-7F3DE749223D}" dt="2024-04-01T00:18:33.734" v="1495" actId="164"/>
          <ac:picMkLst>
            <pc:docMk/>
            <pc:sldMk cId="509033882" sldId="305"/>
            <ac:picMk id="16" creationId="{974B30E4-22F2-D037-5C94-D7663E470FEB}"/>
          </ac:picMkLst>
        </pc:picChg>
        <pc:picChg chg="add mod ord modCrop">
          <ac:chgData name="Hashimoto, Chie / 橋本　知依" userId="d974ff01-1f92-419a-ba7c-6fd3fb8463af" providerId="ADAL" clId="{E42CF273-9436-4AAD-B377-7F3DE749223D}" dt="2024-04-01T00:18:08.587" v="1483" actId="164"/>
          <ac:picMkLst>
            <pc:docMk/>
            <pc:sldMk cId="509033882" sldId="305"/>
            <ac:picMk id="18" creationId="{74A3783E-B4A9-11B9-62DE-D5914ED9E076}"/>
          </ac:picMkLst>
        </pc:picChg>
        <pc:picChg chg="add del mod ord modCrop">
          <ac:chgData name="Hashimoto, Chie / 橋本　知依" userId="d974ff01-1f92-419a-ba7c-6fd3fb8463af" providerId="ADAL" clId="{E42CF273-9436-4AAD-B377-7F3DE749223D}" dt="2024-04-01T06:33:14.336" v="3447" actId="22"/>
          <ac:picMkLst>
            <pc:docMk/>
            <pc:sldMk cId="509033882" sldId="305"/>
            <ac:picMk id="33" creationId="{2A961556-D1B1-5A8F-B4E3-A5396EAED7EA}"/>
          </ac:picMkLst>
        </pc:picChg>
        <pc:picChg chg="add del mod ord">
          <ac:chgData name="Hashimoto, Chie / 橋本　知依" userId="d974ff01-1f92-419a-ba7c-6fd3fb8463af" providerId="ADAL" clId="{E42CF273-9436-4AAD-B377-7F3DE749223D}" dt="2024-04-01T06:33:13.974" v="3446" actId="22"/>
          <ac:picMkLst>
            <pc:docMk/>
            <pc:sldMk cId="509033882" sldId="305"/>
            <ac:picMk id="35" creationId="{E469DCCD-015A-8B22-827B-F0EB4BC09F62}"/>
          </ac:picMkLst>
        </pc:picChg>
        <pc:cxnChg chg="add mod">
          <ac:chgData name="Hashimoto, Chie / 橋本　知依" userId="d974ff01-1f92-419a-ba7c-6fd3fb8463af" providerId="ADAL" clId="{E42CF273-9436-4AAD-B377-7F3DE749223D}" dt="2024-04-01T06:29:34.585" v="3381" actId="21"/>
          <ac:cxnSpMkLst>
            <pc:docMk/>
            <pc:sldMk cId="509033882" sldId="305"/>
            <ac:cxnSpMk id="10" creationId="{F86769A6-5341-A791-498A-E68F43AFBE9A}"/>
          </ac:cxnSpMkLst>
        </pc:cxnChg>
        <pc:cxnChg chg="add mod ord">
          <ac:chgData name="Hashimoto, Chie / 橋本　知依" userId="d974ff01-1f92-419a-ba7c-6fd3fb8463af" providerId="ADAL" clId="{E42CF273-9436-4AAD-B377-7F3DE749223D}" dt="2024-04-01T06:33:10.486" v="3434" actId="1076"/>
          <ac:cxnSpMkLst>
            <pc:docMk/>
            <pc:sldMk cId="509033882" sldId="305"/>
            <ac:cxnSpMk id="13" creationId="{1292F0D4-E668-8784-2D40-9367D0A1C0D0}"/>
          </ac:cxnSpMkLst>
        </pc:cxnChg>
        <pc:cxnChg chg="add mod">
          <ac:chgData name="Hashimoto, Chie / 橋本　知依" userId="d974ff01-1f92-419a-ba7c-6fd3fb8463af" providerId="ADAL" clId="{E42CF273-9436-4AAD-B377-7F3DE749223D}" dt="2024-04-01T06:29:34.585" v="3381" actId="21"/>
          <ac:cxnSpMkLst>
            <pc:docMk/>
            <pc:sldMk cId="509033882" sldId="305"/>
            <ac:cxnSpMk id="28" creationId="{3E4886F7-4D31-15DC-59EB-77072A06F86D}"/>
          </ac:cxnSpMkLst>
        </pc:cxnChg>
      </pc:sldChg>
      <pc:sldChg chg="delSp del mod">
        <pc:chgData name="Hashimoto, Chie / 橋本　知依" userId="d974ff01-1f92-419a-ba7c-6fd3fb8463af" providerId="ADAL" clId="{E42CF273-9436-4AAD-B377-7F3DE749223D}" dt="2024-03-31T23:00:40.526" v="708" actId="47"/>
        <pc:sldMkLst>
          <pc:docMk/>
          <pc:sldMk cId="546968355" sldId="339"/>
        </pc:sldMkLst>
        <pc:picChg chg="del">
          <ac:chgData name="Hashimoto, Chie / 橋本　知依" userId="d974ff01-1f92-419a-ba7c-6fd3fb8463af" providerId="ADAL" clId="{E42CF273-9436-4AAD-B377-7F3DE749223D}" dt="2024-03-31T23:00:35.669" v="707" actId="478"/>
          <ac:picMkLst>
            <pc:docMk/>
            <pc:sldMk cId="546968355" sldId="339"/>
            <ac:picMk id="12" creationId="{BBA58139-9FCB-8392-A960-776615A2DEF8}"/>
          </ac:picMkLst>
        </pc:picChg>
      </pc:sldChg>
      <pc:sldChg chg="addSp delSp modSp mod">
        <pc:chgData name="Hashimoto, Chie / 橋本　知依" userId="d974ff01-1f92-419a-ba7c-6fd3fb8463af" providerId="ADAL" clId="{E42CF273-9436-4AAD-B377-7F3DE749223D}" dt="2024-04-03T06:23:17.893" v="3465" actId="20577"/>
        <pc:sldMkLst>
          <pc:docMk/>
          <pc:sldMk cId="736235912" sldId="342"/>
        </pc:sldMkLst>
        <pc:spChg chg="add mod">
          <ac:chgData name="Hashimoto, Chie / 橋本　知依" userId="d974ff01-1f92-419a-ba7c-6fd3fb8463af" providerId="ADAL" clId="{E42CF273-9436-4AAD-B377-7F3DE749223D}" dt="2024-03-31T23:32:07.570" v="1428" actId="164"/>
          <ac:spMkLst>
            <pc:docMk/>
            <pc:sldMk cId="736235912" sldId="342"/>
            <ac:spMk id="5" creationId="{2F24E431-92DF-520F-72F6-90D59CFE3FEA}"/>
          </ac:spMkLst>
        </pc:spChg>
        <pc:spChg chg="del">
          <ac:chgData name="Hashimoto, Chie / 橋本　知依" userId="d974ff01-1f92-419a-ba7c-6fd3fb8463af" providerId="ADAL" clId="{E42CF273-9436-4AAD-B377-7F3DE749223D}" dt="2024-03-31T23:28:07.495" v="1132" actId="478"/>
          <ac:spMkLst>
            <pc:docMk/>
            <pc:sldMk cId="736235912" sldId="342"/>
            <ac:spMk id="16" creationId="{E0CE0C75-C4BB-DACC-A26B-0618908B668C}"/>
          </ac:spMkLst>
        </pc:spChg>
        <pc:spChg chg="del">
          <ac:chgData name="Hashimoto, Chie / 橋本　知依" userId="d974ff01-1f92-419a-ba7c-6fd3fb8463af" providerId="ADAL" clId="{E42CF273-9436-4AAD-B377-7F3DE749223D}" dt="2024-03-31T23:28:09.274" v="1134" actId="478"/>
          <ac:spMkLst>
            <pc:docMk/>
            <pc:sldMk cId="736235912" sldId="342"/>
            <ac:spMk id="20" creationId="{9F2FBAD2-080F-CF6B-20A4-0AF408D8A955}"/>
          </ac:spMkLst>
        </pc:spChg>
        <pc:grpChg chg="add mod">
          <ac:chgData name="Hashimoto, Chie / 橋本　知依" userId="d974ff01-1f92-419a-ba7c-6fd3fb8463af" providerId="ADAL" clId="{E42CF273-9436-4AAD-B377-7F3DE749223D}" dt="2024-04-03T06:23:05.121" v="3461" actId="1076"/>
          <ac:grpSpMkLst>
            <pc:docMk/>
            <pc:sldMk cId="736235912" sldId="342"/>
            <ac:grpSpMk id="9" creationId="{63601E66-9FBD-B497-90F8-A7DA67C4B02F}"/>
          </ac:grpSpMkLst>
        </pc:grpChg>
        <pc:graphicFrameChg chg="mod modGraphic">
          <ac:chgData name="Hashimoto, Chie / 橋本　知依" userId="d974ff01-1f92-419a-ba7c-6fd3fb8463af" providerId="ADAL" clId="{E42CF273-9436-4AAD-B377-7F3DE749223D}" dt="2024-04-03T06:23:17.893" v="3465" actId="20577"/>
          <ac:graphicFrameMkLst>
            <pc:docMk/>
            <pc:sldMk cId="736235912" sldId="342"/>
            <ac:graphicFrameMk id="8" creationId="{07219AAD-97A6-3628-5ADC-E4FDDF648FDB}"/>
          </ac:graphicFrameMkLst>
        </pc:graphicFrameChg>
        <pc:picChg chg="del">
          <ac:chgData name="Hashimoto, Chie / 橋本　知依" userId="d974ff01-1f92-419a-ba7c-6fd3fb8463af" providerId="ADAL" clId="{E42CF273-9436-4AAD-B377-7F3DE749223D}" dt="2024-03-31T23:01:14.964" v="722" actId="478"/>
          <ac:picMkLst>
            <pc:docMk/>
            <pc:sldMk cId="736235912" sldId="342"/>
            <ac:picMk id="3" creationId="{07566804-C862-62CE-1026-5AE9E21E5E6B}"/>
          </ac:picMkLst>
        </pc:picChg>
        <pc:picChg chg="add mod">
          <ac:chgData name="Hashimoto, Chie / 橋本　知依" userId="d974ff01-1f92-419a-ba7c-6fd3fb8463af" providerId="ADAL" clId="{E42CF273-9436-4AAD-B377-7F3DE749223D}" dt="2024-03-31T23:32:07.570" v="1428" actId="164"/>
          <ac:picMkLst>
            <pc:docMk/>
            <pc:sldMk cId="736235912" sldId="342"/>
            <ac:picMk id="4" creationId="{76CA4548-E5DF-7BB0-D2ED-C87E5DF02C7D}"/>
          </ac:picMkLst>
        </pc:picChg>
        <pc:picChg chg="del">
          <ac:chgData name="Hashimoto, Chie / 橋本　知依" userId="d974ff01-1f92-419a-ba7c-6fd3fb8463af" providerId="ADAL" clId="{E42CF273-9436-4AAD-B377-7F3DE749223D}" dt="2024-03-31T23:01:16.391" v="724" actId="478"/>
          <ac:picMkLst>
            <pc:docMk/>
            <pc:sldMk cId="736235912" sldId="342"/>
            <ac:picMk id="7" creationId="{4F76B644-6EEB-A530-70CB-92203817D466}"/>
          </ac:picMkLst>
        </pc:picChg>
        <pc:cxnChg chg="del">
          <ac:chgData name="Hashimoto, Chie / 橋本　知依" userId="d974ff01-1f92-419a-ba7c-6fd3fb8463af" providerId="ADAL" clId="{E42CF273-9436-4AAD-B377-7F3DE749223D}" dt="2024-03-31T23:28:08.441" v="1133" actId="478"/>
          <ac:cxnSpMkLst>
            <pc:docMk/>
            <pc:sldMk cId="736235912" sldId="342"/>
            <ac:cxnSpMk id="18" creationId="{21DFC306-7C86-D2FE-8639-AEC512C8F842}"/>
          </ac:cxnSpMkLst>
        </pc:cxnChg>
      </pc:sldChg>
      <pc:sldChg chg="addSp modSp mod">
        <pc:chgData name="Hashimoto, Chie / 橋本　知依" userId="d974ff01-1f92-419a-ba7c-6fd3fb8463af" providerId="ADAL" clId="{E42CF273-9436-4AAD-B377-7F3DE749223D}" dt="2024-04-03T06:23:24.731" v="3469" actId="20577"/>
        <pc:sldMkLst>
          <pc:docMk/>
          <pc:sldMk cId="2738866523" sldId="343"/>
        </pc:sldMkLst>
        <pc:spChg chg="add mod">
          <ac:chgData name="Hashimoto, Chie / 橋本　知依" userId="d974ff01-1f92-419a-ba7c-6fd3fb8463af" providerId="ADAL" clId="{E42CF273-9436-4AAD-B377-7F3DE749223D}" dt="2024-03-31T22:46:16.991" v="458" actId="1076"/>
          <ac:spMkLst>
            <pc:docMk/>
            <pc:sldMk cId="2738866523" sldId="343"/>
            <ac:spMk id="9" creationId="{FFA5E1AB-3D11-064F-D1E9-DA2D4D6F50F4}"/>
          </ac:spMkLst>
        </pc:spChg>
        <pc:spChg chg="add mod">
          <ac:chgData name="Hashimoto, Chie / 橋本　知依" userId="d974ff01-1f92-419a-ba7c-6fd3fb8463af" providerId="ADAL" clId="{E42CF273-9436-4AAD-B377-7F3DE749223D}" dt="2024-03-31T22:46:16.991" v="458" actId="1076"/>
          <ac:spMkLst>
            <pc:docMk/>
            <pc:sldMk cId="2738866523" sldId="343"/>
            <ac:spMk id="10" creationId="{6ECE938A-0766-66A9-1E54-2CEF08A09955}"/>
          </ac:spMkLst>
        </pc:spChg>
        <pc:spChg chg="add mod">
          <ac:chgData name="Hashimoto, Chie / 橋本　知依" userId="d974ff01-1f92-419a-ba7c-6fd3fb8463af" providerId="ADAL" clId="{E42CF273-9436-4AAD-B377-7F3DE749223D}" dt="2024-03-31T22:46:16.991" v="458" actId="1076"/>
          <ac:spMkLst>
            <pc:docMk/>
            <pc:sldMk cId="2738866523" sldId="343"/>
            <ac:spMk id="11" creationId="{135E6EF0-F068-9537-1AD0-2CAC135C1F22}"/>
          </ac:spMkLst>
        </pc:spChg>
        <pc:spChg chg="add mod">
          <ac:chgData name="Hashimoto, Chie / 橋本　知依" userId="d974ff01-1f92-419a-ba7c-6fd3fb8463af" providerId="ADAL" clId="{E42CF273-9436-4AAD-B377-7F3DE749223D}" dt="2024-03-31T22:46:16.991" v="458" actId="1076"/>
          <ac:spMkLst>
            <pc:docMk/>
            <pc:sldMk cId="2738866523" sldId="343"/>
            <ac:spMk id="12" creationId="{F746B6C9-B986-63BA-2E0B-EB8CD726E69D}"/>
          </ac:spMkLst>
        </pc:spChg>
        <pc:spChg chg="add mod">
          <ac:chgData name="Hashimoto, Chie / 橋本　知依" userId="d974ff01-1f92-419a-ba7c-6fd3fb8463af" providerId="ADAL" clId="{E42CF273-9436-4AAD-B377-7F3DE749223D}" dt="2024-03-31T22:46:16.991" v="458" actId="1076"/>
          <ac:spMkLst>
            <pc:docMk/>
            <pc:sldMk cId="2738866523" sldId="343"/>
            <ac:spMk id="13" creationId="{C5764E54-FE74-4D59-2A78-AF43667ABDC3}"/>
          </ac:spMkLst>
        </pc:spChg>
        <pc:spChg chg="add mod">
          <ac:chgData name="Hashimoto, Chie / 橋本　知依" userId="d974ff01-1f92-419a-ba7c-6fd3fb8463af" providerId="ADAL" clId="{E42CF273-9436-4AAD-B377-7F3DE749223D}" dt="2024-03-31T22:46:10.277" v="457" actId="1076"/>
          <ac:spMkLst>
            <pc:docMk/>
            <pc:sldMk cId="2738866523" sldId="343"/>
            <ac:spMk id="14" creationId="{7C874C93-2666-6D52-0820-170678106CFF}"/>
          </ac:spMkLst>
        </pc:spChg>
        <pc:graphicFrameChg chg="mod modGraphic">
          <ac:chgData name="Hashimoto, Chie / 橋本　知依" userId="d974ff01-1f92-419a-ba7c-6fd3fb8463af" providerId="ADAL" clId="{E42CF273-9436-4AAD-B377-7F3DE749223D}" dt="2024-04-03T06:23:24.731" v="3469" actId="20577"/>
          <ac:graphicFrameMkLst>
            <pc:docMk/>
            <pc:sldMk cId="2738866523" sldId="343"/>
            <ac:graphicFrameMk id="8" creationId="{07219AAD-97A6-3628-5ADC-E4FDDF648FDB}"/>
          </ac:graphicFrameMkLst>
        </pc:graphicFrameChg>
        <pc:picChg chg="add mod">
          <ac:chgData name="Hashimoto, Chie / 橋本　知依" userId="d974ff01-1f92-419a-ba7c-6fd3fb8463af" providerId="ADAL" clId="{E42CF273-9436-4AAD-B377-7F3DE749223D}" dt="2024-03-31T22:46:16.991" v="458" actId="1076"/>
          <ac:picMkLst>
            <pc:docMk/>
            <pc:sldMk cId="2738866523" sldId="343"/>
            <ac:picMk id="3" creationId="{8018F944-9C14-C478-F6E5-2EA45A0640DE}"/>
          </ac:picMkLst>
        </pc:picChg>
        <pc:picChg chg="add mod modCrop">
          <ac:chgData name="Hashimoto, Chie / 橋本　知依" userId="d974ff01-1f92-419a-ba7c-6fd3fb8463af" providerId="ADAL" clId="{E42CF273-9436-4AAD-B377-7F3DE749223D}" dt="2024-03-31T22:46:16.991" v="458" actId="1076"/>
          <ac:picMkLst>
            <pc:docMk/>
            <pc:sldMk cId="2738866523" sldId="343"/>
            <ac:picMk id="5" creationId="{4226984B-BCBE-09C5-9DC9-3101FCEF835F}"/>
          </ac:picMkLst>
        </pc:picChg>
        <pc:picChg chg="add mod">
          <ac:chgData name="Hashimoto, Chie / 橋本　知依" userId="d974ff01-1f92-419a-ba7c-6fd3fb8463af" providerId="ADAL" clId="{E42CF273-9436-4AAD-B377-7F3DE749223D}" dt="2024-03-31T22:46:16.991" v="458" actId="1076"/>
          <ac:picMkLst>
            <pc:docMk/>
            <pc:sldMk cId="2738866523" sldId="343"/>
            <ac:picMk id="7" creationId="{C292F743-6FF2-8F15-CED2-A2227520D703}"/>
          </ac:picMkLst>
        </pc:picChg>
        <pc:picChg chg="add mod modCrop">
          <ac:chgData name="Hashimoto, Chie / 橋本　知依" userId="d974ff01-1f92-419a-ba7c-6fd3fb8463af" providerId="ADAL" clId="{E42CF273-9436-4AAD-B377-7F3DE749223D}" dt="2024-03-31T23:00:18.356" v="706" actId="1076"/>
          <ac:picMkLst>
            <pc:docMk/>
            <pc:sldMk cId="2738866523" sldId="343"/>
            <ac:picMk id="16" creationId="{3963BC4E-A424-3EC6-9781-5778A047A43B}"/>
          </ac:picMkLst>
        </pc:picChg>
      </pc:sldChg>
      <pc:sldChg chg="addSp delSp modSp mod ord">
        <pc:chgData name="Hashimoto, Chie / 橋本　知依" userId="d974ff01-1f92-419a-ba7c-6fd3fb8463af" providerId="ADAL" clId="{E42CF273-9436-4AAD-B377-7F3DE749223D}" dt="2024-04-03T06:23:16.870" v="3464" actId="20577"/>
        <pc:sldMkLst>
          <pc:docMk/>
          <pc:sldMk cId="2695599913" sldId="344"/>
        </pc:sldMkLst>
        <pc:spChg chg="add del mod">
          <ac:chgData name="Hashimoto, Chie / 橋本　知依" userId="d974ff01-1f92-419a-ba7c-6fd3fb8463af" providerId="ADAL" clId="{E42CF273-9436-4AAD-B377-7F3DE749223D}" dt="2024-04-01T01:21:16.027" v="1847" actId="21"/>
          <ac:spMkLst>
            <pc:docMk/>
            <pc:sldMk cId="2695599913" sldId="344"/>
            <ac:spMk id="2" creationId="{C18F4A41-3D72-D602-2E3C-DE9A7A1C545A}"/>
          </ac:spMkLst>
        </pc:spChg>
        <pc:spChg chg="del mod">
          <ac:chgData name="Hashimoto, Chie / 橋本　知依" userId="d974ff01-1f92-419a-ba7c-6fd3fb8463af" providerId="ADAL" clId="{E42CF273-9436-4AAD-B377-7F3DE749223D}" dt="2024-04-01T06:15:19.287" v="3379" actId="478"/>
          <ac:spMkLst>
            <pc:docMk/>
            <pc:sldMk cId="2695599913" sldId="344"/>
            <ac:spMk id="5" creationId="{75AA1736-9380-707E-E418-5B0AAE245FDC}"/>
          </ac:spMkLst>
        </pc:spChg>
        <pc:spChg chg="add mod">
          <ac:chgData name="Hashimoto, Chie / 橋本　知依" userId="d974ff01-1f92-419a-ba7c-6fd3fb8463af" providerId="ADAL" clId="{E42CF273-9436-4AAD-B377-7F3DE749223D}" dt="2024-04-01T06:08:23.364" v="3089" actId="20577"/>
          <ac:spMkLst>
            <pc:docMk/>
            <pc:sldMk cId="2695599913" sldId="344"/>
            <ac:spMk id="9" creationId="{DC02ABB3-3B31-339B-3817-EA84F0CA2D04}"/>
          </ac:spMkLst>
        </pc:spChg>
        <pc:spChg chg="add mod">
          <ac:chgData name="Hashimoto, Chie / 橋本　知依" userId="d974ff01-1f92-419a-ba7c-6fd3fb8463af" providerId="ADAL" clId="{E42CF273-9436-4AAD-B377-7F3DE749223D}" dt="2024-04-01T06:09:22.215" v="3108" actId="164"/>
          <ac:spMkLst>
            <pc:docMk/>
            <pc:sldMk cId="2695599913" sldId="344"/>
            <ac:spMk id="12" creationId="{18CD77C7-1C58-270F-1E1E-923758552704}"/>
          </ac:spMkLst>
        </pc:spChg>
        <pc:spChg chg="add mod">
          <ac:chgData name="Hashimoto, Chie / 橋本　知依" userId="d974ff01-1f92-419a-ba7c-6fd3fb8463af" providerId="ADAL" clId="{E42CF273-9436-4AAD-B377-7F3DE749223D}" dt="2024-04-01T06:09:22.215" v="3108" actId="164"/>
          <ac:spMkLst>
            <pc:docMk/>
            <pc:sldMk cId="2695599913" sldId="344"/>
            <ac:spMk id="13" creationId="{825C33F6-D90A-7179-0A63-F3985F57E3DD}"/>
          </ac:spMkLst>
        </pc:spChg>
        <pc:spChg chg="add mod">
          <ac:chgData name="Hashimoto, Chie / 橋本　知依" userId="d974ff01-1f92-419a-ba7c-6fd3fb8463af" providerId="ADAL" clId="{E42CF273-9436-4AAD-B377-7F3DE749223D}" dt="2024-04-01T06:13:56.120" v="3378" actId="207"/>
          <ac:spMkLst>
            <pc:docMk/>
            <pc:sldMk cId="2695599913" sldId="344"/>
            <ac:spMk id="19" creationId="{C2ADAC5D-B46F-AB15-87BD-C527C6B2922D}"/>
          </ac:spMkLst>
        </pc:spChg>
        <pc:grpChg chg="add mod">
          <ac:chgData name="Hashimoto, Chie / 橋本　知依" userId="d974ff01-1f92-419a-ba7c-6fd3fb8463af" providerId="ADAL" clId="{E42CF273-9436-4AAD-B377-7F3DE749223D}" dt="2024-04-01T06:09:35.552" v="3115" actId="1076"/>
          <ac:grpSpMkLst>
            <pc:docMk/>
            <pc:sldMk cId="2695599913" sldId="344"/>
            <ac:grpSpMk id="18" creationId="{377BA1F0-93B4-945D-C715-30A9FE89C9C8}"/>
          </ac:grpSpMkLst>
        </pc:grpChg>
        <pc:graphicFrameChg chg="mod modGraphic">
          <ac:chgData name="Hashimoto, Chie / 橋本　知依" userId="d974ff01-1f92-419a-ba7c-6fd3fb8463af" providerId="ADAL" clId="{E42CF273-9436-4AAD-B377-7F3DE749223D}" dt="2024-04-03T06:23:16.870" v="3464" actId="20577"/>
          <ac:graphicFrameMkLst>
            <pc:docMk/>
            <pc:sldMk cId="2695599913" sldId="344"/>
            <ac:graphicFrameMk id="8" creationId="{07219AAD-97A6-3628-5ADC-E4FDDF648FDB}"/>
          </ac:graphicFrameMkLst>
        </pc:graphicFrameChg>
        <pc:picChg chg="del">
          <ac:chgData name="Hashimoto, Chie / 橋本　知依" userId="d974ff01-1f92-419a-ba7c-6fd3fb8463af" providerId="ADAL" clId="{E42CF273-9436-4AAD-B377-7F3DE749223D}" dt="2024-03-31T23:00:46.776" v="710" actId="478"/>
          <ac:picMkLst>
            <pc:docMk/>
            <pc:sldMk cId="2695599913" sldId="344"/>
            <ac:picMk id="4" creationId="{8E27BF61-BEDB-07AA-B5D8-55D8EF4F2FBE}"/>
          </ac:picMkLst>
        </pc:picChg>
        <pc:picChg chg="add del">
          <ac:chgData name="Hashimoto, Chie / 橋本　知依" userId="d974ff01-1f92-419a-ba7c-6fd3fb8463af" providerId="ADAL" clId="{E42CF273-9436-4AAD-B377-7F3DE749223D}" dt="2024-04-01T01:28:49.872" v="1965" actId="22"/>
          <ac:picMkLst>
            <pc:docMk/>
            <pc:sldMk cId="2695599913" sldId="344"/>
            <ac:picMk id="7" creationId="{26E4FFA5-8195-8FA1-2924-58A45B853630}"/>
          </ac:picMkLst>
        </pc:picChg>
        <pc:picChg chg="add mod modCrop">
          <ac:chgData name="Hashimoto, Chie / 橋本　知依" userId="d974ff01-1f92-419a-ba7c-6fd3fb8463af" providerId="ADAL" clId="{E42CF273-9436-4AAD-B377-7F3DE749223D}" dt="2024-04-01T06:09:34.481" v="3114" actId="732"/>
          <ac:picMkLst>
            <pc:docMk/>
            <pc:sldMk cId="2695599913" sldId="344"/>
            <ac:picMk id="11" creationId="{4936138A-1FDE-6AC9-FE11-3121F206774C}"/>
          </ac:picMkLst>
        </pc:picChg>
        <pc:cxnChg chg="add mod">
          <ac:chgData name="Hashimoto, Chie / 橋本　知依" userId="d974ff01-1f92-419a-ba7c-6fd3fb8463af" providerId="ADAL" clId="{E42CF273-9436-4AAD-B377-7F3DE749223D}" dt="2024-04-01T06:09:22.215" v="3108" actId="164"/>
          <ac:cxnSpMkLst>
            <pc:docMk/>
            <pc:sldMk cId="2695599913" sldId="344"/>
            <ac:cxnSpMk id="14" creationId="{21364B7E-3A4D-969D-7BB3-09A4C5F8AB55}"/>
          </ac:cxnSpMkLst>
        </pc:cxnChg>
      </pc:sldChg>
      <pc:sldChg chg="del">
        <pc:chgData name="Hashimoto, Chie / 橋本　知依" userId="d974ff01-1f92-419a-ba7c-6fd3fb8463af" providerId="ADAL" clId="{E42CF273-9436-4AAD-B377-7F3DE749223D}" dt="2024-03-31T23:00:41.324" v="709" actId="47"/>
        <pc:sldMkLst>
          <pc:docMk/>
          <pc:sldMk cId="806417133" sldId="345"/>
        </pc:sldMkLst>
      </pc:sldChg>
      <pc:sldChg chg="addSp delSp modSp add mod">
        <pc:chgData name="Hashimoto, Chie / 橋本　知依" userId="d974ff01-1f92-419a-ba7c-6fd3fb8463af" providerId="ADAL" clId="{E42CF273-9436-4AAD-B377-7F3DE749223D}" dt="2024-04-03T06:23:20.392" v="3467" actId="20577"/>
        <pc:sldMkLst>
          <pc:docMk/>
          <pc:sldMk cId="4019641770" sldId="345"/>
        </pc:sldMkLst>
        <pc:spChg chg="add mod">
          <ac:chgData name="Hashimoto, Chie / 橋本　知依" userId="d974ff01-1f92-419a-ba7c-6fd3fb8463af" providerId="ADAL" clId="{E42CF273-9436-4AAD-B377-7F3DE749223D}" dt="2024-03-31T23:24:07.165" v="919" actId="164"/>
          <ac:spMkLst>
            <pc:docMk/>
            <pc:sldMk cId="4019641770" sldId="345"/>
            <ac:spMk id="10" creationId="{4C9894E9-D55E-D9DA-F689-C3533DABE984}"/>
          </ac:spMkLst>
        </pc:spChg>
        <pc:spChg chg="add del mod">
          <ac:chgData name="Hashimoto, Chie / 橋本　知依" userId="d974ff01-1f92-419a-ba7c-6fd3fb8463af" providerId="ADAL" clId="{E42CF273-9436-4AAD-B377-7F3DE749223D}" dt="2024-03-31T23:24:27.942" v="924" actId="478"/>
          <ac:spMkLst>
            <pc:docMk/>
            <pc:sldMk cId="4019641770" sldId="345"/>
            <ac:spMk id="12" creationId="{FDD8E2D2-07DE-0968-4BAB-091DE9037FCC}"/>
          </ac:spMkLst>
        </pc:spChg>
        <pc:spChg chg="add mod">
          <ac:chgData name="Hashimoto, Chie / 橋本　知依" userId="d974ff01-1f92-419a-ba7c-6fd3fb8463af" providerId="ADAL" clId="{E42CF273-9436-4AAD-B377-7F3DE749223D}" dt="2024-03-31T23:25:54.881" v="1118" actId="20577"/>
          <ac:spMkLst>
            <pc:docMk/>
            <pc:sldMk cId="4019641770" sldId="345"/>
            <ac:spMk id="13" creationId="{FD26F3E8-AA76-36CB-18C3-004A9CDDCDA0}"/>
          </ac:spMkLst>
        </pc:spChg>
        <pc:spChg chg="del">
          <ac:chgData name="Hashimoto, Chie / 橋本　知依" userId="d974ff01-1f92-419a-ba7c-6fd3fb8463af" providerId="ADAL" clId="{E42CF273-9436-4AAD-B377-7F3DE749223D}" dt="2024-03-31T23:05:09.114" v="728" actId="478"/>
          <ac:spMkLst>
            <pc:docMk/>
            <pc:sldMk cId="4019641770" sldId="345"/>
            <ac:spMk id="16" creationId="{E0CE0C75-C4BB-DACC-A26B-0618908B668C}"/>
          </ac:spMkLst>
        </pc:spChg>
        <pc:spChg chg="del">
          <ac:chgData name="Hashimoto, Chie / 橋本　知依" userId="d974ff01-1f92-419a-ba7c-6fd3fb8463af" providerId="ADAL" clId="{E42CF273-9436-4AAD-B377-7F3DE749223D}" dt="2024-03-31T23:05:10.746" v="730" actId="478"/>
          <ac:spMkLst>
            <pc:docMk/>
            <pc:sldMk cId="4019641770" sldId="345"/>
            <ac:spMk id="20" creationId="{9F2FBAD2-080F-CF6B-20A4-0AF408D8A955}"/>
          </ac:spMkLst>
        </pc:spChg>
        <pc:grpChg chg="add mod">
          <ac:chgData name="Hashimoto, Chie / 橋本　知依" userId="d974ff01-1f92-419a-ba7c-6fd3fb8463af" providerId="ADAL" clId="{E42CF273-9436-4AAD-B377-7F3DE749223D}" dt="2024-03-31T23:24:07.165" v="919" actId="164"/>
          <ac:grpSpMkLst>
            <pc:docMk/>
            <pc:sldMk cId="4019641770" sldId="345"/>
            <ac:grpSpMk id="11" creationId="{7C7C20FF-BF52-0919-7482-10CC5988C154}"/>
          </ac:grpSpMkLst>
        </pc:grpChg>
        <pc:graphicFrameChg chg="mod modGraphic">
          <ac:chgData name="Hashimoto, Chie / 橋本　知依" userId="d974ff01-1f92-419a-ba7c-6fd3fb8463af" providerId="ADAL" clId="{E42CF273-9436-4AAD-B377-7F3DE749223D}" dt="2024-04-03T06:23:20.392" v="3467" actId="20577"/>
          <ac:graphicFrameMkLst>
            <pc:docMk/>
            <pc:sldMk cId="4019641770" sldId="345"/>
            <ac:graphicFrameMk id="8" creationId="{07219AAD-97A6-3628-5ADC-E4FDDF648FDB}"/>
          </ac:graphicFrameMkLst>
        </pc:graphicFrameChg>
        <pc:picChg chg="add mod">
          <ac:chgData name="Hashimoto, Chie / 橋本　知依" userId="d974ff01-1f92-419a-ba7c-6fd3fb8463af" providerId="ADAL" clId="{E42CF273-9436-4AAD-B377-7F3DE749223D}" dt="2024-03-31T23:23:34.968" v="911" actId="1076"/>
          <ac:picMkLst>
            <pc:docMk/>
            <pc:sldMk cId="4019641770" sldId="345"/>
            <ac:picMk id="3" creationId="{C047255B-E65B-79EF-0307-AD9EC57D9551}"/>
          </ac:picMkLst>
        </pc:picChg>
        <pc:picChg chg="add mod">
          <ac:chgData name="Hashimoto, Chie / 橋本　知依" userId="d974ff01-1f92-419a-ba7c-6fd3fb8463af" providerId="ADAL" clId="{E42CF273-9436-4AAD-B377-7F3DE749223D}" dt="2024-03-31T23:24:07.165" v="919" actId="164"/>
          <ac:picMkLst>
            <pc:docMk/>
            <pc:sldMk cId="4019641770" sldId="345"/>
            <ac:picMk id="5" creationId="{C188F876-C32E-FBDE-8513-ECC06BE2F879}"/>
          </ac:picMkLst>
        </pc:picChg>
        <pc:picChg chg="add del mod modCrop">
          <ac:chgData name="Hashimoto, Chie / 橋本　知依" userId="d974ff01-1f92-419a-ba7c-6fd3fb8463af" providerId="ADAL" clId="{E42CF273-9436-4AAD-B377-7F3DE749223D}" dt="2024-03-31T23:25:57.167" v="1119" actId="478"/>
          <ac:picMkLst>
            <pc:docMk/>
            <pc:sldMk cId="4019641770" sldId="345"/>
            <ac:picMk id="9" creationId="{F5A7A135-C488-6A80-58AC-8C504DD2F9A8}"/>
          </ac:picMkLst>
        </pc:picChg>
        <pc:cxnChg chg="del">
          <ac:chgData name="Hashimoto, Chie / 橋本　知依" userId="d974ff01-1f92-419a-ba7c-6fd3fb8463af" providerId="ADAL" clId="{E42CF273-9436-4AAD-B377-7F3DE749223D}" dt="2024-03-31T23:05:09.883" v="729" actId="478"/>
          <ac:cxnSpMkLst>
            <pc:docMk/>
            <pc:sldMk cId="4019641770" sldId="345"/>
            <ac:cxnSpMk id="18" creationId="{21DFC306-7C86-D2FE-8639-AEC512C8F842}"/>
          </ac:cxnSpMkLst>
        </pc:cxnChg>
      </pc:sldChg>
      <pc:sldChg chg="addSp delSp modSp add mod">
        <pc:chgData name="Hashimoto, Chie / 橋本　知依" userId="d974ff01-1f92-419a-ba7c-6fd3fb8463af" providerId="ADAL" clId="{E42CF273-9436-4AAD-B377-7F3DE749223D}" dt="2024-04-03T06:23:14.714" v="3462" actId="20577"/>
        <pc:sldMkLst>
          <pc:docMk/>
          <pc:sldMk cId="338435638" sldId="346"/>
        </pc:sldMkLst>
        <pc:spChg chg="add mod">
          <ac:chgData name="Hashimoto, Chie / 橋本　知依" userId="d974ff01-1f92-419a-ba7c-6fd3fb8463af" providerId="ADAL" clId="{E42CF273-9436-4AAD-B377-7F3DE749223D}" dt="2024-04-01T01:36:11.310" v="2226" actId="1076"/>
          <ac:spMkLst>
            <pc:docMk/>
            <pc:sldMk cId="338435638" sldId="346"/>
            <ac:spMk id="2" creationId="{C18F4A41-3D72-D602-2E3C-DE9A7A1C545A}"/>
          </ac:spMkLst>
        </pc:spChg>
        <pc:spChg chg="add del mod">
          <ac:chgData name="Hashimoto, Chie / 橋本　知依" userId="d974ff01-1f92-419a-ba7c-6fd3fb8463af" providerId="ADAL" clId="{E42CF273-9436-4AAD-B377-7F3DE749223D}" dt="2024-04-01T01:35:42.479" v="2218" actId="21"/>
          <ac:spMkLst>
            <pc:docMk/>
            <pc:sldMk cId="338435638" sldId="346"/>
            <ac:spMk id="3" creationId="{154D33AB-3CAD-2558-03B2-5F347D8C08A8}"/>
          </ac:spMkLst>
        </pc:spChg>
        <pc:spChg chg="del">
          <ac:chgData name="Hashimoto, Chie / 橋本　知依" userId="d974ff01-1f92-419a-ba7c-6fd3fb8463af" providerId="ADAL" clId="{E42CF273-9436-4AAD-B377-7F3DE749223D}" dt="2024-04-01T01:27:49.881" v="1908" actId="478"/>
          <ac:spMkLst>
            <pc:docMk/>
            <pc:sldMk cId="338435638" sldId="346"/>
            <ac:spMk id="5" creationId="{75AA1736-9380-707E-E418-5B0AAE245FDC}"/>
          </ac:spMkLst>
        </pc:spChg>
        <pc:spChg chg="add mod">
          <ac:chgData name="Hashimoto, Chie / 橋本　知依" userId="d974ff01-1f92-419a-ba7c-6fd3fb8463af" providerId="ADAL" clId="{E42CF273-9436-4AAD-B377-7F3DE749223D}" dt="2024-04-01T01:30:47.864" v="2166" actId="164"/>
          <ac:spMkLst>
            <pc:docMk/>
            <pc:sldMk cId="338435638" sldId="346"/>
            <ac:spMk id="9" creationId="{796DA520-1AAE-CD2A-879D-6DC44C2E355E}"/>
          </ac:spMkLst>
        </pc:spChg>
        <pc:spChg chg="add mod">
          <ac:chgData name="Hashimoto, Chie / 橋本　知依" userId="d974ff01-1f92-419a-ba7c-6fd3fb8463af" providerId="ADAL" clId="{E42CF273-9436-4AAD-B377-7F3DE749223D}" dt="2024-04-01T01:30:47.864" v="2166" actId="164"/>
          <ac:spMkLst>
            <pc:docMk/>
            <pc:sldMk cId="338435638" sldId="346"/>
            <ac:spMk id="11" creationId="{82DB4218-80DA-C969-FA4F-37B8ACBE3B98}"/>
          </ac:spMkLst>
        </pc:spChg>
        <pc:spChg chg="add mod">
          <ac:chgData name="Hashimoto, Chie / 橋本　知依" userId="d974ff01-1f92-419a-ba7c-6fd3fb8463af" providerId="ADAL" clId="{E42CF273-9436-4AAD-B377-7F3DE749223D}" dt="2024-04-01T01:31:10.306" v="2180" actId="1076"/>
          <ac:spMkLst>
            <pc:docMk/>
            <pc:sldMk cId="338435638" sldId="346"/>
            <ac:spMk id="15" creationId="{469431A0-C067-A3B4-9F0B-52C8413EAB31}"/>
          </ac:spMkLst>
        </pc:spChg>
        <pc:spChg chg="add mod">
          <ac:chgData name="Hashimoto, Chie / 橋本　知依" userId="d974ff01-1f92-419a-ba7c-6fd3fb8463af" providerId="ADAL" clId="{E42CF273-9436-4AAD-B377-7F3DE749223D}" dt="2024-04-01T01:31:18.716" v="2188" actId="20577"/>
          <ac:spMkLst>
            <pc:docMk/>
            <pc:sldMk cId="338435638" sldId="346"/>
            <ac:spMk id="16" creationId="{9D80AFA9-BF43-0B41-F9BD-C4676F9C369B}"/>
          </ac:spMkLst>
        </pc:spChg>
        <pc:spChg chg="add mod">
          <ac:chgData name="Hashimoto, Chie / 橋本　知依" userId="d974ff01-1f92-419a-ba7c-6fd3fb8463af" providerId="ADAL" clId="{E42CF273-9436-4AAD-B377-7F3DE749223D}" dt="2024-04-01T05:55:03.102" v="2258" actId="1076"/>
          <ac:spMkLst>
            <pc:docMk/>
            <pc:sldMk cId="338435638" sldId="346"/>
            <ac:spMk id="19" creationId="{EC756C5E-5D68-C8F9-446A-5A10517FFEB6}"/>
          </ac:spMkLst>
        </pc:spChg>
        <pc:grpChg chg="add mod">
          <ac:chgData name="Hashimoto, Chie / 橋本　知依" userId="d974ff01-1f92-419a-ba7c-6fd3fb8463af" providerId="ADAL" clId="{E42CF273-9436-4AAD-B377-7F3DE749223D}" dt="2024-04-01T01:30:58.718" v="2171" actId="14100"/>
          <ac:grpSpMkLst>
            <pc:docMk/>
            <pc:sldMk cId="338435638" sldId="346"/>
            <ac:grpSpMk id="14" creationId="{27BD64E7-CFE3-F4CE-CCD0-070F4451B1DF}"/>
          </ac:grpSpMkLst>
        </pc:grpChg>
        <pc:graphicFrameChg chg="mod modGraphic">
          <ac:chgData name="Hashimoto, Chie / 橋本　知依" userId="d974ff01-1f92-419a-ba7c-6fd3fb8463af" providerId="ADAL" clId="{E42CF273-9436-4AAD-B377-7F3DE749223D}" dt="2024-04-03T06:23:14.714" v="3462" actId="20577"/>
          <ac:graphicFrameMkLst>
            <pc:docMk/>
            <pc:sldMk cId="338435638" sldId="346"/>
            <ac:graphicFrameMk id="8" creationId="{07219AAD-97A6-3628-5ADC-E4FDDF648FDB}"/>
          </ac:graphicFrameMkLst>
        </pc:graphicFrameChg>
        <pc:picChg chg="add mod modCrop">
          <ac:chgData name="Hashimoto, Chie / 橋本　知依" userId="d974ff01-1f92-419a-ba7c-6fd3fb8463af" providerId="ADAL" clId="{E42CF273-9436-4AAD-B377-7F3DE749223D}" dt="2024-04-01T01:30:47.864" v="2166" actId="164"/>
          <ac:picMkLst>
            <pc:docMk/>
            <pc:sldMk cId="338435638" sldId="346"/>
            <ac:picMk id="7" creationId="{64B7FD4B-3CB6-6981-B120-36BF1DF658D9}"/>
          </ac:picMkLst>
        </pc:picChg>
        <pc:picChg chg="add mod modCrop">
          <ac:chgData name="Hashimoto, Chie / 橋本　知依" userId="d974ff01-1f92-419a-ba7c-6fd3fb8463af" providerId="ADAL" clId="{E42CF273-9436-4AAD-B377-7F3DE749223D}" dt="2024-04-01T05:54:47.764" v="2227" actId="1076"/>
          <ac:picMkLst>
            <pc:docMk/>
            <pc:sldMk cId="338435638" sldId="346"/>
            <ac:picMk id="18" creationId="{1D0870C5-3FE7-BAC6-4034-E06403038FCF}"/>
          </ac:picMkLst>
        </pc:picChg>
        <pc:cxnChg chg="add mod">
          <ac:chgData name="Hashimoto, Chie / 橋本　知依" userId="d974ff01-1f92-419a-ba7c-6fd3fb8463af" providerId="ADAL" clId="{E42CF273-9436-4AAD-B377-7F3DE749223D}" dt="2024-04-01T01:30:47.864" v="2166" actId="164"/>
          <ac:cxnSpMkLst>
            <pc:docMk/>
            <pc:sldMk cId="338435638" sldId="346"/>
            <ac:cxnSpMk id="10" creationId="{C562A856-16C9-1A09-3577-8C12F5CC6922}"/>
          </ac:cxnSpMkLst>
        </pc:cxnChg>
      </pc:sldChg>
      <pc:sldChg chg="addSp delSp modSp add mod">
        <pc:chgData name="Hashimoto, Chie / 橋本　知依" userId="d974ff01-1f92-419a-ba7c-6fd3fb8463af" providerId="ADAL" clId="{E42CF273-9436-4AAD-B377-7F3DE749223D}" dt="2024-04-03T06:23:15.805" v="3463" actId="20577"/>
        <pc:sldMkLst>
          <pc:docMk/>
          <pc:sldMk cId="3615076647" sldId="347"/>
        </pc:sldMkLst>
        <pc:spChg chg="add mod">
          <ac:chgData name="Hashimoto, Chie / 橋本　知依" userId="d974ff01-1f92-419a-ba7c-6fd3fb8463af" providerId="ADAL" clId="{E42CF273-9436-4AAD-B377-7F3DE749223D}" dt="2024-04-01T05:56:07.308" v="2317" actId="20577"/>
          <ac:spMkLst>
            <pc:docMk/>
            <pc:sldMk cId="3615076647" sldId="347"/>
            <ac:spMk id="3" creationId="{154D33AB-3CAD-2558-03B2-5F347D8C08A8}"/>
          </ac:spMkLst>
        </pc:spChg>
        <pc:spChg chg="del">
          <ac:chgData name="Hashimoto, Chie / 橋本　知依" userId="d974ff01-1f92-419a-ba7c-6fd3fb8463af" providerId="ADAL" clId="{E42CF273-9436-4AAD-B377-7F3DE749223D}" dt="2024-04-01T06:00:57.730" v="2547" actId="478"/>
          <ac:spMkLst>
            <pc:docMk/>
            <pc:sldMk cId="3615076647" sldId="347"/>
            <ac:spMk id="5" creationId="{75AA1736-9380-707E-E418-5B0AAE245FDC}"/>
          </ac:spMkLst>
        </pc:spChg>
        <pc:spChg chg="add mod">
          <ac:chgData name="Hashimoto, Chie / 橋本　知依" userId="d974ff01-1f92-419a-ba7c-6fd3fb8463af" providerId="ADAL" clId="{E42CF273-9436-4AAD-B377-7F3DE749223D}" dt="2024-04-01T05:59:02.386" v="2361" actId="14100"/>
          <ac:spMkLst>
            <pc:docMk/>
            <pc:sldMk cId="3615076647" sldId="347"/>
            <ac:spMk id="12" creationId="{66D21F75-256E-F990-9C21-472B865B6378}"/>
          </ac:spMkLst>
        </pc:spChg>
        <pc:spChg chg="add mod">
          <ac:chgData name="Hashimoto, Chie / 橋本　知依" userId="d974ff01-1f92-419a-ba7c-6fd3fb8463af" providerId="ADAL" clId="{E42CF273-9436-4AAD-B377-7F3DE749223D}" dt="2024-04-01T05:59:10.103" v="2364" actId="14100"/>
          <ac:spMkLst>
            <pc:docMk/>
            <pc:sldMk cId="3615076647" sldId="347"/>
            <ac:spMk id="13" creationId="{7A7361AC-3346-0C83-F39D-4D8773F053BA}"/>
          </ac:spMkLst>
        </pc:spChg>
        <pc:spChg chg="add mod">
          <ac:chgData name="Hashimoto, Chie / 橋本　知依" userId="d974ff01-1f92-419a-ba7c-6fd3fb8463af" providerId="ADAL" clId="{E42CF273-9436-4AAD-B377-7F3DE749223D}" dt="2024-04-01T05:59:54.903" v="2392" actId="14100"/>
          <ac:spMkLst>
            <pc:docMk/>
            <pc:sldMk cId="3615076647" sldId="347"/>
            <ac:spMk id="14" creationId="{B332767C-43A5-9D47-89BF-5D40362A46B4}"/>
          </ac:spMkLst>
        </pc:spChg>
        <pc:spChg chg="add mod">
          <ac:chgData name="Hashimoto, Chie / 橋本　知依" userId="d974ff01-1f92-419a-ba7c-6fd3fb8463af" providerId="ADAL" clId="{E42CF273-9436-4AAD-B377-7F3DE749223D}" dt="2024-04-01T06:02:05.564" v="2580" actId="1076"/>
          <ac:spMkLst>
            <pc:docMk/>
            <pc:sldMk cId="3615076647" sldId="347"/>
            <ac:spMk id="27" creationId="{ABE869B6-F255-A980-02BD-E4CE60ED513B}"/>
          </ac:spMkLst>
        </pc:spChg>
        <pc:spChg chg="add mod">
          <ac:chgData name="Hashimoto, Chie / 橋本　知依" userId="d974ff01-1f92-419a-ba7c-6fd3fb8463af" providerId="ADAL" clId="{E42CF273-9436-4AAD-B377-7F3DE749223D}" dt="2024-04-01T06:00:53.353" v="2544" actId="1076"/>
          <ac:spMkLst>
            <pc:docMk/>
            <pc:sldMk cId="3615076647" sldId="347"/>
            <ac:spMk id="28" creationId="{9BB8CE54-5B89-DF35-2D23-A9CF884543C1}"/>
          </ac:spMkLst>
        </pc:spChg>
        <pc:spChg chg="add del mod">
          <ac:chgData name="Hashimoto, Chie / 橋本　知依" userId="d974ff01-1f92-419a-ba7c-6fd3fb8463af" providerId="ADAL" clId="{E42CF273-9436-4AAD-B377-7F3DE749223D}" dt="2024-04-01T06:00:56.109" v="2546" actId="478"/>
          <ac:spMkLst>
            <pc:docMk/>
            <pc:sldMk cId="3615076647" sldId="347"/>
            <ac:spMk id="29" creationId="{043FF4C8-2C15-E8EE-038E-3AA2E84197BD}"/>
          </ac:spMkLst>
        </pc:spChg>
        <pc:spChg chg="add mod">
          <ac:chgData name="Hashimoto, Chie / 橋本　知依" userId="d974ff01-1f92-419a-ba7c-6fd3fb8463af" providerId="ADAL" clId="{E42CF273-9436-4AAD-B377-7F3DE749223D}" dt="2024-04-01T06:05:38.642" v="2933" actId="1076"/>
          <ac:spMkLst>
            <pc:docMk/>
            <pc:sldMk cId="3615076647" sldId="347"/>
            <ac:spMk id="30" creationId="{5F3C50DA-D198-9E8D-FA91-A060116C3E5A}"/>
          </ac:spMkLst>
        </pc:spChg>
        <pc:spChg chg="add mod">
          <ac:chgData name="Hashimoto, Chie / 橋本　知依" userId="d974ff01-1f92-419a-ba7c-6fd3fb8463af" providerId="ADAL" clId="{E42CF273-9436-4AAD-B377-7F3DE749223D}" dt="2024-04-01T06:06:46.381" v="3040" actId="20577"/>
          <ac:spMkLst>
            <pc:docMk/>
            <pc:sldMk cId="3615076647" sldId="347"/>
            <ac:spMk id="31" creationId="{73D18D78-E401-C22C-7788-6CEB545FA23B}"/>
          </ac:spMkLst>
        </pc:spChg>
        <pc:spChg chg="add mod">
          <ac:chgData name="Hashimoto, Chie / 橋本　知依" userId="d974ff01-1f92-419a-ba7c-6fd3fb8463af" providerId="ADAL" clId="{E42CF273-9436-4AAD-B377-7F3DE749223D}" dt="2024-04-01T06:04:29.313" v="2794" actId="1076"/>
          <ac:spMkLst>
            <pc:docMk/>
            <pc:sldMk cId="3615076647" sldId="347"/>
            <ac:spMk id="34" creationId="{33C77DFC-5F15-DC41-C43A-623A5615EE9A}"/>
          </ac:spMkLst>
        </pc:spChg>
        <pc:spChg chg="add mod">
          <ac:chgData name="Hashimoto, Chie / 橋本　知依" userId="d974ff01-1f92-419a-ba7c-6fd3fb8463af" providerId="ADAL" clId="{E42CF273-9436-4AAD-B377-7F3DE749223D}" dt="2024-04-01T06:06:03.282" v="2954" actId="14100"/>
          <ac:spMkLst>
            <pc:docMk/>
            <pc:sldMk cId="3615076647" sldId="347"/>
            <ac:spMk id="35" creationId="{CEA7CBA1-1120-B2D8-C501-F13DADAFCF35}"/>
          </ac:spMkLst>
        </pc:spChg>
        <pc:spChg chg="add mod">
          <ac:chgData name="Hashimoto, Chie / 橋本　知依" userId="d974ff01-1f92-419a-ba7c-6fd3fb8463af" providerId="ADAL" clId="{E42CF273-9436-4AAD-B377-7F3DE749223D}" dt="2024-04-01T06:06:01.362" v="2953" actId="1037"/>
          <ac:spMkLst>
            <pc:docMk/>
            <pc:sldMk cId="3615076647" sldId="347"/>
            <ac:spMk id="36" creationId="{CA96974C-A722-E073-1799-2AF7FC42501D}"/>
          </ac:spMkLst>
        </pc:spChg>
        <pc:graphicFrameChg chg="mod modGraphic">
          <ac:chgData name="Hashimoto, Chie / 橋本　知依" userId="d974ff01-1f92-419a-ba7c-6fd3fb8463af" providerId="ADAL" clId="{E42CF273-9436-4AAD-B377-7F3DE749223D}" dt="2024-04-03T06:23:15.805" v="3463" actId="20577"/>
          <ac:graphicFrameMkLst>
            <pc:docMk/>
            <pc:sldMk cId="3615076647" sldId="347"/>
            <ac:graphicFrameMk id="8" creationId="{07219AAD-97A6-3628-5ADC-E4FDDF648FDB}"/>
          </ac:graphicFrameMkLst>
        </pc:graphicFrameChg>
        <pc:picChg chg="add mod modCrop">
          <ac:chgData name="Hashimoto, Chie / 橋本　知依" userId="d974ff01-1f92-419a-ba7c-6fd3fb8463af" providerId="ADAL" clId="{E42CF273-9436-4AAD-B377-7F3DE749223D}" dt="2024-04-01T05:58:49.008" v="2356" actId="14100"/>
          <ac:picMkLst>
            <pc:docMk/>
            <pc:sldMk cId="3615076647" sldId="347"/>
            <ac:picMk id="4" creationId="{23288694-5CBC-0ADE-6135-17A728E8C958}"/>
          </ac:picMkLst>
        </pc:picChg>
        <pc:picChg chg="add mod ord">
          <ac:chgData name="Hashimoto, Chie / 橋本　知依" userId="d974ff01-1f92-419a-ba7c-6fd3fb8463af" providerId="ADAL" clId="{E42CF273-9436-4AAD-B377-7F3DE749223D}" dt="2024-04-01T05:58:51.360" v="2357" actId="1076"/>
          <ac:picMkLst>
            <pc:docMk/>
            <pc:sldMk cId="3615076647" sldId="347"/>
            <ac:picMk id="9" creationId="{B294E59F-EBEB-96F6-F64F-55FEB4D6C18B}"/>
          </ac:picMkLst>
        </pc:picChg>
        <pc:picChg chg="add mod modCrop">
          <ac:chgData name="Hashimoto, Chie / 橋本　知依" userId="d974ff01-1f92-419a-ba7c-6fd3fb8463af" providerId="ADAL" clId="{E42CF273-9436-4AAD-B377-7F3DE749223D}" dt="2024-04-01T05:58:49.008" v="2356" actId="14100"/>
          <ac:picMkLst>
            <pc:docMk/>
            <pc:sldMk cId="3615076647" sldId="347"/>
            <ac:picMk id="11" creationId="{81AD813D-AC19-44FD-8352-74A326B90FAA}"/>
          </ac:picMkLst>
        </pc:picChg>
        <pc:picChg chg="add mod modCrop">
          <ac:chgData name="Hashimoto, Chie / 橋本　知依" userId="d974ff01-1f92-419a-ba7c-6fd3fb8463af" providerId="ADAL" clId="{E42CF273-9436-4AAD-B377-7F3DE749223D}" dt="2024-04-01T06:04:58.150" v="2872" actId="1076"/>
          <ac:picMkLst>
            <pc:docMk/>
            <pc:sldMk cId="3615076647" sldId="347"/>
            <ac:picMk id="33" creationId="{4A0F0E04-FE92-416F-510C-A638D8D3DE2E}"/>
          </ac:picMkLst>
        </pc:picChg>
        <pc:cxnChg chg="add mod">
          <ac:chgData name="Hashimoto, Chie / 橋本　知依" userId="d974ff01-1f92-419a-ba7c-6fd3fb8463af" providerId="ADAL" clId="{E42CF273-9436-4AAD-B377-7F3DE749223D}" dt="2024-04-01T05:59:37.330" v="2385" actId="14100"/>
          <ac:cxnSpMkLst>
            <pc:docMk/>
            <pc:sldMk cId="3615076647" sldId="347"/>
            <ac:cxnSpMk id="15" creationId="{1531797C-7474-8414-F9A7-B709A5DC55F4}"/>
          </ac:cxnSpMkLst>
        </pc:cxnChg>
        <pc:cxnChg chg="add mod">
          <ac:chgData name="Hashimoto, Chie / 橋本　知依" userId="d974ff01-1f92-419a-ba7c-6fd3fb8463af" providerId="ADAL" clId="{E42CF273-9436-4AAD-B377-7F3DE749223D}" dt="2024-04-01T05:59:44.935" v="2388" actId="14100"/>
          <ac:cxnSpMkLst>
            <pc:docMk/>
            <pc:sldMk cId="3615076647" sldId="347"/>
            <ac:cxnSpMk id="21" creationId="{01503B49-50F4-B872-2572-742FA46DA1B8}"/>
          </ac:cxnSpMkLst>
        </pc:cxnChg>
        <pc:cxnChg chg="add mod">
          <ac:chgData name="Hashimoto, Chie / 橋本　知依" userId="d974ff01-1f92-419a-ba7c-6fd3fb8463af" providerId="ADAL" clId="{E42CF273-9436-4AAD-B377-7F3DE749223D}" dt="2024-04-01T06:00:01.368" v="2395" actId="14100"/>
          <ac:cxnSpMkLst>
            <pc:docMk/>
            <pc:sldMk cId="3615076647" sldId="347"/>
            <ac:cxnSpMk id="24" creationId="{B0878C87-A2C8-95F6-14B4-88CBD0F50AB1}"/>
          </ac:cxnSpMkLst>
        </pc:cxnChg>
        <pc:cxnChg chg="add mod">
          <ac:chgData name="Hashimoto, Chie / 橋本　知依" userId="d974ff01-1f92-419a-ba7c-6fd3fb8463af" providerId="ADAL" clId="{E42CF273-9436-4AAD-B377-7F3DE749223D}" dt="2024-04-01T06:06:09.366" v="2957" actId="14100"/>
          <ac:cxnSpMkLst>
            <pc:docMk/>
            <pc:sldMk cId="3615076647" sldId="347"/>
            <ac:cxnSpMk id="37" creationId="{14E8A35B-67AF-4996-9F6D-C8B544B36DC0}"/>
          </ac:cxnSpMkLst>
        </pc:cxnChg>
      </pc:sldChg>
      <pc:sldChg chg="add del">
        <pc:chgData name="Hashimoto, Chie / 橋本　知依" userId="d974ff01-1f92-419a-ba7c-6fd3fb8463af" providerId="ADAL" clId="{E42CF273-9436-4AAD-B377-7F3DE749223D}" dt="2024-04-03T06:22:53.824" v="3459" actId="47"/>
        <pc:sldMkLst>
          <pc:docMk/>
          <pc:sldMk cId="865321650" sldId="348"/>
        </pc:sldMkLst>
      </pc:sldChg>
    </pc:docChg>
  </pc:docChgLst>
  <pc:docChgLst>
    <pc:chgData name="Hashimoto, Chie / 橋本　知依" userId="d974ff01-1f92-419a-ba7c-6fd3fb8463af" providerId="ADAL" clId="{A3CCF48D-4367-40F2-8661-DD8B18CF18A2}"/>
    <pc:docChg chg="undo redo custSel addSld delSld modSld sldOrd">
      <pc:chgData name="Hashimoto, Chie / 橋本　知依" userId="d974ff01-1f92-419a-ba7c-6fd3fb8463af" providerId="ADAL" clId="{A3CCF48D-4367-40F2-8661-DD8B18CF18A2}" dt="2023-12-19T05:53:16.651" v="5880" actId="13926"/>
      <pc:docMkLst>
        <pc:docMk/>
      </pc:docMkLst>
      <pc:sldChg chg="modSp mod">
        <pc:chgData name="Hashimoto, Chie / 橋本　知依" userId="d974ff01-1f92-419a-ba7c-6fd3fb8463af" providerId="ADAL" clId="{A3CCF48D-4367-40F2-8661-DD8B18CF18A2}" dt="2023-12-18T06:47:37.555" v="5784" actId="20577"/>
        <pc:sldMkLst>
          <pc:docMk/>
          <pc:sldMk cId="3840699567" sldId="303"/>
        </pc:sldMkLst>
        <pc:spChg chg="mod">
          <ac:chgData name="Hashimoto, Chie / 橋本　知依" userId="d974ff01-1f92-419a-ba7c-6fd3fb8463af" providerId="ADAL" clId="{A3CCF48D-4367-40F2-8661-DD8B18CF18A2}" dt="2023-12-18T06:47:37.555" v="5784" actId="20577"/>
          <ac:spMkLst>
            <pc:docMk/>
            <pc:sldMk cId="3840699567" sldId="303"/>
            <ac:spMk id="3" creationId="{530A82E1-8E0D-434A-9DF4-7C2ABD1A07A1}"/>
          </ac:spMkLst>
        </pc:spChg>
      </pc:sldChg>
      <pc:sldChg chg="addSp delSp modSp mod">
        <pc:chgData name="Hashimoto, Chie / 橋本　知依" userId="d974ff01-1f92-419a-ba7c-6fd3fb8463af" providerId="ADAL" clId="{A3CCF48D-4367-40F2-8661-DD8B18CF18A2}" dt="2023-12-18T06:51:58.100" v="5798" actId="20577"/>
        <pc:sldMkLst>
          <pc:docMk/>
          <pc:sldMk cId="509033882" sldId="305"/>
        </pc:sldMkLst>
        <pc:spChg chg="add del mod">
          <ac:chgData name="Hashimoto, Chie / 橋本　知依" userId="d974ff01-1f92-419a-ba7c-6fd3fb8463af" providerId="ADAL" clId="{A3CCF48D-4367-40F2-8661-DD8B18CF18A2}" dt="2023-11-22T05:51:23.325" v="787"/>
          <ac:spMkLst>
            <pc:docMk/>
            <pc:sldMk cId="509033882" sldId="305"/>
            <ac:spMk id="4" creationId="{E14055C1-E5D4-CC8F-D57F-87893F4ED232}"/>
          </ac:spMkLst>
        </pc:spChg>
        <pc:spChg chg="mod">
          <ac:chgData name="Hashimoto, Chie / 橋本　知依" userId="d974ff01-1f92-419a-ba7c-6fd3fb8463af" providerId="ADAL" clId="{A3CCF48D-4367-40F2-8661-DD8B18CF18A2}" dt="2023-12-18T06:47:42.981" v="5787" actId="20577"/>
          <ac:spMkLst>
            <pc:docMk/>
            <pc:sldMk cId="509033882" sldId="305"/>
            <ac:spMk id="6" creationId="{531B4B9D-12EA-4BC5-4859-8E23CDDB1A22}"/>
          </ac:spMkLst>
        </pc:spChg>
        <pc:spChg chg="add mod">
          <ac:chgData name="Hashimoto, Chie / 橋本　知依" userId="d974ff01-1f92-419a-ba7c-6fd3fb8463af" providerId="ADAL" clId="{A3CCF48D-4367-40F2-8661-DD8B18CF18A2}" dt="2023-12-01T00:09:07.453" v="5446" actId="164"/>
          <ac:spMkLst>
            <pc:docMk/>
            <pc:sldMk cId="509033882" sldId="305"/>
            <ac:spMk id="8" creationId="{E6BD9E3F-3555-EA5F-12BA-7CFC196F819B}"/>
          </ac:spMkLst>
        </pc:spChg>
        <pc:spChg chg="add mod">
          <ac:chgData name="Hashimoto, Chie / 橋本　知依" userId="d974ff01-1f92-419a-ba7c-6fd3fb8463af" providerId="ADAL" clId="{A3CCF48D-4367-40F2-8661-DD8B18CF18A2}" dt="2023-12-01T00:09:07.453" v="5446" actId="164"/>
          <ac:spMkLst>
            <pc:docMk/>
            <pc:sldMk cId="509033882" sldId="305"/>
            <ac:spMk id="10" creationId="{6E859152-A6E9-3A48-ABD7-50EF2D988F4F}"/>
          </ac:spMkLst>
        </pc:spChg>
        <pc:spChg chg="add del mod">
          <ac:chgData name="Hashimoto, Chie / 橋本　知依" userId="d974ff01-1f92-419a-ba7c-6fd3fb8463af" providerId="ADAL" clId="{A3CCF48D-4367-40F2-8661-DD8B18CF18A2}" dt="2023-12-18T06:51:04.579" v="5796" actId="478"/>
          <ac:spMkLst>
            <pc:docMk/>
            <pc:sldMk cId="509033882" sldId="305"/>
            <ac:spMk id="11" creationId="{03BFC216-E09A-6488-BC76-FA58807B61E9}"/>
          </ac:spMkLst>
        </pc:spChg>
        <pc:spChg chg="add del mod">
          <ac:chgData name="Hashimoto, Chie / 橋本　知依" userId="d974ff01-1f92-419a-ba7c-6fd3fb8463af" providerId="ADAL" clId="{A3CCF48D-4367-40F2-8661-DD8B18CF18A2}" dt="2023-12-18T06:50:56.973" v="5790" actId="478"/>
          <ac:spMkLst>
            <pc:docMk/>
            <pc:sldMk cId="509033882" sldId="305"/>
            <ac:spMk id="12" creationId="{C8392B9E-6713-4F3F-44E3-28DCCF22E592}"/>
          </ac:spMkLst>
        </pc:spChg>
        <pc:spChg chg="add del mod">
          <ac:chgData name="Hashimoto, Chie / 橋本　知依" userId="d974ff01-1f92-419a-ba7c-6fd3fb8463af" providerId="ADAL" clId="{A3CCF48D-4367-40F2-8661-DD8B18CF18A2}" dt="2023-12-18T06:50:55.432" v="5789" actId="478"/>
          <ac:spMkLst>
            <pc:docMk/>
            <pc:sldMk cId="509033882" sldId="305"/>
            <ac:spMk id="13" creationId="{B3040322-A0BB-AA1B-AA59-4CBA482F200B}"/>
          </ac:spMkLst>
        </pc:spChg>
        <pc:spChg chg="add mod">
          <ac:chgData name="Hashimoto, Chie / 橋本　知依" userId="d974ff01-1f92-419a-ba7c-6fd3fb8463af" providerId="ADAL" clId="{A3CCF48D-4367-40F2-8661-DD8B18CF18A2}" dt="2023-12-01T00:09:23.386" v="5452" actId="1076"/>
          <ac:spMkLst>
            <pc:docMk/>
            <pc:sldMk cId="509033882" sldId="305"/>
            <ac:spMk id="15" creationId="{6697A4E2-EEA6-DC6C-11B5-EFD34FBE5612}"/>
          </ac:spMkLst>
        </pc:spChg>
        <pc:spChg chg="add del mod">
          <ac:chgData name="Hashimoto, Chie / 橋本　知依" userId="d974ff01-1f92-419a-ba7c-6fd3fb8463af" providerId="ADAL" clId="{A3CCF48D-4367-40F2-8661-DD8B18CF18A2}" dt="2023-12-18T06:50:52.832" v="5788" actId="478"/>
          <ac:spMkLst>
            <pc:docMk/>
            <pc:sldMk cId="509033882" sldId="305"/>
            <ac:spMk id="16" creationId="{368C37C1-1733-685D-D8AF-C32711F1C4AA}"/>
          </ac:spMkLst>
        </pc:spChg>
        <pc:spChg chg="mod">
          <ac:chgData name="Hashimoto, Chie / 橋本　知依" userId="d974ff01-1f92-419a-ba7c-6fd3fb8463af" providerId="ADAL" clId="{A3CCF48D-4367-40F2-8661-DD8B18CF18A2}" dt="2023-11-22T08:00:36.777" v="2913"/>
          <ac:spMkLst>
            <pc:docMk/>
            <pc:sldMk cId="509033882" sldId="305"/>
            <ac:spMk id="17" creationId="{C19FD6EC-C482-8F3D-3236-C0221AB6920F}"/>
          </ac:spMkLst>
        </pc:spChg>
        <pc:spChg chg="add del mod">
          <ac:chgData name="Hashimoto, Chie / 橋本　知依" userId="d974ff01-1f92-419a-ba7c-6fd3fb8463af" providerId="ADAL" clId="{A3CCF48D-4367-40F2-8661-DD8B18CF18A2}" dt="2023-12-18T06:50:58.254" v="5791" actId="478"/>
          <ac:spMkLst>
            <pc:docMk/>
            <pc:sldMk cId="509033882" sldId="305"/>
            <ac:spMk id="18" creationId="{284335DF-96DE-B247-D08D-8A75D853C042}"/>
          </ac:spMkLst>
        </pc:spChg>
        <pc:spChg chg="mod">
          <ac:chgData name="Hashimoto, Chie / 橋本　知依" userId="d974ff01-1f92-419a-ba7c-6fd3fb8463af" providerId="ADAL" clId="{A3CCF48D-4367-40F2-8661-DD8B18CF18A2}" dt="2023-11-22T08:00:36.777" v="2913"/>
          <ac:spMkLst>
            <pc:docMk/>
            <pc:sldMk cId="509033882" sldId="305"/>
            <ac:spMk id="20" creationId="{84CCDC73-2075-2510-DC18-6243FD83CC7A}"/>
          </ac:spMkLst>
        </pc:spChg>
        <pc:spChg chg="mod">
          <ac:chgData name="Hashimoto, Chie / 橋本　知依" userId="d974ff01-1f92-419a-ba7c-6fd3fb8463af" providerId="ADAL" clId="{A3CCF48D-4367-40F2-8661-DD8B18CF18A2}" dt="2023-11-22T08:10:49.240" v="3225"/>
          <ac:spMkLst>
            <pc:docMk/>
            <pc:sldMk cId="509033882" sldId="305"/>
            <ac:spMk id="25" creationId="{4BB89B78-D7F5-A6A6-69B0-3344C6CA1765}"/>
          </ac:spMkLst>
        </pc:spChg>
        <pc:spChg chg="mod">
          <ac:chgData name="Hashimoto, Chie / 橋本　知依" userId="d974ff01-1f92-419a-ba7c-6fd3fb8463af" providerId="ADAL" clId="{A3CCF48D-4367-40F2-8661-DD8B18CF18A2}" dt="2023-11-22T08:10:49.240" v="3225"/>
          <ac:spMkLst>
            <pc:docMk/>
            <pc:sldMk cId="509033882" sldId="305"/>
            <ac:spMk id="27" creationId="{18E3CC33-FA3D-F8A0-70E7-3A6196AFC79F}"/>
          </ac:spMkLst>
        </pc:spChg>
        <pc:spChg chg="add del mod">
          <ac:chgData name="Hashimoto, Chie / 橋本　知依" userId="d974ff01-1f92-419a-ba7c-6fd3fb8463af" providerId="ADAL" clId="{A3CCF48D-4367-40F2-8661-DD8B18CF18A2}" dt="2023-12-01T00:07:43.884" v="5430" actId="478"/>
          <ac:spMkLst>
            <pc:docMk/>
            <pc:sldMk cId="509033882" sldId="305"/>
            <ac:spMk id="33" creationId="{F0166648-493E-8FBD-8003-8DECF8341BC6}"/>
          </ac:spMkLst>
        </pc:spChg>
        <pc:spChg chg="add del mod">
          <ac:chgData name="Hashimoto, Chie / 橋本　知依" userId="d974ff01-1f92-419a-ba7c-6fd3fb8463af" providerId="ADAL" clId="{A3CCF48D-4367-40F2-8661-DD8B18CF18A2}" dt="2023-12-01T00:07:43.884" v="5430" actId="478"/>
          <ac:spMkLst>
            <pc:docMk/>
            <pc:sldMk cId="509033882" sldId="305"/>
            <ac:spMk id="34" creationId="{31CFA8F3-865C-A1DC-AB41-763DF8558E99}"/>
          </ac:spMkLst>
        </pc:spChg>
        <pc:spChg chg="add del mod">
          <ac:chgData name="Hashimoto, Chie / 橋本　知依" userId="d974ff01-1f92-419a-ba7c-6fd3fb8463af" providerId="ADAL" clId="{A3CCF48D-4367-40F2-8661-DD8B18CF18A2}" dt="2023-12-01T00:07:43.884" v="5430" actId="478"/>
          <ac:spMkLst>
            <pc:docMk/>
            <pc:sldMk cId="509033882" sldId="305"/>
            <ac:spMk id="35" creationId="{DB854557-93B7-45B0-E634-6B24932F3A14}"/>
          </ac:spMkLst>
        </pc:spChg>
        <pc:spChg chg="add del mod">
          <ac:chgData name="Hashimoto, Chie / 橋本　知依" userId="d974ff01-1f92-419a-ba7c-6fd3fb8463af" providerId="ADAL" clId="{A3CCF48D-4367-40F2-8661-DD8B18CF18A2}" dt="2023-12-01T00:07:43.884" v="5430" actId="478"/>
          <ac:spMkLst>
            <pc:docMk/>
            <pc:sldMk cId="509033882" sldId="305"/>
            <ac:spMk id="36" creationId="{AE49D867-EA51-470C-82B9-972C5C89B3EB}"/>
          </ac:spMkLst>
        </pc:spChg>
        <pc:spChg chg="add del mod">
          <ac:chgData name="Hashimoto, Chie / 橋本　知依" userId="d974ff01-1f92-419a-ba7c-6fd3fb8463af" providerId="ADAL" clId="{A3CCF48D-4367-40F2-8661-DD8B18CF18A2}" dt="2023-12-01T00:07:43.884" v="5430" actId="478"/>
          <ac:spMkLst>
            <pc:docMk/>
            <pc:sldMk cId="509033882" sldId="305"/>
            <ac:spMk id="37" creationId="{14F59490-E9B2-157D-37CA-5B642D1BC9FA}"/>
          </ac:spMkLst>
        </pc:spChg>
        <pc:spChg chg="add del mod">
          <ac:chgData name="Hashimoto, Chie / 橋本　知依" userId="d974ff01-1f92-419a-ba7c-6fd3fb8463af" providerId="ADAL" clId="{A3CCF48D-4367-40F2-8661-DD8B18CF18A2}" dt="2023-12-01T00:07:43.884" v="5430" actId="478"/>
          <ac:spMkLst>
            <pc:docMk/>
            <pc:sldMk cId="509033882" sldId="305"/>
            <ac:spMk id="38" creationId="{B4FE89D4-E3F3-F7A4-497D-DB59A71D561C}"/>
          </ac:spMkLst>
        </pc:spChg>
        <pc:grpChg chg="add mod">
          <ac:chgData name="Hashimoto, Chie / 橋本　知依" userId="d974ff01-1f92-419a-ba7c-6fd3fb8463af" providerId="ADAL" clId="{A3CCF48D-4367-40F2-8661-DD8B18CF18A2}" dt="2023-12-01T00:09:07.453" v="5446" actId="164"/>
          <ac:grpSpMkLst>
            <pc:docMk/>
            <pc:sldMk cId="509033882" sldId="305"/>
            <ac:grpSpMk id="4" creationId="{E08214B0-4956-2625-7840-F0481031DE70}"/>
          </ac:grpSpMkLst>
        </pc:grpChg>
        <pc:grpChg chg="add del mod">
          <ac:chgData name="Hashimoto, Chie / 橋本　知依" userId="d974ff01-1f92-419a-ba7c-6fd3fb8463af" providerId="ADAL" clId="{A3CCF48D-4367-40F2-8661-DD8B18CF18A2}" dt="2023-11-22T07:50:22.139" v="2642" actId="21"/>
          <ac:grpSpMkLst>
            <pc:docMk/>
            <pc:sldMk cId="509033882" sldId="305"/>
            <ac:grpSpMk id="12" creationId="{C53AA05C-2436-C502-2116-8E900DBD1259}"/>
          </ac:grpSpMkLst>
        </pc:grpChg>
        <pc:grpChg chg="add del mod">
          <ac:chgData name="Hashimoto, Chie / 橋本　知依" userId="d974ff01-1f92-419a-ba7c-6fd3fb8463af" providerId="ADAL" clId="{A3CCF48D-4367-40F2-8661-DD8B18CF18A2}" dt="2023-11-27T23:17:55.022" v="3872" actId="478"/>
          <ac:grpSpMkLst>
            <pc:docMk/>
            <pc:sldMk cId="509033882" sldId="305"/>
            <ac:grpSpMk id="15" creationId="{DDAE6435-985F-EA86-3ACE-B9EA055A91A1}"/>
          </ac:grpSpMkLst>
        </pc:grpChg>
        <pc:grpChg chg="mod">
          <ac:chgData name="Hashimoto, Chie / 橋本　知依" userId="d974ff01-1f92-419a-ba7c-6fd3fb8463af" providerId="ADAL" clId="{A3CCF48D-4367-40F2-8661-DD8B18CF18A2}" dt="2023-11-22T08:00:36.777" v="2913"/>
          <ac:grpSpMkLst>
            <pc:docMk/>
            <pc:sldMk cId="509033882" sldId="305"/>
            <ac:grpSpMk id="16" creationId="{8C506E74-19A3-26FA-536B-78ECB6149E6F}"/>
          </ac:grpSpMkLst>
        </pc:grpChg>
        <pc:grpChg chg="del">
          <ac:chgData name="Hashimoto, Chie / 橋本　知依" userId="d974ff01-1f92-419a-ba7c-6fd3fb8463af" providerId="ADAL" clId="{A3CCF48D-4367-40F2-8661-DD8B18CF18A2}" dt="2023-11-22T05:12:21.298" v="65" actId="478"/>
          <ac:grpSpMkLst>
            <pc:docMk/>
            <pc:sldMk cId="509033882" sldId="305"/>
            <ac:grpSpMk id="19" creationId="{44479F1D-A371-0544-96DF-B353C7B18B78}"/>
          </ac:grpSpMkLst>
        </pc:grpChg>
        <pc:grpChg chg="add del mod">
          <ac:chgData name="Hashimoto, Chie / 橋本　知依" userId="d974ff01-1f92-419a-ba7c-6fd3fb8463af" providerId="ADAL" clId="{A3CCF48D-4367-40F2-8661-DD8B18CF18A2}" dt="2023-12-18T06:51:00.040" v="5793" actId="478"/>
          <ac:grpSpMkLst>
            <pc:docMk/>
            <pc:sldMk cId="509033882" sldId="305"/>
            <ac:grpSpMk id="19" creationId="{4F2C6061-74C5-632C-7C1E-BBB41DC51DD0}"/>
          </ac:grpSpMkLst>
        </pc:grpChg>
        <pc:grpChg chg="add del mod">
          <ac:chgData name="Hashimoto, Chie / 橋本　知依" userId="d974ff01-1f92-419a-ba7c-6fd3fb8463af" providerId="ADAL" clId="{A3CCF48D-4367-40F2-8661-DD8B18CF18A2}" dt="2023-12-01T00:07:43.884" v="5430" actId="478"/>
          <ac:grpSpMkLst>
            <pc:docMk/>
            <pc:sldMk cId="509033882" sldId="305"/>
            <ac:grpSpMk id="23" creationId="{3AB43811-8888-38A4-8C63-80B04145E014}"/>
          </ac:grpSpMkLst>
        </pc:grpChg>
        <pc:grpChg chg="mod">
          <ac:chgData name="Hashimoto, Chie / 橋本　知依" userId="d974ff01-1f92-419a-ba7c-6fd3fb8463af" providerId="ADAL" clId="{A3CCF48D-4367-40F2-8661-DD8B18CF18A2}" dt="2023-11-22T08:10:49.240" v="3225"/>
          <ac:grpSpMkLst>
            <pc:docMk/>
            <pc:sldMk cId="509033882" sldId="305"/>
            <ac:grpSpMk id="24" creationId="{41A9BFF2-79C3-1675-9099-942CB57EB2E5}"/>
          </ac:grpSpMkLst>
        </pc:grpChg>
        <pc:graphicFrameChg chg="add mod modGraphic">
          <ac:chgData name="Hashimoto, Chie / 橋本　知依" userId="d974ff01-1f92-419a-ba7c-6fd3fb8463af" providerId="ADAL" clId="{A3CCF48D-4367-40F2-8661-DD8B18CF18A2}" dt="2023-12-18T06:51:58.100" v="5798" actId="20577"/>
          <ac:graphicFrameMkLst>
            <pc:docMk/>
            <pc:sldMk cId="509033882" sldId="305"/>
            <ac:graphicFrameMk id="14" creationId="{BAB5485D-46A9-1795-D8EB-5412EF3D411B}"/>
          </ac:graphicFrameMkLst>
        </pc:graphicFrameChg>
        <pc:graphicFrameChg chg="del mod modGraphic">
          <ac:chgData name="Hashimoto, Chie / 橋本　知依" userId="d974ff01-1f92-419a-ba7c-6fd3fb8463af" providerId="ADAL" clId="{A3CCF48D-4367-40F2-8661-DD8B18CF18A2}" dt="2023-11-22T07:50:22.139" v="2642" actId="21"/>
          <ac:graphicFrameMkLst>
            <pc:docMk/>
            <pc:sldMk cId="509033882" sldId="305"/>
            <ac:graphicFrameMk id="28" creationId="{99FA9CBE-D388-811D-E0C2-694E6E6CE91B}"/>
          </ac:graphicFrameMkLst>
        </pc:graphicFrameChg>
        <pc:picChg chg="mod">
          <ac:chgData name="Hashimoto, Chie / 橋本　知依" userId="d974ff01-1f92-419a-ba7c-6fd3fb8463af" providerId="ADAL" clId="{A3CCF48D-4367-40F2-8661-DD8B18CF18A2}" dt="2023-12-01T00:09:13.680" v="5449" actId="1076"/>
          <ac:picMkLst>
            <pc:docMk/>
            <pc:sldMk cId="509033882" sldId="305"/>
            <ac:picMk id="5" creationId="{E42FB362-FC95-4DCC-E52D-00ACB13FE828}"/>
          </ac:picMkLst>
        </pc:picChg>
        <pc:picChg chg="add del mod ord modCrop">
          <ac:chgData name="Hashimoto, Chie / 橋本　知依" userId="d974ff01-1f92-419a-ba7c-6fd3fb8463af" providerId="ADAL" clId="{A3CCF48D-4367-40F2-8661-DD8B18CF18A2}" dt="2023-11-22T08:01:29.507" v="2927" actId="478"/>
          <ac:picMkLst>
            <pc:docMk/>
            <pc:sldMk cId="509033882" sldId="305"/>
            <ac:picMk id="7" creationId="{2D6E20FB-A992-D668-54ED-91F857E1EC7E}"/>
          </ac:picMkLst>
        </pc:picChg>
        <pc:picChg chg="mod">
          <ac:chgData name="Hashimoto, Chie / 橋本　知依" userId="d974ff01-1f92-419a-ba7c-6fd3fb8463af" providerId="ADAL" clId="{A3CCF48D-4367-40F2-8661-DD8B18CF18A2}" dt="2023-12-01T00:09:05.190" v="5445"/>
          <ac:picMkLst>
            <pc:docMk/>
            <pc:sldMk cId="509033882" sldId="305"/>
            <ac:picMk id="7" creationId="{6B97E5C7-F49C-9970-5E65-CBF3DA180D7D}"/>
          </ac:picMkLst>
        </pc:picChg>
        <pc:picChg chg="add mod modCrop">
          <ac:chgData name="Hashimoto, Chie / 橋本　知依" userId="d974ff01-1f92-419a-ba7c-6fd3fb8463af" providerId="ADAL" clId="{A3CCF48D-4367-40F2-8661-DD8B18CF18A2}" dt="2023-11-22T07:49:34.085" v="2633" actId="732"/>
          <ac:picMkLst>
            <pc:docMk/>
            <pc:sldMk cId="509033882" sldId="305"/>
            <ac:picMk id="9" creationId="{5C078706-14FE-8EDD-BAEE-9B2A0CD3DA11}"/>
          </ac:picMkLst>
        </pc:picChg>
        <pc:picChg chg="add mod modCrop">
          <ac:chgData name="Hashimoto, Chie / 橋本　知依" userId="d974ff01-1f92-419a-ba7c-6fd3fb8463af" providerId="ADAL" clId="{A3CCF48D-4367-40F2-8661-DD8B18CF18A2}" dt="2023-11-22T07:49:07.524" v="2626" actId="164"/>
          <ac:picMkLst>
            <pc:docMk/>
            <pc:sldMk cId="509033882" sldId="305"/>
            <ac:picMk id="10" creationId="{B728BCF3-FFD6-F7AB-AA77-8E6CA471BC38}"/>
          </ac:picMkLst>
        </pc:picChg>
        <pc:picChg chg="mod modCrop">
          <ac:chgData name="Hashimoto, Chie / 橋本　知依" userId="d974ff01-1f92-419a-ba7c-6fd3fb8463af" providerId="ADAL" clId="{A3CCF48D-4367-40F2-8661-DD8B18CF18A2}" dt="2023-11-22T08:00:44.902" v="2914" actId="732"/>
          <ac:picMkLst>
            <pc:docMk/>
            <pc:sldMk cId="509033882" sldId="305"/>
            <ac:picMk id="21" creationId="{1F02DE2E-B338-1D02-DBD9-0F8763A031A1}"/>
          </ac:picMkLst>
        </pc:picChg>
        <pc:picChg chg="mod modCrop">
          <ac:chgData name="Hashimoto, Chie / 橋本　知依" userId="d974ff01-1f92-419a-ba7c-6fd3fb8463af" providerId="ADAL" clId="{A3CCF48D-4367-40F2-8661-DD8B18CF18A2}" dt="2023-11-22T08:00:49.140" v="2915" actId="732"/>
          <ac:picMkLst>
            <pc:docMk/>
            <pc:sldMk cId="509033882" sldId="305"/>
            <ac:picMk id="22" creationId="{82801E8C-720C-9745-2744-A7D6D532EF6A}"/>
          </ac:picMkLst>
        </pc:picChg>
        <pc:picChg chg="mod">
          <ac:chgData name="Hashimoto, Chie / 橋本　知依" userId="d974ff01-1f92-419a-ba7c-6fd3fb8463af" providerId="ADAL" clId="{A3CCF48D-4367-40F2-8661-DD8B18CF18A2}" dt="2023-11-22T08:10:49.240" v="3225"/>
          <ac:picMkLst>
            <pc:docMk/>
            <pc:sldMk cId="509033882" sldId="305"/>
            <ac:picMk id="29" creationId="{EB8A76E1-496A-6CBC-E7EF-64F4D14C78BE}"/>
          </ac:picMkLst>
        </pc:picChg>
        <pc:picChg chg="mod">
          <ac:chgData name="Hashimoto, Chie / 橋本　知依" userId="d974ff01-1f92-419a-ba7c-6fd3fb8463af" providerId="ADAL" clId="{A3CCF48D-4367-40F2-8661-DD8B18CF18A2}" dt="2023-11-22T08:10:49.240" v="3225"/>
          <ac:picMkLst>
            <pc:docMk/>
            <pc:sldMk cId="509033882" sldId="305"/>
            <ac:picMk id="30" creationId="{4234EE21-EAC2-DA50-DB3B-BB508B7D9895}"/>
          </ac:picMkLst>
        </pc:picChg>
        <pc:picChg chg="add del mod">
          <ac:chgData name="Hashimoto, Chie / 橋本　知依" userId="d974ff01-1f92-419a-ba7c-6fd3fb8463af" providerId="ADAL" clId="{A3CCF48D-4367-40F2-8661-DD8B18CF18A2}" dt="2023-12-01T00:07:43.884" v="5430" actId="478"/>
          <ac:picMkLst>
            <pc:docMk/>
            <pc:sldMk cId="509033882" sldId="305"/>
            <ac:picMk id="31" creationId="{B974415E-9844-5778-E84C-5A4618806D52}"/>
          </ac:picMkLst>
        </pc:picChg>
        <pc:picChg chg="add del mod">
          <ac:chgData name="Hashimoto, Chie / 橋本　知依" userId="d974ff01-1f92-419a-ba7c-6fd3fb8463af" providerId="ADAL" clId="{A3CCF48D-4367-40F2-8661-DD8B18CF18A2}" dt="2023-12-01T00:07:43.884" v="5430" actId="478"/>
          <ac:picMkLst>
            <pc:docMk/>
            <pc:sldMk cId="509033882" sldId="305"/>
            <ac:picMk id="32" creationId="{65C8279F-FFB1-48FB-3B5C-93CE9426A6CB}"/>
          </ac:picMkLst>
        </pc:picChg>
        <pc:cxnChg chg="add mod">
          <ac:chgData name="Hashimoto, Chie / 橋本　知依" userId="d974ff01-1f92-419a-ba7c-6fd3fb8463af" providerId="ADAL" clId="{A3CCF48D-4367-40F2-8661-DD8B18CF18A2}" dt="2023-12-18T06:51:00.040" v="5793" actId="478"/>
          <ac:cxnSpMkLst>
            <pc:docMk/>
            <pc:sldMk cId="509033882" sldId="305"/>
            <ac:cxnSpMk id="9" creationId="{524725B6-0CD2-4181-434D-54B40491F7E6}"/>
          </ac:cxnSpMkLst>
        </pc:cxnChg>
        <pc:cxnChg chg="add del mod">
          <ac:chgData name="Hashimoto, Chie / 橋本　知依" userId="d974ff01-1f92-419a-ba7c-6fd3fb8463af" providerId="ADAL" clId="{A3CCF48D-4367-40F2-8661-DD8B18CF18A2}" dt="2023-12-18T06:51:01.294" v="5794" actId="478"/>
          <ac:cxnSpMkLst>
            <pc:docMk/>
            <pc:sldMk cId="509033882" sldId="305"/>
            <ac:cxnSpMk id="17" creationId="{1007BD8A-C07D-8E59-C8AB-2A433832B6FA}"/>
          </ac:cxnSpMkLst>
        </pc:cxnChg>
        <pc:cxnChg chg="mod">
          <ac:chgData name="Hashimoto, Chie / 橋本　知依" userId="d974ff01-1f92-419a-ba7c-6fd3fb8463af" providerId="ADAL" clId="{A3CCF48D-4367-40F2-8661-DD8B18CF18A2}" dt="2023-11-27T23:17:55.022" v="3872" actId="478"/>
          <ac:cxnSpMkLst>
            <pc:docMk/>
            <pc:sldMk cId="509033882" sldId="305"/>
            <ac:cxnSpMk id="18" creationId="{82F3933E-30BC-5F88-BE92-C1349080DD1D}"/>
          </ac:cxnSpMkLst>
        </pc:cxnChg>
        <pc:cxnChg chg="mod">
          <ac:chgData name="Hashimoto, Chie / 橋本　知依" userId="d974ff01-1f92-419a-ba7c-6fd3fb8463af" providerId="ADAL" clId="{A3CCF48D-4367-40F2-8661-DD8B18CF18A2}" dt="2023-12-01T00:07:43.884" v="5430" actId="478"/>
          <ac:cxnSpMkLst>
            <pc:docMk/>
            <pc:sldMk cId="509033882" sldId="305"/>
            <ac:cxnSpMk id="26" creationId="{13BE418A-1096-1CEC-2DD7-096EF91F77EF}"/>
          </ac:cxnSpMkLst>
        </pc:cxnChg>
      </pc:sldChg>
      <pc:sldChg chg="del">
        <pc:chgData name="Hashimoto, Chie / 橋本　知依" userId="d974ff01-1f92-419a-ba7c-6fd3fb8463af" providerId="ADAL" clId="{A3CCF48D-4367-40F2-8661-DD8B18CF18A2}" dt="2023-11-22T05:08:01.070" v="53" actId="47"/>
        <pc:sldMkLst>
          <pc:docMk/>
          <pc:sldMk cId="387756159" sldId="336"/>
        </pc:sldMkLst>
      </pc:sldChg>
      <pc:sldChg chg="del">
        <pc:chgData name="Hashimoto, Chie / 橋本　知依" userId="d974ff01-1f92-419a-ba7c-6fd3fb8463af" providerId="ADAL" clId="{A3CCF48D-4367-40F2-8661-DD8B18CF18A2}" dt="2023-11-22T05:08:01.828" v="54" actId="47"/>
        <pc:sldMkLst>
          <pc:docMk/>
          <pc:sldMk cId="2278173" sldId="337"/>
        </pc:sldMkLst>
      </pc:sldChg>
      <pc:sldChg chg="addSp delSp modSp del mod">
        <pc:chgData name="Hashimoto, Chie / 橋本　知依" userId="d974ff01-1f92-419a-ba7c-6fd3fb8463af" providerId="ADAL" clId="{A3CCF48D-4367-40F2-8661-DD8B18CF18A2}" dt="2023-12-01T00:07:33.043" v="5429" actId="47"/>
        <pc:sldMkLst>
          <pc:docMk/>
          <pc:sldMk cId="610923321" sldId="338"/>
        </pc:sldMkLst>
        <pc:spChg chg="add mod">
          <ac:chgData name="Hashimoto, Chie / 橋本　知依" userId="d974ff01-1f92-419a-ba7c-6fd3fb8463af" providerId="ADAL" clId="{A3CCF48D-4367-40F2-8661-DD8B18CF18A2}" dt="2023-11-22T07:59:59.863" v="2903" actId="164"/>
          <ac:spMkLst>
            <pc:docMk/>
            <pc:sldMk cId="610923321" sldId="338"/>
            <ac:spMk id="12" creationId="{E53240E8-B674-002B-E681-D5685D02434B}"/>
          </ac:spMkLst>
        </pc:spChg>
        <pc:spChg chg="mod ord">
          <ac:chgData name="Hashimoto, Chie / 橋本　知依" userId="d974ff01-1f92-419a-ba7c-6fd3fb8463af" providerId="ADAL" clId="{A3CCF48D-4367-40F2-8661-DD8B18CF18A2}" dt="2023-11-22T07:59:59.863" v="2903" actId="164"/>
          <ac:spMkLst>
            <pc:docMk/>
            <pc:sldMk cId="610923321" sldId="338"/>
            <ac:spMk id="18" creationId="{307DB1F0-2F02-CF93-B7EB-542767EA8462}"/>
          </ac:spMkLst>
        </pc:spChg>
        <pc:spChg chg="del">
          <ac:chgData name="Hashimoto, Chie / 橋本　知依" userId="d974ff01-1f92-419a-ba7c-6fd3fb8463af" providerId="ADAL" clId="{A3CCF48D-4367-40F2-8661-DD8B18CF18A2}" dt="2023-11-22T07:59:09.491" v="2887" actId="478"/>
          <ac:spMkLst>
            <pc:docMk/>
            <pc:sldMk cId="610923321" sldId="338"/>
            <ac:spMk id="21" creationId="{C5A8C477-CF3C-4992-3088-B267BD97FF1C}"/>
          </ac:spMkLst>
        </pc:spChg>
        <pc:spChg chg="del">
          <ac:chgData name="Hashimoto, Chie / 橋本　知依" userId="d974ff01-1f92-419a-ba7c-6fd3fb8463af" providerId="ADAL" clId="{A3CCF48D-4367-40F2-8661-DD8B18CF18A2}" dt="2023-11-22T07:59:09.491" v="2887" actId="478"/>
          <ac:spMkLst>
            <pc:docMk/>
            <pc:sldMk cId="610923321" sldId="338"/>
            <ac:spMk id="22" creationId="{858F98AD-9B33-0FFD-F3D9-18BBC52A8608}"/>
          </ac:spMkLst>
        </pc:spChg>
        <pc:spChg chg="del">
          <ac:chgData name="Hashimoto, Chie / 橋本　知依" userId="d974ff01-1f92-419a-ba7c-6fd3fb8463af" providerId="ADAL" clId="{A3CCF48D-4367-40F2-8661-DD8B18CF18A2}" dt="2023-11-22T07:59:09.491" v="2887" actId="478"/>
          <ac:spMkLst>
            <pc:docMk/>
            <pc:sldMk cId="610923321" sldId="338"/>
            <ac:spMk id="23" creationId="{982683EC-25B4-16BF-75B6-FA9BFFD7E417}"/>
          </ac:spMkLst>
        </pc:spChg>
        <pc:spChg chg="mod">
          <ac:chgData name="Hashimoto, Chie / 橋本　知依" userId="d974ff01-1f92-419a-ba7c-6fd3fb8463af" providerId="ADAL" clId="{A3CCF48D-4367-40F2-8661-DD8B18CF18A2}" dt="2023-11-22T08:01:31.020" v="2928"/>
          <ac:spMkLst>
            <pc:docMk/>
            <pc:sldMk cId="610923321" sldId="338"/>
            <ac:spMk id="26" creationId="{AF7F0789-E843-4C5F-9B1C-AB81EAF8AF84}"/>
          </ac:spMkLst>
        </pc:spChg>
        <pc:spChg chg="mod">
          <ac:chgData name="Hashimoto, Chie / 橋本　知依" userId="d974ff01-1f92-419a-ba7c-6fd3fb8463af" providerId="ADAL" clId="{A3CCF48D-4367-40F2-8661-DD8B18CF18A2}" dt="2023-11-22T08:01:31.020" v="2928"/>
          <ac:spMkLst>
            <pc:docMk/>
            <pc:sldMk cId="610923321" sldId="338"/>
            <ac:spMk id="29" creationId="{78ECDE49-7552-93BD-6B3E-80BA613A1242}"/>
          </ac:spMkLst>
        </pc:spChg>
        <pc:spChg chg="del">
          <ac:chgData name="Hashimoto, Chie / 橋本　知依" userId="d974ff01-1f92-419a-ba7c-6fd3fb8463af" providerId="ADAL" clId="{A3CCF48D-4367-40F2-8661-DD8B18CF18A2}" dt="2023-11-22T07:32:15.850" v="1668" actId="478"/>
          <ac:spMkLst>
            <pc:docMk/>
            <pc:sldMk cId="610923321" sldId="338"/>
            <ac:spMk id="32" creationId="{5C88F65E-85F9-6DD7-ABD4-0691C200786B}"/>
          </ac:spMkLst>
        </pc:spChg>
        <pc:spChg chg="del">
          <ac:chgData name="Hashimoto, Chie / 橋本　知依" userId="d974ff01-1f92-419a-ba7c-6fd3fb8463af" providerId="ADAL" clId="{A3CCF48D-4367-40F2-8661-DD8B18CF18A2}" dt="2023-11-22T07:32:17.922" v="1669" actId="478"/>
          <ac:spMkLst>
            <pc:docMk/>
            <pc:sldMk cId="610923321" sldId="338"/>
            <ac:spMk id="33" creationId="{018F122D-8CF7-51FB-0217-111C1BFF5EBB}"/>
          </ac:spMkLst>
        </pc:spChg>
        <pc:spChg chg="mod">
          <ac:chgData name="Hashimoto, Chie / 橋本　知依" userId="d974ff01-1f92-419a-ba7c-6fd3fb8463af" providerId="ADAL" clId="{A3CCF48D-4367-40F2-8661-DD8B18CF18A2}" dt="2023-11-27T23:23:49.703" v="3911" actId="20577"/>
          <ac:spMkLst>
            <pc:docMk/>
            <pc:sldMk cId="610923321" sldId="338"/>
            <ac:spMk id="34" creationId="{7410680A-0B2C-3597-0011-0B36726D3E5E}"/>
          </ac:spMkLst>
        </pc:spChg>
        <pc:spChg chg="add del mod">
          <ac:chgData name="Hashimoto, Chie / 橋本　知依" userId="d974ff01-1f92-419a-ba7c-6fd3fb8463af" providerId="ADAL" clId="{A3CCF48D-4367-40F2-8661-DD8B18CF18A2}" dt="2023-11-22T08:16:42.361" v="3614"/>
          <ac:spMkLst>
            <pc:docMk/>
            <pc:sldMk cId="610923321" sldId="338"/>
            <ac:spMk id="42" creationId="{E485E9E6-ED5B-D4CF-1958-F8669266F107}"/>
          </ac:spMkLst>
        </pc:spChg>
        <pc:spChg chg="add mod">
          <ac:chgData name="Hashimoto, Chie / 橋本　知依" userId="d974ff01-1f92-419a-ba7c-6fd3fb8463af" providerId="ADAL" clId="{A3CCF48D-4367-40F2-8661-DD8B18CF18A2}" dt="2023-11-27T23:24:14.316" v="3937" actId="1076"/>
          <ac:spMkLst>
            <pc:docMk/>
            <pc:sldMk cId="610923321" sldId="338"/>
            <ac:spMk id="43" creationId="{139945DF-E901-C60E-0217-F3C5CE044245}"/>
          </ac:spMkLst>
        </pc:spChg>
        <pc:spChg chg="add mod">
          <ac:chgData name="Hashimoto, Chie / 橋本　知依" userId="d974ff01-1f92-419a-ba7c-6fd3fb8463af" providerId="ADAL" clId="{A3CCF48D-4367-40F2-8661-DD8B18CF18A2}" dt="2023-11-27T23:24:15.811" v="3938" actId="1076"/>
          <ac:spMkLst>
            <pc:docMk/>
            <pc:sldMk cId="610923321" sldId="338"/>
            <ac:spMk id="44" creationId="{A82CC481-661B-8A88-B871-B04076887C6C}"/>
          </ac:spMkLst>
        </pc:spChg>
        <pc:spChg chg="add mod">
          <ac:chgData name="Hashimoto, Chie / 橋本　知依" userId="d974ff01-1f92-419a-ba7c-6fd3fb8463af" providerId="ADAL" clId="{A3CCF48D-4367-40F2-8661-DD8B18CF18A2}" dt="2023-11-27T23:24:31.203" v="3998" actId="20577"/>
          <ac:spMkLst>
            <pc:docMk/>
            <pc:sldMk cId="610923321" sldId="338"/>
            <ac:spMk id="45" creationId="{62DE7DF6-C460-EAC7-06CE-B5F4D24FE547}"/>
          </ac:spMkLst>
        </pc:spChg>
        <pc:grpChg chg="add del mod">
          <ac:chgData name="Hashimoto, Chie / 橋本　知依" userId="d974ff01-1f92-419a-ba7c-6fd3fb8463af" providerId="ADAL" clId="{A3CCF48D-4367-40F2-8661-DD8B18CF18A2}" dt="2023-11-22T07:59:04.192" v="2886"/>
          <ac:grpSpMkLst>
            <pc:docMk/>
            <pc:sldMk cId="610923321" sldId="338"/>
            <ac:grpSpMk id="2" creationId="{F914B95A-F521-D2EB-72FF-20AE8151E797}"/>
          </ac:grpSpMkLst>
        </pc:grpChg>
        <pc:grpChg chg="add mod">
          <ac:chgData name="Hashimoto, Chie / 橋本　知依" userId="d974ff01-1f92-419a-ba7c-6fd3fb8463af" providerId="ADAL" clId="{A3CCF48D-4367-40F2-8661-DD8B18CF18A2}" dt="2023-11-22T07:59:59.863" v="2903" actId="164"/>
          <ac:grpSpMkLst>
            <pc:docMk/>
            <pc:sldMk cId="610923321" sldId="338"/>
            <ac:grpSpMk id="5" creationId="{E3B0E92B-F3C3-47C6-ED38-ED90821EF8E0}"/>
          </ac:grpSpMkLst>
        </pc:grpChg>
        <pc:grpChg chg="add del mod">
          <ac:chgData name="Hashimoto, Chie / 橋本　知依" userId="d974ff01-1f92-419a-ba7c-6fd3fb8463af" providerId="ADAL" clId="{A3CCF48D-4367-40F2-8661-DD8B18CF18A2}" dt="2023-11-22T08:00:35.736" v="2912" actId="21"/>
          <ac:grpSpMkLst>
            <pc:docMk/>
            <pc:sldMk cId="610923321" sldId="338"/>
            <ac:grpSpMk id="16" creationId="{FAEE1274-BF16-F1F3-B013-6E8C7130D974}"/>
          </ac:grpSpMkLst>
        </pc:grpChg>
        <pc:grpChg chg="add del mod">
          <ac:chgData name="Hashimoto, Chie / 橋本　知依" userId="d974ff01-1f92-419a-ba7c-6fd3fb8463af" providerId="ADAL" clId="{A3CCF48D-4367-40F2-8661-DD8B18CF18A2}" dt="2023-11-22T08:10:48.144" v="3224" actId="21"/>
          <ac:grpSpMkLst>
            <pc:docMk/>
            <pc:sldMk cId="610923321" sldId="338"/>
            <ac:grpSpMk id="20" creationId="{4D7EA7A5-8DF6-7FED-8E5C-B350CE2A565C}"/>
          </ac:grpSpMkLst>
        </pc:grpChg>
        <pc:grpChg chg="mod">
          <ac:chgData name="Hashimoto, Chie / 橋本　知依" userId="d974ff01-1f92-419a-ba7c-6fd3fb8463af" providerId="ADAL" clId="{A3CCF48D-4367-40F2-8661-DD8B18CF18A2}" dt="2023-11-22T08:01:31.020" v="2928"/>
          <ac:grpSpMkLst>
            <pc:docMk/>
            <pc:sldMk cId="610923321" sldId="338"/>
            <ac:grpSpMk id="24" creationId="{BF1F080A-F76D-0B61-F205-ED650E3B6B4E}"/>
          </ac:grpSpMkLst>
        </pc:grpChg>
        <pc:graphicFrameChg chg="mod modGraphic">
          <ac:chgData name="Hashimoto, Chie / 橋本　知依" userId="d974ff01-1f92-419a-ba7c-6fd3fb8463af" providerId="ADAL" clId="{A3CCF48D-4367-40F2-8661-DD8B18CF18A2}" dt="2023-11-27T23:18:01.202" v="3874" actId="1076"/>
          <ac:graphicFrameMkLst>
            <pc:docMk/>
            <pc:sldMk cId="610923321" sldId="338"/>
            <ac:graphicFrameMk id="8" creationId="{07219AAD-97A6-3628-5ADC-E4FDDF648FDB}"/>
          </ac:graphicFrameMkLst>
        </pc:graphicFrameChg>
        <pc:picChg chg="mod">
          <ac:chgData name="Hashimoto, Chie / 橋本　知依" userId="d974ff01-1f92-419a-ba7c-6fd3fb8463af" providerId="ADAL" clId="{A3CCF48D-4367-40F2-8661-DD8B18CF18A2}" dt="2023-11-22T07:59:03.120" v="2885"/>
          <ac:picMkLst>
            <pc:docMk/>
            <pc:sldMk cId="610923321" sldId="338"/>
            <ac:picMk id="3" creationId="{12A6E3D1-7E69-B097-1E99-BA314914F931}"/>
          </ac:picMkLst>
        </pc:picChg>
        <pc:picChg chg="mod">
          <ac:chgData name="Hashimoto, Chie / 橋本　知依" userId="d974ff01-1f92-419a-ba7c-6fd3fb8463af" providerId="ADAL" clId="{A3CCF48D-4367-40F2-8661-DD8B18CF18A2}" dt="2023-11-22T07:59:03.120" v="2885"/>
          <ac:picMkLst>
            <pc:docMk/>
            <pc:sldMk cId="610923321" sldId="338"/>
            <ac:picMk id="4" creationId="{8CBAE1E8-299E-717B-9C81-9BDD229B9DF7}"/>
          </ac:picMkLst>
        </pc:picChg>
        <pc:picChg chg="mod">
          <ac:chgData name="Hashimoto, Chie / 橋本　知依" userId="d974ff01-1f92-419a-ba7c-6fd3fb8463af" providerId="ADAL" clId="{A3CCF48D-4367-40F2-8661-DD8B18CF18A2}" dt="2023-11-22T07:59:20.351" v="2892"/>
          <ac:picMkLst>
            <pc:docMk/>
            <pc:sldMk cId="610923321" sldId="338"/>
            <ac:picMk id="7" creationId="{42440BED-A85B-7E3A-6753-9624C53BA1D4}"/>
          </ac:picMkLst>
        </pc:picChg>
        <pc:picChg chg="mod">
          <ac:chgData name="Hashimoto, Chie / 橋本　知依" userId="d974ff01-1f92-419a-ba7c-6fd3fb8463af" providerId="ADAL" clId="{A3CCF48D-4367-40F2-8661-DD8B18CF18A2}" dt="2023-11-22T07:59:20.351" v="2892"/>
          <ac:picMkLst>
            <pc:docMk/>
            <pc:sldMk cId="610923321" sldId="338"/>
            <ac:picMk id="9" creationId="{7E4FCC8B-8012-9F3E-D549-E44BB9A9DAC9}"/>
          </ac:picMkLst>
        </pc:picChg>
        <pc:picChg chg="del">
          <ac:chgData name="Hashimoto, Chie / 橋本　知依" userId="d974ff01-1f92-419a-ba7c-6fd3fb8463af" providerId="ADAL" clId="{A3CCF48D-4367-40F2-8661-DD8B18CF18A2}" dt="2023-11-22T05:25:38.111" v="85" actId="478"/>
          <ac:picMkLst>
            <pc:docMk/>
            <pc:sldMk cId="610923321" sldId="338"/>
            <ac:picMk id="13" creationId="{4040D342-3336-FB98-84B8-91E0DC679587}"/>
          </ac:picMkLst>
        </pc:picChg>
        <pc:picChg chg="del">
          <ac:chgData name="Hashimoto, Chie / 橋本　知依" userId="d974ff01-1f92-419a-ba7c-6fd3fb8463af" providerId="ADAL" clId="{A3CCF48D-4367-40F2-8661-DD8B18CF18A2}" dt="2023-11-22T05:25:38.863" v="86" actId="478"/>
          <ac:picMkLst>
            <pc:docMk/>
            <pc:sldMk cId="610923321" sldId="338"/>
            <ac:picMk id="15" creationId="{5206A7F9-DB09-1AED-E29E-08D96F3E3855}"/>
          </ac:picMkLst>
        </pc:picChg>
        <pc:picChg chg="del">
          <ac:chgData name="Hashimoto, Chie / 橋本　知依" userId="d974ff01-1f92-419a-ba7c-6fd3fb8463af" providerId="ADAL" clId="{A3CCF48D-4367-40F2-8661-DD8B18CF18A2}" dt="2023-11-22T05:25:39.146" v="87" actId="478"/>
          <ac:picMkLst>
            <pc:docMk/>
            <pc:sldMk cId="610923321" sldId="338"/>
            <ac:picMk id="17" creationId="{BCE6D3D1-449C-3370-7F87-C8E1B6D18D8F}"/>
          </ac:picMkLst>
        </pc:picChg>
        <pc:picChg chg="mod modCrop">
          <ac:chgData name="Hashimoto, Chie / 橋本　知依" userId="d974ff01-1f92-419a-ba7c-6fd3fb8463af" providerId="ADAL" clId="{A3CCF48D-4367-40F2-8661-DD8B18CF18A2}" dt="2023-11-22T08:10:11.264" v="3214" actId="732"/>
          <ac:picMkLst>
            <pc:docMk/>
            <pc:sldMk cId="610923321" sldId="338"/>
            <ac:picMk id="30" creationId="{79AE3E73-78D8-ACE3-E27A-90857A7C1B11}"/>
          </ac:picMkLst>
        </pc:picChg>
        <pc:picChg chg="mod modCrop">
          <ac:chgData name="Hashimoto, Chie / 橋本　知依" userId="d974ff01-1f92-419a-ba7c-6fd3fb8463af" providerId="ADAL" clId="{A3CCF48D-4367-40F2-8661-DD8B18CF18A2}" dt="2023-11-22T08:10:26.804" v="3217" actId="732"/>
          <ac:picMkLst>
            <pc:docMk/>
            <pc:sldMk cId="610923321" sldId="338"/>
            <ac:picMk id="31" creationId="{5D254365-4FC0-558E-BFF9-6338C295CEE9}"/>
          </ac:picMkLst>
        </pc:picChg>
        <pc:picChg chg="add del mod modCrop">
          <ac:chgData name="Hashimoto, Chie / 橋本　知依" userId="d974ff01-1f92-419a-ba7c-6fd3fb8463af" providerId="ADAL" clId="{A3CCF48D-4367-40F2-8661-DD8B18CF18A2}" dt="2023-11-22T08:10:48.144" v="3224" actId="21"/>
          <ac:picMkLst>
            <pc:docMk/>
            <pc:sldMk cId="610923321" sldId="338"/>
            <ac:picMk id="36" creationId="{4E73ACD7-F1B7-8C73-6185-03CE33104D5C}"/>
          </ac:picMkLst>
        </pc:picChg>
        <pc:picChg chg="add del mod modCrop">
          <ac:chgData name="Hashimoto, Chie / 橋本　知依" userId="d974ff01-1f92-419a-ba7c-6fd3fb8463af" providerId="ADAL" clId="{A3CCF48D-4367-40F2-8661-DD8B18CF18A2}" dt="2023-11-22T08:10:48.144" v="3224" actId="21"/>
          <ac:picMkLst>
            <pc:docMk/>
            <pc:sldMk cId="610923321" sldId="338"/>
            <ac:picMk id="38" creationId="{88AB8481-C436-6EE9-242F-BC51FBC27E03}"/>
          </ac:picMkLst>
        </pc:picChg>
        <pc:picChg chg="add mod modCrop">
          <ac:chgData name="Hashimoto, Chie / 橋本　知依" userId="d974ff01-1f92-419a-ba7c-6fd3fb8463af" providerId="ADAL" clId="{A3CCF48D-4367-40F2-8661-DD8B18CF18A2}" dt="2023-11-22T08:09:39.283" v="3203" actId="1076"/>
          <ac:picMkLst>
            <pc:docMk/>
            <pc:sldMk cId="610923321" sldId="338"/>
            <ac:picMk id="40" creationId="{B9474DDB-90E1-301D-EBE1-EDE2AAFAE9E4}"/>
          </ac:picMkLst>
        </pc:picChg>
        <pc:picChg chg="add mod modCrop">
          <ac:chgData name="Hashimoto, Chie / 橋本　知依" userId="d974ff01-1f92-419a-ba7c-6fd3fb8463af" providerId="ADAL" clId="{A3CCF48D-4367-40F2-8661-DD8B18CF18A2}" dt="2023-11-27T23:23:08.622" v="3878" actId="14100"/>
          <ac:picMkLst>
            <pc:docMk/>
            <pc:sldMk cId="610923321" sldId="338"/>
            <ac:picMk id="41" creationId="{846DB5E9-3728-C611-BFAE-2D83F8B5BADC}"/>
          </ac:picMkLst>
        </pc:picChg>
        <pc:cxnChg chg="mod ord">
          <ac:chgData name="Hashimoto, Chie / 橋本　知依" userId="d974ff01-1f92-419a-ba7c-6fd3fb8463af" providerId="ADAL" clId="{A3CCF48D-4367-40F2-8661-DD8B18CF18A2}" dt="2023-11-22T08:00:35.736" v="2912" actId="21"/>
          <ac:cxnSpMkLst>
            <pc:docMk/>
            <pc:sldMk cId="610923321" sldId="338"/>
            <ac:cxnSpMk id="19" creationId="{364DF187-B46B-1C9A-172D-7FE9175F7158}"/>
          </ac:cxnSpMkLst>
        </pc:cxnChg>
        <pc:cxnChg chg="del mod">
          <ac:chgData name="Hashimoto, Chie / 橋本　知依" userId="d974ff01-1f92-419a-ba7c-6fd3fb8463af" providerId="ADAL" clId="{A3CCF48D-4367-40F2-8661-DD8B18CF18A2}" dt="2023-11-22T07:59:09.491" v="2887" actId="478"/>
          <ac:cxnSpMkLst>
            <pc:docMk/>
            <pc:sldMk cId="610923321" sldId="338"/>
            <ac:cxnSpMk id="25" creationId="{CF92C02B-BFD6-51F0-0482-BBFF8E509394}"/>
          </ac:cxnSpMkLst>
        </pc:cxnChg>
        <pc:cxnChg chg="mod">
          <ac:chgData name="Hashimoto, Chie / 橋本　知依" userId="d974ff01-1f92-419a-ba7c-6fd3fb8463af" providerId="ADAL" clId="{A3CCF48D-4367-40F2-8661-DD8B18CF18A2}" dt="2023-11-22T08:10:48.144" v="3224" actId="21"/>
          <ac:cxnSpMkLst>
            <pc:docMk/>
            <pc:sldMk cId="610923321" sldId="338"/>
            <ac:cxnSpMk id="27" creationId="{558F643F-88BF-461D-1AED-E3A8F237C052}"/>
          </ac:cxnSpMkLst>
        </pc:cxnChg>
        <pc:cxnChg chg="del mod">
          <ac:chgData name="Hashimoto, Chie / 橋本　知依" userId="d974ff01-1f92-419a-ba7c-6fd3fb8463af" providerId="ADAL" clId="{A3CCF48D-4367-40F2-8661-DD8B18CF18A2}" dt="2023-11-22T07:59:09.491" v="2887" actId="478"/>
          <ac:cxnSpMkLst>
            <pc:docMk/>
            <pc:sldMk cId="610923321" sldId="338"/>
            <ac:cxnSpMk id="28" creationId="{629D97A2-5F32-EC5C-0358-F45E5CEC8545}"/>
          </ac:cxnSpMkLst>
        </pc:cxnChg>
      </pc:sldChg>
      <pc:sldChg chg="addSp delSp modSp add mod">
        <pc:chgData name="Hashimoto, Chie / 橋本　知依" userId="d974ff01-1f92-419a-ba7c-6fd3fb8463af" providerId="ADAL" clId="{A3CCF48D-4367-40F2-8661-DD8B18CF18A2}" dt="2023-12-18T06:58:37.994" v="5807" actId="20577"/>
        <pc:sldMkLst>
          <pc:docMk/>
          <pc:sldMk cId="546968355" sldId="339"/>
        </pc:sldMkLst>
        <pc:spChg chg="add del mod">
          <ac:chgData name="Hashimoto, Chie / 橋本　知依" userId="d974ff01-1f92-419a-ba7c-6fd3fb8463af" providerId="ADAL" clId="{A3CCF48D-4367-40F2-8661-DD8B18CF18A2}" dt="2023-12-01T00:04:51.040" v="5418" actId="478"/>
          <ac:spMkLst>
            <pc:docMk/>
            <pc:sldMk cId="546968355" sldId="339"/>
            <ac:spMk id="10" creationId="{D2A9B741-CB6F-2C80-7682-31D5871E71E8}"/>
          </ac:spMkLst>
        </pc:spChg>
        <pc:spChg chg="del">
          <ac:chgData name="Hashimoto, Chie / 橋本　知依" userId="d974ff01-1f92-419a-ba7c-6fd3fb8463af" providerId="ADAL" clId="{A3CCF48D-4367-40F2-8661-DD8B18CF18A2}" dt="2023-11-22T05:08:11.329" v="58" actId="478"/>
          <ac:spMkLst>
            <pc:docMk/>
            <pc:sldMk cId="546968355" sldId="339"/>
            <ac:spMk id="12" creationId="{377D1707-6B3C-59F9-E35C-C59F4BB026F1}"/>
          </ac:spMkLst>
        </pc:spChg>
        <pc:spChg chg="del">
          <ac:chgData name="Hashimoto, Chie / 橋本　知依" userId="d974ff01-1f92-419a-ba7c-6fd3fb8463af" providerId="ADAL" clId="{A3CCF48D-4367-40F2-8661-DD8B18CF18A2}" dt="2023-11-22T05:08:12.121" v="59" actId="478"/>
          <ac:spMkLst>
            <pc:docMk/>
            <pc:sldMk cId="546968355" sldId="339"/>
            <ac:spMk id="13" creationId="{284CFCF2-8D45-4F66-3A3C-8A8F2487F72F}"/>
          </ac:spMkLst>
        </pc:spChg>
        <pc:spChg chg="add del mod">
          <ac:chgData name="Hashimoto, Chie / 橋本　知依" userId="d974ff01-1f92-419a-ba7c-6fd3fb8463af" providerId="ADAL" clId="{A3CCF48D-4367-40F2-8661-DD8B18CF18A2}" dt="2023-12-01T00:04:52.208" v="5420" actId="478"/>
          <ac:spMkLst>
            <pc:docMk/>
            <pc:sldMk cId="546968355" sldId="339"/>
            <ac:spMk id="14" creationId="{CEF86891-F134-8EBF-5C96-2F46927EFD4D}"/>
          </ac:spMkLst>
        </pc:spChg>
        <pc:spChg chg="del">
          <ac:chgData name="Hashimoto, Chie / 橋本　知依" userId="d974ff01-1f92-419a-ba7c-6fd3fb8463af" providerId="ADAL" clId="{A3CCF48D-4367-40F2-8661-DD8B18CF18A2}" dt="2023-11-22T05:08:09.655" v="55" actId="478"/>
          <ac:spMkLst>
            <pc:docMk/>
            <pc:sldMk cId="546968355" sldId="339"/>
            <ac:spMk id="20" creationId="{FDD276AB-A831-001B-23E9-B5B194AB64F0}"/>
          </ac:spMkLst>
        </pc:spChg>
        <pc:graphicFrameChg chg="modGraphic">
          <ac:chgData name="Hashimoto, Chie / 橋本　知依" userId="d974ff01-1f92-419a-ba7c-6fd3fb8463af" providerId="ADAL" clId="{A3CCF48D-4367-40F2-8661-DD8B18CF18A2}" dt="2023-12-18T06:58:37.994" v="5807" actId="20577"/>
          <ac:graphicFrameMkLst>
            <pc:docMk/>
            <pc:sldMk cId="546968355" sldId="339"/>
            <ac:graphicFrameMk id="8" creationId="{07219AAD-97A6-3628-5ADC-E4FDDF648FDB}"/>
          </ac:graphicFrameMkLst>
        </pc:graphicFrameChg>
        <pc:picChg chg="add mod modCrop">
          <ac:chgData name="Hashimoto, Chie / 橋本　知依" userId="d974ff01-1f92-419a-ba7c-6fd3fb8463af" providerId="ADAL" clId="{A3CCF48D-4367-40F2-8661-DD8B18CF18A2}" dt="2023-11-22T07:41:26.449" v="2178" actId="1076"/>
          <ac:picMkLst>
            <pc:docMk/>
            <pc:sldMk cId="546968355" sldId="339"/>
            <ac:picMk id="3" creationId="{C5F51554-C552-DD9E-3BA6-8FCCD1C33C15}"/>
          </ac:picMkLst>
        </pc:picChg>
        <pc:picChg chg="add mod modCrop">
          <ac:chgData name="Hashimoto, Chie / 橋本　知依" userId="d974ff01-1f92-419a-ba7c-6fd3fb8463af" providerId="ADAL" clId="{A3CCF48D-4367-40F2-8661-DD8B18CF18A2}" dt="2023-11-22T07:41:26.449" v="2178" actId="1076"/>
          <ac:picMkLst>
            <pc:docMk/>
            <pc:sldMk cId="546968355" sldId="339"/>
            <ac:picMk id="4" creationId="{EEB29687-41F4-AD3D-B8D4-2F66232A04C9}"/>
          </ac:picMkLst>
        </pc:picChg>
        <pc:picChg chg="del">
          <ac:chgData name="Hashimoto, Chie / 橋本　知依" userId="d974ff01-1f92-419a-ba7c-6fd3fb8463af" providerId="ADAL" clId="{A3CCF48D-4367-40F2-8661-DD8B18CF18A2}" dt="2023-11-22T05:08:10.049" v="56" actId="478"/>
          <ac:picMkLst>
            <pc:docMk/>
            <pc:sldMk cId="546968355" sldId="339"/>
            <ac:picMk id="11" creationId="{2E770F2D-0C15-FDF8-BF9C-A6DD016AE5E1}"/>
          </ac:picMkLst>
        </pc:picChg>
        <pc:cxnChg chg="del mod">
          <ac:chgData name="Hashimoto, Chie / 橋本　知依" userId="d974ff01-1f92-419a-ba7c-6fd3fb8463af" providerId="ADAL" clId="{A3CCF48D-4367-40F2-8661-DD8B18CF18A2}" dt="2023-11-22T05:08:10.636" v="57" actId="478"/>
          <ac:cxnSpMkLst>
            <pc:docMk/>
            <pc:sldMk cId="546968355" sldId="339"/>
            <ac:cxnSpMk id="17" creationId="{AD54498D-1391-0A62-3BB1-F45DB08DE994}"/>
          </ac:cxnSpMkLst>
        </pc:cxnChg>
      </pc:sldChg>
      <pc:sldChg chg="addSp delSp modSp add del mod ord">
        <pc:chgData name="Hashimoto, Chie / 橋本　知依" userId="d974ff01-1f92-419a-ba7c-6fd3fb8463af" providerId="ADAL" clId="{A3CCF48D-4367-40F2-8661-DD8B18CF18A2}" dt="2023-12-18T06:53:21.649" v="5799" actId="47"/>
        <pc:sldMkLst>
          <pc:docMk/>
          <pc:sldMk cId="2808810551" sldId="340"/>
        </pc:sldMkLst>
        <pc:spChg chg="add del mod ord">
          <ac:chgData name="Hashimoto, Chie / 橋本　知依" userId="d974ff01-1f92-419a-ba7c-6fd3fb8463af" providerId="ADAL" clId="{A3CCF48D-4367-40F2-8661-DD8B18CF18A2}" dt="2023-12-01T04:48:18.940" v="5489" actId="478"/>
          <ac:spMkLst>
            <pc:docMk/>
            <pc:sldMk cId="2808810551" sldId="340"/>
            <ac:spMk id="2" creationId="{C4BE7B7A-D668-A1DD-2B3E-7DC3A9E09878}"/>
          </ac:spMkLst>
        </pc:spChg>
        <pc:spChg chg="add del mod">
          <ac:chgData name="Hashimoto, Chie / 橋本　知依" userId="d974ff01-1f92-419a-ba7c-6fd3fb8463af" providerId="ADAL" clId="{A3CCF48D-4367-40F2-8661-DD8B18CF18A2}" dt="2023-12-01T04:48:05.977" v="5488" actId="478"/>
          <ac:spMkLst>
            <pc:docMk/>
            <pc:sldMk cId="2808810551" sldId="340"/>
            <ac:spMk id="3" creationId="{E41A0F54-A3E1-BF22-F06F-452B3C5000B0}"/>
          </ac:spMkLst>
        </pc:spChg>
        <pc:spChg chg="add del mod">
          <ac:chgData name="Hashimoto, Chie / 橋本　知依" userId="d974ff01-1f92-419a-ba7c-6fd3fb8463af" providerId="ADAL" clId="{A3CCF48D-4367-40F2-8661-DD8B18CF18A2}" dt="2023-11-27T23:36:15.637" v="4674" actId="478"/>
          <ac:spMkLst>
            <pc:docMk/>
            <pc:sldMk cId="2808810551" sldId="340"/>
            <ac:spMk id="4" creationId="{C21FB2CC-5C7A-C609-F9FD-402E7B4EC9C2}"/>
          </ac:spMkLst>
        </pc:spChg>
        <pc:spChg chg="del">
          <ac:chgData name="Hashimoto, Chie / 橋本　知依" userId="d974ff01-1f92-419a-ba7c-6fd3fb8463af" providerId="ADAL" clId="{A3CCF48D-4367-40F2-8661-DD8B18CF18A2}" dt="2023-11-22T05:26:47.490" v="93" actId="478"/>
          <ac:spMkLst>
            <pc:docMk/>
            <pc:sldMk cId="2808810551" sldId="340"/>
            <ac:spMk id="7" creationId="{05209458-C285-177E-C095-2B223253721A}"/>
          </ac:spMkLst>
        </pc:spChg>
        <pc:spChg chg="del">
          <ac:chgData name="Hashimoto, Chie / 橋本　知依" userId="d974ff01-1f92-419a-ba7c-6fd3fb8463af" providerId="ADAL" clId="{A3CCF48D-4367-40F2-8661-DD8B18CF18A2}" dt="2023-11-22T05:26:48.865" v="94" actId="478"/>
          <ac:spMkLst>
            <pc:docMk/>
            <pc:sldMk cId="2808810551" sldId="340"/>
            <ac:spMk id="9" creationId="{54D4575D-D83B-43BD-D68C-2FE8CE86271A}"/>
          </ac:spMkLst>
        </pc:spChg>
        <pc:spChg chg="add mod">
          <ac:chgData name="Hashimoto, Chie / 橋本　知依" userId="d974ff01-1f92-419a-ba7c-6fd3fb8463af" providerId="ADAL" clId="{A3CCF48D-4367-40F2-8661-DD8B18CF18A2}" dt="2023-11-27T23:45:42.972" v="4832" actId="1035"/>
          <ac:spMkLst>
            <pc:docMk/>
            <pc:sldMk cId="2808810551" sldId="340"/>
            <ac:spMk id="10" creationId="{84E67B02-7CEA-4D8C-A095-B8E7EFEB3B7C}"/>
          </ac:spMkLst>
        </pc:spChg>
        <pc:spChg chg="add mod">
          <ac:chgData name="Hashimoto, Chie / 橋本　知依" userId="d974ff01-1f92-419a-ba7c-6fd3fb8463af" providerId="ADAL" clId="{A3CCF48D-4367-40F2-8661-DD8B18CF18A2}" dt="2023-11-27T23:47:36.518" v="4858" actId="1076"/>
          <ac:spMkLst>
            <pc:docMk/>
            <pc:sldMk cId="2808810551" sldId="340"/>
            <ac:spMk id="11" creationId="{45956B42-914C-F708-53DD-65AF10E31B8D}"/>
          </ac:spMkLst>
        </pc:spChg>
        <pc:spChg chg="add mod">
          <ac:chgData name="Hashimoto, Chie / 橋本　知依" userId="d974ff01-1f92-419a-ba7c-6fd3fb8463af" providerId="ADAL" clId="{A3CCF48D-4367-40F2-8661-DD8B18CF18A2}" dt="2023-11-27T23:46:34.301" v="4841" actId="20577"/>
          <ac:spMkLst>
            <pc:docMk/>
            <pc:sldMk cId="2808810551" sldId="340"/>
            <ac:spMk id="12" creationId="{63A99A72-DEA7-70DF-626E-FCDC7574B918}"/>
          </ac:spMkLst>
        </pc:spChg>
        <pc:spChg chg="add mod">
          <ac:chgData name="Hashimoto, Chie / 橋本　知依" userId="d974ff01-1f92-419a-ba7c-6fd3fb8463af" providerId="ADAL" clId="{A3CCF48D-4367-40F2-8661-DD8B18CF18A2}" dt="2023-11-27T23:40:12.990" v="4736" actId="164"/>
          <ac:spMkLst>
            <pc:docMk/>
            <pc:sldMk cId="2808810551" sldId="340"/>
            <ac:spMk id="18" creationId="{079C5488-42C2-2DCD-B426-F625DDD4549F}"/>
          </ac:spMkLst>
        </pc:spChg>
        <pc:spChg chg="add mod">
          <ac:chgData name="Hashimoto, Chie / 橋本　知依" userId="d974ff01-1f92-419a-ba7c-6fd3fb8463af" providerId="ADAL" clId="{A3CCF48D-4367-40F2-8661-DD8B18CF18A2}" dt="2023-11-27T23:40:12.990" v="4736" actId="164"/>
          <ac:spMkLst>
            <pc:docMk/>
            <pc:sldMk cId="2808810551" sldId="340"/>
            <ac:spMk id="21" creationId="{3C00BC73-75C4-2465-5D7B-6BA742F1BA64}"/>
          </ac:spMkLst>
        </pc:spChg>
        <pc:spChg chg="add del mod">
          <ac:chgData name="Hashimoto, Chie / 橋本　知依" userId="d974ff01-1f92-419a-ba7c-6fd3fb8463af" providerId="ADAL" clId="{A3CCF48D-4367-40F2-8661-DD8B18CF18A2}" dt="2023-11-27T23:39:19.075" v="4710"/>
          <ac:spMkLst>
            <pc:docMk/>
            <pc:sldMk cId="2808810551" sldId="340"/>
            <ac:spMk id="23" creationId="{DD4F0CE1-885D-C97F-6D9D-1503FB7B89D6}"/>
          </ac:spMkLst>
        </pc:spChg>
        <pc:spChg chg="add mod">
          <ac:chgData name="Hashimoto, Chie / 橋本　知依" userId="d974ff01-1f92-419a-ba7c-6fd3fb8463af" providerId="ADAL" clId="{A3CCF48D-4367-40F2-8661-DD8B18CF18A2}" dt="2023-11-27T23:45:42.972" v="4832" actId="1035"/>
          <ac:spMkLst>
            <pc:docMk/>
            <pc:sldMk cId="2808810551" sldId="340"/>
            <ac:spMk id="27" creationId="{6E85C479-9EEF-15A5-1E95-0973942A532C}"/>
          </ac:spMkLst>
        </pc:spChg>
        <pc:spChg chg="add mod">
          <ac:chgData name="Hashimoto, Chie / 橋本　知依" userId="d974ff01-1f92-419a-ba7c-6fd3fb8463af" providerId="ADAL" clId="{A3CCF48D-4367-40F2-8661-DD8B18CF18A2}" dt="2023-11-27T23:45:42.972" v="4832" actId="1035"/>
          <ac:spMkLst>
            <pc:docMk/>
            <pc:sldMk cId="2808810551" sldId="340"/>
            <ac:spMk id="28" creationId="{7D526B0A-4B52-BCA8-12DA-74350C952483}"/>
          </ac:spMkLst>
        </pc:spChg>
        <pc:spChg chg="add mod">
          <ac:chgData name="Hashimoto, Chie / 橋本　知依" userId="d974ff01-1f92-419a-ba7c-6fd3fb8463af" providerId="ADAL" clId="{A3CCF48D-4367-40F2-8661-DD8B18CF18A2}" dt="2023-11-27T23:45:42.972" v="4832" actId="1035"/>
          <ac:spMkLst>
            <pc:docMk/>
            <pc:sldMk cId="2808810551" sldId="340"/>
            <ac:spMk id="31" creationId="{AD76C302-457D-0C64-937B-4225DE174A66}"/>
          </ac:spMkLst>
        </pc:spChg>
        <pc:spChg chg="mod">
          <ac:chgData name="Hashimoto, Chie / 橋本　知依" userId="d974ff01-1f92-419a-ba7c-6fd3fb8463af" providerId="ADAL" clId="{A3CCF48D-4367-40F2-8661-DD8B18CF18A2}" dt="2023-11-27T23:41:50.680" v="4754"/>
          <ac:spMkLst>
            <pc:docMk/>
            <pc:sldMk cId="2808810551" sldId="340"/>
            <ac:spMk id="35" creationId="{4815C5BD-CF25-2EF1-62C8-694CFB8C9CBD}"/>
          </ac:spMkLst>
        </pc:spChg>
        <pc:spChg chg="mod">
          <ac:chgData name="Hashimoto, Chie / 橋本　知依" userId="d974ff01-1f92-419a-ba7c-6fd3fb8463af" providerId="ADAL" clId="{A3CCF48D-4367-40F2-8661-DD8B18CF18A2}" dt="2023-11-27T23:41:50.680" v="4754"/>
          <ac:spMkLst>
            <pc:docMk/>
            <pc:sldMk cId="2808810551" sldId="340"/>
            <ac:spMk id="36" creationId="{38B43AA6-6DCE-5AFA-AE5B-A7F64DA9A2E0}"/>
          </ac:spMkLst>
        </pc:spChg>
        <pc:spChg chg="add mod">
          <ac:chgData name="Hashimoto, Chie / 橋本　知依" userId="d974ff01-1f92-419a-ba7c-6fd3fb8463af" providerId="ADAL" clId="{A3CCF48D-4367-40F2-8661-DD8B18CF18A2}" dt="2023-11-27T23:47:46.930" v="4877" actId="1038"/>
          <ac:spMkLst>
            <pc:docMk/>
            <pc:sldMk cId="2808810551" sldId="340"/>
            <ac:spMk id="39" creationId="{E90F161E-54DB-A6D5-2FD2-FBFA892E770D}"/>
          </ac:spMkLst>
        </pc:spChg>
        <pc:spChg chg="add del mod">
          <ac:chgData name="Hashimoto, Chie / 橋本　知依" userId="d974ff01-1f92-419a-ba7c-6fd3fb8463af" providerId="ADAL" clId="{A3CCF48D-4367-40F2-8661-DD8B18CF18A2}" dt="2023-11-27T23:42:37.017" v="4774" actId="478"/>
          <ac:spMkLst>
            <pc:docMk/>
            <pc:sldMk cId="2808810551" sldId="340"/>
            <ac:spMk id="40" creationId="{82726A78-0E4D-7D64-6F64-37D93F53A374}"/>
          </ac:spMkLst>
        </pc:spChg>
        <pc:spChg chg="add mod">
          <ac:chgData name="Hashimoto, Chie / 橋本　知依" userId="d974ff01-1f92-419a-ba7c-6fd3fb8463af" providerId="ADAL" clId="{A3CCF48D-4367-40F2-8661-DD8B18CF18A2}" dt="2023-11-27T23:42:32.769" v="4771" actId="164"/>
          <ac:spMkLst>
            <pc:docMk/>
            <pc:sldMk cId="2808810551" sldId="340"/>
            <ac:spMk id="41" creationId="{233D0301-8056-27F9-0ED3-84FBD4BCF7AB}"/>
          </ac:spMkLst>
        </pc:spChg>
        <pc:spChg chg="add mod">
          <ac:chgData name="Hashimoto, Chie / 橋本　知依" userId="d974ff01-1f92-419a-ba7c-6fd3fb8463af" providerId="ADAL" clId="{A3CCF48D-4367-40F2-8661-DD8B18CF18A2}" dt="2023-11-27T23:42:32.769" v="4771" actId="164"/>
          <ac:spMkLst>
            <pc:docMk/>
            <pc:sldMk cId="2808810551" sldId="340"/>
            <ac:spMk id="42" creationId="{3E44C54E-ED5B-9021-F800-D2646905FB0B}"/>
          </ac:spMkLst>
        </pc:spChg>
        <pc:spChg chg="add del mod">
          <ac:chgData name="Hashimoto, Chie / 橋本　知依" userId="d974ff01-1f92-419a-ba7c-6fd3fb8463af" providerId="ADAL" clId="{A3CCF48D-4367-40F2-8661-DD8B18CF18A2}" dt="2023-11-27T23:42:41.870" v="4776"/>
          <ac:spMkLst>
            <pc:docMk/>
            <pc:sldMk cId="2808810551" sldId="340"/>
            <ac:spMk id="50" creationId="{DF9076E0-BA2A-5CA4-2425-AFB7D84C0397}"/>
          </ac:spMkLst>
        </pc:spChg>
        <pc:spChg chg="add mod">
          <ac:chgData name="Hashimoto, Chie / 橋本　知依" userId="d974ff01-1f92-419a-ba7c-6fd3fb8463af" providerId="ADAL" clId="{A3CCF48D-4367-40F2-8661-DD8B18CF18A2}" dt="2023-11-27T23:47:46.930" v="4877" actId="1038"/>
          <ac:spMkLst>
            <pc:docMk/>
            <pc:sldMk cId="2808810551" sldId="340"/>
            <ac:spMk id="52" creationId="{24B5C4E8-90F6-E9BD-DBFA-85D4430F6773}"/>
          </ac:spMkLst>
        </pc:spChg>
        <pc:spChg chg="add mod">
          <ac:chgData name="Hashimoto, Chie / 橋本　知依" userId="d974ff01-1f92-419a-ba7c-6fd3fb8463af" providerId="ADAL" clId="{A3CCF48D-4367-40F2-8661-DD8B18CF18A2}" dt="2023-11-27T23:47:46.930" v="4877" actId="1038"/>
          <ac:spMkLst>
            <pc:docMk/>
            <pc:sldMk cId="2808810551" sldId="340"/>
            <ac:spMk id="53" creationId="{6BE8104A-C6A7-8BA4-D7D4-67CBC4AB5128}"/>
          </ac:spMkLst>
        </pc:spChg>
        <pc:spChg chg="add mod">
          <ac:chgData name="Hashimoto, Chie / 橋本　知依" userId="d974ff01-1f92-419a-ba7c-6fd3fb8463af" providerId="ADAL" clId="{A3CCF48D-4367-40F2-8661-DD8B18CF18A2}" dt="2023-11-27T23:49:29.066" v="4906" actId="1076"/>
          <ac:spMkLst>
            <pc:docMk/>
            <pc:sldMk cId="2808810551" sldId="340"/>
            <ac:spMk id="68" creationId="{0AB1FB5A-8196-E73B-0FA9-01CA70DB0468}"/>
          </ac:spMkLst>
        </pc:spChg>
        <pc:spChg chg="add mod">
          <ac:chgData name="Hashimoto, Chie / 橋本　知依" userId="d974ff01-1f92-419a-ba7c-6fd3fb8463af" providerId="ADAL" clId="{A3CCF48D-4367-40F2-8661-DD8B18CF18A2}" dt="2023-11-27T23:48:41.793" v="4891" actId="1076"/>
          <ac:spMkLst>
            <pc:docMk/>
            <pc:sldMk cId="2808810551" sldId="340"/>
            <ac:spMk id="69" creationId="{254EE420-4629-3D79-C216-06C2BAE3B766}"/>
          </ac:spMkLst>
        </pc:spChg>
        <pc:spChg chg="add mod">
          <ac:chgData name="Hashimoto, Chie / 橋本　知依" userId="d974ff01-1f92-419a-ba7c-6fd3fb8463af" providerId="ADAL" clId="{A3CCF48D-4367-40F2-8661-DD8B18CF18A2}" dt="2023-11-27T23:49:10.455" v="4898" actId="1076"/>
          <ac:spMkLst>
            <pc:docMk/>
            <pc:sldMk cId="2808810551" sldId="340"/>
            <ac:spMk id="70" creationId="{D80073A2-9157-A61F-26A8-5F087F67D387}"/>
          </ac:spMkLst>
        </pc:spChg>
        <pc:spChg chg="add mod">
          <ac:chgData name="Hashimoto, Chie / 橋本　知依" userId="d974ff01-1f92-419a-ba7c-6fd3fb8463af" providerId="ADAL" clId="{A3CCF48D-4367-40F2-8661-DD8B18CF18A2}" dt="2023-11-27T23:49:22.218" v="4903" actId="1076"/>
          <ac:spMkLst>
            <pc:docMk/>
            <pc:sldMk cId="2808810551" sldId="340"/>
            <ac:spMk id="71" creationId="{D3BF049B-5BE1-808F-AB72-123FE0707121}"/>
          </ac:spMkLst>
        </pc:spChg>
        <pc:spChg chg="add mod">
          <ac:chgData name="Hashimoto, Chie / 橋本　知依" userId="d974ff01-1f92-419a-ba7c-6fd3fb8463af" providerId="ADAL" clId="{A3CCF48D-4367-40F2-8661-DD8B18CF18A2}" dt="2023-11-27T23:49:39.866" v="4908" actId="1076"/>
          <ac:spMkLst>
            <pc:docMk/>
            <pc:sldMk cId="2808810551" sldId="340"/>
            <ac:spMk id="79" creationId="{C19BCF65-A025-483D-8662-9544C32157CE}"/>
          </ac:spMkLst>
        </pc:spChg>
        <pc:grpChg chg="add mod">
          <ac:chgData name="Hashimoto, Chie / 橋本　知依" userId="d974ff01-1f92-419a-ba7c-6fd3fb8463af" providerId="ADAL" clId="{A3CCF48D-4367-40F2-8661-DD8B18CF18A2}" dt="2023-11-27T23:45:42.972" v="4832" actId="1035"/>
          <ac:grpSpMkLst>
            <pc:docMk/>
            <pc:sldMk cId="2808810551" sldId="340"/>
            <ac:grpSpMk id="29" creationId="{F8277547-3B88-69F0-61F1-B6B365002C40}"/>
          </ac:grpSpMkLst>
        </pc:grpChg>
        <pc:grpChg chg="add mod">
          <ac:chgData name="Hashimoto, Chie / 橋本　知依" userId="d974ff01-1f92-419a-ba7c-6fd3fb8463af" providerId="ADAL" clId="{A3CCF48D-4367-40F2-8661-DD8B18CF18A2}" dt="2023-11-27T23:45:42.972" v="4832" actId="1035"/>
          <ac:grpSpMkLst>
            <pc:docMk/>
            <pc:sldMk cId="2808810551" sldId="340"/>
            <ac:grpSpMk id="30" creationId="{3AA55B51-F8B4-51B9-B5AB-464E15A99A5F}"/>
          </ac:grpSpMkLst>
        </pc:grpChg>
        <pc:grpChg chg="add del mod">
          <ac:chgData name="Hashimoto, Chie / 橋本　知依" userId="d974ff01-1f92-419a-ba7c-6fd3fb8463af" providerId="ADAL" clId="{A3CCF48D-4367-40F2-8661-DD8B18CF18A2}" dt="2023-11-27T23:41:51.215" v="4755"/>
          <ac:grpSpMkLst>
            <pc:docMk/>
            <pc:sldMk cId="2808810551" sldId="340"/>
            <ac:grpSpMk id="32" creationId="{81DB1ADB-17BF-A13D-0053-64E2583E46C5}"/>
          </ac:grpSpMkLst>
        </pc:grpChg>
        <pc:grpChg chg="add mod">
          <ac:chgData name="Hashimoto, Chie / 橋本　知依" userId="d974ff01-1f92-419a-ba7c-6fd3fb8463af" providerId="ADAL" clId="{A3CCF48D-4367-40F2-8661-DD8B18CF18A2}" dt="2023-11-27T23:47:46.930" v="4877" actId="1038"/>
          <ac:grpSpMkLst>
            <pc:docMk/>
            <pc:sldMk cId="2808810551" sldId="340"/>
            <ac:grpSpMk id="46" creationId="{51526E1A-CD5C-2DDA-C47B-3ADD258A9AF1}"/>
          </ac:grpSpMkLst>
        </pc:grpChg>
        <pc:grpChg chg="add del mod">
          <ac:chgData name="Hashimoto, Chie / 橋本　知依" userId="d974ff01-1f92-419a-ba7c-6fd3fb8463af" providerId="ADAL" clId="{A3CCF48D-4367-40F2-8661-DD8B18CF18A2}" dt="2023-11-27T23:42:41.870" v="4776"/>
          <ac:grpSpMkLst>
            <pc:docMk/>
            <pc:sldMk cId="2808810551" sldId="340"/>
            <ac:grpSpMk id="47" creationId="{25A773FF-DC2C-C516-216A-BA25CF133289}"/>
          </ac:grpSpMkLst>
        </pc:grpChg>
        <pc:graphicFrameChg chg="mod modGraphic">
          <ac:chgData name="Hashimoto, Chie / 橋本　知依" userId="d974ff01-1f92-419a-ba7c-6fd3fb8463af" providerId="ADAL" clId="{A3CCF48D-4367-40F2-8661-DD8B18CF18A2}" dt="2023-12-01T04:48:28.315" v="5493" actId="20577"/>
          <ac:graphicFrameMkLst>
            <pc:docMk/>
            <pc:sldMk cId="2808810551" sldId="340"/>
            <ac:graphicFrameMk id="8" creationId="{07219AAD-97A6-3628-5ADC-E4FDDF648FDB}"/>
          </ac:graphicFrameMkLst>
        </pc:graphicFrameChg>
        <pc:picChg chg="del">
          <ac:chgData name="Hashimoto, Chie / 橋本　知依" userId="d974ff01-1f92-419a-ba7c-6fd3fb8463af" providerId="ADAL" clId="{A3CCF48D-4367-40F2-8661-DD8B18CF18A2}" dt="2023-11-22T05:26:46.356" v="92" actId="478"/>
          <ac:picMkLst>
            <pc:docMk/>
            <pc:sldMk cId="2808810551" sldId="340"/>
            <ac:picMk id="5" creationId="{9159B025-1850-6DBE-CB75-386D65BB8FCC}"/>
          </ac:picMkLst>
        </pc:picChg>
        <pc:picChg chg="add mod modCrop">
          <ac:chgData name="Hashimoto, Chie / 橋本　知依" userId="d974ff01-1f92-419a-ba7c-6fd3fb8463af" providerId="ADAL" clId="{A3CCF48D-4367-40F2-8661-DD8B18CF18A2}" dt="2023-11-27T23:40:03.559" v="4734" actId="164"/>
          <ac:picMkLst>
            <pc:docMk/>
            <pc:sldMk cId="2808810551" sldId="340"/>
            <ac:picMk id="14" creationId="{ECB7ED6A-13E8-420E-E086-36E792FC189E}"/>
          </ac:picMkLst>
        </pc:picChg>
        <pc:picChg chg="add mod modCrop">
          <ac:chgData name="Hashimoto, Chie / 橋本　知依" userId="d974ff01-1f92-419a-ba7c-6fd3fb8463af" providerId="ADAL" clId="{A3CCF48D-4367-40F2-8661-DD8B18CF18A2}" dt="2023-11-27T23:40:12.990" v="4736" actId="164"/>
          <ac:picMkLst>
            <pc:docMk/>
            <pc:sldMk cId="2808810551" sldId="340"/>
            <ac:picMk id="16" creationId="{CFA00811-D511-0336-F6E9-A30CA85FEF76}"/>
          </ac:picMkLst>
        </pc:picChg>
        <pc:picChg chg="mod">
          <ac:chgData name="Hashimoto, Chie / 橋本　知依" userId="d974ff01-1f92-419a-ba7c-6fd3fb8463af" providerId="ADAL" clId="{A3CCF48D-4367-40F2-8661-DD8B18CF18A2}" dt="2023-11-27T23:41:50.680" v="4754"/>
          <ac:picMkLst>
            <pc:docMk/>
            <pc:sldMk cId="2808810551" sldId="340"/>
            <ac:picMk id="33" creationId="{114DC429-E4F4-D2F0-9B5B-AD90FA5AAA5C}"/>
          </ac:picMkLst>
        </pc:picChg>
        <pc:picChg chg="add mod">
          <ac:chgData name="Hashimoto, Chie / 橋本　知依" userId="d974ff01-1f92-419a-ba7c-6fd3fb8463af" providerId="ADAL" clId="{A3CCF48D-4367-40F2-8661-DD8B18CF18A2}" dt="2023-11-27T23:47:46.930" v="4877" actId="1038"/>
          <ac:picMkLst>
            <pc:docMk/>
            <pc:sldMk cId="2808810551" sldId="340"/>
            <ac:picMk id="37" creationId="{1680B4B7-EFB4-7D15-1023-4168CFF35DA9}"/>
          </ac:picMkLst>
        </pc:picChg>
        <pc:picChg chg="add mod">
          <ac:chgData name="Hashimoto, Chie / 橋本　知依" userId="d974ff01-1f92-419a-ba7c-6fd3fb8463af" providerId="ADAL" clId="{A3CCF48D-4367-40F2-8661-DD8B18CF18A2}" dt="2023-11-27T23:42:32.769" v="4771" actId="164"/>
          <ac:picMkLst>
            <pc:docMk/>
            <pc:sldMk cId="2808810551" sldId="340"/>
            <ac:picMk id="38" creationId="{C452BC98-0C35-0F86-D9AB-A81E3A20F465}"/>
          </ac:picMkLst>
        </pc:picChg>
        <pc:picChg chg="mod">
          <ac:chgData name="Hashimoto, Chie / 橋本　知依" userId="d974ff01-1f92-419a-ba7c-6fd3fb8463af" providerId="ADAL" clId="{A3CCF48D-4367-40F2-8661-DD8B18CF18A2}" dt="2023-11-27T23:42:41.280" v="4775"/>
          <ac:picMkLst>
            <pc:docMk/>
            <pc:sldMk cId="2808810551" sldId="340"/>
            <ac:picMk id="48" creationId="{26214202-29C0-348B-7FF0-B112BDD643D7}"/>
          </ac:picMkLst>
        </pc:picChg>
        <pc:picChg chg="add mod modCrop">
          <ac:chgData name="Hashimoto, Chie / 橋本　知依" userId="d974ff01-1f92-419a-ba7c-6fd3fb8463af" providerId="ADAL" clId="{A3CCF48D-4367-40F2-8661-DD8B18CF18A2}" dt="2023-11-27T23:48:27.684" v="4886" actId="1076"/>
          <ac:picMkLst>
            <pc:docMk/>
            <pc:sldMk cId="2808810551" sldId="340"/>
            <ac:picMk id="55" creationId="{704E5854-F0B9-8028-AE63-1D84D576B36C}"/>
          </ac:picMkLst>
        </pc:picChg>
        <pc:picChg chg="add mod modCrop">
          <ac:chgData name="Hashimoto, Chie / 橋本　知依" userId="d974ff01-1f92-419a-ba7c-6fd3fb8463af" providerId="ADAL" clId="{A3CCF48D-4367-40F2-8661-DD8B18CF18A2}" dt="2023-11-27T23:48:25.623" v="4885" actId="1076"/>
          <ac:picMkLst>
            <pc:docMk/>
            <pc:sldMk cId="2808810551" sldId="340"/>
            <ac:picMk id="57" creationId="{BAB5C03E-0D2F-D43F-E61C-1B42A5B65B0C}"/>
          </ac:picMkLst>
        </pc:picChg>
        <pc:cxnChg chg="add mod">
          <ac:chgData name="Hashimoto, Chie / 橋本　知依" userId="d974ff01-1f92-419a-ba7c-6fd3fb8463af" providerId="ADAL" clId="{A3CCF48D-4367-40F2-8661-DD8B18CF18A2}" dt="2023-11-27T23:40:12.990" v="4736" actId="164"/>
          <ac:cxnSpMkLst>
            <pc:docMk/>
            <pc:sldMk cId="2808810551" sldId="340"/>
            <ac:cxnSpMk id="17" creationId="{A1667FA5-F3B7-13FB-E389-9CFFE2313D43}"/>
          </ac:cxnSpMkLst>
        </pc:cxnChg>
        <pc:cxnChg chg="add mod">
          <ac:chgData name="Hashimoto, Chie / 橋本　知依" userId="d974ff01-1f92-419a-ba7c-6fd3fb8463af" providerId="ADAL" clId="{A3CCF48D-4367-40F2-8661-DD8B18CF18A2}" dt="2023-11-27T23:40:03.559" v="4734" actId="164"/>
          <ac:cxnSpMkLst>
            <pc:docMk/>
            <pc:sldMk cId="2808810551" sldId="340"/>
            <ac:cxnSpMk id="25" creationId="{764DA2B0-4D8B-1F80-B4F7-423EBC74D501}"/>
          </ac:cxnSpMkLst>
        </pc:cxnChg>
        <pc:cxnChg chg="mod">
          <ac:chgData name="Hashimoto, Chie / 橋本　知依" userId="d974ff01-1f92-419a-ba7c-6fd3fb8463af" providerId="ADAL" clId="{A3CCF48D-4367-40F2-8661-DD8B18CF18A2}" dt="2023-11-27T23:41:50.680" v="4754"/>
          <ac:cxnSpMkLst>
            <pc:docMk/>
            <pc:sldMk cId="2808810551" sldId="340"/>
            <ac:cxnSpMk id="34" creationId="{D71E4BD9-9BC6-F8B2-DB04-E1A73D444F6B}"/>
          </ac:cxnSpMkLst>
        </pc:cxnChg>
        <pc:cxnChg chg="add mod">
          <ac:chgData name="Hashimoto, Chie / 橋本　知依" userId="d974ff01-1f92-419a-ba7c-6fd3fb8463af" providerId="ADAL" clId="{A3CCF48D-4367-40F2-8661-DD8B18CF18A2}" dt="2023-11-27T23:42:32.769" v="4771" actId="164"/>
          <ac:cxnSpMkLst>
            <pc:docMk/>
            <pc:sldMk cId="2808810551" sldId="340"/>
            <ac:cxnSpMk id="43" creationId="{F2AAA7B2-21E7-FCC0-21F0-5818CA6C614A}"/>
          </ac:cxnSpMkLst>
        </pc:cxnChg>
        <pc:cxnChg chg="mod">
          <ac:chgData name="Hashimoto, Chie / 橋本　知依" userId="d974ff01-1f92-419a-ba7c-6fd3fb8463af" providerId="ADAL" clId="{A3CCF48D-4367-40F2-8661-DD8B18CF18A2}" dt="2023-11-27T23:42:41.280" v="4775"/>
          <ac:cxnSpMkLst>
            <pc:docMk/>
            <pc:sldMk cId="2808810551" sldId="340"/>
            <ac:cxnSpMk id="49" creationId="{1FC59E0D-AB03-7499-DC98-BE20FB573A14}"/>
          </ac:cxnSpMkLst>
        </pc:cxnChg>
        <pc:cxnChg chg="add mod">
          <ac:chgData name="Hashimoto, Chie / 橋本　知依" userId="d974ff01-1f92-419a-ba7c-6fd3fb8463af" providerId="ADAL" clId="{A3CCF48D-4367-40F2-8661-DD8B18CF18A2}" dt="2023-11-27T23:47:46.930" v="4877" actId="1038"/>
          <ac:cxnSpMkLst>
            <pc:docMk/>
            <pc:sldMk cId="2808810551" sldId="340"/>
            <ac:cxnSpMk id="51" creationId="{7C66E758-65C4-EF49-12E4-66FE7F451EC9}"/>
          </ac:cxnSpMkLst>
        </pc:cxnChg>
        <pc:cxnChg chg="add mod">
          <ac:chgData name="Hashimoto, Chie / 橋本　知依" userId="d974ff01-1f92-419a-ba7c-6fd3fb8463af" providerId="ADAL" clId="{A3CCF48D-4367-40F2-8661-DD8B18CF18A2}" dt="2023-11-27T23:47:07.756" v="4850" actId="14100"/>
          <ac:cxnSpMkLst>
            <pc:docMk/>
            <pc:sldMk cId="2808810551" sldId="340"/>
            <ac:cxnSpMk id="59" creationId="{73A79045-47FE-22D3-B100-EE7B254A5B69}"/>
          </ac:cxnSpMkLst>
        </pc:cxnChg>
        <pc:cxnChg chg="add mod">
          <ac:chgData name="Hashimoto, Chie / 橋本　知依" userId="d974ff01-1f92-419a-ba7c-6fd3fb8463af" providerId="ADAL" clId="{A3CCF48D-4367-40F2-8661-DD8B18CF18A2}" dt="2023-11-27T23:47:51.533" v="4879" actId="1037"/>
          <ac:cxnSpMkLst>
            <pc:docMk/>
            <pc:sldMk cId="2808810551" sldId="340"/>
            <ac:cxnSpMk id="63" creationId="{E4AFC687-CCD4-ACA1-28F0-6DE215940574}"/>
          </ac:cxnSpMkLst>
        </pc:cxnChg>
        <pc:cxnChg chg="add mod">
          <ac:chgData name="Hashimoto, Chie / 橋本　知依" userId="d974ff01-1f92-419a-ba7c-6fd3fb8463af" providerId="ADAL" clId="{A3CCF48D-4367-40F2-8661-DD8B18CF18A2}" dt="2023-11-27T23:47:41.104" v="4862" actId="1036"/>
          <ac:cxnSpMkLst>
            <pc:docMk/>
            <pc:sldMk cId="2808810551" sldId="340"/>
            <ac:cxnSpMk id="64" creationId="{EAEAC00E-BB25-2A2C-1D2F-EE842E288D1B}"/>
          </ac:cxnSpMkLst>
        </pc:cxnChg>
        <pc:cxnChg chg="add mod">
          <ac:chgData name="Hashimoto, Chie / 橋本　知依" userId="d974ff01-1f92-419a-ba7c-6fd3fb8463af" providerId="ADAL" clId="{A3CCF48D-4367-40F2-8661-DD8B18CF18A2}" dt="2023-11-27T23:49:27.333" v="4905" actId="1076"/>
          <ac:cxnSpMkLst>
            <pc:docMk/>
            <pc:sldMk cId="2808810551" sldId="340"/>
            <ac:cxnSpMk id="67" creationId="{BB6D314B-18BA-FA87-746A-1089C0AF749B}"/>
          </ac:cxnSpMkLst>
        </pc:cxnChg>
        <pc:cxnChg chg="add mod">
          <ac:chgData name="Hashimoto, Chie / 橋本　知依" userId="d974ff01-1f92-419a-ba7c-6fd3fb8463af" providerId="ADAL" clId="{A3CCF48D-4367-40F2-8661-DD8B18CF18A2}" dt="2023-11-27T23:49:22.218" v="4903" actId="1076"/>
          <ac:cxnSpMkLst>
            <pc:docMk/>
            <pc:sldMk cId="2808810551" sldId="340"/>
            <ac:cxnSpMk id="72" creationId="{1929AD94-07B7-B1C8-40DF-14AC7A5986F7}"/>
          </ac:cxnSpMkLst>
        </pc:cxnChg>
      </pc:sldChg>
      <pc:sldChg chg="delSp modSp add mod ord">
        <pc:chgData name="Hashimoto, Chie / 橋本　知依" userId="d974ff01-1f92-419a-ba7c-6fd3fb8463af" providerId="ADAL" clId="{A3CCF48D-4367-40F2-8661-DD8B18CF18A2}" dt="2023-12-19T05:53:16.651" v="5880" actId="13926"/>
        <pc:sldMkLst>
          <pc:docMk/>
          <pc:sldMk cId="2875237215" sldId="340"/>
        </pc:sldMkLst>
        <pc:spChg chg="del">
          <ac:chgData name="Hashimoto, Chie / 橋本　知依" userId="d974ff01-1f92-419a-ba7c-6fd3fb8463af" providerId="ADAL" clId="{A3CCF48D-4367-40F2-8661-DD8B18CF18A2}" dt="2023-12-19T05:49:53.649" v="5809" actId="478"/>
          <ac:spMkLst>
            <pc:docMk/>
            <pc:sldMk cId="2875237215" sldId="340"/>
            <ac:spMk id="2" creationId="{AC4C1858-E2C7-C15F-6EC5-F05382B5B027}"/>
          </ac:spMkLst>
        </pc:spChg>
        <pc:spChg chg="mod">
          <ac:chgData name="Hashimoto, Chie / 橋本　知依" userId="d974ff01-1f92-419a-ba7c-6fd3fb8463af" providerId="ADAL" clId="{A3CCF48D-4367-40F2-8661-DD8B18CF18A2}" dt="2023-12-19T05:53:16.651" v="5880" actId="13926"/>
          <ac:spMkLst>
            <pc:docMk/>
            <pc:sldMk cId="2875237215" sldId="340"/>
            <ac:spMk id="7" creationId="{BA736436-5633-2A32-1577-A1CFEFBE9E3C}"/>
          </ac:spMkLst>
        </pc:spChg>
        <pc:spChg chg="mod">
          <ac:chgData name="Hashimoto, Chie / 橋本　知依" userId="d974ff01-1f92-419a-ba7c-6fd3fb8463af" providerId="ADAL" clId="{A3CCF48D-4367-40F2-8661-DD8B18CF18A2}" dt="2023-12-19T05:53:10.954" v="5879" actId="20577"/>
          <ac:spMkLst>
            <pc:docMk/>
            <pc:sldMk cId="2875237215" sldId="340"/>
            <ac:spMk id="8" creationId="{4D8BC9A6-057F-9D12-6ABE-134908070534}"/>
          </ac:spMkLst>
        </pc:spChg>
      </pc:sldChg>
      <pc:sldChg chg="addSp delSp modSp add del mod ord">
        <pc:chgData name="Hashimoto, Chie / 橋本　知依" userId="d974ff01-1f92-419a-ba7c-6fd3fb8463af" providerId="ADAL" clId="{A3CCF48D-4367-40F2-8661-DD8B18CF18A2}" dt="2023-11-28T01:13:09.491" v="5391" actId="47"/>
        <pc:sldMkLst>
          <pc:docMk/>
          <pc:sldMk cId="4122704595" sldId="341"/>
        </pc:sldMkLst>
        <pc:spChg chg="del">
          <ac:chgData name="Hashimoto, Chie / 橋本　知依" userId="d974ff01-1f92-419a-ba7c-6fd3fb8463af" providerId="ADAL" clId="{A3CCF48D-4367-40F2-8661-DD8B18CF18A2}" dt="2023-11-22T05:52:55.590" v="847" actId="478"/>
          <ac:spMkLst>
            <pc:docMk/>
            <pc:sldMk cId="4122704595" sldId="341"/>
            <ac:spMk id="2" creationId="{C4BE7B7A-D668-A1DD-2B3E-7DC3A9E09878}"/>
          </ac:spMkLst>
        </pc:spChg>
        <pc:spChg chg="add mod">
          <ac:chgData name="Hashimoto, Chie / 橋本　知依" userId="d974ff01-1f92-419a-ba7c-6fd3fb8463af" providerId="ADAL" clId="{A3CCF48D-4367-40F2-8661-DD8B18CF18A2}" dt="2023-11-27T10:51:27.760" v="3861"/>
          <ac:spMkLst>
            <pc:docMk/>
            <pc:sldMk cId="4122704595" sldId="341"/>
            <ac:spMk id="3" creationId="{8FBC35BC-4500-8178-D8F0-5E90681845BA}"/>
          </ac:spMkLst>
        </pc:spChg>
        <pc:graphicFrameChg chg="mod modGraphic">
          <ac:chgData name="Hashimoto, Chie / 橋本　知依" userId="d974ff01-1f92-419a-ba7c-6fd3fb8463af" providerId="ADAL" clId="{A3CCF48D-4367-40F2-8661-DD8B18CF18A2}" dt="2023-11-27T23:53:03.156" v="5084" actId="20577"/>
          <ac:graphicFrameMkLst>
            <pc:docMk/>
            <pc:sldMk cId="4122704595" sldId="341"/>
            <ac:graphicFrameMk id="8" creationId="{07219AAD-97A6-3628-5ADC-E4FDDF648FDB}"/>
          </ac:graphicFrameMkLst>
        </pc:graphicFrameChg>
      </pc:sldChg>
      <pc:sldChg chg="addSp delSp modSp add mod ord">
        <pc:chgData name="Hashimoto, Chie / 橋本　知依" userId="d974ff01-1f92-419a-ba7c-6fd3fb8463af" providerId="ADAL" clId="{A3CCF48D-4367-40F2-8661-DD8B18CF18A2}" dt="2023-12-18T06:58:34.406" v="5803" actId="20577"/>
        <pc:sldMkLst>
          <pc:docMk/>
          <pc:sldMk cId="736235912" sldId="342"/>
        </pc:sldMkLst>
        <pc:spChg chg="add del mod">
          <ac:chgData name="Hashimoto, Chie / 橋本　知依" userId="d974ff01-1f92-419a-ba7c-6fd3fb8463af" providerId="ADAL" clId="{A3CCF48D-4367-40F2-8661-DD8B18CF18A2}" dt="2023-12-01T04:48:32.460" v="5494" actId="478"/>
          <ac:spMkLst>
            <pc:docMk/>
            <pc:sldMk cId="736235912" sldId="342"/>
            <ac:spMk id="7" creationId="{2DF58143-B020-5AD0-9B37-131CFC20FAD1}"/>
          </ac:spMkLst>
        </pc:spChg>
        <pc:graphicFrameChg chg="mod modGraphic">
          <ac:chgData name="Hashimoto, Chie / 橋本　知依" userId="d974ff01-1f92-419a-ba7c-6fd3fb8463af" providerId="ADAL" clId="{A3CCF48D-4367-40F2-8661-DD8B18CF18A2}" dt="2023-12-18T06:58:34.406" v="5803" actId="20577"/>
          <ac:graphicFrameMkLst>
            <pc:docMk/>
            <pc:sldMk cId="736235912" sldId="342"/>
            <ac:graphicFrameMk id="8" creationId="{07219AAD-97A6-3628-5ADC-E4FDDF648FDB}"/>
          </ac:graphicFrameMkLst>
        </pc:graphicFrameChg>
        <pc:picChg chg="add mod">
          <ac:chgData name="Hashimoto, Chie / 橋本　知依" userId="d974ff01-1f92-419a-ba7c-6fd3fb8463af" providerId="ADAL" clId="{A3CCF48D-4367-40F2-8661-DD8B18CF18A2}" dt="2023-12-01T05:01:00.161" v="5681" actId="1076"/>
          <ac:picMkLst>
            <pc:docMk/>
            <pc:sldMk cId="736235912" sldId="342"/>
            <ac:picMk id="3" creationId="{64C27693-AA67-7626-E8DA-2A2765C2FC60}"/>
          </ac:picMkLst>
        </pc:picChg>
        <pc:picChg chg="add mod modCrop">
          <ac:chgData name="Hashimoto, Chie / 橋本　知依" userId="d974ff01-1f92-419a-ba7c-6fd3fb8463af" providerId="ADAL" clId="{A3CCF48D-4367-40F2-8661-DD8B18CF18A2}" dt="2023-12-01T05:01:00.161" v="5681" actId="1076"/>
          <ac:picMkLst>
            <pc:docMk/>
            <pc:sldMk cId="736235912" sldId="342"/>
            <ac:picMk id="5" creationId="{DDF1DCD2-CDA8-2596-2A0A-ECC62C2C94B5}"/>
          </ac:picMkLst>
        </pc:picChg>
      </pc:sldChg>
      <pc:sldChg chg="addSp delSp modSp add del mod ord">
        <pc:chgData name="Hashimoto, Chie / 橋本　知依" userId="d974ff01-1f92-419a-ba7c-6fd3fb8463af" providerId="ADAL" clId="{A3CCF48D-4367-40F2-8661-DD8B18CF18A2}" dt="2023-12-01T04:48:38.840" v="5495" actId="47"/>
        <pc:sldMkLst>
          <pc:docMk/>
          <pc:sldMk cId="2180131104" sldId="343"/>
        </pc:sldMkLst>
        <pc:spChg chg="add del mod">
          <ac:chgData name="Hashimoto, Chie / 橋本　知依" userId="d974ff01-1f92-419a-ba7c-6fd3fb8463af" providerId="ADAL" clId="{A3CCF48D-4367-40F2-8661-DD8B18CF18A2}" dt="2023-12-01T00:09:00.935" v="5444" actId="21"/>
          <ac:spMkLst>
            <pc:docMk/>
            <pc:sldMk cId="2180131104" sldId="343"/>
            <ac:spMk id="7" creationId="{AACAF891-D2D5-282C-8CD2-C73CC0FD6673}"/>
          </ac:spMkLst>
        </pc:spChg>
        <pc:spChg chg="add del mod">
          <ac:chgData name="Hashimoto, Chie / 橋本　知依" userId="d974ff01-1f92-419a-ba7c-6fd3fb8463af" providerId="ADAL" clId="{A3CCF48D-4367-40F2-8661-DD8B18CF18A2}" dt="2023-11-22T07:51:22.434" v="2667"/>
          <ac:spMkLst>
            <pc:docMk/>
            <pc:sldMk cId="2180131104" sldId="343"/>
            <ac:spMk id="12" creationId="{E3CDBCC6-65F2-35C4-6BFD-8B3758E2D183}"/>
          </ac:spMkLst>
        </pc:spChg>
        <pc:spChg chg="add del mod">
          <ac:chgData name="Hashimoto, Chie / 橋本　知依" userId="d974ff01-1f92-419a-ba7c-6fd3fb8463af" providerId="ADAL" clId="{A3CCF48D-4367-40F2-8661-DD8B18CF18A2}" dt="2023-11-22T07:51:23.909" v="2669"/>
          <ac:spMkLst>
            <pc:docMk/>
            <pc:sldMk cId="2180131104" sldId="343"/>
            <ac:spMk id="14" creationId="{CA99183D-FD5D-45C3-AF67-1A2A87C5108B}"/>
          </ac:spMkLst>
        </pc:spChg>
        <pc:spChg chg="add del mod">
          <ac:chgData name="Hashimoto, Chie / 橋本　知依" userId="d974ff01-1f92-419a-ba7c-6fd3fb8463af" providerId="ADAL" clId="{A3CCF48D-4367-40F2-8661-DD8B18CF18A2}" dt="2023-12-01T00:09:00.935" v="5444" actId="21"/>
          <ac:spMkLst>
            <pc:docMk/>
            <pc:sldMk cId="2180131104" sldId="343"/>
            <ac:spMk id="16" creationId="{B5BA9825-C594-90E4-9DDD-B1CA75235687}"/>
          </ac:spMkLst>
        </pc:spChg>
        <pc:spChg chg="del">
          <ac:chgData name="Hashimoto, Chie / 橋本　知依" userId="d974ff01-1f92-419a-ba7c-6fd3fb8463af" providerId="ADAL" clId="{A3CCF48D-4367-40F2-8661-DD8B18CF18A2}" dt="2023-11-22T07:50:18.907" v="2641" actId="478"/>
          <ac:spMkLst>
            <pc:docMk/>
            <pc:sldMk cId="2180131104" sldId="343"/>
            <ac:spMk id="18" creationId="{307DB1F0-2F02-CF93-B7EB-542767EA8462}"/>
          </ac:spMkLst>
        </pc:spChg>
        <pc:spChg chg="add del mod">
          <ac:chgData name="Hashimoto, Chie / 橋本　知依" userId="d974ff01-1f92-419a-ba7c-6fd3fb8463af" providerId="ADAL" clId="{A3CCF48D-4367-40F2-8661-DD8B18CF18A2}" dt="2023-11-22T07:51:47.764" v="2675"/>
          <ac:spMkLst>
            <pc:docMk/>
            <pc:sldMk cId="2180131104" sldId="343"/>
            <ac:spMk id="20" creationId="{27A873C9-157B-1EA5-8931-6831709FCDEF}"/>
          </ac:spMkLst>
        </pc:spChg>
        <pc:spChg chg="del">
          <ac:chgData name="Hashimoto, Chie / 橋本　知依" userId="d974ff01-1f92-419a-ba7c-6fd3fb8463af" providerId="ADAL" clId="{A3CCF48D-4367-40F2-8661-DD8B18CF18A2}" dt="2023-11-22T07:50:18.907" v="2641" actId="478"/>
          <ac:spMkLst>
            <pc:docMk/>
            <pc:sldMk cId="2180131104" sldId="343"/>
            <ac:spMk id="21" creationId="{C5A8C477-CF3C-4992-3088-B267BD97FF1C}"/>
          </ac:spMkLst>
        </pc:spChg>
        <pc:spChg chg="del">
          <ac:chgData name="Hashimoto, Chie / 橋本　知依" userId="d974ff01-1f92-419a-ba7c-6fd3fb8463af" providerId="ADAL" clId="{A3CCF48D-4367-40F2-8661-DD8B18CF18A2}" dt="2023-11-22T07:50:18.907" v="2641" actId="478"/>
          <ac:spMkLst>
            <pc:docMk/>
            <pc:sldMk cId="2180131104" sldId="343"/>
            <ac:spMk id="22" creationId="{858F98AD-9B33-0FFD-F3D9-18BBC52A8608}"/>
          </ac:spMkLst>
        </pc:spChg>
        <pc:spChg chg="del">
          <ac:chgData name="Hashimoto, Chie / 橋本　知依" userId="d974ff01-1f92-419a-ba7c-6fd3fb8463af" providerId="ADAL" clId="{A3CCF48D-4367-40F2-8661-DD8B18CF18A2}" dt="2023-11-22T07:50:18.907" v="2641" actId="478"/>
          <ac:spMkLst>
            <pc:docMk/>
            <pc:sldMk cId="2180131104" sldId="343"/>
            <ac:spMk id="23" creationId="{982683EC-25B4-16BF-75B6-FA9BFFD7E417}"/>
          </ac:spMkLst>
        </pc:spChg>
        <pc:spChg chg="add del mod">
          <ac:chgData name="Hashimoto, Chie / 橋本　知依" userId="d974ff01-1f92-419a-ba7c-6fd3fb8463af" providerId="ADAL" clId="{A3CCF48D-4367-40F2-8661-DD8B18CF18A2}" dt="2023-12-01T00:09:00.935" v="5444" actId="21"/>
          <ac:spMkLst>
            <pc:docMk/>
            <pc:sldMk cId="2180131104" sldId="343"/>
            <ac:spMk id="24" creationId="{66DAA7A1-4E7B-986A-73E3-FB09ABF1A83E}"/>
          </ac:spMkLst>
        </pc:spChg>
        <pc:spChg chg="add del mod ord">
          <ac:chgData name="Hashimoto, Chie / 橋本　知依" userId="d974ff01-1f92-419a-ba7c-6fd3fb8463af" providerId="ADAL" clId="{A3CCF48D-4367-40F2-8661-DD8B18CF18A2}" dt="2023-12-01T00:07:22.128" v="5426" actId="478"/>
          <ac:spMkLst>
            <pc:docMk/>
            <pc:sldMk cId="2180131104" sldId="343"/>
            <ac:spMk id="26" creationId="{91010DA1-9019-9833-4F04-55E182AF1F46}"/>
          </ac:spMkLst>
        </pc:spChg>
        <pc:spChg chg="add del mod">
          <ac:chgData name="Hashimoto, Chie / 橋本　知依" userId="d974ff01-1f92-419a-ba7c-6fd3fb8463af" providerId="ADAL" clId="{A3CCF48D-4367-40F2-8661-DD8B18CF18A2}" dt="2023-12-01T00:09:00.935" v="5444" actId="21"/>
          <ac:spMkLst>
            <pc:docMk/>
            <pc:sldMk cId="2180131104" sldId="343"/>
            <ac:spMk id="27" creationId="{5DD49187-312E-2B7A-DE06-0AD2098FC659}"/>
          </ac:spMkLst>
        </pc:spChg>
        <pc:spChg chg="add del mod">
          <ac:chgData name="Hashimoto, Chie / 橋本　知依" userId="d974ff01-1f92-419a-ba7c-6fd3fb8463af" providerId="ADAL" clId="{A3CCF48D-4367-40F2-8661-DD8B18CF18A2}" dt="2023-12-01T00:09:00.935" v="5444" actId="21"/>
          <ac:spMkLst>
            <pc:docMk/>
            <pc:sldMk cId="2180131104" sldId="343"/>
            <ac:spMk id="29" creationId="{D2B66F4D-0219-D9EC-7646-91D9B68F61FE}"/>
          </ac:spMkLst>
        </pc:spChg>
        <pc:spChg chg="add del mod">
          <ac:chgData name="Hashimoto, Chie / 橋本　知依" userId="d974ff01-1f92-419a-ba7c-6fd3fb8463af" providerId="ADAL" clId="{A3CCF48D-4367-40F2-8661-DD8B18CF18A2}" dt="2023-11-22T07:55:13.755" v="2739" actId="478"/>
          <ac:spMkLst>
            <pc:docMk/>
            <pc:sldMk cId="2180131104" sldId="343"/>
            <ac:spMk id="30" creationId="{BE2A2F24-C674-91AD-5386-9984BB07BFA9}"/>
          </ac:spMkLst>
        </pc:spChg>
        <pc:spChg chg="del">
          <ac:chgData name="Hashimoto, Chie / 橋本　知依" userId="d974ff01-1f92-419a-ba7c-6fd3fb8463af" providerId="ADAL" clId="{A3CCF48D-4367-40F2-8661-DD8B18CF18A2}" dt="2023-11-22T07:50:12.502" v="2640" actId="478"/>
          <ac:spMkLst>
            <pc:docMk/>
            <pc:sldMk cId="2180131104" sldId="343"/>
            <ac:spMk id="34" creationId="{7410680A-0B2C-3597-0011-0B36726D3E5E}"/>
          </ac:spMkLst>
        </pc:spChg>
        <pc:spChg chg="add del mod">
          <ac:chgData name="Hashimoto, Chie / 橋本　知依" userId="d974ff01-1f92-419a-ba7c-6fd3fb8463af" providerId="ADAL" clId="{A3CCF48D-4367-40F2-8661-DD8B18CF18A2}" dt="2023-12-01T00:09:00.935" v="5444" actId="21"/>
          <ac:spMkLst>
            <pc:docMk/>
            <pc:sldMk cId="2180131104" sldId="343"/>
            <ac:spMk id="40" creationId="{1B2326C9-5804-CE2A-546E-34F68ED5510E}"/>
          </ac:spMkLst>
        </pc:spChg>
        <pc:spChg chg="add del mod">
          <ac:chgData name="Hashimoto, Chie / 橋本　知依" userId="d974ff01-1f92-419a-ba7c-6fd3fb8463af" providerId="ADAL" clId="{A3CCF48D-4367-40F2-8661-DD8B18CF18A2}" dt="2023-12-01T00:09:00.935" v="5444" actId="21"/>
          <ac:spMkLst>
            <pc:docMk/>
            <pc:sldMk cId="2180131104" sldId="343"/>
            <ac:spMk id="41" creationId="{28B3C7AA-305F-8E6E-1408-837E21BD29F2}"/>
          </ac:spMkLst>
        </pc:spChg>
        <pc:spChg chg="add del mod">
          <ac:chgData name="Hashimoto, Chie / 橋本　知依" userId="d974ff01-1f92-419a-ba7c-6fd3fb8463af" providerId="ADAL" clId="{A3CCF48D-4367-40F2-8661-DD8B18CF18A2}" dt="2023-12-01T00:09:00.935" v="5444" actId="21"/>
          <ac:spMkLst>
            <pc:docMk/>
            <pc:sldMk cId="2180131104" sldId="343"/>
            <ac:spMk id="45" creationId="{950C26F3-FE99-E793-0035-7FFBEFDCB373}"/>
          </ac:spMkLst>
        </pc:spChg>
        <pc:spChg chg="add mod">
          <ac:chgData name="Hashimoto, Chie / 橋本　知依" userId="d974ff01-1f92-419a-ba7c-6fd3fb8463af" providerId="ADAL" clId="{A3CCF48D-4367-40F2-8661-DD8B18CF18A2}" dt="2023-11-27T10:51:31.125" v="3862"/>
          <ac:spMkLst>
            <pc:docMk/>
            <pc:sldMk cId="2180131104" sldId="343"/>
            <ac:spMk id="49" creationId="{2117F25D-EC58-0BC2-D2F5-B20538615FE1}"/>
          </ac:spMkLst>
        </pc:spChg>
        <pc:grpChg chg="add del mod">
          <ac:chgData name="Hashimoto, Chie / 橋本　知依" userId="d974ff01-1f92-419a-ba7c-6fd3fb8463af" providerId="ADAL" clId="{A3CCF48D-4367-40F2-8661-DD8B18CF18A2}" dt="2023-12-01T00:09:00.935" v="5444" actId="21"/>
          <ac:grpSpMkLst>
            <pc:docMk/>
            <pc:sldMk cId="2180131104" sldId="343"/>
            <ac:grpSpMk id="3" creationId="{8B89D00C-5771-E493-F5FB-A96CED56FB94}"/>
          </ac:grpSpMkLst>
        </pc:grpChg>
        <pc:graphicFrameChg chg="add mod modGraphic">
          <ac:chgData name="Hashimoto, Chie / 橋本　知依" userId="d974ff01-1f92-419a-ba7c-6fd3fb8463af" providerId="ADAL" clId="{A3CCF48D-4367-40F2-8661-DD8B18CF18A2}" dt="2023-12-01T00:07:17.917" v="5424" actId="20577"/>
          <ac:graphicFrameMkLst>
            <pc:docMk/>
            <pc:sldMk cId="2180131104" sldId="343"/>
            <ac:graphicFrameMk id="2" creationId="{18101BB4-CDCD-8B3C-08E2-91557B46D246}"/>
          </ac:graphicFrameMkLst>
        </pc:graphicFrameChg>
        <pc:graphicFrameChg chg="del">
          <ac:chgData name="Hashimoto, Chie / 橋本　知依" userId="d974ff01-1f92-419a-ba7c-6fd3fb8463af" providerId="ADAL" clId="{A3CCF48D-4367-40F2-8661-DD8B18CF18A2}" dt="2023-11-22T07:50:18.907" v="2641" actId="478"/>
          <ac:graphicFrameMkLst>
            <pc:docMk/>
            <pc:sldMk cId="2180131104" sldId="343"/>
            <ac:graphicFrameMk id="8" creationId="{07219AAD-97A6-3628-5ADC-E4FDDF648FDB}"/>
          </ac:graphicFrameMkLst>
        </pc:graphicFrameChg>
        <pc:picChg chg="mod">
          <ac:chgData name="Hashimoto, Chie / 橋本　知依" userId="d974ff01-1f92-419a-ba7c-6fd3fb8463af" providerId="ADAL" clId="{A3CCF48D-4367-40F2-8661-DD8B18CF18A2}" dt="2023-11-22T07:50:24.678" v="2643"/>
          <ac:picMkLst>
            <pc:docMk/>
            <pc:sldMk cId="2180131104" sldId="343"/>
            <ac:picMk id="4" creationId="{145BE9AC-6111-0135-DCAE-7458764F9E9C}"/>
          </ac:picMkLst>
        </pc:picChg>
        <pc:picChg chg="mod modCrop">
          <ac:chgData name="Hashimoto, Chie / 橋本　知依" userId="d974ff01-1f92-419a-ba7c-6fd3fb8463af" providerId="ADAL" clId="{A3CCF48D-4367-40F2-8661-DD8B18CF18A2}" dt="2023-12-01T00:07:07.994" v="5421" actId="732"/>
          <ac:picMkLst>
            <pc:docMk/>
            <pc:sldMk cId="2180131104" sldId="343"/>
            <ac:picMk id="5" creationId="{6EF18C8E-0565-6B5B-C9D6-1EE247BAF7DF}"/>
          </ac:picMkLst>
        </pc:picChg>
        <pc:picChg chg="add del mod modCrop">
          <ac:chgData name="Hashimoto, Chie / 橋本　知依" userId="d974ff01-1f92-419a-ba7c-6fd3fb8463af" providerId="ADAL" clId="{A3CCF48D-4367-40F2-8661-DD8B18CF18A2}" dt="2023-11-22T07:54:50.264" v="2733" actId="478"/>
          <ac:picMkLst>
            <pc:docMk/>
            <pc:sldMk cId="2180131104" sldId="343"/>
            <ac:picMk id="33" creationId="{F6C553B2-D0C8-058E-B19C-63F752CE0365}"/>
          </ac:picMkLst>
        </pc:picChg>
        <pc:picChg chg="add del mod modCrop">
          <ac:chgData name="Hashimoto, Chie / 橋本　知依" userId="d974ff01-1f92-419a-ba7c-6fd3fb8463af" providerId="ADAL" clId="{A3CCF48D-4367-40F2-8661-DD8B18CF18A2}" dt="2023-12-01T00:07:21.148" v="5425" actId="478"/>
          <ac:picMkLst>
            <pc:docMk/>
            <pc:sldMk cId="2180131104" sldId="343"/>
            <ac:picMk id="39" creationId="{5C82DB2E-91CF-79E5-267B-1E78859C946E}"/>
          </ac:picMkLst>
        </pc:picChg>
        <pc:cxnChg chg="add del mod">
          <ac:chgData name="Hashimoto, Chie / 橋本　知依" userId="d974ff01-1f92-419a-ba7c-6fd3fb8463af" providerId="ADAL" clId="{A3CCF48D-4367-40F2-8661-DD8B18CF18A2}" dt="2023-12-01T00:09:00.935" v="5444" actId="21"/>
          <ac:cxnSpMkLst>
            <pc:docMk/>
            <pc:sldMk cId="2180131104" sldId="343"/>
            <ac:cxnSpMk id="9" creationId="{453B9A23-9ADA-A7F8-69BE-C05AC1D76A5E}"/>
          </ac:cxnSpMkLst>
        </pc:cxnChg>
        <pc:cxnChg chg="add del mod">
          <ac:chgData name="Hashimoto, Chie / 橋本　知依" userId="d974ff01-1f92-419a-ba7c-6fd3fb8463af" providerId="ADAL" clId="{A3CCF48D-4367-40F2-8661-DD8B18CF18A2}" dt="2023-11-22T07:51:22.434" v="2667"/>
          <ac:cxnSpMkLst>
            <pc:docMk/>
            <pc:sldMk cId="2180131104" sldId="343"/>
            <ac:cxnSpMk id="13" creationId="{E0914D80-6207-479C-AC9E-7AFE59BC4C5D}"/>
          </ac:cxnSpMkLst>
        </pc:cxnChg>
        <pc:cxnChg chg="add del mod">
          <ac:chgData name="Hashimoto, Chie / 橋本　知依" userId="d974ff01-1f92-419a-ba7c-6fd3fb8463af" providerId="ADAL" clId="{A3CCF48D-4367-40F2-8661-DD8B18CF18A2}" dt="2023-11-22T07:51:23.909" v="2669"/>
          <ac:cxnSpMkLst>
            <pc:docMk/>
            <pc:sldMk cId="2180131104" sldId="343"/>
            <ac:cxnSpMk id="15" creationId="{B76699E5-4EA7-44BD-EA24-8CE6B820B79C}"/>
          </ac:cxnSpMkLst>
        </pc:cxnChg>
        <pc:cxnChg chg="del mod">
          <ac:chgData name="Hashimoto, Chie / 橋本　知依" userId="d974ff01-1f92-419a-ba7c-6fd3fb8463af" providerId="ADAL" clId="{A3CCF48D-4367-40F2-8661-DD8B18CF18A2}" dt="2023-11-22T07:50:18.907" v="2641" actId="478"/>
          <ac:cxnSpMkLst>
            <pc:docMk/>
            <pc:sldMk cId="2180131104" sldId="343"/>
            <ac:cxnSpMk id="19" creationId="{364DF187-B46B-1C9A-172D-7FE9175F7158}"/>
          </ac:cxnSpMkLst>
        </pc:cxnChg>
        <pc:cxnChg chg="del mod">
          <ac:chgData name="Hashimoto, Chie / 橋本　知依" userId="d974ff01-1f92-419a-ba7c-6fd3fb8463af" providerId="ADAL" clId="{A3CCF48D-4367-40F2-8661-DD8B18CF18A2}" dt="2023-11-22T07:50:18.907" v="2641" actId="478"/>
          <ac:cxnSpMkLst>
            <pc:docMk/>
            <pc:sldMk cId="2180131104" sldId="343"/>
            <ac:cxnSpMk id="25" creationId="{CF92C02B-BFD6-51F0-0482-BBFF8E509394}"/>
          </ac:cxnSpMkLst>
        </pc:cxnChg>
        <pc:cxnChg chg="del mod">
          <ac:chgData name="Hashimoto, Chie / 橋本　知依" userId="d974ff01-1f92-419a-ba7c-6fd3fb8463af" providerId="ADAL" clId="{A3CCF48D-4367-40F2-8661-DD8B18CF18A2}" dt="2023-11-22T07:50:18.907" v="2641" actId="478"/>
          <ac:cxnSpMkLst>
            <pc:docMk/>
            <pc:sldMk cId="2180131104" sldId="343"/>
            <ac:cxnSpMk id="28" creationId="{629D97A2-5F32-EC5C-0358-F45E5CEC8545}"/>
          </ac:cxnSpMkLst>
        </pc:cxnChg>
        <pc:cxnChg chg="add del mod">
          <ac:chgData name="Hashimoto, Chie / 橋本　知依" userId="d974ff01-1f92-419a-ba7c-6fd3fb8463af" providerId="ADAL" clId="{A3CCF48D-4367-40F2-8661-DD8B18CF18A2}" dt="2023-12-01T00:07:22.973" v="5427" actId="478"/>
          <ac:cxnSpMkLst>
            <pc:docMk/>
            <pc:sldMk cId="2180131104" sldId="343"/>
            <ac:cxnSpMk id="31" creationId="{3FC6D397-29CD-6174-F446-E95C2FBA477F}"/>
          </ac:cxnSpMkLst>
        </pc:cxnChg>
        <pc:cxnChg chg="add del mod">
          <ac:chgData name="Hashimoto, Chie / 橋本　知依" userId="d974ff01-1f92-419a-ba7c-6fd3fb8463af" providerId="ADAL" clId="{A3CCF48D-4367-40F2-8661-DD8B18CF18A2}" dt="2023-12-01T00:09:00.935" v="5444" actId="21"/>
          <ac:cxnSpMkLst>
            <pc:docMk/>
            <pc:sldMk cId="2180131104" sldId="343"/>
            <ac:cxnSpMk id="42" creationId="{85511D59-9EDA-AEBF-1A06-F87FAAC90A14}"/>
          </ac:cxnSpMkLst>
        </pc:cxnChg>
      </pc:sldChg>
      <pc:sldChg chg="addSp delSp modSp add del mod">
        <pc:chgData name="Hashimoto, Chie / 橋本　知依" userId="d974ff01-1f92-419a-ba7c-6fd3fb8463af" providerId="ADAL" clId="{A3CCF48D-4367-40F2-8661-DD8B18CF18A2}" dt="2023-12-01T00:04:48.232" v="5417" actId="47"/>
        <pc:sldMkLst>
          <pc:docMk/>
          <pc:sldMk cId="3990963304" sldId="344"/>
        </pc:sldMkLst>
        <pc:spChg chg="add mod">
          <ac:chgData name="Hashimoto, Chie / 橋本　知依" userId="d974ff01-1f92-419a-ba7c-6fd3fb8463af" providerId="ADAL" clId="{A3CCF48D-4367-40F2-8661-DD8B18CF18A2}" dt="2023-11-27T10:51:22.766" v="3860" actId="1076"/>
          <ac:spMkLst>
            <pc:docMk/>
            <pc:sldMk cId="3990963304" sldId="344"/>
            <ac:spMk id="4" creationId="{8C672791-A548-E251-9272-2AB9E1958B3A}"/>
          </ac:spMkLst>
        </pc:spChg>
        <pc:spChg chg="add mod">
          <ac:chgData name="Hashimoto, Chie / 橋本　知依" userId="d974ff01-1f92-419a-ba7c-6fd3fb8463af" providerId="ADAL" clId="{A3CCF48D-4367-40F2-8661-DD8B18CF18A2}" dt="2023-11-27T10:21:55.879" v="3856" actId="164"/>
          <ac:spMkLst>
            <pc:docMk/>
            <pc:sldMk cId="3990963304" sldId="344"/>
            <ac:spMk id="9" creationId="{B7E32241-7F9D-71C9-848B-D917203CE1E9}"/>
          </ac:spMkLst>
        </pc:spChg>
        <pc:spChg chg="add mod">
          <ac:chgData name="Hashimoto, Chie / 橋本　知依" userId="d974ff01-1f92-419a-ba7c-6fd3fb8463af" providerId="ADAL" clId="{A3CCF48D-4367-40F2-8661-DD8B18CF18A2}" dt="2023-11-27T10:21:55.879" v="3856" actId="164"/>
          <ac:spMkLst>
            <pc:docMk/>
            <pc:sldMk cId="3990963304" sldId="344"/>
            <ac:spMk id="10" creationId="{94B9B348-5A80-2DD3-E155-02DE4C3CE947}"/>
          </ac:spMkLst>
        </pc:spChg>
        <pc:grpChg chg="add mod">
          <ac:chgData name="Hashimoto, Chie / 橋本　知依" userId="d974ff01-1f92-419a-ba7c-6fd3fb8463af" providerId="ADAL" clId="{A3CCF48D-4367-40F2-8661-DD8B18CF18A2}" dt="2023-11-27T10:29:25.701" v="3858" actId="14100"/>
          <ac:grpSpMkLst>
            <pc:docMk/>
            <pc:sldMk cId="3990963304" sldId="344"/>
            <ac:grpSpMk id="14" creationId="{C739968F-D92F-CD85-9831-4D939ACEFC35}"/>
          </ac:grpSpMkLst>
        </pc:grpChg>
        <pc:graphicFrameChg chg="mod modGraphic">
          <ac:chgData name="Hashimoto, Chie / 橋本　知依" userId="d974ff01-1f92-419a-ba7c-6fd3fb8463af" providerId="ADAL" clId="{A3CCF48D-4367-40F2-8661-DD8B18CF18A2}" dt="2023-11-27T10:29:28.467" v="3859" actId="14734"/>
          <ac:graphicFrameMkLst>
            <pc:docMk/>
            <pc:sldMk cId="3990963304" sldId="344"/>
            <ac:graphicFrameMk id="8" creationId="{07219AAD-97A6-3628-5ADC-E4FDDF648FDB}"/>
          </ac:graphicFrameMkLst>
        </pc:graphicFrameChg>
        <pc:picChg chg="add del">
          <ac:chgData name="Hashimoto, Chie / 橋本　知依" userId="d974ff01-1f92-419a-ba7c-6fd3fb8463af" providerId="ADAL" clId="{A3CCF48D-4367-40F2-8661-DD8B18CF18A2}" dt="2023-11-27T10:18:39.500" v="3775" actId="22"/>
          <ac:picMkLst>
            <pc:docMk/>
            <pc:sldMk cId="3990963304" sldId="344"/>
            <ac:picMk id="3" creationId="{1951F10F-EE8A-3BA8-8447-C36199B9EEF7}"/>
          </ac:picMkLst>
        </pc:picChg>
        <pc:picChg chg="add mod modCrop">
          <ac:chgData name="Hashimoto, Chie / 橋本　知依" userId="d974ff01-1f92-419a-ba7c-6fd3fb8463af" providerId="ADAL" clId="{A3CCF48D-4367-40F2-8661-DD8B18CF18A2}" dt="2023-11-27T10:21:55.879" v="3856" actId="164"/>
          <ac:picMkLst>
            <pc:docMk/>
            <pc:sldMk cId="3990963304" sldId="344"/>
            <ac:picMk id="7" creationId="{40B7963A-815F-C19D-91BA-6BFD7DABB064}"/>
          </ac:picMkLst>
        </pc:picChg>
        <pc:cxnChg chg="add mod">
          <ac:chgData name="Hashimoto, Chie / 橋本　知依" userId="d974ff01-1f92-419a-ba7c-6fd3fb8463af" providerId="ADAL" clId="{A3CCF48D-4367-40F2-8661-DD8B18CF18A2}" dt="2023-11-27T10:21:55.879" v="3856" actId="164"/>
          <ac:cxnSpMkLst>
            <pc:docMk/>
            <pc:sldMk cId="3990963304" sldId="344"/>
            <ac:cxnSpMk id="11" creationId="{FB60FF4A-52E9-477A-3085-6AC1F6AE4858}"/>
          </ac:cxnSpMkLst>
        </pc:cxnChg>
      </pc:sldChg>
    </pc:docChg>
  </pc:docChgLst>
  <pc:docChgLst>
    <pc:chgData name="Hashimoto, Chie / 橋本　知依" userId="d974ff01-1f92-419a-ba7c-6fd3fb8463af" providerId="ADAL" clId="{3485A9C7-30D7-46E9-9301-54AE09DB4798}"/>
    <pc:docChg chg="undo redo custSel addSld delSld modSld">
      <pc:chgData name="Hashimoto, Chie / 橋本　知依" userId="d974ff01-1f92-419a-ba7c-6fd3fb8463af" providerId="ADAL" clId="{3485A9C7-30D7-46E9-9301-54AE09DB4798}" dt="2024-01-30T05:06:55.520" v="1948" actId="20577"/>
      <pc:docMkLst>
        <pc:docMk/>
      </pc:docMkLst>
      <pc:sldChg chg="modSp mod">
        <pc:chgData name="Hashimoto, Chie / 橋本　知依" userId="d974ff01-1f92-419a-ba7c-6fd3fb8463af" providerId="ADAL" clId="{3485A9C7-30D7-46E9-9301-54AE09DB4798}" dt="2024-01-30T04:15:35.883" v="9" actId="20577"/>
        <pc:sldMkLst>
          <pc:docMk/>
          <pc:sldMk cId="3840699567" sldId="303"/>
        </pc:sldMkLst>
        <pc:spChg chg="mod">
          <ac:chgData name="Hashimoto, Chie / 橋本　知依" userId="d974ff01-1f92-419a-ba7c-6fd3fb8463af" providerId="ADAL" clId="{3485A9C7-30D7-46E9-9301-54AE09DB4798}" dt="2024-01-30T04:15:35.883" v="9" actId="20577"/>
          <ac:spMkLst>
            <pc:docMk/>
            <pc:sldMk cId="3840699567" sldId="303"/>
            <ac:spMk id="3" creationId="{530A82E1-8E0D-434A-9DF4-7C2ABD1A07A1}"/>
          </ac:spMkLst>
        </pc:spChg>
      </pc:sldChg>
      <pc:sldChg chg="addSp delSp modSp mod">
        <pc:chgData name="Hashimoto, Chie / 橋本　知依" userId="d974ff01-1f92-419a-ba7c-6fd3fb8463af" providerId="ADAL" clId="{3485A9C7-30D7-46E9-9301-54AE09DB4798}" dt="2024-01-30T05:06:55.520" v="1948" actId="20577"/>
        <pc:sldMkLst>
          <pc:docMk/>
          <pc:sldMk cId="509033882" sldId="305"/>
        </pc:sldMkLst>
        <pc:spChg chg="mod">
          <ac:chgData name="Hashimoto, Chie / 橋本　知依" userId="d974ff01-1f92-419a-ba7c-6fd3fb8463af" providerId="ADAL" clId="{3485A9C7-30D7-46E9-9301-54AE09DB4798}" dt="2024-01-30T04:15:41.819" v="14" actId="20577"/>
          <ac:spMkLst>
            <pc:docMk/>
            <pc:sldMk cId="509033882" sldId="305"/>
            <ac:spMk id="6" creationId="{531B4B9D-12EA-4BC5-4859-8E23CDDB1A22}"/>
          </ac:spMkLst>
        </pc:spChg>
        <pc:spChg chg="add mod">
          <ac:chgData name="Hashimoto, Chie / 橋本　知依" userId="d974ff01-1f92-419a-ba7c-6fd3fb8463af" providerId="ADAL" clId="{3485A9C7-30D7-46E9-9301-54AE09DB4798}" dt="2024-01-30T05:06:30.241" v="1945"/>
          <ac:spMkLst>
            <pc:docMk/>
            <pc:sldMk cId="509033882" sldId="305"/>
            <ac:spMk id="13" creationId="{D1E9F03B-B0EC-EB2A-6DC4-0E53A1A670B5}"/>
          </ac:spMkLst>
        </pc:spChg>
        <pc:spChg chg="add mod">
          <ac:chgData name="Hashimoto, Chie / 橋本　知依" userId="d974ff01-1f92-419a-ba7c-6fd3fb8463af" providerId="ADAL" clId="{3485A9C7-30D7-46E9-9301-54AE09DB4798}" dt="2024-01-30T04:29:27.033" v="393" actId="1076"/>
          <ac:spMkLst>
            <pc:docMk/>
            <pc:sldMk cId="509033882" sldId="305"/>
            <ac:spMk id="16" creationId="{8D564F95-D8FA-D490-6E79-EB36E7609454}"/>
          </ac:spMkLst>
        </pc:spChg>
        <pc:spChg chg="add mod">
          <ac:chgData name="Hashimoto, Chie / 橋本　知依" userId="d974ff01-1f92-419a-ba7c-6fd3fb8463af" providerId="ADAL" clId="{3485A9C7-30D7-46E9-9301-54AE09DB4798}" dt="2024-01-30T04:28:44.963" v="307" actId="164"/>
          <ac:spMkLst>
            <pc:docMk/>
            <pc:sldMk cId="509033882" sldId="305"/>
            <ac:spMk id="23" creationId="{20BE455E-874D-A3A6-50A3-C188E47A5C35}"/>
          </ac:spMkLst>
        </pc:spChg>
        <pc:spChg chg="add mod">
          <ac:chgData name="Hashimoto, Chie / 橋本　知依" userId="d974ff01-1f92-419a-ba7c-6fd3fb8463af" providerId="ADAL" clId="{3485A9C7-30D7-46E9-9301-54AE09DB4798}" dt="2024-01-30T04:28:40.467" v="306" actId="164"/>
          <ac:spMkLst>
            <pc:docMk/>
            <pc:sldMk cId="509033882" sldId="305"/>
            <ac:spMk id="24" creationId="{78D9906E-5A4E-6F4F-9E94-F631A7F30EBD}"/>
          </ac:spMkLst>
        </pc:spChg>
        <pc:spChg chg="add mod">
          <ac:chgData name="Hashimoto, Chie / 橋本　知依" userId="d974ff01-1f92-419a-ba7c-6fd3fb8463af" providerId="ADAL" clId="{3485A9C7-30D7-46E9-9301-54AE09DB4798}" dt="2024-01-30T04:30:34.812" v="467" actId="20577"/>
          <ac:spMkLst>
            <pc:docMk/>
            <pc:sldMk cId="509033882" sldId="305"/>
            <ac:spMk id="27" creationId="{61554E6C-4B71-E605-EBCB-E0717E6FC6A2}"/>
          </ac:spMkLst>
        </pc:spChg>
        <pc:spChg chg="add mod">
          <ac:chgData name="Hashimoto, Chie / 橋本　知依" userId="d974ff01-1f92-419a-ba7c-6fd3fb8463af" providerId="ADAL" clId="{3485A9C7-30D7-46E9-9301-54AE09DB4798}" dt="2024-01-30T04:30:00.358" v="461" actId="1076"/>
          <ac:spMkLst>
            <pc:docMk/>
            <pc:sldMk cId="509033882" sldId="305"/>
            <ac:spMk id="28" creationId="{557B1DCE-5F59-7E17-4914-1FE7EA414C40}"/>
          </ac:spMkLst>
        </pc:spChg>
        <pc:grpChg chg="del">
          <ac:chgData name="Hashimoto, Chie / 橋本　知依" userId="d974ff01-1f92-419a-ba7c-6fd3fb8463af" providerId="ADAL" clId="{3485A9C7-30D7-46E9-9301-54AE09DB4798}" dt="2024-01-30T04:20:14.108" v="16" actId="478"/>
          <ac:grpSpMkLst>
            <pc:docMk/>
            <pc:sldMk cId="509033882" sldId="305"/>
            <ac:grpSpMk id="19" creationId="{4F2C6061-74C5-632C-7C1E-BBB41DC51DD0}"/>
          </ac:grpSpMkLst>
        </pc:grpChg>
        <pc:grpChg chg="add mod">
          <ac:chgData name="Hashimoto, Chie / 橋本　知依" userId="d974ff01-1f92-419a-ba7c-6fd3fb8463af" providerId="ADAL" clId="{3485A9C7-30D7-46E9-9301-54AE09DB4798}" dt="2024-01-30T04:29:23.619" v="392" actId="1076"/>
          <ac:grpSpMkLst>
            <pc:docMk/>
            <pc:sldMk cId="509033882" sldId="305"/>
            <ac:grpSpMk id="25" creationId="{23E92181-2A57-00EA-E6FD-EA874EB34F5C}"/>
          </ac:grpSpMkLst>
        </pc:grpChg>
        <pc:grpChg chg="add mod">
          <ac:chgData name="Hashimoto, Chie / 橋本　知依" userId="d974ff01-1f92-419a-ba7c-6fd3fb8463af" providerId="ADAL" clId="{3485A9C7-30D7-46E9-9301-54AE09DB4798}" dt="2024-01-30T04:28:50.102" v="310" actId="1076"/>
          <ac:grpSpMkLst>
            <pc:docMk/>
            <pc:sldMk cId="509033882" sldId="305"/>
            <ac:grpSpMk id="26" creationId="{53854002-1476-A643-1AF9-606AFEF39DE1}"/>
          </ac:grpSpMkLst>
        </pc:grpChg>
        <pc:graphicFrameChg chg="mod modGraphic">
          <ac:chgData name="Hashimoto, Chie / 橋本　知依" userId="d974ff01-1f92-419a-ba7c-6fd3fb8463af" providerId="ADAL" clId="{3485A9C7-30D7-46E9-9301-54AE09DB4798}" dt="2024-01-30T05:06:55.520" v="1948" actId="20577"/>
          <ac:graphicFrameMkLst>
            <pc:docMk/>
            <pc:sldMk cId="509033882" sldId="305"/>
            <ac:graphicFrameMk id="14" creationId="{BAB5485D-46A9-1795-D8EB-5412EF3D411B}"/>
          </ac:graphicFrameMkLst>
        </pc:graphicFrameChg>
        <pc:picChg chg="add del mod modCrop">
          <ac:chgData name="Hashimoto, Chie / 橋本　知依" userId="d974ff01-1f92-419a-ba7c-6fd3fb8463af" providerId="ADAL" clId="{3485A9C7-30D7-46E9-9301-54AE09DB4798}" dt="2024-01-30T04:27:47.641" v="288" actId="478"/>
          <ac:picMkLst>
            <pc:docMk/>
            <pc:sldMk cId="509033882" sldId="305"/>
            <ac:picMk id="12" creationId="{BF4F51AF-EE9D-C853-B63E-DF4639A47CCB}"/>
          </ac:picMkLst>
        </pc:picChg>
        <pc:picChg chg="add mod">
          <ac:chgData name="Hashimoto, Chie / 橋本　知依" userId="d974ff01-1f92-419a-ba7c-6fd3fb8463af" providerId="ADAL" clId="{3485A9C7-30D7-46E9-9301-54AE09DB4798}" dt="2024-01-30T04:27:17.467" v="284"/>
          <ac:picMkLst>
            <pc:docMk/>
            <pc:sldMk cId="509033882" sldId="305"/>
            <ac:picMk id="17" creationId="{7EFDDCC9-6319-3642-F1EE-089E6B99A037}"/>
          </ac:picMkLst>
        </pc:picChg>
        <pc:picChg chg="add mod">
          <ac:chgData name="Hashimoto, Chie / 橋本　知依" userId="d974ff01-1f92-419a-ba7c-6fd3fb8463af" providerId="ADAL" clId="{3485A9C7-30D7-46E9-9301-54AE09DB4798}" dt="2024-01-30T04:28:40.467" v="306" actId="164"/>
          <ac:picMkLst>
            <pc:docMk/>
            <pc:sldMk cId="509033882" sldId="305"/>
            <ac:picMk id="20" creationId="{E3412907-DA61-4363-7E7F-58B0F3C593B2}"/>
          </ac:picMkLst>
        </pc:picChg>
        <pc:picChg chg="add mod">
          <ac:chgData name="Hashimoto, Chie / 橋本　知依" userId="d974ff01-1f92-419a-ba7c-6fd3fb8463af" providerId="ADAL" clId="{3485A9C7-30D7-46E9-9301-54AE09DB4798}" dt="2024-01-30T04:28:44.963" v="307" actId="164"/>
          <ac:picMkLst>
            <pc:docMk/>
            <pc:sldMk cId="509033882" sldId="305"/>
            <ac:picMk id="22" creationId="{ACA45CB3-E35A-5014-23F7-F70AD1D5F0D8}"/>
          </ac:picMkLst>
        </pc:picChg>
        <pc:picChg chg="add mod">
          <ac:chgData name="Hashimoto, Chie / 橋本　知依" userId="d974ff01-1f92-419a-ba7c-6fd3fb8463af" providerId="ADAL" clId="{3485A9C7-30D7-46E9-9301-54AE09DB4798}" dt="2024-01-30T04:30:31.556" v="466" actId="1076"/>
          <ac:picMkLst>
            <pc:docMk/>
            <pc:sldMk cId="509033882" sldId="305"/>
            <ac:picMk id="30" creationId="{66CF92FB-9E89-03C3-2DA3-8664EC186E59}"/>
          </ac:picMkLst>
        </pc:picChg>
        <pc:cxnChg chg="mod">
          <ac:chgData name="Hashimoto, Chie / 橋本　知依" userId="d974ff01-1f92-419a-ba7c-6fd3fb8463af" providerId="ADAL" clId="{3485A9C7-30D7-46E9-9301-54AE09DB4798}" dt="2024-01-30T04:20:14.108" v="16" actId="478"/>
          <ac:cxnSpMkLst>
            <pc:docMk/>
            <pc:sldMk cId="509033882" sldId="305"/>
            <ac:cxnSpMk id="9" creationId="{524725B6-0CD2-4181-434D-54B40491F7E6}"/>
          </ac:cxnSpMkLst>
        </pc:cxnChg>
      </pc:sldChg>
      <pc:sldChg chg="addSp delSp modSp mod">
        <pc:chgData name="Hashimoto, Chie / 橋本　知依" userId="d974ff01-1f92-419a-ba7c-6fd3fb8463af" providerId="ADAL" clId="{3485A9C7-30D7-46E9-9301-54AE09DB4798}" dt="2024-01-30T04:57:50.424" v="1630" actId="20577"/>
        <pc:sldMkLst>
          <pc:docMk/>
          <pc:sldMk cId="546968355" sldId="339"/>
        </pc:sldMkLst>
        <pc:spChg chg="del mod">
          <ac:chgData name="Hashimoto, Chie / 橋本　知依" userId="d974ff01-1f92-419a-ba7c-6fd3fb8463af" providerId="ADAL" clId="{3485A9C7-30D7-46E9-9301-54AE09DB4798}" dt="2024-01-30T04:43:36.946" v="1031" actId="478"/>
          <ac:spMkLst>
            <pc:docMk/>
            <pc:sldMk cId="546968355" sldId="339"/>
            <ac:spMk id="7" creationId="{05209458-C285-177E-C095-2B223253721A}"/>
          </ac:spMkLst>
        </pc:spChg>
        <pc:spChg chg="del">
          <ac:chgData name="Hashimoto, Chie / 橋本　知依" userId="d974ff01-1f92-419a-ba7c-6fd3fb8463af" providerId="ADAL" clId="{3485A9C7-30D7-46E9-9301-54AE09DB4798}" dt="2024-01-30T04:43:35.881" v="1029" actId="478"/>
          <ac:spMkLst>
            <pc:docMk/>
            <pc:sldMk cId="546968355" sldId="339"/>
            <ac:spMk id="9" creationId="{54D4575D-D83B-43BD-D68C-2FE8CE86271A}"/>
          </ac:spMkLst>
        </pc:spChg>
        <pc:spChg chg="add mod">
          <ac:chgData name="Hashimoto, Chie / 橋本　知依" userId="d974ff01-1f92-419a-ba7c-6fd3fb8463af" providerId="ADAL" clId="{3485A9C7-30D7-46E9-9301-54AE09DB4798}" dt="2024-01-30T04:47:25.771" v="1273" actId="164"/>
          <ac:spMkLst>
            <pc:docMk/>
            <pc:sldMk cId="546968355" sldId="339"/>
            <ac:spMk id="11" creationId="{D656E843-9C54-A7C1-F809-D2BEB2C1CE13}"/>
          </ac:spMkLst>
        </pc:spChg>
        <pc:grpChg chg="add del mod">
          <ac:chgData name="Hashimoto, Chie / 橋本　知依" userId="d974ff01-1f92-419a-ba7c-6fd3fb8463af" providerId="ADAL" clId="{3485A9C7-30D7-46E9-9301-54AE09DB4798}" dt="2024-01-30T04:47:26.185" v="1274" actId="21"/>
          <ac:grpSpMkLst>
            <pc:docMk/>
            <pc:sldMk cId="546968355" sldId="339"/>
            <ac:grpSpMk id="12" creationId="{E116641A-D37A-4DA2-16AC-0907BC3A5FB1}"/>
          </ac:grpSpMkLst>
        </pc:grpChg>
        <pc:graphicFrameChg chg="mod modGraphic">
          <ac:chgData name="Hashimoto, Chie / 橋本　知依" userId="d974ff01-1f92-419a-ba7c-6fd3fb8463af" providerId="ADAL" clId="{3485A9C7-30D7-46E9-9301-54AE09DB4798}" dt="2024-01-30T04:57:50.424" v="1630" actId="20577"/>
          <ac:graphicFrameMkLst>
            <pc:docMk/>
            <pc:sldMk cId="546968355" sldId="339"/>
            <ac:graphicFrameMk id="8" creationId="{07219AAD-97A6-3628-5ADC-E4FDDF648FDB}"/>
          </ac:graphicFrameMkLst>
        </pc:graphicFrameChg>
        <pc:picChg chg="del">
          <ac:chgData name="Hashimoto, Chie / 橋本　知依" userId="d974ff01-1f92-419a-ba7c-6fd3fb8463af" providerId="ADAL" clId="{3485A9C7-30D7-46E9-9301-54AE09DB4798}" dt="2024-01-30T04:46:24.773" v="1265" actId="478"/>
          <ac:picMkLst>
            <pc:docMk/>
            <pc:sldMk cId="546968355" sldId="339"/>
            <ac:picMk id="3" creationId="{C5F51554-C552-DD9E-3BA6-8FCCD1C33C15}"/>
          </ac:picMkLst>
        </pc:picChg>
        <pc:picChg chg="del">
          <ac:chgData name="Hashimoto, Chie / 橋本　知依" userId="d974ff01-1f92-419a-ba7c-6fd3fb8463af" providerId="ADAL" clId="{3485A9C7-30D7-46E9-9301-54AE09DB4798}" dt="2024-01-30T04:46:24.773" v="1265" actId="478"/>
          <ac:picMkLst>
            <pc:docMk/>
            <pc:sldMk cId="546968355" sldId="339"/>
            <ac:picMk id="4" creationId="{EEB29687-41F4-AD3D-B8D4-2F66232A04C9}"/>
          </ac:picMkLst>
        </pc:picChg>
        <pc:picChg chg="del">
          <ac:chgData name="Hashimoto, Chie / 橋本　知依" userId="d974ff01-1f92-419a-ba7c-6fd3fb8463af" providerId="ADAL" clId="{3485A9C7-30D7-46E9-9301-54AE09DB4798}" dt="2024-01-30T04:43:35.048" v="1028" actId="478"/>
          <ac:picMkLst>
            <pc:docMk/>
            <pc:sldMk cId="546968355" sldId="339"/>
            <ac:picMk id="5" creationId="{9159B025-1850-6DBE-CB75-386D65BB8FCC}"/>
          </ac:picMkLst>
        </pc:picChg>
        <pc:picChg chg="add mod">
          <ac:chgData name="Hashimoto, Chie / 橋本　知依" userId="d974ff01-1f92-419a-ba7c-6fd3fb8463af" providerId="ADAL" clId="{3485A9C7-30D7-46E9-9301-54AE09DB4798}" dt="2024-01-30T04:47:25.771" v="1273" actId="164"/>
          <ac:picMkLst>
            <pc:docMk/>
            <pc:sldMk cId="546968355" sldId="339"/>
            <ac:picMk id="10" creationId="{69F85576-2CB2-FEA9-DC96-C8F365A37E48}"/>
          </ac:picMkLst>
        </pc:picChg>
        <pc:picChg chg="add mod modCrop">
          <ac:chgData name="Hashimoto, Chie / 橋本　知依" userId="d974ff01-1f92-419a-ba7c-6fd3fb8463af" providerId="ADAL" clId="{3485A9C7-30D7-46E9-9301-54AE09DB4798}" dt="2024-01-30T04:50:30.206" v="1421" actId="732"/>
          <ac:picMkLst>
            <pc:docMk/>
            <pc:sldMk cId="546968355" sldId="339"/>
            <ac:picMk id="14" creationId="{098B87A0-C5FB-009B-A5CE-831A45DAF5CA}"/>
          </ac:picMkLst>
        </pc:picChg>
        <pc:picChg chg="add mod modCrop">
          <ac:chgData name="Hashimoto, Chie / 橋本　知依" userId="d974ff01-1f92-419a-ba7c-6fd3fb8463af" providerId="ADAL" clId="{3485A9C7-30D7-46E9-9301-54AE09DB4798}" dt="2024-01-30T04:50:38.906" v="1424" actId="14100"/>
          <ac:picMkLst>
            <pc:docMk/>
            <pc:sldMk cId="546968355" sldId="339"/>
            <ac:picMk id="16" creationId="{19CDC18D-9914-2842-A205-6410651D9E02}"/>
          </ac:picMkLst>
        </pc:picChg>
      </pc:sldChg>
      <pc:sldChg chg="del">
        <pc:chgData name="Hashimoto, Chie / 橋本　知依" userId="d974ff01-1f92-419a-ba7c-6fd3fb8463af" providerId="ADAL" clId="{3485A9C7-30D7-46E9-9301-54AE09DB4798}" dt="2024-01-30T04:15:46.223" v="15" actId="47"/>
        <pc:sldMkLst>
          <pc:docMk/>
          <pc:sldMk cId="2875237215" sldId="340"/>
        </pc:sldMkLst>
      </pc:sldChg>
      <pc:sldChg chg="addSp delSp modSp mod">
        <pc:chgData name="Hashimoto, Chie / 橋本　知依" userId="d974ff01-1f92-419a-ba7c-6fd3fb8463af" providerId="ADAL" clId="{3485A9C7-30D7-46E9-9301-54AE09DB4798}" dt="2024-01-30T04:49:28.555" v="1376" actId="20577"/>
        <pc:sldMkLst>
          <pc:docMk/>
          <pc:sldMk cId="736235912" sldId="342"/>
        </pc:sldMkLst>
        <pc:spChg chg="add mod">
          <ac:chgData name="Hashimoto, Chie / 橋本　知依" userId="d974ff01-1f92-419a-ba7c-6fd3fb8463af" providerId="ADAL" clId="{3485A9C7-30D7-46E9-9301-54AE09DB4798}" dt="2024-01-30T04:42:51.561" v="950" actId="14100"/>
          <ac:spMkLst>
            <pc:docMk/>
            <pc:sldMk cId="736235912" sldId="342"/>
            <ac:spMk id="10" creationId="{4F8E0255-8316-1242-1704-51D333FBC6EC}"/>
          </ac:spMkLst>
        </pc:spChg>
        <pc:spChg chg="add mod">
          <ac:chgData name="Hashimoto, Chie / 橋本　知依" userId="d974ff01-1f92-419a-ba7c-6fd3fb8463af" providerId="ADAL" clId="{3485A9C7-30D7-46E9-9301-54AE09DB4798}" dt="2024-01-30T04:43:00.435" v="953" actId="1076"/>
          <ac:spMkLst>
            <pc:docMk/>
            <pc:sldMk cId="736235912" sldId="342"/>
            <ac:spMk id="11" creationId="{7C320BCB-85E8-5CCC-D123-6373A6F77FA0}"/>
          </ac:spMkLst>
        </pc:spChg>
        <pc:spChg chg="add mod">
          <ac:chgData name="Hashimoto, Chie / 橋本　知依" userId="d974ff01-1f92-419a-ba7c-6fd3fb8463af" providerId="ADAL" clId="{3485A9C7-30D7-46E9-9301-54AE09DB4798}" dt="2024-01-30T04:43:27.629" v="1026" actId="1076"/>
          <ac:spMkLst>
            <pc:docMk/>
            <pc:sldMk cId="736235912" sldId="342"/>
            <ac:spMk id="12" creationId="{4619A122-54A9-D9EE-8550-824A8200F618}"/>
          </ac:spMkLst>
        </pc:spChg>
        <pc:spChg chg="mod">
          <ac:chgData name="Hashimoto, Chie / 橋本　知依" userId="d974ff01-1f92-419a-ba7c-6fd3fb8463af" providerId="ADAL" clId="{3485A9C7-30D7-46E9-9301-54AE09DB4798}" dt="2024-01-30T04:47:27.772" v="1275"/>
          <ac:spMkLst>
            <pc:docMk/>
            <pc:sldMk cId="736235912" sldId="342"/>
            <ac:spMk id="15" creationId="{D656E843-9C54-A7C1-F809-D2BEB2C1CE13}"/>
          </ac:spMkLst>
        </pc:spChg>
        <pc:grpChg chg="add mod">
          <ac:chgData name="Hashimoto, Chie / 橋本　知依" userId="d974ff01-1f92-419a-ba7c-6fd3fb8463af" providerId="ADAL" clId="{3485A9C7-30D7-46E9-9301-54AE09DB4798}" dt="2024-01-30T04:47:58.032" v="1284" actId="1076"/>
          <ac:grpSpMkLst>
            <pc:docMk/>
            <pc:sldMk cId="736235912" sldId="342"/>
            <ac:grpSpMk id="13" creationId="{E116641A-D37A-4DA2-16AC-0907BC3A5FB1}"/>
          </ac:grpSpMkLst>
        </pc:grpChg>
        <pc:graphicFrameChg chg="mod modGraphic">
          <ac:chgData name="Hashimoto, Chie / 橋本　知依" userId="d974ff01-1f92-419a-ba7c-6fd3fb8463af" providerId="ADAL" clId="{3485A9C7-30D7-46E9-9301-54AE09DB4798}" dt="2024-01-30T04:49:28.555" v="1376" actId="20577"/>
          <ac:graphicFrameMkLst>
            <pc:docMk/>
            <pc:sldMk cId="736235912" sldId="342"/>
            <ac:graphicFrameMk id="8" creationId="{07219AAD-97A6-3628-5ADC-E4FDDF648FDB}"/>
          </ac:graphicFrameMkLst>
        </pc:graphicFrameChg>
        <pc:picChg chg="del">
          <ac:chgData name="Hashimoto, Chie / 橋本　知依" userId="d974ff01-1f92-419a-ba7c-6fd3fb8463af" providerId="ADAL" clId="{3485A9C7-30D7-46E9-9301-54AE09DB4798}" dt="2024-01-30T04:32:32.317" v="509" actId="478"/>
          <ac:picMkLst>
            <pc:docMk/>
            <pc:sldMk cId="736235912" sldId="342"/>
            <ac:picMk id="3" creationId="{64C27693-AA67-7626-E8DA-2A2765C2FC60}"/>
          </ac:picMkLst>
        </pc:picChg>
        <pc:picChg chg="add mod">
          <ac:chgData name="Hashimoto, Chie / 橋本　知依" userId="d974ff01-1f92-419a-ba7c-6fd3fb8463af" providerId="ADAL" clId="{3485A9C7-30D7-46E9-9301-54AE09DB4798}" dt="2024-01-30T04:40:57.132" v="826" actId="14100"/>
          <ac:picMkLst>
            <pc:docMk/>
            <pc:sldMk cId="736235912" sldId="342"/>
            <ac:picMk id="4" creationId="{3D597090-9E52-7D4E-082E-DD7F8D27EE99}"/>
          </ac:picMkLst>
        </pc:picChg>
        <pc:picChg chg="del">
          <ac:chgData name="Hashimoto, Chie / 橋本　知依" userId="d974ff01-1f92-419a-ba7c-6fd3fb8463af" providerId="ADAL" clId="{3485A9C7-30D7-46E9-9301-54AE09DB4798}" dt="2024-01-30T04:32:31.956" v="508" actId="478"/>
          <ac:picMkLst>
            <pc:docMk/>
            <pc:sldMk cId="736235912" sldId="342"/>
            <ac:picMk id="5" creationId="{DDF1DCD2-CDA8-2596-2A0A-ECC62C2C94B5}"/>
          </ac:picMkLst>
        </pc:picChg>
        <pc:picChg chg="add mod">
          <ac:chgData name="Hashimoto, Chie / 橋本　知依" userId="d974ff01-1f92-419a-ba7c-6fd3fb8463af" providerId="ADAL" clId="{3485A9C7-30D7-46E9-9301-54AE09DB4798}" dt="2024-01-30T04:40:59.390" v="827" actId="1076"/>
          <ac:picMkLst>
            <pc:docMk/>
            <pc:sldMk cId="736235912" sldId="342"/>
            <ac:picMk id="9" creationId="{03F62AD0-59A2-1D32-1461-182CCC678923}"/>
          </ac:picMkLst>
        </pc:picChg>
        <pc:picChg chg="mod modCrop">
          <ac:chgData name="Hashimoto, Chie / 橋本　知依" userId="d974ff01-1f92-419a-ba7c-6fd3fb8463af" providerId="ADAL" clId="{3485A9C7-30D7-46E9-9301-54AE09DB4798}" dt="2024-01-30T04:47:55.591" v="1283" actId="732"/>
          <ac:picMkLst>
            <pc:docMk/>
            <pc:sldMk cId="736235912" sldId="342"/>
            <ac:picMk id="14" creationId="{69F85576-2CB2-FEA9-DC96-C8F365A37E48}"/>
          </ac:picMkLst>
        </pc:picChg>
      </pc:sldChg>
      <pc:sldChg chg="addSp delSp modSp add mod">
        <pc:chgData name="Hashimoto, Chie / 橋本　知依" userId="d974ff01-1f92-419a-ba7c-6fd3fb8463af" providerId="ADAL" clId="{3485A9C7-30D7-46E9-9301-54AE09DB4798}" dt="2024-01-30T05:01:57.653" v="1933" actId="14100"/>
        <pc:sldMkLst>
          <pc:docMk/>
          <pc:sldMk cId="2738866523" sldId="343"/>
        </pc:sldMkLst>
        <pc:spChg chg="add mod">
          <ac:chgData name="Hashimoto, Chie / 橋本　知依" userId="d974ff01-1f92-419a-ba7c-6fd3fb8463af" providerId="ADAL" clId="{3485A9C7-30D7-46E9-9301-54AE09DB4798}" dt="2024-01-30T05:01:57.653" v="1933" actId="14100"/>
          <ac:spMkLst>
            <pc:docMk/>
            <pc:sldMk cId="2738866523" sldId="343"/>
            <ac:spMk id="4" creationId="{268FBB9C-1999-243B-31B8-E09191C5BD54}"/>
          </ac:spMkLst>
        </pc:spChg>
        <pc:graphicFrameChg chg="mod modGraphic">
          <ac:chgData name="Hashimoto, Chie / 橋本　知依" userId="d974ff01-1f92-419a-ba7c-6fd3fb8463af" providerId="ADAL" clId="{3485A9C7-30D7-46E9-9301-54AE09DB4798}" dt="2024-01-30T05:01:47.189" v="1929" actId="14734"/>
          <ac:graphicFrameMkLst>
            <pc:docMk/>
            <pc:sldMk cId="2738866523" sldId="343"/>
            <ac:graphicFrameMk id="8" creationId="{07219AAD-97A6-3628-5ADC-E4FDDF648FDB}"/>
          </ac:graphicFrameMkLst>
        </pc:graphicFrameChg>
        <pc:picChg chg="add mod">
          <ac:chgData name="Hashimoto, Chie / 橋本　知依" userId="d974ff01-1f92-419a-ba7c-6fd3fb8463af" providerId="ADAL" clId="{3485A9C7-30D7-46E9-9301-54AE09DB4798}" dt="2024-01-30T05:01:52.525" v="1931" actId="1076"/>
          <ac:picMkLst>
            <pc:docMk/>
            <pc:sldMk cId="2738866523" sldId="343"/>
            <ac:picMk id="3" creationId="{A5A27EB6-2E9C-1231-376B-EA32CB8347DC}"/>
          </ac:picMkLst>
        </pc:picChg>
        <pc:picChg chg="del">
          <ac:chgData name="Hashimoto, Chie / 橋本　知依" userId="d974ff01-1f92-419a-ba7c-6fd3fb8463af" providerId="ADAL" clId="{3485A9C7-30D7-46E9-9301-54AE09DB4798}" dt="2024-01-30T04:58:50.409" v="1632" actId="478"/>
          <ac:picMkLst>
            <pc:docMk/>
            <pc:sldMk cId="2738866523" sldId="343"/>
            <ac:picMk id="14" creationId="{098B87A0-C5FB-009B-A5CE-831A45DAF5CA}"/>
          </ac:picMkLst>
        </pc:picChg>
        <pc:picChg chg="del">
          <ac:chgData name="Hashimoto, Chie / 橋本　知依" userId="d974ff01-1f92-419a-ba7c-6fd3fb8463af" providerId="ADAL" clId="{3485A9C7-30D7-46E9-9301-54AE09DB4798}" dt="2024-01-30T04:58:50.978" v="1633" actId="478"/>
          <ac:picMkLst>
            <pc:docMk/>
            <pc:sldMk cId="2738866523" sldId="343"/>
            <ac:picMk id="16" creationId="{19CDC18D-9914-2842-A205-6410651D9E02}"/>
          </ac:picMkLst>
        </pc:picChg>
      </pc:sldChg>
    </pc:docChg>
  </pc:docChgLst>
  <pc:docChgLst>
    <pc:chgData name="Hashimoto, Chie / 橋本　知依" userId="d974ff01-1f92-419a-ba7c-6fd3fb8463af" providerId="ADAL" clId="{5AD99873-E8C5-42A4-B95C-FC994AFE9BB8}"/>
    <pc:docChg chg="undo redo custSel addSld delSld modSld sldOrd">
      <pc:chgData name="Hashimoto, Chie / 橋本　知依" userId="d974ff01-1f92-419a-ba7c-6fd3fb8463af" providerId="ADAL" clId="{5AD99873-E8C5-42A4-B95C-FC994AFE9BB8}" dt="2024-05-08T06:11:58.079" v="2626"/>
      <pc:docMkLst>
        <pc:docMk/>
      </pc:docMkLst>
      <pc:sldChg chg="modSp mod">
        <pc:chgData name="Hashimoto, Chie / 橋本　知依" userId="d974ff01-1f92-419a-ba7c-6fd3fb8463af" providerId="ADAL" clId="{5AD99873-E8C5-42A4-B95C-FC994AFE9BB8}" dt="2024-04-29T22:53:17.978" v="2" actId="20577"/>
        <pc:sldMkLst>
          <pc:docMk/>
          <pc:sldMk cId="3840699567" sldId="303"/>
        </pc:sldMkLst>
        <pc:spChg chg="mod">
          <ac:chgData name="Hashimoto, Chie / 橋本　知依" userId="d974ff01-1f92-419a-ba7c-6fd3fb8463af" providerId="ADAL" clId="{5AD99873-E8C5-42A4-B95C-FC994AFE9BB8}" dt="2024-04-29T22:53:17.978" v="2" actId="20577"/>
          <ac:spMkLst>
            <pc:docMk/>
            <pc:sldMk cId="3840699567" sldId="303"/>
            <ac:spMk id="3" creationId="{530A82E1-8E0D-434A-9DF4-7C2ABD1A07A1}"/>
          </ac:spMkLst>
        </pc:spChg>
      </pc:sldChg>
      <pc:sldChg chg="addSp delSp modSp mod">
        <pc:chgData name="Hashimoto, Chie / 橋本　知依" userId="d974ff01-1f92-419a-ba7c-6fd3fb8463af" providerId="ADAL" clId="{5AD99873-E8C5-42A4-B95C-FC994AFE9BB8}" dt="2024-05-08T06:11:58.079" v="2626"/>
        <pc:sldMkLst>
          <pc:docMk/>
          <pc:sldMk cId="509033882" sldId="305"/>
        </pc:sldMkLst>
        <pc:spChg chg="add del mod">
          <ac:chgData name="Hashimoto, Chie / 橋本　知依" userId="d974ff01-1f92-419a-ba7c-6fd3fb8463af" providerId="ADAL" clId="{5AD99873-E8C5-42A4-B95C-FC994AFE9BB8}" dt="2024-04-30T00:21:07.365" v="1282" actId="478"/>
          <ac:spMkLst>
            <pc:docMk/>
            <pc:sldMk cId="509033882" sldId="305"/>
            <ac:spMk id="5" creationId="{986B5470-36CC-7F36-016C-F31C48F988CE}"/>
          </ac:spMkLst>
        </pc:spChg>
        <pc:spChg chg="mod">
          <ac:chgData name="Hashimoto, Chie / 橋本　知依" userId="d974ff01-1f92-419a-ba7c-6fd3fb8463af" providerId="ADAL" clId="{5AD99873-E8C5-42A4-B95C-FC994AFE9BB8}" dt="2024-04-30T00:57:25.098" v="2497" actId="1076"/>
          <ac:spMkLst>
            <pc:docMk/>
            <pc:sldMk cId="509033882" sldId="305"/>
            <ac:spMk id="6" creationId="{531B4B9D-12EA-4BC5-4859-8E23CDDB1A22}"/>
          </ac:spMkLst>
        </pc:spChg>
        <pc:spChg chg="add del">
          <ac:chgData name="Hashimoto, Chie / 橋本　知依" userId="d974ff01-1f92-419a-ba7c-6fd3fb8463af" providerId="ADAL" clId="{5AD99873-E8C5-42A4-B95C-FC994AFE9BB8}" dt="2024-04-30T00:48:23.745" v="2041" actId="22"/>
          <ac:spMkLst>
            <pc:docMk/>
            <pc:sldMk cId="509033882" sldId="305"/>
            <ac:spMk id="15" creationId="{EE01A1CB-4E3A-D4E1-97CC-0044ABB7C7B5}"/>
          </ac:spMkLst>
        </pc:spChg>
        <pc:grpChg chg="del">
          <ac:chgData name="Hashimoto, Chie / 橋本　知依" userId="d974ff01-1f92-419a-ba7c-6fd3fb8463af" providerId="ADAL" clId="{5AD99873-E8C5-42A4-B95C-FC994AFE9BB8}" dt="2024-04-30T00:21:07.365" v="1282" actId="478"/>
          <ac:grpSpMkLst>
            <pc:docMk/>
            <pc:sldMk cId="509033882" sldId="305"/>
            <ac:grpSpMk id="22" creationId="{D6CEA715-F3F2-FE0C-3B01-0685E619F8C9}"/>
          </ac:grpSpMkLst>
        </pc:grpChg>
        <pc:grpChg chg="del">
          <ac:chgData name="Hashimoto, Chie / 橋本　知依" userId="d974ff01-1f92-419a-ba7c-6fd3fb8463af" providerId="ADAL" clId="{5AD99873-E8C5-42A4-B95C-FC994AFE9BB8}" dt="2024-04-30T00:21:07.365" v="1282" actId="478"/>
          <ac:grpSpMkLst>
            <pc:docMk/>
            <pc:sldMk cId="509033882" sldId="305"/>
            <ac:grpSpMk id="23" creationId="{D37E43FC-1E64-8823-CBCA-7E323F215E76}"/>
          </ac:grpSpMkLst>
        </pc:grpChg>
        <pc:grpChg chg="del">
          <ac:chgData name="Hashimoto, Chie / 橋本　知依" userId="d974ff01-1f92-419a-ba7c-6fd3fb8463af" providerId="ADAL" clId="{5AD99873-E8C5-42A4-B95C-FC994AFE9BB8}" dt="2024-04-30T00:21:07.365" v="1282" actId="478"/>
          <ac:grpSpMkLst>
            <pc:docMk/>
            <pc:sldMk cId="509033882" sldId="305"/>
            <ac:grpSpMk id="27" creationId="{6832A103-EA18-F5A2-052B-D250D96D5C2A}"/>
          </ac:grpSpMkLst>
        </pc:grpChg>
        <pc:graphicFrameChg chg="add del mod modGraphic">
          <ac:chgData name="Hashimoto, Chie / 橋本　知依" userId="d974ff01-1f92-419a-ba7c-6fd3fb8463af" providerId="ADAL" clId="{5AD99873-E8C5-42A4-B95C-FC994AFE9BB8}" dt="2024-05-08T06:11:58.079" v="2626"/>
          <ac:graphicFrameMkLst>
            <pc:docMk/>
            <pc:sldMk cId="509033882" sldId="305"/>
            <ac:graphicFrameMk id="7" creationId="{3774537A-4E85-129E-D5F4-4CBB93CF43D9}"/>
          </ac:graphicFrameMkLst>
        </pc:graphicFrameChg>
        <pc:graphicFrameChg chg="del">
          <ac:chgData name="Hashimoto, Chie / 橋本　知依" userId="d974ff01-1f92-419a-ba7c-6fd3fb8463af" providerId="ADAL" clId="{5AD99873-E8C5-42A4-B95C-FC994AFE9BB8}" dt="2024-04-30T00:21:05.866" v="1281" actId="478"/>
          <ac:graphicFrameMkLst>
            <pc:docMk/>
            <pc:sldMk cId="509033882" sldId="305"/>
            <ac:graphicFrameMk id="14" creationId="{BAB5485D-46A9-1795-D8EB-5412EF3D411B}"/>
          </ac:graphicFrameMkLst>
        </pc:graphicFrameChg>
        <pc:cxnChg chg="mod">
          <ac:chgData name="Hashimoto, Chie / 橋本　知依" userId="d974ff01-1f92-419a-ba7c-6fd3fb8463af" providerId="ADAL" clId="{5AD99873-E8C5-42A4-B95C-FC994AFE9BB8}" dt="2024-04-30T00:21:07.365" v="1282" actId="478"/>
          <ac:cxnSpMkLst>
            <pc:docMk/>
            <pc:sldMk cId="509033882" sldId="305"/>
            <ac:cxnSpMk id="10" creationId="{F86769A6-5341-A791-498A-E68F43AFBE9A}"/>
          </ac:cxnSpMkLst>
        </pc:cxnChg>
        <pc:cxnChg chg="del mod">
          <ac:chgData name="Hashimoto, Chie / 橋本　知依" userId="d974ff01-1f92-419a-ba7c-6fd3fb8463af" providerId="ADAL" clId="{5AD99873-E8C5-42A4-B95C-FC994AFE9BB8}" dt="2024-04-30T00:21:07.365" v="1282" actId="478"/>
          <ac:cxnSpMkLst>
            <pc:docMk/>
            <pc:sldMk cId="509033882" sldId="305"/>
            <ac:cxnSpMk id="13" creationId="{1292F0D4-E668-8784-2D40-9367D0A1C0D0}"/>
          </ac:cxnSpMkLst>
        </pc:cxnChg>
        <pc:cxnChg chg="del mod">
          <ac:chgData name="Hashimoto, Chie / 橋本　知依" userId="d974ff01-1f92-419a-ba7c-6fd3fb8463af" providerId="ADAL" clId="{5AD99873-E8C5-42A4-B95C-FC994AFE9BB8}" dt="2024-04-30T00:21:07.365" v="1282" actId="478"/>
          <ac:cxnSpMkLst>
            <pc:docMk/>
            <pc:sldMk cId="509033882" sldId="305"/>
            <ac:cxnSpMk id="28" creationId="{3E4886F7-4D31-15DC-59EB-77072A06F86D}"/>
          </ac:cxnSpMkLst>
        </pc:cxnChg>
      </pc:sldChg>
      <pc:sldChg chg="addSp modSp add del mod ord">
        <pc:chgData name="Hashimoto, Chie / 橋本　知依" userId="d974ff01-1f92-419a-ba7c-6fd3fb8463af" providerId="ADAL" clId="{5AD99873-E8C5-42A4-B95C-FC994AFE9BB8}" dt="2024-04-30T00:46:52.804" v="2014" actId="47"/>
        <pc:sldMkLst>
          <pc:docMk/>
          <pc:sldMk cId="736235912" sldId="342"/>
        </pc:sldMkLst>
        <pc:spChg chg="add mod">
          <ac:chgData name="Hashimoto, Chie / 橋本　知依" userId="d974ff01-1f92-419a-ba7c-6fd3fb8463af" providerId="ADAL" clId="{5AD99873-E8C5-42A4-B95C-FC994AFE9BB8}" dt="2024-04-29T23:41:27.788" v="46" actId="20577"/>
          <ac:spMkLst>
            <pc:docMk/>
            <pc:sldMk cId="736235912" sldId="342"/>
            <ac:spMk id="2" creationId="{61DB19D6-014D-05B8-6DB7-C7F07784037B}"/>
          </ac:spMkLst>
        </pc:spChg>
      </pc:sldChg>
      <pc:sldChg chg="addSp delSp modSp mod">
        <pc:chgData name="Hashimoto, Chie / 橋本　知依" userId="d974ff01-1f92-419a-ba7c-6fd3fb8463af" providerId="ADAL" clId="{5AD99873-E8C5-42A4-B95C-FC994AFE9BB8}" dt="2024-04-30T00:47:05.844" v="2024" actId="20577"/>
        <pc:sldMkLst>
          <pc:docMk/>
          <pc:sldMk cId="2738866523" sldId="343"/>
        </pc:sldMkLst>
        <pc:spChg chg="add mod">
          <ac:chgData name="Hashimoto, Chie / 橋本　知依" userId="d974ff01-1f92-419a-ba7c-6fd3fb8463af" providerId="ADAL" clId="{5AD99873-E8C5-42A4-B95C-FC994AFE9BB8}" dt="2024-04-29T23:22:51.001" v="33"/>
          <ac:spMkLst>
            <pc:docMk/>
            <pc:sldMk cId="2738866523" sldId="343"/>
            <ac:spMk id="2" creationId="{FDC1916A-D6CA-504D-9111-52FFA36ED650}"/>
          </ac:spMkLst>
        </pc:spChg>
        <pc:spChg chg="add del mod">
          <ac:chgData name="Hashimoto, Chie / 橋本　知依" userId="d974ff01-1f92-419a-ba7c-6fd3fb8463af" providerId="ADAL" clId="{5AD99873-E8C5-42A4-B95C-FC994AFE9BB8}" dt="2024-04-30T00:12:15.546" v="849" actId="478"/>
          <ac:spMkLst>
            <pc:docMk/>
            <pc:sldMk cId="2738866523" sldId="343"/>
            <ac:spMk id="4" creationId="{C1FF1250-E87B-B5E5-0155-291CB0985618}"/>
          </ac:spMkLst>
        </pc:spChg>
        <pc:spChg chg="add mod">
          <ac:chgData name="Hashimoto, Chie / 橋本　知依" userId="d974ff01-1f92-419a-ba7c-6fd3fb8463af" providerId="ADAL" clId="{5AD99873-E8C5-42A4-B95C-FC994AFE9BB8}" dt="2024-04-30T00:15:28.753" v="1066" actId="1076"/>
          <ac:spMkLst>
            <pc:docMk/>
            <pc:sldMk cId="2738866523" sldId="343"/>
            <ac:spMk id="20" creationId="{AF64687F-73E4-D080-AFB1-17F092EAA698}"/>
          </ac:spMkLst>
        </pc:spChg>
        <pc:graphicFrameChg chg="modGraphic">
          <ac:chgData name="Hashimoto, Chie / 橋本　知依" userId="d974ff01-1f92-419a-ba7c-6fd3fb8463af" providerId="ADAL" clId="{5AD99873-E8C5-42A4-B95C-FC994AFE9BB8}" dt="2024-04-30T00:47:05.844" v="2024" actId="20577"/>
          <ac:graphicFrameMkLst>
            <pc:docMk/>
            <pc:sldMk cId="2738866523" sldId="343"/>
            <ac:graphicFrameMk id="8" creationId="{07219AAD-97A6-3628-5ADC-E4FDDF648FDB}"/>
          </ac:graphicFrameMkLst>
        </pc:graphicFrameChg>
        <pc:picChg chg="del">
          <ac:chgData name="Hashimoto, Chie / 橋本　知依" userId="d974ff01-1f92-419a-ba7c-6fd3fb8463af" providerId="ADAL" clId="{5AD99873-E8C5-42A4-B95C-FC994AFE9BB8}" dt="2024-04-29T23:47:16.674" v="47" actId="478"/>
          <ac:picMkLst>
            <pc:docMk/>
            <pc:sldMk cId="2738866523" sldId="343"/>
            <ac:picMk id="16" creationId="{3963BC4E-A424-3EC6-9781-5778A047A43B}"/>
          </ac:picMkLst>
        </pc:picChg>
        <pc:picChg chg="add mod modCrop">
          <ac:chgData name="Hashimoto, Chie / 橋本　知依" userId="d974ff01-1f92-419a-ba7c-6fd3fb8463af" providerId="ADAL" clId="{5AD99873-E8C5-42A4-B95C-FC994AFE9BB8}" dt="2024-04-30T00:15:29.855" v="1067" actId="1076"/>
          <ac:picMkLst>
            <pc:docMk/>
            <pc:sldMk cId="2738866523" sldId="343"/>
            <ac:picMk id="17" creationId="{C9E3CD4A-9ECC-DB8E-866D-1A301B02A33C}"/>
          </ac:picMkLst>
        </pc:picChg>
        <pc:picChg chg="add mod">
          <ac:chgData name="Hashimoto, Chie / 橋本　知依" userId="d974ff01-1f92-419a-ba7c-6fd3fb8463af" providerId="ADAL" clId="{5AD99873-E8C5-42A4-B95C-FC994AFE9BB8}" dt="2024-04-30T00:15:23.801" v="1063" actId="1076"/>
          <ac:picMkLst>
            <pc:docMk/>
            <pc:sldMk cId="2738866523" sldId="343"/>
            <ac:picMk id="19" creationId="{4D1F617B-4314-F7B5-2067-1DC4B546B8E3}"/>
          </ac:picMkLst>
        </pc:picChg>
      </pc:sldChg>
      <pc:sldChg chg="addSp modSp add del">
        <pc:chgData name="Hashimoto, Chie / 橋本　知依" userId="d974ff01-1f92-419a-ba7c-6fd3fb8463af" providerId="ADAL" clId="{5AD99873-E8C5-42A4-B95C-FC994AFE9BB8}" dt="2024-04-30T00:20:50.182" v="1280" actId="47"/>
        <pc:sldMkLst>
          <pc:docMk/>
          <pc:sldMk cId="2695599913" sldId="344"/>
        </pc:sldMkLst>
        <pc:spChg chg="add mod">
          <ac:chgData name="Hashimoto, Chie / 橋本　知依" userId="d974ff01-1f92-419a-ba7c-6fd3fb8463af" providerId="ADAL" clId="{5AD99873-E8C5-42A4-B95C-FC994AFE9BB8}" dt="2024-04-29T23:13:49.257" v="29"/>
          <ac:spMkLst>
            <pc:docMk/>
            <pc:sldMk cId="2695599913" sldId="344"/>
            <ac:spMk id="2" creationId="{F1E335A9-74C6-4AB3-2DBA-858AFD582C63}"/>
          </ac:spMkLst>
        </pc:spChg>
        <pc:spChg chg="add mod">
          <ac:chgData name="Hashimoto, Chie / 橋本　知依" userId="d974ff01-1f92-419a-ba7c-6fd3fb8463af" providerId="ADAL" clId="{5AD99873-E8C5-42A4-B95C-FC994AFE9BB8}" dt="2024-04-29T23:34:39.042" v="35"/>
          <ac:spMkLst>
            <pc:docMk/>
            <pc:sldMk cId="2695599913" sldId="344"/>
            <ac:spMk id="3" creationId="{66A760DD-39D4-AC6B-232C-7663AC977DAC}"/>
          </ac:spMkLst>
        </pc:spChg>
      </pc:sldChg>
      <pc:sldChg chg="addSp delSp modSp mod">
        <pc:chgData name="Hashimoto, Chie / 橋本　知依" userId="d974ff01-1f92-419a-ba7c-6fd3fb8463af" providerId="ADAL" clId="{5AD99873-E8C5-42A4-B95C-FC994AFE9BB8}" dt="2024-04-30T00:54:23.021" v="2438" actId="20577"/>
        <pc:sldMkLst>
          <pc:docMk/>
          <pc:sldMk cId="4019641770" sldId="345"/>
        </pc:sldMkLst>
        <pc:spChg chg="add del mod">
          <ac:chgData name="Hashimoto, Chie / 橋本　知依" userId="d974ff01-1f92-419a-ba7c-6fd3fb8463af" providerId="ADAL" clId="{5AD99873-E8C5-42A4-B95C-FC994AFE9BB8}" dt="2024-04-30T00:42:42.542" v="1824" actId="478"/>
          <ac:spMkLst>
            <pc:docMk/>
            <pc:sldMk cId="4019641770" sldId="345"/>
            <ac:spMk id="2" creationId="{E6C69E55-6ADA-0291-B8EC-566CFB381F70}"/>
          </ac:spMkLst>
        </pc:spChg>
        <pc:spChg chg="add del mod">
          <ac:chgData name="Hashimoto, Chie / 橋本　知依" userId="d974ff01-1f92-419a-ba7c-6fd3fb8463af" providerId="ADAL" clId="{5AD99873-E8C5-42A4-B95C-FC994AFE9BB8}" dt="2024-04-30T00:42:44.102" v="1825" actId="478"/>
          <ac:spMkLst>
            <pc:docMk/>
            <pc:sldMk cId="4019641770" sldId="345"/>
            <ac:spMk id="4" creationId="{F9D2C3F1-ECDA-C638-739A-B014F9AD157F}"/>
          </ac:spMkLst>
        </pc:spChg>
        <pc:spChg chg="add mod">
          <ac:chgData name="Hashimoto, Chie / 橋本　知依" userId="d974ff01-1f92-419a-ba7c-6fd3fb8463af" providerId="ADAL" clId="{5AD99873-E8C5-42A4-B95C-FC994AFE9BB8}" dt="2024-04-30T00:46:22.806" v="1969" actId="14100"/>
          <ac:spMkLst>
            <pc:docMk/>
            <pc:sldMk cId="4019641770" sldId="345"/>
            <ac:spMk id="12" creationId="{8F901B66-5EB8-862F-2E43-AE0C7363C453}"/>
          </ac:spMkLst>
        </pc:spChg>
        <pc:spChg chg="del">
          <ac:chgData name="Hashimoto, Chie / 橋本　知依" userId="d974ff01-1f92-419a-ba7c-6fd3fb8463af" providerId="ADAL" clId="{5AD99873-E8C5-42A4-B95C-FC994AFE9BB8}" dt="2024-04-30T00:43:28.246" v="1840" actId="478"/>
          <ac:spMkLst>
            <pc:docMk/>
            <pc:sldMk cId="4019641770" sldId="345"/>
            <ac:spMk id="13" creationId="{FD26F3E8-AA76-36CB-18C3-004A9CDDCDA0}"/>
          </ac:spMkLst>
        </pc:spChg>
        <pc:spChg chg="add mod">
          <ac:chgData name="Hashimoto, Chie / 橋本　知依" userId="d974ff01-1f92-419a-ba7c-6fd3fb8463af" providerId="ADAL" clId="{5AD99873-E8C5-42A4-B95C-FC994AFE9BB8}" dt="2024-04-30T00:46:26.420" v="1972" actId="14100"/>
          <ac:spMkLst>
            <pc:docMk/>
            <pc:sldMk cId="4019641770" sldId="345"/>
            <ac:spMk id="14" creationId="{663B5173-B0B9-94F6-B238-4C9BC366A4E6}"/>
          </ac:spMkLst>
        </pc:spChg>
        <pc:spChg chg="add mod">
          <ac:chgData name="Hashimoto, Chie / 橋本　知依" userId="d974ff01-1f92-419a-ba7c-6fd3fb8463af" providerId="ADAL" clId="{5AD99873-E8C5-42A4-B95C-FC994AFE9BB8}" dt="2024-04-30T00:46:42.838" v="2013" actId="1076"/>
          <ac:spMkLst>
            <pc:docMk/>
            <pc:sldMk cId="4019641770" sldId="345"/>
            <ac:spMk id="15" creationId="{6A54AF22-CFBD-9884-17A4-3E0535223037}"/>
          </ac:spMkLst>
        </pc:spChg>
        <pc:grpChg chg="del">
          <ac:chgData name="Hashimoto, Chie / 橋本　知依" userId="d974ff01-1f92-419a-ba7c-6fd3fb8463af" providerId="ADAL" clId="{5AD99873-E8C5-42A4-B95C-FC994AFE9BB8}" dt="2024-04-30T00:43:29.526" v="1841" actId="478"/>
          <ac:grpSpMkLst>
            <pc:docMk/>
            <pc:sldMk cId="4019641770" sldId="345"/>
            <ac:grpSpMk id="11" creationId="{7C7C20FF-BF52-0919-7482-10CC5988C154}"/>
          </ac:grpSpMkLst>
        </pc:grpChg>
        <pc:graphicFrameChg chg="mod modGraphic">
          <ac:chgData name="Hashimoto, Chie / 橋本　知依" userId="d974ff01-1f92-419a-ba7c-6fd3fb8463af" providerId="ADAL" clId="{5AD99873-E8C5-42A4-B95C-FC994AFE9BB8}" dt="2024-04-30T00:54:23.021" v="2438" actId="20577"/>
          <ac:graphicFrameMkLst>
            <pc:docMk/>
            <pc:sldMk cId="4019641770" sldId="345"/>
            <ac:graphicFrameMk id="8" creationId="{07219AAD-97A6-3628-5ADC-E4FDDF648FDB}"/>
          </ac:graphicFrameMkLst>
        </pc:graphicFrameChg>
        <pc:picChg chg="mod">
          <ac:chgData name="Hashimoto, Chie / 橋本　知依" userId="d974ff01-1f92-419a-ba7c-6fd3fb8463af" providerId="ADAL" clId="{5AD99873-E8C5-42A4-B95C-FC994AFE9BB8}" dt="2024-04-30T00:46:10.257" v="1964" actId="14100"/>
          <ac:picMkLst>
            <pc:docMk/>
            <pc:sldMk cId="4019641770" sldId="345"/>
            <ac:picMk id="3" creationId="{C047255B-E65B-79EF-0307-AD9EC57D9551}"/>
          </ac:picMkLst>
        </pc:picChg>
        <pc:picChg chg="add mod">
          <ac:chgData name="Hashimoto, Chie / 橋本　知依" userId="d974ff01-1f92-419a-ba7c-6fd3fb8463af" providerId="ADAL" clId="{5AD99873-E8C5-42A4-B95C-FC994AFE9BB8}" dt="2024-04-30T00:46:13.700" v="1966" actId="1076"/>
          <ac:picMkLst>
            <pc:docMk/>
            <pc:sldMk cId="4019641770" sldId="345"/>
            <ac:picMk id="9" creationId="{451E9D2A-1BEF-5D1B-1D7C-E71EF9B8C153}"/>
          </ac:picMkLst>
        </pc:picChg>
      </pc:sldChg>
      <pc:sldChg chg="addSp modSp add del">
        <pc:chgData name="Hashimoto, Chie / 橋本　知依" userId="d974ff01-1f92-419a-ba7c-6fd3fb8463af" providerId="ADAL" clId="{5AD99873-E8C5-42A4-B95C-FC994AFE9BB8}" dt="2024-04-30T00:20:48.768" v="1278" actId="47"/>
        <pc:sldMkLst>
          <pc:docMk/>
          <pc:sldMk cId="338435638" sldId="346"/>
        </pc:sldMkLst>
        <pc:spChg chg="add mod">
          <ac:chgData name="Hashimoto, Chie / 橋本　知依" userId="d974ff01-1f92-419a-ba7c-6fd3fb8463af" providerId="ADAL" clId="{5AD99873-E8C5-42A4-B95C-FC994AFE9BB8}" dt="2024-04-29T23:13:44.302" v="27"/>
          <ac:spMkLst>
            <pc:docMk/>
            <pc:sldMk cId="338435638" sldId="346"/>
            <ac:spMk id="3" creationId="{6B1033D7-44B4-1851-2C17-0CF5CCBCCE6D}"/>
          </ac:spMkLst>
        </pc:spChg>
      </pc:sldChg>
      <pc:sldChg chg="addSp modSp add del">
        <pc:chgData name="Hashimoto, Chie / 橋本　知依" userId="d974ff01-1f92-419a-ba7c-6fd3fb8463af" providerId="ADAL" clId="{5AD99873-E8C5-42A4-B95C-FC994AFE9BB8}" dt="2024-04-30T00:20:49.489" v="1279" actId="47"/>
        <pc:sldMkLst>
          <pc:docMk/>
          <pc:sldMk cId="3615076647" sldId="347"/>
        </pc:sldMkLst>
        <pc:spChg chg="add mod">
          <ac:chgData name="Hashimoto, Chie / 橋本　知依" userId="d974ff01-1f92-419a-ba7c-6fd3fb8463af" providerId="ADAL" clId="{5AD99873-E8C5-42A4-B95C-FC994AFE9BB8}" dt="2024-04-29T23:13:47.890" v="28"/>
          <ac:spMkLst>
            <pc:docMk/>
            <pc:sldMk cId="3615076647" sldId="347"/>
            <ac:spMk id="2" creationId="{9D6A3657-9675-EEB3-013C-A57AF864A219}"/>
          </ac:spMkLst>
        </pc:spChg>
      </pc:sldChg>
      <pc:sldChg chg="addSp delSp modSp add mod ord">
        <pc:chgData name="Hashimoto, Chie / 橋本　知依" userId="d974ff01-1f92-419a-ba7c-6fd3fb8463af" providerId="ADAL" clId="{5AD99873-E8C5-42A4-B95C-FC994AFE9BB8}" dt="2024-05-08T06:11:47.103" v="2625" actId="1076"/>
        <pc:sldMkLst>
          <pc:docMk/>
          <pc:sldMk cId="3496376620" sldId="348"/>
        </pc:sldMkLst>
        <pc:spChg chg="del">
          <ac:chgData name="Hashimoto, Chie / 橋本　知依" userId="d974ff01-1f92-419a-ba7c-6fd3fb8463af" providerId="ADAL" clId="{5AD99873-E8C5-42A4-B95C-FC994AFE9BB8}" dt="2024-04-29T23:47:35.384" v="53" actId="478"/>
          <ac:spMkLst>
            <pc:docMk/>
            <pc:sldMk cId="3496376620" sldId="348"/>
            <ac:spMk id="4" creationId="{C1FF1250-E87B-B5E5-0155-291CB0985618}"/>
          </ac:spMkLst>
        </pc:spChg>
        <pc:spChg chg="del">
          <ac:chgData name="Hashimoto, Chie / 橋本　知依" userId="d974ff01-1f92-419a-ba7c-6fd3fb8463af" providerId="ADAL" clId="{5AD99873-E8C5-42A4-B95C-FC994AFE9BB8}" dt="2024-04-29T23:47:38.208" v="55" actId="478"/>
          <ac:spMkLst>
            <pc:docMk/>
            <pc:sldMk cId="3496376620" sldId="348"/>
            <ac:spMk id="9" creationId="{FFA5E1AB-3D11-064F-D1E9-DA2D4D6F50F4}"/>
          </ac:spMkLst>
        </pc:spChg>
        <pc:spChg chg="del">
          <ac:chgData name="Hashimoto, Chie / 橋本　知依" userId="d974ff01-1f92-419a-ba7c-6fd3fb8463af" providerId="ADAL" clId="{5AD99873-E8C5-42A4-B95C-FC994AFE9BB8}" dt="2024-04-29T23:47:36.967" v="54" actId="478"/>
          <ac:spMkLst>
            <pc:docMk/>
            <pc:sldMk cId="3496376620" sldId="348"/>
            <ac:spMk id="10" creationId="{6ECE938A-0766-66A9-1E54-2CEF08A09955}"/>
          </ac:spMkLst>
        </pc:spChg>
        <pc:spChg chg="del">
          <ac:chgData name="Hashimoto, Chie / 橋本　知依" userId="d974ff01-1f92-419a-ba7c-6fd3fb8463af" providerId="ADAL" clId="{5AD99873-E8C5-42A4-B95C-FC994AFE9BB8}" dt="2024-04-29T23:47:39.570" v="56" actId="478"/>
          <ac:spMkLst>
            <pc:docMk/>
            <pc:sldMk cId="3496376620" sldId="348"/>
            <ac:spMk id="11" creationId="{135E6EF0-F068-9537-1AD0-2CAC135C1F22}"/>
          </ac:spMkLst>
        </pc:spChg>
        <pc:spChg chg="del">
          <ac:chgData name="Hashimoto, Chie / 橋本　知依" userId="d974ff01-1f92-419a-ba7c-6fd3fb8463af" providerId="ADAL" clId="{5AD99873-E8C5-42A4-B95C-FC994AFE9BB8}" dt="2024-04-29T23:47:40.310" v="57" actId="478"/>
          <ac:spMkLst>
            <pc:docMk/>
            <pc:sldMk cId="3496376620" sldId="348"/>
            <ac:spMk id="12" creationId="{F746B6C9-B986-63BA-2E0B-EB8CD726E69D}"/>
          </ac:spMkLst>
        </pc:spChg>
        <pc:spChg chg="del">
          <ac:chgData name="Hashimoto, Chie / 橋本　知依" userId="d974ff01-1f92-419a-ba7c-6fd3fb8463af" providerId="ADAL" clId="{5AD99873-E8C5-42A4-B95C-FC994AFE9BB8}" dt="2024-04-29T23:47:42.516" v="58" actId="478"/>
          <ac:spMkLst>
            <pc:docMk/>
            <pc:sldMk cId="3496376620" sldId="348"/>
            <ac:spMk id="13" creationId="{C5764E54-FE74-4D59-2A78-AF43667ABDC3}"/>
          </ac:spMkLst>
        </pc:spChg>
        <pc:spChg chg="del mod">
          <ac:chgData name="Hashimoto, Chie / 橋本　知依" userId="d974ff01-1f92-419a-ba7c-6fd3fb8463af" providerId="ADAL" clId="{5AD99873-E8C5-42A4-B95C-FC994AFE9BB8}" dt="2024-04-29T23:47:45.831" v="61" actId="478"/>
          <ac:spMkLst>
            <pc:docMk/>
            <pc:sldMk cId="3496376620" sldId="348"/>
            <ac:spMk id="14" creationId="{7C874C93-2666-6D52-0820-170678106CFF}"/>
          </ac:spMkLst>
        </pc:spChg>
        <pc:spChg chg="add mod">
          <ac:chgData name="Hashimoto, Chie / 橋本　知依" userId="d974ff01-1f92-419a-ba7c-6fd3fb8463af" providerId="ADAL" clId="{5AD99873-E8C5-42A4-B95C-FC994AFE9BB8}" dt="2024-04-30T00:03:43.759" v="270" actId="164"/>
          <ac:spMkLst>
            <pc:docMk/>
            <pc:sldMk cId="3496376620" sldId="348"/>
            <ac:spMk id="16" creationId="{7F28F490-4B77-31D8-3ABE-84923EF872EE}"/>
          </ac:spMkLst>
        </pc:spChg>
        <pc:spChg chg="add del mod">
          <ac:chgData name="Hashimoto, Chie / 橋本　知依" userId="d974ff01-1f92-419a-ba7c-6fd3fb8463af" providerId="ADAL" clId="{5AD99873-E8C5-42A4-B95C-FC994AFE9BB8}" dt="2024-05-08T06:11:20.399" v="2619" actId="478"/>
          <ac:spMkLst>
            <pc:docMk/>
            <pc:sldMk cId="3496376620" sldId="348"/>
            <ac:spMk id="18" creationId="{10ABA0CB-9E5A-A999-239D-19CF1073C29C}"/>
          </ac:spMkLst>
        </pc:spChg>
        <pc:spChg chg="add mod">
          <ac:chgData name="Hashimoto, Chie / 橋本　知依" userId="d974ff01-1f92-419a-ba7c-6fd3fb8463af" providerId="ADAL" clId="{5AD99873-E8C5-42A4-B95C-FC994AFE9BB8}" dt="2024-05-08T06:11:45.107" v="2624" actId="164"/>
          <ac:spMkLst>
            <pc:docMk/>
            <pc:sldMk cId="3496376620" sldId="348"/>
            <ac:spMk id="21" creationId="{570AA219-3F69-C78B-6BD3-CFC6EF54155F}"/>
          </ac:spMkLst>
        </pc:spChg>
        <pc:spChg chg="add mod">
          <ac:chgData name="Hashimoto, Chie / 橋本　知依" userId="d974ff01-1f92-419a-ba7c-6fd3fb8463af" providerId="ADAL" clId="{5AD99873-E8C5-42A4-B95C-FC994AFE9BB8}" dt="2024-05-08T06:11:45.107" v="2624" actId="164"/>
          <ac:spMkLst>
            <pc:docMk/>
            <pc:sldMk cId="3496376620" sldId="348"/>
            <ac:spMk id="22" creationId="{B6DD97B2-90AA-74C1-43EB-829EAD043D46}"/>
          </ac:spMkLst>
        </pc:spChg>
        <pc:grpChg chg="add mod">
          <ac:chgData name="Hashimoto, Chie / 橋本　知依" userId="d974ff01-1f92-419a-ba7c-6fd3fb8463af" providerId="ADAL" clId="{5AD99873-E8C5-42A4-B95C-FC994AFE9BB8}" dt="2024-05-08T06:11:47.103" v="2625" actId="1076"/>
          <ac:grpSpMkLst>
            <pc:docMk/>
            <pc:sldMk cId="3496376620" sldId="348"/>
            <ac:grpSpMk id="2" creationId="{60DC2691-2953-C791-D3E4-6BAAF3F7CE4A}"/>
          </ac:grpSpMkLst>
        </pc:grpChg>
        <pc:grpChg chg="add del mod">
          <ac:chgData name="Hashimoto, Chie / 橋本　知依" userId="d974ff01-1f92-419a-ba7c-6fd3fb8463af" providerId="ADAL" clId="{5AD99873-E8C5-42A4-B95C-FC994AFE9BB8}" dt="2024-05-08T06:11:17.466" v="2617" actId="478"/>
          <ac:grpSpMkLst>
            <pc:docMk/>
            <pc:sldMk cId="3496376620" sldId="348"/>
            <ac:grpSpMk id="17" creationId="{2110B83E-5452-C0F7-56F5-B20408FB6BA8}"/>
          </ac:grpSpMkLst>
        </pc:grpChg>
        <pc:graphicFrameChg chg="mod modGraphic">
          <ac:chgData name="Hashimoto, Chie / 橋本　知依" userId="d974ff01-1f92-419a-ba7c-6fd3fb8463af" providerId="ADAL" clId="{5AD99873-E8C5-42A4-B95C-FC994AFE9BB8}" dt="2024-05-08T06:11:37.286" v="2621" actId="14734"/>
          <ac:graphicFrameMkLst>
            <pc:docMk/>
            <pc:sldMk cId="3496376620" sldId="348"/>
            <ac:graphicFrameMk id="8" creationId="{07219AAD-97A6-3628-5ADC-E4FDDF648FDB}"/>
          </ac:graphicFrameMkLst>
        </pc:graphicFrameChg>
        <pc:picChg chg="del">
          <ac:chgData name="Hashimoto, Chie / 橋本　知依" userId="d974ff01-1f92-419a-ba7c-6fd3fb8463af" providerId="ADAL" clId="{5AD99873-E8C5-42A4-B95C-FC994AFE9BB8}" dt="2024-04-29T23:47:35.384" v="53" actId="478"/>
          <ac:picMkLst>
            <pc:docMk/>
            <pc:sldMk cId="3496376620" sldId="348"/>
            <ac:picMk id="3" creationId="{8018F944-9C14-C478-F6E5-2EA45A0640DE}"/>
          </ac:picMkLst>
        </pc:picChg>
        <pc:picChg chg="del">
          <ac:chgData name="Hashimoto, Chie / 橋本　知依" userId="d974ff01-1f92-419a-ba7c-6fd3fb8463af" providerId="ADAL" clId="{5AD99873-E8C5-42A4-B95C-FC994AFE9BB8}" dt="2024-04-29T23:47:35.384" v="53" actId="478"/>
          <ac:picMkLst>
            <pc:docMk/>
            <pc:sldMk cId="3496376620" sldId="348"/>
            <ac:picMk id="5" creationId="{4226984B-BCBE-09C5-9DC9-3101FCEF835F}"/>
          </ac:picMkLst>
        </pc:picChg>
        <pc:picChg chg="del">
          <ac:chgData name="Hashimoto, Chie / 橋本　知依" userId="d974ff01-1f92-419a-ba7c-6fd3fb8463af" providerId="ADAL" clId="{5AD99873-E8C5-42A4-B95C-FC994AFE9BB8}" dt="2024-04-29T23:47:35.384" v="53" actId="478"/>
          <ac:picMkLst>
            <pc:docMk/>
            <pc:sldMk cId="3496376620" sldId="348"/>
            <ac:picMk id="7" creationId="{C292F743-6FF2-8F15-CED2-A2227520D703}"/>
          </ac:picMkLst>
        </pc:picChg>
        <pc:picChg chg="add mod">
          <ac:chgData name="Hashimoto, Chie / 橋本　知依" userId="d974ff01-1f92-419a-ba7c-6fd3fb8463af" providerId="ADAL" clId="{5AD99873-E8C5-42A4-B95C-FC994AFE9BB8}" dt="2024-04-30T00:03:43.759" v="270" actId="164"/>
          <ac:picMkLst>
            <pc:docMk/>
            <pc:sldMk cId="3496376620" sldId="348"/>
            <ac:picMk id="15" creationId="{08BFAA99-7D35-012A-0403-906F05F19474}"/>
          </ac:picMkLst>
        </pc:picChg>
        <pc:picChg chg="add mod">
          <ac:chgData name="Hashimoto, Chie / 橋本　知依" userId="d974ff01-1f92-419a-ba7c-6fd3fb8463af" providerId="ADAL" clId="{5AD99873-E8C5-42A4-B95C-FC994AFE9BB8}" dt="2024-05-08T06:11:45.107" v="2624" actId="164"/>
          <ac:picMkLst>
            <pc:docMk/>
            <pc:sldMk cId="3496376620" sldId="348"/>
            <ac:picMk id="20" creationId="{5FACE140-6C74-77CE-2780-522E445D1335}"/>
          </ac:picMkLst>
        </pc:picChg>
      </pc:sldChg>
      <pc:sldChg chg="add del">
        <pc:chgData name="Hashimoto, Chie / 橋本　知依" userId="d974ff01-1f92-419a-ba7c-6fd3fb8463af" providerId="ADAL" clId="{5AD99873-E8C5-42A4-B95C-FC994AFE9BB8}" dt="2024-04-30T00:22:20.371" v="1289" actId="47"/>
        <pc:sldMkLst>
          <pc:docMk/>
          <pc:sldMk cId="2820569117" sldId="2146847927"/>
        </pc:sldMkLst>
      </pc:sldChg>
      <pc:sldChg chg="addSp delSp modSp add mod">
        <pc:chgData name="Hashimoto, Chie / 橋本　知依" userId="d974ff01-1f92-419a-ba7c-6fd3fb8463af" providerId="ADAL" clId="{5AD99873-E8C5-42A4-B95C-FC994AFE9BB8}" dt="2024-04-30T00:47:08.135" v="2025" actId="20577"/>
        <pc:sldMkLst>
          <pc:docMk/>
          <pc:sldMk cId="2617213752" sldId="2146847928"/>
        </pc:sldMkLst>
        <pc:spChg chg="del">
          <ac:chgData name="Hashimoto, Chie / 橋本　知依" userId="d974ff01-1f92-419a-ba7c-6fd3fb8463af" providerId="ADAL" clId="{5AD99873-E8C5-42A4-B95C-FC994AFE9BB8}" dt="2024-04-30T00:15:48.306" v="1069" actId="478"/>
          <ac:spMkLst>
            <pc:docMk/>
            <pc:sldMk cId="2617213752" sldId="2146847928"/>
            <ac:spMk id="2" creationId="{61DB19D6-014D-05B8-6DB7-C7F07784037B}"/>
          </ac:spMkLst>
        </pc:spChg>
        <pc:grpChg chg="del">
          <ac:chgData name="Hashimoto, Chie / 橋本　知依" userId="d974ff01-1f92-419a-ba7c-6fd3fb8463af" providerId="ADAL" clId="{5AD99873-E8C5-42A4-B95C-FC994AFE9BB8}" dt="2024-04-30T00:15:48.772" v="1070" actId="478"/>
          <ac:grpSpMkLst>
            <pc:docMk/>
            <pc:sldMk cId="2617213752" sldId="2146847928"/>
            <ac:grpSpMk id="9" creationId="{63601E66-9FBD-B497-90F8-A7DA67C4B02F}"/>
          </ac:grpSpMkLst>
        </pc:grpChg>
        <pc:graphicFrameChg chg="mod modGraphic">
          <ac:chgData name="Hashimoto, Chie / 橋本　知依" userId="d974ff01-1f92-419a-ba7c-6fd3fb8463af" providerId="ADAL" clId="{5AD99873-E8C5-42A4-B95C-FC994AFE9BB8}" dt="2024-04-30T00:47:08.135" v="2025" actId="20577"/>
          <ac:graphicFrameMkLst>
            <pc:docMk/>
            <pc:sldMk cId="2617213752" sldId="2146847928"/>
            <ac:graphicFrameMk id="8" creationId="{07219AAD-97A6-3628-5ADC-E4FDDF648FDB}"/>
          </ac:graphicFrameMkLst>
        </pc:graphicFrameChg>
        <pc:picChg chg="add mod">
          <ac:chgData name="Hashimoto, Chie / 橋本　知依" userId="d974ff01-1f92-419a-ba7c-6fd3fb8463af" providerId="ADAL" clId="{5AD99873-E8C5-42A4-B95C-FC994AFE9BB8}" dt="2024-04-30T00:20:27.368" v="1276" actId="1076"/>
          <ac:picMkLst>
            <pc:docMk/>
            <pc:sldMk cId="2617213752" sldId="2146847928"/>
            <ac:picMk id="7" creationId="{9E5912DE-1178-90DA-D848-D239EA60576C}"/>
          </ac:picMkLst>
        </pc:picChg>
      </pc:sldChg>
      <pc:sldChg chg="addSp delSp modSp add mod">
        <pc:chgData name="Hashimoto, Chie / 橋本　知依" userId="d974ff01-1f92-419a-ba7c-6fd3fb8463af" providerId="ADAL" clId="{5AD99873-E8C5-42A4-B95C-FC994AFE9BB8}" dt="2024-04-30T00:53:18.047" v="2354" actId="20577"/>
        <pc:sldMkLst>
          <pc:docMk/>
          <pc:sldMk cId="1021387405" sldId="2146847929"/>
        </pc:sldMkLst>
        <pc:spChg chg="del">
          <ac:chgData name="Hashimoto, Chie / 橋本　知依" userId="d974ff01-1f92-419a-ba7c-6fd3fb8463af" providerId="ADAL" clId="{5AD99873-E8C5-42A4-B95C-FC994AFE9BB8}" dt="2024-04-30T00:22:40.886" v="1294" actId="478"/>
          <ac:spMkLst>
            <pc:docMk/>
            <pc:sldMk cId="1021387405" sldId="2146847929"/>
            <ac:spMk id="2" creationId="{61DB19D6-014D-05B8-6DB7-C7F07784037B}"/>
          </ac:spMkLst>
        </pc:spChg>
        <pc:spChg chg="add mod">
          <ac:chgData name="Hashimoto, Chie / 橋本　知依" userId="d974ff01-1f92-419a-ba7c-6fd3fb8463af" providerId="ADAL" clId="{5AD99873-E8C5-42A4-B95C-FC994AFE9BB8}" dt="2024-04-30T00:39:51.345" v="1665" actId="1076"/>
          <ac:spMkLst>
            <pc:docMk/>
            <pc:sldMk cId="1021387405" sldId="2146847929"/>
            <ac:spMk id="18" creationId="{3211CBBB-B099-B756-9CE5-48FDBDEE1E40}"/>
          </ac:spMkLst>
        </pc:spChg>
        <pc:spChg chg="add mod">
          <ac:chgData name="Hashimoto, Chie / 橋本　知依" userId="d974ff01-1f92-419a-ba7c-6fd3fb8463af" providerId="ADAL" clId="{5AD99873-E8C5-42A4-B95C-FC994AFE9BB8}" dt="2024-04-30T00:39:48.352" v="1664" actId="14100"/>
          <ac:spMkLst>
            <pc:docMk/>
            <pc:sldMk cId="1021387405" sldId="2146847929"/>
            <ac:spMk id="19" creationId="{D53997D8-0E9A-E40C-DD35-4012002EC161}"/>
          </ac:spMkLst>
        </pc:spChg>
        <pc:spChg chg="add mod">
          <ac:chgData name="Hashimoto, Chie / 橋本　知依" userId="d974ff01-1f92-419a-ba7c-6fd3fb8463af" providerId="ADAL" clId="{5AD99873-E8C5-42A4-B95C-FC994AFE9BB8}" dt="2024-04-30T00:40:16.927" v="1686" actId="14100"/>
          <ac:spMkLst>
            <pc:docMk/>
            <pc:sldMk cId="1021387405" sldId="2146847929"/>
            <ac:spMk id="20" creationId="{A4F16893-ED5D-4472-39C0-73B83433D445}"/>
          </ac:spMkLst>
        </pc:spChg>
        <pc:spChg chg="add mod">
          <ac:chgData name="Hashimoto, Chie / 橋本　知依" userId="d974ff01-1f92-419a-ba7c-6fd3fb8463af" providerId="ADAL" clId="{5AD99873-E8C5-42A4-B95C-FC994AFE9BB8}" dt="2024-04-30T00:41:41.144" v="1817" actId="1076"/>
          <ac:spMkLst>
            <pc:docMk/>
            <pc:sldMk cId="1021387405" sldId="2146847929"/>
            <ac:spMk id="25" creationId="{D218C078-64DD-469C-70B9-7A5D713AFE78}"/>
          </ac:spMkLst>
        </pc:spChg>
        <pc:spChg chg="mod">
          <ac:chgData name="Hashimoto, Chie / 橋本　知依" userId="d974ff01-1f92-419a-ba7c-6fd3fb8463af" providerId="ADAL" clId="{5AD99873-E8C5-42A4-B95C-FC994AFE9BB8}" dt="2024-04-30T00:42:34.915" v="1823"/>
          <ac:spMkLst>
            <pc:docMk/>
            <pc:sldMk cId="1021387405" sldId="2146847929"/>
            <ac:spMk id="28" creationId="{D5079E6B-05A1-437C-FC46-3D54F6836604}"/>
          </ac:spMkLst>
        </pc:spChg>
        <pc:spChg chg="add mod">
          <ac:chgData name="Hashimoto, Chie / 橋本　知依" userId="d974ff01-1f92-419a-ba7c-6fd3fb8463af" providerId="ADAL" clId="{5AD99873-E8C5-42A4-B95C-FC994AFE9BB8}" dt="2024-04-30T00:43:14.298" v="1838" actId="113"/>
          <ac:spMkLst>
            <pc:docMk/>
            <pc:sldMk cId="1021387405" sldId="2146847929"/>
            <ac:spMk id="29" creationId="{CF0E0906-A1A2-22C8-24A4-F234E3F00C6A}"/>
          </ac:spMkLst>
        </pc:spChg>
        <pc:grpChg chg="del">
          <ac:chgData name="Hashimoto, Chie / 橋本　知依" userId="d974ff01-1f92-419a-ba7c-6fd3fb8463af" providerId="ADAL" clId="{5AD99873-E8C5-42A4-B95C-FC994AFE9BB8}" dt="2024-04-30T00:22:38.438" v="1293" actId="478"/>
          <ac:grpSpMkLst>
            <pc:docMk/>
            <pc:sldMk cId="1021387405" sldId="2146847929"/>
            <ac:grpSpMk id="9" creationId="{63601E66-9FBD-B497-90F8-A7DA67C4B02F}"/>
          </ac:grpSpMkLst>
        </pc:grpChg>
        <pc:grpChg chg="add mod">
          <ac:chgData name="Hashimoto, Chie / 橋本　知依" userId="d974ff01-1f92-419a-ba7c-6fd3fb8463af" providerId="ADAL" clId="{5AD99873-E8C5-42A4-B95C-FC994AFE9BB8}" dt="2024-04-30T00:40:12.888" v="1684" actId="1076"/>
          <ac:grpSpMkLst>
            <pc:docMk/>
            <pc:sldMk cId="1021387405" sldId="2146847929"/>
            <ac:grpSpMk id="15" creationId="{43D529A9-CBBA-EDAF-9484-3E5AC7B0A29E}"/>
          </ac:grpSpMkLst>
        </pc:grpChg>
        <pc:grpChg chg="add mod">
          <ac:chgData name="Hashimoto, Chie / 橋本　知依" userId="d974ff01-1f92-419a-ba7c-6fd3fb8463af" providerId="ADAL" clId="{5AD99873-E8C5-42A4-B95C-FC994AFE9BB8}" dt="2024-04-30T00:43:06.379" v="1830" actId="1076"/>
          <ac:grpSpMkLst>
            <pc:docMk/>
            <pc:sldMk cId="1021387405" sldId="2146847929"/>
            <ac:grpSpMk id="26" creationId="{6C80AE21-F7C0-059E-0F19-A83A818890D1}"/>
          </ac:grpSpMkLst>
        </pc:grpChg>
        <pc:graphicFrameChg chg="mod modGraphic">
          <ac:chgData name="Hashimoto, Chie / 橋本　知依" userId="d974ff01-1f92-419a-ba7c-6fd3fb8463af" providerId="ADAL" clId="{5AD99873-E8C5-42A4-B95C-FC994AFE9BB8}" dt="2024-04-30T00:53:18.047" v="2354" actId="20577"/>
          <ac:graphicFrameMkLst>
            <pc:docMk/>
            <pc:sldMk cId="1021387405" sldId="2146847929"/>
            <ac:graphicFrameMk id="8" creationId="{07219AAD-97A6-3628-5ADC-E4FDDF648FDB}"/>
          </ac:graphicFrameMkLst>
        </pc:graphicFrameChg>
        <pc:picChg chg="add del mod">
          <ac:chgData name="Hashimoto, Chie / 橋本　知依" userId="d974ff01-1f92-419a-ba7c-6fd3fb8463af" providerId="ADAL" clId="{5AD99873-E8C5-42A4-B95C-FC994AFE9BB8}" dt="2024-04-30T00:33:54.041" v="1347" actId="478"/>
          <ac:picMkLst>
            <pc:docMk/>
            <pc:sldMk cId="1021387405" sldId="2146847929"/>
            <ac:picMk id="7" creationId="{93DA971E-36E0-5A16-31A8-0895D5A3305E}"/>
          </ac:picMkLst>
        </pc:picChg>
        <pc:picChg chg="add mod modCrop">
          <ac:chgData name="Hashimoto, Chie / 橋本　知依" userId="d974ff01-1f92-419a-ba7c-6fd3fb8463af" providerId="ADAL" clId="{5AD99873-E8C5-42A4-B95C-FC994AFE9BB8}" dt="2024-04-30T00:37:01.916" v="1363" actId="164"/>
          <ac:picMkLst>
            <pc:docMk/>
            <pc:sldMk cId="1021387405" sldId="2146847929"/>
            <ac:picMk id="11" creationId="{63CDDA44-8283-D0EB-6B51-7C41F7276A7E}"/>
          </ac:picMkLst>
        </pc:picChg>
        <pc:picChg chg="add del mod">
          <ac:chgData name="Hashimoto, Chie / 橋本　知依" userId="d974ff01-1f92-419a-ba7c-6fd3fb8463af" providerId="ADAL" clId="{5AD99873-E8C5-42A4-B95C-FC994AFE9BB8}" dt="2024-04-30T00:38:13.927" v="1540" actId="478"/>
          <ac:picMkLst>
            <pc:docMk/>
            <pc:sldMk cId="1021387405" sldId="2146847929"/>
            <ac:picMk id="13" creationId="{9C4C6115-21C3-7859-5BB8-E42BB1D43CB0}"/>
          </ac:picMkLst>
        </pc:picChg>
        <pc:picChg chg="add mod modCrop">
          <ac:chgData name="Hashimoto, Chie / 橋本　知依" userId="d974ff01-1f92-419a-ba7c-6fd3fb8463af" providerId="ADAL" clId="{5AD99873-E8C5-42A4-B95C-FC994AFE9BB8}" dt="2024-04-30T00:37:01.916" v="1363" actId="164"/>
          <ac:picMkLst>
            <pc:docMk/>
            <pc:sldMk cId="1021387405" sldId="2146847929"/>
            <ac:picMk id="14" creationId="{AA1375BB-6A38-A74A-AA8D-67B67E69BED9}"/>
          </ac:picMkLst>
        </pc:picChg>
        <pc:picChg chg="add mod modCrop">
          <ac:chgData name="Hashimoto, Chie / 橋本　知依" userId="d974ff01-1f92-419a-ba7c-6fd3fb8463af" providerId="ADAL" clId="{5AD99873-E8C5-42A4-B95C-FC994AFE9BB8}" dt="2024-04-30T00:39:13.614" v="1640" actId="1076"/>
          <ac:picMkLst>
            <pc:docMk/>
            <pc:sldMk cId="1021387405" sldId="2146847929"/>
            <ac:picMk id="17" creationId="{EF9D74D1-DBB8-F327-5A79-D935F0B2745D}"/>
          </ac:picMkLst>
        </pc:picChg>
        <pc:picChg chg="mod modCrop">
          <ac:chgData name="Hashimoto, Chie / 橋本　知依" userId="d974ff01-1f92-419a-ba7c-6fd3fb8463af" providerId="ADAL" clId="{5AD99873-E8C5-42A4-B95C-FC994AFE9BB8}" dt="2024-04-30T00:43:04.391" v="1829" actId="732"/>
          <ac:picMkLst>
            <pc:docMk/>
            <pc:sldMk cId="1021387405" sldId="2146847929"/>
            <ac:picMk id="27" creationId="{5EBF540F-C0C0-CF50-A4B6-A4C97E56DEEB}"/>
          </ac:picMkLst>
        </pc:picChg>
        <pc:cxnChg chg="add mod">
          <ac:chgData name="Hashimoto, Chie / 橋本　知依" userId="d974ff01-1f92-419a-ba7c-6fd3fb8463af" providerId="ADAL" clId="{5AD99873-E8C5-42A4-B95C-FC994AFE9BB8}" dt="2024-04-30T00:40:37.119" v="1691" actId="14100"/>
          <ac:cxnSpMkLst>
            <pc:docMk/>
            <pc:sldMk cId="1021387405" sldId="2146847929"/>
            <ac:cxnSpMk id="22" creationId="{D506B0A8-EE9A-EAD1-CA67-4C0C042E0B44}"/>
          </ac:cxnSpMkLst>
        </pc:cxnChg>
      </pc:sldChg>
    </pc:docChg>
  </pc:docChgLst>
  <pc:docChgLst>
    <pc:chgData name="Hashimoto, Chie / 橋本　知依" userId="d974ff01-1f92-419a-ba7c-6fd3fb8463af" providerId="ADAL" clId="{7F15A138-B919-4505-9D5E-BC018F417834}"/>
    <pc:docChg chg="undo custSel addSld modSld">
      <pc:chgData name="Hashimoto, Chie / 橋本　知依" userId="d974ff01-1f92-419a-ba7c-6fd3fb8463af" providerId="ADAL" clId="{7F15A138-B919-4505-9D5E-BC018F417834}" dt="2024-02-08T06:17:32.167" v="1881" actId="20577"/>
      <pc:docMkLst>
        <pc:docMk/>
      </pc:docMkLst>
      <pc:sldChg chg="modSp mod">
        <pc:chgData name="Hashimoto, Chie / 橋本　知依" userId="d974ff01-1f92-419a-ba7c-6fd3fb8463af" providerId="ADAL" clId="{7F15A138-B919-4505-9D5E-BC018F417834}" dt="2024-02-08T05:10:00.771" v="13" actId="20577"/>
        <pc:sldMkLst>
          <pc:docMk/>
          <pc:sldMk cId="3840699567" sldId="303"/>
        </pc:sldMkLst>
        <pc:spChg chg="mod">
          <ac:chgData name="Hashimoto, Chie / 橋本　知依" userId="d974ff01-1f92-419a-ba7c-6fd3fb8463af" providerId="ADAL" clId="{7F15A138-B919-4505-9D5E-BC018F417834}" dt="2024-02-08T05:10:00.771" v="13" actId="20577"/>
          <ac:spMkLst>
            <pc:docMk/>
            <pc:sldMk cId="3840699567" sldId="303"/>
            <ac:spMk id="3" creationId="{530A82E1-8E0D-434A-9DF4-7C2ABD1A07A1}"/>
          </ac:spMkLst>
        </pc:spChg>
      </pc:sldChg>
      <pc:sldChg chg="addSp delSp modSp mod">
        <pc:chgData name="Hashimoto, Chie / 橋本　知依" userId="d974ff01-1f92-419a-ba7c-6fd3fb8463af" providerId="ADAL" clId="{7F15A138-B919-4505-9D5E-BC018F417834}" dt="2024-02-08T05:27:18.279" v="246" actId="14100"/>
        <pc:sldMkLst>
          <pc:docMk/>
          <pc:sldMk cId="509033882" sldId="305"/>
        </pc:sldMkLst>
        <pc:spChg chg="mod">
          <ac:chgData name="Hashimoto, Chie / 橋本　知依" userId="d974ff01-1f92-419a-ba7c-6fd3fb8463af" providerId="ADAL" clId="{7F15A138-B919-4505-9D5E-BC018F417834}" dt="2024-02-08T05:10:05.911" v="19" actId="20577"/>
          <ac:spMkLst>
            <pc:docMk/>
            <pc:sldMk cId="509033882" sldId="305"/>
            <ac:spMk id="6" creationId="{531B4B9D-12EA-4BC5-4859-8E23CDDB1A22}"/>
          </ac:spMkLst>
        </pc:spChg>
        <pc:spChg chg="add mod">
          <ac:chgData name="Hashimoto, Chie / 橋本　知依" userId="d974ff01-1f92-419a-ba7c-6fd3fb8463af" providerId="ADAL" clId="{7F15A138-B919-4505-9D5E-BC018F417834}" dt="2024-02-08T05:27:18.279" v="246" actId="14100"/>
          <ac:spMkLst>
            <pc:docMk/>
            <pc:sldMk cId="509033882" sldId="305"/>
            <ac:spMk id="7" creationId="{72E3CA28-FD70-B0E4-ABA3-6DC005E2AFC3}"/>
          </ac:spMkLst>
        </pc:spChg>
        <pc:spChg chg="del">
          <ac:chgData name="Hashimoto, Chie / 橋本　知依" userId="d974ff01-1f92-419a-ba7c-6fd3fb8463af" providerId="ADAL" clId="{7F15A138-B919-4505-9D5E-BC018F417834}" dt="2024-02-08T05:23:04.800" v="28" actId="478"/>
          <ac:spMkLst>
            <pc:docMk/>
            <pc:sldMk cId="509033882" sldId="305"/>
            <ac:spMk id="13" creationId="{D1E9F03B-B0EC-EB2A-6DC4-0E53A1A670B5}"/>
          </ac:spMkLst>
        </pc:spChg>
        <pc:spChg chg="del">
          <ac:chgData name="Hashimoto, Chie / 橋本　知依" userId="d974ff01-1f92-419a-ba7c-6fd3fb8463af" providerId="ADAL" clId="{7F15A138-B919-4505-9D5E-BC018F417834}" dt="2024-02-08T05:23:04.800" v="28" actId="478"/>
          <ac:spMkLst>
            <pc:docMk/>
            <pc:sldMk cId="509033882" sldId="305"/>
            <ac:spMk id="16" creationId="{8D564F95-D8FA-D490-6E79-EB36E7609454}"/>
          </ac:spMkLst>
        </pc:spChg>
        <pc:spChg chg="del">
          <ac:chgData name="Hashimoto, Chie / 橋本　知依" userId="d974ff01-1f92-419a-ba7c-6fd3fb8463af" providerId="ADAL" clId="{7F15A138-B919-4505-9D5E-BC018F417834}" dt="2024-02-08T05:23:04.800" v="28" actId="478"/>
          <ac:spMkLst>
            <pc:docMk/>
            <pc:sldMk cId="509033882" sldId="305"/>
            <ac:spMk id="27" creationId="{61554E6C-4B71-E605-EBCB-E0717E6FC6A2}"/>
          </ac:spMkLst>
        </pc:spChg>
        <pc:spChg chg="del">
          <ac:chgData name="Hashimoto, Chie / 橋本　知依" userId="d974ff01-1f92-419a-ba7c-6fd3fb8463af" providerId="ADAL" clId="{7F15A138-B919-4505-9D5E-BC018F417834}" dt="2024-02-08T05:27:06.249" v="241" actId="478"/>
          <ac:spMkLst>
            <pc:docMk/>
            <pc:sldMk cId="509033882" sldId="305"/>
            <ac:spMk id="28" creationId="{557B1DCE-5F59-7E17-4914-1FE7EA414C40}"/>
          </ac:spMkLst>
        </pc:spChg>
        <pc:grpChg chg="del">
          <ac:chgData name="Hashimoto, Chie / 橋本　知依" userId="d974ff01-1f92-419a-ba7c-6fd3fb8463af" providerId="ADAL" clId="{7F15A138-B919-4505-9D5E-BC018F417834}" dt="2024-02-08T05:10:21.254" v="21" actId="478"/>
          <ac:grpSpMkLst>
            <pc:docMk/>
            <pc:sldMk cId="509033882" sldId="305"/>
            <ac:grpSpMk id="25" creationId="{23E92181-2A57-00EA-E6FD-EA874EB34F5C}"/>
          </ac:grpSpMkLst>
        </pc:grpChg>
        <pc:grpChg chg="del">
          <ac:chgData name="Hashimoto, Chie / 橋本　知依" userId="d974ff01-1f92-419a-ba7c-6fd3fb8463af" providerId="ADAL" clId="{7F15A138-B919-4505-9D5E-BC018F417834}" dt="2024-02-08T05:10:20.679" v="20" actId="478"/>
          <ac:grpSpMkLst>
            <pc:docMk/>
            <pc:sldMk cId="509033882" sldId="305"/>
            <ac:grpSpMk id="26" creationId="{53854002-1476-A643-1AF9-606AFEF39DE1}"/>
          </ac:grpSpMkLst>
        </pc:grpChg>
        <pc:graphicFrameChg chg="mod modGraphic">
          <ac:chgData name="Hashimoto, Chie / 橋本　知依" userId="d974ff01-1f92-419a-ba7c-6fd3fb8463af" providerId="ADAL" clId="{7F15A138-B919-4505-9D5E-BC018F417834}" dt="2024-02-08T05:26:25.325" v="237" actId="14734"/>
          <ac:graphicFrameMkLst>
            <pc:docMk/>
            <pc:sldMk cId="509033882" sldId="305"/>
            <ac:graphicFrameMk id="14" creationId="{BAB5485D-46A9-1795-D8EB-5412EF3D411B}"/>
          </ac:graphicFrameMkLst>
        </pc:graphicFrameChg>
        <pc:picChg chg="add mod">
          <ac:chgData name="Hashimoto, Chie / 橋本　知依" userId="d974ff01-1f92-419a-ba7c-6fd3fb8463af" providerId="ADAL" clId="{7F15A138-B919-4505-9D5E-BC018F417834}" dt="2024-02-08T05:27:11.761" v="243" actId="14100"/>
          <ac:picMkLst>
            <pc:docMk/>
            <pc:sldMk cId="509033882" sldId="305"/>
            <ac:picMk id="5" creationId="{5432BC67-8852-865D-0E99-B85F11E133E1}"/>
          </ac:picMkLst>
        </pc:picChg>
        <pc:picChg chg="del">
          <ac:chgData name="Hashimoto, Chie / 橋本　知依" userId="d974ff01-1f92-419a-ba7c-6fd3fb8463af" providerId="ADAL" clId="{7F15A138-B919-4505-9D5E-BC018F417834}" dt="2024-02-08T05:10:22.879" v="22" actId="478"/>
          <ac:picMkLst>
            <pc:docMk/>
            <pc:sldMk cId="509033882" sldId="305"/>
            <ac:picMk id="30" creationId="{66CF92FB-9E89-03C3-2DA3-8664EC186E59}"/>
          </ac:picMkLst>
        </pc:picChg>
      </pc:sldChg>
      <pc:sldChg chg="addSp delSp modSp mod">
        <pc:chgData name="Hashimoto, Chie / 橋本　知依" userId="d974ff01-1f92-419a-ba7c-6fd3fb8463af" providerId="ADAL" clId="{7F15A138-B919-4505-9D5E-BC018F417834}" dt="2024-02-08T05:56:19.818" v="1434" actId="20577"/>
        <pc:sldMkLst>
          <pc:docMk/>
          <pc:sldMk cId="546968355" sldId="339"/>
        </pc:sldMkLst>
        <pc:spChg chg="add del">
          <ac:chgData name="Hashimoto, Chie / 橋本　知依" userId="d974ff01-1f92-419a-ba7c-6fd3fb8463af" providerId="ADAL" clId="{7F15A138-B919-4505-9D5E-BC018F417834}" dt="2024-02-08T05:34:03.304" v="553" actId="22"/>
          <ac:spMkLst>
            <pc:docMk/>
            <pc:sldMk cId="546968355" sldId="339"/>
            <ac:spMk id="3" creationId="{36238675-7DF9-F9C9-767B-FDA39676797F}"/>
          </ac:spMkLst>
        </pc:spChg>
        <pc:spChg chg="add">
          <ac:chgData name="Hashimoto, Chie / 橋本　知依" userId="d974ff01-1f92-419a-ba7c-6fd3fb8463af" providerId="ADAL" clId="{7F15A138-B919-4505-9D5E-BC018F417834}" dt="2024-02-08T05:34:08.474" v="554"/>
          <ac:spMkLst>
            <pc:docMk/>
            <pc:sldMk cId="546968355" sldId="339"/>
            <ac:spMk id="4" creationId="{45D75FA4-FD42-E915-02C4-8D138B4AF2AC}"/>
          </ac:spMkLst>
        </pc:spChg>
        <pc:graphicFrameChg chg="mod modGraphic">
          <ac:chgData name="Hashimoto, Chie / 橋本　知依" userId="d974ff01-1f92-419a-ba7c-6fd3fb8463af" providerId="ADAL" clId="{7F15A138-B919-4505-9D5E-BC018F417834}" dt="2024-02-08T05:56:19.818" v="1434" actId="20577"/>
          <ac:graphicFrameMkLst>
            <pc:docMk/>
            <pc:sldMk cId="546968355" sldId="339"/>
            <ac:graphicFrameMk id="8" creationId="{07219AAD-97A6-3628-5ADC-E4FDDF648FDB}"/>
          </ac:graphicFrameMkLst>
        </pc:graphicFrameChg>
        <pc:picChg chg="add mod modCrop">
          <ac:chgData name="Hashimoto, Chie / 橋本　知依" userId="d974ff01-1f92-419a-ba7c-6fd3fb8463af" providerId="ADAL" clId="{7F15A138-B919-4505-9D5E-BC018F417834}" dt="2024-02-08T05:34:35.443" v="560" actId="14100"/>
          <ac:picMkLst>
            <pc:docMk/>
            <pc:sldMk cId="546968355" sldId="339"/>
            <ac:picMk id="7" creationId="{A86934C4-DF7A-4199-78ED-BD0F45D32770}"/>
          </ac:picMkLst>
        </pc:picChg>
        <pc:picChg chg="add del">
          <ac:chgData name="Hashimoto, Chie / 橋本　知依" userId="d974ff01-1f92-419a-ba7c-6fd3fb8463af" providerId="ADAL" clId="{7F15A138-B919-4505-9D5E-BC018F417834}" dt="2024-02-08T05:35:54.494" v="615" actId="22"/>
          <ac:picMkLst>
            <pc:docMk/>
            <pc:sldMk cId="546968355" sldId="339"/>
            <ac:picMk id="10" creationId="{38A95255-B345-21C4-5A6D-49F0DDCEF454}"/>
          </ac:picMkLst>
        </pc:picChg>
        <pc:picChg chg="add mod modCrop">
          <ac:chgData name="Hashimoto, Chie / 橋本　知依" userId="d974ff01-1f92-419a-ba7c-6fd3fb8463af" providerId="ADAL" clId="{7F15A138-B919-4505-9D5E-BC018F417834}" dt="2024-02-08T05:36:10.186" v="619" actId="1076"/>
          <ac:picMkLst>
            <pc:docMk/>
            <pc:sldMk cId="546968355" sldId="339"/>
            <ac:picMk id="12" creationId="{BBA58139-9FCB-8392-A960-776615A2DEF8}"/>
          </ac:picMkLst>
        </pc:picChg>
        <pc:picChg chg="del">
          <ac:chgData name="Hashimoto, Chie / 橋本　知依" userId="d974ff01-1f92-419a-ba7c-6fd3fb8463af" providerId="ADAL" clId="{7F15A138-B919-4505-9D5E-BC018F417834}" dt="2024-02-08T05:32:36.712" v="405" actId="478"/>
          <ac:picMkLst>
            <pc:docMk/>
            <pc:sldMk cId="546968355" sldId="339"/>
            <ac:picMk id="14" creationId="{098B87A0-C5FB-009B-A5CE-831A45DAF5CA}"/>
          </ac:picMkLst>
        </pc:picChg>
        <pc:picChg chg="del">
          <ac:chgData name="Hashimoto, Chie / 橋本　知依" userId="d974ff01-1f92-419a-ba7c-6fd3fb8463af" providerId="ADAL" clId="{7F15A138-B919-4505-9D5E-BC018F417834}" dt="2024-02-08T05:32:37.197" v="406" actId="478"/>
          <ac:picMkLst>
            <pc:docMk/>
            <pc:sldMk cId="546968355" sldId="339"/>
            <ac:picMk id="16" creationId="{19CDC18D-9914-2842-A205-6410651D9E02}"/>
          </ac:picMkLst>
        </pc:picChg>
      </pc:sldChg>
      <pc:sldChg chg="addSp delSp modSp mod">
        <pc:chgData name="Hashimoto, Chie / 橋本　知依" userId="d974ff01-1f92-419a-ba7c-6fd3fb8463af" providerId="ADAL" clId="{7F15A138-B919-4505-9D5E-BC018F417834}" dt="2024-02-08T06:14:43.078" v="1873" actId="1076"/>
        <pc:sldMkLst>
          <pc:docMk/>
          <pc:sldMk cId="736235912" sldId="342"/>
        </pc:sldMkLst>
        <pc:spChg chg="del">
          <ac:chgData name="Hashimoto, Chie / 橋本　知依" userId="d974ff01-1f92-419a-ba7c-6fd3fb8463af" providerId="ADAL" clId="{7F15A138-B919-4505-9D5E-BC018F417834}" dt="2024-02-08T05:27:28.497" v="250" actId="478"/>
          <ac:spMkLst>
            <pc:docMk/>
            <pc:sldMk cId="736235912" sldId="342"/>
            <ac:spMk id="10" creationId="{4F8E0255-8316-1242-1704-51D333FBC6EC}"/>
          </ac:spMkLst>
        </pc:spChg>
        <pc:spChg chg="del">
          <ac:chgData name="Hashimoto, Chie / 橋本　知依" userId="d974ff01-1f92-419a-ba7c-6fd3fb8463af" providerId="ADAL" clId="{7F15A138-B919-4505-9D5E-BC018F417834}" dt="2024-02-08T05:27:29.122" v="251" actId="478"/>
          <ac:spMkLst>
            <pc:docMk/>
            <pc:sldMk cId="736235912" sldId="342"/>
            <ac:spMk id="11" creationId="{7C320BCB-85E8-5CCC-D123-6373A6F77FA0}"/>
          </ac:spMkLst>
        </pc:spChg>
        <pc:spChg chg="del mod">
          <ac:chgData name="Hashimoto, Chie / 橋本　知依" userId="d974ff01-1f92-419a-ba7c-6fd3fb8463af" providerId="ADAL" clId="{7F15A138-B919-4505-9D5E-BC018F417834}" dt="2024-02-08T05:30:38.502" v="394" actId="478"/>
          <ac:spMkLst>
            <pc:docMk/>
            <pc:sldMk cId="736235912" sldId="342"/>
            <ac:spMk id="12" creationId="{4619A122-54A9-D9EE-8550-824A8200F618}"/>
          </ac:spMkLst>
        </pc:spChg>
        <pc:spChg chg="add mod">
          <ac:chgData name="Hashimoto, Chie / 橋本　知依" userId="d974ff01-1f92-419a-ba7c-6fd3fb8463af" providerId="ADAL" clId="{7F15A138-B919-4505-9D5E-BC018F417834}" dt="2024-02-08T06:14:41.113" v="1872" actId="1076"/>
          <ac:spMkLst>
            <pc:docMk/>
            <pc:sldMk cId="736235912" sldId="342"/>
            <ac:spMk id="16" creationId="{E0CE0C75-C4BB-DACC-A26B-0618908B668C}"/>
          </ac:spMkLst>
        </pc:spChg>
        <pc:spChg chg="add mod">
          <ac:chgData name="Hashimoto, Chie / 橋本　知依" userId="d974ff01-1f92-419a-ba7c-6fd3fb8463af" providerId="ADAL" clId="{7F15A138-B919-4505-9D5E-BC018F417834}" dt="2024-02-08T06:14:43.078" v="1873" actId="1076"/>
          <ac:spMkLst>
            <pc:docMk/>
            <pc:sldMk cId="736235912" sldId="342"/>
            <ac:spMk id="20" creationId="{9F2FBAD2-080F-CF6B-20A4-0AF408D8A955}"/>
          </ac:spMkLst>
        </pc:spChg>
        <pc:grpChg chg="del">
          <ac:chgData name="Hashimoto, Chie / 橋本　知依" userId="d974ff01-1f92-419a-ba7c-6fd3fb8463af" providerId="ADAL" clId="{7F15A138-B919-4505-9D5E-BC018F417834}" dt="2024-02-08T05:30:35.923" v="393" actId="478"/>
          <ac:grpSpMkLst>
            <pc:docMk/>
            <pc:sldMk cId="736235912" sldId="342"/>
            <ac:grpSpMk id="13" creationId="{E116641A-D37A-4DA2-16AC-0907BC3A5FB1}"/>
          </ac:grpSpMkLst>
        </pc:grpChg>
        <pc:graphicFrameChg chg="mod modGraphic">
          <ac:chgData name="Hashimoto, Chie / 橋本　知依" userId="d974ff01-1f92-419a-ba7c-6fd3fb8463af" providerId="ADAL" clId="{7F15A138-B919-4505-9D5E-BC018F417834}" dt="2024-02-08T06:14:28.871" v="1868" actId="20577"/>
          <ac:graphicFrameMkLst>
            <pc:docMk/>
            <pc:sldMk cId="736235912" sldId="342"/>
            <ac:graphicFrameMk id="8" creationId="{07219AAD-97A6-3628-5ADC-E4FDDF648FDB}"/>
          </ac:graphicFrameMkLst>
        </pc:graphicFrameChg>
        <pc:picChg chg="add mod modCrop">
          <ac:chgData name="Hashimoto, Chie / 橋本　知依" userId="d974ff01-1f92-419a-ba7c-6fd3fb8463af" providerId="ADAL" clId="{7F15A138-B919-4505-9D5E-BC018F417834}" dt="2024-02-08T06:00:47.393" v="1630" actId="1076"/>
          <ac:picMkLst>
            <pc:docMk/>
            <pc:sldMk cId="736235912" sldId="342"/>
            <ac:picMk id="3" creationId="{07566804-C862-62CE-1026-5AE9E21E5E6B}"/>
          </ac:picMkLst>
        </pc:picChg>
        <pc:picChg chg="del">
          <ac:chgData name="Hashimoto, Chie / 橋本　知依" userId="d974ff01-1f92-419a-ba7c-6fd3fb8463af" providerId="ADAL" clId="{7F15A138-B919-4505-9D5E-BC018F417834}" dt="2024-02-08T05:27:22.824" v="247" actId="478"/>
          <ac:picMkLst>
            <pc:docMk/>
            <pc:sldMk cId="736235912" sldId="342"/>
            <ac:picMk id="4" creationId="{3D597090-9E52-7D4E-082E-DD7F8D27EE99}"/>
          </ac:picMkLst>
        </pc:picChg>
        <pc:picChg chg="add mod modCrop">
          <ac:chgData name="Hashimoto, Chie / 橋本　知依" userId="d974ff01-1f92-419a-ba7c-6fd3fb8463af" providerId="ADAL" clId="{7F15A138-B919-4505-9D5E-BC018F417834}" dt="2024-02-08T06:14:36.919" v="1870" actId="14100"/>
          <ac:picMkLst>
            <pc:docMk/>
            <pc:sldMk cId="736235912" sldId="342"/>
            <ac:picMk id="7" creationId="{4F76B644-6EEB-A530-70CB-92203817D466}"/>
          </ac:picMkLst>
        </pc:picChg>
        <pc:picChg chg="del">
          <ac:chgData name="Hashimoto, Chie / 橋本　知依" userId="d974ff01-1f92-419a-ba7c-6fd3fb8463af" providerId="ADAL" clId="{7F15A138-B919-4505-9D5E-BC018F417834}" dt="2024-02-08T05:27:23.217" v="248" actId="478"/>
          <ac:picMkLst>
            <pc:docMk/>
            <pc:sldMk cId="736235912" sldId="342"/>
            <ac:picMk id="9" creationId="{03F62AD0-59A2-1D32-1461-182CCC678923}"/>
          </ac:picMkLst>
        </pc:picChg>
        <pc:cxnChg chg="add mod">
          <ac:chgData name="Hashimoto, Chie / 橋本　知依" userId="d974ff01-1f92-419a-ba7c-6fd3fb8463af" providerId="ADAL" clId="{7F15A138-B919-4505-9D5E-BC018F417834}" dt="2024-02-08T06:14:41.113" v="1872" actId="1076"/>
          <ac:cxnSpMkLst>
            <pc:docMk/>
            <pc:sldMk cId="736235912" sldId="342"/>
            <ac:cxnSpMk id="18" creationId="{21DFC306-7C86-D2FE-8639-AEC512C8F842}"/>
          </ac:cxnSpMkLst>
        </pc:cxnChg>
      </pc:sldChg>
      <pc:sldChg chg="delSp modSp mod">
        <pc:chgData name="Hashimoto, Chie / 橋本　知依" userId="d974ff01-1f92-419a-ba7c-6fd3fb8463af" providerId="ADAL" clId="{7F15A138-B919-4505-9D5E-BC018F417834}" dt="2024-02-08T05:56:20.706" v="1435" actId="20577"/>
        <pc:sldMkLst>
          <pc:docMk/>
          <pc:sldMk cId="2738866523" sldId="343"/>
        </pc:sldMkLst>
        <pc:spChg chg="del">
          <ac:chgData name="Hashimoto, Chie / 橋本　知依" userId="d974ff01-1f92-419a-ba7c-6fd3fb8463af" providerId="ADAL" clId="{7F15A138-B919-4505-9D5E-BC018F417834}" dt="2024-02-08T05:36:16.506" v="621" actId="478"/>
          <ac:spMkLst>
            <pc:docMk/>
            <pc:sldMk cId="2738866523" sldId="343"/>
            <ac:spMk id="4" creationId="{268FBB9C-1999-243B-31B8-E09191C5BD54}"/>
          </ac:spMkLst>
        </pc:spChg>
        <pc:graphicFrameChg chg="mod modGraphic">
          <ac:chgData name="Hashimoto, Chie / 橋本　知依" userId="d974ff01-1f92-419a-ba7c-6fd3fb8463af" providerId="ADAL" clId="{7F15A138-B919-4505-9D5E-BC018F417834}" dt="2024-02-08T05:56:20.706" v="1435" actId="20577"/>
          <ac:graphicFrameMkLst>
            <pc:docMk/>
            <pc:sldMk cId="2738866523" sldId="343"/>
            <ac:graphicFrameMk id="8" creationId="{07219AAD-97A6-3628-5ADC-E4FDDF648FDB}"/>
          </ac:graphicFrameMkLst>
        </pc:graphicFrameChg>
        <pc:picChg chg="del">
          <ac:chgData name="Hashimoto, Chie / 橋本　知依" userId="d974ff01-1f92-419a-ba7c-6fd3fb8463af" providerId="ADAL" clId="{7F15A138-B919-4505-9D5E-BC018F417834}" dt="2024-02-08T05:36:15.750" v="620" actId="478"/>
          <ac:picMkLst>
            <pc:docMk/>
            <pc:sldMk cId="2738866523" sldId="343"/>
            <ac:picMk id="3" creationId="{A5A27EB6-2E9C-1231-376B-EA32CB8347DC}"/>
          </ac:picMkLst>
        </pc:picChg>
      </pc:sldChg>
      <pc:sldChg chg="addSp delSp modSp add mod">
        <pc:chgData name="Hashimoto, Chie / 橋本　知依" userId="d974ff01-1f92-419a-ba7c-6fd3fb8463af" providerId="ADAL" clId="{7F15A138-B919-4505-9D5E-BC018F417834}" dt="2024-02-08T06:17:32.167" v="1881" actId="20577"/>
        <pc:sldMkLst>
          <pc:docMk/>
          <pc:sldMk cId="2695599913" sldId="344"/>
        </pc:sldMkLst>
        <pc:spChg chg="add mod">
          <ac:chgData name="Hashimoto, Chie / 橋本　知依" userId="d974ff01-1f92-419a-ba7c-6fd3fb8463af" providerId="ADAL" clId="{7F15A138-B919-4505-9D5E-BC018F417834}" dt="2024-02-08T05:55:31.923" v="1425" actId="14100"/>
          <ac:spMkLst>
            <pc:docMk/>
            <pc:sldMk cId="2695599913" sldId="344"/>
            <ac:spMk id="5" creationId="{75AA1736-9380-707E-E418-5B0AAE245FDC}"/>
          </ac:spMkLst>
        </pc:spChg>
        <pc:spChg chg="del">
          <ac:chgData name="Hashimoto, Chie / 橋本　知依" userId="d974ff01-1f92-419a-ba7c-6fd3fb8463af" providerId="ADAL" clId="{7F15A138-B919-4505-9D5E-BC018F417834}" dt="2024-02-08T05:30:55.728" v="404" actId="478"/>
          <ac:spMkLst>
            <pc:docMk/>
            <pc:sldMk cId="2695599913" sldId="344"/>
            <ac:spMk id="12" creationId="{4619A122-54A9-D9EE-8550-824A8200F618}"/>
          </ac:spMkLst>
        </pc:spChg>
        <pc:grpChg chg="del">
          <ac:chgData name="Hashimoto, Chie / 橋本　知依" userId="d974ff01-1f92-419a-ba7c-6fd3fb8463af" providerId="ADAL" clId="{7F15A138-B919-4505-9D5E-BC018F417834}" dt="2024-02-08T05:30:46.517" v="397" actId="478"/>
          <ac:grpSpMkLst>
            <pc:docMk/>
            <pc:sldMk cId="2695599913" sldId="344"/>
            <ac:grpSpMk id="13" creationId="{E116641A-D37A-4DA2-16AC-0907BC3A5FB1}"/>
          </ac:grpSpMkLst>
        </pc:grpChg>
        <pc:graphicFrameChg chg="mod modGraphic">
          <ac:chgData name="Hashimoto, Chie / 橋本　知依" userId="d974ff01-1f92-419a-ba7c-6fd3fb8463af" providerId="ADAL" clId="{7F15A138-B919-4505-9D5E-BC018F417834}" dt="2024-02-08T06:17:32.167" v="1881" actId="20577"/>
          <ac:graphicFrameMkLst>
            <pc:docMk/>
            <pc:sldMk cId="2695599913" sldId="344"/>
            <ac:graphicFrameMk id="8" creationId="{07219AAD-97A6-3628-5ADC-E4FDDF648FDB}"/>
          </ac:graphicFrameMkLst>
        </pc:graphicFrameChg>
        <pc:picChg chg="del">
          <ac:chgData name="Hashimoto, Chie / 橋本　知依" userId="d974ff01-1f92-419a-ba7c-6fd3fb8463af" providerId="ADAL" clId="{7F15A138-B919-4505-9D5E-BC018F417834}" dt="2024-02-08T05:30:47.492" v="398" actId="478"/>
          <ac:picMkLst>
            <pc:docMk/>
            <pc:sldMk cId="2695599913" sldId="344"/>
            <ac:picMk id="3" creationId="{07566804-C862-62CE-1026-5AE9E21E5E6B}"/>
          </ac:picMkLst>
        </pc:picChg>
        <pc:picChg chg="add mod modCrop">
          <ac:chgData name="Hashimoto, Chie / 橋本　知依" userId="d974ff01-1f92-419a-ba7c-6fd3fb8463af" providerId="ADAL" clId="{7F15A138-B919-4505-9D5E-BC018F417834}" dt="2024-02-08T05:55:16.398" v="1421" actId="732"/>
          <ac:picMkLst>
            <pc:docMk/>
            <pc:sldMk cId="2695599913" sldId="344"/>
            <ac:picMk id="4" creationId="{8E27BF61-BEDB-07AA-B5D8-55D8EF4F2FBE}"/>
          </ac:picMkLst>
        </pc:picChg>
      </pc:sldChg>
    </pc:docChg>
  </pc:docChgLst>
  <pc:docChgLst>
    <pc:chgData name="Hashimoto, Chie / 橋本　知依" userId="d974ff01-1f92-419a-ba7c-6fd3fb8463af" providerId="ADAL" clId="{B094B184-2B5F-41F1-BCA2-90BB860B53AF}"/>
    <pc:docChg chg="undo custSel addSld delSld modSld sldOrd">
      <pc:chgData name="Hashimoto, Chie / 橋本　知依" userId="d974ff01-1f92-419a-ba7c-6fd3fb8463af" providerId="ADAL" clId="{B094B184-2B5F-41F1-BCA2-90BB860B53AF}" dt="2023-10-25T08:55:32.844" v="7484" actId="20577"/>
      <pc:docMkLst>
        <pc:docMk/>
      </pc:docMkLst>
      <pc:sldChg chg="modSp mod">
        <pc:chgData name="Hashimoto, Chie / 橋本　知依" userId="d974ff01-1f92-419a-ba7c-6fd3fb8463af" providerId="ADAL" clId="{B094B184-2B5F-41F1-BCA2-90BB860B53AF}" dt="2023-10-25T08:26:09.095" v="6610" actId="20577"/>
        <pc:sldMkLst>
          <pc:docMk/>
          <pc:sldMk cId="3840699567" sldId="303"/>
        </pc:sldMkLst>
        <pc:spChg chg="mod">
          <ac:chgData name="Hashimoto, Chie / 橋本　知依" userId="d974ff01-1f92-419a-ba7c-6fd3fb8463af" providerId="ADAL" clId="{B094B184-2B5F-41F1-BCA2-90BB860B53AF}" dt="2023-10-25T08:26:09.095" v="6610" actId="20577"/>
          <ac:spMkLst>
            <pc:docMk/>
            <pc:sldMk cId="3840699567" sldId="303"/>
            <ac:spMk id="3" creationId="{530A82E1-8E0D-434A-9DF4-7C2ABD1A07A1}"/>
          </ac:spMkLst>
        </pc:spChg>
      </pc:sldChg>
      <pc:sldChg chg="addSp delSp modSp mod">
        <pc:chgData name="Hashimoto, Chie / 橋本　知依" userId="d974ff01-1f92-419a-ba7c-6fd3fb8463af" providerId="ADAL" clId="{B094B184-2B5F-41F1-BCA2-90BB860B53AF}" dt="2023-10-25T08:26:15.303" v="6620" actId="20577"/>
        <pc:sldMkLst>
          <pc:docMk/>
          <pc:sldMk cId="509033882" sldId="305"/>
        </pc:sldMkLst>
        <pc:spChg chg="mod">
          <ac:chgData name="Hashimoto, Chie / 橋本　知依" userId="d974ff01-1f92-419a-ba7c-6fd3fb8463af" providerId="ADAL" clId="{B094B184-2B5F-41F1-BCA2-90BB860B53AF}" dt="2023-10-25T08:26:15.303" v="6620" actId="20577"/>
          <ac:spMkLst>
            <pc:docMk/>
            <pc:sldMk cId="509033882" sldId="305"/>
            <ac:spMk id="6" creationId="{531B4B9D-12EA-4BC5-4859-8E23CDDB1A22}"/>
          </ac:spMkLst>
        </pc:spChg>
        <pc:spChg chg="add mod">
          <ac:chgData name="Hashimoto, Chie / 橋本　知依" userId="d974ff01-1f92-419a-ba7c-6fd3fb8463af" providerId="ADAL" clId="{B094B184-2B5F-41F1-BCA2-90BB860B53AF}" dt="2023-10-25T08:25:39.361" v="6606" actId="1076"/>
          <ac:spMkLst>
            <pc:docMk/>
            <pc:sldMk cId="509033882" sldId="305"/>
            <ac:spMk id="7" creationId="{DB462E19-2AD4-6A23-1FAF-F7BF8087DC23}"/>
          </ac:spMkLst>
        </pc:spChg>
        <pc:spChg chg="add mod">
          <ac:chgData name="Hashimoto, Chie / 橋本　知依" userId="d974ff01-1f92-419a-ba7c-6fd3fb8463af" providerId="ADAL" clId="{B094B184-2B5F-41F1-BCA2-90BB860B53AF}" dt="2023-10-25T08:21:09.054" v="6390" actId="1076"/>
          <ac:spMkLst>
            <pc:docMk/>
            <pc:sldMk cId="509033882" sldId="305"/>
            <ac:spMk id="8" creationId="{060EFA88-1D8D-D8A8-2766-30DFABE47B40}"/>
          </ac:spMkLst>
        </pc:spChg>
        <pc:spChg chg="add mod">
          <ac:chgData name="Hashimoto, Chie / 橋本　知依" userId="d974ff01-1f92-419a-ba7c-6fd3fb8463af" providerId="ADAL" clId="{B094B184-2B5F-41F1-BCA2-90BB860B53AF}" dt="2023-10-25T08:21:59.807" v="6405" actId="1076"/>
          <ac:spMkLst>
            <pc:docMk/>
            <pc:sldMk cId="509033882" sldId="305"/>
            <ac:spMk id="9" creationId="{3FD80B45-95D0-6766-6080-C0EB58642D3F}"/>
          </ac:spMkLst>
        </pc:spChg>
        <pc:spChg chg="add mod">
          <ac:chgData name="Hashimoto, Chie / 橋本　知依" userId="d974ff01-1f92-419a-ba7c-6fd3fb8463af" providerId="ADAL" clId="{B094B184-2B5F-41F1-BCA2-90BB860B53AF}" dt="2023-10-25T08:21:25.614" v="6397" actId="1076"/>
          <ac:spMkLst>
            <pc:docMk/>
            <pc:sldMk cId="509033882" sldId="305"/>
            <ac:spMk id="10" creationId="{9AB43444-53DB-6BBC-AD6C-9D23C75023D8}"/>
          </ac:spMkLst>
        </pc:spChg>
        <pc:spChg chg="del">
          <ac:chgData name="Hashimoto, Chie / 橋本　知依" userId="d974ff01-1f92-419a-ba7c-6fd3fb8463af" providerId="ADAL" clId="{B094B184-2B5F-41F1-BCA2-90BB860B53AF}" dt="2023-10-24T04:38:22.432" v="533" actId="478"/>
          <ac:spMkLst>
            <pc:docMk/>
            <pc:sldMk cId="509033882" sldId="305"/>
            <ac:spMk id="14" creationId="{2F1F5D93-3A64-BF85-7FE5-DEB5015267C9}"/>
          </ac:spMkLst>
        </pc:spChg>
        <pc:spChg chg="add mod">
          <ac:chgData name="Hashimoto, Chie / 橋本　知依" userId="d974ff01-1f92-419a-ba7c-6fd3fb8463af" providerId="ADAL" clId="{B094B184-2B5F-41F1-BCA2-90BB860B53AF}" dt="2023-10-25T08:22:56.900" v="6416" actId="1076"/>
          <ac:spMkLst>
            <pc:docMk/>
            <pc:sldMk cId="509033882" sldId="305"/>
            <ac:spMk id="15" creationId="{1BA45130-5008-5B6D-5E0A-D7511ABAAFEC}"/>
          </ac:spMkLst>
        </pc:spChg>
        <pc:spChg chg="del">
          <ac:chgData name="Hashimoto, Chie / 橋本　知依" userId="d974ff01-1f92-419a-ba7c-6fd3fb8463af" providerId="ADAL" clId="{B094B184-2B5F-41F1-BCA2-90BB860B53AF}" dt="2023-10-24T04:38:22.432" v="533" actId="478"/>
          <ac:spMkLst>
            <pc:docMk/>
            <pc:sldMk cId="509033882" sldId="305"/>
            <ac:spMk id="15" creationId="{9AE51388-2457-6B2E-3642-01861993E9D2}"/>
          </ac:spMkLst>
        </pc:spChg>
        <pc:spChg chg="add mod">
          <ac:chgData name="Hashimoto, Chie / 橋本　知依" userId="d974ff01-1f92-419a-ba7c-6fd3fb8463af" providerId="ADAL" clId="{B094B184-2B5F-41F1-BCA2-90BB860B53AF}" dt="2023-10-25T08:22:59.600" v="6418" actId="1076"/>
          <ac:spMkLst>
            <pc:docMk/>
            <pc:sldMk cId="509033882" sldId="305"/>
            <ac:spMk id="16" creationId="{F98D9867-26FC-CE13-BF7E-83BF0BE2F750}"/>
          </ac:spMkLst>
        </pc:spChg>
        <pc:spChg chg="del">
          <ac:chgData name="Hashimoto, Chie / 橋本　知依" userId="d974ff01-1f92-419a-ba7c-6fd3fb8463af" providerId="ADAL" clId="{B094B184-2B5F-41F1-BCA2-90BB860B53AF}" dt="2023-10-24T04:38:22.432" v="533" actId="478"/>
          <ac:spMkLst>
            <pc:docMk/>
            <pc:sldMk cId="509033882" sldId="305"/>
            <ac:spMk id="16" creationId="{FA551613-80C7-9002-39C4-A8DC97E4A457}"/>
          </ac:spMkLst>
        </pc:spChg>
        <pc:spChg chg="add mod">
          <ac:chgData name="Hashimoto, Chie / 橋本　知依" userId="d974ff01-1f92-419a-ba7c-6fd3fb8463af" providerId="ADAL" clId="{B094B184-2B5F-41F1-BCA2-90BB860B53AF}" dt="2023-10-25T08:23:01.873" v="6420" actId="1076"/>
          <ac:spMkLst>
            <pc:docMk/>
            <pc:sldMk cId="509033882" sldId="305"/>
            <ac:spMk id="17" creationId="{D6F23847-5F51-9D6D-F67C-E132E46F5139}"/>
          </ac:spMkLst>
        </pc:spChg>
        <pc:spChg chg="add mod">
          <ac:chgData name="Hashimoto, Chie / 橋本　知依" userId="d974ff01-1f92-419a-ba7c-6fd3fb8463af" providerId="ADAL" clId="{B094B184-2B5F-41F1-BCA2-90BB860B53AF}" dt="2023-10-25T08:23:05.345" v="6422" actId="1076"/>
          <ac:spMkLst>
            <pc:docMk/>
            <pc:sldMk cId="509033882" sldId="305"/>
            <ac:spMk id="18" creationId="{BFBDD624-2EFF-97DA-F192-A8619B02AE06}"/>
          </ac:spMkLst>
        </pc:spChg>
        <pc:graphicFrameChg chg="mod modGraphic">
          <ac:chgData name="Hashimoto, Chie / 橋本　知依" userId="d974ff01-1f92-419a-ba7c-6fd3fb8463af" providerId="ADAL" clId="{B094B184-2B5F-41F1-BCA2-90BB860B53AF}" dt="2023-10-25T08:14:43.634" v="629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B094B184-2B5F-41F1-BCA2-90BB860B53AF}" dt="2023-10-25T08:22:17.193" v="6407" actId="14100"/>
          <ac:picMkLst>
            <pc:docMk/>
            <pc:sldMk cId="509033882" sldId="305"/>
            <ac:picMk id="5" creationId="{F4681FF7-250C-91CB-5F6B-B0D480BB087B}"/>
          </ac:picMkLst>
        </pc:picChg>
        <pc:picChg chg="del">
          <ac:chgData name="Hashimoto, Chie / 橋本　知依" userId="d974ff01-1f92-419a-ba7c-6fd3fb8463af" providerId="ADAL" clId="{B094B184-2B5F-41F1-BCA2-90BB860B53AF}" dt="2023-10-24T02:53:16.265" v="465" actId="478"/>
          <ac:picMkLst>
            <pc:docMk/>
            <pc:sldMk cId="509033882" sldId="305"/>
            <ac:picMk id="7" creationId="{4A5533C5-8F36-3D3B-B3F2-6340BF6FF027}"/>
          </ac:picMkLst>
        </pc:picChg>
        <pc:picChg chg="del">
          <ac:chgData name="Hashimoto, Chie / 橋本　知依" userId="d974ff01-1f92-419a-ba7c-6fd3fb8463af" providerId="ADAL" clId="{B094B184-2B5F-41F1-BCA2-90BB860B53AF}" dt="2023-10-24T02:53:16.602" v="466" actId="478"/>
          <ac:picMkLst>
            <pc:docMk/>
            <pc:sldMk cId="509033882" sldId="305"/>
            <ac:picMk id="12" creationId="{2F060B4F-C837-0902-555C-F84674E1C497}"/>
          </ac:picMkLst>
        </pc:picChg>
        <pc:picChg chg="add mod modCrop">
          <ac:chgData name="Hashimoto, Chie / 橋本　知依" userId="d974ff01-1f92-419a-ba7c-6fd3fb8463af" providerId="ADAL" clId="{B094B184-2B5F-41F1-BCA2-90BB860B53AF}" dt="2023-10-25T08:22:28.489" v="6410" actId="732"/>
          <ac:picMkLst>
            <pc:docMk/>
            <pc:sldMk cId="509033882" sldId="305"/>
            <ac:picMk id="12" creationId="{E13259DC-C80C-8F02-7B0E-353663BBCD48}"/>
          </ac:picMkLst>
        </pc:picChg>
        <pc:picChg chg="add mod modCrop">
          <ac:chgData name="Hashimoto, Chie / 橋本　知依" userId="d974ff01-1f92-419a-ba7c-6fd3fb8463af" providerId="ADAL" clId="{B094B184-2B5F-41F1-BCA2-90BB860B53AF}" dt="2023-10-25T08:21:51.753" v="6403" actId="732"/>
          <ac:picMkLst>
            <pc:docMk/>
            <pc:sldMk cId="509033882" sldId="305"/>
            <ac:picMk id="14" creationId="{93A3E691-10C2-263E-A2F8-EACCB5C2E6D8}"/>
          </ac:picMkLst>
        </pc:picChg>
        <pc:cxnChg chg="del mod">
          <ac:chgData name="Hashimoto, Chie / 橋本　知依" userId="d974ff01-1f92-419a-ba7c-6fd3fb8463af" providerId="ADAL" clId="{B094B184-2B5F-41F1-BCA2-90BB860B53AF}" dt="2023-10-24T02:53:15.784" v="464" actId="478"/>
          <ac:cxnSpMkLst>
            <pc:docMk/>
            <pc:sldMk cId="509033882" sldId="305"/>
            <ac:cxnSpMk id="13" creationId="{753534E4-5818-6C49-544E-C2C42864BEF9}"/>
          </ac:cxnSpMkLst>
        </pc:cxnChg>
      </pc:sldChg>
      <pc:sldChg chg="addSp delSp modSp mod">
        <pc:chgData name="Hashimoto, Chie / 橋本　知依" userId="d974ff01-1f92-419a-ba7c-6fd3fb8463af" providerId="ADAL" clId="{B094B184-2B5F-41F1-BCA2-90BB860B53AF}" dt="2023-10-25T08:18:47.702" v="6380" actId="20577"/>
        <pc:sldMkLst>
          <pc:docMk/>
          <pc:sldMk cId="1571775979" sldId="325"/>
        </pc:sldMkLst>
        <pc:spChg chg="add mod">
          <ac:chgData name="Hashimoto, Chie / 橋本　知依" userId="d974ff01-1f92-419a-ba7c-6fd3fb8463af" providerId="ADAL" clId="{B094B184-2B5F-41F1-BCA2-90BB860B53AF}" dt="2023-10-25T03:42:47.477" v="1760" actId="14100"/>
          <ac:spMkLst>
            <pc:docMk/>
            <pc:sldMk cId="1571775979" sldId="325"/>
            <ac:spMk id="10" creationId="{92093CB9-44E6-BFD7-DE2A-859308099B23}"/>
          </ac:spMkLst>
        </pc:spChg>
        <pc:spChg chg="del">
          <ac:chgData name="Hashimoto, Chie / 橋本　知依" userId="d974ff01-1f92-419a-ba7c-6fd3fb8463af" providerId="ADAL" clId="{B094B184-2B5F-41F1-BCA2-90BB860B53AF}" dt="2023-10-24T02:45:31.758" v="8" actId="478"/>
          <ac:spMkLst>
            <pc:docMk/>
            <pc:sldMk cId="1571775979" sldId="325"/>
            <ac:spMk id="13" creationId="{DDE09D2E-4A8A-84BC-E4B2-1713D0FFDC89}"/>
          </ac:spMkLst>
        </pc:spChg>
        <pc:spChg chg="add mod">
          <ac:chgData name="Hashimoto, Chie / 橋本　知依" userId="d974ff01-1f92-419a-ba7c-6fd3fb8463af" providerId="ADAL" clId="{B094B184-2B5F-41F1-BCA2-90BB860B53AF}" dt="2023-10-25T03:43:59.810" v="1858" actId="1076"/>
          <ac:spMkLst>
            <pc:docMk/>
            <pc:sldMk cId="1571775979" sldId="325"/>
            <ac:spMk id="15" creationId="{FD955F00-DE09-327F-7335-5520D34009FF}"/>
          </ac:spMkLst>
        </pc:spChg>
        <pc:spChg chg="add mod">
          <ac:chgData name="Hashimoto, Chie / 橋本　知依" userId="d974ff01-1f92-419a-ba7c-6fd3fb8463af" providerId="ADAL" clId="{B094B184-2B5F-41F1-BCA2-90BB860B53AF}" dt="2023-10-25T03:44:06.586" v="1860" actId="207"/>
          <ac:spMkLst>
            <pc:docMk/>
            <pc:sldMk cId="1571775979" sldId="325"/>
            <ac:spMk id="22" creationId="{4ACACD17-F872-0ABC-7DFE-0B3D25FEC9C7}"/>
          </ac:spMkLst>
        </pc:spChg>
        <pc:spChg chg="add mod">
          <ac:chgData name="Hashimoto, Chie / 橋本　知依" userId="d974ff01-1f92-419a-ba7c-6fd3fb8463af" providerId="ADAL" clId="{B094B184-2B5F-41F1-BCA2-90BB860B53AF}" dt="2023-10-25T08:18:47.702" v="6380" actId="20577"/>
          <ac:spMkLst>
            <pc:docMk/>
            <pc:sldMk cId="1571775979" sldId="325"/>
            <ac:spMk id="24" creationId="{DE1BC7E1-13FC-994D-649B-521ED2923808}"/>
          </ac:spMkLst>
        </pc:spChg>
        <pc:spChg chg="add del mod">
          <ac:chgData name="Hashimoto, Chie / 橋本　知依" userId="d974ff01-1f92-419a-ba7c-6fd3fb8463af" providerId="ADAL" clId="{B094B184-2B5F-41F1-BCA2-90BB860B53AF}" dt="2023-10-25T04:35:30.134" v="3700"/>
          <ac:spMkLst>
            <pc:docMk/>
            <pc:sldMk cId="1571775979" sldId="325"/>
            <ac:spMk id="25" creationId="{18B90185-20D3-E0AB-F48D-232A2E2D36ED}"/>
          </ac:spMkLst>
        </pc:spChg>
        <pc:spChg chg="add mod">
          <ac:chgData name="Hashimoto, Chie / 橋本　知依" userId="d974ff01-1f92-419a-ba7c-6fd3fb8463af" providerId="ADAL" clId="{B094B184-2B5F-41F1-BCA2-90BB860B53AF}" dt="2023-10-25T04:37:47.950" v="3808" actId="1076"/>
          <ac:spMkLst>
            <pc:docMk/>
            <pc:sldMk cId="1571775979" sldId="325"/>
            <ac:spMk id="26" creationId="{CC4CBFE6-105F-AB10-8A99-C083A2683DF4}"/>
          </ac:spMkLst>
        </pc:spChg>
        <pc:spChg chg="add mod">
          <ac:chgData name="Hashimoto, Chie / 橋本　知依" userId="d974ff01-1f92-419a-ba7c-6fd3fb8463af" providerId="ADAL" clId="{B094B184-2B5F-41F1-BCA2-90BB860B53AF}" dt="2023-10-25T04:38:01.226" v="3813" actId="1076"/>
          <ac:spMkLst>
            <pc:docMk/>
            <pc:sldMk cId="1571775979" sldId="325"/>
            <ac:spMk id="35" creationId="{78C9F3D4-B895-43EC-CC0E-B8EBEBC79F8C}"/>
          </ac:spMkLst>
        </pc:spChg>
        <pc:spChg chg="add mod">
          <ac:chgData name="Hashimoto, Chie / 橋本　知依" userId="d974ff01-1f92-419a-ba7c-6fd3fb8463af" providerId="ADAL" clId="{B094B184-2B5F-41F1-BCA2-90BB860B53AF}" dt="2023-10-25T04:38:03.228" v="3814" actId="1076"/>
          <ac:spMkLst>
            <pc:docMk/>
            <pc:sldMk cId="1571775979" sldId="325"/>
            <ac:spMk id="36" creationId="{621EA8F8-82FF-19E7-97FC-F5B9FFB97C6B}"/>
          </ac:spMkLst>
        </pc:spChg>
        <pc:grpChg chg="del">
          <ac:chgData name="Hashimoto, Chie / 橋本　知依" userId="d974ff01-1f92-419a-ba7c-6fd3fb8463af" providerId="ADAL" clId="{B094B184-2B5F-41F1-BCA2-90BB860B53AF}" dt="2023-10-24T02:45:31.758" v="8" actId="478"/>
          <ac:grpSpMkLst>
            <pc:docMk/>
            <pc:sldMk cId="1571775979" sldId="325"/>
            <ac:grpSpMk id="12" creationId="{55A0E706-53AB-EAC4-F39B-61DC56C2E124}"/>
          </ac:grpSpMkLst>
        </pc:grpChg>
        <pc:graphicFrameChg chg="mod modGraphic">
          <ac:chgData name="Hashimoto, Chie / 橋本　知依" userId="d974ff01-1f92-419a-ba7c-6fd3fb8463af" providerId="ADAL" clId="{B094B184-2B5F-41F1-BCA2-90BB860B53AF}" dt="2023-10-25T08:18:43.695" v="6378" actId="20577"/>
          <ac:graphicFrameMkLst>
            <pc:docMk/>
            <pc:sldMk cId="1571775979" sldId="325"/>
            <ac:graphicFrameMk id="8" creationId="{07219AAD-97A6-3628-5ADC-E4FDDF648FDB}"/>
          </ac:graphicFrameMkLst>
        </pc:graphicFrameChg>
        <pc:picChg chg="add mod modCrop">
          <ac:chgData name="Hashimoto, Chie / 橋本　知依" userId="d974ff01-1f92-419a-ba7c-6fd3fb8463af" providerId="ADAL" clId="{B094B184-2B5F-41F1-BCA2-90BB860B53AF}" dt="2023-10-25T03:42:16.149" v="1752" actId="1076"/>
          <ac:picMkLst>
            <pc:docMk/>
            <pc:sldMk cId="1571775979" sldId="325"/>
            <ac:picMk id="3" creationId="{6963EFC8-7E12-BE8C-1BBF-9807907412CB}"/>
          </ac:picMkLst>
        </pc:picChg>
        <pc:picChg chg="add mod modCrop">
          <ac:chgData name="Hashimoto, Chie / 橋本　知依" userId="d974ff01-1f92-419a-ba7c-6fd3fb8463af" providerId="ADAL" clId="{B094B184-2B5F-41F1-BCA2-90BB860B53AF}" dt="2023-10-25T03:43:56.232" v="1857" actId="1076"/>
          <ac:picMkLst>
            <pc:docMk/>
            <pc:sldMk cId="1571775979" sldId="325"/>
            <ac:picMk id="7" creationId="{356EF195-03BF-4064-C3BD-7DCF192C08B3}"/>
          </ac:picMkLst>
        </pc:picChg>
        <pc:picChg chg="add mod">
          <ac:chgData name="Hashimoto, Chie / 橋本　知依" userId="d974ff01-1f92-419a-ba7c-6fd3fb8463af" providerId="ADAL" clId="{B094B184-2B5F-41F1-BCA2-90BB860B53AF}" dt="2023-10-25T04:37:50.763" v="3810" actId="1076"/>
          <ac:picMkLst>
            <pc:docMk/>
            <pc:sldMk cId="1571775979" sldId="325"/>
            <ac:picMk id="28" creationId="{16912B21-260B-0278-EA5A-CF9ABB21F7C6}"/>
          </ac:picMkLst>
        </pc:picChg>
        <pc:picChg chg="add mod">
          <ac:chgData name="Hashimoto, Chie / 橋本　知依" userId="d974ff01-1f92-419a-ba7c-6fd3fb8463af" providerId="ADAL" clId="{B094B184-2B5F-41F1-BCA2-90BB860B53AF}" dt="2023-10-25T04:37:49.345" v="3809" actId="1076"/>
          <ac:picMkLst>
            <pc:docMk/>
            <pc:sldMk cId="1571775979" sldId="325"/>
            <ac:picMk id="30" creationId="{578D6454-D0B6-31A5-584A-74EEB45264F1}"/>
          </ac:picMkLst>
        </pc:picChg>
        <pc:picChg chg="add mod modCrop">
          <ac:chgData name="Hashimoto, Chie / 橋本　知依" userId="d974ff01-1f92-419a-ba7c-6fd3fb8463af" providerId="ADAL" clId="{B094B184-2B5F-41F1-BCA2-90BB860B53AF}" dt="2023-10-25T04:37:23.476" v="3799" actId="1076"/>
          <ac:picMkLst>
            <pc:docMk/>
            <pc:sldMk cId="1571775979" sldId="325"/>
            <ac:picMk id="32" creationId="{463FA050-1675-B8C7-9FEC-080DEC5C5F1A}"/>
          </ac:picMkLst>
        </pc:picChg>
        <pc:picChg chg="add mod modCrop">
          <ac:chgData name="Hashimoto, Chie / 橋本　知依" userId="d974ff01-1f92-419a-ba7c-6fd3fb8463af" providerId="ADAL" clId="{B094B184-2B5F-41F1-BCA2-90BB860B53AF}" dt="2023-10-25T04:37:37.488" v="3804" actId="1076"/>
          <ac:picMkLst>
            <pc:docMk/>
            <pc:sldMk cId="1571775979" sldId="325"/>
            <ac:picMk id="34" creationId="{D84F0BF3-FBC1-9910-02CF-DD26F5A182EE}"/>
          </ac:picMkLst>
        </pc:picChg>
        <pc:cxnChg chg="add mod">
          <ac:chgData name="Hashimoto, Chie / 橋本　知依" userId="d974ff01-1f92-419a-ba7c-6fd3fb8463af" providerId="ADAL" clId="{B094B184-2B5F-41F1-BCA2-90BB860B53AF}" dt="2023-10-25T03:43:59.810" v="1858" actId="1076"/>
          <ac:cxnSpMkLst>
            <pc:docMk/>
            <pc:sldMk cId="1571775979" sldId="325"/>
            <ac:cxnSpMk id="9" creationId="{9FA865BB-8DD6-D6E4-7D00-D0C96AD1312E}"/>
          </ac:cxnSpMkLst>
        </pc:cxnChg>
        <pc:cxnChg chg="del">
          <ac:chgData name="Hashimoto, Chie / 橋本　知依" userId="d974ff01-1f92-419a-ba7c-6fd3fb8463af" providerId="ADAL" clId="{B094B184-2B5F-41F1-BCA2-90BB860B53AF}" dt="2023-10-24T02:45:31.758" v="8" actId="478"/>
          <ac:cxnSpMkLst>
            <pc:docMk/>
            <pc:sldMk cId="1571775979" sldId="325"/>
            <ac:cxnSpMk id="14" creationId="{C99906DE-8F6B-A3F6-DB30-468DBDD27E89}"/>
          </ac:cxnSpMkLst>
        </pc:cxnChg>
      </pc:sldChg>
      <pc:sldChg chg="addSp delSp modSp mod ord">
        <pc:chgData name="Hashimoto, Chie / 橋本　知依" userId="d974ff01-1f92-419a-ba7c-6fd3fb8463af" providerId="ADAL" clId="{B094B184-2B5F-41F1-BCA2-90BB860B53AF}" dt="2023-10-25T04:47:59.092" v="4245" actId="20577"/>
        <pc:sldMkLst>
          <pc:docMk/>
          <pc:sldMk cId="3792151018" sldId="331"/>
        </pc:sldMkLst>
        <pc:spChg chg="add mod">
          <ac:chgData name="Hashimoto, Chie / 橋本　知依" userId="d974ff01-1f92-419a-ba7c-6fd3fb8463af" providerId="ADAL" clId="{B094B184-2B5F-41F1-BCA2-90BB860B53AF}" dt="2023-10-25T02:24:30.893" v="1080" actId="164"/>
          <ac:spMkLst>
            <pc:docMk/>
            <pc:sldMk cId="3792151018" sldId="331"/>
            <ac:spMk id="10" creationId="{4660A13A-9D54-CFC2-8C83-47EAF2263CF4}"/>
          </ac:spMkLst>
        </pc:spChg>
        <pc:spChg chg="add mod">
          <ac:chgData name="Hashimoto, Chie / 橋本　知依" userId="d974ff01-1f92-419a-ba7c-6fd3fb8463af" providerId="ADAL" clId="{B094B184-2B5F-41F1-BCA2-90BB860B53AF}" dt="2023-10-25T02:24:30.893" v="1080" actId="164"/>
          <ac:spMkLst>
            <pc:docMk/>
            <pc:sldMk cId="3792151018" sldId="331"/>
            <ac:spMk id="13" creationId="{0EF68B60-0378-686A-3900-E68A7D5089CF}"/>
          </ac:spMkLst>
        </pc:spChg>
        <pc:spChg chg="add mod">
          <ac:chgData name="Hashimoto, Chie / 橋本　知依" userId="d974ff01-1f92-419a-ba7c-6fd3fb8463af" providerId="ADAL" clId="{B094B184-2B5F-41F1-BCA2-90BB860B53AF}" dt="2023-10-25T02:24:30.893" v="1080" actId="164"/>
          <ac:spMkLst>
            <pc:docMk/>
            <pc:sldMk cId="3792151018" sldId="331"/>
            <ac:spMk id="14" creationId="{24CEEEF8-6990-ACDB-913A-D66D0AE90B35}"/>
          </ac:spMkLst>
        </pc:spChg>
        <pc:spChg chg="add mod">
          <ac:chgData name="Hashimoto, Chie / 橋本　知依" userId="d974ff01-1f92-419a-ba7c-6fd3fb8463af" providerId="ADAL" clId="{B094B184-2B5F-41F1-BCA2-90BB860B53AF}" dt="2023-10-25T02:24:30.893" v="1080" actId="164"/>
          <ac:spMkLst>
            <pc:docMk/>
            <pc:sldMk cId="3792151018" sldId="331"/>
            <ac:spMk id="16" creationId="{6F2AE281-86E9-F9A6-9789-EC61F745801F}"/>
          </ac:spMkLst>
        </pc:spChg>
        <pc:spChg chg="add mod">
          <ac:chgData name="Hashimoto, Chie / 橋本　知依" userId="d974ff01-1f92-419a-ba7c-6fd3fb8463af" providerId="ADAL" clId="{B094B184-2B5F-41F1-BCA2-90BB860B53AF}" dt="2023-10-25T02:26:29.050" v="1233" actId="404"/>
          <ac:spMkLst>
            <pc:docMk/>
            <pc:sldMk cId="3792151018" sldId="331"/>
            <ac:spMk id="22" creationId="{AD71A72A-CE5A-DF1B-BCEA-2C6FE108A448}"/>
          </ac:spMkLst>
        </pc:spChg>
        <pc:spChg chg="add del mod">
          <ac:chgData name="Hashimoto, Chie / 橋本　知依" userId="d974ff01-1f92-419a-ba7c-6fd3fb8463af" providerId="ADAL" clId="{B094B184-2B5F-41F1-BCA2-90BB860B53AF}" dt="2023-10-25T02:25:33.600" v="1118"/>
          <ac:spMkLst>
            <pc:docMk/>
            <pc:sldMk cId="3792151018" sldId="331"/>
            <ac:spMk id="24" creationId="{A7A70403-FC27-FC2D-B0BD-24E3927D05FC}"/>
          </ac:spMkLst>
        </pc:spChg>
        <pc:grpChg chg="add mod">
          <ac:chgData name="Hashimoto, Chie / 橋本　知依" userId="d974ff01-1f92-419a-ba7c-6fd3fb8463af" providerId="ADAL" clId="{B094B184-2B5F-41F1-BCA2-90BB860B53AF}" dt="2023-10-25T02:24:48.066" v="1088" actId="1076"/>
          <ac:grpSpMkLst>
            <pc:docMk/>
            <pc:sldMk cId="3792151018" sldId="331"/>
            <ac:grpSpMk id="21" creationId="{D97AEE05-6BE0-839A-11E7-42FEC8AD9EE5}"/>
          </ac:grpSpMkLst>
        </pc:grpChg>
        <pc:graphicFrameChg chg="mod modGraphic">
          <ac:chgData name="Hashimoto, Chie / 橋本　知依" userId="d974ff01-1f92-419a-ba7c-6fd3fb8463af" providerId="ADAL" clId="{B094B184-2B5F-41F1-BCA2-90BB860B53AF}" dt="2023-10-25T04:47:59.092" v="4245" actId="20577"/>
          <ac:graphicFrameMkLst>
            <pc:docMk/>
            <pc:sldMk cId="3792151018" sldId="331"/>
            <ac:graphicFrameMk id="8" creationId="{07219AAD-97A6-3628-5ADC-E4FDDF648FDB}"/>
          </ac:graphicFrameMkLst>
        </pc:graphicFrameChg>
        <pc:picChg chg="del">
          <ac:chgData name="Hashimoto, Chie / 橋本　知依" userId="d974ff01-1f92-419a-ba7c-6fd3fb8463af" providerId="ADAL" clId="{B094B184-2B5F-41F1-BCA2-90BB860B53AF}" dt="2023-10-24T02:53:57.880" v="528" actId="478"/>
          <ac:picMkLst>
            <pc:docMk/>
            <pc:sldMk cId="3792151018" sldId="331"/>
            <ac:picMk id="3" creationId="{6C54269A-B009-4557-ED31-07AB8F61A815}"/>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4" creationId="{4FE95252-8632-8639-8901-FA611FB8056B}"/>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7" creationId="{7BF43785-B408-E7F9-E758-67E192884624}"/>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19" creationId="{BADD94AB-CE76-BD15-BC0E-6DA143987259}"/>
          </ac:picMkLst>
        </pc:picChg>
        <pc:picChg chg="add mod">
          <ac:chgData name="Hashimoto, Chie / 橋本　知依" userId="d974ff01-1f92-419a-ba7c-6fd3fb8463af" providerId="ADAL" clId="{B094B184-2B5F-41F1-BCA2-90BB860B53AF}" dt="2023-10-25T02:24:30.893" v="1080" actId="164"/>
          <ac:picMkLst>
            <pc:docMk/>
            <pc:sldMk cId="3792151018" sldId="331"/>
            <ac:picMk id="20" creationId="{41B448B2-AAD6-3358-7C9A-4BC8C83B3A36}"/>
          </ac:picMkLst>
        </pc:picChg>
        <pc:picChg chg="add del">
          <ac:chgData name="Hashimoto, Chie / 橋本　知依" userId="d974ff01-1f92-419a-ba7c-6fd3fb8463af" providerId="ADAL" clId="{B094B184-2B5F-41F1-BCA2-90BB860B53AF}" dt="2023-10-25T02:25:29.731" v="1114"/>
          <ac:picMkLst>
            <pc:docMk/>
            <pc:sldMk cId="3792151018" sldId="331"/>
            <ac:picMk id="23" creationId="{5105A4DA-0A69-A27C-F648-B99EDFD03D4C}"/>
          </ac:picMkLst>
        </pc:picChg>
        <pc:cxnChg chg="add mod">
          <ac:chgData name="Hashimoto, Chie / 橋本　知依" userId="d974ff01-1f92-419a-ba7c-6fd3fb8463af" providerId="ADAL" clId="{B094B184-2B5F-41F1-BCA2-90BB860B53AF}" dt="2023-10-25T02:24:30.893" v="1080" actId="164"/>
          <ac:cxnSpMkLst>
            <pc:docMk/>
            <pc:sldMk cId="3792151018" sldId="331"/>
            <ac:cxnSpMk id="9" creationId="{AA8E3678-2685-A1C0-9E14-2A66C485DCC3}"/>
          </ac:cxnSpMkLst>
        </pc:cxnChg>
      </pc:sldChg>
      <pc:sldChg chg="del ord">
        <pc:chgData name="Hashimoto, Chie / 橋本　知依" userId="d974ff01-1f92-419a-ba7c-6fd3fb8463af" providerId="ADAL" clId="{B094B184-2B5F-41F1-BCA2-90BB860B53AF}" dt="2023-10-25T04:38:20.691" v="3815" actId="47"/>
        <pc:sldMkLst>
          <pc:docMk/>
          <pc:sldMk cId="2146032486" sldId="332"/>
        </pc:sldMkLst>
      </pc:sldChg>
      <pc:sldChg chg="delSp modSp del mod ord">
        <pc:chgData name="Hashimoto, Chie / 橋本　知依" userId="d974ff01-1f92-419a-ba7c-6fd3fb8463af" providerId="ADAL" clId="{B094B184-2B5F-41F1-BCA2-90BB860B53AF}" dt="2023-10-25T04:38:20.691" v="3815" actId="47"/>
        <pc:sldMkLst>
          <pc:docMk/>
          <pc:sldMk cId="3374351889" sldId="333"/>
        </pc:sldMkLst>
        <pc:picChg chg="del mod">
          <ac:chgData name="Hashimoto, Chie / 橋本　知依" userId="d974ff01-1f92-419a-ba7c-6fd3fb8463af" providerId="ADAL" clId="{B094B184-2B5F-41F1-BCA2-90BB860B53AF}" dt="2023-10-24T02:45:15.441" v="7" actId="478"/>
          <ac:picMkLst>
            <pc:docMk/>
            <pc:sldMk cId="3374351889" sldId="333"/>
            <ac:picMk id="3" creationId="{99ED7191-9484-E7B9-5503-847678F932BD}"/>
          </ac:picMkLst>
        </pc:picChg>
        <pc:picChg chg="del mod">
          <ac:chgData name="Hashimoto, Chie / 橋本　知依" userId="d974ff01-1f92-419a-ba7c-6fd3fb8463af" providerId="ADAL" clId="{B094B184-2B5F-41F1-BCA2-90BB860B53AF}" dt="2023-10-24T02:45:15.441" v="7" actId="478"/>
          <ac:picMkLst>
            <pc:docMk/>
            <pc:sldMk cId="3374351889" sldId="333"/>
            <ac:picMk id="7" creationId="{FF23F3EA-2DF4-D544-EF6F-A7C856F516C0}"/>
          </ac:picMkLst>
        </pc:picChg>
        <pc:picChg chg="del">
          <ac:chgData name="Hashimoto, Chie / 橋本　知依" userId="d974ff01-1f92-419a-ba7c-6fd3fb8463af" providerId="ADAL" clId="{B094B184-2B5F-41F1-BCA2-90BB860B53AF}" dt="2023-10-24T02:45:15.441" v="7" actId="478"/>
          <ac:picMkLst>
            <pc:docMk/>
            <pc:sldMk cId="3374351889" sldId="333"/>
            <ac:picMk id="10" creationId="{9B06EB45-5171-13A5-62CF-31E5886063D6}"/>
          </ac:picMkLst>
        </pc:picChg>
      </pc:sldChg>
      <pc:sldChg chg="modSp add del mod ord">
        <pc:chgData name="Hashimoto, Chie / 橋本　知依" userId="d974ff01-1f92-419a-ba7c-6fd3fb8463af" providerId="ADAL" clId="{B094B184-2B5F-41F1-BCA2-90BB860B53AF}" dt="2023-10-25T06:26:49.030" v="5560" actId="47"/>
        <pc:sldMkLst>
          <pc:docMk/>
          <pc:sldMk cId="1222800026" sldId="334"/>
        </pc:sldMkLst>
        <pc:graphicFrameChg chg="modGraphic">
          <ac:chgData name="Hashimoto, Chie / 橋本　知依" userId="d974ff01-1f92-419a-ba7c-6fd3fb8463af" providerId="ADAL" clId="{B094B184-2B5F-41F1-BCA2-90BB860B53AF}" dt="2023-10-25T03:51:03.582" v="1862" actId="6549"/>
          <ac:graphicFrameMkLst>
            <pc:docMk/>
            <pc:sldMk cId="1222800026" sldId="334"/>
            <ac:graphicFrameMk id="8" creationId="{07219AAD-97A6-3628-5ADC-E4FDDF648FDB}"/>
          </ac:graphicFrameMkLst>
        </pc:graphicFrameChg>
      </pc:sldChg>
      <pc:sldChg chg="addSp delSp modSp add mod">
        <pc:chgData name="Hashimoto, Chie / 橋本　知依" userId="d974ff01-1f92-419a-ba7c-6fd3fb8463af" providerId="ADAL" clId="{B094B184-2B5F-41F1-BCA2-90BB860B53AF}" dt="2023-10-25T04:49:10.913" v="4279" actId="478"/>
        <pc:sldMkLst>
          <pc:docMk/>
          <pc:sldMk cId="894165318" sldId="335"/>
        </pc:sldMkLst>
        <pc:spChg chg="add mod">
          <ac:chgData name="Hashimoto, Chie / 橋本　知依" userId="d974ff01-1f92-419a-ba7c-6fd3fb8463af" providerId="ADAL" clId="{B094B184-2B5F-41F1-BCA2-90BB860B53AF}" dt="2023-10-25T04:28:49.817" v="3240" actId="6549"/>
          <ac:spMkLst>
            <pc:docMk/>
            <pc:sldMk cId="894165318" sldId="335"/>
            <ac:spMk id="2" creationId="{0EFD45B2-6595-6CA4-9501-A023425F10C0}"/>
          </ac:spMkLst>
        </pc:spChg>
        <pc:spChg chg="del">
          <ac:chgData name="Hashimoto, Chie / 橋本　知依" userId="d974ff01-1f92-419a-ba7c-6fd3fb8463af" providerId="ADAL" clId="{B094B184-2B5F-41F1-BCA2-90BB860B53AF}" dt="2023-10-25T03:51:17.042" v="1864" actId="478"/>
          <ac:spMkLst>
            <pc:docMk/>
            <pc:sldMk cId="894165318" sldId="335"/>
            <ac:spMk id="10" creationId="{92093CB9-44E6-BFD7-DE2A-859308099B23}"/>
          </ac:spMkLst>
        </pc:spChg>
        <pc:spChg chg="add mod">
          <ac:chgData name="Hashimoto, Chie / 橋本　知依" userId="d974ff01-1f92-419a-ba7c-6fd3fb8463af" providerId="ADAL" clId="{B094B184-2B5F-41F1-BCA2-90BB860B53AF}" dt="2023-10-25T04:39:46.423" v="3861" actId="1076"/>
          <ac:spMkLst>
            <pc:docMk/>
            <pc:sldMk cId="894165318" sldId="335"/>
            <ac:spMk id="11" creationId="{AF0389FB-75B0-5C00-7A52-F8FAF7AFFA77}"/>
          </ac:spMkLst>
        </pc:spChg>
        <pc:spChg chg="add mod">
          <ac:chgData name="Hashimoto, Chie / 橋本　知依" userId="d974ff01-1f92-419a-ba7c-6fd3fb8463af" providerId="ADAL" clId="{B094B184-2B5F-41F1-BCA2-90BB860B53AF}" dt="2023-10-25T04:28:54.422" v="3241"/>
          <ac:spMkLst>
            <pc:docMk/>
            <pc:sldMk cId="894165318" sldId="335"/>
            <ac:spMk id="12" creationId="{1B0D048B-E4AD-D3BE-AFF6-6F75D175188B}"/>
          </ac:spMkLst>
        </pc:spChg>
        <pc:spChg chg="del">
          <ac:chgData name="Hashimoto, Chie / 橋本　知依" userId="d974ff01-1f92-419a-ba7c-6fd3fb8463af" providerId="ADAL" clId="{B094B184-2B5F-41F1-BCA2-90BB860B53AF}" dt="2023-10-25T03:51:17.042" v="1864" actId="478"/>
          <ac:spMkLst>
            <pc:docMk/>
            <pc:sldMk cId="894165318" sldId="335"/>
            <ac:spMk id="15" creationId="{FD955F00-DE09-327F-7335-5520D34009FF}"/>
          </ac:spMkLst>
        </pc:spChg>
        <pc:spChg chg="add mod">
          <ac:chgData name="Hashimoto, Chie / 橋本　知依" userId="d974ff01-1f92-419a-ba7c-6fd3fb8463af" providerId="ADAL" clId="{B094B184-2B5F-41F1-BCA2-90BB860B53AF}" dt="2023-10-25T04:40:00.298" v="3864" actId="1076"/>
          <ac:spMkLst>
            <pc:docMk/>
            <pc:sldMk cId="894165318" sldId="335"/>
            <ac:spMk id="16" creationId="{2910F587-8D1B-49E0-C5CE-5510A356CFD8}"/>
          </ac:spMkLst>
        </pc:spChg>
        <pc:spChg chg="add mod">
          <ac:chgData name="Hashimoto, Chie / 橋本　知依" userId="d974ff01-1f92-419a-ba7c-6fd3fb8463af" providerId="ADAL" clId="{B094B184-2B5F-41F1-BCA2-90BB860B53AF}" dt="2023-10-25T04:29:38.947" v="3298" actId="1076"/>
          <ac:spMkLst>
            <pc:docMk/>
            <pc:sldMk cId="894165318" sldId="335"/>
            <ac:spMk id="17" creationId="{A1DBA0DA-6F76-7F5A-0452-997E8D6048A0}"/>
          </ac:spMkLst>
        </pc:spChg>
        <pc:spChg chg="add del mod">
          <ac:chgData name="Hashimoto, Chie / 橋本　知依" userId="d974ff01-1f92-419a-ba7c-6fd3fb8463af" providerId="ADAL" clId="{B094B184-2B5F-41F1-BCA2-90BB860B53AF}" dt="2023-10-25T04:49:10.913" v="4279" actId="478"/>
          <ac:spMkLst>
            <pc:docMk/>
            <pc:sldMk cId="894165318" sldId="335"/>
            <ac:spMk id="18" creationId="{1128B26A-694C-426E-B4D3-068C1EACE0E1}"/>
          </ac:spMkLst>
        </pc:spChg>
        <pc:spChg chg="add del mod">
          <ac:chgData name="Hashimoto, Chie / 橋本　知依" userId="d974ff01-1f92-419a-ba7c-6fd3fb8463af" providerId="ADAL" clId="{B094B184-2B5F-41F1-BCA2-90BB860B53AF}" dt="2023-10-25T04:49:10.913" v="4279" actId="478"/>
          <ac:spMkLst>
            <pc:docMk/>
            <pc:sldMk cId="894165318" sldId="335"/>
            <ac:spMk id="19" creationId="{BBA47F37-44EB-B31D-2AA8-87CF945598DB}"/>
          </ac:spMkLst>
        </pc:spChg>
        <pc:spChg chg="add del mod">
          <ac:chgData name="Hashimoto, Chie / 橋本　知依" userId="d974ff01-1f92-419a-ba7c-6fd3fb8463af" providerId="ADAL" clId="{B094B184-2B5F-41F1-BCA2-90BB860B53AF}" dt="2023-10-25T04:49:10.913" v="4279" actId="478"/>
          <ac:spMkLst>
            <pc:docMk/>
            <pc:sldMk cId="894165318" sldId="335"/>
            <ac:spMk id="20" creationId="{71205EA5-4FC1-ECBB-45D4-BA2CA8455DC0}"/>
          </ac:spMkLst>
        </pc:spChg>
        <pc:spChg chg="del">
          <ac:chgData name="Hashimoto, Chie / 橋本　知依" userId="d974ff01-1f92-419a-ba7c-6fd3fb8463af" providerId="ADAL" clId="{B094B184-2B5F-41F1-BCA2-90BB860B53AF}" dt="2023-10-25T03:51:18.830" v="1865" actId="478"/>
          <ac:spMkLst>
            <pc:docMk/>
            <pc:sldMk cId="894165318" sldId="335"/>
            <ac:spMk id="22" creationId="{4ACACD17-F872-0ABC-7DFE-0B3D25FEC9C7}"/>
          </ac:spMkLst>
        </pc:spChg>
        <pc:graphicFrameChg chg="mod modGraphic">
          <ac:chgData name="Hashimoto, Chie / 橋本　知依" userId="d974ff01-1f92-419a-ba7c-6fd3fb8463af" providerId="ADAL" clId="{B094B184-2B5F-41F1-BCA2-90BB860B53AF}" dt="2023-10-25T04:48:02.204" v="4248" actId="20577"/>
          <ac:graphicFrameMkLst>
            <pc:docMk/>
            <pc:sldMk cId="894165318" sldId="335"/>
            <ac:graphicFrameMk id="8" creationId="{07219AAD-97A6-3628-5ADC-E4FDDF648FDB}"/>
          </ac:graphicFrameMkLst>
        </pc:graphicFrameChg>
        <pc:picChg chg="del">
          <ac:chgData name="Hashimoto, Chie / 橋本　知依" userId="d974ff01-1f92-419a-ba7c-6fd3fb8463af" providerId="ADAL" clId="{B094B184-2B5F-41F1-BCA2-90BB860B53AF}" dt="2023-10-25T03:51:17.042" v="1864" actId="478"/>
          <ac:picMkLst>
            <pc:docMk/>
            <pc:sldMk cId="894165318" sldId="335"/>
            <ac:picMk id="3" creationId="{6963EFC8-7E12-BE8C-1BBF-9807907412CB}"/>
          </ac:picMkLst>
        </pc:picChg>
        <pc:picChg chg="add mod">
          <ac:chgData name="Hashimoto, Chie / 橋本　知依" userId="d974ff01-1f92-419a-ba7c-6fd3fb8463af" providerId="ADAL" clId="{B094B184-2B5F-41F1-BCA2-90BB860B53AF}" dt="2023-10-25T04:24:44.488" v="2892" actId="1076"/>
          <ac:picMkLst>
            <pc:docMk/>
            <pc:sldMk cId="894165318" sldId="335"/>
            <ac:picMk id="5" creationId="{8023B937-0599-6F84-16ED-8C4F5A8D98C5}"/>
          </ac:picMkLst>
        </pc:picChg>
        <pc:picChg chg="del">
          <ac:chgData name="Hashimoto, Chie / 橋本　知依" userId="d974ff01-1f92-419a-ba7c-6fd3fb8463af" providerId="ADAL" clId="{B094B184-2B5F-41F1-BCA2-90BB860B53AF}" dt="2023-10-25T03:51:17.042" v="1864" actId="478"/>
          <ac:picMkLst>
            <pc:docMk/>
            <pc:sldMk cId="894165318" sldId="335"/>
            <ac:picMk id="7" creationId="{356EF195-03BF-4064-C3BD-7DCF192C08B3}"/>
          </ac:picMkLst>
        </pc:picChg>
        <pc:picChg chg="add mod">
          <ac:chgData name="Hashimoto, Chie / 橋本　知依" userId="d974ff01-1f92-419a-ba7c-6fd3fb8463af" providerId="ADAL" clId="{B094B184-2B5F-41F1-BCA2-90BB860B53AF}" dt="2023-10-25T04:26:55.561" v="3092" actId="1076"/>
          <ac:picMkLst>
            <pc:docMk/>
            <pc:sldMk cId="894165318" sldId="335"/>
            <ac:picMk id="14" creationId="{B0D4D182-9E55-F094-0B32-419D3ADFC385}"/>
          </ac:picMkLst>
        </pc:picChg>
        <pc:cxnChg chg="del mod">
          <ac:chgData name="Hashimoto, Chie / 橋本　知依" userId="d974ff01-1f92-419a-ba7c-6fd3fb8463af" providerId="ADAL" clId="{B094B184-2B5F-41F1-BCA2-90BB860B53AF}" dt="2023-10-25T03:51:17.042" v="1864" actId="478"/>
          <ac:cxnSpMkLst>
            <pc:docMk/>
            <pc:sldMk cId="894165318" sldId="335"/>
            <ac:cxnSpMk id="9" creationId="{9FA865BB-8DD6-D6E4-7D00-D0C96AD1312E}"/>
          </ac:cxnSpMkLst>
        </pc:cxnChg>
      </pc:sldChg>
      <pc:sldChg chg="addSp delSp modSp add mod">
        <pc:chgData name="Hashimoto, Chie / 橋本　知依" userId="d974ff01-1f92-419a-ba7c-6fd3fb8463af" providerId="ADAL" clId="{B094B184-2B5F-41F1-BCA2-90BB860B53AF}" dt="2023-10-25T08:55:32.844" v="7484" actId="20577"/>
        <pc:sldMkLst>
          <pc:docMk/>
          <pc:sldMk cId="387756159" sldId="336"/>
        </pc:sldMkLst>
        <pc:spChg chg="add mod">
          <ac:chgData name="Hashimoto, Chie / 橋本　知依" userId="d974ff01-1f92-419a-ba7c-6fd3fb8463af" providerId="ADAL" clId="{B094B184-2B5F-41F1-BCA2-90BB860B53AF}" dt="2023-10-25T08:49:53.489" v="7198" actId="164"/>
          <ac:spMkLst>
            <pc:docMk/>
            <pc:sldMk cId="387756159" sldId="336"/>
            <ac:spMk id="5" creationId="{8AD09220-A8D2-7082-2036-7DCF31567CA2}"/>
          </ac:spMkLst>
        </pc:spChg>
        <pc:spChg chg="del">
          <ac:chgData name="Hashimoto, Chie / 橋本　知依" userId="d974ff01-1f92-419a-ba7c-6fd3fb8463af" providerId="ADAL" clId="{B094B184-2B5F-41F1-BCA2-90BB860B53AF}" dt="2023-10-25T08:39:31.848" v="6628" actId="478"/>
          <ac:spMkLst>
            <pc:docMk/>
            <pc:sldMk cId="387756159" sldId="336"/>
            <ac:spMk id="10" creationId="{92093CB9-44E6-BFD7-DE2A-859308099B23}"/>
          </ac:spMkLst>
        </pc:spChg>
        <pc:spChg chg="del">
          <ac:chgData name="Hashimoto, Chie / 橋本　知依" userId="d974ff01-1f92-419a-ba7c-6fd3fb8463af" providerId="ADAL" clId="{B094B184-2B5F-41F1-BCA2-90BB860B53AF}" dt="2023-10-25T08:39:31.848" v="6628" actId="478"/>
          <ac:spMkLst>
            <pc:docMk/>
            <pc:sldMk cId="387756159" sldId="336"/>
            <ac:spMk id="15" creationId="{FD955F00-DE09-327F-7335-5520D34009FF}"/>
          </ac:spMkLst>
        </pc:spChg>
        <pc:spChg chg="del">
          <ac:chgData name="Hashimoto, Chie / 橋本　知依" userId="d974ff01-1f92-419a-ba7c-6fd3fb8463af" providerId="ADAL" clId="{B094B184-2B5F-41F1-BCA2-90BB860B53AF}" dt="2023-10-25T08:39:31.848" v="6628" actId="478"/>
          <ac:spMkLst>
            <pc:docMk/>
            <pc:sldMk cId="387756159" sldId="336"/>
            <ac:spMk id="22" creationId="{4ACACD17-F872-0ABC-7DFE-0B3D25FEC9C7}"/>
          </ac:spMkLst>
        </pc:spChg>
        <pc:spChg chg="del">
          <ac:chgData name="Hashimoto, Chie / 橋本　知依" userId="d974ff01-1f92-419a-ba7c-6fd3fb8463af" providerId="ADAL" clId="{B094B184-2B5F-41F1-BCA2-90BB860B53AF}" dt="2023-10-25T08:39:24.430" v="6623" actId="478"/>
          <ac:spMkLst>
            <pc:docMk/>
            <pc:sldMk cId="387756159" sldId="336"/>
            <ac:spMk id="24" creationId="{DE1BC7E1-13FC-994D-649B-521ED2923808}"/>
          </ac:spMkLst>
        </pc:spChg>
        <pc:spChg chg="del">
          <ac:chgData name="Hashimoto, Chie / 橋本　知依" userId="d974ff01-1f92-419a-ba7c-6fd3fb8463af" providerId="ADAL" clId="{B094B184-2B5F-41F1-BCA2-90BB860B53AF}" dt="2023-10-25T08:39:24.430" v="6623" actId="478"/>
          <ac:spMkLst>
            <pc:docMk/>
            <pc:sldMk cId="387756159" sldId="336"/>
            <ac:spMk id="26" creationId="{CC4CBFE6-105F-AB10-8A99-C083A2683DF4}"/>
          </ac:spMkLst>
        </pc:spChg>
        <pc:spChg chg="del">
          <ac:chgData name="Hashimoto, Chie / 橋本　知依" userId="d974ff01-1f92-419a-ba7c-6fd3fb8463af" providerId="ADAL" clId="{B094B184-2B5F-41F1-BCA2-90BB860B53AF}" dt="2023-10-25T08:39:24.430" v="6623" actId="478"/>
          <ac:spMkLst>
            <pc:docMk/>
            <pc:sldMk cId="387756159" sldId="336"/>
            <ac:spMk id="35" creationId="{78C9F3D4-B895-43EC-CC0E-B8EBEBC79F8C}"/>
          </ac:spMkLst>
        </pc:spChg>
        <pc:spChg chg="del">
          <ac:chgData name="Hashimoto, Chie / 橋本　知依" userId="d974ff01-1f92-419a-ba7c-6fd3fb8463af" providerId="ADAL" clId="{B094B184-2B5F-41F1-BCA2-90BB860B53AF}" dt="2023-10-25T08:39:24.430" v="6623" actId="478"/>
          <ac:spMkLst>
            <pc:docMk/>
            <pc:sldMk cId="387756159" sldId="336"/>
            <ac:spMk id="36" creationId="{621EA8F8-82FF-19E7-97FC-F5B9FFB97C6B}"/>
          </ac:spMkLst>
        </pc:spChg>
        <pc:grpChg chg="add mod">
          <ac:chgData name="Hashimoto, Chie / 橋本　知依" userId="d974ff01-1f92-419a-ba7c-6fd3fb8463af" providerId="ADAL" clId="{B094B184-2B5F-41F1-BCA2-90BB860B53AF}" dt="2023-10-25T08:54:59.599" v="7465" actId="1076"/>
          <ac:grpSpMkLst>
            <pc:docMk/>
            <pc:sldMk cId="387756159" sldId="336"/>
            <ac:grpSpMk id="14" creationId="{DA085CA0-6BAC-66E4-1C86-74D44E378D03}"/>
          </ac:grpSpMkLst>
        </pc:grpChg>
        <pc:graphicFrameChg chg="add del mod modGraphic">
          <ac:chgData name="Hashimoto, Chie / 橋本　知依" userId="d974ff01-1f92-419a-ba7c-6fd3fb8463af" providerId="ADAL" clId="{B094B184-2B5F-41F1-BCA2-90BB860B53AF}" dt="2023-10-25T08:55:32.844" v="7484" actId="20577"/>
          <ac:graphicFrameMkLst>
            <pc:docMk/>
            <pc:sldMk cId="387756159" sldId="336"/>
            <ac:graphicFrameMk id="8" creationId="{07219AAD-97A6-3628-5ADC-E4FDDF648FDB}"/>
          </ac:graphicFrameMkLst>
        </pc:graphicFrameChg>
        <pc:picChg chg="del">
          <ac:chgData name="Hashimoto, Chie / 橋本　知依" userId="d974ff01-1f92-419a-ba7c-6fd3fb8463af" providerId="ADAL" clId="{B094B184-2B5F-41F1-BCA2-90BB860B53AF}" dt="2023-10-25T08:39:31.848" v="6628" actId="478"/>
          <ac:picMkLst>
            <pc:docMk/>
            <pc:sldMk cId="387756159" sldId="336"/>
            <ac:picMk id="3" creationId="{6963EFC8-7E12-BE8C-1BBF-9807907412CB}"/>
          </ac:picMkLst>
        </pc:picChg>
        <pc:picChg chg="add mod modCrop">
          <ac:chgData name="Hashimoto, Chie / 橋本　知依" userId="d974ff01-1f92-419a-ba7c-6fd3fb8463af" providerId="ADAL" clId="{B094B184-2B5F-41F1-BCA2-90BB860B53AF}" dt="2023-10-25T08:49:53.489" v="7198" actId="164"/>
          <ac:picMkLst>
            <pc:docMk/>
            <pc:sldMk cId="387756159" sldId="336"/>
            <ac:picMk id="4" creationId="{70AD4824-71DF-178D-B827-5C666C82DF1E}"/>
          </ac:picMkLst>
        </pc:picChg>
        <pc:picChg chg="del">
          <ac:chgData name="Hashimoto, Chie / 橋本　知依" userId="d974ff01-1f92-419a-ba7c-6fd3fb8463af" providerId="ADAL" clId="{B094B184-2B5F-41F1-BCA2-90BB860B53AF}" dt="2023-10-25T08:39:25.568" v="6624" actId="478"/>
          <ac:picMkLst>
            <pc:docMk/>
            <pc:sldMk cId="387756159" sldId="336"/>
            <ac:picMk id="7" creationId="{356EF195-03BF-4064-C3BD-7DCF192C08B3}"/>
          </ac:picMkLst>
        </pc:picChg>
        <pc:picChg chg="del">
          <ac:chgData name="Hashimoto, Chie / 橋本　知依" userId="d974ff01-1f92-419a-ba7c-6fd3fb8463af" providerId="ADAL" clId="{B094B184-2B5F-41F1-BCA2-90BB860B53AF}" dt="2023-10-25T08:39:24.430" v="6623" actId="478"/>
          <ac:picMkLst>
            <pc:docMk/>
            <pc:sldMk cId="387756159" sldId="336"/>
            <ac:picMk id="28" creationId="{16912B21-260B-0278-EA5A-CF9ABB21F7C6}"/>
          </ac:picMkLst>
        </pc:picChg>
        <pc:picChg chg="del">
          <ac:chgData name="Hashimoto, Chie / 橋本　知依" userId="d974ff01-1f92-419a-ba7c-6fd3fb8463af" providerId="ADAL" clId="{B094B184-2B5F-41F1-BCA2-90BB860B53AF}" dt="2023-10-25T08:39:24.430" v="6623" actId="478"/>
          <ac:picMkLst>
            <pc:docMk/>
            <pc:sldMk cId="387756159" sldId="336"/>
            <ac:picMk id="30" creationId="{578D6454-D0B6-31A5-584A-74EEB45264F1}"/>
          </ac:picMkLst>
        </pc:picChg>
        <pc:picChg chg="del">
          <ac:chgData name="Hashimoto, Chie / 橋本　知依" userId="d974ff01-1f92-419a-ba7c-6fd3fb8463af" providerId="ADAL" clId="{B094B184-2B5F-41F1-BCA2-90BB860B53AF}" dt="2023-10-25T08:39:24.430" v="6623" actId="478"/>
          <ac:picMkLst>
            <pc:docMk/>
            <pc:sldMk cId="387756159" sldId="336"/>
            <ac:picMk id="32" creationId="{463FA050-1675-B8C7-9FEC-080DEC5C5F1A}"/>
          </ac:picMkLst>
        </pc:picChg>
        <pc:picChg chg="del">
          <ac:chgData name="Hashimoto, Chie / 橋本　知依" userId="d974ff01-1f92-419a-ba7c-6fd3fb8463af" providerId="ADAL" clId="{B094B184-2B5F-41F1-BCA2-90BB860B53AF}" dt="2023-10-25T08:39:24.430" v="6623" actId="478"/>
          <ac:picMkLst>
            <pc:docMk/>
            <pc:sldMk cId="387756159" sldId="336"/>
            <ac:picMk id="34" creationId="{D84F0BF3-FBC1-9910-02CF-DD26F5A182EE}"/>
          </ac:picMkLst>
        </pc:picChg>
        <pc:cxnChg chg="del mod">
          <ac:chgData name="Hashimoto, Chie / 橋本　知依" userId="d974ff01-1f92-419a-ba7c-6fd3fb8463af" providerId="ADAL" clId="{B094B184-2B5F-41F1-BCA2-90BB860B53AF}" dt="2023-10-25T08:39:26.196" v="6625" actId="478"/>
          <ac:cxnSpMkLst>
            <pc:docMk/>
            <pc:sldMk cId="387756159" sldId="336"/>
            <ac:cxnSpMk id="9" creationId="{9FA865BB-8DD6-D6E4-7D00-D0C96AD1312E}"/>
          </ac:cxnSpMkLst>
        </pc:cxnChg>
        <pc:cxnChg chg="add mod">
          <ac:chgData name="Hashimoto, Chie / 橋本　知依" userId="d974ff01-1f92-419a-ba7c-6fd3fb8463af" providerId="ADAL" clId="{B094B184-2B5F-41F1-BCA2-90BB860B53AF}" dt="2023-10-25T08:49:53.489" v="7198" actId="164"/>
          <ac:cxnSpMkLst>
            <pc:docMk/>
            <pc:sldMk cId="387756159" sldId="336"/>
            <ac:cxnSpMk id="12" creationId="{1AB0F994-4456-7B58-D3C2-9DEF58E44176}"/>
          </ac:cxnSpMkLst>
        </pc:cxnChg>
      </pc:sldChg>
      <pc:sldChg chg="addSp delSp modSp add del mod">
        <pc:chgData name="Hashimoto, Chie / 橋本　知依" userId="d974ff01-1f92-419a-ba7c-6fd3fb8463af" providerId="ADAL" clId="{B094B184-2B5F-41F1-BCA2-90BB860B53AF}" dt="2023-10-25T07:31:10.661" v="5561" actId="47"/>
        <pc:sldMkLst>
          <pc:docMk/>
          <pc:sldMk cId="705557876" sldId="336"/>
        </pc:sldMkLst>
        <pc:spChg chg="add mod">
          <ac:chgData name="Hashimoto, Chie / 橋本　知依" userId="d974ff01-1f92-419a-ba7c-6fd3fb8463af" providerId="ADAL" clId="{B094B184-2B5F-41F1-BCA2-90BB860B53AF}" dt="2023-10-25T05:19:26.085" v="4976" actId="1076"/>
          <ac:spMkLst>
            <pc:docMk/>
            <pc:sldMk cId="705557876" sldId="336"/>
            <ac:spMk id="2" creationId="{48B71C7F-7D42-7F3B-20EE-F038BFD02AE6}"/>
          </ac:spMkLst>
        </pc:spChg>
        <pc:spChg chg="add mod">
          <ac:chgData name="Hashimoto, Chie / 橋本　知依" userId="d974ff01-1f92-419a-ba7c-6fd3fb8463af" providerId="ADAL" clId="{B094B184-2B5F-41F1-BCA2-90BB860B53AF}" dt="2023-10-25T05:19:52.244" v="4984" actId="1076"/>
          <ac:spMkLst>
            <pc:docMk/>
            <pc:sldMk cId="705557876" sldId="336"/>
            <ac:spMk id="3" creationId="{F1598C5E-049C-BF40-1874-A956FF7CFA6A}"/>
          </ac:spMkLst>
        </pc:spChg>
        <pc:spChg chg="add mod">
          <ac:chgData name="Hashimoto, Chie / 橋本　知依" userId="d974ff01-1f92-419a-ba7c-6fd3fb8463af" providerId="ADAL" clId="{B094B184-2B5F-41F1-BCA2-90BB860B53AF}" dt="2023-10-25T05:26:38.484" v="5270" actId="20577"/>
          <ac:spMkLst>
            <pc:docMk/>
            <pc:sldMk cId="705557876" sldId="336"/>
            <ac:spMk id="4" creationId="{68667C56-6F08-06B3-75FA-D587AF7D3C4A}"/>
          </ac:spMkLst>
        </pc:spChg>
        <pc:spChg chg="add mod">
          <ac:chgData name="Hashimoto, Chie / 橋本　知依" userId="d974ff01-1f92-419a-ba7c-6fd3fb8463af" providerId="ADAL" clId="{B094B184-2B5F-41F1-BCA2-90BB860B53AF}" dt="2023-10-25T05:26:43.161" v="5273" actId="20577"/>
          <ac:spMkLst>
            <pc:docMk/>
            <pc:sldMk cId="705557876" sldId="336"/>
            <ac:spMk id="5" creationId="{575A98A1-8A15-1631-0567-F9C98C57E210}"/>
          </ac:spMkLst>
        </pc:spChg>
        <pc:spChg chg="add mod">
          <ac:chgData name="Hashimoto, Chie / 橋本　知依" userId="d974ff01-1f92-419a-ba7c-6fd3fb8463af" providerId="ADAL" clId="{B094B184-2B5F-41F1-BCA2-90BB860B53AF}" dt="2023-10-25T04:57:32.479" v="4475" actId="164"/>
          <ac:spMkLst>
            <pc:docMk/>
            <pc:sldMk cId="705557876" sldId="336"/>
            <ac:spMk id="10" creationId="{99468A21-78F0-E7EE-6F49-6D4F008C6B73}"/>
          </ac:spMkLst>
        </pc:spChg>
        <pc:spChg chg="add mod">
          <ac:chgData name="Hashimoto, Chie / 橋本　知依" userId="d974ff01-1f92-419a-ba7c-6fd3fb8463af" providerId="ADAL" clId="{B094B184-2B5F-41F1-BCA2-90BB860B53AF}" dt="2023-10-25T05:22:58.506" v="5227" actId="14100"/>
          <ac:spMkLst>
            <pc:docMk/>
            <pc:sldMk cId="705557876" sldId="336"/>
            <ac:spMk id="11" creationId="{A03BBEAF-0B7A-6BB8-8F28-3C8732EB0888}"/>
          </ac:spMkLst>
        </pc:spChg>
        <pc:spChg chg="add mod">
          <ac:chgData name="Hashimoto, Chie / 橋本　知依" userId="d974ff01-1f92-419a-ba7c-6fd3fb8463af" providerId="ADAL" clId="{B094B184-2B5F-41F1-BCA2-90BB860B53AF}" dt="2023-10-25T05:23:00.613" v="5228" actId="1076"/>
          <ac:spMkLst>
            <pc:docMk/>
            <pc:sldMk cId="705557876" sldId="336"/>
            <ac:spMk id="16" creationId="{B1A698A0-0813-C265-4B12-93ECA1A6B86F}"/>
          </ac:spMkLst>
        </pc:spChg>
        <pc:spChg chg="mod">
          <ac:chgData name="Hashimoto, Chie / 橋本　知依" userId="d974ff01-1f92-419a-ba7c-6fd3fb8463af" providerId="ADAL" clId="{B094B184-2B5F-41F1-BCA2-90BB860B53AF}" dt="2023-10-25T05:02:52.249" v="4793"/>
          <ac:spMkLst>
            <pc:docMk/>
            <pc:sldMk cId="705557876" sldId="336"/>
            <ac:spMk id="20" creationId="{4A4D4197-7E08-7BE9-42CF-A81379277EC6}"/>
          </ac:spMkLst>
        </pc:spChg>
        <pc:spChg chg="mod">
          <ac:chgData name="Hashimoto, Chie / 橋本　知依" userId="d974ff01-1f92-419a-ba7c-6fd3fb8463af" providerId="ADAL" clId="{B094B184-2B5F-41F1-BCA2-90BB860B53AF}" dt="2023-10-25T05:02:52.249" v="4793"/>
          <ac:spMkLst>
            <pc:docMk/>
            <pc:sldMk cId="705557876" sldId="336"/>
            <ac:spMk id="21" creationId="{A35B3555-9A05-5DD0-5309-3B6BD6BD6437}"/>
          </ac:spMkLst>
        </pc:spChg>
        <pc:spChg chg="add mod">
          <ac:chgData name="Hashimoto, Chie / 橋本　知依" userId="d974ff01-1f92-419a-ba7c-6fd3fb8463af" providerId="ADAL" clId="{B094B184-2B5F-41F1-BCA2-90BB860B53AF}" dt="2023-10-25T05:19:11.374" v="4972" actId="164"/>
          <ac:spMkLst>
            <pc:docMk/>
            <pc:sldMk cId="705557876" sldId="336"/>
            <ac:spMk id="25" creationId="{BB087A9D-3D5B-3FD2-CD29-32A51D1BC47D}"/>
          </ac:spMkLst>
        </pc:spChg>
        <pc:spChg chg="add mod">
          <ac:chgData name="Hashimoto, Chie / 橋本　知依" userId="d974ff01-1f92-419a-ba7c-6fd3fb8463af" providerId="ADAL" clId="{B094B184-2B5F-41F1-BCA2-90BB860B53AF}" dt="2023-10-25T05:20:09.574" v="4990" actId="14100"/>
          <ac:spMkLst>
            <pc:docMk/>
            <pc:sldMk cId="705557876" sldId="336"/>
            <ac:spMk id="26" creationId="{288EBA97-8D6B-3C5E-2EA2-8665FD72CB52}"/>
          </ac:spMkLst>
        </pc:spChg>
        <pc:spChg chg="add mod">
          <ac:chgData name="Hashimoto, Chie / 橋本　知依" userId="d974ff01-1f92-419a-ba7c-6fd3fb8463af" providerId="ADAL" clId="{B094B184-2B5F-41F1-BCA2-90BB860B53AF}" dt="2023-10-25T05:23:02.622" v="5229" actId="1076"/>
          <ac:spMkLst>
            <pc:docMk/>
            <pc:sldMk cId="705557876" sldId="336"/>
            <ac:spMk id="37" creationId="{5821567E-FA37-2A08-D0F1-32166DE363D2}"/>
          </ac:spMkLst>
        </pc:spChg>
        <pc:grpChg chg="add mod ord">
          <ac:chgData name="Hashimoto, Chie / 橋本　知依" userId="d974ff01-1f92-419a-ba7c-6fd3fb8463af" providerId="ADAL" clId="{B094B184-2B5F-41F1-BCA2-90BB860B53AF}" dt="2023-10-25T05:19:48.474" v="4983" actId="1076"/>
          <ac:grpSpMkLst>
            <pc:docMk/>
            <pc:sldMk cId="705557876" sldId="336"/>
            <ac:grpSpMk id="15" creationId="{05B16DE4-EC47-49F9-ECC2-3E7C83BCA7F5}"/>
          </ac:grpSpMkLst>
        </pc:grpChg>
        <pc:grpChg chg="add del mod">
          <ac:chgData name="Hashimoto, Chie / 橋本　知依" userId="d974ff01-1f92-419a-ba7c-6fd3fb8463af" providerId="ADAL" clId="{B094B184-2B5F-41F1-BCA2-90BB860B53AF}" dt="2023-10-25T05:02:57.476" v="4796"/>
          <ac:grpSpMkLst>
            <pc:docMk/>
            <pc:sldMk cId="705557876" sldId="336"/>
            <ac:grpSpMk id="18" creationId="{7FFC3721-A00A-8338-68D7-56496DBFC330}"/>
          </ac:grpSpMkLst>
        </pc:grpChg>
        <pc:grpChg chg="add mod">
          <ac:chgData name="Hashimoto, Chie / 橋本　知依" userId="d974ff01-1f92-419a-ba7c-6fd3fb8463af" providerId="ADAL" clId="{B094B184-2B5F-41F1-BCA2-90BB860B53AF}" dt="2023-10-25T05:19:57.925" v="4987" actId="1076"/>
          <ac:grpSpMkLst>
            <pc:docMk/>
            <pc:sldMk cId="705557876" sldId="336"/>
            <ac:grpSpMk id="34" creationId="{96497E0B-65AD-0D51-D553-4CDB7445DD65}"/>
          </ac:grpSpMkLst>
        </pc:grpChg>
        <pc:graphicFrameChg chg="mod ord modGraphic">
          <ac:chgData name="Hashimoto, Chie / 橋本　知依" userId="d974ff01-1f92-419a-ba7c-6fd3fb8463af" providerId="ADAL" clId="{B094B184-2B5F-41F1-BCA2-90BB860B53AF}" dt="2023-10-25T05:19:22.214" v="4975" actId="14734"/>
          <ac:graphicFrameMkLst>
            <pc:docMk/>
            <pc:sldMk cId="705557876" sldId="336"/>
            <ac:graphicFrameMk id="8" creationId="{07219AAD-97A6-3628-5ADC-E4FDDF648FDB}"/>
          </ac:graphicFrameMkLst>
        </pc:graphicFrameChg>
        <pc:picChg chg="add mod modCrop">
          <ac:chgData name="Hashimoto, Chie / 橋本　知依" userId="d974ff01-1f92-419a-ba7c-6fd3fb8463af" providerId="ADAL" clId="{B094B184-2B5F-41F1-BCA2-90BB860B53AF}" dt="2023-10-25T04:57:32.479" v="4475" actId="164"/>
          <ac:picMkLst>
            <pc:docMk/>
            <pc:sldMk cId="705557876" sldId="336"/>
            <ac:picMk id="9" creationId="{354DF393-05C9-ED83-8371-06EF271C281B}"/>
          </ac:picMkLst>
        </pc:picChg>
        <pc:picChg chg="mod">
          <ac:chgData name="Hashimoto, Chie / 橋本　知依" userId="d974ff01-1f92-419a-ba7c-6fd3fb8463af" providerId="ADAL" clId="{B094B184-2B5F-41F1-BCA2-90BB860B53AF}" dt="2023-10-25T05:02:52.249" v="4793"/>
          <ac:picMkLst>
            <pc:docMk/>
            <pc:sldMk cId="705557876" sldId="336"/>
            <ac:picMk id="19" creationId="{5254D6FE-E889-5CBC-0ADE-A80A79A2E012}"/>
          </ac:picMkLst>
        </pc:picChg>
        <pc:picChg chg="add mod modCrop">
          <ac:chgData name="Hashimoto, Chie / 橋本　知依" userId="d974ff01-1f92-419a-ba7c-6fd3fb8463af" providerId="ADAL" clId="{B094B184-2B5F-41F1-BCA2-90BB860B53AF}" dt="2023-10-25T05:20:03.893" v="4988" actId="732"/>
          <ac:picMkLst>
            <pc:docMk/>
            <pc:sldMk cId="705557876" sldId="336"/>
            <ac:picMk id="24" creationId="{36F47C12-951F-5DDF-09FA-33BEBFC2FDFD}"/>
          </ac:picMkLst>
        </pc:picChg>
        <pc:cxnChg chg="add mod">
          <ac:chgData name="Hashimoto, Chie / 橋本　知依" userId="d974ff01-1f92-419a-ba7c-6fd3fb8463af" providerId="ADAL" clId="{B094B184-2B5F-41F1-BCA2-90BB860B53AF}" dt="2023-10-25T05:22:58.506" v="5227" actId="14100"/>
          <ac:cxnSpMkLst>
            <pc:docMk/>
            <pc:sldMk cId="705557876" sldId="336"/>
            <ac:cxnSpMk id="12" creationId="{ACAD71B2-9A99-3C53-6B7C-B56E20727183}"/>
          </ac:cxnSpMkLst>
        </pc:cxnChg>
        <pc:cxnChg chg="add del mod">
          <ac:chgData name="Hashimoto, Chie / 橋本　知依" userId="d974ff01-1f92-419a-ba7c-6fd3fb8463af" providerId="ADAL" clId="{B094B184-2B5F-41F1-BCA2-90BB860B53AF}" dt="2023-10-25T05:02:42.633" v="4792"/>
          <ac:cxnSpMkLst>
            <pc:docMk/>
            <pc:sldMk cId="705557876" sldId="336"/>
            <ac:cxnSpMk id="17" creationId="{198B7572-4388-BDF6-57D1-14170CAF58D9}"/>
          </ac:cxnSpMkLst>
        </pc:cxnChg>
        <pc:cxnChg chg="mod">
          <ac:chgData name="Hashimoto, Chie / 橋本　知依" userId="d974ff01-1f92-419a-ba7c-6fd3fb8463af" providerId="ADAL" clId="{B094B184-2B5F-41F1-BCA2-90BB860B53AF}" dt="2023-10-25T05:02:52.249" v="4793"/>
          <ac:cxnSpMkLst>
            <pc:docMk/>
            <pc:sldMk cId="705557876" sldId="336"/>
            <ac:cxnSpMk id="22" creationId="{894CB681-FFC1-0DAB-B05B-D8D9161C3FD5}"/>
          </ac:cxnSpMkLst>
        </pc:cxnChg>
        <pc:cxnChg chg="add mod">
          <ac:chgData name="Hashimoto, Chie / 橋本　知依" userId="d974ff01-1f92-419a-ba7c-6fd3fb8463af" providerId="ADAL" clId="{B094B184-2B5F-41F1-BCA2-90BB860B53AF}" dt="2023-10-25T05:20:09.574" v="4990" actId="14100"/>
          <ac:cxnSpMkLst>
            <pc:docMk/>
            <pc:sldMk cId="705557876" sldId="336"/>
            <ac:cxnSpMk id="27" creationId="{03C7764C-E92D-5B35-47D6-C21D7255D6AF}"/>
          </ac:cxnSpMkLst>
        </pc:cxnChg>
        <pc:cxnChg chg="add mod">
          <ac:chgData name="Hashimoto, Chie / 橋本　知依" userId="d974ff01-1f92-419a-ba7c-6fd3fb8463af" providerId="ADAL" clId="{B094B184-2B5F-41F1-BCA2-90BB860B53AF}" dt="2023-10-25T05:22:53.510" v="5224" actId="1076"/>
          <ac:cxnSpMkLst>
            <pc:docMk/>
            <pc:sldMk cId="705557876" sldId="336"/>
            <ac:cxnSpMk id="39" creationId="{2395F770-2ECF-8B86-ECB1-8C031649732E}"/>
          </ac:cxnSpMkLst>
        </pc:cxnChg>
        <pc:cxnChg chg="add mod">
          <ac:chgData name="Hashimoto, Chie / 橋本　知依" userId="d974ff01-1f92-419a-ba7c-6fd3fb8463af" providerId="ADAL" clId="{B094B184-2B5F-41F1-BCA2-90BB860B53AF}" dt="2023-10-25T05:23:06.732" v="5230" actId="1076"/>
          <ac:cxnSpMkLst>
            <pc:docMk/>
            <pc:sldMk cId="705557876" sldId="336"/>
            <ac:cxnSpMk id="41" creationId="{0379ECD4-6A1B-D2FE-FD83-4DDBA2B73A6E}"/>
          </ac:cxnSpMkLst>
        </pc:cxnChg>
      </pc:sldChg>
      <pc:sldChg chg="addSp delSp modSp add del mod">
        <pc:chgData name="Hashimoto, Chie / 橋本　知依" userId="d974ff01-1f92-419a-ba7c-6fd3fb8463af" providerId="ADAL" clId="{B094B184-2B5F-41F1-BCA2-90BB860B53AF}" dt="2023-10-25T07:31:10.661" v="5561" actId="47"/>
        <pc:sldMkLst>
          <pc:docMk/>
          <pc:sldMk cId="105626804" sldId="337"/>
        </pc:sldMkLst>
        <pc:spChg chg="mod">
          <ac:chgData name="Hashimoto, Chie / 橋本　知依" userId="d974ff01-1f92-419a-ba7c-6fd3fb8463af" providerId="ADAL" clId="{B094B184-2B5F-41F1-BCA2-90BB860B53AF}" dt="2023-10-25T05:25:58.177" v="5238" actId="1076"/>
          <ac:spMkLst>
            <pc:docMk/>
            <pc:sldMk cId="105626804" sldId="337"/>
            <ac:spMk id="2" creationId="{48B71C7F-7D42-7F3B-20EE-F038BFD02AE6}"/>
          </ac:spMkLst>
        </pc:spChg>
        <pc:spChg chg="mod">
          <ac:chgData name="Hashimoto, Chie / 橋本　知依" userId="d974ff01-1f92-419a-ba7c-6fd3fb8463af" providerId="ADAL" clId="{B094B184-2B5F-41F1-BCA2-90BB860B53AF}" dt="2023-10-25T05:05:07.012" v="4868" actId="20577"/>
          <ac:spMkLst>
            <pc:docMk/>
            <pc:sldMk cId="105626804" sldId="337"/>
            <ac:spMk id="3" creationId="{F1598C5E-049C-BF40-1874-A956FF7CFA6A}"/>
          </ac:spMkLst>
        </pc:spChg>
        <pc:spChg chg="mod">
          <ac:chgData name="Hashimoto, Chie / 橋本　知依" userId="d974ff01-1f92-419a-ba7c-6fd3fb8463af" providerId="ADAL" clId="{B094B184-2B5F-41F1-BCA2-90BB860B53AF}" dt="2023-10-25T05:26:26.302" v="5255"/>
          <ac:spMkLst>
            <pc:docMk/>
            <pc:sldMk cId="105626804" sldId="337"/>
            <ac:spMk id="4" creationId="{68667C56-6F08-06B3-75FA-D587AF7D3C4A}"/>
          </ac:spMkLst>
        </pc:spChg>
        <pc:spChg chg="mod">
          <ac:chgData name="Hashimoto, Chie / 橋本　知依" userId="d974ff01-1f92-419a-ba7c-6fd3fb8463af" providerId="ADAL" clId="{B094B184-2B5F-41F1-BCA2-90BB860B53AF}" dt="2023-10-25T05:26:21.397" v="5254" actId="20577"/>
          <ac:spMkLst>
            <pc:docMk/>
            <pc:sldMk cId="105626804" sldId="337"/>
            <ac:spMk id="5" creationId="{575A98A1-8A15-1631-0567-F9C98C57E210}"/>
          </ac:spMkLst>
        </pc:spChg>
        <pc:grpChg chg="del">
          <ac:chgData name="Hashimoto, Chie / 橋本　知依" userId="d974ff01-1f92-419a-ba7c-6fd3fb8463af" providerId="ADAL" clId="{B094B184-2B5F-41F1-BCA2-90BB860B53AF}" dt="2023-10-25T05:03:35.225" v="4809" actId="478"/>
          <ac:grpSpMkLst>
            <pc:docMk/>
            <pc:sldMk cId="105626804" sldId="337"/>
            <ac:grpSpMk id="15" creationId="{05B16DE4-EC47-49F9-ECC2-3E7C83BCA7F5}"/>
          </ac:grpSpMkLst>
        </pc:grpChg>
        <pc:graphicFrameChg chg="add mod ord modGraphic">
          <ac:chgData name="Hashimoto, Chie / 橋本　知依" userId="d974ff01-1f92-419a-ba7c-6fd3fb8463af" providerId="ADAL" clId="{B094B184-2B5F-41F1-BCA2-90BB860B53AF}" dt="2023-10-25T05:23:39.339" v="5236" actId="20577"/>
          <ac:graphicFrameMkLst>
            <pc:docMk/>
            <pc:sldMk cId="105626804" sldId="337"/>
            <ac:graphicFrameMk id="7" creationId="{4128B77D-3F6A-1D0E-455A-F20B5008BFBE}"/>
          </ac:graphicFrameMkLst>
        </pc:graphicFrameChg>
        <pc:graphicFrameChg chg="del modGraphic">
          <ac:chgData name="Hashimoto, Chie / 橋本　知依" userId="d974ff01-1f92-419a-ba7c-6fd3fb8463af" providerId="ADAL" clId="{B094B184-2B5F-41F1-BCA2-90BB860B53AF}" dt="2023-10-25T05:23:31.411" v="5231" actId="478"/>
          <ac:graphicFrameMkLst>
            <pc:docMk/>
            <pc:sldMk cId="105626804" sldId="337"/>
            <ac:graphicFrameMk id="8" creationId="{07219AAD-97A6-3628-5ADC-E4FDDF648FDB}"/>
          </ac:graphicFrameMkLst>
        </pc:graphicFrameChg>
        <pc:cxnChg chg="mod">
          <ac:chgData name="Hashimoto, Chie / 橋本　知依" userId="d974ff01-1f92-419a-ba7c-6fd3fb8463af" providerId="ADAL" clId="{B094B184-2B5F-41F1-BCA2-90BB860B53AF}" dt="2023-10-25T05:03:35.225" v="4809" actId="478"/>
          <ac:cxnSpMkLst>
            <pc:docMk/>
            <pc:sldMk cId="105626804" sldId="337"/>
            <ac:cxnSpMk id="12" creationId="{ACAD71B2-9A99-3C53-6B7C-B56E20727183}"/>
          </ac:cxnSpMkLst>
        </pc:cxnChg>
      </pc:sldChg>
    </pc:docChg>
  </pc:docChgLst>
  <pc:docChgLst>
    <pc:chgData name="Hashimoto, Chie / 橋本　知依" userId="d974ff01-1f92-419a-ba7c-6fd3fb8463af" providerId="ADAL" clId="{64D22CCA-7D78-404F-8213-FF1CC9D26D89}"/>
    <pc:docChg chg="undo redo custSel addSld delSld modSld sldOrd">
      <pc:chgData name="Hashimoto, Chie / 橋本　知依" userId="d974ff01-1f92-419a-ba7c-6fd3fb8463af" providerId="ADAL" clId="{64D22CCA-7D78-404F-8213-FF1CC9D26D89}" dt="2023-11-07T05:41:52.820" v="3793" actId="20577"/>
      <pc:docMkLst>
        <pc:docMk/>
      </pc:docMkLst>
      <pc:sldChg chg="modSp mod">
        <pc:chgData name="Hashimoto, Chie / 橋本　知依" userId="d974ff01-1f92-419a-ba7c-6fd3fb8463af" providerId="ADAL" clId="{64D22CCA-7D78-404F-8213-FF1CC9D26D89}" dt="2023-11-07T00:06:15.018" v="10" actId="20577"/>
        <pc:sldMkLst>
          <pc:docMk/>
          <pc:sldMk cId="3840699567" sldId="303"/>
        </pc:sldMkLst>
        <pc:spChg chg="mod">
          <ac:chgData name="Hashimoto, Chie / 橋本　知依" userId="d974ff01-1f92-419a-ba7c-6fd3fb8463af" providerId="ADAL" clId="{64D22CCA-7D78-404F-8213-FF1CC9D26D89}" dt="2023-11-07T00:06:15.018" v="10" actId="20577"/>
          <ac:spMkLst>
            <pc:docMk/>
            <pc:sldMk cId="3840699567" sldId="303"/>
            <ac:spMk id="3" creationId="{530A82E1-8E0D-434A-9DF4-7C2ABD1A07A1}"/>
          </ac:spMkLst>
        </pc:spChg>
      </pc:sldChg>
      <pc:sldChg chg="addSp delSp modSp mod">
        <pc:chgData name="Hashimoto, Chie / 橋本　知依" userId="d974ff01-1f92-419a-ba7c-6fd3fb8463af" providerId="ADAL" clId="{64D22CCA-7D78-404F-8213-FF1CC9D26D89}" dt="2023-11-07T00:13:55.485" v="392" actId="20577"/>
        <pc:sldMkLst>
          <pc:docMk/>
          <pc:sldMk cId="509033882" sldId="305"/>
        </pc:sldMkLst>
        <pc:spChg chg="mod">
          <ac:chgData name="Hashimoto, Chie / 橋本　知依" userId="d974ff01-1f92-419a-ba7c-6fd3fb8463af" providerId="ADAL" clId="{64D22CCA-7D78-404F-8213-FF1CC9D26D89}" dt="2023-11-07T00:06:23.949" v="22" actId="20577"/>
          <ac:spMkLst>
            <pc:docMk/>
            <pc:sldMk cId="509033882" sldId="305"/>
            <ac:spMk id="6" creationId="{531B4B9D-12EA-4BC5-4859-8E23CDDB1A22}"/>
          </ac:spMkLst>
        </pc:spChg>
        <pc:spChg chg="del">
          <ac:chgData name="Hashimoto, Chie / 橋本　知依" userId="d974ff01-1f92-419a-ba7c-6fd3fb8463af" providerId="ADAL" clId="{64D22CCA-7D78-404F-8213-FF1CC9D26D89}" dt="2023-11-07T00:06:36.814" v="24" actId="478"/>
          <ac:spMkLst>
            <pc:docMk/>
            <pc:sldMk cId="509033882" sldId="305"/>
            <ac:spMk id="7" creationId="{DB462E19-2AD4-6A23-1FAF-F7BF8087DC23}"/>
          </ac:spMkLst>
        </pc:spChg>
        <pc:spChg chg="del">
          <ac:chgData name="Hashimoto, Chie / 橋本　知依" userId="d974ff01-1f92-419a-ba7c-6fd3fb8463af" providerId="ADAL" clId="{64D22CCA-7D78-404F-8213-FF1CC9D26D89}" dt="2023-11-07T00:06:35.001" v="23" actId="478"/>
          <ac:spMkLst>
            <pc:docMk/>
            <pc:sldMk cId="509033882" sldId="305"/>
            <ac:spMk id="8" creationId="{060EFA88-1D8D-D8A8-2766-30DFABE47B40}"/>
          </ac:spMkLst>
        </pc:spChg>
        <pc:spChg chg="del">
          <ac:chgData name="Hashimoto, Chie / 橋本　知依" userId="d974ff01-1f92-419a-ba7c-6fd3fb8463af" providerId="ADAL" clId="{64D22CCA-7D78-404F-8213-FF1CC9D26D89}" dt="2023-11-07T00:06:35.001" v="23" actId="478"/>
          <ac:spMkLst>
            <pc:docMk/>
            <pc:sldMk cId="509033882" sldId="305"/>
            <ac:spMk id="9" creationId="{3FD80B45-95D0-6766-6080-C0EB58642D3F}"/>
          </ac:spMkLst>
        </pc:spChg>
        <pc:spChg chg="del">
          <ac:chgData name="Hashimoto, Chie / 橋本　知依" userId="d974ff01-1f92-419a-ba7c-6fd3fb8463af" providerId="ADAL" clId="{64D22CCA-7D78-404F-8213-FF1CC9D26D89}" dt="2023-11-07T00:06:35.001" v="23" actId="478"/>
          <ac:spMkLst>
            <pc:docMk/>
            <pc:sldMk cId="509033882" sldId="305"/>
            <ac:spMk id="10" creationId="{9AB43444-53DB-6BBC-AD6C-9D23C75023D8}"/>
          </ac:spMkLst>
        </pc:spChg>
        <pc:spChg chg="add mod">
          <ac:chgData name="Hashimoto, Chie / 橋本　知依" userId="d974ff01-1f92-419a-ba7c-6fd3fb8463af" providerId="ADAL" clId="{64D22CCA-7D78-404F-8213-FF1CC9D26D89}" dt="2023-11-07T00:13:20.389" v="358" actId="164"/>
          <ac:spMkLst>
            <pc:docMk/>
            <pc:sldMk cId="509033882" sldId="305"/>
            <ac:spMk id="13" creationId="{CC435B36-838C-6019-1207-2698C735358C}"/>
          </ac:spMkLst>
        </pc:spChg>
        <pc:spChg chg="del">
          <ac:chgData name="Hashimoto, Chie / 橋本　知依" userId="d974ff01-1f92-419a-ba7c-6fd3fb8463af" providerId="ADAL" clId="{64D22CCA-7D78-404F-8213-FF1CC9D26D89}" dt="2023-11-07T00:06:41.653" v="28" actId="478"/>
          <ac:spMkLst>
            <pc:docMk/>
            <pc:sldMk cId="509033882" sldId="305"/>
            <ac:spMk id="15" creationId="{1BA45130-5008-5B6D-5E0A-D7511ABAAFEC}"/>
          </ac:spMkLst>
        </pc:spChg>
        <pc:spChg chg="del">
          <ac:chgData name="Hashimoto, Chie / 橋本　知依" userId="d974ff01-1f92-419a-ba7c-6fd3fb8463af" providerId="ADAL" clId="{64D22CCA-7D78-404F-8213-FF1CC9D26D89}" dt="2023-11-07T00:06:39.725" v="26" actId="478"/>
          <ac:spMkLst>
            <pc:docMk/>
            <pc:sldMk cId="509033882" sldId="305"/>
            <ac:spMk id="16" creationId="{F98D9867-26FC-CE13-BF7E-83BF0BE2F750}"/>
          </ac:spMkLst>
        </pc:spChg>
        <pc:spChg chg="del">
          <ac:chgData name="Hashimoto, Chie / 橋本　知依" userId="d974ff01-1f92-419a-ba7c-6fd3fb8463af" providerId="ADAL" clId="{64D22CCA-7D78-404F-8213-FF1CC9D26D89}" dt="2023-11-07T00:06:40.480" v="27" actId="478"/>
          <ac:spMkLst>
            <pc:docMk/>
            <pc:sldMk cId="509033882" sldId="305"/>
            <ac:spMk id="17" creationId="{D6F23847-5F51-9D6D-F67C-E132E46F5139}"/>
          </ac:spMkLst>
        </pc:spChg>
        <pc:spChg chg="del">
          <ac:chgData name="Hashimoto, Chie / 橋本　知依" userId="d974ff01-1f92-419a-ba7c-6fd3fb8463af" providerId="ADAL" clId="{64D22CCA-7D78-404F-8213-FF1CC9D26D89}" dt="2023-11-07T00:06:38.259" v="25" actId="478"/>
          <ac:spMkLst>
            <pc:docMk/>
            <pc:sldMk cId="509033882" sldId="305"/>
            <ac:spMk id="18" creationId="{BFBDD624-2EFF-97DA-F192-A8619B02AE06}"/>
          </ac:spMkLst>
        </pc:spChg>
        <pc:grpChg chg="add mod">
          <ac:chgData name="Hashimoto, Chie / 橋本　知依" userId="d974ff01-1f92-419a-ba7c-6fd3fb8463af" providerId="ADAL" clId="{64D22CCA-7D78-404F-8213-FF1CC9D26D89}" dt="2023-11-07T00:13:20.389" v="358" actId="164"/>
          <ac:grpSpMkLst>
            <pc:docMk/>
            <pc:sldMk cId="509033882" sldId="305"/>
            <ac:grpSpMk id="19" creationId="{44479F1D-A371-0544-96DF-B353C7B18B78}"/>
          </ac:grpSpMkLst>
        </pc:grpChg>
        <pc:graphicFrameChg chg="mod modGraphic">
          <ac:chgData name="Hashimoto, Chie / 橋本　知依" userId="d974ff01-1f92-419a-ba7c-6fd3fb8463af" providerId="ADAL" clId="{64D22CCA-7D78-404F-8213-FF1CC9D26D89}" dt="2023-11-07T00:13:55.485" v="392" actId="20577"/>
          <ac:graphicFrameMkLst>
            <pc:docMk/>
            <pc:sldMk cId="509033882" sldId="305"/>
            <ac:graphicFrameMk id="28" creationId="{99FA9CBE-D388-811D-E0C2-694E6E6CE91B}"/>
          </ac:graphicFrameMkLst>
        </pc:graphicFrameChg>
        <pc:picChg chg="del">
          <ac:chgData name="Hashimoto, Chie / 橋本　知依" userId="d974ff01-1f92-419a-ba7c-6fd3fb8463af" providerId="ADAL" clId="{64D22CCA-7D78-404F-8213-FF1CC9D26D89}" dt="2023-11-07T00:06:35.001" v="23" actId="478"/>
          <ac:picMkLst>
            <pc:docMk/>
            <pc:sldMk cId="509033882" sldId="305"/>
            <ac:picMk id="5" creationId="{F4681FF7-250C-91CB-5F6B-B0D480BB087B}"/>
          </ac:picMkLst>
        </pc:picChg>
        <pc:picChg chg="add mod">
          <ac:chgData name="Hashimoto, Chie / 橋本　知依" userId="d974ff01-1f92-419a-ba7c-6fd3fb8463af" providerId="ADAL" clId="{64D22CCA-7D78-404F-8213-FF1CC9D26D89}" dt="2023-11-07T00:13:20.389" v="358" actId="164"/>
          <ac:picMkLst>
            <pc:docMk/>
            <pc:sldMk cId="509033882" sldId="305"/>
            <ac:picMk id="11" creationId="{5F677DC7-6FDD-E65E-D825-2910881FE004}"/>
          </ac:picMkLst>
        </pc:picChg>
        <pc:picChg chg="del">
          <ac:chgData name="Hashimoto, Chie / 橋本　知依" userId="d974ff01-1f92-419a-ba7c-6fd3fb8463af" providerId="ADAL" clId="{64D22CCA-7D78-404F-8213-FF1CC9D26D89}" dt="2023-11-07T00:06:35.001" v="23" actId="478"/>
          <ac:picMkLst>
            <pc:docMk/>
            <pc:sldMk cId="509033882" sldId="305"/>
            <ac:picMk id="12" creationId="{E13259DC-C80C-8F02-7B0E-353663BBCD48}"/>
          </ac:picMkLst>
        </pc:picChg>
        <pc:picChg chg="del">
          <ac:chgData name="Hashimoto, Chie / 橋本　知依" userId="d974ff01-1f92-419a-ba7c-6fd3fb8463af" providerId="ADAL" clId="{64D22CCA-7D78-404F-8213-FF1CC9D26D89}" dt="2023-11-07T00:06:35.001" v="23" actId="478"/>
          <ac:picMkLst>
            <pc:docMk/>
            <pc:sldMk cId="509033882" sldId="305"/>
            <ac:picMk id="14" creationId="{93A3E691-10C2-263E-A2F8-EACCB5C2E6D8}"/>
          </ac:picMkLst>
        </pc:picChg>
      </pc:sldChg>
      <pc:sldChg chg="del ord">
        <pc:chgData name="Hashimoto, Chie / 橋本　知依" userId="d974ff01-1f92-419a-ba7c-6fd3fb8463af" providerId="ADAL" clId="{64D22CCA-7D78-404F-8213-FF1CC9D26D89}" dt="2023-11-07T00:59:48.053" v="2028" actId="47"/>
        <pc:sldMkLst>
          <pc:docMk/>
          <pc:sldMk cId="1571775979" sldId="325"/>
        </pc:sldMkLst>
      </pc:sldChg>
      <pc:sldChg chg="del ord">
        <pc:chgData name="Hashimoto, Chie / 橋本　知依" userId="d974ff01-1f92-419a-ba7c-6fd3fb8463af" providerId="ADAL" clId="{64D22CCA-7D78-404F-8213-FF1CC9D26D89}" dt="2023-11-07T00:59:48.053" v="2028" actId="47"/>
        <pc:sldMkLst>
          <pc:docMk/>
          <pc:sldMk cId="3792151018" sldId="331"/>
        </pc:sldMkLst>
      </pc:sldChg>
      <pc:sldChg chg="del ord">
        <pc:chgData name="Hashimoto, Chie / 橋本　知依" userId="d974ff01-1f92-419a-ba7c-6fd3fb8463af" providerId="ADAL" clId="{64D22CCA-7D78-404F-8213-FF1CC9D26D89}" dt="2023-11-07T00:59:48.053" v="2028" actId="47"/>
        <pc:sldMkLst>
          <pc:docMk/>
          <pc:sldMk cId="894165318" sldId="335"/>
        </pc:sldMkLst>
      </pc:sldChg>
      <pc:sldChg chg="addSp delSp modSp mod">
        <pc:chgData name="Hashimoto, Chie / 橋本　知依" userId="d974ff01-1f92-419a-ba7c-6fd3fb8463af" providerId="ADAL" clId="{64D22CCA-7D78-404F-8213-FF1CC9D26D89}" dt="2023-11-07T05:37:56.683" v="3673" actId="1076"/>
        <pc:sldMkLst>
          <pc:docMk/>
          <pc:sldMk cId="387756159" sldId="336"/>
        </pc:sldMkLst>
        <pc:spChg chg="add mod">
          <ac:chgData name="Hashimoto, Chie / 橋本　知依" userId="d974ff01-1f92-419a-ba7c-6fd3fb8463af" providerId="ADAL" clId="{64D22CCA-7D78-404F-8213-FF1CC9D26D89}" dt="2023-11-07T00:26:45.706" v="588" actId="164"/>
          <ac:spMkLst>
            <pc:docMk/>
            <pc:sldMk cId="387756159" sldId="336"/>
            <ac:spMk id="9" creationId="{811F1FE2-0E40-01DB-B88D-4530FEF6D3DB}"/>
          </ac:spMkLst>
        </pc:spChg>
        <pc:spChg chg="add mod">
          <ac:chgData name="Hashimoto, Chie / 橋本　知依" userId="d974ff01-1f92-419a-ba7c-6fd3fb8463af" providerId="ADAL" clId="{64D22CCA-7D78-404F-8213-FF1CC9D26D89}" dt="2023-11-07T05:37:33.213" v="3629" actId="1076"/>
          <ac:spMkLst>
            <pc:docMk/>
            <pc:sldMk cId="387756159" sldId="336"/>
            <ac:spMk id="11" creationId="{17F3C417-98F1-75DB-7B9A-B9EEB2D9DE65}"/>
          </ac:spMkLst>
        </pc:spChg>
        <pc:spChg chg="add mod">
          <ac:chgData name="Hashimoto, Chie / 橋本　知依" userId="d974ff01-1f92-419a-ba7c-6fd3fb8463af" providerId="ADAL" clId="{64D22CCA-7D78-404F-8213-FF1CC9D26D89}" dt="2023-11-07T05:37:56.683" v="3673" actId="1076"/>
          <ac:spMkLst>
            <pc:docMk/>
            <pc:sldMk cId="387756159" sldId="336"/>
            <ac:spMk id="13" creationId="{8342F61E-C0C4-6534-3734-912CA0D31E0B}"/>
          </ac:spMkLst>
        </pc:spChg>
        <pc:grpChg chg="add mod">
          <ac:chgData name="Hashimoto, Chie / 橋本　知依" userId="d974ff01-1f92-419a-ba7c-6fd3fb8463af" providerId="ADAL" clId="{64D22CCA-7D78-404F-8213-FF1CC9D26D89}" dt="2023-11-07T00:27:56.387" v="697" actId="1076"/>
          <ac:grpSpMkLst>
            <pc:docMk/>
            <pc:sldMk cId="387756159" sldId="336"/>
            <ac:grpSpMk id="10" creationId="{F5802DB7-7568-5BB7-04DF-54385FA05473}"/>
          </ac:grpSpMkLst>
        </pc:grpChg>
        <pc:grpChg chg="del">
          <ac:chgData name="Hashimoto, Chie / 橋本　知依" userId="d974ff01-1f92-419a-ba7c-6fd3fb8463af" providerId="ADAL" clId="{64D22CCA-7D78-404F-8213-FF1CC9D26D89}" dt="2023-11-07T00:20:01.883" v="398" actId="478"/>
          <ac:grpSpMkLst>
            <pc:docMk/>
            <pc:sldMk cId="387756159" sldId="336"/>
            <ac:grpSpMk id="14" creationId="{DA085CA0-6BAC-66E4-1C86-74D44E378D03}"/>
          </ac:grpSpMkLst>
        </pc:grpChg>
        <pc:graphicFrameChg chg="add del mod">
          <ac:chgData name="Hashimoto, Chie / 橋本　知依" userId="d974ff01-1f92-419a-ba7c-6fd3fb8463af" providerId="ADAL" clId="{64D22CCA-7D78-404F-8213-FF1CC9D26D89}" dt="2023-11-07T00:25:48.472" v="579" actId="478"/>
          <ac:graphicFrameMkLst>
            <pc:docMk/>
            <pc:sldMk cId="387756159" sldId="336"/>
            <ac:graphicFrameMk id="2" creationId="{05E901C0-59BA-FD9D-D0CF-856F22ED9167}"/>
          </ac:graphicFrameMkLst>
        </pc:graphicFrameChg>
        <pc:graphicFrameChg chg="mod modGraphic">
          <ac:chgData name="Hashimoto, Chie / 橋本　知依" userId="d974ff01-1f92-419a-ba7c-6fd3fb8463af" providerId="ADAL" clId="{64D22CCA-7D78-404F-8213-FF1CC9D26D89}" dt="2023-11-07T05:04:56.756" v="2851" actId="20577"/>
          <ac:graphicFrameMkLst>
            <pc:docMk/>
            <pc:sldMk cId="387756159" sldId="336"/>
            <ac:graphicFrameMk id="8" creationId="{07219AAD-97A6-3628-5ADC-E4FDDF648FDB}"/>
          </ac:graphicFrameMkLst>
        </pc:graphicFrameChg>
        <pc:picChg chg="add mod modCrop">
          <ac:chgData name="Hashimoto, Chie / 橋本　知依" userId="d974ff01-1f92-419a-ba7c-6fd3fb8463af" providerId="ADAL" clId="{64D22CCA-7D78-404F-8213-FF1CC9D26D89}" dt="2023-11-07T00:26:54.877" v="591" actId="732"/>
          <ac:picMkLst>
            <pc:docMk/>
            <pc:sldMk cId="387756159" sldId="336"/>
            <ac:picMk id="7" creationId="{F2B2FBA9-F862-7196-DE48-200259DFCE0A}"/>
          </ac:picMkLst>
        </pc:picChg>
      </pc:sldChg>
      <pc:sldChg chg="addSp delSp modSp add mod">
        <pc:chgData name="Hashimoto, Chie / 橋本　知依" userId="d974ff01-1f92-419a-ba7c-6fd3fb8463af" providerId="ADAL" clId="{64D22CCA-7D78-404F-8213-FF1CC9D26D89}" dt="2023-11-07T04:59:19.708" v="2820" actId="20577"/>
        <pc:sldMkLst>
          <pc:docMk/>
          <pc:sldMk cId="2278173" sldId="337"/>
        </pc:sldMkLst>
        <pc:spChg chg="del">
          <ac:chgData name="Hashimoto, Chie / 橋本　知依" userId="d974ff01-1f92-419a-ba7c-6fd3fb8463af" providerId="ADAL" clId="{64D22CCA-7D78-404F-8213-FF1CC9D26D89}" dt="2023-11-07T00:35:01.209" v="967" actId="478"/>
          <ac:spMkLst>
            <pc:docMk/>
            <pc:sldMk cId="2278173" sldId="337"/>
            <ac:spMk id="11" creationId="{17F3C417-98F1-75DB-7B9A-B9EEB2D9DE65}"/>
          </ac:spMkLst>
        </pc:spChg>
        <pc:spChg chg="del">
          <ac:chgData name="Hashimoto, Chie / 橋本　知依" userId="d974ff01-1f92-419a-ba7c-6fd3fb8463af" providerId="ADAL" clId="{64D22CCA-7D78-404F-8213-FF1CC9D26D89}" dt="2023-11-07T00:35:02.877" v="969" actId="478"/>
          <ac:spMkLst>
            <pc:docMk/>
            <pc:sldMk cId="2278173" sldId="337"/>
            <ac:spMk id="13" creationId="{8342F61E-C0C4-6534-3734-912CA0D31E0B}"/>
          </ac:spMkLst>
        </pc:spChg>
        <pc:spChg chg="add mod">
          <ac:chgData name="Hashimoto, Chie / 橋本　知依" userId="d974ff01-1f92-419a-ba7c-6fd3fb8463af" providerId="ADAL" clId="{64D22CCA-7D78-404F-8213-FF1CC9D26D89}" dt="2023-11-07T02:00:35.436" v="2623" actId="1076"/>
          <ac:spMkLst>
            <pc:docMk/>
            <pc:sldMk cId="2278173" sldId="337"/>
            <ac:spMk id="16" creationId="{1D6AB47F-A32B-EAB7-B773-F88AB17A67AA}"/>
          </ac:spMkLst>
        </pc:spChg>
        <pc:grpChg chg="del">
          <ac:chgData name="Hashimoto, Chie / 橋本　知依" userId="d974ff01-1f92-419a-ba7c-6fd3fb8463af" providerId="ADAL" clId="{64D22CCA-7D78-404F-8213-FF1CC9D26D89}" dt="2023-11-07T00:35:01.661" v="968" actId="478"/>
          <ac:grpSpMkLst>
            <pc:docMk/>
            <pc:sldMk cId="2278173" sldId="337"/>
            <ac:grpSpMk id="10" creationId="{F5802DB7-7568-5BB7-04DF-54385FA05473}"/>
          </ac:grpSpMkLst>
        </pc:grpChg>
        <pc:graphicFrameChg chg="mod modGraphic">
          <ac:chgData name="Hashimoto, Chie / 橋本　知依" userId="d974ff01-1f92-419a-ba7c-6fd3fb8463af" providerId="ADAL" clId="{64D22CCA-7D78-404F-8213-FF1CC9D26D89}" dt="2023-11-07T04:59:19.708" v="2820" actId="20577"/>
          <ac:graphicFrameMkLst>
            <pc:docMk/>
            <pc:sldMk cId="2278173" sldId="337"/>
            <ac:graphicFrameMk id="8" creationId="{07219AAD-97A6-3628-5ADC-E4FDDF648FDB}"/>
          </ac:graphicFrameMkLst>
        </pc:graphicFrameChg>
        <pc:picChg chg="add mod modCrop">
          <ac:chgData name="Hashimoto, Chie / 橋本　知依" userId="d974ff01-1f92-419a-ba7c-6fd3fb8463af" providerId="ADAL" clId="{64D22CCA-7D78-404F-8213-FF1CC9D26D89}" dt="2023-11-07T00:40:17.160" v="1171" actId="1076"/>
          <ac:picMkLst>
            <pc:docMk/>
            <pc:sldMk cId="2278173" sldId="337"/>
            <ac:picMk id="3" creationId="{EE0D1071-8D17-D21A-5925-7C3330F63B46}"/>
          </ac:picMkLst>
        </pc:picChg>
        <pc:picChg chg="add mod modCrop">
          <ac:chgData name="Hashimoto, Chie / 橋本　知依" userId="d974ff01-1f92-419a-ba7c-6fd3fb8463af" providerId="ADAL" clId="{64D22CCA-7D78-404F-8213-FF1CC9D26D89}" dt="2023-11-07T00:40:23.108" v="1173" actId="1076"/>
          <ac:picMkLst>
            <pc:docMk/>
            <pc:sldMk cId="2278173" sldId="337"/>
            <ac:picMk id="4" creationId="{AE1ECFEA-D277-F4DC-F479-946FA641F5C0}"/>
          </ac:picMkLst>
        </pc:picChg>
        <pc:picChg chg="add del mod">
          <ac:chgData name="Hashimoto, Chie / 橋本　知依" userId="d974ff01-1f92-419a-ba7c-6fd3fb8463af" providerId="ADAL" clId="{64D22CCA-7D78-404F-8213-FF1CC9D26D89}" dt="2023-11-07T00:50:24.095" v="1526" actId="478"/>
          <ac:picMkLst>
            <pc:docMk/>
            <pc:sldMk cId="2278173" sldId="337"/>
            <ac:picMk id="12" creationId="{AA516C3E-1996-BAF3-EF24-70FF20EF940A}"/>
          </ac:picMkLst>
        </pc:picChg>
        <pc:picChg chg="add mod modCrop">
          <ac:chgData name="Hashimoto, Chie / 橋本　知依" userId="d974ff01-1f92-419a-ba7c-6fd3fb8463af" providerId="ADAL" clId="{64D22CCA-7D78-404F-8213-FF1CC9D26D89}" dt="2023-11-07T00:49:25.122" v="1395" actId="1076"/>
          <ac:picMkLst>
            <pc:docMk/>
            <pc:sldMk cId="2278173" sldId="337"/>
            <ac:picMk id="15" creationId="{294AA195-24F3-0130-EC97-16DDE17FD560}"/>
          </ac:picMkLst>
        </pc:picChg>
      </pc:sldChg>
      <pc:sldChg chg="addSp delSp modSp add mod">
        <pc:chgData name="Hashimoto, Chie / 橋本　知依" userId="d974ff01-1f92-419a-ba7c-6fd3fb8463af" providerId="ADAL" clId="{64D22CCA-7D78-404F-8213-FF1CC9D26D89}" dt="2023-11-07T05:04:34.792" v="2835" actId="20577"/>
        <pc:sldMkLst>
          <pc:docMk/>
          <pc:sldMk cId="610923321" sldId="338"/>
        </pc:sldMkLst>
        <pc:spChg chg="add mod">
          <ac:chgData name="Hashimoto, Chie / 橋本　知依" userId="d974ff01-1f92-419a-ba7c-6fd3fb8463af" providerId="ADAL" clId="{64D22CCA-7D78-404F-8213-FF1CC9D26D89}" dt="2023-11-07T01:59:07.978" v="2601" actId="14100"/>
          <ac:spMkLst>
            <pc:docMk/>
            <pc:sldMk cId="610923321" sldId="338"/>
            <ac:spMk id="18" creationId="{307DB1F0-2F02-CF93-B7EB-542767EA8462}"/>
          </ac:spMkLst>
        </pc:spChg>
        <pc:spChg chg="add mod">
          <ac:chgData name="Hashimoto, Chie / 橋本　知依" userId="d974ff01-1f92-419a-ba7c-6fd3fb8463af" providerId="ADAL" clId="{64D22CCA-7D78-404F-8213-FF1CC9D26D89}" dt="2023-11-07T01:59:17.757" v="2604" actId="14100"/>
          <ac:spMkLst>
            <pc:docMk/>
            <pc:sldMk cId="610923321" sldId="338"/>
            <ac:spMk id="21" creationId="{C5A8C477-CF3C-4992-3088-B267BD97FF1C}"/>
          </ac:spMkLst>
        </pc:spChg>
        <pc:spChg chg="add mod">
          <ac:chgData name="Hashimoto, Chie / 橋本　知依" userId="d974ff01-1f92-419a-ba7c-6fd3fb8463af" providerId="ADAL" clId="{64D22CCA-7D78-404F-8213-FF1CC9D26D89}" dt="2023-11-07T01:59:26.293" v="2607" actId="14100"/>
          <ac:spMkLst>
            <pc:docMk/>
            <pc:sldMk cId="610923321" sldId="338"/>
            <ac:spMk id="22" creationId="{858F98AD-9B33-0FFD-F3D9-18BBC52A8608}"/>
          </ac:spMkLst>
        </pc:spChg>
        <pc:spChg chg="add mod">
          <ac:chgData name="Hashimoto, Chie / 橋本　知依" userId="d974ff01-1f92-419a-ba7c-6fd3fb8463af" providerId="ADAL" clId="{64D22CCA-7D78-404F-8213-FF1CC9D26D89}" dt="2023-11-07T01:59:38.060" v="2610" actId="14100"/>
          <ac:spMkLst>
            <pc:docMk/>
            <pc:sldMk cId="610923321" sldId="338"/>
            <ac:spMk id="23" creationId="{982683EC-25B4-16BF-75B6-FA9BFFD7E417}"/>
          </ac:spMkLst>
        </pc:spChg>
        <pc:spChg chg="add mod">
          <ac:chgData name="Hashimoto, Chie / 橋本　知依" userId="d974ff01-1f92-419a-ba7c-6fd3fb8463af" providerId="ADAL" clId="{64D22CCA-7D78-404F-8213-FF1CC9D26D89}" dt="2023-11-07T02:00:57.801" v="2677" actId="1076"/>
          <ac:spMkLst>
            <pc:docMk/>
            <pc:sldMk cId="610923321" sldId="338"/>
            <ac:spMk id="32" creationId="{5C88F65E-85F9-6DD7-ABD4-0691C200786B}"/>
          </ac:spMkLst>
        </pc:spChg>
        <pc:spChg chg="add mod">
          <ac:chgData name="Hashimoto, Chie / 橋本　知依" userId="d974ff01-1f92-419a-ba7c-6fd3fb8463af" providerId="ADAL" clId="{64D22CCA-7D78-404F-8213-FF1CC9D26D89}" dt="2023-11-07T02:03:07.201" v="2812" actId="1076"/>
          <ac:spMkLst>
            <pc:docMk/>
            <pc:sldMk cId="610923321" sldId="338"/>
            <ac:spMk id="33" creationId="{018F122D-8CF7-51FB-0217-111C1BFF5EBB}"/>
          </ac:spMkLst>
        </pc:spChg>
        <pc:spChg chg="add mod">
          <ac:chgData name="Hashimoto, Chie / 橋本　知依" userId="d974ff01-1f92-419a-ba7c-6fd3fb8463af" providerId="ADAL" clId="{64D22CCA-7D78-404F-8213-FF1CC9D26D89}" dt="2023-11-07T02:02:54.264" v="2782" actId="1076"/>
          <ac:spMkLst>
            <pc:docMk/>
            <pc:sldMk cId="610923321" sldId="338"/>
            <ac:spMk id="34" creationId="{7410680A-0B2C-3597-0011-0B36726D3E5E}"/>
          </ac:spMkLst>
        </pc:spChg>
        <pc:graphicFrameChg chg="add del mod modGraphic">
          <ac:chgData name="Hashimoto, Chie / 橋本　知依" userId="d974ff01-1f92-419a-ba7c-6fd3fb8463af" providerId="ADAL" clId="{64D22CCA-7D78-404F-8213-FF1CC9D26D89}" dt="2023-11-07T05:04:34.792" v="2835" actId="20577"/>
          <ac:graphicFrameMkLst>
            <pc:docMk/>
            <pc:sldMk cId="610923321" sldId="338"/>
            <ac:graphicFrameMk id="8" creationId="{07219AAD-97A6-3628-5ADC-E4FDDF648FDB}"/>
          </ac:graphicFrameMkLst>
        </pc:graphicFrameChg>
        <pc:picChg chg="del">
          <ac:chgData name="Hashimoto, Chie / 橋本　知依" userId="d974ff01-1f92-419a-ba7c-6fd3fb8463af" providerId="ADAL" clId="{64D22CCA-7D78-404F-8213-FF1CC9D26D89}" dt="2023-11-07T00:41:14.164" v="1177" actId="478"/>
          <ac:picMkLst>
            <pc:docMk/>
            <pc:sldMk cId="610923321" sldId="338"/>
            <ac:picMk id="3" creationId="{EE0D1071-8D17-D21A-5925-7C3330F63B46}"/>
          </ac:picMkLst>
        </pc:picChg>
        <pc:picChg chg="del">
          <ac:chgData name="Hashimoto, Chie / 橋本　知依" userId="d974ff01-1f92-419a-ba7c-6fd3fb8463af" providerId="ADAL" clId="{64D22CCA-7D78-404F-8213-FF1CC9D26D89}" dt="2023-11-07T00:41:16.730" v="1180" actId="478"/>
          <ac:picMkLst>
            <pc:docMk/>
            <pc:sldMk cId="610923321" sldId="338"/>
            <ac:picMk id="4" creationId="{AE1ECFEA-D277-F4DC-F479-946FA641F5C0}"/>
          </ac:picMkLst>
        </pc:picChg>
        <pc:picChg chg="add del mod modCrop">
          <ac:chgData name="Hashimoto, Chie / 橋本　知依" userId="d974ff01-1f92-419a-ba7c-6fd3fb8463af" providerId="ADAL" clId="{64D22CCA-7D78-404F-8213-FF1CC9D26D89}" dt="2023-11-07T01:55:07.310" v="2555" actId="478"/>
          <ac:picMkLst>
            <pc:docMk/>
            <pc:sldMk cId="610923321" sldId="338"/>
            <ac:picMk id="5" creationId="{BDC96992-699D-1ADA-35B3-C90BB761FA6D}"/>
          </ac:picMkLst>
        </pc:picChg>
        <pc:picChg chg="add del mod modCrop">
          <ac:chgData name="Hashimoto, Chie / 橋本　知依" userId="d974ff01-1f92-419a-ba7c-6fd3fb8463af" providerId="ADAL" clId="{64D22CCA-7D78-404F-8213-FF1CC9D26D89}" dt="2023-11-07T01:55:06.649" v="2554" actId="478"/>
          <ac:picMkLst>
            <pc:docMk/>
            <pc:sldMk cId="610923321" sldId="338"/>
            <ac:picMk id="9" creationId="{379CD31C-5E6B-707C-9C01-F723E0C81B8D}"/>
          </ac:picMkLst>
        </pc:picChg>
        <pc:picChg chg="add del mod modCrop">
          <ac:chgData name="Hashimoto, Chie / 橋本　知依" userId="d974ff01-1f92-419a-ba7c-6fd3fb8463af" providerId="ADAL" clId="{64D22CCA-7D78-404F-8213-FF1CC9D26D89}" dt="2023-11-07T01:55:06.154" v="2553" actId="478"/>
          <ac:picMkLst>
            <pc:docMk/>
            <pc:sldMk cId="610923321" sldId="338"/>
            <ac:picMk id="11" creationId="{2709B741-767D-3A39-D378-A9CAADF91C0A}"/>
          </ac:picMkLst>
        </pc:picChg>
        <pc:picChg chg="add mod modCrop">
          <ac:chgData name="Hashimoto, Chie / 橋本　知依" userId="d974ff01-1f92-419a-ba7c-6fd3fb8463af" providerId="ADAL" clId="{64D22CCA-7D78-404F-8213-FF1CC9D26D89}" dt="2023-11-07T01:58:22.684" v="2593" actId="14100"/>
          <ac:picMkLst>
            <pc:docMk/>
            <pc:sldMk cId="610923321" sldId="338"/>
            <ac:picMk id="13" creationId="{4040D342-3336-FB98-84B8-91E0DC679587}"/>
          </ac:picMkLst>
        </pc:picChg>
        <pc:picChg chg="add mod modCrop">
          <ac:chgData name="Hashimoto, Chie / 橋本　知依" userId="d974ff01-1f92-419a-ba7c-6fd3fb8463af" providerId="ADAL" clId="{64D22CCA-7D78-404F-8213-FF1CC9D26D89}" dt="2023-11-07T01:58:25.024" v="2594" actId="1076"/>
          <ac:picMkLst>
            <pc:docMk/>
            <pc:sldMk cId="610923321" sldId="338"/>
            <ac:picMk id="15" creationId="{5206A7F9-DB09-1AED-E29E-08D96F3E3855}"/>
          </ac:picMkLst>
        </pc:picChg>
        <pc:picChg chg="add mod modCrop">
          <ac:chgData name="Hashimoto, Chie / 橋本　知依" userId="d974ff01-1f92-419a-ba7c-6fd3fb8463af" providerId="ADAL" clId="{64D22CCA-7D78-404F-8213-FF1CC9D26D89}" dt="2023-11-07T01:58:26.043" v="2595" actId="1076"/>
          <ac:picMkLst>
            <pc:docMk/>
            <pc:sldMk cId="610923321" sldId="338"/>
            <ac:picMk id="17" creationId="{BCE6D3D1-449C-3370-7F87-C8E1B6D18D8F}"/>
          </ac:picMkLst>
        </pc:picChg>
        <pc:cxnChg chg="add mod">
          <ac:chgData name="Hashimoto, Chie / 橋本　知依" userId="d974ff01-1f92-419a-ba7c-6fd3fb8463af" providerId="ADAL" clId="{64D22CCA-7D78-404F-8213-FF1CC9D26D89}" dt="2023-11-07T01:59:59.923" v="2618" actId="14100"/>
          <ac:cxnSpMkLst>
            <pc:docMk/>
            <pc:sldMk cId="610923321" sldId="338"/>
            <ac:cxnSpMk id="19" creationId="{364DF187-B46B-1C9A-172D-7FE9175F7158}"/>
          </ac:cxnSpMkLst>
        </pc:cxnChg>
        <pc:cxnChg chg="add mod">
          <ac:chgData name="Hashimoto, Chie / 橋本　知依" userId="d974ff01-1f92-419a-ba7c-6fd3fb8463af" providerId="ADAL" clId="{64D22CCA-7D78-404F-8213-FF1CC9D26D89}" dt="2023-11-07T01:59:48.914" v="2614" actId="14100"/>
          <ac:cxnSpMkLst>
            <pc:docMk/>
            <pc:sldMk cId="610923321" sldId="338"/>
            <ac:cxnSpMk id="25" creationId="{CF92C02B-BFD6-51F0-0482-BBFF8E509394}"/>
          </ac:cxnSpMkLst>
        </pc:cxnChg>
        <pc:cxnChg chg="add mod">
          <ac:chgData name="Hashimoto, Chie / 橋本　知依" userId="d974ff01-1f92-419a-ba7c-6fd3fb8463af" providerId="ADAL" clId="{64D22CCA-7D78-404F-8213-FF1CC9D26D89}" dt="2023-11-07T01:59:57.704" v="2617" actId="14100"/>
          <ac:cxnSpMkLst>
            <pc:docMk/>
            <pc:sldMk cId="610923321" sldId="338"/>
            <ac:cxnSpMk id="28" creationId="{629D97A2-5F32-EC5C-0358-F45E5CEC8545}"/>
          </ac:cxnSpMkLst>
        </pc:cxnChg>
      </pc:sldChg>
      <pc:sldChg chg="addSp delSp modSp add mod">
        <pc:chgData name="Hashimoto, Chie / 橋本　知依" userId="d974ff01-1f92-419a-ba7c-6fd3fb8463af" providerId="ADAL" clId="{64D22CCA-7D78-404F-8213-FF1CC9D26D89}" dt="2023-11-07T05:05:48.414" v="2890" actId="1076"/>
        <pc:sldMkLst>
          <pc:docMk/>
          <pc:sldMk cId="546968355" sldId="339"/>
        </pc:sldMkLst>
        <pc:spChg chg="add mod">
          <ac:chgData name="Hashimoto, Chie / 橋本　知依" userId="d974ff01-1f92-419a-ba7c-6fd3fb8463af" providerId="ADAL" clId="{64D22CCA-7D78-404F-8213-FF1CC9D26D89}" dt="2023-11-07T00:56:28.256" v="1976" actId="207"/>
          <ac:spMkLst>
            <pc:docMk/>
            <pc:sldMk cId="546968355" sldId="339"/>
            <ac:spMk id="7" creationId="{05209458-C285-177E-C095-2B223253721A}"/>
          </ac:spMkLst>
        </pc:spChg>
        <pc:spChg chg="add mod">
          <ac:chgData name="Hashimoto, Chie / 橋本　知依" userId="d974ff01-1f92-419a-ba7c-6fd3fb8463af" providerId="ADAL" clId="{64D22CCA-7D78-404F-8213-FF1CC9D26D89}" dt="2023-11-07T00:55:48.905" v="1829" actId="14100"/>
          <ac:spMkLst>
            <pc:docMk/>
            <pc:sldMk cId="546968355" sldId="339"/>
            <ac:spMk id="9" creationId="{54D4575D-D83B-43BD-D68C-2FE8CE86271A}"/>
          </ac:spMkLst>
        </pc:spChg>
        <pc:spChg chg="add mod">
          <ac:chgData name="Hashimoto, Chie / 橋本　知依" userId="d974ff01-1f92-419a-ba7c-6fd3fb8463af" providerId="ADAL" clId="{64D22CCA-7D78-404F-8213-FF1CC9D26D89}" dt="2023-11-07T01:03:40.459" v="2142" actId="14100"/>
          <ac:spMkLst>
            <pc:docMk/>
            <pc:sldMk cId="546968355" sldId="339"/>
            <ac:spMk id="12" creationId="{377D1707-6B3C-59F9-E35C-C59F4BB026F1}"/>
          </ac:spMkLst>
        </pc:spChg>
        <pc:spChg chg="add mod">
          <ac:chgData name="Hashimoto, Chie / 橋本　知依" userId="d974ff01-1f92-419a-ba7c-6fd3fb8463af" providerId="ADAL" clId="{64D22CCA-7D78-404F-8213-FF1CC9D26D89}" dt="2023-11-07T01:03:44.047" v="2144" actId="1076"/>
          <ac:spMkLst>
            <pc:docMk/>
            <pc:sldMk cId="546968355" sldId="339"/>
            <ac:spMk id="13" creationId="{284CFCF2-8D45-4F66-3A3C-8A8F2487F72F}"/>
          </ac:spMkLst>
        </pc:spChg>
        <pc:spChg chg="del mod">
          <ac:chgData name="Hashimoto, Chie / 橋本　知依" userId="d974ff01-1f92-419a-ba7c-6fd3fb8463af" providerId="ADAL" clId="{64D22CCA-7D78-404F-8213-FF1CC9D26D89}" dt="2023-11-07T00:51:25.881" v="1530" actId="478"/>
          <ac:spMkLst>
            <pc:docMk/>
            <pc:sldMk cId="546968355" sldId="339"/>
            <ac:spMk id="16" creationId="{1D6AB47F-A32B-EAB7-B773-F88AB17A67AA}"/>
          </ac:spMkLst>
        </pc:spChg>
        <pc:spChg chg="add mod">
          <ac:chgData name="Hashimoto, Chie / 橋本　知依" userId="d974ff01-1f92-419a-ba7c-6fd3fb8463af" providerId="ADAL" clId="{64D22CCA-7D78-404F-8213-FF1CC9D26D89}" dt="2023-11-07T05:05:48.414" v="2890" actId="1076"/>
          <ac:spMkLst>
            <pc:docMk/>
            <pc:sldMk cId="546968355" sldId="339"/>
            <ac:spMk id="20" creationId="{FDD276AB-A831-001B-23E9-B5B194AB64F0}"/>
          </ac:spMkLst>
        </pc:spChg>
        <pc:graphicFrameChg chg="mod modGraphic">
          <ac:chgData name="Hashimoto, Chie / 橋本　知依" userId="d974ff01-1f92-419a-ba7c-6fd3fb8463af" providerId="ADAL" clId="{64D22CCA-7D78-404F-8213-FF1CC9D26D89}" dt="2023-11-07T04:59:21.538" v="2822" actId="20577"/>
          <ac:graphicFrameMkLst>
            <pc:docMk/>
            <pc:sldMk cId="546968355" sldId="339"/>
            <ac:graphicFrameMk id="8" creationId="{07219AAD-97A6-3628-5ADC-E4FDDF648FDB}"/>
          </ac:graphicFrameMkLst>
        </pc:graphicFrameChg>
        <pc:picChg chg="del">
          <ac:chgData name="Hashimoto, Chie / 橋本　知依" userId="d974ff01-1f92-419a-ba7c-6fd3fb8463af" providerId="ADAL" clId="{64D22CCA-7D78-404F-8213-FF1CC9D26D89}" dt="2023-11-07T00:51:26.772" v="1532" actId="478"/>
          <ac:picMkLst>
            <pc:docMk/>
            <pc:sldMk cId="546968355" sldId="339"/>
            <ac:picMk id="3" creationId="{EE0D1071-8D17-D21A-5925-7C3330F63B46}"/>
          </ac:picMkLst>
        </pc:picChg>
        <pc:picChg chg="del">
          <ac:chgData name="Hashimoto, Chie / 橋本　知依" userId="d974ff01-1f92-419a-ba7c-6fd3fb8463af" providerId="ADAL" clId="{64D22CCA-7D78-404F-8213-FF1CC9D26D89}" dt="2023-11-07T00:51:26.476" v="1531" actId="478"/>
          <ac:picMkLst>
            <pc:docMk/>
            <pc:sldMk cId="546968355" sldId="339"/>
            <ac:picMk id="4" creationId="{AE1ECFEA-D277-F4DC-F479-946FA641F5C0}"/>
          </ac:picMkLst>
        </pc:picChg>
        <pc:picChg chg="add mod modCrop">
          <ac:chgData name="Hashimoto, Chie / 橋本　知依" userId="d974ff01-1f92-419a-ba7c-6fd3fb8463af" providerId="ADAL" clId="{64D22CCA-7D78-404F-8213-FF1CC9D26D89}" dt="2023-11-07T00:55:36.822" v="1826" actId="14100"/>
          <ac:picMkLst>
            <pc:docMk/>
            <pc:sldMk cId="546968355" sldId="339"/>
            <ac:picMk id="5" creationId="{9159B025-1850-6DBE-CB75-386D65BB8FCC}"/>
          </ac:picMkLst>
        </pc:picChg>
        <pc:picChg chg="add mod">
          <ac:chgData name="Hashimoto, Chie / 橋本　知依" userId="d974ff01-1f92-419a-ba7c-6fd3fb8463af" providerId="ADAL" clId="{64D22CCA-7D78-404F-8213-FF1CC9D26D89}" dt="2023-11-07T01:03:26.090" v="2137" actId="14100"/>
          <ac:picMkLst>
            <pc:docMk/>
            <pc:sldMk cId="546968355" sldId="339"/>
            <ac:picMk id="11" creationId="{2E770F2D-0C15-FDF8-BF9C-A6DD016AE5E1}"/>
          </ac:picMkLst>
        </pc:picChg>
        <pc:picChg chg="del">
          <ac:chgData name="Hashimoto, Chie / 橋本　知依" userId="d974ff01-1f92-419a-ba7c-6fd3fb8463af" providerId="ADAL" clId="{64D22CCA-7D78-404F-8213-FF1CC9D26D89}" dt="2023-11-07T00:51:23.454" v="1528" actId="478"/>
          <ac:picMkLst>
            <pc:docMk/>
            <pc:sldMk cId="546968355" sldId="339"/>
            <ac:picMk id="15" creationId="{294AA195-24F3-0130-EC97-16DDE17FD560}"/>
          </ac:picMkLst>
        </pc:picChg>
        <pc:cxnChg chg="add mod">
          <ac:chgData name="Hashimoto, Chie / 橋本　知依" userId="d974ff01-1f92-419a-ba7c-6fd3fb8463af" providerId="ADAL" clId="{64D22CCA-7D78-404F-8213-FF1CC9D26D89}" dt="2023-11-07T01:04:08.525" v="2150" actId="14100"/>
          <ac:cxnSpMkLst>
            <pc:docMk/>
            <pc:sldMk cId="546968355" sldId="339"/>
            <ac:cxnSpMk id="17" creationId="{AD54498D-1391-0A62-3BB1-F45DB08DE994}"/>
          </ac:cxnSpMkLst>
        </pc:cxnChg>
      </pc:sldChg>
      <pc:sldChg chg="addSp delSp modSp new mod ord">
        <pc:chgData name="Hashimoto, Chie / 橋本　知依" userId="d974ff01-1f92-419a-ba7c-6fd3fb8463af" providerId="ADAL" clId="{64D22CCA-7D78-404F-8213-FF1CC9D26D89}" dt="2023-11-07T05:41:52.820" v="3793" actId="20577"/>
        <pc:sldMkLst>
          <pc:docMk/>
          <pc:sldMk cId="2875237215" sldId="340"/>
        </pc:sldMkLst>
        <pc:spChg chg="del">
          <ac:chgData name="Hashimoto, Chie / 橋本　知依" userId="d974ff01-1f92-419a-ba7c-6fd3fb8463af" providerId="ADAL" clId="{64D22CCA-7D78-404F-8213-FF1CC9D26D89}" dt="2023-11-07T05:26:20.638" v="2892" actId="478"/>
          <ac:spMkLst>
            <pc:docMk/>
            <pc:sldMk cId="2875237215" sldId="340"/>
            <ac:spMk id="2" creationId="{C040E46C-0841-3F92-CCA4-AE116664BCAC}"/>
          </ac:spMkLst>
        </pc:spChg>
        <pc:spChg chg="del">
          <ac:chgData name="Hashimoto, Chie / 橋本　知依" userId="d974ff01-1f92-419a-ba7c-6fd3fb8463af" providerId="ADAL" clId="{64D22CCA-7D78-404F-8213-FF1CC9D26D89}" dt="2023-11-07T05:26:20.638" v="2892" actId="478"/>
          <ac:spMkLst>
            <pc:docMk/>
            <pc:sldMk cId="2875237215" sldId="340"/>
            <ac:spMk id="3" creationId="{A97A7687-8602-0EB6-478D-721D101185F6}"/>
          </ac:spMkLst>
        </pc:spChg>
        <pc:spChg chg="del">
          <ac:chgData name="Hashimoto, Chie / 橋本　知依" userId="d974ff01-1f92-419a-ba7c-6fd3fb8463af" providerId="ADAL" clId="{64D22CCA-7D78-404F-8213-FF1CC9D26D89}" dt="2023-11-07T05:26:20.638" v="2892" actId="478"/>
          <ac:spMkLst>
            <pc:docMk/>
            <pc:sldMk cId="2875237215" sldId="340"/>
            <ac:spMk id="4" creationId="{802C7A22-7CC1-4C86-99D0-17550744A449}"/>
          </ac:spMkLst>
        </pc:spChg>
        <pc:spChg chg="del">
          <ac:chgData name="Hashimoto, Chie / 橋本　知依" userId="d974ff01-1f92-419a-ba7c-6fd3fb8463af" providerId="ADAL" clId="{64D22CCA-7D78-404F-8213-FF1CC9D26D89}" dt="2023-11-07T05:26:20.638" v="2892" actId="478"/>
          <ac:spMkLst>
            <pc:docMk/>
            <pc:sldMk cId="2875237215" sldId="340"/>
            <ac:spMk id="5" creationId="{0197DF99-ECC5-006D-1EDA-C663589D124A}"/>
          </ac:spMkLst>
        </pc:spChg>
        <pc:spChg chg="add mod">
          <ac:chgData name="Hashimoto, Chie / 橋本　知依" userId="d974ff01-1f92-419a-ba7c-6fd3fb8463af" providerId="ADAL" clId="{64D22CCA-7D78-404F-8213-FF1CC9D26D89}" dt="2023-11-07T05:28:07.075" v="2895"/>
          <ac:spMkLst>
            <pc:docMk/>
            <pc:sldMk cId="2875237215" sldId="340"/>
            <ac:spMk id="6" creationId="{8DFB1044-C011-B5E9-E5B9-7BBB585B9522}"/>
          </ac:spMkLst>
        </pc:spChg>
        <pc:spChg chg="add mod">
          <ac:chgData name="Hashimoto, Chie / 橋本　知依" userId="d974ff01-1f92-419a-ba7c-6fd3fb8463af" providerId="ADAL" clId="{64D22CCA-7D78-404F-8213-FF1CC9D26D89}" dt="2023-11-07T05:28:40.752" v="2923" actId="113"/>
          <ac:spMkLst>
            <pc:docMk/>
            <pc:sldMk cId="2875237215" sldId="340"/>
            <ac:spMk id="7" creationId="{BA736436-5633-2A32-1577-A1CFEFBE9E3C}"/>
          </ac:spMkLst>
        </pc:spChg>
        <pc:spChg chg="add mod">
          <ac:chgData name="Hashimoto, Chie / 橋本　知依" userId="d974ff01-1f92-419a-ba7c-6fd3fb8463af" providerId="ADAL" clId="{64D22CCA-7D78-404F-8213-FF1CC9D26D89}" dt="2023-11-07T05:41:52.820" v="3793" actId="20577"/>
          <ac:spMkLst>
            <pc:docMk/>
            <pc:sldMk cId="2875237215" sldId="340"/>
            <ac:spMk id="8" creationId="{4D8BC9A6-057F-9D12-6ABE-134908070534}"/>
          </ac:spMkLst>
        </pc:spChg>
        <pc:spChg chg="add mod">
          <ac:chgData name="Hashimoto, Chie / 橋本　知依" userId="d974ff01-1f92-419a-ba7c-6fd3fb8463af" providerId="ADAL" clId="{64D22CCA-7D78-404F-8213-FF1CC9D26D89}" dt="2023-11-07T05:37:26.863" v="3627" actId="1076"/>
          <ac:spMkLst>
            <pc:docMk/>
            <pc:sldMk cId="2875237215" sldId="340"/>
            <ac:spMk id="13" creationId="{A179E69F-46C0-487F-DA2D-8536323E3A3A}"/>
          </ac:spMkLst>
        </pc:spChg>
        <pc:spChg chg="add mod">
          <ac:chgData name="Hashimoto, Chie / 橋本　知依" userId="d974ff01-1f92-419a-ba7c-6fd3fb8463af" providerId="ADAL" clId="{64D22CCA-7D78-404F-8213-FF1CC9D26D89}" dt="2023-11-07T05:37:53.736" v="3672" actId="403"/>
          <ac:spMkLst>
            <pc:docMk/>
            <pc:sldMk cId="2875237215" sldId="340"/>
            <ac:spMk id="14" creationId="{A3724F2C-D34A-DA14-383F-90D0B390ED93}"/>
          </ac:spMkLst>
        </pc:spChg>
        <pc:spChg chg="add mod">
          <ac:chgData name="Hashimoto, Chie / 橋本　知依" userId="d974ff01-1f92-419a-ba7c-6fd3fb8463af" providerId="ADAL" clId="{64D22CCA-7D78-404F-8213-FF1CC9D26D89}" dt="2023-11-07T05:38:03.988" v="3677" actId="14100"/>
          <ac:spMkLst>
            <pc:docMk/>
            <pc:sldMk cId="2875237215" sldId="340"/>
            <ac:spMk id="15" creationId="{68D9CCA4-7857-C3D2-3E0D-4E0F4FF431E7}"/>
          </ac:spMkLst>
        </pc:spChg>
        <pc:spChg chg="add mod">
          <ac:chgData name="Hashimoto, Chie / 橋本　知依" userId="d974ff01-1f92-419a-ba7c-6fd3fb8463af" providerId="ADAL" clId="{64D22CCA-7D78-404F-8213-FF1CC9D26D89}" dt="2023-11-07T05:38:09.794" v="3680" actId="14100"/>
          <ac:spMkLst>
            <pc:docMk/>
            <pc:sldMk cId="2875237215" sldId="340"/>
            <ac:spMk id="16" creationId="{AF7915F4-A44F-8B29-F90A-DF94CE30C546}"/>
          </ac:spMkLst>
        </pc:spChg>
        <pc:spChg chg="add mod">
          <ac:chgData name="Hashimoto, Chie / 橋本　知依" userId="d974ff01-1f92-419a-ba7c-6fd3fb8463af" providerId="ADAL" clId="{64D22CCA-7D78-404F-8213-FF1CC9D26D89}" dt="2023-11-07T05:38:43.986" v="3792" actId="1076"/>
          <ac:spMkLst>
            <pc:docMk/>
            <pc:sldMk cId="2875237215" sldId="340"/>
            <ac:spMk id="17" creationId="{219F81E7-A03B-0240-2CA4-34A759C6EA54}"/>
          </ac:spMkLst>
        </pc:spChg>
        <pc:picChg chg="add mod modCrop">
          <ac:chgData name="Hashimoto, Chie / 橋本　知依" userId="d974ff01-1f92-419a-ba7c-6fd3fb8463af" providerId="ADAL" clId="{64D22CCA-7D78-404F-8213-FF1CC9D26D89}" dt="2023-11-07T05:37:06.258" v="3620" actId="732"/>
          <ac:picMkLst>
            <pc:docMk/>
            <pc:sldMk cId="2875237215" sldId="340"/>
            <ac:picMk id="10" creationId="{0856A42C-FE6A-AFE4-7589-6846EE0AF13E}"/>
          </ac:picMkLst>
        </pc:picChg>
        <pc:picChg chg="add mod modCrop">
          <ac:chgData name="Hashimoto, Chie / 橋本　知依" userId="d974ff01-1f92-419a-ba7c-6fd3fb8463af" providerId="ADAL" clId="{64D22CCA-7D78-404F-8213-FF1CC9D26D89}" dt="2023-11-07T05:37:12.935" v="3623" actId="1076"/>
          <ac:picMkLst>
            <pc:docMk/>
            <pc:sldMk cId="2875237215" sldId="340"/>
            <ac:picMk id="12" creationId="{69F5724E-3F65-B5B0-C011-4BD938262323}"/>
          </ac:picMkLst>
        </pc:picChg>
      </pc:sldChg>
    </pc:docChg>
  </pc:docChgLst>
  <pc:docChgLst>
    <pc:chgData name="Hashimoto, Chie / 橋本　知依" userId="d974ff01-1f92-419a-ba7c-6fd3fb8463af" providerId="ADAL" clId="{7F04EDCE-C26F-46C3-AF95-5F1C26B1EFE5}"/>
    <pc:docChg chg="undo custSel addSld delSld">
      <pc:chgData name="Hashimoto, Chie / 橋本　知依" userId="d974ff01-1f92-419a-ba7c-6fd3fb8463af" providerId="ADAL" clId="{7F04EDCE-C26F-46C3-AF95-5F1C26B1EFE5}" dt="2023-07-26T01:11:59.176" v="6" actId="47"/>
      <pc:docMkLst>
        <pc:docMk/>
      </pc:docMkLst>
      <pc:sldChg chg="add del">
        <pc:chgData name="Hashimoto, Chie / 橋本　知依" userId="d974ff01-1f92-419a-ba7c-6fd3fb8463af" providerId="ADAL" clId="{7F04EDCE-C26F-46C3-AF95-5F1C26B1EFE5}" dt="2023-07-26T01:11:50.125" v="2" actId="47"/>
        <pc:sldMkLst>
          <pc:docMk/>
          <pc:sldMk cId="3347866703" sldId="301"/>
        </pc:sldMkLst>
      </pc:sldChg>
      <pc:sldChg chg="add del">
        <pc:chgData name="Hashimoto, Chie / 橋本　知依" userId="d974ff01-1f92-419a-ba7c-6fd3fb8463af" providerId="ADAL" clId="{7F04EDCE-C26F-46C3-AF95-5F1C26B1EFE5}" dt="2023-07-26T01:11:59.176" v="6" actId="47"/>
        <pc:sldMkLst>
          <pc:docMk/>
          <pc:sldMk cId="2554591567" sldId="316"/>
        </pc:sldMkLst>
      </pc:sldChg>
    </pc:docChg>
  </pc:docChgLst>
  <pc:docChgLst>
    <pc:chgData name="Hashimoto, Chie / 橋本　知依" userId="d974ff01-1f92-419a-ba7c-6fd3fb8463af" providerId="ADAL" clId="{5C4F4213-B812-484D-A676-5F72C72A1EAB}"/>
    <pc:docChg chg="undo custSel addSld delSld modSld sldOrd">
      <pc:chgData name="Hashimoto, Chie / 橋本　知依" userId="d974ff01-1f92-419a-ba7c-6fd3fb8463af" providerId="ADAL" clId="{5C4F4213-B812-484D-A676-5F72C72A1EAB}" dt="2023-08-28T10:34:50.780" v="5150" actId="478"/>
      <pc:docMkLst>
        <pc:docMk/>
      </pc:docMkLst>
      <pc:sldChg chg="modSp mod">
        <pc:chgData name="Hashimoto, Chie / 橋本　知依" userId="d974ff01-1f92-419a-ba7c-6fd3fb8463af" providerId="ADAL" clId="{5C4F4213-B812-484D-A676-5F72C72A1EAB}" dt="2023-08-27T23:44:05.658" v="13" actId="20577"/>
        <pc:sldMkLst>
          <pc:docMk/>
          <pc:sldMk cId="3840699567" sldId="303"/>
        </pc:sldMkLst>
        <pc:spChg chg="mod">
          <ac:chgData name="Hashimoto, Chie / 橋本　知依" userId="d974ff01-1f92-419a-ba7c-6fd3fb8463af" providerId="ADAL" clId="{5C4F4213-B812-484D-A676-5F72C72A1EAB}" dt="2023-08-27T23:44:05.658" v="13" actId="20577"/>
          <ac:spMkLst>
            <pc:docMk/>
            <pc:sldMk cId="3840699567" sldId="303"/>
            <ac:spMk id="3" creationId="{530A82E1-8E0D-434A-9DF4-7C2ABD1A07A1}"/>
          </ac:spMkLst>
        </pc:spChg>
      </pc:sldChg>
      <pc:sldChg chg="addSp delSp modSp mod">
        <pc:chgData name="Hashimoto, Chie / 橋本　知依" userId="d974ff01-1f92-419a-ba7c-6fd3fb8463af" providerId="ADAL" clId="{5C4F4213-B812-484D-A676-5F72C72A1EAB}" dt="2023-08-28T10:34:50.780" v="5150" actId="478"/>
        <pc:sldMkLst>
          <pc:docMk/>
          <pc:sldMk cId="509033882" sldId="305"/>
        </pc:sldMkLst>
        <pc:spChg chg="add del mod">
          <ac:chgData name="Hashimoto, Chie / 橋本　知依" userId="d974ff01-1f92-419a-ba7c-6fd3fb8463af" providerId="ADAL" clId="{5C4F4213-B812-484D-A676-5F72C72A1EAB}" dt="2023-08-28T07:25:09.250" v="5030" actId="478"/>
          <ac:spMkLst>
            <pc:docMk/>
            <pc:sldMk cId="509033882" sldId="305"/>
            <ac:spMk id="4" creationId="{2893F8B6-07E5-5BED-F16C-3554711A8B77}"/>
          </ac:spMkLst>
        </pc:spChg>
        <pc:spChg chg="del">
          <ac:chgData name="Hashimoto, Chie / 橋本　知依" userId="d974ff01-1f92-419a-ba7c-6fd3fb8463af" providerId="ADAL" clId="{5C4F4213-B812-484D-A676-5F72C72A1EAB}" dt="2023-08-27T23:44:37.405" v="20" actId="478"/>
          <ac:spMkLst>
            <pc:docMk/>
            <pc:sldMk cId="509033882" sldId="305"/>
            <ac:spMk id="5" creationId="{3EE43486-DE40-1EFC-0DC1-295B3AA45A2F}"/>
          </ac:spMkLst>
        </pc:spChg>
        <pc:spChg chg="mod">
          <ac:chgData name="Hashimoto, Chie / 橋本　知依" userId="d974ff01-1f92-419a-ba7c-6fd3fb8463af" providerId="ADAL" clId="{5C4F4213-B812-484D-A676-5F72C72A1EAB}" dt="2023-08-27T23:44:31.158" v="19" actId="20577"/>
          <ac:spMkLst>
            <pc:docMk/>
            <pc:sldMk cId="509033882" sldId="305"/>
            <ac:spMk id="6" creationId="{531B4B9D-12EA-4BC5-4859-8E23CDDB1A22}"/>
          </ac:spMkLst>
        </pc:spChg>
        <pc:spChg chg="add mod">
          <ac:chgData name="Hashimoto, Chie / 橋本　知依" userId="d974ff01-1f92-419a-ba7c-6fd3fb8463af" providerId="ADAL" clId="{5C4F4213-B812-484D-A676-5F72C72A1EAB}" dt="2023-08-28T02:47:21.182" v="340" actId="164"/>
          <ac:spMkLst>
            <pc:docMk/>
            <pc:sldMk cId="509033882" sldId="305"/>
            <ac:spMk id="9" creationId="{13E0A669-95B1-A9A7-CC4C-237BF908364A}"/>
          </ac:spMkLst>
        </pc:spChg>
        <pc:spChg chg="add mod">
          <ac:chgData name="Hashimoto, Chie / 橋本　知依" userId="d974ff01-1f92-419a-ba7c-6fd3fb8463af" providerId="ADAL" clId="{5C4F4213-B812-484D-A676-5F72C72A1EAB}" dt="2023-08-28T02:47:21.182" v="340" actId="164"/>
          <ac:spMkLst>
            <pc:docMk/>
            <pc:sldMk cId="509033882" sldId="305"/>
            <ac:spMk id="10" creationId="{801BC435-6B3F-2E04-42D0-A363028AEB02}"/>
          </ac:spMkLst>
        </pc:spChg>
        <pc:spChg chg="add del mod">
          <ac:chgData name="Hashimoto, Chie / 橋本　知依" userId="d974ff01-1f92-419a-ba7c-6fd3fb8463af" providerId="ADAL" clId="{5C4F4213-B812-484D-A676-5F72C72A1EAB}" dt="2023-08-28T06:43:38.835" v="4419" actId="21"/>
          <ac:spMkLst>
            <pc:docMk/>
            <pc:sldMk cId="509033882" sldId="305"/>
            <ac:spMk id="23" creationId="{FC5576FE-782F-8C0F-B803-54D6474FF152}"/>
          </ac:spMkLst>
        </pc:spChg>
        <pc:spChg chg="mod">
          <ac:chgData name="Hashimoto, Chie / 橋本　知依" userId="d974ff01-1f92-419a-ba7c-6fd3fb8463af" providerId="ADAL" clId="{5C4F4213-B812-484D-A676-5F72C72A1EAB}" dt="2023-08-28T06:44:04.909" v="4428"/>
          <ac:spMkLst>
            <pc:docMk/>
            <pc:sldMk cId="509033882" sldId="305"/>
            <ac:spMk id="32" creationId="{D7C962DE-1BFA-7F8F-4A21-FF378BAC5544}"/>
          </ac:spMkLst>
        </pc:spChg>
        <pc:spChg chg="mod">
          <ac:chgData name="Hashimoto, Chie / 橋本　知依" userId="d974ff01-1f92-419a-ba7c-6fd3fb8463af" providerId="ADAL" clId="{5C4F4213-B812-484D-A676-5F72C72A1EAB}" dt="2023-08-28T06:44:04.909" v="4428"/>
          <ac:spMkLst>
            <pc:docMk/>
            <pc:sldMk cId="509033882" sldId="305"/>
            <ac:spMk id="33" creationId="{C163768F-A3F9-802F-15DB-34EA3FBA77B0}"/>
          </ac:spMkLst>
        </pc:spChg>
        <pc:grpChg chg="del">
          <ac:chgData name="Hashimoto, Chie / 橋本　知依" userId="d974ff01-1f92-419a-ba7c-6fd3fb8463af" providerId="ADAL" clId="{5C4F4213-B812-484D-A676-5F72C72A1EAB}" dt="2023-08-28T02:35:41.276" v="22" actId="478"/>
          <ac:grpSpMkLst>
            <pc:docMk/>
            <pc:sldMk cId="509033882" sldId="305"/>
            <ac:grpSpMk id="12" creationId="{90E8B66D-0D87-E71A-B850-03AD144BF48C}"/>
          </ac:grpSpMkLst>
        </pc:grpChg>
        <pc:grpChg chg="add mod">
          <ac:chgData name="Hashimoto, Chie / 橋本　知依" userId="d974ff01-1f92-419a-ba7c-6fd3fb8463af" providerId="ADAL" clId="{5C4F4213-B812-484D-A676-5F72C72A1EAB}" dt="2023-08-28T06:43:36.298" v="4418" actId="164"/>
          <ac:grpSpMkLst>
            <pc:docMk/>
            <pc:sldMk cId="509033882" sldId="305"/>
            <ac:grpSpMk id="21" creationId="{8F7F7201-DF10-AFC5-EE45-B7A22CD01FFE}"/>
          </ac:grpSpMkLst>
        </pc:grpChg>
        <pc:grpChg chg="add del mod">
          <ac:chgData name="Hashimoto, Chie / 橋本　知依" userId="d974ff01-1f92-419a-ba7c-6fd3fb8463af" providerId="ADAL" clId="{5C4F4213-B812-484D-A676-5F72C72A1EAB}" dt="2023-08-28T06:43:38.835" v="4419" actId="21"/>
          <ac:grpSpMkLst>
            <pc:docMk/>
            <pc:sldMk cId="509033882" sldId="305"/>
            <ac:grpSpMk id="27" creationId="{AFA0B5A4-E24A-8793-7FA6-BB097124A210}"/>
          </ac:grpSpMkLst>
        </pc:grpChg>
        <pc:grpChg chg="add mod">
          <ac:chgData name="Hashimoto, Chie / 橋本　知依" userId="d974ff01-1f92-419a-ba7c-6fd3fb8463af" providerId="ADAL" clId="{5C4F4213-B812-484D-A676-5F72C72A1EAB}" dt="2023-08-28T10:25:40.832" v="5146" actId="1076"/>
          <ac:grpSpMkLst>
            <pc:docMk/>
            <pc:sldMk cId="509033882" sldId="305"/>
            <ac:grpSpMk id="29" creationId="{421FA4B3-76C7-5161-5388-BAEB4CCF1B3D}"/>
          </ac:grpSpMkLst>
        </pc:grpChg>
        <pc:graphicFrameChg chg="del modGraphic">
          <ac:chgData name="Hashimoto, Chie / 橋本　知依" userId="d974ff01-1f92-419a-ba7c-6fd3fb8463af" providerId="ADAL" clId="{5C4F4213-B812-484D-A676-5F72C72A1EAB}" dt="2023-08-28T06:43:38.835" v="4419" actId="21"/>
          <ac:graphicFrameMkLst>
            <pc:docMk/>
            <pc:sldMk cId="509033882" sldId="305"/>
            <ac:graphicFrameMk id="4" creationId="{77E67DA5-8374-CDFF-34EB-DA790B4266D9}"/>
          </ac:graphicFrameMkLst>
        </pc:graphicFrameChg>
        <pc:graphicFrameChg chg="add mod modGraphic">
          <ac:chgData name="Hashimoto, Chie / 橋本　知依" userId="d974ff01-1f92-419a-ba7c-6fd3fb8463af" providerId="ADAL" clId="{5C4F4213-B812-484D-A676-5F72C72A1EAB}" dt="2023-08-28T07:25:13.078" v="5031" actId="1076"/>
          <ac:graphicFrameMkLst>
            <pc:docMk/>
            <pc:sldMk cId="509033882" sldId="305"/>
            <ac:graphicFrameMk id="28" creationId="{99FA9CBE-D388-811D-E0C2-694E6E6CE91B}"/>
          </ac:graphicFrameMkLst>
        </pc:graphicFrameChg>
        <pc:picChg chg="add del mod modCrop">
          <ac:chgData name="Hashimoto, Chie / 橋本　知依" userId="d974ff01-1f92-419a-ba7c-6fd3fb8463af" providerId="ADAL" clId="{5C4F4213-B812-484D-A676-5F72C72A1EAB}" dt="2023-08-28T10:34:50.780" v="5150" actId="478"/>
          <ac:picMkLst>
            <pc:docMk/>
            <pc:sldMk cId="509033882" sldId="305"/>
            <ac:picMk id="5" creationId="{0D60CFDF-BC3E-E29F-8094-67B6D3894C44}"/>
          </ac:picMkLst>
        </pc:picChg>
        <pc:picChg chg="add mod modCrop">
          <ac:chgData name="Hashimoto, Chie / 橋本　知依" userId="d974ff01-1f92-419a-ba7c-6fd3fb8463af" providerId="ADAL" clId="{5C4F4213-B812-484D-A676-5F72C72A1EAB}" dt="2023-08-28T02:47:21.182" v="340" actId="164"/>
          <ac:picMkLst>
            <pc:docMk/>
            <pc:sldMk cId="509033882" sldId="305"/>
            <ac:picMk id="8" creationId="{4F752ABE-13C5-E44F-51F5-284060CC06E0}"/>
          </ac:picMkLst>
        </pc:picChg>
        <pc:picChg chg="add del mod modCrop">
          <ac:chgData name="Hashimoto, Chie / 橋本　知依" userId="d974ff01-1f92-419a-ba7c-6fd3fb8463af" providerId="ADAL" clId="{5C4F4213-B812-484D-A676-5F72C72A1EAB}" dt="2023-08-28T06:43:38.835" v="4419" actId="21"/>
          <ac:picMkLst>
            <pc:docMk/>
            <pc:sldMk cId="509033882" sldId="305"/>
            <ac:picMk id="22" creationId="{101A4177-F598-2F99-B02B-A8DF9EE9E5D2}"/>
          </ac:picMkLst>
        </pc:picChg>
        <pc:picChg chg="mod">
          <ac:chgData name="Hashimoto, Chie / 橋本　知依" userId="d974ff01-1f92-419a-ba7c-6fd3fb8463af" providerId="ADAL" clId="{5C4F4213-B812-484D-A676-5F72C72A1EAB}" dt="2023-08-28T06:44:04.909" v="4428"/>
          <ac:picMkLst>
            <pc:docMk/>
            <pc:sldMk cId="509033882" sldId="305"/>
            <ac:picMk id="30" creationId="{A1360C85-F7D5-072D-1ED2-69D4E9C8DAF2}"/>
          </ac:picMkLst>
        </pc:picChg>
        <pc:picChg chg="mod">
          <ac:chgData name="Hashimoto, Chie / 橋本　知依" userId="d974ff01-1f92-419a-ba7c-6fd3fb8463af" providerId="ADAL" clId="{5C4F4213-B812-484D-A676-5F72C72A1EAB}" dt="2023-08-28T06:44:04.909" v="4428"/>
          <ac:picMkLst>
            <pc:docMk/>
            <pc:sldMk cId="509033882" sldId="305"/>
            <ac:picMk id="31" creationId="{86D4F6A4-C8F6-625A-87ED-7A490D203C00}"/>
          </ac:picMkLst>
        </pc:picChg>
        <pc:cxnChg chg="add mod">
          <ac:chgData name="Hashimoto, Chie / 橋本　知依" userId="d974ff01-1f92-419a-ba7c-6fd3fb8463af" providerId="ADAL" clId="{5C4F4213-B812-484D-A676-5F72C72A1EAB}" dt="2023-08-28T06:43:38.835" v="4419" actId="21"/>
          <ac:cxnSpMkLst>
            <pc:docMk/>
            <pc:sldMk cId="509033882" sldId="305"/>
            <ac:cxnSpMk id="17" creationId="{B6676A22-EE92-A95C-6EC2-434B9E3675B3}"/>
          </ac:cxnSpMkLst>
        </pc:cxnChg>
        <pc:cxnChg chg="add mod">
          <ac:chgData name="Hashimoto, Chie / 橋本　知依" userId="d974ff01-1f92-419a-ba7c-6fd3fb8463af" providerId="ADAL" clId="{5C4F4213-B812-484D-A676-5F72C72A1EAB}" dt="2023-08-28T06:43:38.835" v="4419" actId="21"/>
          <ac:cxnSpMkLst>
            <pc:docMk/>
            <pc:sldMk cId="509033882" sldId="305"/>
            <ac:cxnSpMk id="24" creationId="{F5C737C8-C59B-49C8-3BBD-263BF22A16D7}"/>
          </ac:cxnSpMkLst>
        </pc:cxnChg>
      </pc:sldChg>
      <pc:sldChg chg="del ord">
        <pc:chgData name="Hashimoto, Chie / 橋本　知依" userId="d974ff01-1f92-419a-ba7c-6fd3fb8463af" providerId="ADAL" clId="{5C4F4213-B812-484D-A676-5F72C72A1EAB}" dt="2023-08-28T06:47:05.568" v="4741" actId="47"/>
        <pc:sldMkLst>
          <pc:docMk/>
          <pc:sldMk cId="4088686920" sldId="310"/>
        </pc:sldMkLst>
      </pc:sldChg>
      <pc:sldChg chg="del ord">
        <pc:chgData name="Hashimoto, Chie / 橋本　知依" userId="d974ff01-1f92-419a-ba7c-6fd3fb8463af" providerId="ADAL" clId="{5C4F4213-B812-484D-A676-5F72C72A1EAB}" dt="2023-08-28T06:47:05.568" v="4741" actId="47"/>
        <pc:sldMkLst>
          <pc:docMk/>
          <pc:sldMk cId="2280984839" sldId="315"/>
        </pc:sldMkLst>
      </pc:sldChg>
      <pc:sldChg chg="add del ord">
        <pc:chgData name="Hashimoto, Chie / 橋本　知依" userId="d974ff01-1f92-419a-ba7c-6fd3fb8463af" providerId="ADAL" clId="{5C4F4213-B812-484D-A676-5F72C72A1EAB}" dt="2023-08-28T06:47:05.568" v="4741" actId="47"/>
        <pc:sldMkLst>
          <pc:docMk/>
          <pc:sldMk cId="3219491497" sldId="316"/>
        </pc:sldMkLst>
      </pc:sldChg>
      <pc:sldChg chg="addSp delSp modSp add mod">
        <pc:chgData name="Hashimoto, Chie / 橋本　知依" userId="d974ff01-1f92-419a-ba7c-6fd3fb8463af" providerId="ADAL" clId="{5C4F4213-B812-484D-A676-5F72C72A1EAB}" dt="2023-08-28T07:29:37.876" v="5115" actId="20577"/>
        <pc:sldMkLst>
          <pc:docMk/>
          <pc:sldMk cId="447668987" sldId="317"/>
        </pc:sldMkLst>
        <pc:spChg chg="add del mod">
          <ac:chgData name="Hashimoto, Chie / 橋本　知依" userId="d974ff01-1f92-419a-ba7c-6fd3fb8463af" providerId="ADAL" clId="{5C4F4213-B812-484D-A676-5F72C72A1EAB}" dt="2023-08-28T03:33:27.432" v="1302" actId="478"/>
          <ac:spMkLst>
            <pc:docMk/>
            <pc:sldMk cId="447668987" sldId="317"/>
            <ac:spMk id="3" creationId="{AC46A0D6-8400-580D-951B-F5638A00B53D}"/>
          </ac:spMkLst>
        </pc:spChg>
        <pc:spChg chg="add del">
          <ac:chgData name="Hashimoto, Chie / 橋本　知依" userId="d974ff01-1f92-419a-ba7c-6fd3fb8463af" providerId="ADAL" clId="{5C4F4213-B812-484D-A676-5F72C72A1EAB}" dt="2023-08-28T03:26:25.858" v="1212" actId="22"/>
          <ac:spMkLst>
            <pc:docMk/>
            <pc:sldMk cId="447668987" sldId="317"/>
            <ac:spMk id="6" creationId="{C46B7797-6861-E503-0AB9-D1A4C84EFE73}"/>
          </ac:spMkLst>
        </pc:spChg>
        <pc:spChg chg="add del mod">
          <ac:chgData name="Hashimoto, Chie / 橋本　知依" userId="d974ff01-1f92-419a-ba7c-6fd3fb8463af" providerId="ADAL" clId="{5C4F4213-B812-484D-A676-5F72C72A1EAB}" dt="2023-08-28T05:30:48.495" v="4226" actId="478"/>
          <ac:spMkLst>
            <pc:docMk/>
            <pc:sldMk cId="447668987" sldId="317"/>
            <ac:spMk id="7" creationId="{E45F18EF-21A8-5E27-C2E4-89CC095CFD99}"/>
          </ac:spMkLst>
        </pc:spChg>
        <pc:spChg chg="add del mod">
          <ac:chgData name="Hashimoto, Chie / 橋本　知依" userId="d974ff01-1f92-419a-ba7c-6fd3fb8463af" providerId="ADAL" clId="{5C4F4213-B812-484D-A676-5F72C72A1EAB}" dt="2023-08-28T05:57:58.557" v="4313" actId="478"/>
          <ac:spMkLst>
            <pc:docMk/>
            <pc:sldMk cId="447668987" sldId="317"/>
            <ac:spMk id="8" creationId="{09C01F0C-E74C-6AB1-CA69-AC7F51DA5C1D}"/>
          </ac:spMkLst>
        </pc:spChg>
        <pc:spChg chg="mod">
          <ac:chgData name="Hashimoto, Chie / 橋本　知依" userId="d974ff01-1f92-419a-ba7c-6fd3fb8463af" providerId="ADAL" clId="{5C4F4213-B812-484D-A676-5F72C72A1EAB}" dt="2023-08-28T04:25:36.382" v="2440"/>
          <ac:spMkLst>
            <pc:docMk/>
            <pc:sldMk cId="447668987" sldId="317"/>
            <ac:spMk id="12" creationId="{24603ADF-6F29-443B-ADCA-EA29FD73E44D}"/>
          </ac:spMkLst>
        </pc:spChg>
        <pc:spChg chg="mod">
          <ac:chgData name="Hashimoto, Chie / 橋本　知依" userId="d974ff01-1f92-419a-ba7c-6fd3fb8463af" providerId="ADAL" clId="{5C4F4213-B812-484D-A676-5F72C72A1EAB}" dt="2023-08-28T04:25:36.382" v="2440"/>
          <ac:spMkLst>
            <pc:docMk/>
            <pc:sldMk cId="447668987" sldId="317"/>
            <ac:spMk id="13" creationId="{BF0896E9-F8E6-EBA8-A198-F176388FD023}"/>
          </ac:spMkLst>
        </pc:spChg>
        <pc:spChg chg="add del mod">
          <ac:chgData name="Hashimoto, Chie / 橋本　知依" userId="d974ff01-1f92-419a-ba7c-6fd3fb8463af" providerId="ADAL" clId="{5C4F4213-B812-484D-A676-5F72C72A1EAB}" dt="2023-08-28T06:46:39.118" v="4720" actId="478"/>
          <ac:spMkLst>
            <pc:docMk/>
            <pc:sldMk cId="447668987" sldId="317"/>
            <ac:spMk id="14" creationId="{136CF1EB-58EC-C013-1780-9E59595AE745}"/>
          </ac:spMkLst>
        </pc:spChg>
        <pc:spChg chg="add mod">
          <ac:chgData name="Hashimoto, Chie / 橋本　知依" userId="d974ff01-1f92-419a-ba7c-6fd3fb8463af" providerId="ADAL" clId="{5C4F4213-B812-484D-A676-5F72C72A1EAB}" dt="2023-08-28T05:57:52.647" v="4310" actId="164"/>
          <ac:spMkLst>
            <pc:docMk/>
            <pc:sldMk cId="447668987" sldId="317"/>
            <ac:spMk id="21" creationId="{7FA96AE7-7579-0B20-F789-0ACD4E003064}"/>
          </ac:spMkLst>
        </pc:spChg>
        <pc:spChg chg="add mod">
          <ac:chgData name="Hashimoto, Chie / 橋本　知依" userId="d974ff01-1f92-419a-ba7c-6fd3fb8463af" providerId="ADAL" clId="{5C4F4213-B812-484D-A676-5F72C72A1EAB}" dt="2023-08-28T05:57:52.647" v="4310" actId="164"/>
          <ac:spMkLst>
            <pc:docMk/>
            <pc:sldMk cId="447668987" sldId="317"/>
            <ac:spMk id="22" creationId="{ED43106A-9961-1A85-54B7-52E9D9D25156}"/>
          </ac:spMkLst>
        </pc:spChg>
        <pc:grpChg chg="add del mod">
          <ac:chgData name="Hashimoto, Chie / 橋本　知依" userId="d974ff01-1f92-419a-ba7c-6fd3fb8463af" providerId="ADAL" clId="{5C4F4213-B812-484D-A676-5F72C72A1EAB}" dt="2023-08-28T06:46:36.697" v="4719" actId="478"/>
          <ac:grpSpMkLst>
            <pc:docMk/>
            <pc:sldMk cId="447668987" sldId="317"/>
            <ac:grpSpMk id="9" creationId="{E02F35F6-EDD8-C78F-091F-2E2FB970D8A6}"/>
          </ac:grpSpMkLst>
        </pc:grpChg>
        <pc:grpChg chg="add mod">
          <ac:chgData name="Hashimoto, Chie / 橋本　知依" userId="d974ff01-1f92-419a-ba7c-6fd3fb8463af" providerId="ADAL" clId="{5C4F4213-B812-484D-A676-5F72C72A1EAB}" dt="2023-08-28T05:58:50.016" v="4314" actId="1076"/>
          <ac:grpSpMkLst>
            <pc:docMk/>
            <pc:sldMk cId="447668987" sldId="317"/>
            <ac:grpSpMk id="23" creationId="{9B502177-AC1D-0860-E60B-AD6F8C805011}"/>
          </ac:grpSpMkLst>
        </pc:grpChg>
        <pc:graphicFrameChg chg="mod modGraphic">
          <ac:chgData name="Hashimoto, Chie / 橋本　知依" userId="d974ff01-1f92-419a-ba7c-6fd3fb8463af" providerId="ADAL" clId="{5C4F4213-B812-484D-A676-5F72C72A1EAB}" dt="2023-08-28T07:29:37.876" v="5115" actId="20577"/>
          <ac:graphicFrameMkLst>
            <pc:docMk/>
            <pc:sldMk cId="447668987" sldId="317"/>
            <ac:graphicFrameMk id="5" creationId="{A43B3B8F-0507-A5A7-E202-0B8B6E55E5E8}"/>
          </ac:graphicFrameMkLst>
        </pc:graphicFrameChg>
        <pc:picChg chg="mod">
          <ac:chgData name="Hashimoto, Chie / 橋本　知依" userId="d974ff01-1f92-419a-ba7c-6fd3fb8463af" providerId="ADAL" clId="{5C4F4213-B812-484D-A676-5F72C72A1EAB}" dt="2023-08-28T04:25:36.382" v="2440"/>
          <ac:picMkLst>
            <pc:docMk/>
            <pc:sldMk cId="447668987" sldId="317"/>
            <ac:picMk id="10" creationId="{B17A4DC0-E6A8-12D7-15C4-123F791573CD}"/>
          </ac:picMkLst>
        </pc:picChg>
        <pc:picChg chg="mod">
          <ac:chgData name="Hashimoto, Chie / 橋本　知依" userId="d974ff01-1f92-419a-ba7c-6fd3fb8463af" providerId="ADAL" clId="{5C4F4213-B812-484D-A676-5F72C72A1EAB}" dt="2023-08-28T04:25:36.382" v="2440"/>
          <ac:picMkLst>
            <pc:docMk/>
            <pc:sldMk cId="447668987" sldId="317"/>
            <ac:picMk id="11" creationId="{4F28691C-47C7-12C8-1CDF-77D82AF8850D}"/>
          </ac:picMkLst>
        </pc:picChg>
        <pc:picChg chg="add del mod">
          <ac:chgData name="Hashimoto, Chie / 橋本　知依" userId="d974ff01-1f92-419a-ba7c-6fd3fb8463af" providerId="ADAL" clId="{5C4F4213-B812-484D-A676-5F72C72A1EAB}" dt="2023-08-28T05:34:03.995" v="4275" actId="478"/>
          <ac:picMkLst>
            <pc:docMk/>
            <pc:sldMk cId="447668987" sldId="317"/>
            <ac:picMk id="16" creationId="{C969C0DF-2533-3532-8F72-C1F79CAEEA61}"/>
          </ac:picMkLst>
        </pc:picChg>
        <pc:picChg chg="add mod">
          <ac:chgData name="Hashimoto, Chie / 橋本　知依" userId="d974ff01-1f92-419a-ba7c-6fd3fb8463af" providerId="ADAL" clId="{5C4F4213-B812-484D-A676-5F72C72A1EAB}" dt="2023-08-28T06:47:32.345" v="4756" actId="14100"/>
          <ac:picMkLst>
            <pc:docMk/>
            <pc:sldMk cId="447668987" sldId="317"/>
            <ac:picMk id="18" creationId="{B83286FE-F1C3-530A-CE82-1A9C266631FD}"/>
          </ac:picMkLst>
        </pc:picChg>
        <pc:picChg chg="add mod modCrop">
          <ac:chgData name="Hashimoto, Chie / 橋本　知依" userId="d974ff01-1f92-419a-ba7c-6fd3fb8463af" providerId="ADAL" clId="{5C4F4213-B812-484D-A676-5F72C72A1EAB}" dt="2023-08-28T05:57:52.647" v="4310" actId="164"/>
          <ac:picMkLst>
            <pc:docMk/>
            <pc:sldMk cId="447668987" sldId="317"/>
            <ac:picMk id="20" creationId="{3607B30C-3731-9924-BB38-8A15C9BD1D6D}"/>
          </ac:picMkLst>
        </pc:picChg>
      </pc:sldChg>
      <pc:sldChg chg="addSp delSp modSp add mod ord">
        <pc:chgData name="Hashimoto, Chie / 橋本　知依" userId="d974ff01-1f92-419a-ba7c-6fd3fb8463af" providerId="ADAL" clId="{5C4F4213-B812-484D-A676-5F72C72A1EAB}" dt="2023-08-28T08:49:29.902" v="5127" actId="20577"/>
        <pc:sldMkLst>
          <pc:docMk/>
          <pc:sldMk cId="1313864603" sldId="318"/>
        </pc:sldMkLst>
        <pc:spChg chg="del">
          <ac:chgData name="Hashimoto, Chie / 橋本　知依" userId="d974ff01-1f92-419a-ba7c-6fd3fb8463af" providerId="ADAL" clId="{5C4F4213-B812-484D-A676-5F72C72A1EAB}" dt="2023-08-28T03:28:20.985" v="1216" actId="478"/>
          <ac:spMkLst>
            <pc:docMk/>
            <pc:sldMk cId="1313864603" sldId="318"/>
            <ac:spMk id="3" creationId="{AC46A0D6-8400-580D-951B-F5638A00B53D}"/>
          </ac:spMkLst>
        </pc:spChg>
        <pc:spChg chg="add del mod">
          <ac:chgData name="Hashimoto, Chie / 橋本　知依" userId="d974ff01-1f92-419a-ba7c-6fd3fb8463af" providerId="ADAL" clId="{5C4F4213-B812-484D-A676-5F72C72A1EAB}" dt="2023-08-28T07:21:19.574" v="4998" actId="478"/>
          <ac:spMkLst>
            <pc:docMk/>
            <pc:sldMk cId="1313864603" sldId="318"/>
            <ac:spMk id="7" creationId="{9EE82B9E-0CE7-E06A-329A-9B3D74FBFDA9}"/>
          </ac:spMkLst>
        </pc:spChg>
        <pc:spChg chg="mod">
          <ac:chgData name="Hashimoto, Chie / 橋本　知依" userId="d974ff01-1f92-419a-ba7c-6fd3fb8463af" providerId="ADAL" clId="{5C4F4213-B812-484D-A676-5F72C72A1EAB}" dt="2023-08-28T06:43:40.821" v="4420"/>
          <ac:spMkLst>
            <pc:docMk/>
            <pc:sldMk cId="1313864603" sldId="318"/>
            <ac:spMk id="12" creationId="{5F87F10C-9C02-C374-A2BC-6E4A2F9B2CD3}"/>
          </ac:spMkLst>
        </pc:spChg>
        <pc:spChg chg="mod">
          <ac:chgData name="Hashimoto, Chie / 橋本　知依" userId="d974ff01-1f92-419a-ba7c-6fd3fb8463af" providerId="ADAL" clId="{5C4F4213-B812-484D-A676-5F72C72A1EAB}" dt="2023-08-28T06:43:40.821" v="4420"/>
          <ac:spMkLst>
            <pc:docMk/>
            <pc:sldMk cId="1313864603" sldId="318"/>
            <ac:spMk id="13" creationId="{D5F89312-44B4-6D73-8C4A-7D986BBCE6B5}"/>
          </ac:spMkLst>
        </pc:spChg>
        <pc:spChg chg="mod">
          <ac:chgData name="Hashimoto, Chie / 橋本　知依" userId="d974ff01-1f92-419a-ba7c-6fd3fb8463af" providerId="ADAL" clId="{5C4F4213-B812-484D-A676-5F72C72A1EAB}" dt="2023-08-28T07:20:32.806" v="4983"/>
          <ac:spMkLst>
            <pc:docMk/>
            <pc:sldMk cId="1313864603" sldId="318"/>
            <ac:spMk id="15" creationId="{9F1E0936-4252-D8E3-39CD-E88FD4A592C9}"/>
          </ac:spMkLst>
        </pc:spChg>
        <pc:spChg chg="mod">
          <ac:chgData name="Hashimoto, Chie / 橋本　知依" userId="d974ff01-1f92-419a-ba7c-6fd3fb8463af" providerId="ADAL" clId="{5C4F4213-B812-484D-A676-5F72C72A1EAB}" dt="2023-08-28T07:20:32.806" v="4983"/>
          <ac:spMkLst>
            <pc:docMk/>
            <pc:sldMk cId="1313864603" sldId="318"/>
            <ac:spMk id="17" creationId="{6DD5863C-F869-64C8-7857-4833714AEC60}"/>
          </ac:spMkLst>
        </pc:spChg>
        <pc:spChg chg="add mod">
          <ac:chgData name="Hashimoto, Chie / 橋本　知依" userId="d974ff01-1f92-419a-ba7c-6fd3fb8463af" providerId="ADAL" clId="{5C4F4213-B812-484D-A676-5F72C72A1EAB}" dt="2023-08-28T07:21:02.569" v="4989" actId="164"/>
          <ac:spMkLst>
            <pc:docMk/>
            <pc:sldMk cId="1313864603" sldId="318"/>
            <ac:spMk id="22" creationId="{F5F1D904-EFFB-4A52-5444-1803C4C479F1}"/>
          </ac:spMkLst>
        </pc:spChg>
        <pc:grpChg chg="add mod">
          <ac:chgData name="Hashimoto, Chie / 橋本　知依" userId="d974ff01-1f92-419a-ba7c-6fd3fb8463af" providerId="ADAL" clId="{5C4F4213-B812-484D-A676-5F72C72A1EAB}" dt="2023-08-28T07:24:04.128" v="5018" actId="1076"/>
          <ac:grpSpMkLst>
            <pc:docMk/>
            <pc:sldMk cId="1313864603" sldId="318"/>
            <ac:grpSpMk id="3" creationId="{10877F83-DCA5-5B30-BB8F-FA06457F6042}"/>
          </ac:grpSpMkLst>
        </pc:grpChg>
        <pc:grpChg chg="add mod">
          <ac:chgData name="Hashimoto, Chie / 橋本　知依" userId="d974ff01-1f92-419a-ba7c-6fd3fb8463af" providerId="ADAL" clId="{5C4F4213-B812-484D-A676-5F72C72A1EAB}" dt="2023-08-28T07:21:02.569" v="4989" actId="164"/>
          <ac:grpSpMkLst>
            <pc:docMk/>
            <pc:sldMk cId="1313864603" sldId="318"/>
            <ac:grpSpMk id="8" creationId="{C9FD9B6B-B055-6AEF-E356-33A620B32A7B}"/>
          </ac:grpSpMkLst>
        </pc:grpChg>
        <pc:grpChg chg="mod">
          <ac:chgData name="Hashimoto, Chie / 橋本　知依" userId="d974ff01-1f92-419a-ba7c-6fd3fb8463af" providerId="ADAL" clId="{5C4F4213-B812-484D-A676-5F72C72A1EAB}" dt="2023-08-28T06:43:40.821" v="4420"/>
          <ac:grpSpMkLst>
            <pc:docMk/>
            <pc:sldMk cId="1313864603" sldId="318"/>
            <ac:grpSpMk id="9" creationId="{49C799C4-D711-5285-BBD5-32264C2A80D2}"/>
          </ac:grpSpMkLst>
        </pc:grpChg>
        <pc:grpChg chg="add mod ord">
          <ac:chgData name="Hashimoto, Chie / 橋本　知依" userId="d974ff01-1f92-419a-ba7c-6fd3fb8463af" providerId="ADAL" clId="{5C4F4213-B812-484D-A676-5F72C72A1EAB}" dt="2023-08-28T07:24:03.079" v="5017" actId="1076"/>
          <ac:grpSpMkLst>
            <pc:docMk/>
            <pc:sldMk cId="1313864603" sldId="318"/>
            <ac:grpSpMk id="19" creationId="{9EC3F801-BFD4-AF30-4695-544DB655D5EB}"/>
          </ac:grpSpMkLst>
        </pc:grpChg>
        <pc:graphicFrameChg chg="add mod ord modGraphic">
          <ac:chgData name="Hashimoto, Chie / 橋本　知依" userId="d974ff01-1f92-419a-ba7c-6fd3fb8463af" providerId="ADAL" clId="{5C4F4213-B812-484D-A676-5F72C72A1EAB}" dt="2023-08-28T08:49:29.902" v="5127" actId="20577"/>
          <ac:graphicFrameMkLst>
            <pc:docMk/>
            <pc:sldMk cId="1313864603" sldId="318"/>
            <ac:graphicFrameMk id="4" creationId="{EB3BA6E4-31DC-DD5C-9A01-1D2938F4179E}"/>
          </ac:graphicFrameMkLst>
        </pc:graphicFrameChg>
        <pc:graphicFrameChg chg="del mod modGraphic">
          <ac:chgData name="Hashimoto, Chie / 橋本　知依" userId="d974ff01-1f92-419a-ba7c-6fd3fb8463af" providerId="ADAL" clId="{5C4F4213-B812-484D-A676-5F72C72A1EAB}" dt="2023-08-28T06:45:28.697" v="4628" actId="21"/>
          <ac:graphicFrameMkLst>
            <pc:docMk/>
            <pc:sldMk cId="1313864603" sldId="318"/>
            <ac:graphicFrameMk id="5" creationId="{A43B3B8F-0507-A5A7-E202-0B8B6E55E5E8}"/>
          </ac:graphicFrameMkLst>
        </pc:graphicFrameChg>
        <pc:picChg chg="mod">
          <ac:chgData name="Hashimoto, Chie / 橋本　知依" userId="d974ff01-1f92-419a-ba7c-6fd3fb8463af" providerId="ADAL" clId="{5C4F4213-B812-484D-A676-5F72C72A1EAB}" dt="2023-08-28T07:20:32.806" v="4983"/>
          <ac:picMkLst>
            <pc:docMk/>
            <pc:sldMk cId="1313864603" sldId="318"/>
            <ac:picMk id="5" creationId="{3B4E9A80-22FE-68FC-F201-E0C93EB6D080}"/>
          </ac:picMkLst>
        </pc:picChg>
        <pc:picChg chg="add mod">
          <ac:chgData name="Hashimoto, Chie / 橋本　知依" userId="d974ff01-1f92-419a-ba7c-6fd3fb8463af" providerId="ADAL" clId="{5C4F4213-B812-484D-A676-5F72C72A1EAB}" dt="2023-08-28T06:44:46.462" v="4569" actId="1035"/>
          <ac:picMkLst>
            <pc:docMk/>
            <pc:sldMk cId="1313864603" sldId="318"/>
            <ac:picMk id="6" creationId="{5D650373-84DA-D99C-6AB4-9CBC420C7B79}"/>
          </ac:picMkLst>
        </pc:picChg>
        <pc:picChg chg="mod">
          <ac:chgData name="Hashimoto, Chie / 橋本　知依" userId="d974ff01-1f92-419a-ba7c-6fd3fb8463af" providerId="ADAL" clId="{5C4F4213-B812-484D-A676-5F72C72A1EAB}" dt="2023-08-28T06:43:40.821" v="4420"/>
          <ac:picMkLst>
            <pc:docMk/>
            <pc:sldMk cId="1313864603" sldId="318"/>
            <ac:picMk id="11" creationId="{F14CAA5D-5B8C-FCEA-2621-B995F01E04DC}"/>
          </ac:picMkLst>
        </pc:picChg>
        <pc:picChg chg="mod">
          <ac:chgData name="Hashimoto, Chie / 橋本　知依" userId="d974ff01-1f92-419a-ba7c-6fd3fb8463af" providerId="ADAL" clId="{5C4F4213-B812-484D-A676-5F72C72A1EAB}" dt="2023-08-28T07:20:32.806" v="4983"/>
          <ac:picMkLst>
            <pc:docMk/>
            <pc:sldMk cId="1313864603" sldId="318"/>
            <ac:picMk id="16" creationId="{AB68BE6A-AFC8-48B3-F2D9-B182B808CA55}"/>
          </ac:picMkLst>
        </pc:picChg>
        <pc:cxnChg chg="mod">
          <ac:chgData name="Hashimoto, Chie / 橋本　知依" userId="d974ff01-1f92-419a-ba7c-6fd3fb8463af" providerId="ADAL" clId="{5C4F4213-B812-484D-A676-5F72C72A1EAB}" dt="2023-08-28T06:46:17.405" v="4709" actId="14100"/>
          <ac:cxnSpMkLst>
            <pc:docMk/>
            <pc:sldMk cId="1313864603" sldId="318"/>
            <ac:cxnSpMk id="10" creationId="{B44CCABD-A3D4-237E-DE36-C9393E37C633}"/>
          </ac:cxnSpMkLst>
        </pc:cxnChg>
        <pc:cxnChg chg="mod">
          <ac:chgData name="Hashimoto, Chie / 橋本　知依" userId="d974ff01-1f92-419a-ba7c-6fd3fb8463af" providerId="ADAL" clId="{5C4F4213-B812-484D-A676-5F72C72A1EAB}" dt="2023-08-28T06:43:40.821" v="4420"/>
          <ac:cxnSpMkLst>
            <pc:docMk/>
            <pc:sldMk cId="1313864603" sldId="318"/>
            <ac:cxnSpMk id="14" creationId="{01ED9B2C-A657-BC83-3555-21EB5981231D}"/>
          </ac:cxnSpMkLst>
        </pc:cxnChg>
        <pc:cxnChg chg="mod">
          <ac:chgData name="Hashimoto, Chie / 橋本　知依" userId="d974ff01-1f92-419a-ba7c-6fd3fb8463af" providerId="ADAL" clId="{5C4F4213-B812-484D-A676-5F72C72A1EAB}" dt="2023-08-28T07:20:32.806" v="4983"/>
          <ac:cxnSpMkLst>
            <pc:docMk/>
            <pc:sldMk cId="1313864603" sldId="318"/>
            <ac:cxnSpMk id="18" creationId="{F2E83409-4617-0DF4-1465-05A8CD97AF5B}"/>
          </ac:cxnSpMkLst>
        </pc:cxnChg>
      </pc:sldChg>
      <pc:sldChg chg="addSp delSp modSp add mod">
        <pc:chgData name="Hashimoto, Chie / 橋本　知依" userId="d974ff01-1f92-419a-ba7c-6fd3fb8463af" providerId="ADAL" clId="{5C4F4213-B812-484D-A676-5F72C72A1EAB}" dt="2023-08-28T09:09:33.803" v="5132"/>
        <pc:sldMkLst>
          <pc:docMk/>
          <pc:sldMk cId="3501336745" sldId="319"/>
        </pc:sldMkLst>
        <pc:spChg chg="add del mod">
          <ac:chgData name="Hashimoto, Chie / 橋本　知依" userId="d974ff01-1f92-419a-ba7c-6fd3fb8463af" providerId="ADAL" clId="{5C4F4213-B812-484D-A676-5F72C72A1EAB}" dt="2023-08-28T04:24:48.305" v="2433" actId="478"/>
          <ac:spMkLst>
            <pc:docMk/>
            <pc:sldMk cId="3501336745" sldId="319"/>
            <ac:spMk id="3" creationId="{2B0EF90F-4767-02B4-F0D8-4774F4E82D0B}"/>
          </ac:spMkLst>
        </pc:spChg>
        <pc:spChg chg="mod">
          <ac:chgData name="Hashimoto, Chie / 橋本　知依" userId="d974ff01-1f92-419a-ba7c-6fd3fb8463af" providerId="ADAL" clId="{5C4F4213-B812-484D-A676-5F72C72A1EAB}" dt="2023-08-28T09:09:33.204" v="5131"/>
          <ac:spMkLst>
            <pc:docMk/>
            <pc:sldMk cId="3501336745" sldId="319"/>
            <ac:spMk id="7" creationId="{227D4ADA-61C5-46B0-4DD1-E557C2B6D698}"/>
          </ac:spMkLst>
        </pc:spChg>
        <pc:spChg chg="del">
          <ac:chgData name="Hashimoto, Chie / 橋本　知依" userId="d974ff01-1f92-419a-ba7c-6fd3fb8463af" providerId="ADAL" clId="{5C4F4213-B812-484D-A676-5F72C72A1EAB}" dt="2023-08-28T03:44:02.546" v="1701" actId="478"/>
          <ac:spMkLst>
            <pc:docMk/>
            <pc:sldMk cId="3501336745" sldId="319"/>
            <ac:spMk id="7" creationId="{E45F18EF-21A8-5E27-C2E4-89CC095CFD99}"/>
          </ac:spMkLst>
        </pc:spChg>
        <pc:spChg chg="del">
          <ac:chgData name="Hashimoto, Chie / 橋本　知依" userId="d974ff01-1f92-419a-ba7c-6fd3fb8463af" providerId="ADAL" clId="{5C4F4213-B812-484D-A676-5F72C72A1EAB}" dt="2023-08-28T03:44:02.546" v="1701" actId="478"/>
          <ac:spMkLst>
            <pc:docMk/>
            <pc:sldMk cId="3501336745" sldId="319"/>
            <ac:spMk id="8" creationId="{09C01F0C-E74C-6AB1-CA69-AC7F51DA5C1D}"/>
          </ac:spMkLst>
        </pc:spChg>
        <pc:spChg chg="add del mod">
          <ac:chgData name="Hashimoto, Chie / 橋本　知依" userId="d974ff01-1f92-419a-ba7c-6fd3fb8463af" providerId="ADAL" clId="{5C4F4213-B812-484D-A676-5F72C72A1EAB}" dt="2023-08-28T09:09:33.803" v="5132"/>
          <ac:spMkLst>
            <pc:docMk/>
            <pc:sldMk cId="3501336745" sldId="319"/>
            <ac:spMk id="9" creationId="{91A9F01A-8B10-0BA5-7F04-A60FD769BDB6}"/>
          </ac:spMkLst>
        </pc:spChg>
        <pc:spChg chg="add mod">
          <ac:chgData name="Hashimoto, Chie / 橋本　知依" userId="d974ff01-1f92-419a-ba7c-6fd3fb8463af" providerId="ADAL" clId="{5C4F4213-B812-484D-A676-5F72C72A1EAB}" dt="2023-08-28T04:20:06.648" v="2398" actId="164"/>
          <ac:spMkLst>
            <pc:docMk/>
            <pc:sldMk cId="3501336745" sldId="319"/>
            <ac:spMk id="11" creationId="{DCE90AF7-0A61-89CD-9BB5-2FB9705DDE3E}"/>
          </ac:spMkLst>
        </pc:spChg>
        <pc:spChg chg="add del mod">
          <ac:chgData name="Hashimoto, Chie / 橋本　知依" userId="d974ff01-1f92-419a-ba7c-6fd3fb8463af" providerId="ADAL" clId="{5C4F4213-B812-484D-A676-5F72C72A1EAB}" dt="2023-08-28T07:26:07.381" v="5054" actId="21"/>
          <ac:spMkLst>
            <pc:docMk/>
            <pc:sldMk cId="3501336745" sldId="319"/>
            <ac:spMk id="16" creationId="{5033ECD3-0249-4341-409E-C1E1EAECAE6D}"/>
          </ac:spMkLst>
        </pc:spChg>
        <pc:grpChg chg="add del mod">
          <ac:chgData name="Hashimoto, Chie / 橋本　知依" userId="d974ff01-1f92-419a-ba7c-6fd3fb8463af" providerId="ADAL" clId="{5C4F4213-B812-484D-A676-5F72C72A1EAB}" dt="2023-08-28T09:09:33.803" v="5132"/>
          <ac:grpSpMkLst>
            <pc:docMk/>
            <pc:sldMk cId="3501336745" sldId="319"/>
            <ac:grpSpMk id="3" creationId="{50840A8D-D134-B764-65A5-D39B66EABF6A}"/>
          </ac:grpSpMkLst>
        </pc:grpChg>
        <pc:grpChg chg="add del mod">
          <ac:chgData name="Hashimoto, Chie / 橋本　知依" userId="d974ff01-1f92-419a-ba7c-6fd3fb8463af" providerId="ADAL" clId="{5C4F4213-B812-484D-A676-5F72C72A1EAB}" dt="2023-08-28T07:26:07.381" v="5054" actId="21"/>
          <ac:grpSpMkLst>
            <pc:docMk/>
            <pc:sldMk cId="3501336745" sldId="319"/>
            <ac:grpSpMk id="17" creationId="{3AC17B02-DFD8-724B-02BF-8E147094DCD4}"/>
          </ac:grpSpMkLst>
        </pc:grpChg>
        <pc:graphicFrameChg chg="mod modGraphic">
          <ac:chgData name="Hashimoto, Chie / 橋本　知依" userId="d974ff01-1f92-419a-ba7c-6fd3fb8463af" providerId="ADAL" clId="{5C4F4213-B812-484D-A676-5F72C72A1EAB}" dt="2023-08-28T07:29:42.531" v="5120" actId="20577"/>
          <ac:graphicFrameMkLst>
            <pc:docMk/>
            <pc:sldMk cId="3501336745" sldId="319"/>
            <ac:graphicFrameMk id="5" creationId="{A43B3B8F-0507-A5A7-E202-0B8B6E55E5E8}"/>
          </ac:graphicFrameMkLst>
        </pc:graphicFrameChg>
        <pc:picChg chg="mod">
          <ac:chgData name="Hashimoto, Chie / 橋本　知依" userId="d974ff01-1f92-419a-ba7c-6fd3fb8463af" providerId="ADAL" clId="{5C4F4213-B812-484D-A676-5F72C72A1EAB}" dt="2023-08-28T09:09:33.204" v="5131"/>
          <ac:picMkLst>
            <pc:docMk/>
            <pc:sldMk cId="3501336745" sldId="319"/>
            <ac:picMk id="4" creationId="{814A3702-31DF-F689-ED41-6E78D3ABCD58}"/>
          </ac:picMkLst>
        </pc:picChg>
        <pc:picChg chg="add mod">
          <ac:chgData name="Hashimoto, Chie / 橋本　知依" userId="d974ff01-1f92-419a-ba7c-6fd3fb8463af" providerId="ADAL" clId="{5C4F4213-B812-484D-A676-5F72C72A1EAB}" dt="2023-08-28T04:20:06.648" v="2398" actId="164"/>
          <ac:picMkLst>
            <pc:docMk/>
            <pc:sldMk cId="3501336745" sldId="319"/>
            <ac:picMk id="6" creationId="{2FEF1CCF-E96B-3B4F-B6A1-7CBA67FC6962}"/>
          </ac:picMkLst>
        </pc:picChg>
        <pc:picChg chg="mod">
          <ac:chgData name="Hashimoto, Chie / 橋本　知依" userId="d974ff01-1f92-419a-ba7c-6fd3fb8463af" providerId="ADAL" clId="{5C4F4213-B812-484D-A676-5F72C72A1EAB}" dt="2023-08-28T09:09:33.204" v="5131"/>
          <ac:picMkLst>
            <pc:docMk/>
            <pc:sldMk cId="3501336745" sldId="319"/>
            <ac:picMk id="6" creationId="{E6C071DF-8CC5-4396-03D6-50D04769259B}"/>
          </ac:picMkLst>
        </pc:picChg>
        <pc:picChg chg="add mod modCrop">
          <ac:chgData name="Hashimoto, Chie / 橋本　知依" userId="d974ff01-1f92-419a-ba7c-6fd3fb8463af" providerId="ADAL" clId="{5C4F4213-B812-484D-A676-5F72C72A1EAB}" dt="2023-08-28T04:20:06.648" v="2398" actId="164"/>
          <ac:picMkLst>
            <pc:docMk/>
            <pc:sldMk cId="3501336745" sldId="319"/>
            <ac:picMk id="10" creationId="{4E68A77F-6A08-D36E-E884-D6E9BA323EE7}"/>
          </ac:picMkLst>
        </pc:picChg>
        <pc:cxnChg chg="mod">
          <ac:chgData name="Hashimoto, Chie / 橋本　知依" userId="d974ff01-1f92-419a-ba7c-6fd3fb8463af" providerId="ADAL" clId="{5C4F4213-B812-484D-A676-5F72C72A1EAB}" dt="2023-08-28T09:09:33.204" v="5131"/>
          <ac:cxnSpMkLst>
            <pc:docMk/>
            <pc:sldMk cId="3501336745" sldId="319"/>
            <ac:cxnSpMk id="8" creationId="{CC6995E6-356C-65F0-C8D1-58A20625D78E}"/>
          </ac:cxnSpMkLst>
        </pc:cxnChg>
        <pc:cxnChg chg="add mod">
          <ac:chgData name="Hashimoto, Chie / 橋本　知依" userId="d974ff01-1f92-419a-ba7c-6fd3fb8463af" providerId="ADAL" clId="{5C4F4213-B812-484D-A676-5F72C72A1EAB}" dt="2023-08-28T07:26:07.381" v="5054" actId="21"/>
          <ac:cxnSpMkLst>
            <pc:docMk/>
            <pc:sldMk cId="3501336745" sldId="319"/>
            <ac:cxnSpMk id="13" creationId="{9D7A04D6-270F-9B93-5964-F78431F858D0}"/>
          </ac:cxnSpMkLst>
        </pc:cxnChg>
      </pc:sldChg>
      <pc:sldChg chg="addSp delSp modSp add mod">
        <pc:chgData name="Hashimoto, Chie / 橋本　知依" userId="d974ff01-1f92-419a-ba7c-6fd3fb8463af" providerId="ADAL" clId="{5C4F4213-B812-484D-A676-5F72C72A1EAB}" dt="2023-08-28T09:10:07.349" v="5143" actId="14734"/>
        <pc:sldMkLst>
          <pc:docMk/>
          <pc:sldMk cId="1885235102" sldId="320"/>
        </pc:sldMkLst>
        <pc:spChg chg="add del mod">
          <ac:chgData name="Hashimoto, Chie / 橋本　知依" userId="d974ff01-1f92-419a-ba7c-6fd3fb8463af" providerId="ADAL" clId="{5C4F4213-B812-484D-A676-5F72C72A1EAB}" dt="2023-08-28T07:19:12.424" v="4965"/>
          <ac:spMkLst>
            <pc:docMk/>
            <pc:sldMk cId="1885235102" sldId="320"/>
            <ac:spMk id="3" creationId="{1ADFA94B-EC74-D17D-8FCA-3A660D7E9F9B}"/>
          </ac:spMkLst>
        </pc:spChg>
        <pc:spChg chg="del">
          <ac:chgData name="Hashimoto, Chie / 橋本　知依" userId="d974ff01-1f92-419a-ba7c-6fd3fb8463af" providerId="ADAL" clId="{5C4F4213-B812-484D-A676-5F72C72A1EAB}" dt="2023-08-28T04:25:54.712" v="2447" actId="478"/>
          <ac:spMkLst>
            <pc:docMk/>
            <pc:sldMk cId="1885235102" sldId="320"/>
            <ac:spMk id="3" creationId="{2B0EF90F-4767-02B4-F0D8-4774F4E82D0B}"/>
          </ac:spMkLst>
        </pc:spChg>
        <pc:spChg chg="add mod">
          <ac:chgData name="Hashimoto, Chie / 橋本　知依" userId="d974ff01-1f92-419a-ba7c-6fd3fb8463af" providerId="ADAL" clId="{5C4F4213-B812-484D-A676-5F72C72A1EAB}" dt="2023-08-28T04:34:19.493" v="2639" actId="1076"/>
          <ac:spMkLst>
            <pc:docMk/>
            <pc:sldMk cId="1885235102" sldId="320"/>
            <ac:spMk id="8" creationId="{BC2DD3F8-A0CE-5119-E79F-BA065ADF1B79}"/>
          </ac:spMkLst>
        </pc:spChg>
        <pc:spChg chg="mod">
          <ac:chgData name="Hashimoto, Chie / 橋本　知依" userId="d974ff01-1f92-419a-ba7c-6fd3fb8463af" providerId="ADAL" clId="{5C4F4213-B812-484D-A676-5F72C72A1EAB}" dt="2023-08-28T09:09:34.829" v="5133"/>
          <ac:spMkLst>
            <pc:docMk/>
            <pc:sldMk cId="1885235102" sldId="320"/>
            <ac:spMk id="10" creationId="{798D7FD0-330A-7D86-6F2B-AE0C65F77C50}"/>
          </ac:spMkLst>
        </pc:spChg>
        <pc:spChg chg="add mod">
          <ac:chgData name="Hashimoto, Chie / 橋本　知依" userId="d974ff01-1f92-419a-ba7c-6fd3fb8463af" providerId="ADAL" clId="{5C4F4213-B812-484D-A676-5F72C72A1EAB}" dt="2023-08-28T09:09:36.809" v="5134" actId="1076"/>
          <ac:spMkLst>
            <pc:docMk/>
            <pc:sldMk cId="1885235102" sldId="320"/>
            <ac:spMk id="13" creationId="{93DE4DC7-8C69-BC5C-66BF-AF60C584E3D5}"/>
          </ac:spMkLst>
        </pc:spChg>
        <pc:spChg chg="add mod">
          <ac:chgData name="Hashimoto, Chie / 橋本　知依" userId="d974ff01-1f92-419a-ba7c-6fd3fb8463af" providerId="ADAL" clId="{5C4F4213-B812-484D-A676-5F72C72A1EAB}" dt="2023-08-28T07:20:29.902" v="4982" actId="164"/>
          <ac:spMkLst>
            <pc:docMk/>
            <pc:sldMk cId="1885235102" sldId="320"/>
            <ac:spMk id="14" creationId="{A5C19B87-B718-1BA5-A348-45E0399E63FE}"/>
          </ac:spMkLst>
        </pc:spChg>
        <pc:spChg chg="del">
          <ac:chgData name="Hashimoto, Chie / 橋本　知依" userId="d974ff01-1f92-419a-ba7c-6fd3fb8463af" providerId="ADAL" clId="{5C4F4213-B812-484D-A676-5F72C72A1EAB}" dt="2023-08-28T04:21:07.815" v="2432" actId="478"/>
          <ac:spMkLst>
            <pc:docMk/>
            <pc:sldMk cId="1885235102" sldId="320"/>
            <ac:spMk id="16" creationId="{5033ECD3-0249-4341-409E-C1E1EAECAE6D}"/>
          </ac:spMkLst>
        </pc:spChg>
        <pc:spChg chg="add mod">
          <ac:chgData name="Hashimoto, Chie / 橋本　知依" userId="d974ff01-1f92-419a-ba7c-6fd3fb8463af" providerId="ADAL" clId="{5C4F4213-B812-484D-A676-5F72C72A1EAB}" dt="2023-08-28T07:20:29.902" v="4982" actId="164"/>
          <ac:spMkLst>
            <pc:docMk/>
            <pc:sldMk cId="1885235102" sldId="320"/>
            <ac:spMk id="19" creationId="{6BED3AB0-FF65-42E9-F3C2-6C07A320690F}"/>
          </ac:spMkLst>
        </pc:spChg>
        <pc:grpChg chg="add mod">
          <ac:chgData name="Hashimoto, Chie / 橋本　知依" userId="d974ff01-1f92-419a-ba7c-6fd3fb8463af" providerId="ADAL" clId="{5C4F4213-B812-484D-A676-5F72C72A1EAB}" dt="2023-08-28T09:09:36.809" v="5134" actId="1076"/>
          <ac:grpSpMkLst>
            <pc:docMk/>
            <pc:sldMk cId="1885235102" sldId="320"/>
            <ac:grpSpMk id="3" creationId="{2F3E70C7-56EC-9BEC-B14F-D829B3961C18}"/>
          </ac:grpSpMkLst>
        </pc:grpChg>
        <pc:grpChg chg="add del mod">
          <ac:chgData name="Hashimoto, Chie / 橋本　知依" userId="d974ff01-1f92-419a-ba7c-6fd3fb8463af" providerId="ADAL" clId="{5C4F4213-B812-484D-A676-5F72C72A1EAB}" dt="2023-08-28T09:09:18.556" v="5128" actId="478"/>
          <ac:grpSpMkLst>
            <pc:docMk/>
            <pc:sldMk cId="1885235102" sldId="320"/>
            <ac:grpSpMk id="4" creationId="{D85D58E5-AD74-8D93-AABA-B9A476A66C8A}"/>
          </ac:grpSpMkLst>
        </pc:grpChg>
        <pc:grpChg chg="del">
          <ac:chgData name="Hashimoto, Chie / 橋本　知依" userId="d974ff01-1f92-419a-ba7c-6fd3fb8463af" providerId="ADAL" clId="{5C4F4213-B812-484D-A676-5F72C72A1EAB}" dt="2023-08-28T04:21:06.528" v="2431" actId="478"/>
          <ac:grpSpMkLst>
            <pc:docMk/>
            <pc:sldMk cId="1885235102" sldId="320"/>
            <ac:grpSpMk id="17" creationId="{3AC17B02-DFD8-724B-02BF-8E147094DCD4}"/>
          </ac:grpSpMkLst>
        </pc:grpChg>
        <pc:graphicFrameChg chg="mod modGraphic">
          <ac:chgData name="Hashimoto, Chie / 橋本　知依" userId="d974ff01-1f92-419a-ba7c-6fd3fb8463af" providerId="ADAL" clId="{5C4F4213-B812-484D-A676-5F72C72A1EAB}" dt="2023-08-28T09:10:07.349" v="5143" actId="14734"/>
          <ac:graphicFrameMkLst>
            <pc:docMk/>
            <pc:sldMk cId="1885235102" sldId="320"/>
            <ac:graphicFrameMk id="5" creationId="{A43B3B8F-0507-A5A7-E202-0B8B6E55E5E8}"/>
          </ac:graphicFrameMkLst>
        </pc:graphicFrameChg>
        <pc:picChg chg="mod">
          <ac:chgData name="Hashimoto, Chie / 橋本　知依" userId="d974ff01-1f92-419a-ba7c-6fd3fb8463af" providerId="ADAL" clId="{5C4F4213-B812-484D-A676-5F72C72A1EAB}" dt="2023-08-28T09:09:34.829" v="5133"/>
          <ac:picMkLst>
            <pc:docMk/>
            <pc:sldMk cId="1885235102" sldId="320"/>
            <ac:picMk id="6" creationId="{ADA32BBC-9D3F-95E2-97B9-DB202A2BA851}"/>
          </ac:picMkLst>
        </pc:picChg>
        <pc:picChg chg="add mod">
          <ac:chgData name="Hashimoto, Chie / 橋本　知依" userId="d974ff01-1f92-419a-ba7c-6fd3fb8463af" providerId="ADAL" clId="{5C4F4213-B812-484D-A676-5F72C72A1EAB}" dt="2023-08-28T04:34:25.544" v="2643" actId="1076"/>
          <ac:picMkLst>
            <pc:docMk/>
            <pc:sldMk cId="1885235102" sldId="320"/>
            <ac:picMk id="7" creationId="{EA43269E-FE79-1E79-A032-D0F1C8145E41}"/>
          </ac:picMkLst>
        </pc:picChg>
        <pc:picChg chg="mod">
          <ac:chgData name="Hashimoto, Chie / 橋本　知依" userId="d974ff01-1f92-419a-ba7c-6fd3fb8463af" providerId="ADAL" clId="{5C4F4213-B812-484D-A676-5F72C72A1EAB}" dt="2023-08-28T09:09:34.829" v="5133"/>
          <ac:picMkLst>
            <pc:docMk/>
            <pc:sldMk cId="1885235102" sldId="320"/>
            <ac:picMk id="9" creationId="{49E9F55D-55EF-AE8C-049D-90B21557FBCF}"/>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2" creationId="{4F0E5E4F-5822-01AD-0A59-B4A35CC3B455}"/>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8" creationId="{551642C3-699A-1D15-35F8-6EAB35767B8E}"/>
          </ac:picMkLst>
        </pc:picChg>
        <pc:cxnChg chg="mod">
          <ac:chgData name="Hashimoto, Chie / 橋本　知依" userId="d974ff01-1f92-419a-ba7c-6fd3fb8463af" providerId="ADAL" clId="{5C4F4213-B812-484D-A676-5F72C72A1EAB}" dt="2023-08-28T09:09:34.829" v="5133"/>
          <ac:cxnSpMkLst>
            <pc:docMk/>
            <pc:sldMk cId="1885235102" sldId="320"/>
            <ac:cxnSpMk id="11" creationId="{B6656E54-4041-4A92-547E-5075F55D6632}"/>
          </ac:cxnSpMkLst>
        </pc:cxnChg>
        <pc:cxnChg chg="mod">
          <ac:chgData name="Hashimoto, Chie / 橋本　知依" userId="d974ff01-1f92-419a-ba7c-6fd3fb8463af" providerId="ADAL" clId="{5C4F4213-B812-484D-A676-5F72C72A1EAB}" dt="2023-08-28T04:21:06.528" v="2431" actId="478"/>
          <ac:cxnSpMkLst>
            <pc:docMk/>
            <pc:sldMk cId="1885235102" sldId="320"/>
            <ac:cxnSpMk id="13" creationId="{9D7A04D6-270F-9B93-5964-F78431F858D0}"/>
          </ac:cxnSpMkLst>
        </pc:cxnChg>
        <pc:cxnChg chg="add mod">
          <ac:chgData name="Hashimoto, Chie / 橋本　知依" userId="d974ff01-1f92-419a-ba7c-6fd3fb8463af" providerId="ADAL" clId="{5C4F4213-B812-484D-A676-5F72C72A1EAB}" dt="2023-08-28T09:09:18.556" v="5128" actId="478"/>
          <ac:cxnSpMkLst>
            <pc:docMk/>
            <pc:sldMk cId="1885235102" sldId="320"/>
            <ac:cxnSpMk id="20" creationId="{0D533B25-35E0-3339-057A-D5E2679EB1AC}"/>
          </ac:cxnSpMkLst>
        </pc:cxnChg>
      </pc:sldChg>
      <pc:sldChg chg="addSp delSp modSp add mod">
        <pc:chgData name="Hashimoto, Chie / 橋本　知依" userId="d974ff01-1f92-419a-ba7c-6fd3fb8463af" providerId="ADAL" clId="{5C4F4213-B812-484D-A676-5F72C72A1EAB}" dt="2023-08-28T07:28:59.455" v="5085" actId="20577"/>
        <pc:sldMkLst>
          <pc:docMk/>
          <pc:sldMk cId="3692902404" sldId="321"/>
        </pc:sldMkLst>
        <pc:spChg chg="add mod">
          <ac:chgData name="Hashimoto, Chie / 橋本　知依" userId="d974ff01-1f92-419a-ba7c-6fd3fb8463af" providerId="ADAL" clId="{5C4F4213-B812-484D-A676-5F72C72A1EAB}" dt="2023-08-28T04:47:15.109" v="3280" actId="164"/>
          <ac:spMkLst>
            <pc:docMk/>
            <pc:sldMk cId="3692902404" sldId="321"/>
            <ac:spMk id="4" creationId="{AF0BBC08-AC22-90D8-5476-125DCE721C25}"/>
          </ac:spMkLst>
        </pc:spChg>
        <pc:spChg chg="add mod">
          <ac:chgData name="Hashimoto, Chie / 橋本　知依" userId="d974ff01-1f92-419a-ba7c-6fd3fb8463af" providerId="ADAL" clId="{5C4F4213-B812-484D-A676-5F72C72A1EAB}" dt="2023-08-28T04:47:04.172" v="3278" actId="20577"/>
          <ac:spMkLst>
            <pc:docMk/>
            <pc:sldMk cId="3692902404" sldId="321"/>
            <ac:spMk id="6" creationId="{04900F35-C4C3-164B-16EE-BC6BAD18DC04}"/>
          </ac:spMkLst>
        </pc:spChg>
        <pc:spChg chg="add mod">
          <ac:chgData name="Hashimoto, Chie / 橋本　知依" userId="d974ff01-1f92-419a-ba7c-6fd3fb8463af" providerId="ADAL" clId="{5C4F4213-B812-484D-A676-5F72C72A1EAB}" dt="2023-08-28T04:48:58.332" v="3415" actId="20577"/>
          <ac:spMkLst>
            <pc:docMk/>
            <pc:sldMk cId="3692902404" sldId="321"/>
            <ac:spMk id="8" creationId="{0A09BB07-25DE-29D6-024B-3BF03C676532}"/>
          </ac:spMkLst>
        </pc:spChg>
        <pc:spChg chg="add mod">
          <ac:chgData name="Hashimoto, Chie / 橋本　知依" userId="d974ff01-1f92-419a-ba7c-6fd3fb8463af" providerId="ADAL" clId="{5C4F4213-B812-484D-A676-5F72C72A1EAB}" dt="2023-08-28T05:12:02.286" v="3855" actId="403"/>
          <ac:spMkLst>
            <pc:docMk/>
            <pc:sldMk cId="3692902404" sldId="321"/>
            <ac:spMk id="9" creationId="{43A48585-2363-3DEC-844A-3B1A7627495D}"/>
          </ac:spMkLst>
        </pc:spChg>
        <pc:spChg chg="add mod">
          <ac:chgData name="Hashimoto, Chie / 橋本　知依" userId="d974ff01-1f92-419a-ba7c-6fd3fb8463af" providerId="ADAL" clId="{5C4F4213-B812-484D-A676-5F72C72A1EAB}" dt="2023-08-28T04:49:47.834" v="3430" actId="1076"/>
          <ac:spMkLst>
            <pc:docMk/>
            <pc:sldMk cId="3692902404" sldId="321"/>
            <ac:spMk id="10" creationId="{926581FD-79CD-8A9B-22B2-9986A7A9D20B}"/>
          </ac:spMkLst>
        </pc:spChg>
        <pc:spChg chg="add del mod">
          <ac:chgData name="Hashimoto, Chie / 橋本　知依" userId="d974ff01-1f92-419a-ba7c-6fd3fb8463af" providerId="ADAL" clId="{5C4F4213-B812-484D-A676-5F72C72A1EAB}" dt="2023-08-28T04:49:25.415" v="3420"/>
          <ac:spMkLst>
            <pc:docMk/>
            <pc:sldMk cId="3692902404" sldId="321"/>
            <ac:spMk id="13" creationId="{96CC4113-1666-F09A-531C-17A04E8F3E6B}"/>
          </ac:spMkLst>
        </pc:spChg>
        <pc:spChg chg="add mod">
          <ac:chgData name="Hashimoto, Chie / 橋本　知依" userId="d974ff01-1f92-419a-ba7c-6fd3fb8463af" providerId="ADAL" clId="{5C4F4213-B812-484D-A676-5F72C72A1EAB}" dt="2023-08-28T04:49:39.069" v="3425" actId="164"/>
          <ac:spMkLst>
            <pc:docMk/>
            <pc:sldMk cId="3692902404" sldId="321"/>
            <ac:spMk id="14" creationId="{F0B1C285-3725-CC4E-3F5A-8A2AB48B95F6}"/>
          </ac:spMkLst>
        </pc:spChg>
        <pc:grpChg chg="add mod">
          <ac:chgData name="Hashimoto, Chie / 橋本　知依" userId="d974ff01-1f92-419a-ba7c-6fd3fb8463af" providerId="ADAL" clId="{5C4F4213-B812-484D-A676-5F72C72A1EAB}" dt="2023-08-28T04:47:18.003" v="3282" actId="1076"/>
          <ac:grpSpMkLst>
            <pc:docMk/>
            <pc:sldMk cId="3692902404" sldId="321"/>
            <ac:grpSpMk id="7" creationId="{4647CFDD-F8BD-F39B-E543-AF6D9B4CB878}"/>
          </ac:grpSpMkLst>
        </pc:grpChg>
        <pc:grpChg chg="add mod">
          <ac:chgData name="Hashimoto, Chie / 橋本　知依" userId="d974ff01-1f92-419a-ba7c-6fd3fb8463af" providerId="ADAL" clId="{5C4F4213-B812-484D-A676-5F72C72A1EAB}" dt="2023-08-28T04:49:42.777" v="3427" actId="1076"/>
          <ac:grpSpMkLst>
            <pc:docMk/>
            <pc:sldMk cId="3692902404" sldId="321"/>
            <ac:grpSpMk id="15" creationId="{827A0EAD-F22C-B3E0-CAAE-6DBF3B823A78}"/>
          </ac:grpSpMkLst>
        </pc:grpChg>
        <pc:graphicFrameChg chg="add del mod modGraphic">
          <ac:chgData name="Hashimoto, Chie / 橋本　知依" userId="d974ff01-1f92-419a-ba7c-6fd3fb8463af" providerId="ADAL" clId="{5C4F4213-B812-484D-A676-5F72C72A1EAB}" dt="2023-08-28T07:28:59.455" v="5085" actId="20577"/>
          <ac:graphicFrameMkLst>
            <pc:docMk/>
            <pc:sldMk cId="3692902404" sldId="321"/>
            <ac:graphicFrameMk id="5" creationId="{A43B3B8F-0507-A5A7-E202-0B8B6E55E5E8}"/>
          </ac:graphicFrameMkLst>
        </pc:graphicFrameChg>
        <pc:picChg chg="add mod modCrop">
          <ac:chgData name="Hashimoto, Chie / 橋本　知依" userId="d974ff01-1f92-419a-ba7c-6fd3fb8463af" providerId="ADAL" clId="{5C4F4213-B812-484D-A676-5F72C72A1EAB}" dt="2023-08-28T04:47:15.109" v="3280" actId="164"/>
          <ac:picMkLst>
            <pc:docMk/>
            <pc:sldMk cId="3692902404" sldId="321"/>
            <ac:picMk id="3" creationId="{39041E72-229E-F617-5800-DD8D613FEB7E}"/>
          </ac:picMkLst>
        </pc:picChg>
        <pc:picChg chg="add mod modCrop">
          <ac:chgData name="Hashimoto, Chie / 橋本　知依" userId="d974ff01-1f92-419a-ba7c-6fd3fb8463af" providerId="ADAL" clId="{5C4F4213-B812-484D-A676-5F72C72A1EAB}" dt="2023-08-28T04:49:39.069" v="3425" actId="164"/>
          <ac:picMkLst>
            <pc:docMk/>
            <pc:sldMk cId="3692902404" sldId="321"/>
            <ac:picMk id="12" creationId="{A224A058-3649-388B-E6FF-7466A19D228D}"/>
          </ac:picMkLst>
        </pc:picChg>
      </pc:sldChg>
      <pc:sldChg chg="addSp delSp modSp add mod">
        <pc:chgData name="Hashimoto, Chie / 橋本　知依" userId="d974ff01-1f92-419a-ba7c-6fd3fb8463af" providerId="ADAL" clId="{5C4F4213-B812-484D-A676-5F72C72A1EAB}" dt="2023-08-28T09:10:15.669" v="5145" actId="20577"/>
        <pc:sldMkLst>
          <pc:docMk/>
          <pc:sldMk cId="1151300994" sldId="322"/>
        </pc:sldMkLst>
        <pc:spChg chg="del">
          <ac:chgData name="Hashimoto, Chie / 橋本　知依" userId="d974ff01-1f92-419a-ba7c-6fd3fb8463af" providerId="ADAL" clId="{5C4F4213-B812-484D-A676-5F72C72A1EAB}" dt="2023-08-28T05:14:01.425" v="3913" actId="478"/>
          <ac:spMkLst>
            <pc:docMk/>
            <pc:sldMk cId="1151300994" sldId="322"/>
            <ac:spMk id="6" creationId="{04900F35-C4C3-164B-16EE-BC6BAD18DC04}"/>
          </ac:spMkLst>
        </pc:spChg>
        <pc:spChg chg="mod">
          <ac:chgData name="Hashimoto, Chie / 橋本　知依" userId="d974ff01-1f92-419a-ba7c-6fd3fb8463af" providerId="ADAL" clId="{5C4F4213-B812-484D-A676-5F72C72A1EAB}" dt="2023-08-28T07:26:12.565" v="5055"/>
          <ac:spMkLst>
            <pc:docMk/>
            <pc:sldMk cId="1151300994" sldId="322"/>
            <ac:spMk id="7" creationId="{89A31B6F-3F67-AFD2-7B06-D948CF08787A}"/>
          </ac:spMkLst>
        </pc:spChg>
        <pc:spChg chg="del">
          <ac:chgData name="Hashimoto, Chie / 橋本　知依" userId="d974ff01-1f92-419a-ba7c-6fd3fb8463af" providerId="ADAL" clId="{5C4F4213-B812-484D-A676-5F72C72A1EAB}" dt="2023-08-28T05:14:01.425" v="3913" actId="478"/>
          <ac:spMkLst>
            <pc:docMk/>
            <pc:sldMk cId="1151300994" sldId="322"/>
            <ac:spMk id="8" creationId="{0A09BB07-25DE-29D6-024B-3BF03C676532}"/>
          </ac:spMkLst>
        </pc:spChg>
        <pc:spChg chg="del">
          <ac:chgData name="Hashimoto, Chie / 橋本　知依" userId="d974ff01-1f92-419a-ba7c-6fd3fb8463af" providerId="ADAL" clId="{5C4F4213-B812-484D-A676-5F72C72A1EAB}" dt="2023-08-28T05:12:37.254" v="3882" actId="478"/>
          <ac:spMkLst>
            <pc:docMk/>
            <pc:sldMk cId="1151300994" sldId="322"/>
            <ac:spMk id="9" creationId="{43A48585-2363-3DEC-844A-3B1A7627495D}"/>
          </ac:spMkLst>
        </pc:spChg>
        <pc:spChg chg="add del mod">
          <ac:chgData name="Hashimoto, Chie / 橋本　知依" userId="d974ff01-1f92-419a-ba7c-6fd3fb8463af" providerId="ADAL" clId="{5C4F4213-B812-484D-A676-5F72C72A1EAB}" dt="2023-08-28T09:09:42.526" v="5137" actId="478"/>
          <ac:spMkLst>
            <pc:docMk/>
            <pc:sldMk cId="1151300994" sldId="322"/>
            <ac:spMk id="9" creationId="{4DC5C7D9-54A1-CB7C-20DA-B25A1FF134FC}"/>
          </ac:spMkLst>
        </pc:spChg>
        <pc:spChg chg="del">
          <ac:chgData name="Hashimoto, Chie / 橋本　知依" userId="d974ff01-1f92-419a-ba7c-6fd3fb8463af" providerId="ADAL" clId="{5C4F4213-B812-484D-A676-5F72C72A1EAB}" dt="2023-08-28T05:12:42.399" v="3884" actId="478"/>
          <ac:spMkLst>
            <pc:docMk/>
            <pc:sldMk cId="1151300994" sldId="322"/>
            <ac:spMk id="10" creationId="{926581FD-79CD-8A9B-22B2-9986A7A9D20B}"/>
          </ac:spMkLst>
        </pc:spChg>
        <pc:grpChg chg="add del mod">
          <ac:chgData name="Hashimoto, Chie / 橋本　知依" userId="d974ff01-1f92-419a-ba7c-6fd3fb8463af" providerId="ADAL" clId="{5C4F4213-B812-484D-A676-5F72C72A1EAB}" dt="2023-08-28T09:09:41.175" v="5136" actId="478"/>
          <ac:grpSpMkLst>
            <pc:docMk/>
            <pc:sldMk cId="1151300994" sldId="322"/>
            <ac:grpSpMk id="3" creationId="{A37E557D-75D3-8E3E-83E9-4DE2E278E2C2}"/>
          </ac:grpSpMkLst>
        </pc:grpChg>
        <pc:grpChg chg="del">
          <ac:chgData name="Hashimoto, Chie / 橋本　知依" userId="d974ff01-1f92-419a-ba7c-6fd3fb8463af" providerId="ADAL" clId="{5C4F4213-B812-484D-A676-5F72C72A1EAB}" dt="2023-08-28T05:12:37.254" v="3882" actId="478"/>
          <ac:grpSpMkLst>
            <pc:docMk/>
            <pc:sldMk cId="1151300994" sldId="322"/>
            <ac:grpSpMk id="7" creationId="{4647CFDD-F8BD-F39B-E543-AF6D9B4CB878}"/>
          </ac:grpSpMkLst>
        </pc:grpChg>
        <pc:grpChg chg="del">
          <ac:chgData name="Hashimoto, Chie / 橋本　知依" userId="d974ff01-1f92-419a-ba7c-6fd3fb8463af" providerId="ADAL" clId="{5C4F4213-B812-484D-A676-5F72C72A1EAB}" dt="2023-08-28T05:12:37.254" v="3882" actId="478"/>
          <ac:grpSpMkLst>
            <pc:docMk/>
            <pc:sldMk cId="1151300994" sldId="322"/>
            <ac:grpSpMk id="15" creationId="{827A0EAD-F22C-B3E0-CAAE-6DBF3B823A78}"/>
          </ac:grpSpMkLst>
        </pc:grpChg>
        <pc:graphicFrameChg chg="mod modGraphic">
          <ac:chgData name="Hashimoto, Chie / 橋本　知依" userId="d974ff01-1f92-419a-ba7c-6fd3fb8463af" providerId="ADAL" clId="{5C4F4213-B812-484D-A676-5F72C72A1EAB}" dt="2023-08-28T09:10:15.669" v="5145" actId="20577"/>
          <ac:graphicFrameMkLst>
            <pc:docMk/>
            <pc:sldMk cId="1151300994" sldId="322"/>
            <ac:graphicFrameMk id="5" creationId="{A43B3B8F-0507-A5A7-E202-0B8B6E55E5E8}"/>
          </ac:graphicFrameMkLst>
        </pc:graphicFrameChg>
        <pc:picChg chg="mod">
          <ac:chgData name="Hashimoto, Chie / 橋本　知依" userId="d974ff01-1f92-419a-ba7c-6fd3fb8463af" providerId="ADAL" clId="{5C4F4213-B812-484D-A676-5F72C72A1EAB}" dt="2023-08-28T07:26:12.565" v="5055"/>
          <ac:picMkLst>
            <pc:docMk/>
            <pc:sldMk cId="1151300994" sldId="322"/>
            <ac:picMk id="4" creationId="{EC3B9A03-90FC-287D-E95E-68B36434577D}"/>
          </ac:picMkLst>
        </pc:picChg>
        <pc:picChg chg="mod">
          <ac:chgData name="Hashimoto, Chie / 橋本　知依" userId="d974ff01-1f92-419a-ba7c-6fd3fb8463af" providerId="ADAL" clId="{5C4F4213-B812-484D-A676-5F72C72A1EAB}" dt="2023-08-28T07:26:12.565" v="5055"/>
          <ac:picMkLst>
            <pc:docMk/>
            <pc:sldMk cId="1151300994" sldId="322"/>
            <ac:picMk id="6" creationId="{74008AE1-7FFE-141D-513B-E15F934C82E9}"/>
          </ac:picMkLst>
        </pc:picChg>
        <pc:cxnChg chg="mod">
          <ac:chgData name="Hashimoto, Chie / 橋本　知依" userId="d974ff01-1f92-419a-ba7c-6fd3fb8463af" providerId="ADAL" clId="{5C4F4213-B812-484D-A676-5F72C72A1EAB}" dt="2023-08-28T09:09:41.175" v="5136" actId="478"/>
          <ac:cxnSpMkLst>
            <pc:docMk/>
            <pc:sldMk cId="1151300994" sldId="322"/>
            <ac:cxnSpMk id="8" creationId="{ED906CEA-B438-2284-5C17-690989F9C1B0}"/>
          </ac:cxnSpMkLst>
        </pc:cxnChg>
      </pc:sldChg>
      <pc:sldChg chg="addSp delSp modSp add mod">
        <pc:chgData name="Hashimoto, Chie / 橋本　知依" userId="d974ff01-1f92-419a-ba7c-6fd3fb8463af" providerId="ADAL" clId="{5C4F4213-B812-484D-A676-5F72C72A1EAB}" dt="2023-08-28T07:29:33.908" v="5111" actId="20577"/>
        <pc:sldMkLst>
          <pc:docMk/>
          <pc:sldMk cId="2191921413" sldId="323"/>
        </pc:sldMkLst>
        <pc:spChg chg="add del mod">
          <ac:chgData name="Hashimoto, Chie / 橋本　知依" userId="d974ff01-1f92-419a-ba7c-6fd3fb8463af" providerId="ADAL" clId="{5C4F4213-B812-484D-A676-5F72C72A1EAB}" dt="2023-08-28T07:25:17.134" v="5032" actId="478"/>
          <ac:spMkLst>
            <pc:docMk/>
            <pc:sldMk cId="2191921413" sldId="323"/>
            <ac:spMk id="4" creationId="{5F6E79A6-CB58-2E86-13CD-0FE0139422AC}"/>
          </ac:spMkLst>
        </pc:spChg>
        <pc:graphicFrameChg chg="add mod modGraphic">
          <ac:chgData name="Hashimoto, Chie / 橋本　知依" userId="d974ff01-1f92-419a-ba7c-6fd3fb8463af" providerId="ADAL" clId="{5C4F4213-B812-484D-A676-5F72C72A1EAB}" dt="2023-08-28T07:29:33.908" v="5111" actId="20577"/>
          <ac:graphicFrameMkLst>
            <pc:docMk/>
            <pc:sldMk cId="2191921413" sldId="323"/>
            <ac:graphicFrameMk id="3" creationId="{12122E1E-386C-5C6E-1BEB-93831061FF8A}"/>
          </ac:graphicFrameMkLst>
        </pc:graphicFrameChg>
        <pc:graphicFrameChg chg="del">
          <ac:chgData name="Hashimoto, Chie / 橋本　知依" userId="d974ff01-1f92-419a-ba7c-6fd3fb8463af" providerId="ADAL" clId="{5C4F4213-B812-484D-A676-5F72C72A1EAB}" dt="2023-08-28T06:45:25.702" v="4627" actId="478"/>
          <ac:graphicFrameMkLst>
            <pc:docMk/>
            <pc:sldMk cId="2191921413" sldId="323"/>
            <ac:graphicFrameMk id="5" creationId="{A43B3B8F-0507-A5A7-E202-0B8B6E55E5E8}"/>
          </ac:graphicFrameMkLst>
        </pc:graphicFrameChg>
      </pc:sldChg>
      <pc:sldChg chg="addSp delSp modSp new mod ord">
        <pc:chgData name="Hashimoto, Chie / 橋本　知依" userId="d974ff01-1f92-419a-ba7c-6fd3fb8463af" providerId="ADAL" clId="{5C4F4213-B812-484D-A676-5F72C72A1EAB}" dt="2023-08-28T08:17:35.580" v="5125"/>
        <pc:sldMkLst>
          <pc:docMk/>
          <pc:sldMk cId="1149495715" sldId="324"/>
        </pc:sldMkLst>
        <pc:spChg chg="del">
          <ac:chgData name="Hashimoto, Chie / 橋本　知依" userId="d974ff01-1f92-419a-ba7c-6fd3fb8463af" providerId="ADAL" clId="{5C4F4213-B812-484D-A676-5F72C72A1EAB}" dt="2023-08-28T07:11:20.574" v="4811" actId="478"/>
          <ac:spMkLst>
            <pc:docMk/>
            <pc:sldMk cId="1149495715" sldId="324"/>
            <ac:spMk id="2" creationId="{25CCC840-927F-9904-2DE0-6F704C46DD4C}"/>
          </ac:spMkLst>
        </pc:spChg>
        <pc:spChg chg="add mod">
          <ac:chgData name="Hashimoto, Chie / 橋本　知依" userId="d974ff01-1f92-419a-ba7c-6fd3fb8463af" providerId="ADAL" clId="{5C4F4213-B812-484D-A676-5F72C72A1EAB}" dt="2023-08-28T08:17:35.580" v="5125"/>
          <ac:spMkLst>
            <pc:docMk/>
            <pc:sldMk cId="1149495715" sldId="324"/>
            <ac:spMk id="2" creationId="{A6A69237-E93B-DFFD-11F7-994168D502D6}"/>
          </ac:spMkLst>
        </pc:spChg>
        <pc:spChg chg="del">
          <ac:chgData name="Hashimoto, Chie / 橋本　知依" userId="d974ff01-1f92-419a-ba7c-6fd3fb8463af" providerId="ADAL" clId="{5C4F4213-B812-484D-A676-5F72C72A1EAB}" dt="2023-08-28T07:11:20.574" v="4811" actId="478"/>
          <ac:spMkLst>
            <pc:docMk/>
            <pc:sldMk cId="1149495715" sldId="324"/>
            <ac:spMk id="3" creationId="{E18BC27C-9FF0-439C-9892-33BE31523CEE}"/>
          </ac:spMkLst>
        </pc:spChg>
        <pc:spChg chg="del">
          <ac:chgData name="Hashimoto, Chie / 橋本　知依" userId="d974ff01-1f92-419a-ba7c-6fd3fb8463af" providerId="ADAL" clId="{5C4F4213-B812-484D-A676-5F72C72A1EAB}" dt="2023-08-28T07:11:20.574" v="4811" actId="478"/>
          <ac:spMkLst>
            <pc:docMk/>
            <pc:sldMk cId="1149495715" sldId="324"/>
            <ac:spMk id="4" creationId="{75B71A8B-565D-0505-D09E-BC9B28F06439}"/>
          </ac:spMkLst>
        </pc:spChg>
        <pc:spChg chg="del">
          <ac:chgData name="Hashimoto, Chie / 橋本　知依" userId="d974ff01-1f92-419a-ba7c-6fd3fb8463af" providerId="ADAL" clId="{5C4F4213-B812-484D-A676-5F72C72A1EAB}" dt="2023-08-28T07:11:20.574" v="4811" actId="478"/>
          <ac:spMkLst>
            <pc:docMk/>
            <pc:sldMk cId="1149495715" sldId="324"/>
            <ac:spMk id="5" creationId="{9CA9D8B2-A950-06EC-D2F5-BF9A692DD289}"/>
          </ac:spMkLst>
        </pc:spChg>
        <pc:spChg chg="add del mod">
          <ac:chgData name="Hashimoto, Chie / 橋本　知依" userId="d974ff01-1f92-419a-ba7c-6fd3fb8463af" providerId="ADAL" clId="{5C4F4213-B812-484D-A676-5F72C72A1EAB}" dt="2023-08-28T07:11:24.921" v="4813"/>
          <ac:spMkLst>
            <pc:docMk/>
            <pc:sldMk cId="1149495715" sldId="324"/>
            <ac:spMk id="6" creationId="{1C34658A-B6DB-DFA4-49FD-421624472D31}"/>
          </ac:spMkLst>
        </pc:spChg>
        <pc:spChg chg="mod">
          <ac:chgData name="Hashimoto, Chie / 橋本　知依" userId="d974ff01-1f92-419a-ba7c-6fd3fb8463af" providerId="ADAL" clId="{5C4F4213-B812-484D-A676-5F72C72A1EAB}" dt="2023-08-28T07:11:20.802" v="4812"/>
          <ac:spMkLst>
            <pc:docMk/>
            <pc:sldMk cId="1149495715" sldId="324"/>
            <ac:spMk id="9" creationId="{77CCD7EF-7C98-479D-A611-9BBAB7C732F4}"/>
          </ac:spMkLst>
        </pc:spChg>
        <pc:spChg chg="mod">
          <ac:chgData name="Hashimoto, Chie / 橋本　知依" userId="d974ff01-1f92-419a-ba7c-6fd3fb8463af" providerId="ADAL" clId="{5C4F4213-B812-484D-A676-5F72C72A1EAB}" dt="2023-08-28T07:11:20.802" v="4812"/>
          <ac:spMkLst>
            <pc:docMk/>
            <pc:sldMk cId="1149495715" sldId="324"/>
            <ac:spMk id="12" creationId="{2C553348-00B7-42BC-7667-2935C8C0B85E}"/>
          </ac:spMkLst>
        </pc:spChg>
        <pc:spChg chg="mod">
          <ac:chgData name="Hashimoto, Chie / 橋本　知依" userId="d974ff01-1f92-419a-ba7c-6fd3fb8463af" providerId="ADAL" clId="{5C4F4213-B812-484D-A676-5F72C72A1EAB}" dt="2023-08-28T07:11:20.802" v="4812"/>
          <ac:spMkLst>
            <pc:docMk/>
            <pc:sldMk cId="1149495715" sldId="324"/>
            <ac:spMk id="14" creationId="{CFBC7347-D830-D69C-B9CE-01940CE34764}"/>
          </ac:spMkLst>
        </pc:spChg>
        <pc:spChg chg="add del mod">
          <ac:chgData name="Hashimoto, Chie / 橋本　知依" userId="d974ff01-1f92-419a-ba7c-6fd3fb8463af" providerId="ADAL" clId="{5C4F4213-B812-484D-A676-5F72C72A1EAB}" dt="2023-08-28T07:11:24.921" v="4813"/>
          <ac:spMkLst>
            <pc:docMk/>
            <pc:sldMk cId="1149495715" sldId="324"/>
            <ac:spMk id="17" creationId="{92EB26D4-8881-84C4-EB2B-061B2D578B8F}"/>
          </ac:spMkLst>
        </pc:spChg>
        <pc:spChg chg="add del mod">
          <ac:chgData name="Hashimoto, Chie / 橋本　知依" userId="d974ff01-1f92-419a-ba7c-6fd3fb8463af" providerId="ADAL" clId="{5C4F4213-B812-484D-A676-5F72C72A1EAB}" dt="2023-08-28T07:11:24.921" v="4813"/>
          <ac:spMkLst>
            <pc:docMk/>
            <pc:sldMk cId="1149495715" sldId="324"/>
            <ac:spMk id="18" creationId="{5C4D3603-3D7B-1DD3-E32C-EFDDE7BE37C4}"/>
          </ac:spMkLst>
        </pc:spChg>
        <pc:spChg chg="mod">
          <ac:chgData name="Hashimoto, Chie / 橋本　知依" userId="d974ff01-1f92-419a-ba7c-6fd3fb8463af" providerId="ADAL" clId="{5C4F4213-B812-484D-A676-5F72C72A1EAB}" dt="2023-08-28T07:11:20.802" v="4812"/>
          <ac:spMkLst>
            <pc:docMk/>
            <pc:sldMk cId="1149495715" sldId="324"/>
            <ac:spMk id="22" creationId="{53CA5D80-7816-8603-25B4-656F9AEB5E94}"/>
          </ac:spMkLst>
        </pc:spChg>
        <pc:spChg chg="mod">
          <ac:chgData name="Hashimoto, Chie / 橋本　知依" userId="d974ff01-1f92-419a-ba7c-6fd3fb8463af" providerId="ADAL" clId="{5C4F4213-B812-484D-A676-5F72C72A1EAB}" dt="2023-08-28T07:11:20.802" v="4812"/>
          <ac:spMkLst>
            <pc:docMk/>
            <pc:sldMk cId="1149495715" sldId="324"/>
            <ac:spMk id="23" creationId="{40614A43-6923-F9A0-7514-96E218073A42}"/>
          </ac:spMkLst>
        </pc:spChg>
        <pc:spChg chg="add mod">
          <ac:chgData name="Hashimoto, Chie / 橋本　知依" userId="d974ff01-1f92-419a-ba7c-6fd3fb8463af" providerId="ADAL" clId="{5C4F4213-B812-484D-A676-5F72C72A1EAB}" dt="2023-08-28T07:11:25.780" v="4814"/>
          <ac:spMkLst>
            <pc:docMk/>
            <pc:sldMk cId="1149495715" sldId="324"/>
            <ac:spMk id="25" creationId="{0AD0C300-FB38-F40D-E2E3-653B9AC8BD70}"/>
          </ac:spMkLst>
        </pc:spChg>
        <pc:spChg chg="mod">
          <ac:chgData name="Hashimoto, Chie / 橋本　知依" userId="d974ff01-1f92-419a-ba7c-6fd3fb8463af" providerId="ADAL" clId="{5C4F4213-B812-484D-A676-5F72C72A1EAB}" dt="2023-08-28T07:11:25.780" v="4814"/>
          <ac:spMkLst>
            <pc:docMk/>
            <pc:sldMk cId="1149495715" sldId="324"/>
            <ac:spMk id="28" creationId="{415DA77F-260D-099F-2546-11373B018BE3}"/>
          </ac:spMkLst>
        </pc:spChg>
        <pc:spChg chg="mod">
          <ac:chgData name="Hashimoto, Chie / 橋本　知依" userId="d974ff01-1f92-419a-ba7c-6fd3fb8463af" providerId="ADAL" clId="{5C4F4213-B812-484D-A676-5F72C72A1EAB}" dt="2023-08-28T07:12:04.244" v="4827" actId="208"/>
          <ac:spMkLst>
            <pc:docMk/>
            <pc:sldMk cId="1149495715" sldId="324"/>
            <ac:spMk id="31" creationId="{2A593A9A-891B-055A-61E8-FEEFFCA8EC32}"/>
          </ac:spMkLst>
        </pc:spChg>
        <pc:spChg chg="mod">
          <ac:chgData name="Hashimoto, Chie / 橋本　知依" userId="d974ff01-1f92-419a-ba7c-6fd3fb8463af" providerId="ADAL" clId="{5C4F4213-B812-484D-A676-5F72C72A1EAB}" dt="2023-08-28T07:12:04.244" v="4827" actId="208"/>
          <ac:spMkLst>
            <pc:docMk/>
            <pc:sldMk cId="1149495715" sldId="324"/>
            <ac:spMk id="33" creationId="{42D99DD7-7372-E137-BCCF-3B5741181905}"/>
          </ac:spMkLst>
        </pc:spChg>
        <pc:spChg chg="add mod">
          <ac:chgData name="Hashimoto, Chie / 橋本　知依" userId="d974ff01-1f92-419a-ba7c-6fd3fb8463af" providerId="ADAL" clId="{5C4F4213-B812-484D-A676-5F72C72A1EAB}" dt="2023-08-28T07:11:25.780" v="4814"/>
          <ac:spMkLst>
            <pc:docMk/>
            <pc:sldMk cId="1149495715" sldId="324"/>
            <ac:spMk id="36" creationId="{4783783F-5B4E-4F4E-5498-B72C28283C22}"/>
          </ac:spMkLst>
        </pc:spChg>
        <pc:spChg chg="add mod">
          <ac:chgData name="Hashimoto, Chie / 橋本　知依" userId="d974ff01-1f92-419a-ba7c-6fd3fb8463af" providerId="ADAL" clId="{5C4F4213-B812-484D-A676-5F72C72A1EAB}" dt="2023-08-28T07:11:25.780" v="4814"/>
          <ac:spMkLst>
            <pc:docMk/>
            <pc:sldMk cId="1149495715" sldId="324"/>
            <ac:spMk id="37" creationId="{2E5468C2-489E-C138-98DB-3D774A7E3C02}"/>
          </ac:spMkLst>
        </pc:spChg>
        <pc:spChg chg="mod">
          <ac:chgData name="Hashimoto, Chie / 橋本　知依" userId="d974ff01-1f92-419a-ba7c-6fd3fb8463af" providerId="ADAL" clId="{5C4F4213-B812-484D-A676-5F72C72A1EAB}" dt="2023-08-28T07:11:59.879" v="4826" actId="208"/>
          <ac:spMkLst>
            <pc:docMk/>
            <pc:sldMk cId="1149495715" sldId="324"/>
            <ac:spMk id="41" creationId="{62D7789B-DFB4-0391-3C96-F1E674EE686A}"/>
          </ac:spMkLst>
        </pc:spChg>
        <pc:spChg chg="mod">
          <ac:chgData name="Hashimoto, Chie / 橋本　知依" userId="d974ff01-1f92-419a-ba7c-6fd3fb8463af" providerId="ADAL" clId="{5C4F4213-B812-484D-A676-5F72C72A1EAB}" dt="2023-08-28T07:11:59.879" v="4826" actId="208"/>
          <ac:spMkLst>
            <pc:docMk/>
            <pc:sldMk cId="1149495715" sldId="324"/>
            <ac:spMk id="42" creationId="{73C4DF71-C662-05A4-87E8-CD1C470894C5}"/>
          </ac:spMkLst>
        </pc:spChg>
        <pc:grpChg chg="add del mod">
          <ac:chgData name="Hashimoto, Chie / 橋本　知依" userId="d974ff01-1f92-419a-ba7c-6fd3fb8463af" providerId="ADAL" clId="{5C4F4213-B812-484D-A676-5F72C72A1EAB}" dt="2023-08-28T07:11:24.921" v="4813"/>
          <ac:grpSpMkLst>
            <pc:docMk/>
            <pc:sldMk cId="1149495715" sldId="324"/>
            <ac:grpSpMk id="8" creationId="{FEEBD403-C2CA-1381-2131-ECBD5FF79FBE}"/>
          </ac:grpSpMkLst>
        </pc:grpChg>
        <pc:grpChg chg="add del mod">
          <ac:chgData name="Hashimoto, Chie / 橋本　知依" userId="d974ff01-1f92-419a-ba7c-6fd3fb8463af" providerId="ADAL" clId="{5C4F4213-B812-484D-A676-5F72C72A1EAB}" dt="2023-08-28T07:11:24.921" v="4813"/>
          <ac:grpSpMkLst>
            <pc:docMk/>
            <pc:sldMk cId="1149495715" sldId="324"/>
            <ac:grpSpMk id="19" creationId="{354EC251-AEF9-3B08-CB89-BD98C7FB77DF}"/>
          </ac:grpSpMkLst>
        </pc:grpChg>
        <pc:grpChg chg="add mod">
          <ac:chgData name="Hashimoto, Chie / 橋本　知依" userId="d974ff01-1f92-419a-ba7c-6fd3fb8463af" providerId="ADAL" clId="{5C4F4213-B812-484D-A676-5F72C72A1EAB}" dt="2023-08-28T07:11:25.780" v="4814"/>
          <ac:grpSpMkLst>
            <pc:docMk/>
            <pc:sldMk cId="1149495715" sldId="324"/>
            <ac:grpSpMk id="27" creationId="{D9328948-2346-99C8-016E-6A5397EB2FA4}"/>
          </ac:grpSpMkLst>
        </pc:grpChg>
        <pc:grpChg chg="add mod">
          <ac:chgData name="Hashimoto, Chie / 橋本　知依" userId="d974ff01-1f92-419a-ba7c-6fd3fb8463af" providerId="ADAL" clId="{5C4F4213-B812-484D-A676-5F72C72A1EAB}" dt="2023-08-28T07:11:25.780" v="4814"/>
          <ac:grpSpMkLst>
            <pc:docMk/>
            <pc:sldMk cId="1149495715" sldId="324"/>
            <ac:grpSpMk id="38" creationId="{CA172B9B-90CE-4820-4BE3-674F80857EA8}"/>
          </ac:grpSpMkLst>
        </pc:grpChg>
        <pc:graphicFrameChg chg="add del mod">
          <ac:chgData name="Hashimoto, Chie / 橋本　知依" userId="d974ff01-1f92-419a-ba7c-6fd3fb8463af" providerId="ADAL" clId="{5C4F4213-B812-484D-A676-5F72C72A1EAB}" dt="2023-08-28T07:11:24.921" v="4813"/>
          <ac:graphicFrameMkLst>
            <pc:docMk/>
            <pc:sldMk cId="1149495715" sldId="324"/>
            <ac:graphicFrameMk id="7" creationId="{17464A2D-59F3-1C5F-59D6-C7C798AE1E4F}"/>
          </ac:graphicFrameMkLst>
        </pc:graphicFrameChg>
        <pc:graphicFrameChg chg="add mod modGraphic">
          <ac:chgData name="Hashimoto, Chie / 橋本　知依" userId="d974ff01-1f92-419a-ba7c-6fd3fb8463af" providerId="ADAL" clId="{5C4F4213-B812-484D-A676-5F72C72A1EAB}" dt="2023-08-28T07:12:24.709" v="4830" actId="20577"/>
          <ac:graphicFrameMkLst>
            <pc:docMk/>
            <pc:sldMk cId="1149495715" sldId="324"/>
            <ac:graphicFrameMk id="26" creationId="{A06F4236-B0CB-76C7-3EC5-7F470F421DC2}"/>
          </ac:graphicFrameMkLst>
        </pc:graphicFrameChg>
        <pc:picChg chg="mod">
          <ac:chgData name="Hashimoto, Chie / 橋本　知依" userId="d974ff01-1f92-419a-ba7c-6fd3fb8463af" providerId="ADAL" clId="{5C4F4213-B812-484D-A676-5F72C72A1EAB}" dt="2023-08-28T07:11:20.802" v="4812"/>
          <ac:picMkLst>
            <pc:docMk/>
            <pc:sldMk cId="1149495715" sldId="324"/>
            <ac:picMk id="10" creationId="{3DD12D49-F3CD-1DD1-67D2-4CDFCAD30BE2}"/>
          </ac:picMkLst>
        </pc:picChg>
        <pc:picChg chg="mod">
          <ac:chgData name="Hashimoto, Chie / 橋本　知依" userId="d974ff01-1f92-419a-ba7c-6fd3fb8463af" providerId="ADAL" clId="{5C4F4213-B812-484D-A676-5F72C72A1EAB}" dt="2023-08-28T07:11:20.802" v="4812"/>
          <ac:picMkLst>
            <pc:docMk/>
            <pc:sldMk cId="1149495715" sldId="324"/>
            <ac:picMk id="11" creationId="{25FFC582-B24F-CEBE-8FCC-ED54BCF05FE5}"/>
          </ac:picMkLst>
        </pc:picChg>
        <pc:picChg chg="mod">
          <ac:chgData name="Hashimoto, Chie / 橋本　知依" userId="d974ff01-1f92-419a-ba7c-6fd3fb8463af" providerId="ADAL" clId="{5C4F4213-B812-484D-A676-5F72C72A1EAB}" dt="2023-08-28T07:11:20.802" v="4812"/>
          <ac:picMkLst>
            <pc:docMk/>
            <pc:sldMk cId="1149495715" sldId="324"/>
            <ac:picMk id="13" creationId="{C6E1A865-940E-F394-F07A-D394E0968E20}"/>
          </ac:picMkLst>
        </pc:picChg>
        <pc:picChg chg="add del mod">
          <ac:chgData name="Hashimoto, Chie / 橋本　知依" userId="d974ff01-1f92-419a-ba7c-6fd3fb8463af" providerId="ADAL" clId="{5C4F4213-B812-484D-A676-5F72C72A1EAB}" dt="2023-08-28T07:11:24.921" v="4813"/>
          <ac:picMkLst>
            <pc:docMk/>
            <pc:sldMk cId="1149495715" sldId="324"/>
            <ac:picMk id="16" creationId="{A0E1B638-38AD-CB20-C225-59D6BA89AC40}"/>
          </ac:picMkLst>
        </pc:picChg>
        <pc:picChg chg="mod">
          <ac:chgData name="Hashimoto, Chie / 橋本　知依" userId="d974ff01-1f92-419a-ba7c-6fd3fb8463af" providerId="ADAL" clId="{5C4F4213-B812-484D-A676-5F72C72A1EAB}" dt="2023-08-28T07:11:20.802" v="4812"/>
          <ac:picMkLst>
            <pc:docMk/>
            <pc:sldMk cId="1149495715" sldId="324"/>
            <ac:picMk id="20" creationId="{D2D6EE55-31C2-AADE-EDD2-A98B9E5412F3}"/>
          </ac:picMkLst>
        </pc:picChg>
        <pc:picChg chg="mod">
          <ac:chgData name="Hashimoto, Chie / 橋本　知依" userId="d974ff01-1f92-419a-ba7c-6fd3fb8463af" providerId="ADAL" clId="{5C4F4213-B812-484D-A676-5F72C72A1EAB}" dt="2023-08-28T07:11:20.802" v="4812"/>
          <ac:picMkLst>
            <pc:docMk/>
            <pc:sldMk cId="1149495715" sldId="324"/>
            <ac:picMk id="21" creationId="{7435AB72-90B1-C703-4BAF-CBEB83865761}"/>
          </ac:picMkLst>
        </pc:picChg>
        <pc:picChg chg="mod">
          <ac:chgData name="Hashimoto, Chie / 橋本　知依" userId="d974ff01-1f92-419a-ba7c-6fd3fb8463af" providerId="ADAL" clId="{5C4F4213-B812-484D-A676-5F72C72A1EAB}" dt="2023-08-28T07:11:25.780" v="4814"/>
          <ac:picMkLst>
            <pc:docMk/>
            <pc:sldMk cId="1149495715" sldId="324"/>
            <ac:picMk id="29" creationId="{430FBFE6-C36B-98BB-33D2-70DFB0726227}"/>
          </ac:picMkLst>
        </pc:picChg>
        <pc:picChg chg="mod">
          <ac:chgData name="Hashimoto, Chie / 橋本　知依" userId="d974ff01-1f92-419a-ba7c-6fd3fb8463af" providerId="ADAL" clId="{5C4F4213-B812-484D-A676-5F72C72A1EAB}" dt="2023-08-28T07:11:25.780" v="4814"/>
          <ac:picMkLst>
            <pc:docMk/>
            <pc:sldMk cId="1149495715" sldId="324"/>
            <ac:picMk id="30" creationId="{4586A33F-86EA-0219-929D-9C0F35A78C5B}"/>
          </ac:picMkLst>
        </pc:picChg>
        <pc:picChg chg="mod">
          <ac:chgData name="Hashimoto, Chie / 橋本　知依" userId="d974ff01-1f92-419a-ba7c-6fd3fb8463af" providerId="ADAL" clId="{5C4F4213-B812-484D-A676-5F72C72A1EAB}" dt="2023-08-28T07:11:25.780" v="4814"/>
          <ac:picMkLst>
            <pc:docMk/>
            <pc:sldMk cId="1149495715" sldId="324"/>
            <ac:picMk id="32" creationId="{1766D315-F04A-AFB4-092A-7F5013A588E6}"/>
          </ac:picMkLst>
        </pc:picChg>
        <pc:picChg chg="add mod">
          <ac:chgData name="Hashimoto, Chie / 橋本　知依" userId="d974ff01-1f92-419a-ba7c-6fd3fb8463af" providerId="ADAL" clId="{5C4F4213-B812-484D-A676-5F72C72A1EAB}" dt="2023-08-28T07:11:25.780" v="4814"/>
          <ac:picMkLst>
            <pc:docMk/>
            <pc:sldMk cId="1149495715" sldId="324"/>
            <ac:picMk id="35" creationId="{EB1F702F-84F4-A90F-6667-9D420217CD80}"/>
          </ac:picMkLst>
        </pc:picChg>
        <pc:picChg chg="mod">
          <ac:chgData name="Hashimoto, Chie / 橋本　知依" userId="d974ff01-1f92-419a-ba7c-6fd3fb8463af" providerId="ADAL" clId="{5C4F4213-B812-484D-A676-5F72C72A1EAB}" dt="2023-08-28T07:11:25.780" v="4814"/>
          <ac:picMkLst>
            <pc:docMk/>
            <pc:sldMk cId="1149495715" sldId="324"/>
            <ac:picMk id="39" creationId="{81FEAB17-F8DC-C7BD-9E09-87E4FFC08494}"/>
          </ac:picMkLst>
        </pc:picChg>
        <pc:picChg chg="mod">
          <ac:chgData name="Hashimoto, Chie / 橋本　知依" userId="d974ff01-1f92-419a-ba7c-6fd3fb8463af" providerId="ADAL" clId="{5C4F4213-B812-484D-A676-5F72C72A1EAB}" dt="2023-08-28T07:11:25.780" v="4814"/>
          <ac:picMkLst>
            <pc:docMk/>
            <pc:sldMk cId="1149495715" sldId="324"/>
            <ac:picMk id="40" creationId="{D7002DBC-C1B9-9F56-0A56-F2CAECEFA04E}"/>
          </ac:picMkLst>
        </pc:picChg>
        <pc:cxnChg chg="mod">
          <ac:chgData name="Hashimoto, Chie / 橋本　知依" userId="d974ff01-1f92-419a-ba7c-6fd3fb8463af" providerId="ADAL" clId="{5C4F4213-B812-484D-A676-5F72C72A1EAB}" dt="2023-08-28T07:11:20.802" v="4812"/>
          <ac:cxnSpMkLst>
            <pc:docMk/>
            <pc:sldMk cId="1149495715" sldId="324"/>
            <ac:cxnSpMk id="15" creationId="{5867CE7A-B05E-876B-4501-987F57D15E18}"/>
          </ac:cxnSpMkLst>
        </pc:cxnChg>
        <pc:cxnChg chg="mod">
          <ac:chgData name="Hashimoto, Chie / 橋本　知依" userId="d974ff01-1f92-419a-ba7c-6fd3fb8463af" providerId="ADAL" clId="{5C4F4213-B812-484D-A676-5F72C72A1EAB}" dt="2023-08-28T07:11:20.802" v="4812"/>
          <ac:cxnSpMkLst>
            <pc:docMk/>
            <pc:sldMk cId="1149495715" sldId="324"/>
            <ac:cxnSpMk id="24" creationId="{399992BF-4DFC-8CDB-5BE4-CA869C81BCFA}"/>
          </ac:cxnSpMkLst>
        </pc:cxnChg>
        <pc:cxnChg chg="mod">
          <ac:chgData name="Hashimoto, Chie / 橋本　知依" userId="d974ff01-1f92-419a-ba7c-6fd3fb8463af" providerId="ADAL" clId="{5C4F4213-B812-484D-A676-5F72C72A1EAB}" dt="2023-08-28T07:12:04.244" v="4827" actId="208"/>
          <ac:cxnSpMkLst>
            <pc:docMk/>
            <pc:sldMk cId="1149495715" sldId="324"/>
            <ac:cxnSpMk id="34" creationId="{92F4C156-0DEE-DBF6-4D6F-5A99A18FCBBE}"/>
          </ac:cxnSpMkLst>
        </pc:cxnChg>
        <pc:cxnChg chg="mod">
          <ac:chgData name="Hashimoto, Chie / 橋本　知依" userId="d974ff01-1f92-419a-ba7c-6fd3fb8463af" providerId="ADAL" clId="{5C4F4213-B812-484D-A676-5F72C72A1EAB}" dt="2023-08-28T07:11:59.879" v="4826" actId="208"/>
          <ac:cxnSpMkLst>
            <pc:docMk/>
            <pc:sldMk cId="1149495715" sldId="324"/>
            <ac:cxnSpMk id="43" creationId="{EB05605C-463E-7661-3F5E-F897828BD92D}"/>
          </ac:cxnSpMkLst>
        </pc:cxnChg>
      </pc:sldChg>
    </pc:docChg>
  </pc:docChgLst>
  <pc:docChgLst>
    <pc:chgData name="Hashimoto, Chie / 橋本　知依" userId="d974ff01-1f92-419a-ba7c-6fd3fb8463af" providerId="ADAL" clId="{F7776893-6379-4981-A040-D340070C0D12}"/>
    <pc:docChg chg="undo redo custSel addSld delSld modSld">
      <pc:chgData name="Hashimoto, Chie / 橋本　知依" userId="d974ff01-1f92-419a-ba7c-6fd3fb8463af" providerId="ADAL" clId="{F7776893-6379-4981-A040-D340070C0D12}" dt="2023-10-10T08:50:18.285" v="3403" actId="20577"/>
      <pc:docMkLst>
        <pc:docMk/>
      </pc:docMkLst>
      <pc:sldChg chg="modSp mod">
        <pc:chgData name="Hashimoto, Chie / 橋本　知依" userId="d974ff01-1f92-419a-ba7c-6fd3fb8463af" providerId="ADAL" clId="{F7776893-6379-4981-A040-D340070C0D12}" dt="2023-10-10T05:03:13.073" v="14" actId="20577"/>
        <pc:sldMkLst>
          <pc:docMk/>
          <pc:sldMk cId="3840699567" sldId="303"/>
        </pc:sldMkLst>
        <pc:spChg chg="mod">
          <ac:chgData name="Hashimoto, Chie / 橋本　知依" userId="d974ff01-1f92-419a-ba7c-6fd3fb8463af" providerId="ADAL" clId="{F7776893-6379-4981-A040-D340070C0D12}" dt="2023-10-10T05:03:13.073" v="14" actId="20577"/>
          <ac:spMkLst>
            <pc:docMk/>
            <pc:sldMk cId="3840699567" sldId="303"/>
            <ac:spMk id="3" creationId="{530A82E1-8E0D-434A-9DF4-7C2ABD1A07A1}"/>
          </ac:spMkLst>
        </pc:spChg>
      </pc:sldChg>
      <pc:sldChg chg="addSp delSp modSp mod">
        <pc:chgData name="Hashimoto, Chie / 橋本　知依" userId="d974ff01-1f92-419a-ba7c-6fd3fb8463af" providerId="ADAL" clId="{F7776893-6379-4981-A040-D340070C0D12}" dt="2023-10-10T08:48:12.730" v="3130" actId="20577"/>
        <pc:sldMkLst>
          <pc:docMk/>
          <pc:sldMk cId="509033882" sldId="305"/>
        </pc:sldMkLst>
        <pc:spChg chg="mod">
          <ac:chgData name="Hashimoto, Chie / 橋本　知依" userId="d974ff01-1f92-419a-ba7c-6fd3fb8463af" providerId="ADAL" clId="{F7776893-6379-4981-A040-D340070C0D12}" dt="2023-10-10T05:03:18.055" v="21" actId="20577"/>
          <ac:spMkLst>
            <pc:docMk/>
            <pc:sldMk cId="509033882" sldId="305"/>
            <ac:spMk id="6" creationId="{531B4B9D-12EA-4BC5-4859-8E23CDDB1A22}"/>
          </ac:spMkLst>
        </pc:spChg>
        <pc:spChg chg="del">
          <ac:chgData name="Hashimoto, Chie / 橋本　知依" userId="d974ff01-1f92-419a-ba7c-6fd3fb8463af" providerId="ADAL" clId="{F7776893-6379-4981-A040-D340070C0D12}" dt="2023-10-10T05:38:19.414" v="80" actId="478"/>
          <ac:spMkLst>
            <pc:docMk/>
            <pc:sldMk cId="509033882" sldId="305"/>
            <ac:spMk id="9" creationId="{47E91424-5FE7-6556-52E8-365034950C29}"/>
          </ac:spMkLst>
        </pc:spChg>
        <pc:spChg chg="del">
          <ac:chgData name="Hashimoto, Chie / 橋本　知依" userId="d974ff01-1f92-419a-ba7c-6fd3fb8463af" providerId="ADAL" clId="{F7776893-6379-4981-A040-D340070C0D12}" dt="2023-10-10T05:38:19.414" v="80" actId="478"/>
          <ac:spMkLst>
            <pc:docMk/>
            <pc:sldMk cId="509033882" sldId="305"/>
            <ac:spMk id="10" creationId="{0940D357-D167-2D37-484C-EF8D5553AF55}"/>
          </ac:spMkLst>
        </pc:spChg>
        <pc:spChg chg="add mod">
          <ac:chgData name="Hashimoto, Chie / 橋本　知依" userId="d974ff01-1f92-419a-ba7c-6fd3fb8463af" providerId="ADAL" clId="{F7776893-6379-4981-A040-D340070C0D12}" dt="2023-10-10T05:49:15.008" v="239" actId="1076"/>
          <ac:spMkLst>
            <pc:docMk/>
            <pc:sldMk cId="509033882" sldId="305"/>
            <ac:spMk id="14" creationId="{2F1F5D93-3A64-BF85-7FE5-DEB5015267C9}"/>
          </ac:spMkLst>
        </pc:spChg>
        <pc:spChg chg="add mod">
          <ac:chgData name="Hashimoto, Chie / 橋本　知依" userId="d974ff01-1f92-419a-ba7c-6fd3fb8463af" providerId="ADAL" clId="{F7776893-6379-4981-A040-D340070C0D12}" dt="2023-10-10T05:49:37.417" v="263" actId="1076"/>
          <ac:spMkLst>
            <pc:docMk/>
            <pc:sldMk cId="509033882" sldId="305"/>
            <ac:spMk id="15" creationId="{9AE51388-2457-6B2E-3642-01861993E9D2}"/>
          </ac:spMkLst>
        </pc:spChg>
        <pc:spChg chg="add mod">
          <ac:chgData name="Hashimoto, Chie / 橋本　知依" userId="d974ff01-1f92-419a-ba7c-6fd3fb8463af" providerId="ADAL" clId="{F7776893-6379-4981-A040-D340070C0D12}" dt="2023-10-10T05:49:44.197" v="267" actId="1076"/>
          <ac:spMkLst>
            <pc:docMk/>
            <pc:sldMk cId="509033882" sldId="305"/>
            <ac:spMk id="16" creationId="{FA551613-80C7-9002-39C4-A8DC97E4A457}"/>
          </ac:spMkLst>
        </pc:spChg>
        <pc:graphicFrameChg chg="mod modGraphic">
          <ac:chgData name="Hashimoto, Chie / 橋本　知依" userId="d974ff01-1f92-419a-ba7c-6fd3fb8463af" providerId="ADAL" clId="{F7776893-6379-4981-A040-D340070C0D12}" dt="2023-10-10T08:48:12.730" v="3130" actId="20577"/>
          <ac:graphicFrameMkLst>
            <pc:docMk/>
            <pc:sldMk cId="509033882" sldId="305"/>
            <ac:graphicFrameMk id="28" creationId="{99FA9CBE-D388-811D-E0C2-694E6E6CE91B}"/>
          </ac:graphicFrameMkLst>
        </pc:graphicFrameChg>
        <pc:picChg chg="del">
          <ac:chgData name="Hashimoto, Chie / 橋本　知依" userId="d974ff01-1f92-419a-ba7c-6fd3fb8463af" providerId="ADAL" clId="{F7776893-6379-4981-A040-D340070C0D12}" dt="2023-10-10T05:38:19.414" v="80" actId="478"/>
          <ac:picMkLst>
            <pc:docMk/>
            <pc:sldMk cId="509033882" sldId="305"/>
            <ac:picMk id="5" creationId="{7BBC5EE6-06C7-0578-1EA5-3D9A849C07E8}"/>
          </ac:picMkLst>
        </pc:picChg>
        <pc:picChg chg="add mod modCrop">
          <ac:chgData name="Hashimoto, Chie / 橋本　知依" userId="d974ff01-1f92-419a-ba7c-6fd3fb8463af" providerId="ADAL" clId="{F7776893-6379-4981-A040-D340070C0D12}" dt="2023-10-10T05:49:03.538" v="236" actId="14100"/>
          <ac:picMkLst>
            <pc:docMk/>
            <pc:sldMk cId="509033882" sldId="305"/>
            <ac:picMk id="7" creationId="{4A5533C5-8F36-3D3B-B3F2-6340BF6FF027}"/>
          </ac:picMkLst>
        </pc:picChg>
        <pc:picChg chg="del">
          <ac:chgData name="Hashimoto, Chie / 橋本　知依" userId="d974ff01-1f92-419a-ba7c-6fd3fb8463af" providerId="ADAL" clId="{F7776893-6379-4981-A040-D340070C0D12}" dt="2023-10-10T05:38:19.414" v="80" actId="478"/>
          <ac:picMkLst>
            <pc:docMk/>
            <pc:sldMk cId="509033882" sldId="305"/>
            <ac:picMk id="8" creationId="{14D7C085-1AE1-CD11-40AB-EA9F677BEC1B}"/>
          </ac:picMkLst>
        </pc:picChg>
        <pc:picChg chg="add mod modCrop">
          <ac:chgData name="Hashimoto, Chie / 橋本　知依" userId="d974ff01-1f92-419a-ba7c-6fd3fb8463af" providerId="ADAL" clId="{F7776893-6379-4981-A040-D340070C0D12}" dt="2023-10-10T05:49:44.197" v="267" actId="1076"/>
          <ac:picMkLst>
            <pc:docMk/>
            <pc:sldMk cId="509033882" sldId="305"/>
            <ac:picMk id="12" creationId="{2F060B4F-C837-0902-555C-F84674E1C497}"/>
          </ac:picMkLst>
        </pc:picChg>
        <pc:cxnChg chg="add mod">
          <ac:chgData name="Hashimoto, Chie / 橋本　知依" userId="d974ff01-1f92-419a-ba7c-6fd3fb8463af" providerId="ADAL" clId="{F7776893-6379-4981-A040-D340070C0D12}" dt="2023-10-10T05:57:17.395" v="654" actId="1076"/>
          <ac:cxnSpMkLst>
            <pc:docMk/>
            <pc:sldMk cId="509033882" sldId="305"/>
            <ac:cxnSpMk id="13" creationId="{753534E4-5818-6C49-544E-C2C42864BEF9}"/>
          </ac:cxnSpMkLst>
        </pc:cxnChg>
      </pc:sldChg>
      <pc:sldChg chg="addSp delSp modSp add del mod">
        <pc:chgData name="Hashimoto, Chie / 橋本　知依" userId="d974ff01-1f92-419a-ba7c-6fd3fb8463af" providerId="ADAL" clId="{F7776893-6379-4981-A040-D340070C0D12}" dt="2023-10-10T08:50:13.618" v="3395" actId="20577"/>
        <pc:sldMkLst>
          <pc:docMk/>
          <pc:sldMk cId="1571775979" sldId="325"/>
        </pc:sldMkLst>
        <pc:spChg chg="del mod">
          <ac:chgData name="Hashimoto, Chie / 橋本　知依" userId="d974ff01-1f92-419a-ba7c-6fd3fb8463af" providerId="ADAL" clId="{F7776893-6379-4981-A040-D340070C0D12}" dt="2023-10-10T06:52:34.868" v="1175" actId="478"/>
          <ac:spMkLst>
            <pc:docMk/>
            <pc:sldMk cId="1571775979" sldId="325"/>
            <ac:spMk id="4" creationId="{923911F4-8179-E05C-CC03-65275EFBA3AA}"/>
          </ac:spMkLst>
        </pc:spChg>
        <pc:spChg chg="add mod">
          <ac:chgData name="Hashimoto, Chie / 橋本　知依" userId="d974ff01-1f92-419a-ba7c-6fd3fb8463af" providerId="ADAL" clId="{F7776893-6379-4981-A040-D340070C0D12}" dt="2023-10-10T06:57:32.155" v="1540" actId="164"/>
          <ac:spMkLst>
            <pc:docMk/>
            <pc:sldMk cId="1571775979" sldId="325"/>
            <ac:spMk id="11" creationId="{45D55979-507C-CEAA-4442-E004EB5683F0}"/>
          </ac:spMkLst>
        </pc:spChg>
        <pc:spChg chg="add mod">
          <ac:chgData name="Hashimoto, Chie / 橋本　知依" userId="d974ff01-1f92-419a-ba7c-6fd3fb8463af" providerId="ADAL" clId="{F7776893-6379-4981-A040-D340070C0D12}" dt="2023-10-10T07:02:25" v="1592" actId="1076"/>
          <ac:spMkLst>
            <pc:docMk/>
            <pc:sldMk cId="1571775979" sldId="325"/>
            <ac:spMk id="13" creationId="{DDE09D2E-4A8A-84BC-E4B2-1713D0FFDC89}"/>
          </ac:spMkLst>
        </pc:spChg>
        <pc:grpChg chg="add mod">
          <ac:chgData name="Hashimoto, Chie / 橋本　知依" userId="d974ff01-1f92-419a-ba7c-6fd3fb8463af" providerId="ADAL" clId="{F7776893-6379-4981-A040-D340070C0D12}" dt="2023-10-10T06:57:49.261" v="1545" actId="1076"/>
          <ac:grpSpMkLst>
            <pc:docMk/>
            <pc:sldMk cId="1571775979" sldId="325"/>
            <ac:grpSpMk id="12" creationId="{55A0E706-53AB-EAC4-F39B-61DC56C2E124}"/>
          </ac:grpSpMkLst>
        </pc:grpChg>
        <pc:graphicFrameChg chg="mod modGraphic">
          <ac:chgData name="Hashimoto, Chie / 橋本　知依" userId="d974ff01-1f92-419a-ba7c-6fd3fb8463af" providerId="ADAL" clId="{F7776893-6379-4981-A040-D340070C0D12}" dt="2023-10-10T08:50:13.618" v="3395" actId="20577"/>
          <ac:graphicFrameMkLst>
            <pc:docMk/>
            <pc:sldMk cId="1571775979" sldId="325"/>
            <ac:graphicFrameMk id="8" creationId="{07219AAD-97A6-3628-5ADC-E4FDDF648FDB}"/>
          </ac:graphicFrameMkLst>
        </pc:graphicFrameChg>
        <pc:picChg chg="del">
          <ac:chgData name="Hashimoto, Chie / 橋本　知依" userId="d974ff01-1f92-419a-ba7c-6fd3fb8463af" providerId="ADAL" clId="{F7776893-6379-4981-A040-D340070C0D12}" dt="2023-10-10T06:52:32.345" v="1171" actId="478"/>
          <ac:picMkLst>
            <pc:docMk/>
            <pc:sldMk cId="1571775979" sldId="325"/>
            <ac:picMk id="3" creationId="{541A6200-B81A-2A4A-AE98-2A6F5414F2D2}"/>
          </ac:picMkLst>
        </pc:picChg>
        <pc:picChg chg="add mod modCrop">
          <ac:chgData name="Hashimoto, Chie / 橋本　知依" userId="d974ff01-1f92-419a-ba7c-6fd3fb8463af" providerId="ADAL" clId="{F7776893-6379-4981-A040-D340070C0D12}" dt="2023-10-10T06:57:32.155" v="1540" actId="164"/>
          <ac:picMkLst>
            <pc:docMk/>
            <pc:sldMk cId="1571775979" sldId="325"/>
            <ac:picMk id="5" creationId="{64B1EE1C-5C9E-4E94-0F46-EBB51C5E3133}"/>
          </ac:picMkLst>
        </pc:picChg>
        <pc:picChg chg="add del">
          <ac:chgData name="Hashimoto, Chie / 橋本　知依" userId="d974ff01-1f92-419a-ba7c-6fd3fb8463af" providerId="ADAL" clId="{F7776893-6379-4981-A040-D340070C0D12}" dt="2023-10-10T06:57:10.209" v="1535" actId="22"/>
          <ac:picMkLst>
            <pc:docMk/>
            <pc:sldMk cId="1571775979" sldId="325"/>
            <ac:picMk id="10" creationId="{59661717-F1D1-DADE-E7B5-1FE6B8DA27AE}"/>
          </ac:picMkLst>
        </pc:picChg>
        <pc:cxnChg chg="del">
          <ac:chgData name="Hashimoto, Chie / 橋本　知依" userId="d974ff01-1f92-419a-ba7c-6fd3fb8463af" providerId="ADAL" clId="{F7776893-6379-4981-A040-D340070C0D12}" dt="2023-10-10T06:52:33.729" v="1173" actId="478"/>
          <ac:cxnSpMkLst>
            <pc:docMk/>
            <pc:sldMk cId="1571775979" sldId="325"/>
            <ac:cxnSpMk id="7" creationId="{EA51A57F-D599-4C1A-E0C7-B686E874640A}"/>
          </ac:cxnSpMkLst>
        </pc:cxnChg>
        <pc:cxnChg chg="add mod">
          <ac:chgData name="Hashimoto, Chie / 橋本　知依" userId="d974ff01-1f92-419a-ba7c-6fd3fb8463af" providerId="ADAL" clId="{F7776893-6379-4981-A040-D340070C0D12}" dt="2023-10-10T07:02:22.752" v="1591" actId="1076"/>
          <ac:cxnSpMkLst>
            <pc:docMk/>
            <pc:sldMk cId="1571775979" sldId="325"/>
            <ac:cxnSpMk id="14" creationId="{C99906DE-8F6B-A3F6-DB30-468DBDD27E89}"/>
          </ac:cxnSpMkLst>
        </pc:cxnChg>
      </pc:sldChg>
      <pc:sldChg chg="del">
        <pc:chgData name="Hashimoto, Chie / 橋本　知依" userId="d974ff01-1f92-419a-ba7c-6fd3fb8463af" providerId="ADAL" clId="{F7776893-6379-4981-A040-D340070C0D12}" dt="2023-10-10T05:51:59.996" v="271" actId="47"/>
        <pc:sldMkLst>
          <pc:docMk/>
          <pc:sldMk cId="2150662362" sldId="326"/>
        </pc:sldMkLst>
      </pc:sldChg>
      <pc:sldChg chg="add del">
        <pc:chgData name="Hashimoto, Chie / 橋本　知依" userId="d974ff01-1f92-419a-ba7c-6fd3fb8463af" providerId="ADAL" clId="{F7776893-6379-4981-A040-D340070C0D12}" dt="2023-10-10T06:58:01.263" v="1548" actId="47"/>
        <pc:sldMkLst>
          <pc:docMk/>
          <pc:sldMk cId="3001792241" sldId="327"/>
        </pc:sldMkLst>
      </pc:sldChg>
      <pc:sldChg chg="del">
        <pc:chgData name="Hashimoto, Chie / 橋本　知依" userId="d974ff01-1f92-419a-ba7c-6fd3fb8463af" providerId="ADAL" clId="{F7776893-6379-4981-A040-D340070C0D12}" dt="2023-10-10T05:52:01.353" v="272" actId="47"/>
        <pc:sldMkLst>
          <pc:docMk/>
          <pc:sldMk cId="3855689316" sldId="328"/>
        </pc:sldMkLst>
      </pc:sldChg>
      <pc:sldChg chg="addSp delSp modSp add del mod">
        <pc:chgData name="Hashimoto, Chie / 橋本　知依" userId="d974ff01-1f92-419a-ba7c-6fd3fb8463af" providerId="ADAL" clId="{F7776893-6379-4981-A040-D340070C0D12}" dt="2023-10-10T08:50:18.285" v="3403" actId="20577"/>
        <pc:sldMkLst>
          <pc:docMk/>
          <pc:sldMk cId="3792151018" sldId="331"/>
        </pc:sldMkLst>
        <pc:spChg chg="add del mod">
          <ac:chgData name="Hashimoto, Chie / 橋本　知依" userId="d974ff01-1f92-419a-ba7c-6fd3fb8463af" providerId="ADAL" clId="{F7776893-6379-4981-A040-D340070C0D12}" dt="2023-10-10T07:40:59.352" v="2804" actId="478"/>
          <ac:spMkLst>
            <pc:docMk/>
            <pc:sldMk cId="3792151018" sldId="331"/>
            <ac:spMk id="4" creationId="{C108082E-AAF4-AD0D-078A-9B27F9AF0DD9}"/>
          </ac:spMkLst>
        </pc:spChg>
        <pc:spChg chg="add del mod">
          <ac:chgData name="Hashimoto, Chie / 橋本　知依" userId="d974ff01-1f92-419a-ba7c-6fd3fb8463af" providerId="ADAL" clId="{F7776893-6379-4981-A040-D340070C0D12}" dt="2023-10-10T07:44:31.748" v="2834" actId="478"/>
          <ac:spMkLst>
            <pc:docMk/>
            <pc:sldMk cId="3792151018" sldId="331"/>
            <ac:spMk id="9" creationId="{61B461E3-0179-608D-1B7F-F05A278D1317}"/>
          </ac:spMkLst>
        </pc:spChg>
        <pc:spChg chg="add del mod">
          <ac:chgData name="Hashimoto, Chie / 橋本　知依" userId="d974ff01-1f92-419a-ba7c-6fd3fb8463af" providerId="ADAL" clId="{F7776893-6379-4981-A040-D340070C0D12}" dt="2023-10-10T07:44:29.936" v="2833" actId="478"/>
          <ac:spMkLst>
            <pc:docMk/>
            <pc:sldMk cId="3792151018" sldId="331"/>
            <ac:spMk id="10" creationId="{72D6D97A-7622-8997-D3B7-590E2C852D2D}"/>
          </ac:spMkLst>
        </pc:spChg>
        <pc:spChg chg="add del mod">
          <ac:chgData name="Hashimoto, Chie / 橋本　知依" userId="d974ff01-1f92-419a-ba7c-6fd3fb8463af" providerId="ADAL" clId="{F7776893-6379-4981-A040-D340070C0D12}" dt="2023-10-10T08:47:40.715" v="3108" actId="478"/>
          <ac:spMkLst>
            <pc:docMk/>
            <pc:sldMk cId="3792151018" sldId="331"/>
            <ac:spMk id="23" creationId="{03CF903F-B406-E17D-EADD-203EF9FBBCE9}"/>
          </ac:spMkLst>
        </pc:spChg>
        <pc:spChg chg="add del mod">
          <ac:chgData name="Hashimoto, Chie / 橋本　知依" userId="d974ff01-1f92-419a-ba7c-6fd3fb8463af" providerId="ADAL" clId="{F7776893-6379-4981-A040-D340070C0D12}" dt="2023-10-10T08:47:39.905" v="3107" actId="478"/>
          <ac:spMkLst>
            <pc:docMk/>
            <pc:sldMk cId="3792151018" sldId="331"/>
            <ac:spMk id="24" creationId="{DD0290B0-C862-D345-6642-EFEEE67B39D3}"/>
          </ac:spMkLst>
        </pc:spChg>
        <pc:spChg chg="add del mod">
          <ac:chgData name="Hashimoto, Chie / 橋本　知依" userId="d974ff01-1f92-419a-ba7c-6fd3fb8463af" providerId="ADAL" clId="{F7776893-6379-4981-A040-D340070C0D12}" dt="2023-10-10T07:53:23.972" v="2929" actId="478"/>
          <ac:spMkLst>
            <pc:docMk/>
            <pc:sldMk cId="3792151018" sldId="331"/>
            <ac:spMk id="25" creationId="{061BA6CA-4173-DB43-0F45-655B97B48BE1}"/>
          </ac:spMkLst>
        </pc:spChg>
        <pc:grpChg chg="add del mod">
          <ac:chgData name="Hashimoto, Chie / 橋本　知依" userId="d974ff01-1f92-419a-ba7c-6fd3fb8463af" providerId="ADAL" clId="{F7776893-6379-4981-A040-D340070C0D12}" dt="2023-10-10T08:47:38.939" v="3106" actId="478"/>
          <ac:grpSpMkLst>
            <pc:docMk/>
            <pc:sldMk cId="3792151018" sldId="331"/>
            <ac:grpSpMk id="22" creationId="{1B25ABE0-58AB-A5D2-3070-7C6A6CD19989}"/>
          </ac:grpSpMkLst>
        </pc:grpChg>
        <pc:graphicFrameChg chg="mod modGraphic">
          <ac:chgData name="Hashimoto, Chie / 橋本　知依" userId="d974ff01-1f92-419a-ba7c-6fd3fb8463af" providerId="ADAL" clId="{F7776893-6379-4981-A040-D340070C0D12}" dt="2023-10-10T08:50:18.285" v="3403" actId="20577"/>
          <ac:graphicFrameMkLst>
            <pc:docMk/>
            <pc:sldMk cId="3792151018" sldId="331"/>
            <ac:graphicFrameMk id="8" creationId="{07219AAD-97A6-3628-5ADC-E4FDDF648FDB}"/>
          </ac:graphicFrameMkLst>
        </pc:graphicFrameChg>
        <pc:picChg chg="add mod">
          <ac:chgData name="Hashimoto, Chie / 橋本　知依" userId="d974ff01-1f92-419a-ba7c-6fd3fb8463af" providerId="ADAL" clId="{F7776893-6379-4981-A040-D340070C0D12}" dt="2023-10-10T07:47:14.592" v="2921" actId="1076"/>
          <ac:picMkLst>
            <pc:docMk/>
            <pc:sldMk cId="3792151018" sldId="331"/>
            <ac:picMk id="3" creationId="{6C54269A-B009-4557-ED31-07AB8F61A815}"/>
          </ac:picMkLst>
        </pc:picChg>
        <pc:picChg chg="add mod">
          <ac:chgData name="Hashimoto, Chie / 橋本　知依" userId="d974ff01-1f92-419a-ba7c-6fd3fb8463af" providerId="ADAL" clId="{F7776893-6379-4981-A040-D340070C0D12}" dt="2023-10-10T07:45:18.804" v="2843" actId="164"/>
          <ac:picMkLst>
            <pc:docMk/>
            <pc:sldMk cId="3792151018" sldId="331"/>
            <ac:picMk id="5" creationId="{F41D1E3D-90CF-A180-33D8-CA43279F6EA4}"/>
          </ac:picMkLst>
        </pc:picChg>
        <pc:picChg chg="add del mod">
          <ac:chgData name="Hashimoto, Chie / 橋本　知依" userId="d974ff01-1f92-419a-ba7c-6fd3fb8463af" providerId="ADAL" clId="{F7776893-6379-4981-A040-D340070C0D12}" dt="2023-10-10T07:54:12.902" v="3071" actId="478"/>
          <ac:picMkLst>
            <pc:docMk/>
            <pc:sldMk cId="3792151018" sldId="331"/>
            <ac:picMk id="27" creationId="{82E870B9-314F-E087-7F09-AE82498FC5B6}"/>
          </ac:picMkLst>
        </pc:picChg>
        <pc:cxnChg chg="add mod ord">
          <ac:chgData name="Hashimoto, Chie / 橋本　知依" userId="d974ff01-1f92-419a-ba7c-6fd3fb8463af" providerId="ADAL" clId="{F7776893-6379-4981-A040-D340070C0D12}" dt="2023-10-10T07:46:28.885" v="2880" actId="166"/>
          <ac:cxnSpMkLst>
            <pc:docMk/>
            <pc:sldMk cId="3792151018" sldId="331"/>
            <ac:cxnSpMk id="7" creationId="{9C3AC6C6-F4D5-B73D-3634-A1CAC46071C3}"/>
          </ac:cxnSpMkLst>
        </pc:cxnChg>
      </pc:sldChg>
      <pc:sldChg chg="addSp delSp modSp add del mod">
        <pc:chgData name="Hashimoto, Chie / 橋本　知依" userId="d974ff01-1f92-419a-ba7c-6fd3fb8463af" providerId="ADAL" clId="{F7776893-6379-4981-A040-D340070C0D12}" dt="2023-10-10T08:50:01.266" v="3379" actId="20577"/>
        <pc:sldMkLst>
          <pc:docMk/>
          <pc:sldMk cId="2146032486" sldId="332"/>
        </pc:sldMkLst>
        <pc:spChg chg="add del">
          <ac:chgData name="Hashimoto, Chie / 橋本　知依" userId="d974ff01-1f92-419a-ba7c-6fd3fb8463af" providerId="ADAL" clId="{F7776893-6379-4981-A040-D340070C0D12}" dt="2023-10-10T05:55:55.025" v="624"/>
          <ac:spMkLst>
            <pc:docMk/>
            <pc:sldMk cId="2146032486" sldId="332"/>
            <ac:spMk id="2" creationId="{2C15CB32-CD7F-A5C1-721B-941C59DABE70}"/>
          </ac:spMkLst>
        </pc:spChg>
        <pc:spChg chg="del">
          <ac:chgData name="Hashimoto, Chie / 橋本　知依" userId="d974ff01-1f92-419a-ba7c-6fd3fb8463af" providerId="ADAL" clId="{F7776893-6379-4981-A040-D340070C0D12}" dt="2023-10-10T05:52:34.238" v="274" actId="478"/>
          <ac:spMkLst>
            <pc:docMk/>
            <pc:sldMk cId="2146032486" sldId="332"/>
            <ac:spMk id="5" creationId="{9B965895-68D2-9B52-9DBA-1F45A673C88E}"/>
          </ac:spMkLst>
        </pc:spChg>
        <pc:spChg chg="mod ord">
          <ac:chgData name="Hashimoto, Chie / 橋本　知依" userId="d974ff01-1f92-419a-ba7c-6fd3fb8463af" providerId="ADAL" clId="{F7776893-6379-4981-A040-D340070C0D12}" dt="2023-10-10T05:58:19.665" v="759" actId="1076"/>
          <ac:spMkLst>
            <pc:docMk/>
            <pc:sldMk cId="2146032486" sldId="332"/>
            <ac:spMk id="7" creationId="{FEF36CF5-FFB4-CDD6-80B7-CF2960CD1E4F}"/>
          </ac:spMkLst>
        </pc:spChg>
        <pc:spChg chg="add mod">
          <ac:chgData name="Hashimoto, Chie / 橋本　知依" userId="d974ff01-1f92-419a-ba7c-6fd3fb8463af" providerId="ADAL" clId="{F7776893-6379-4981-A040-D340070C0D12}" dt="2023-10-10T05:56:38.850" v="643" actId="164"/>
          <ac:spMkLst>
            <pc:docMk/>
            <pc:sldMk cId="2146032486" sldId="332"/>
            <ac:spMk id="9" creationId="{B227115E-A643-7C1C-85B2-4AF7D0FEB146}"/>
          </ac:spMkLst>
        </pc:spChg>
        <pc:spChg chg="add mod">
          <ac:chgData name="Hashimoto, Chie / 橋本　知依" userId="d974ff01-1f92-419a-ba7c-6fd3fb8463af" providerId="ADAL" clId="{F7776893-6379-4981-A040-D340070C0D12}" dt="2023-10-10T05:56:38.850" v="643" actId="164"/>
          <ac:spMkLst>
            <pc:docMk/>
            <pc:sldMk cId="2146032486" sldId="332"/>
            <ac:spMk id="11" creationId="{7BE1BF61-3486-C963-70CB-33E1AF7AEE35}"/>
          </ac:spMkLst>
        </pc:spChg>
        <pc:spChg chg="del">
          <ac:chgData name="Hashimoto, Chie / 橋本　知依" userId="d974ff01-1f92-419a-ba7c-6fd3fb8463af" providerId="ADAL" clId="{F7776893-6379-4981-A040-D340070C0D12}" dt="2023-10-10T05:52:49.848" v="282" actId="478"/>
          <ac:spMkLst>
            <pc:docMk/>
            <pc:sldMk cId="2146032486" sldId="332"/>
            <ac:spMk id="13" creationId="{6D0E5B90-2C7E-A916-8BDF-2AFAB97AF93C}"/>
          </ac:spMkLst>
        </pc:spChg>
        <pc:spChg chg="add mod">
          <ac:chgData name="Hashimoto, Chie / 橋本　知依" userId="d974ff01-1f92-419a-ba7c-6fd3fb8463af" providerId="ADAL" clId="{F7776893-6379-4981-A040-D340070C0D12}" dt="2023-10-10T05:58:34.177" v="777" actId="1076"/>
          <ac:spMkLst>
            <pc:docMk/>
            <pc:sldMk cId="2146032486" sldId="332"/>
            <ac:spMk id="20" creationId="{39ACF685-4E05-793D-A2AB-0E92345F76C2}"/>
          </ac:spMkLst>
        </pc:spChg>
        <pc:spChg chg="add mod">
          <ac:chgData name="Hashimoto, Chie / 橋本　知依" userId="d974ff01-1f92-419a-ba7c-6fd3fb8463af" providerId="ADAL" clId="{F7776893-6379-4981-A040-D340070C0D12}" dt="2023-10-10T05:58:41.408" v="790" actId="1076"/>
          <ac:spMkLst>
            <pc:docMk/>
            <pc:sldMk cId="2146032486" sldId="332"/>
            <ac:spMk id="21" creationId="{B5CCBA87-62C0-319F-CF5B-BF1CDDCD3F3D}"/>
          </ac:spMkLst>
        </pc:spChg>
        <pc:spChg chg="add mod">
          <ac:chgData name="Hashimoto, Chie / 橋本　知依" userId="d974ff01-1f92-419a-ba7c-6fd3fb8463af" providerId="ADAL" clId="{F7776893-6379-4981-A040-D340070C0D12}" dt="2023-10-10T06:48:56.367" v="1105" actId="1076"/>
          <ac:spMkLst>
            <pc:docMk/>
            <pc:sldMk cId="2146032486" sldId="332"/>
            <ac:spMk id="26" creationId="{7167C6EC-E094-F9D3-CAB5-CDF84E141B13}"/>
          </ac:spMkLst>
        </pc:spChg>
        <pc:spChg chg="add mod">
          <ac:chgData name="Hashimoto, Chie / 橋本　知依" userId="d974ff01-1f92-419a-ba7c-6fd3fb8463af" providerId="ADAL" clId="{F7776893-6379-4981-A040-D340070C0D12}" dt="2023-10-10T06:48:54.499" v="1104" actId="1076"/>
          <ac:spMkLst>
            <pc:docMk/>
            <pc:sldMk cId="2146032486" sldId="332"/>
            <ac:spMk id="27" creationId="{D178B52D-F11F-DA95-8265-2EF3D0AB4D7D}"/>
          </ac:spMkLst>
        </pc:spChg>
        <pc:spChg chg="add del mod">
          <ac:chgData name="Hashimoto, Chie / 橋本　知依" userId="d974ff01-1f92-419a-ba7c-6fd3fb8463af" providerId="ADAL" clId="{F7776893-6379-4981-A040-D340070C0D12}" dt="2023-10-10T06:49:20.592" v="1113" actId="478"/>
          <ac:spMkLst>
            <pc:docMk/>
            <pc:sldMk cId="2146032486" sldId="332"/>
            <ac:spMk id="28" creationId="{FCE13713-D91D-9C24-FB1F-B167D1BFDA03}"/>
          </ac:spMkLst>
        </pc:spChg>
        <pc:spChg chg="add mod">
          <ac:chgData name="Hashimoto, Chie / 橋本　知依" userId="d974ff01-1f92-419a-ba7c-6fd3fb8463af" providerId="ADAL" clId="{F7776893-6379-4981-A040-D340070C0D12}" dt="2023-10-10T06:49:18.941" v="1112" actId="14100"/>
          <ac:spMkLst>
            <pc:docMk/>
            <pc:sldMk cId="2146032486" sldId="332"/>
            <ac:spMk id="29" creationId="{98D206A0-19B4-B7DE-DEC9-E1905F1641FF}"/>
          </ac:spMkLst>
        </pc:spChg>
        <pc:spChg chg="add mod">
          <ac:chgData name="Hashimoto, Chie / 橋本　知依" userId="d974ff01-1f92-419a-ba7c-6fd3fb8463af" providerId="ADAL" clId="{F7776893-6379-4981-A040-D340070C0D12}" dt="2023-10-10T06:49:35.405" v="1160" actId="1076"/>
          <ac:spMkLst>
            <pc:docMk/>
            <pc:sldMk cId="2146032486" sldId="332"/>
            <ac:spMk id="30" creationId="{7BBB140E-AC8D-D15E-721B-C4D1D417D976}"/>
          </ac:spMkLst>
        </pc:spChg>
        <pc:grpChg chg="add mod">
          <ac:chgData name="Hashimoto, Chie / 橋本　知依" userId="d974ff01-1f92-419a-ba7c-6fd3fb8463af" providerId="ADAL" clId="{F7776893-6379-4981-A040-D340070C0D12}" dt="2023-10-10T05:57:13.451" v="652" actId="1076"/>
          <ac:grpSpMkLst>
            <pc:docMk/>
            <pc:sldMk cId="2146032486" sldId="332"/>
            <ac:grpSpMk id="14" creationId="{2464F834-EAE7-EE55-0416-AE33706F4A1E}"/>
          </ac:grpSpMkLst>
        </pc:grpChg>
        <pc:graphicFrameChg chg="mod modGraphic">
          <ac:chgData name="Hashimoto, Chie / 橋本　知依" userId="d974ff01-1f92-419a-ba7c-6fd3fb8463af" providerId="ADAL" clId="{F7776893-6379-4981-A040-D340070C0D12}" dt="2023-10-10T08:50:01.266" v="3379" actId="20577"/>
          <ac:graphicFrameMkLst>
            <pc:docMk/>
            <pc:sldMk cId="2146032486" sldId="332"/>
            <ac:graphicFrameMk id="8" creationId="{07219AAD-97A6-3628-5ADC-E4FDDF648FDB}"/>
          </ac:graphicFrameMkLst>
        </pc:graphicFrameChg>
        <pc:picChg chg="add mod modCrop">
          <ac:chgData name="Hashimoto, Chie / 橋本　知依" userId="d974ff01-1f92-419a-ba7c-6fd3fb8463af" providerId="ADAL" clId="{F7776893-6379-4981-A040-D340070C0D12}" dt="2023-10-10T05:56:38.850" v="643" actId="164"/>
          <ac:picMkLst>
            <pc:docMk/>
            <pc:sldMk cId="2146032486" sldId="332"/>
            <ac:picMk id="3" creationId="{CDEACF7E-E2BB-B35D-0EDD-46A7AAFD5C9C}"/>
          </ac:picMkLst>
        </pc:picChg>
        <pc:picChg chg="del">
          <ac:chgData name="Hashimoto, Chie / 橋本　知依" userId="d974ff01-1f92-419a-ba7c-6fd3fb8463af" providerId="ADAL" clId="{F7776893-6379-4981-A040-D340070C0D12}" dt="2023-10-10T05:52:34.238" v="274" actId="478"/>
          <ac:picMkLst>
            <pc:docMk/>
            <pc:sldMk cId="2146032486" sldId="332"/>
            <ac:picMk id="4" creationId="{59CDC3D2-A17E-66FA-E2D8-7F315EB3A886}"/>
          </ac:picMkLst>
        </pc:picChg>
        <pc:picChg chg="del">
          <ac:chgData name="Hashimoto, Chie / 橋本　知依" userId="d974ff01-1f92-419a-ba7c-6fd3fb8463af" providerId="ADAL" clId="{F7776893-6379-4981-A040-D340070C0D12}" dt="2023-10-10T05:52:48.018" v="281" actId="478"/>
          <ac:picMkLst>
            <pc:docMk/>
            <pc:sldMk cId="2146032486" sldId="332"/>
            <ac:picMk id="10" creationId="{FA377643-1B22-6053-E889-3C024D5DF1E9}"/>
          </ac:picMkLst>
        </pc:picChg>
        <pc:picChg chg="del">
          <ac:chgData name="Hashimoto, Chie / 橋本　知依" userId="d974ff01-1f92-419a-ba7c-6fd3fb8463af" providerId="ADAL" clId="{F7776893-6379-4981-A040-D340070C0D12}" dt="2023-10-10T05:52:50.176" v="283" actId="478"/>
          <ac:picMkLst>
            <pc:docMk/>
            <pc:sldMk cId="2146032486" sldId="332"/>
            <ac:picMk id="12" creationId="{5C676528-979F-8D7C-96FF-BE0958571D49}"/>
          </ac:picMkLst>
        </pc:picChg>
        <pc:picChg chg="add mod modCrop">
          <ac:chgData name="Hashimoto, Chie / 橋本　知依" userId="d974ff01-1f92-419a-ba7c-6fd3fb8463af" providerId="ADAL" clId="{F7776893-6379-4981-A040-D340070C0D12}" dt="2023-10-10T06:48:47.098" v="1099" actId="1076"/>
          <ac:picMkLst>
            <pc:docMk/>
            <pc:sldMk cId="2146032486" sldId="332"/>
            <ac:picMk id="23" creationId="{6D9CD58E-2AC9-18E3-5622-9B229544BA47}"/>
          </ac:picMkLst>
        </pc:picChg>
        <pc:picChg chg="add mod">
          <ac:chgData name="Hashimoto, Chie / 橋本　知依" userId="d974ff01-1f92-419a-ba7c-6fd3fb8463af" providerId="ADAL" clId="{F7776893-6379-4981-A040-D340070C0D12}" dt="2023-10-10T06:48:59.186" v="1106" actId="1076"/>
          <ac:picMkLst>
            <pc:docMk/>
            <pc:sldMk cId="2146032486" sldId="332"/>
            <ac:picMk id="25" creationId="{F2D2BA14-E6E4-C1F5-FF3A-0CC9A36E019D}"/>
          </ac:picMkLst>
        </pc:picChg>
        <pc:cxnChg chg="add mod">
          <ac:chgData name="Hashimoto, Chie / 橋本　知依" userId="d974ff01-1f92-419a-ba7c-6fd3fb8463af" providerId="ADAL" clId="{F7776893-6379-4981-A040-D340070C0D12}" dt="2023-10-10T05:57:35.267" v="660" actId="692"/>
          <ac:cxnSpMkLst>
            <pc:docMk/>
            <pc:sldMk cId="2146032486" sldId="332"/>
            <ac:cxnSpMk id="15" creationId="{9291AB0C-EF23-B80E-8B1D-DA22E45720E5}"/>
          </ac:cxnSpMkLst>
        </pc:cxnChg>
        <pc:cxnChg chg="add mod">
          <ac:chgData name="Hashimoto, Chie / 橋本　知依" userId="d974ff01-1f92-419a-ba7c-6fd3fb8463af" providerId="ADAL" clId="{F7776893-6379-4981-A040-D340070C0D12}" dt="2023-10-10T06:49:50.398" v="1165" actId="14100"/>
          <ac:cxnSpMkLst>
            <pc:docMk/>
            <pc:sldMk cId="2146032486" sldId="332"/>
            <ac:cxnSpMk id="32" creationId="{E47DBAF4-12A4-FC7F-CE27-2860F5FD2385}"/>
          </ac:cxnSpMkLst>
        </pc:cxnChg>
      </pc:sldChg>
      <pc:sldChg chg="add del">
        <pc:chgData name="Hashimoto, Chie / 橋本　知依" userId="d974ff01-1f92-419a-ba7c-6fd3fb8463af" providerId="ADAL" clId="{F7776893-6379-4981-A040-D340070C0D12}" dt="2023-10-10T05:52:58.209" v="284" actId="47"/>
        <pc:sldMkLst>
          <pc:docMk/>
          <pc:sldMk cId="2241326893" sldId="333"/>
        </pc:sldMkLst>
      </pc:sldChg>
      <pc:sldChg chg="addSp delSp modSp add mod">
        <pc:chgData name="Hashimoto, Chie / 橋本　知依" userId="d974ff01-1f92-419a-ba7c-6fd3fb8463af" providerId="ADAL" clId="{F7776893-6379-4981-A040-D340070C0D12}" dt="2023-10-10T08:49:47.184" v="3363" actId="20577"/>
        <pc:sldMkLst>
          <pc:docMk/>
          <pc:sldMk cId="3374351889" sldId="333"/>
        </pc:sldMkLst>
        <pc:spChg chg="add del mod">
          <ac:chgData name="Hashimoto, Chie / 橋本　知依" userId="d974ff01-1f92-419a-ba7c-6fd3fb8463af" providerId="ADAL" clId="{F7776893-6379-4981-A040-D340070C0D12}" dt="2023-10-10T07:36:44.999" v="2559" actId="1076"/>
          <ac:spMkLst>
            <pc:docMk/>
            <pc:sldMk cId="3374351889" sldId="333"/>
            <ac:spMk id="13" creationId="{DDE09D2E-4A8A-84BC-E4B2-1713D0FFDC89}"/>
          </ac:spMkLst>
        </pc:spChg>
        <pc:spChg chg="add mod">
          <ac:chgData name="Hashimoto, Chie / 橋本　知依" userId="d974ff01-1f92-419a-ba7c-6fd3fb8463af" providerId="ADAL" clId="{F7776893-6379-4981-A040-D340070C0D12}" dt="2023-10-10T07:36:01.837" v="2508" actId="14100"/>
          <ac:spMkLst>
            <pc:docMk/>
            <pc:sldMk cId="3374351889" sldId="333"/>
            <ac:spMk id="16" creationId="{C2FF2085-13F4-4C4B-ECB8-AE081AA50D72}"/>
          </ac:spMkLst>
        </pc:spChg>
        <pc:spChg chg="add mod">
          <ac:chgData name="Hashimoto, Chie / 橋本　知依" userId="d974ff01-1f92-419a-ba7c-6fd3fb8463af" providerId="ADAL" clId="{F7776893-6379-4981-A040-D340070C0D12}" dt="2023-10-10T07:36:09.958" v="2512" actId="1076"/>
          <ac:spMkLst>
            <pc:docMk/>
            <pc:sldMk cId="3374351889" sldId="333"/>
            <ac:spMk id="18" creationId="{A0674FF8-D17B-20BE-2CC6-19BE2F198957}"/>
          </ac:spMkLst>
        </pc:spChg>
        <pc:spChg chg="add mod">
          <ac:chgData name="Hashimoto, Chie / 橋本　知依" userId="d974ff01-1f92-419a-ba7c-6fd3fb8463af" providerId="ADAL" clId="{F7776893-6379-4981-A040-D340070C0D12}" dt="2023-10-10T07:37:05.587" v="2601" actId="20577"/>
          <ac:spMkLst>
            <pc:docMk/>
            <pc:sldMk cId="3374351889" sldId="333"/>
            <ac:spMk id="20" creationId="{AD3ABFAB-D18B-CB5B-C338-A7A12D1DFF6A}"/>
          </ac:spMkLst>
        </pc:spChg>
        <pc:spChg chg="add mod">
          <ac:chgData name="Hashimoto, Chie / 橋本　知依" userId="d974ff01-1f92-419a-ba7c-6fd3fb8463af" providerId="ADAL" clId="{F7776893-6379-4981-A040-D340070C0D12}" dt="2023-10-10T07:38:14.812" v="2689" actId="1076"/>
          <ac:spMkLst>
            <pc:docMk/>
            <pc:sldMk cId="3374351889" sldId="333"/>
            <ac:spMk id="21" creationId="{E1DB82C0-1774-96A6-BC3C-F05835CB3E17}"/>
          </ac:spMkLst>
        </pc:spChg>
        <pc:spChg chg="add mod">
          <ac:chgData name="Hashimoto, Chie / 橋本　知依" userId="d974ff01-1f92-419a-ba7c-6fd3fb8463af" providerId="ADAL" clId="{F7776893-6379-4981-A040-D340070C0D12}" dt="2023-10-10T07:37:36.637" v="2610" actId="14100"/>
          <ac:spMkLst>
            <pc:docMk/>
            <pc:sldMk cId="3374351889" sldId="333"/>
            <ac:spMk id="22" creationId="{8C2811FA-F4F2-DCE5-0829-99497048A4A6}"/>
          </ac:spMkLst>
        </pc:spChg>
        <pc:grpChg chg="del">
          <ac:chgData name="Hashimoto, Chie / 橋本　知依" userId="d974ff01-1f92-419a-ba7c-6fd3fb8463af" providerId="ADAL" clId="{F7776893-6379-4981-A040-D340070C0D12}" dt="2023-10-10T07:13:57.971" v="1979" actId="478"/>
          <ac:grpSpMkLst>
            <pc:docMk/>
            <pc:sldMk cId="3374351889" sldId="333"/>
            <ac:grpSpMk id="12" creationId="{55A0E706-53AB-EAC4-F39B-61DC56C2E124}"/>
          </ac:grpSpMkLst>
        </pc:grpChg>
        <pc:graphicFrameChg chg="mod modGraphic">
          <ac:chgData name="Hashimoto, Chie / 橋本　知依" userId="d974ff01-1f92-419a-ba7c-6fd3fb8463af" providerId="ADAL" clId="{F7776893-6379-4981-A040-D340070C0D12}" dt="2023-10-10T08:49:47.184" v="3363" actId="20577"/>
          <ac:graphicFrameMkLst>
            <pc:docMk/>
            <pc:sldMk cId="3374351889" sldId="333"/>
            <ac:graphicFrameMk id="8" creationId="{07219AAD-97A6-3628-5ADC-E4FDDF648FDB}"/>
          </ac:graphicFrameMkLst>
        </pc:graphicFrameChg>
        <pc:picChg chg="add mod modCrop">
          <ac:chgData name="Hashimoto, Chie / 橋本　知依" userId="d974ff01-1f92-419a-ba7c-6fd3fb8463af" providerId="ADAL" clId="{F7776893-6379-4981-A040-D340070C0D12}" dt="2023-10-10T07:35:40.497" v="2503" actId="1076"/>
          <ac:picMkLst>
            <pc:docMk/>
            <pc:sldMk cId="3374351889" sldId="333"/>
            <ac:picMk id="3" creationId="{99ED7191-9484-E7B9-5503-847678F932BD}"/>
          </ac:picMkLst>
        </pc:picChg>
        <pc:picChg chg="add mod modCrop">
          <ac:chgData name="Hashimoto, Chie / 橋本　知依" userId="d974ff01-1f92-419a-ba7c-6fd3fb8463af" providerId="ADAL" clId="{F7776893-6379-4981-A040-D340070C0D12}" dt="2023-10-10T07:36:04.248" v="2511" actId="1076"/>
          <ac:picMkLst>
            <pc:docMk/>
            <pc:sldMk cId="3374351889" sldId="333"/>
            <ac:picMk id="7" creationId="{FF23F3EA-2DF4-D544-EF6F-A7C856F516C0}"/>
          </ac:picMkLst>
        </pc:picChg>
        <pc:picChg chg="add mod modCrop">
          <ac:chgData name="Hashimoto, Chie / 橋本　知依" userId="d974ff01-1f92-419a-ba7c-6fd3fb8463af" providerId="ADAL" clId="{F7776893-6379-4981-A040-D340070C0D12}" dt="2023-10-10T07:35:44.112" v="2505" actId="1076"/>
          <ac:picMkLst>
            <pc:docMk/>
            <pc:sldMk cId="3374351889" sldId="333"/>
            <ac:picMk id="10" creationId="{9B06EB45-5171-13A5-62CF-31E5886063D6}"/>
          </ac:picMkLst>
        </pc:picChg>
        <pc:cxnChg chg="del">
          <ac:chgData name="Hashimoto, Chie / 橋本　知依" userId="d974ff01-1f92-419a-ba7c-6fd3fb8463af" providerId="ADAL" clId="{F7776893-6379-4981-A040-D340070C0D12}" dt="2023-10-10T07:13:58.787" v="1980" actId="478"/>
          <ac:cxnSpMkLst>
            <pc:docMk/>
            <pc:sldMk cId="3374351889" sldId="333"/>
            <ac:cxnSpMk id="14" creationId="{C99906DE-8F6B-A3F6-DB30-468DBDD27E89}"/>
          </ac:cxnSpMkLst>
        </pc:cxnChg>
        <pc:cxnChg chg="add mod">
          <ac:chgData name="Hashimoto, Chie / 橋本　知依" userId="d974ff01-1f92-419a-ba7c-6fd3fb8463af" providerId="ADAL" clId="{F7776893-6379-4981-A040-D340070C0D12}" dt="2023-10-10T07:36:13.551" v="2513" actId="14100"/>
          <ac:cxnSpMkLst>
            <pc:docMk/>
            <pc:sldMk cId="3374351889" sldId="333"/>
            <ac:cxnSpMk id="15" creationId="{ECCBBB75-C053-AEE7-40DD-0CBE2A2AA634}"/>
          </ac:cxnSpMkLst>
        </pc:cxnChg>
        <pc:cxnChg chg="add mod">
          <ac:chgData name="Hashimoto, Chie / 橋本　知依" userId="d974ff01-1f92-419a-ba7c-6fd3fb8463af" providerId="ADAL" clId="{F7776893-6379-4981-A040-D340070C0D12}" dt="2023-10-10T07:37:43.117" v="2613" actId="14100"/>
          <ac:cxnSpMkLst>
            <pc:docMk/>
            <pc:sldMk cId="3374351889" sldId="333"/>
            <ac:cxnSpMk id="23" creationId="{77C21C50-6907-5F51-6284-7CB0690BAE86}"/>
          </ac:cxnSpMkLst>
        </pc:cxnChg>
      </pc:sldChg>
      <pc:sldChg chg="add del">
        <pc:chgData name="Hashimoto, Chie / 橋本　知依" userId="d974ff01-1f92-419a-ba7c-6fd3fb8463af" providerId="ADAL" clId="{F7776893-6379-4981-A040-D340070C0D12}" dt="2023-10-10T07:27:10.816" v="1988" actId="47"/>
        <pc:sldMkLst>
          <pc:docMk/>
          <pc:sldMk cId="1091226445" sldId="334"/>
        </pc:sldMkLst>
      </pc:sldChg>
      <pc:sldChg chg="del">
        <pc:chgData name="Hashimoto, Chie / 橋本　知依" userId="d974ff01-1f92-419a-ba7c-6fd3fb8463af" providerId="ADAL" clId="{F7776893-6379-4981-A040-D340070C0D12}" dt="2023-10-10T05:52:02.432" v="273" actId="47"/>
        <pc:sldMkLst>
          <pc:docMk/>
          <pc:sldMk cId="2257314426" sldId="335"/>
        </pc:sldMkLst>
      </pc:sldChg>
    </pc:docChg>
  </pc:docChgLst>
  <pc:docChgLst>
    <pc:chgData name="Hashimoto, Chie / 橋本　知依" userId="d974ff01-1f92-419a-ba7c-6fd3fb8463af" providerId="ADAL" clId="{CEC69B72-61DE-432E-9045-BEB07D4FEFC8}"/>
    <pc:docChg chg="undo custSel addSld delSld modSld sldOrd">
      <pc:chgData name="Hashimoto, Chie / 橋本　知依" userId="d974ff01-1f92-419a-ba7c-6fd3fb8463af" providerId="ADAL" clId="{CEC69B72-61DE-432E-9045-BEB07D4FEFC8}" dt="2023-09-26T07:13:57.476" v="7226" actId="20577"/>
      <pc:docMkLst>
        <pc:docMk/>
      </pc:docMkLst>
      <pc:sldChg chg="modSp mod">
        <pc:chgData name="Hashimoto, Chie / 橋本　知依" userId="d974ff01-1f92-419a-ba7c-6fd3fb8463af" providerId="ADAL" clId="{CEC69B72-61DE-432E-9045-BEB07D4FEFC8}" dt="2023-09-25T23:47:02.113" v="3717" actId="20577"/>
        <pc:sldMkLst>
          <pc:docMk/>
          <pc:sldMk cId="3840699567" sldId="303"/>
        </pc:sldMkLst>
        <pc:spChg chg="mod">
          <ac:chgData name="Hashimoto, Chie / 橋本　知依" userId="d974ff01-1f92-419a-ba7c-6fd3fb8463af" providerId="ADAL" clId="{CEC69B72-61DE-432E-9045-BEB07D4FEFC8}" dt="2023-09-25T23:47:02.113" v="3717" actId="20577"/>
          <ac:spMkLst>
            <pc:docMk/>
            <pc:sldMk cId="3840699567" sldId="303"/>
            <ac:spMk id="3" creationId="{530A82E1-8E0D-434A-9DF4-7C2ABD1A07A1}"/>
          </ac:spMkLst>
        </pc:spChg>
      </pc:sldChg>
      <pc:sldChg chg="addSp delSp modSp mod">
        <pc:chgData name="Hashimoto, Chie / 橋本　知依" userId="d974ff01-1f92-419a-ba7c-6fd3fb8463af" providerId="ADAL" clId="{CEC69B72-61DE-432E-9045-BEB07D4FEFC8}" dt="2023-09-25T23:47:09.313" v="3728" actId="20577"/>
        <pc:sldMkLst>
          <pc:docMk/>
          <pc:sldMk cId="509033882" sldId="305"/>
        </pc:sldMkLst>
        <pc:spChg chg="mod">
          <ac:chgData name="Hashimoto, Chie / 橋本　知依" userId="d974ff01-1f92-419a-ba7c-6fd3fb8463af" providerId="ADAL" clId="{CEC69B72-61DE-432E-9045-BEB07D4FEFC8}" dt="2023-09-25T23:47:09.313" v="3728" actId="20577"/>
          <ac:spMkLst>
            <pc:docMk/>
            <pc:sldMk cId="509033882" sldId="305"/>
            <ac:spMk id="6" creationId="{531B4B9D-12EA-4BC5-4859-8E23CDDB1A22}"/>
          </ac:spMkLst>
        </pc:spChg>
        <pc:spChg chg="add mod">
          <ac:chgData name="Hashimoto, Chie / 橋本　知依" userId="d974ff01-1f92-419a-ba7c-6fd3fb8463af" providerId="ADAL" clId="{CEC69B72-61DE-432E-9045-BEB07D4FEFC8}" dt="2023-09-12T08:55:21.182" v="1209" actId="1076"/>
          <ac:spMkLst>
            <pc:docMk/>
            <pc:sldMk cId="509033882" sldId="305"/>
            <ac:spMk id="9" creationId="{47E91424-5FE7-6556-52E8-365034950C29}"/>
          </ac:spMkLst>
        </pc:spChg>
        <pc:spChg chg="add mod">
          <ac:chgData name="Hashimoto, Chie / 橋本　知依" userId="d974ff01-1f92-419a-ba7c-6fd3fb8463af" providerId="ADAL" clId="{CEC69B72-61DE-432E-9045-BEB07D4FEFC8}" dt="2023-09-12T08:55:29.224" v="1223" actId="1076"/>
          <ac:spMkLst>
            <pc:docMk/>
            <pc:sldMk cId="509033882" sldId="305"/>
            <ac:spMk id="10" creationId="{0940D357-D167-2D37-484C-EF8D5553AF55}"/>
          </ac:spMkLst>
        </pc:spChg>
        <pc:grpChg chg="del">
          <ac:chgData name="Hashimoto, Chie / 橋本　知依" userId="d974ff01-1f92-419a-ba7c-6fd3fb8463af" providerId="ADAL" clId="{CEC69B72-61DE-432E-9045-BEB07D4FEFC8}" dt="2023-09-12T08:21:57.622" v="23" actId="478"/>
          <ac:grpSpMkLst>
            <pc:docMk/>
            <pc:sldMk cId="509033882" sldId="305"/>
            <ac:grpSpMk id="29" creationId="{421FA4B3-76C7-5161-5388-BAEB4CCF1B3D}"/>
          </ac:grpSpMkLst>
        </pc:grpChg>
        <pc:graphicFrameChg chg="mod modGraphic">
          <ac:chgData name="Hashimoto, Chie / 橋本　知依" userId="d974ff01-1f92-419a-ba7c-6fd3fb8463af" providerId="ADAL" clId="{CEC69B72-61DE-432E-9045-BEB07D4FEFC8}" dt="2023-09-13T04:17:17.625" v="354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CEC69B72-61DE-432E-9045-BEB07D4FEFC8}" dt="2023-09-12T08:54:32.140" v="1184" actId="1076"/>
          <ac:picMkLst>
            <pc:docMk/>
            <pc:sldMk cId="509033882" sldId="305"/>
            <ac:picMk id="5" creationId="{7BBC5EE6-06C7-0578-1EA5-3D9A849C07E8}"/>
          </ac:picMkLst>
        </pc:picChg>
        <pc:picChg chg="add mod modCrop">
          <ac:chgData name="Hashimoto, Chie / 橋本　知依" userId="d974ff01-1f92-419a-ba7c-6fd3fb8463af" providerId="ADAL" clId="{CEC69B72-61DE-432E-9045-BEB07D4FEFC8}" dt="2023-09-12T08:55:07.128" v="1194" actId="14100"/>
          <ac:picMkLst>
            <pc:docMk/>
            <pc:sldMk cId="509033882" sldId="305"/>
            <ac:picMk id="8" creationId="{14D7C085-1AE1-CD11-40AB-EA9F677BEC1B}"/>
          </ac:picMkLst>
        </pc:picChg>
      </pc:sldChg>
      <pc:sldChg chg="del">
        <pc:chgData name="Hashimoto, Chie / 橋本　知依" userId="d974ff01-1f92-419a-ba7c-6fd3fb8463af" providerId="ADAL" clId="{CEC69B72-61DE-432E-9045-BEB07D4FEFC8}" dt="2023-09-12T09:25:50.954" v="3352" actId="47"/>
        <pc:sldMkLst>
          <pc:docMk/>
          <pc:sldMk cId="447668987" sldId="317"/>
        </pc:sldMkLst>
      </pc:sldChg>
      <pc:sldChg chg="del">
        <pc:chgData name="Hashimoto, Chie / 橋本　知依" userId="d974ff01-1f92-419a-ba7c-6fd3fb8463af" providerId="ADAL" clId="{CEC69B72-61DE-432E-9045-BEB07D4FEFC8}" dt="2023-09-12T09:25:50.954" v="3352" actId="47"/>
        <pc:sldMkLst>
          <pc:docMk/>
          <pc:sldMk cId="1313864603" sldId="318"/>
        </pc:sldMkLst>
      </pc:sldChg>
      <pc:sldChg chg="del">
        <pc:chgData name="Hashimoto, Chie / 橋本　知依" userId="d974ff01-1f92-419a-ba7c-6fd3fb8463af" providerId="ADAL" clId="{CEC69B72-61DE-432E-9045-BEB07D4FEFC8}" dt="2023-09-12T09:25:50.954" v="3352" actId="47"/>
        <pc:sldMkLst>
          <pc:docMk/>
          <pc:sldMk cId="3501336745" sldId="319"/>
        </pc:sldMkLst>
      </pc:sldChg>
      <pc:sldChg chg="del">
        <pc:chgData name="Hashimoto, Chie / 橋本　知依" userId="d974ff01-1f92-419a-ba7c-6fd3fb8463af" providerId="ADAL" clId="{CEC69B72-61DE-432E-9045-BEB07D4FEFC8}" dt="2023-09-12T09:25:50.954" v="3352" actId="47"/>
        <pc:sldMkLst>
          <pc:docMk/>
          <pc:sldMk cId="1885235102" sldId="320"/>
        </pc:sldMkLst>
      </pc:sldChg>
      <pc:sldChg chg="del">
        <pc:chgData name="Hashimoto, Chie / 橋本　知依" userId="d974ff01-1f92-419a-ba7c-6fd3fb8463af" providerId="ADAL" clId="{CEC69B72-61DE-432E-9045-BEB07D4FEFC8}" dt="2023-09-12T09:25:50.954" v="3352" actId="47"/>
        <pc:sldMkLst>
          <pc:docMk/>
          <pc:sldMk cId="3692902404" sldId="321"/>
        </pc:sldMkLst>
      </pc:sldChg>
      <pc:sldChg chg="del">
        <pc:chgData name="Hashimoto, Chie / 橋本　知依" userId="d974ff01-1f92-419a-ba7c-6fd3fb8463af" providerId="ADAL" clId="{CEC69B72-61DE-432E-9045-BEB07D4FEFC8}" dt="2023-09-12T09:25:50.954" v="3352" actId="47"/>
        <pc:sldMkLst>
          <pc:docMk/>
          <pc:sldMk cId="1151300994" sldId="322"/>
        </pc:sldMkLst>
      </pc:sldChg>
      <pc:sldChg chg="del">
        <pc:chgData name="Hashimoto, Chie / 橋本　知依" userId="d974ff01-1f92-419a-ba7c-6fd3fb8463af" providerId="ADAL" clId="{CEC69B72-61DE-432E-9045-BEB07D4FEFC8}" dt="2023-09-12T09:25:50.954" v="3352" actId="47"/>
        <pc:sldMkLst>
          <pc:docMk/>
          <pc:sldMk cId="2191921413" sldId="323"/>
        </pc:sldMkLst>
      </pc:sldChg>
      <pc:sldChg chg="del">
        <pc:chgData name="Hashimoto, Chie / 橋本　知依" userId="d974ff01-1f92-419a-ba7c-6fd3fb8463af" providerId="ADAL" clId="{CEC69B72-61DE-432E-9045-BEB07D4FEFC8}" dt="2023-09-12T09:25:50.954" v="3352" actId="47"/>
        <pc:sldMkLst>
          <pc:docMk/>
          <pc:sldMk cId="1149495715" sldId="324"/>
        </pc:sldMkLst>
      </pc:sldChg>
      <pc:sldChg chg="addSp delSp modSp new mod">
        <pc:chgData name="Hashimoto, Chie / 橋本　知依" userId="d974ff01-1f92-419a-ba7c-6fd3fb8463af" providerId="ADAL" clId="{CEC69B72-61DE-432E-9045-BEB07D4FEFC8}" dt="2023-09-26T07:11:56.057" v="7166" actId="14100"/>
        <pc:sldMkLst>
          <pc:docMk/>
          <pc:sldMk cId="1571775979" sldId="325"/>
        </pc:sldMkLst>
        <pc:spChg chg="del">
          <ac:chgData name="Hashimoto, Chie / 橋本　知依" userId="d974ff01-1f92-419a-ba7c-6fd3fb8463af" providerId="ADAL" clId="{CEC69B72-61DE-432E-9045-BEB07D4FEFC8}" dt="2023-09-12T08:29:25.164" v="25" actId="478"/>
          <ac:spMkLst>
            <pc:docMk/>
            <pc:sldMk cId="1571775979" sldId="325"/>
            <ac:spMk id="2" creationId="{6C3F5D2D-7972-EC6B-4345-2E2741330CC5}"/>
          </ac:spMkLst>
        </pc:spChg>
        <pc:spChg chg="del">
          <ac:chgData name="Hashimoto, Chie / 橋本　知依" userId="d974ff01-1f92-419a-ba7c-6fd3fb8463af" providerId="ADAL" clId="{CEC69B72-61DE-432E-9045-BEB07D4FEFC8}" dt="2023-09-12T08:29:25.164" v="25" actId="478"/>
          <ac:spMkLst>
            <pc:docMk/>
            <pc:sldMk cId="1571775979" sldId="325"/>
            <ac:spMk id="3" creationId="{4810AF40-76C6-8F4C-9211-0745DA7DCED5}"/>
          </ac:spMkLst>
        </pc:spChg>
        <pc:spChg chg="add mod">
          <ac:chgData name="Hashimoto, Chie / 橋本　知依" userId="d974ff01-1f92-419a-ba7c-6fd3fb8463af" providerId="ADAL" clId="{CEC69B72-61DE-432E-9045-BEB07D4FEFC8}" dt="2023-09-26T07:11:44.007" v="7161" actId="1076"/>
          <ac:spMkLst>
            <pc:docMk/>
            <pc:sldMk cId="1571775979" sldId="325"/>
            <ac:spMk id="4" creationId="{923911F4-8179-E05C-CC03-65275EFBA3AA}"/>
          </ac:spMkLst>
        </pc:spChg>
        <pc:spChg chg="del">
          <ac:chgData name="Hashimoto, Chie / 橋本　知依" userId="d974ff01-1f92-419a-ba7c-6fd3fb8463af" providerId="ADAL" clId="{CEC69B72-61DE-432E-9045-BEB07D4FEFC8}" dt="2023-09-12T08:29:25.164" v="25" actId="478"/>
          <ac:spMkLst>
            <pc:docMk/>
            <pc:sldMk cId="1571775979" sldId="325"/>
            <ac:spMk id="4" creationId="{9D86DF47-DA96-2FCB-2FEB-27A22F32841A}"/>
          </ac:spMkLst>
        </pc:spChg>
        <pc:spChg chg="del">
          <ac:chgData name="Hashimoto, Chie / 橋本　知依" userId="d974ff01-1f92-419a-ba7c-6fd3fb8463af" providerId="ADAL" clId="{CEC69B72-61DE-432E-9045-BEB07D4FEFC8}" dt="2023-09-12T08:29:25.164" v="25" actId="478"/>
          <ac:spMkLst>
            <pc:docMk/>
            <pc:sldMk cId="1571775979" sldId="325"/>
            <ac:spMk id="5" creationId="{D9BCD794-1756-BCA3-AFC0-08FB07FB3514}"/>
          </ac:spMkLst>
        </pc:spChg>
        <pc:spChg chg="add mod">
          <ac:chgData name="Hashimoto, Chie / 橋本　知依" userId="d974ff01-1f92-419a-ba7c-6fd3fb8463af" providerId="ADAL" clId="{CEC69B72-61DE-432E-9045-BEB07D4FEFC8}" dt="2023-09-12T08:29:29.869" v="26"/>
          <ac:spMkLst>
            <pc:docMk/>
            <pc:sldMk cId="1571775979" sldId="325"/>
            <ac:spMk id="6" creationId="{635E94E0-ED05-73B1-6C26-FD93A57B3A14}"/>
          </ac:spMkLst>
        </pc:spChg>
        <pc:graphicFrameChg chg="add del">
          <ac:chgData name="Hashimoto, Chie / 橋本　知依" userId="d974ff01-1f92-419a-ba7c-6fd3fb8463af" providerId="ADAL" clId="{CEC69B72-61DE-432E-9045-BEB07D4FEFC8}" dt="2023-09-12T08:34:52.721" v="339"/>
          <ac:graphicFrameMkLst>
            <pc:docMk/>
            <pc:sldMk cId="1571775979" sldId="325"/>
            <ac:graphicFrameMk id="7" creationId="{A876DB8B-5520-535A-97D0-F1B322049D4C}"/>
          </ac:graphicFrameMkLst>
        </pc:graphicFrameChg>
        <pc:graphicFrameChg chg="add mod modGraphic">
          <ac:chgData name="Hashimoto, Chie / 橋本　知依" userId="d974ff01-1f92-419a-ba7c-6fd3fb8463af" providerId="ADAL" clId="{CEC69B72-61DE-432E-9045-BEB07D4FEFC8}" dt="2023-09-26T07:11:11.137" v="7100" actId="242"/>
          <ac:graphicFrameMkLst>
            <pc:docMk/>
            <pc:sldMk cId="1571775979" sldId="325"/>
            <ac:graphicFrameMk id="8" creationId="{07219AAD-97A6-3628-5ADC-E4FDDF648FDB}"/>
          </ac:graphicFrameMkLst>
        </pc:graphicFrameChg>
        <pc:picChg chg="add mod">
          <ac:chgData name="Hashimoto, Chie / 橋本　知依" userId="d974ff01-1f92-419a-ba7c-6fd3fb8463af" providerId="ADAL" clId="{CEC69B72-61DE-432E-9045-BEB07D4FEFC8}" dt="2023-09-26T07:11:18.505" v="7104" actId="14100"/>
          <ac:picMkLst>
            <pc:docMk/>
            <pc:sldMk cId="1571775979" sldId="325"/>
            <ac:picMk id="3" creationId="{541A6200-B81A-2A4A-AE98-2A6F5414F2D2}"/>
          </ac:picMkLst>
        </pc:picChg>
        <pc:cxnChg chg="add mod">
          <ac:chgData name="Hashimoto, Chie / 橋本　知依" userId="d974ff01-1f92-419a-ba7c-6fd3fb8463af" providerId="ADAL" clId="{CEC69B72-61DE-432E-9045-BEB07D4FEFC8}" dt="2023-09-26T07:11:56.057" v="7166" actId="14100"/>
          <ac:cxnSpMkLst>
            <pc:docMk/>
            <pc:sldMk cId="1571775979" sldId="325"/>
            <ac:cxnSpMk id="7" creationId="{EA51A57F-D599-4C1A-E0C7-B686E874640A}"/>
          </ac:cxnSpMkLst>
        </pc:cxnChg>
      </pc:sldChg>
      <pc:sldChg chg="addSp delSp modSp add mod ord">
        <pc:chgData name="Hashimoto, Chie / 橋本　知依" userId="d974ff01-1f92-419a-ba7c-6fd3fb8463af" providerId="ADAL" clId="{CEC69B72-61DE-432E-9045-BEB07D4FEFC8}" dt="2023-09-26T07:08:12.304" v="7045" actId="20577"/>
        <pc:sldMkLst>
          <pc:docMk/>
          <pc:sldMk cId="2150662362" sldId="326"/>
        </pc:sldMkLst>
        <pc:spChg chg="add mod topLvl">
          <ac:chgData name="Hashimoto, Chie / 橋本　知依" userId="d974ff01-1f92-419a-ba7c-6fd3fb8463af" providerId="ADAL" clId="{CEC69B72-61DE-432E-9045-BEB07D4FEFC8}" dt="2023-09-13T04:17:52.633" v="3570" actId="1076"/>
          <ac:spMkLst>
            <pc:docMk/>
            <pc:sldMk cId="2150662362" sldId="326"/>
            <ac:spMk id="10" creationId="{DF9DBB44-FA7F-8DB5-A9E0-20238DD277AD}"/>
          </ac:spMkLst>
        </pc:spChg>
        <pc:spChg chg="add mod topLvl">
          <ac:chgData name="Hashimoto, Chie / 橋本　知依" userId="d974ff01-1f92-419a-ba7c-6fd3fb8463af" providerId="ADAL" clId="{CEC69B72-61DE-432E-9045-BEB07D4FEFC8}" dt="2023-09-13T04:17:52.633" v="3570" actId="1076"/>
          <ac:spMkLst>
            <pc:docMk/>
            <pc:sldMk cId="2150662362" sldId="326"/>
            <ac:spMk id="12" creationId="{FB9A9E62-50BE-1201-2668-80FD3131C024}"/>
          </ac:spMkLst>
        </pc:spChg>
        <pc:spChg chg="add mod">
          <ac:chgData name="Hashimoto, Chie / 橋本　知依" userId="d974ff01-1f92-419a-ba7c-6fd3fb8463af" providerId="ADAL" clId="{CEC69B72-61DE-432E-9045-BEB07D4FEFC8}" dt="2023-09-13T04:17:52.633" v="3570" actId="1076"/>
          <ac:spMkLst>
            <pc:docMk/>
            <pc:sldMk cId="2150662362" sldId="326"/>
            <ac:spMk id="17" creationId="{B316CAF4-FCD4-9ACB-602C-A144DBFC036C}"/>
          </ac:spMkLst>
        </pc:spChg>
        <pc:spChg chg="add mod">
          <ac:chgData name="Hashimoto, Chie / 橋本　知依" userId="d974ff01-1f92-419a-ba7c-6fd3fb8463af" providerId="ADAL" clId="{CEC69B72-61DE-432E-9045-BEB07D4FEFC8}" dt="2023-09-13T04:17:52.633" v="3570" actId="1076"/>
          <ac:spMkLst>
            <pc:docMk/>
            <pc:sldMk cId="2150662362" sldId="326"/>
            <ac:spMk id="18" creationId="{BBABFC79-3A7D-4354-404A-91456657F4FB}"/>
          </ac:spMkLst>
        </pc:spChg>
        <pc:spChg chg="add mod">
          <ac:chgData name="Hashimoto, Chie / 橋本　知依" userId="d974ff01-1f92-419a-ba7c-6fd3fb8463af" providerId="ADAL" clId="{CEC69B72-61DE-432E-9045-BEB07D4FEFC8}" dt="2023-09-13T04:17:52.633" v="3570" actId="1076"/>
          <ac:spMkLst>
            <pc:docMk/>
            <pc:sldMk cId="2150662362" sldId="326"/>
            <ac:spMk id="22" creationId="{B64EDA99-177C-459E-DC48-F39DC867C855}"/>
          </ac:spMkLst>
        </pc:spChg>
        <pc:spChg chg="add mod">
          <ac:chgData name="Hashimoto, Chie / 橋本　知依" userId="d974ff01-1f92-419a-ba7c-6fd3fb8463af" providerId="ADAL" clId="{CEC69B72-61DE-432E-9045-BEB07D4FEFC8}" dt="2023-09-13T04:17:52.633" v="3570" actId="1076"/>
          <ac:spMkLst>
            <pc:docMk/>
            <pc:sldMk cId="2150662362" sldId="326"/>
            <ac:spMk id="27" creationId="{BEA0EE62-0582-B3F7-F03C-911F97C78A7B}"/>
          </ac:spMkLst>
        </pc:spChg>
        <pc:grpChg chg="add del mod">
          <ac:chgData name="Hashimoto, Chie / 橋本　知依" userId="d974ff01-1f92-419a-ba7c-6fd3fb8463af" providerId="ADAL" clId="{CEC69B72-61DE-432E-9045-BEB07D4FEFC8}" dt="2023-09-12T23:58:22.083" v="3537" actId="165"/>
          <ac:grpSpMkLst>
            <pc:docMk/>
            <pc:sldMk cId="2150662362" sldId="326"/>
            <ac:grpSpMk id="15" creationId="{A1EB7960-60B8-BC4A-B7B0-B1009EE42956}"/>
          </ac:grpSpMkLst>
        </pc:grpChg>
        <pc:graphicFrameChg chg="mod modGraphic">
          <ac:chgData name="Hashimoto, Chie / 橋本　知依" userId="d974ff01-1f92-419a-ba7c-6fd3fb8463af" providerId="ADAL" clId="{CEC69B72-61DE-432E-9045-BEB07D4FEFC8}" dt="2023-09-26T07:08:12.304" v="7045" actId="20577"/>
          <ac:graphicFrameMkLst>
            <pc:docMk/>
            <pc:sldMk cId="2150662362" sldId="326"/>
            <ac:graphicFrameMk id="8" creationId="{07219AAD-97A6-3628-5ADC-E4FDDF648FDB}"/>
          </ac:graphicFrameMkLst>
        </pc:graphicFrameChg>
        <pc:picChg chg="add mod topLvl modCrop">
          <ac:chgData name="Hashimoto, Chie / 橋本　知依" userId="d974ff01-1f92-419a-ba7c-6fd3fb8463af" providerId="ADAL" clId="{CEC69B72-61DE-432E-9045-BEB07D4FEFC8}" dt="2023-09-13T04:17:52.633" v="3570" actId="1076"/>
          <ac:picMkLst>
            <pc:docMk/>
            <pc:sldMk cId="2150662362" sldId="326"/>
            <ac:picMk id="3" creationId="{701EA599-B850-08DA-6B0B-0BD0A722CF07}"/>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5" creationId="{B20297D4-F2F2-D17F-14E1-D5CFC8392E41}"/>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9" creationId="{3440F271-BC65-FB2F-F8D0-C7BC46D7037C}"/>
          </ac:picMkLst>
        </pc:picChg>
        <pc:cxnChg chg="add mod topLvl">
          <ac:chgData name="Hashimoto, Chie / 橋本　知依" userId="d974ff01-1f92-419a-ba7c-6fd3fb8463af" providerId="ADAL" clId="{CEC69B72-61DE-432E-9045-BEB07D4FEFC8}" dt="2023-09-13T04:17:52.633" v="3570" actId="1076"/>
          <ac:cxnSpMkLst>
            <pc:docMk/>
            <pc:sldMk cId="2150662362" sldId="326"/>
            <ac:cxnSpMk id="11" creationId="{95A6F4A9-6B95-0BC8-08B0-EC9E4CC0015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19" creationId="{23CF319B-769A-909C-EDAA-50B390F19F9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24" creationId="{8E8BC20D-D2FA-79D9-AB2A-AA571A0EE371}"/>
          </ac:cxnSpMkLst>
        </pc:cxnChg>
      </pc:sldChg>
      <pc:sldChg chg="addSp delSp modSp add mod">
        <pc:chgData name="Hashimoto, Chie / 橋本　知依" userId="d974ff01-1f92-419a-ba7c-6fd3fb8463af" providerId="ADAL" clId="{CEC69B72-61DE-432E-9045-BEB07D4FEFC8}" dt="2023-09-26T07:12:51.247" v="7174" actId="20577"/>
        <pc:sldMkLst>
          <pc:docMk/>
          <pc:sldMk cId="3001792241" sldId="327"/>
        </pc:sldMkLst>
        <pc:spChg chg="add del mod">
          <ac:chgData name="Hashimoto, Chie / 橋本　知依" userId="d974ff01-1f92-419a-ba7c-6fd3fb8463af" providerId="ADAL" clId="{CEC69B72-61DE-432E-9045-BEB07D4FEFC8}" dt="2023-09-26T07:03:37.297" v="6951" actId="478"/>
          <ac:spMkLst>
            <pc:docMk/>
            <pc:sldMk cId="3001792241" sldId="327"/>
            <ac:spMk id="2" creationId="{44C7FF70-6E1D-DE15-2BED-AA9303059A8D}"/>
          </ac:spMkLst>
        </pc:spChg>
        <pc:spChg chg="add mod">
          <ac:chgData name="Hashimoto, Chie / 橋本　知依" userId="d974ff01-1f92-419a-ba7c-6fd3fb8463af" providerId="ADAL" clId="{CEC69B72-61DE-432E-9045-BEB07D4FEFC8}" dt="2023-09-26T07:05:21.240" v="6957" actId="164"/>
          <ac:spMkLst>
            <pc:docMk/>
            <pc:sldMk cId="3001792241" sldId="327"/>
            <ac:spMk id="7" creationId="{7C81C386-9868-738C-6219-C7995568CEA4}"/>
          </ac:spMkLst>
        </pc:spChg>
        <pc:spChg chg="add mod">
          <ac:chgData name="Hashimoto, Chie / 橋本　知依" userId="d974ff01-1f92-419a-ba7c-6fd3fb8463af" providerId="ADAL" clId="{CEC69B72-61DE-432E-9045-BEB07D4FEFC8}" dt="2023-09-26T07:06:06.027" v="6964" actId="164"/>
          <ac:spMkLst>
            <pc:docMk/>
            <pc:sldMk cId="3001792241" sldId="327"/>
            <ac:spMk id="10" creationId="{7ADC2C0F-5BB6-D752-1184-F3E43A9B8043}"/>
          </ac:spMkLst>
        </pc:spChg>
        <pc:spChg chg="add mod">
          <ac:chgData name="Hashimoto, Chie / 橋本　知依" userId="d974ff01-1f92-419a-ba7c-6fd3fb8463af" providerId="ADAL" clId="{CEC69B72-61DE-432E-9045-BEB07D4FEFC8}" dt="2023-09-26T07:05:54.739" v="6963" actId="164"/>
          <ac:spMkLst>
            <pc:docMk/>
            <pc:sldMk cId="3001792241" sldId="327"/>
            <ac:spMk id="13" creationId="{12E16C5E-E534-75F3-4982-C1857F88929A}"/>
          </ac:spMkLst>
        </pc:spChg>
        <pc:spChg chg="add mod">
          <ac:chgData name="Hashimoto, Chie / 橋本　知依" userId="d974ff01-1f92-419a-ba7c-6fd3fb8463af" providerId="ADAL" clId="{CEC69B72-61DE-432E-9045-BEB07D4FEFC8}" dt="2023-09-26T07:05:21.240" v="6957" actId="164"/>
          <ac:spMkLst>
            <pc:docMk/>
            <pc:sldMk cId="3001792241" sldId="327"/>
            <ac:spMk id="14" creationId="{4C95C319-FE71-6B75-21C9-8825F2E1E349}"/>
          </ac:spMkLst>
        </pc:spChg>
        <pc:spChg chg="add mod">
          <ac:chgData name="Hashimoto, Chie / 橋本　知依" userId="d974ff01-1f92-419a-ba7c-6fd3fb8463af" providerId="ADAL" clId="{CEC69B72-61DE-432E-9045-BEB07D4FEFC8}" dt="2023-09-26T07:05:54.739" v="6963" actId="164"/>
          <ac:spMkLst>
            <pc:docMk/>
            <pc:sldMk cId="3001792241" sldId="327"/>
            <ac:spMk id="15" creationId="{907F681B-F31D-3C9F-5B90-4CDA24B2F89A}"/>
          </ac:spMkLst>
        </pc:spChg>
        <pc:spChg chg="add del mod">
          <ac:chgData name="Hashimoto, Chie / 橋本　知依" userId="d974ff01-1f92-419a-ba7c-6fd3fb8463af" providerId="ADAL" clId="{CEC69B72-61DE-432E-9045-BEB07D4FEFC8}" dt="2023-09-26T07:07:11.520" v="6992" actId="478"/>
          <ac:spMkLst>
            <pc:docMk/>
            <pc:sldMk cId="3001792241" sldId="327"/>
            <ac:spMk id="16" creationId="{5D11538F-8FB5-F1FB-F405-68D7033A9E57}"/>
          </ac:spMkLst>
        </pc:spChg>
        <pc:grpChg chg="add mod">
          <ac:chgData name="Hashimoto, Chie / 橋本　知依" userId="d974ff01-1f92-419a-ba7c-6fd3fb8463af" providerId="ADAL" clId="{CEC69B72-61DE-432E-9045-BEB07D4FEFC8}" dt="2023-09-26T07:07:17.701" v="6994" actId="1076"/>
          <ac:grpSpMkLst>
            <pc:docMk/>
            <pc:sldMk cId="3001792241" sldId="327"/>
            <ac:grpSpMk id="17" creationId="{EA9E4E91-2990-B388-712F-A46FEF2C208B}"/>
          </ac:grpSpMkLst>
        </pc:grpChg>
        <pc:grpChg chg="add del mod">
          <ac:chgData name="Hashimoto, Chie / 橋本　知依" userId="d974ff01-1f92-419a-ba7c-6fd3fb8463af" providerId="ADAL" clId="{CEC69B72-61DE-432E-9045-BEB07D4FEFC8}" dt="2023-09-26T07:07:00.894" v="6990" actId="478"/>
          <ac:grpSpMkLst>
            <pc:docMk/>
            <pc:sldMk cId="3001792241" sldId="327"/>
            <ac:grpSpMk id="19" creationId="{53F1A216-C341-6F04-308A-8A762F70ABF7}"/>
          </ac:grpSpMkLst>
        </pc:grpChg>
        <pc:grpChg chg="add del mod ord">
          <ac:chgData name="Hashimoto, Chie / 橋本　知依" userId="d974ff01-1f92-419a-ba7c-6fd3fb8463af" providerId="ADAL" clId="{CEC69B72-61DE-432E-9045-BEB07D4FEFC8}" dt="2023-09-26T07:07:00.894" v="6990" actId="478"/>
          <ac:grpSpMkLst>
            <pc:docMk/>
            <pc:sldMk cId="3001792241" sldId="327"/>
            <ac:grpSpMk id="20" creationId="{294A2771-5F88-2A8B-B8A6-F5469A2B8BA2}"/>
          </ac:grpSpMkLst>
        </pc:grpChg>
        <pc:graphicFrameChg chg="mod modGraphic">
          <ac:chgData name="Hashimoto, Chie / 橋本　知依" userId="d974ff01-1f92-419a-ba7c-6fd3fb8463af" providerId="ADAL" clId="{CEC69B72-61DE-432E-9045-BEB07D4FEFC8}" dt="2023-09-26T07:12:51.247" v="7174" actId="20577"/>
          <ac:graphicFrameMkLst>
            <pc:docMk/>
            <pc:sldMk cId="3001792241" sldId="327"/>
            <ac:graphicFrameMk id="8" creationId="{07219AAD-97A6-3628-5ADC-E4FDDF648FDB}"/>
          </ac:graphicFrameMkLst>
        </pc:graphicFrameChg>
        <pc:picChg chg="add mod modCrop">
          <ac:chgData name="Hashimoto, Chie / 橋本　知依" userId="d974ff01-1f92-419a-ba7c-6fd3fb8463af" providerId="ADAL" clId="{CEC69B72-61DE-432E-9045-BEB07D4FEFC8}" dt="2023-09-26T07:06:06.027" v="6964" actId="164"/>
          <ac:picMkLst>
            <pc:docMk/>
            <pc:sldMk cId="3001792241" sldId="327"/>
            <ac:picMk id="3" creationId="{EE6435FA-63E6-3537-FFF0-9B1862EFC11C}"/>
          </ac:picMkLst>
        </pc:picChg>
        <pc:picChg chg="add mod">
          <ac:chgData name="Hashimoto, Chie / 橋本　知依" userId="d974ff01-1f92-419a-ba7c-6fd3fb8463af" providerId="ADAL" clId="{CEC69B72-61DE-432E-9045-BEB07D4FEFC8}" dt="2023-09-26T07:05:21.240" v="6957" actId="164"/>
          <ac:picMkLst>
            <pc:docMk/>
            <pc:sldMk cId="3001792241" sldId="327"/>
            <ac:picMk id="4" creationId="{7B754CF3-8577-B476-3374-9A35BF42E3F7}"/>
          </ac:picMkLst>
        </pc:picChg>
        <pc:picChg chg="add del">
          <ac:chgData name="Hashimoto, Chie / 橋本　知依" userId="d974ff01-1f92-419a-ba7c-6fd3fb8463af" providerId="ADAL" clId="{CEC69B72-61DE-432E-9045-BEB07D4FEFC8}" dt="2023-09-12T09:28:03.375" v="3358" actId="22"/>
          <ac:picMkLst>
            <pc:docMk/>
            <pc:sldMk cId="3001792241" sldId="327"/>
            <ac:picMk id="5" creationId="{4FC01B49-91A5-04DF-8759-EB3E732086FE}"/>
          </ac:picMkLst>
        </pc:picChg>
        <pc:picChg chg="add mod">
          <ac:chgData name="Hashimoto, Chie / 橋本　知依" userId="d974ff01-1f92-419a-ba7c-6fd3fb8463af" providerId="ADAL" clId="{CEC69B72-61DE-432E-9045-BEB07D4FEFC8}" dt="2023-09-26T07:05:21.240" v="6957" actId="164"/>
          <ac:picMkLst>
            <pc:docMk/>
            <pc:sldMk cId="3001792241" sldId="327"/>
            <ac:picMk id="5" creationId="{C42FFABE-FBD3-BA2D-A74C-20E9D5AC6996}"/>
          </ac:picMkLst>
        </pc:picChg>
        <pc:picChg chg="add mod modCrop">
          <ac:chgData name="Hashimoto, Chie / 橋本　知依" userId="d974ff01-1f92-419a-ba7c-6fd3fb8463af" providerId="ADAL" clId="{CEC69B72-61DE-432E-9045-BEB07D4FEFC8}" dt="2023-09-26T07:05:54.739" v="6963" actId="164"/>
          <ac:picMkLst>
            <pc:docMk/>
            <pc:sldMk cId="3001792241" sldId="327"/>
            <ac:picMk id="9" creationId="{88A430D6-B8AA-1373-B420-15A4F7B00234}"/>
          </ac:picMkLst>
        </pc:picChg>
        <pc:cxnChg chg="add mod">
          <ac:chgData name="Hashimoto, Chie / 橋本　知依" userId="d974ff01-1f92-419a-ba7c-6fd3fb8463af" providerId="ADAL" clId="{CEC69B72-61DE-432E-9045-BEB07D4FEFC8}" dt="2023-09-26T07:07:00.894" v="6990" actId="478"/>
          <ac:cxnSpMkLst>
            <pc:docMk/>
            <pc:sldMk cId="3001792241" sldId="327"/>
            <ac:cxnSpMk id="11" creationId="{2CFBE8FE-F4C6-1CE3-D4FD-94553FDA1940}"/>
          </ac:cxnSpMkLst>
        </pc:cxnChg>
        <pc:cxnChg chg="add mod">
          <ac:chgData name="Hashimoto, Chie / 橋本　知依" userId="d974ff01-1f92-419a-ba7c-6fd3fb8463af" providerId="ADAL" clId="{CEC69B72-61DE-432E-9045-BEB07D4FEFC8}" dt="2023-09-26T07:05:21.240" v="6957" actId="164"/>
          <ac:cxnSpMkLst>
            <pc:docMk/>
            <pc:sldMk cId="3001792241" sldId="327"/>
            <ac:cxnSpMk id="12" creationId="{59F0663C-8104-925B-C469-FB42912232B1}"/>
          </ac:cxnSpMkLst>
        </pc:cxnChg>
      </pc:sldChg>
      <pc:sldChg chg="addSp delSp modSp add mod">
        <pc:chgData name="Hashimoto, Chie / 橋本　知依" userId="d974ff01-1f92-419a-ba7c-6fd3fb8463af" providerId="ADAL" clId="{CEC69B72-61DE-432E-9045-BEB07D4FEFC8}" dt="2023-09-26T07:08:35.379" v="7067" actId="20577"/>
        <pc:sldMkLst>
          <pc:docMk/>
          <pc:sldMk cId="3855689316" sldId="328"/>
        </pc:sldMkLst>
        <pc:spChg chg="add mod">
          <ac:chgData name="Hashimoto, Chie / 橋本　知依" userId="d974ff01-1f92-419a-ba7c-6fd3fb8463af" providerId="ADAL" clId="{CEC69B72-61DE-432E-9045-BEB07D4FEFC8}" dt="2023-09-13T04:18:43.191" v="3629" actId="1076"/>
          <ac:spMkLst>
            <pc:docMk/>
            <pc:sldMk cId="3855689316" sldId="328"/>
            <ac:spMk id="4" creationId="{DB7DA942-83B7-7330-1696-CA5120615363}"/>
          </ac:spMkLst>
        </pc:spChg>
        <pc:spChg chg="mod">
          <ac:chgData name="Hashimoto, Chie / 橋本　知依" userId="d974ff01-1f92-419a-ba7c-6fd3fb8463af" providerId="ADAL" clId="{CEC69B72-61DE-432E-9045-BEB07D4FEFC8}" dt="2023-09-12T09:16:52.629" v="2707" actId="164"/>
          <ac:spMkLst>
            <pc:docMk/>
            <pc:sldMk cId="3855689316" sldId="328"/>
            <ac:spMk id="17" creationId="{B316CAF4-FCD4-9ACB-602C-A144DBFC036C}"/>
          </ac:spMkLst>
        </pc:spChg>
        <pc:spChg chg="mod">
          <ac:chgData name="Hashimoto, Chie / 橋本　知依" userId="d974ff01-1f92-419a-ba7c-6fd3fb8463af" providerId="ADAL" clId="{CEC69B72-61DE-432E-9045-BEB07D4FEFC8}" dt="2023-09-12T09:16:52.629" v="2707" actId="164"/>
          <ac:spMkLst>
            <pc:docMk/>
            <pc:sldMk cId="3855689316" sldId="328"/>
            <ac:spMk id="18" creationId="{BBABFC79-3A7D-4354-404A-91456657F4FB}"/>
          </ac:spMkLst>
        </pc:spChg>
        <pc:spChg chg="del">
          <ac:chgData name="Hashimoto, Chie / 橋本　知依" userId="d974ff01-1f92-419a-ba7c-6fd3fb8463af" providerId="ADAL" clId="{CEC69B72-61DE-432E-9045-BEB07D4FEFC8}" dt="2023-09-12T09:16:56.558" v="2709" actId="478"/>
          <ac:spMkLst>
            <pc:docMk/>
            <pc:sldMk cId="3855689316" sldId="328"/>
            <ac:spMk id="22" creationId="{B64EDA99-177C-459E-DC48-F39DC867C855}"/>
          </ac:spMkLst>
        </pc:spChg>
        <pc:spChg chg="mod">
          <ac:chgData name="Hashimoto, Chie / 橋本　知依" userId="d974ff01-1f92-419a-ba7c-6fd3fb8463af" providerId="ADAL" clId="{CEC69B72-61DE-432E-9045-BEB07D4FEFC8}" dt="2023-09-13T04:18:43.191" v="3629" actId="1076"/>
          <ac:spMkLst>
            <pc:docMk/>
            <pc:sldMk cId="3855689316" sldId="328"/>
            <ac:spMk id="27" creationId="{BEA0EE62-0582-B3F7-F03C-911F97C78A7B}"/>
          </ac:spMkLst>
        </pc:spChg>
        <pc:grpChg chg="add mod">
          <ac:chgData name="Hashimoto, Chie / 橋本　知依" userId="d974ff01-1f92-419a-ba7c-6fd3fb8463af" providerId="ADAL" clId="{CEC69B72-61DE-432E-9045-BEB07D4FEFC8}" dt="2023-09-13T04:18:43.191" v="3629" actId="1076"/>
          <ac:grpSpMkLst>
            <pc:docMk/>
            <pc:sldMk cId="3855689316" sldId="328"/>
            <ac:grpSpMk id="2" creationId="{C03D44D3-B51E-7D67-8175-4CBB490D3B70}"/>
          </ac:grpSpMkLst>
        </pc:grpChg>
        <pc:grpChg chg="mod">
          <ac:chgData name="Hashimoto, Chie / 橋本　知依" userId="d974ff01-1f92-419a-ba7c-6fd3fb8463af" providerId="ADAL" clId="{CEC69B72-61DE-432E-9045-BEB07D4FEFC8}" dt="2023-09-12T09:16:52.629" v="2707" actId="164"/>
          <ac:grpSpMkLst>
            <pc:docMk/>
            <pc:sldMk cId="3855689316" sldId="328"/>
            <ac:grpSpMk id="15" creationId="{A1EB7960-60B8-BC4A-B7B0-B1009EE42956}"/>
          </ac:grpSpMkLst>
        </pc:grpChg>
        <pc:graphicFrameChg chg="mod modGraphic">
          <ac:chgData name="Hashimoto, Chie / 橋本　知依" userId="d974ff01-1f92-419a-ba7c-6fd3fb8463af" providerId="ADAL" clId="{CEC69B72-61DE-432E-9045-BEB07D4FEFC8}" dt="2023-09-26T07:08:35.379" v="7067" actId="20577"/>
          <ac:graphicFrameMkLst>
            <pc:docMk/>
            <pc:sldMk cId="3855689316" sldId="328"/>
            <ac:graphicFrameMk id="8" creationId="{07219AAD-97A6-3628-5ADC-E4FDDF648FDB}"/>
          </ac:graphicFrameMkLst>
        </pc:graphicFrameChg>
        <pc:picChg chg="mod">
          <ac:chgData name="Hashimoto, Chie / 橋本　知依" userId="d974ff01-1f92-419a-ba7c-6fd3fb8463af" providerId="ADAL" clId="{CEC69B72-61DE-432E-9045-BEB07D4FEFC8}" dt="2023-09-12T09:16:52.629" v="2707" actId="164"/>
          <ac:picMkLst>
            <pc:docMk/>
            <pc:sldMk cId="3855689316" sldId="328"/>
            <ac:picMk id="5" creationId="{B20297D4-F2F2-D17F-14E1-D5CFC8392E41}"/>
          </ac:picMkLst>
        </pc:picChg>
        <pc:picChg chg="mod">
          <ac:chgData name="Hashimoto, Chie / 橋本　知依" userId="d974ff01-1f92-419a-ba7c-6fd3fb8463af" providerId="ADAL" clId="{CEC69B72-61DE-432E-9045-BEB07D4FEFC8}" dt="2023-09-12T09:16:52.629" v="2707" actId="164"/>
          <ac:picMkLst>
            <pc:docMk/>
            <pc:sldMk cId="3855689316" sldId="328"/>
            <ac:picMk id="9" creationId="{3440F271-BC65-FB2F-F8D0-C7BC46D7037C}"/>
          </ac:picMkLst>
        </pc:picChg>
        <pc:cxnChg chg="mod">
          <ac:chgData name="Hashimoto, Chie / 橋本　知依" userId="d974ff01-1f92-419a-ba7c-6fd3fb8463af" providerId="ADAL" clId="{CEC69B72-61DE-432E-9045-BEB07D4FEFC8}" dt="2023-09-12T09:16:52.629" v="2707" actId="164"/>
          <ac:cxnSpMkLst>
            <pc:docMk/>
            <pc:sldMk cId="3855689316" sldId="328"/>
            <ac:cxnSpMk id="19" creationId="{23CF319B-769A-909C-EDAA-50B390F19F99}"/>
          </ac:cxnSpMkLst>
        </pc:cxnChg>
        <pc:cxnChg chg="mod">
          <ac:chgData name="Hashimoto, Chie / 橋本　知依" userId="d974ff01-1f92-419a-ba7c-6fd3fb8463af" providerId="ADAL" clId="{CEC69B72-61DE-432E-9045-BEB07D4FEFC8}" dt="2023-09-12T09:16:52.629" v="2707" actId="164"/>
          <ac:cxnSpMkLst>
            <pc:docMk/>
            <pc:sldMk cId="3855689316" sldId="328"/>
            <ac:cxnSpMk id="24" creationId="{8E8BC20D-D2FA-79D9-AB2A-AA571A0EE371}"/>
          </ac:cxnSpMkLst>
        </pc:cxnChg>
      </pc:sldChg>
      <pc:sldChg chg="delSp new del mod">
        <pc:chgData name="Hashimoto, Chie / 橋本　知依" userId="d974ff01-1f92-419a-ba7c-6fd3fb8463af" providerId="ADAL" clId="{CEC69B72-61DE-432E-9045-BEB07D4FEFC8}" dt="2023-09-25T23:47:30.211" v="3731" actId="47"/>
        <pc:sldMkLst>
          <pc:docMk/>
          <pc:sldMk cId="981623921" sldId="329"/>
        </pc:sldMkLst>
        <pc:spChg chg="del">
          <ac:chgData name="Hashimoto, Chie / 橋本　知依" userId="d974ff01-1f92-419a-ba7c-6fd3fb8463af" providerId="ADAL" clId="{CEC69B72-61DE-432E-9045-BEB07D4FEFC8}" dt="2023-09-25T23:47:26.672" v="3730" actId="478"/>
          <ac:spMkLst>
            <pc:docMk/>
            <pc:sldMk cId="981623921" sldId="329"/>
            <ac:spMk id="2" creationId="{769BFFD9-84B2-1726-F804-EC52B3D2DAC3}"/>
          </ac:spMkLst>
        </pc:spChg>
        <pc:spChg chg="del">
          <ac:chgData name="Hashimoto, Chie / 橋本　知依" userId="d974ff01-1f92-419a-ba7c-6fd3fb8463af" providerId="ADAL" clId="{CEC69B72-61DE-432E-9045-BEB07D4FEFC8}" dt="2023-09-25T23:47:26.672" v="3730" actId="478"/>
          <ac:spMkLst>
            <pc:docMk/>
            <pc:sldMk cId="981623921" sldId="329"/>
            <ac:spMk id="3" creationId="{7593802C-A45A-63CB-ACF3-F1BEE3609D08}"/>
          </ac:spMkLst>
        </pc:spChg>
        <pc:spChg chg="del">
          <ac:chgData name="Hashimoto, Chie / 橋本　知依" userId="d974ff01-1f92-419a-ba7c-6fd3fb8463af" providerId="ADAL" clId="{CEC69B72-61DE-432E-9045-BEB07D4FEFC8}" dt="2023-09-25T23:47:26.672" v="3730" actId="478"/>
          <ac:spMkLst>
            <pc:docMk/>
            <pc:sldMk cId="981623921" sldId="329"/>
            <ac:spMk id="4" creationId="{D431FE1C-3ECD-5073-78F7-0023F9C8211E}"/>
          </ac:spMkLst>
        </pc:spChg>
        <pc:spChg chg="del">
          <ac:chgData name="Hashimoto, Chie / 橋本　知依" userId="d974ff01-1f92-419a-ba7c-6fd3fb8463af" providerId="ADAL" clId="{CEC69B72-61DE-432E-9045-BEB07D4FEFC8}" dt="2023-09-25T23:47:26.672" v="3730" actId="478"/>
          <ac:spMkLst>
            <pc:docMk/>
            <pc:sldMk cId="981623921" sldId="329"/>
            <ac:spMk id="5" creationId="{92CFC14B-4A22-A0D1-EA89-88F7EB7EA20B}"/>
          </ac:spMkLst>
        </pc:spChg>
      </pc:sldChg>
      <pc:sldChg chg="addSp delSp modSp add del mod">
        <pc:chgData name="Hashimoto, Chie / 橋本　知依" userId="d974ff01-1f92-419a-ba7c-6fd3fb8463af" providerId="ADAL" clId="{CEC69B72-61DE-432E-9045-BEB07D4FEFC8}" dt="2023-09-26T07:07:22.327" v="6996" actId="47"/>
        <pc:sldMkLst>
          <pc:docMk/>
          <pc:sldMk cId="1541515246" sldId="329"/>
        </pc:sldMkLst>
        <pc:spChg chg="add del mod">
          <ac:chgData name="Hashimoto, Chie / 橋本　知依" userId="d974ff01-1f92-419a-ba7c-6fd3fb8463af" providerId="ADAL" clId="{CEC69B72-61DE-432E-9045-BEB07D4FEFC8}" dt="2023-09-26T07:05:16.284" v="6955" actId="21"/>
          <ac:spMkLst>
            <pc:docMk/>
            <pc:sldMk cId="1541515246" sldId="329"/>
            <ac:spMk id="9" creationId="{278FB008-2CCE-C668-4B79-4A707F70BFDC}"/>
          </ac:spMkLst>
        </pc:spChg>
        <pc:spChg chg="add del mod">
          <ac:chgData name="Hashimoto, Chie / 橋本　知依" userId="d974ff01-1f92-419a-ba7c-6fd3fb8463af" providerId="ADAL" clId="{CEC69B72-61DE-432E-9045-BEB07D4FEFC8}" dt="2023-09-26T07:05:16.284" v="6955" actId="21"/>
          <ac:spMkLst>
            <pc:docMk/>
            <pc:sldMk cId="1541515246" sldId="329"/>
            <ac:spMk id="13" creationId="{66CC4304-DBF3-E06C-C5C2-7A7B15196AC3}"/>
          </ac:spMkLst>
        </pc:spChg>
        <pc:graphicFrameChg chg="add del mod modGraphic">
          <ac:chgData name="Hashimoto, Chie / 橋本　知依" userId="d974ff01-1f92-419a-ba7c-6fd3fb8463af" providerId="ADAL" clId="{CEC69B72-61DE-432E-9045-BEB07D4FEFC8}" dt="2023-09-26T00:39:41.508" v="4200" actId="20577"/>
          <ac:graphicFrameMkLst>
            <pc:docMk/>
            <pc:sldMk cId="1541515246" sldId="329"/>
            <ac:graphicFrameMk id="8" creationId="{07219AAD-97A6-3628-5ADC-E4FDDF648FDB}"/>
          </ac:graphicFrameMkLst>
        </pc:graphicFrameChg>
        <pc:picChg chg="add del mod">
          <ac:chgData name="Hashimoto, Chie / 橋本　知依" userId="d974ff01-1f92-419a-ba7c-6fd3fb8463af" providerId="ADAL" clId="{CEC69B72-61DE-432E-9045-BEB07D4FEFC8}" dt="2023-09-26T07:05:16.284" v="6955" actId="21"/>
          <ac:picMkLst>
            <pc:docMk/>
            <pc:sldMk cId="1541515246" sldId="329"/>
            <ac:picMk id="3" creationId="{BD777D6E-7FF9-10A8-22D6-752153209459}"/>
          </ac:picMkLst>
        </pc:picChg>
        <pc:picChg chg="add del mod">
          <ac:chgData name="Hashimoto, Chie / 橋本　知依" userId="d974ff01-1f92-419a-ba7c-6fd3fb8463af" providerId="ADAL" clId="{CEC69B72-61DE-432E-9045-BEB07D4FEFC8}" dt="2023-09-26T00:20:49.640" v="3976"/>
          <ac:picMkLst>
            <pc:docMk/>
            <pc:sldMk cId="1541515246" sldId="329"/>
            <ac:picMk id="4" creationId="{955C9C5C-93AB-B309-B548-0DDD70AE3A12}"/>
          </ac:picMkLst>
        </pc:picChg>
        <pc:picChg chg="add del mod">
          <ac:chgData name="Hashimoto, Chie / 橋本　知依" userId="d974ff01-1f92-419a-ba7c-6fd3fb8463af" providerId="ADAL" clId="{CEC69B72-61DE-432E-9045-BEB07D4FEFC8}" dt="2023-09-26T07:05:16.284" v="6955" actId="21"/>
          <ac:picMkLst>
            <pc:docMk/>
            <pc:sldMk cId="1541515246" sldId="329"/>
            <ac:picMk id="7" creationId="{ECACED21-7080-70BA-06AD-31640C742C9A}"/>
          </ac:picMkLst>
        </pc:picChg>
        <pc:cxnChg chg="add del mod">
          <ac:chgData name="Hashimoto, Chie / 橋本　知依" userId="d974ff01-1f92-419a-ba7c-6fd3fb8463af" providerId="ADAL" clId="{CEC69B72-61DE-432E-9045-BEB07D4FEFC8}" dt="2023-09-26T07:05:16.284" v="6955" actId="21"/>
          <ac:cxnSpMkLst>
            <pc:docMk/>
            <pc:sldMk cId="1541515246" sldId="329"/>
            <ac:cxnSpMk id="10" creationId="{32259B52-2BB6-9088-DCB5-7507F1CC6668}"/>
          </ac:cxnSpMkLst>
        </pc:cxnChg>
      </pc:sldChg>
      <pc:sldChg chg="addSp modSp add del mod">
        <pc:chgData name="Hashimoto, Chie / 橋本　知依" userId="d974ff01-1f92-419a-ba7c-6fd3fb8463af" providerId="ADAL" clId="{CEC69B72-61DE-432E-9045-BEB07D4FEFC8}" dt="2023-09-26T07:04:45.565" v="6953" actId="47"/>
        <pc:sldMkLst>
          <pc:docMk/>
          <pc:sldMk cId="2043304112" sldId="330"/>
        </pc:sldMkLst>
        <pc:graphicFrameChg chg="mod modGraphic">
          <ac:chgData name="Hashimoto, Chie / 橋本　知依" userId="d974ff01-1f92-419a-ba7c-6fd3fb8463af" providerId="ADAL" clId="{CEC69B72-61DE-432E-9045-BEB07D4FEFC8}" dt="2023-09-26T00:39:36.402" v="4199" actId="6549"/>
          <ac:graphicFrameMkLst>
            <pc:docMk/>
            <pc:sldMk cId="2043304112" sldId="330"/>
            <ac:graphicFrameMk id="8" creationId="{07219AAD-97A6-3628-5ADC-E4FDDF648FDB}"/>
          </ac:graphicFrameMkLst>
        </pc:graphicFrameChg>
        <pc:picChg chg="add mod modCrop">
          <ac:chgData name="Hashimoto, Chie / 橋本　知依" userId="d974ff01-1f92-419a-ba7c-6fd3fb8463af" providerId="ADAL" clId="{CEC69B72-61DE-432E-9045-BEB07D4FEFC8}" dt="2023-09-26T00:27:56.351" v="4191" actId="1076"/>
          <ac:picMkLst>
            <pc:docMk/>
            <pc:sldMk cId="2043304112" sldId="330"/>
            <ac:picMk id="3" creationId="{8CFCF54C-5498-3D84-7B83-4D6EE3CC3C10}"/>
          </ac:picMkLst>
        </pc:picChg>
      </pc:sldChg>
      <pc:sldChg chg="addSp delSp modSp add mod">
        <pc:chgData name="Hashimoto, Chie / 橋本　知依" userId="d974ff01-1f92-419a-ba7c-6fd3fb8463af" providerId="ADAL" clId="{CEC69B72-61DE-432E-9045-BEB07D4FEFC8}" dt="2023-09-26T07:13:57.476" v="7226" actId="20577"/>
        <pc:sldMkLst>
          <pc:docMk/>
          <pc:sldMk cId="3792151018" sldId="331"/>
        </pc:sldMkLst>
        <pc:spChg chg="del">
          <ac:chgData name="Hashimoto, Chie / 橋本　知依" userId="d974ff01-1f92-419a-ba7c-6fd3fb8463af" providerId="ADAL" clId="{CEC69B72-61DE-432E-9045-BEB07D4FEFC8}" dt="2023-09-26T01:09:49.637" v="5030" actId="478"/>
          <ac:spMkLst>
            <pc:docMk/>
            <pc:sldMk cId="3792151018" sldId="331"/>
            <ac:spMk id="9" creationId="{278FB008-2CCE-C668-4B79-4A707F70BFDC}"/>
          </ac:spMkLst>
        </pc:spChg>
        <pc:spChg chg="add del">
          <ac:chgData name="Hashimoto, Chie / 橋本　知依" userId="d974ff01-1f92-419a-ba7c-6fd3fb8463af" providerId="ADAL" clId="{CEC69B72-61DE-432E-9045-BEB07D4FEFC8}" dt="2023-09-26T01:09:48.292" v="5029" actId="478"/>
          <ac:spMkLst>
            <pc:docMk/>
            <pc:sldMk cId="3792151018" sldId="331"/>
            <ac:spMk id="13" creationId="{66CC4304-DBF3-E06C-C5C2-7A7B15196AC3}"/>
          </ac:spMkLst>
        </pc:spChg>
        <pc:graphicFrameChg chg="mod modGraphic">
          <ac:chgData name="Hashimoto, Chie / 橋本　知依" userId="d974ff01-1f92-419a-ba7c-6fd3fb8463af" providerId="ADAL" clId="{CEC69B72-61DE-432E-9045-BEB07D4FEFC8}" dt="2023-09-26T07:13:57.476" v="7226" actId="20577"/>
          <ac:graphicFrameMkLst>
            <pc:docMk/>
            <pc:sldMk cId="3792151018" sldId="331"/>
            <ac:graphicFrameMk id="8" creationId="{07219AAD-97A6-3628-5ADC-E4FDDF648FDB}"/>
          </ac:graphicFrameMkLst>
        </pc:graphicFrameChg>
        <pc:picChg chg="add del">
          <ac:chgData name="Hashimoto, Chie / 橋本　知依" userId="d974ff01-1f92-419a-ba7c-6fd3fb8463af" providerId="ADAL" clId="{CEC69B72-61DE-432E-9045-BEB07D4FEFC8}" dt="2023-09-26T00:39:28.960" v="4195" actId="478"/>
          <ac:picMkLst>
            <pc:docMk/>
            <pc:sldMk cId="3792151018" sldId="331"/>
            <ac:picMk id="3" creationId="{BD777D6E-7FF9-10A8-22D6-752153209459}"/>
          </ac:picMkLst>
        </pc:picChg>
        <pc:picChg chg="add del">
          <ac:chgData name="Hashimoto, Chie / 橋本　知依" userId="d974ff01-1f92-419a-ba7c-6fd3fb8463af" providerId="ADAL" clId="{CEC69B72-61DE-432E-9045-BEB07D4FEFC8}" dt="2023-09-26T00:39:28.960" v="4195" actId="478"/>
          <ac:picMkLst>
            <pc:docMk/>
            <pc:sldMk cId="3792151018" sldId="331"/>
            <ac:picMk id="7" creationId="{ECACED21-7080-70BA-06AD-31640C742C9A}"/>
          </ac:picMkLst>
        </pc:picChg>
        <pc:cxnChg chg="add del mod">
          <ac:chgData name="Hashimoto, Chie / 橋本　知依" userId="d974ff01-1f92-419a-ba7c-6fd3fb8463af" providerId="ADAL" clId="{CEC69B72-61DE-432E-9045-BEB07D4FEFC8}" dt="2023-09-26T01:09:50.240" v="5031" actId="478"/>
          <ac:cxnSpMkLst>
            <pc:docMk/>
            <pc:sldMk cId="3792151018" sldId="331"/>
            <ac:cxnSpMk id="10" creationId="{32259B52-2BB6-9088-DCB5-7507F1CC6668}"/>
          </ac:cxnSpMkLst>
        </pc:cxnChg>
      </pc:sldChg>
      <pc:sldChg chg="addSp delSp modSp add mod">
        <pc:chgData name="Hashimoto, Chie / 橋本　知依" userId="d974ff01-1f92-419a-ba7c-6fd3fb8463af" providerId="ADAL" clId="{CEC69B72-61DE-432E-9045-BEB07D4FEFC8}" dt="2023-09-26T07:09:18.194" v="7071" actId="20577"/>
        <pc:sldMkLst>
          <pc:docMk/>
          <pc:sldMk cId="2146032486" sldId="332"/>
        </pc:sldMkLst>
        <pc:spChg chg="add mod">
          <ac:chgData name="Hashimoto, Chie / 橋本　知依" userId="d974ff01-1f92-419a-ba7c-6fd3fb8463af" providerId="ADAL" clId="{CEC69B72-61DE-432E-9045-BEB07D4FEFC8}" dt="2023-09-26T02:07:48.426" v="5842" actId="14100"/>
          <ac:spMkLst>
            <pc:docMk/>
            <pc:sldMk cId="2146032486" sldId="332"/>
            <ac:spMk id="5" creationId="{9B965895-68D2-9B52-9DBA-1F45A673C88E}"/>
          </ac:spMkLst>
        </pc:spChg>
        <pc:spChg chg="add mod">
          <ac:chgData name="Hashimoto, Chie / 橋本　知依" userId="d974ff01-1f92-419a-ba7c-6fd3fb8463af" providerId="ADAL" clId="{CEC69B72-61DE-432E-9045-BEB07D4FEFC8}" dt="2023-09-26T02:08:26.599" v="5960" actId="20577"/>
          <ac:spMkLst>
            <pc:docMk/>
            <pc:sldMk cId="2146032486" sldId="332"/>
            <ac:spMk id="7" creationId="{FEF36CF5-FFB4-CDD6-80B7-CF2960CD1E4F}"/>
          </ac:spMkLst>
        </pc:spChg>
        <pc:spChg chg="add del mod">
          <ac:chgData name="Hashimoto, Chie / 橋本　知依" userId="d974ff01-1f92-419a-ba7c-6fd3fb8463af" providerId="ADAL" clId="{CEC69B72-61DE-432E-9045-BEB07D4FEFC8}" dt="2023-09-26T02:12:07.251" v="6056"/>
          <ac:spMkLst>
            <pc:docMk/>
            <pc:sldMk cId="2146032486" sldId="332"/>
            <ac:spMk id="11" creationId="{903577AE-5439-05DF-5741-7F93AA10D81B}"/>
          </ac:spMkLst>
        </pc:spChg>
        <pc:spChg chg="add mod">
          <ac:chgData name="Hashimoto, Chie / 橋本　知依" userId="d974ff01-1f92-419a-ba7c-6fd3fb8463af" providerId="ADAL" clId="{CEC69B72-61DE-432E-9045-BEB07D4FEFC8}" dt="2023-09-26T02:12:20.883" v="6060" actId="1076"/>
          <ac:spMkLst>
            <pc:docMk/>
            <pc:sldMk cId="2146032486" sldId="332"/>
            <ac:spMk id="13" creationId="{6D0E5B90-2C7E-A916-8BDF-2AFAB97AF93C}"/>
          </ac:spMkLst>
        </pc:spChg>
        <pc:graphicFrameChg chg="mod modGraphic">
          <ac:chgData name="Hashimoto, Chie / 橋本　知依" userId="d974ff01-1f92-419a-ba7c-6fd3fb8463af" providerId="ADAL" clId="{CEC69B72-61DE-432E-9045-BEB07D4FEFC8}" dt="2023-09-26T07:09:18.194" v="7071" actId="20577"/>
          <ac:graphicFrameMkLst>
            <pc:docMk/>
            <pc:sldMk cId="2146032486" sldId="332"/>
            <ac:graphicFrameMk id="8" creationId="{07219AAD-97A6-3628-5ADC-E4FDDF648FDB}"/>
          </ac:graphicFrameMkLst>
        </pc:graphicFrameChg>
        <pc:picChg chg="del">
          <ac:chgData name="Hashimoto, Chie / 橋本　知依" userId="d974ff01-1f92-419a-ba7c-6fd3fb8463af" providerId="ADAL" clId="{CEC69B72-61DE-432E-9045-BEB07D4FEFC8}" dt="2023-09-26T01:55:22.683" v="5545" actId="478"/>
          <ac:picMkLst>
            <pc:docMk/>
            <pc:sldMk cId="2146032486" sldId="332"/>
            <ac:picMk id="3" creationId="{8CFCF54C-5498-3D84-7B83-4D6EE3CC3C10}"/>
          </ac:picMkLst>
        </pc:picChg>
        <pc:picChg chg="add mod">
          <ac:chgData name="Hashimoto, Chie / 橋本　知依" userId="d974ff01-1f92-419a-ba7c-6fd3fb8463af" providerId="ADAL" clId="{CEC69B72-61DE-432E-9045-BEB07D4FEFC8}" dt="2023-09-26T02:07:02.276" v="5749" actId="1076"/>
          <ac:picMkLst>
            <pc:docMk/>
            <pc:sldMk cId="2146032486" sldId="332"/>
            <ac:picMk id="4" creationId="{59CDC3D2-A17E-66FA-E2D8-7F315EB3A886}"/>
          </ac:picMkLst>
        </pc:picChg>
        <pc:picChg chg="add mod modCrop">
          <ac:chgData name="Hashimoto, Chie / 橋本　知依" userId="d974ff01-1f92-419a-ba7c-6fd3fb8463af" providerId="ADAL" clId="{CEC69B72-61DE-432E-9045-BEB07D4FEFC8}" dt="2023-09-26T02:12:04.542" v="6054" actId="1076"/>
          <ac:picMkLst>
            <pc:docMk/>
            <pc:sldMk cId="2146032486" sldId="332"/>
            <ac:picMk id="10" creationId="{FA377643-1B22-6053-E889-3C024D5DF1E9}"/>
          </ac:picMkLst>
        </pc:picChg>
        <pc:picChg chg="add mod ord">
          <ac:chgData name="Hashimoto, Chie / 橋本　知依" userId="d974ff01-1f92-419a-ba7c-6fd3fb8463af" providerId="ADAL" clId="{CEC69B72-61DE-432E-9045-BEB07D4FEFC8}" dt="2023-09-26T02:12:25.528" v="6063" actId="1076"/>
          <ac:picMkLst>
            <pc:docMk/>
            <pc:sldMk cId="2146032486" sldId="332"/>
            <ac:picMk id="12" creationId="{5C676528-979F-8D7C-96FF-BE0958571D49}"/>
          </ac:picMkLst>
        </pc:picChg>
      </pc:sldChg>
      <pc:sldChg chg="new del">
        <pc:chgData name="Hashimoto, Chie / 橋本　知依" userId="d974ff01-1f92-419a-ba7c-6fd3fb8463af" providerId="ADAL" clId="{CEC69B72-61DE-432E-9045-BEB07D4FEFC8}" dt="2023-09-26T01:54:57.112" v="5541" actId="47"/>
        <pc:sldMkLst>
          <pc:docMk/>
          <pc:sldMk cId="3764789913" sldId="332"/>
        </pc:sldMkLst>
      </pc:sldChg>
      <pc:sldChg chg="addSp delSp modSp add mod">
        <pc:chgData name="Hashimoto, Chie / 橋本　知依" userId="d974ff01-1f92-419a-ba7c-6fd3fb8463af" providerId="ADAL" clId="{CEC69B72-61DE-432E-9045-BEB07D4FEFC8}" dt="2023-09-26T07:09:20.217" v="7073" actId="20577"/>
        <pc:sldMkLst>
          <pc:docMk/>
          <pc:sldMk cId="2241326893" sldId="333"/>
        </pc:sldMkLst>
        <pc:spChg chg="del">
          <ac:chgData name="Hashimoto, Chie / 橋本　知依" userId="d974ff01-1f92-419a-ba7c-6fd3fb8463af" providerId="ADAL" clId="{CEC69B72-61DE-432E-9045-BEB07D4FEFC8}" dt="2023-09-26T02:14:28.680" v="6065" actId="478"/>
          <ac:spMkLst>
            <pc:docMk/>
            <pc:sldMk cId="2241326893" sldId="333"/>
            <ac:spMk id="5" creationId="{9B965895-68D2-9B52-9DBA-1F45A673C88E}"/>
          </ac:spMkLst>
        </pc:spChg>
        <pc:spChg chg="del">
          <ac:chgData name="Hashimoto, Chie / 橋本　知依" userId="d974ff01-1f92-419a-ba7c-6fd3fb8463af" providerId="ADAL" clId="{CEC69B72-61DE-432E-9045-BEB07D4FEFC8}" dt="2023-09-26T02:14:37.471" v="6069" actId="478"/>
          <ac:spMkLst>
            <pc:docMk/>
            <pc:sldMk cId="2241326893" sldId="333"/>
            <ac:spMk id="7" creationId="{FEF36CF5-FFB4-CDD6-80B7-CF2960CD1E4F}"/>
          </ac:spMkLst>
        </pc:spChg>
        <pc:spChg chg="del">
          <ac:chgData name="Hashimoto, Chie / 橋本　知依" userId="d974ff01-1f92-419a-ba7c-6fd3fb8463af" providerId="ADAL" clId="{CEC69B72-61DE-432E-9045-BEB07D4FEFC8}" dt="2023-09-26T02:16:26.980" v="6190" actId="478"/>
          <ac:spMkLst>
            <pc:docMk/>
            <pc:sldMk cId="2241326893" sldId="333"/>
            <ac:spMk id="13" creationId="{6D0E5B90-2C7E-A916-8BDF-2AFAB97AF93C}"/>
          </ac:spMkLst>
        </pc:spChg>
        <pc:spChg chg="add mod">
          <ac:chgData name="Hashimoto, Chie / 橋本　知依" userId="d974ff01-1f92-419a-ba7c-6fd3fb8463af" providerId="ADAL" clId="{CEC69B72-61DE-432E-9045-BEB07D4FEFC8}" dt="2023-09-26T02:17:31.525" v="6196" actId="1076"/>
          <ac:spMkLst>
            <pc:docMk/>
            <pc:sldMk cId="2241326893" sldId="333"/>
            <ac:spMk id="15" creationId="{027486A5-F98F-A8B2-FA43-A5B15A227633}"/>
          </ac:spMkLst>
        </pc:spChg>
        <pc:spChg chg="add mod">
          <ac:chgData name="Hashimoto, Chie / 橋本　知依" userId="d974ff01-1f92-419a-ba7c-6fd3fb8463af" providerId="ADAL" clId="{CEC69B72-61DE-432E-9045-BEB07D4FEFC8}" dt="2023-09-26T02:22:28.282" v="6338" actId="164"/>
          <ac:spMkLst>
            <pc:docMk/>
            <pc:sldMk cId="2241326893" sldId="333"/>
            <ac:spMk id="21" creationId="{96DB8264-927E-25AC-FD44-DF6C2D62AC1C}"/>
          </ac:spMkLst>
        </pc:spChg>
        <pc:spChg chg="add mod">
          <ac:chgData name="Hashimoto, Chie / 橋本　知依" userId="d974ff01-1f92-419a-ba7c-6fd3fb8463af" providerId="ADAL" clId="{CEC69B72-61DE-432E-9045-BEB07D4FEFC8}" dt="2023-09-26T02:22:28.282" v="6338" actId="164"/>
          <ac:spMkLst>
            <pc:docMk/>
            <pc:sldMk cId="2241326893" sldId="333"/>
            <ac:spMk id="23" creationId="{4A6FF479-584B-EBA4-4453-D82A0EE09609}"/>
          </ac:spMkLst>
        </pc:spChg>
        <pc:spChg chg="add mod">
          <ac:chgData name="Hashimoto, Chie / 橋本　知依" userId="d974ff01-1f92-419a-ba7c-6fd3fb8463af" providerId="ADAL" clId="{CEC69B72-61DE-432E-9045-BEB07D4FEFC8}" dt="2023-09-26T02:22:28.282" v="6338" actId="164"/>
          <ac:spMkLst>
            <pc:docMk/>
            <pc:sldMk cId="2241326893" sldId="333"/>
            <ac:spMk id="26" creationId="{90EEF916-0643-EA14-FC8C-61AAD9B0B68F}"/>
          </ac:spMkLst>
        </pc:spChg>
        <pc:spChg chg="add mod">
          <ac:chgData name="Hashimoto, Chie / 橋本　知依" userId="d974ff01-1f92-419a-ba7c-6fd3fb8463af" providerId="ADAL" clId="{CEC69B72-61DE-432E-9045-BEB07D4FEFC8}" dt="2023-09-26T02:27:30.287" v="6531" actId="14100"/>
          <ac:spMkLst>
            <pc:docMk/>
            <pc:sldMk cId="2241326893" sldId="333"/>
            <ac:spMk id="31" creationId="{4279095C-39A7-B223-510E-AB90EA720BD9}"/>
          </ac:spMkLst>
        </pc:spChg>
        <pc:spChg chg="add mod">
          <ac:chgData name="Hashimoto, Chie / 橋本　知依" userId="d974ff01-1f92-419a-ba7c-6fd3fb8463af" providerId="ADAL" clId="{CEC69B72-61DE-432E-9045-BEB07D4FEFC8}" dt="2023-09-26T02:31:26.906" v="6591" actId="1076"/>
          <ac:spMkLst>
            <pc:docMk/>
            <pc:sldMk cId="2241326893" sldId="333"/>
            <ac:spMk id="35" creationId="{0AE92C65-8825-CF03-9F0E-06584D444E4F}"/>
          </ac:spMkLst>
        </pc:spChg>
        <pc:grpChg chg="add mod">
          <ac:chgData name="Hashimoto, Chie / 橋本　知依" userId="d974ff01-1f92-419a-ba7c-6fd3fb8463af" providerId="ADAL" clId="{CEC69B72-61DE-432E-9045-BEB07D4FEFC8}" dt="2023-09-26T02:22:29.455" v="6339" actId="1076"/>
          <ac:grpSpMkLst>
            <pc:docMk/>
            <pc:sldMk cId="2241326893" sldId="333"/>
            <ac:grpSpMk id="28" creationId="{E9A80EC8-5BC9-696A-6224-DD4F7EE70608}"/>
          </ac:grpSpMkLst>
        </pc:grpChg>
        <pc:graphicFrameChg chg="mod modGraphic">
          <ac:chgData name="Hashimoto, Chie / 橋本　知依" userId="d974ff01-1f92-419a-ba7c-6fd3fb8463af" providerId="ADAL" clId="{CEC69B72-61DE-432E-9045-BEB07D4FEFC8}" dt="2023-09-26T07:09:20.217" v="7073" actId="20577"/>
          <ac:graphicFrameMkLst>
            <pc:docMk/>
            <pc:sldMk cId="2241326893" sldId="333"/>
            <ac:graphicFrameMk id="8" creationId="{07219AAD-97A6-3628-5ADC-E4FDDF648FDB}"/>
          </ac:graphicFrameMkLst>
        </pc:graphicFrameChg>
        <pc:picChg chg="add mod modCrop">
          <ac:chgData name="Hashimoto, Chie / 橋本　知依" userId="d974ff01-1f92-419a-ba7c-6fd3fb8463af" providerId="ADAL" clId="{CEC69B72-61DE-432E-9045-BEB07D4FEFC8}" dt="2023-09-26T02:17:27.379" v="6194" actId="732"/>
          <ac:picMkLst>
            <pc:docMk/>
            <pc:sldMk cId="2241326893" sldId="333"/>
            <ac:picMk id="3" creationId="{A6AEAA01-E298-C2E5-D8E0-527315B1A56E}"/>
          </ac:picMkLst>
        </pc:picChg>
        <pc:picChg chg="del">
          <ac:chgData name="Hashimoto, Chie / 橋本　知依" userId="d974ff01-1f92-419a-ba7c-6fd3fb8463af" providerId="ADAL" clId="{CEC69B72-61DE-432E-9045-BEB07D4FEFC8}" dt="2023-09-26T02:14:28.680" v="6065" actId="478"/>
          <ac:picMkLst>
            <pc:docMk/>
            <pc:sldMk cId="2241326893" sldId="333"/>
            <ac:picMk id="4" creationId="{59CDC3D2-A17E-66FA-E2D8-7F315EB3A886}"/>
          </ac:picMkLst>
        </pc:picChg>
        <pc:picChg chg="del">
          <ac:chgData name="Hashimoto, Chie / 橋本　知依" userId="d974ff01-1f92-419a-ba7c-6fd3fb8463af" providerId="ADAL" clId="{CEC69B72-61DE-432E-9045-BEB07D4FEFC8}" dt="2023-09-26T02:14:29.328" v="6066" actId="478"/>
          <ac:picMkLst>
            <pc:docMk/>
            <pc:sldMk cId="2241326893" sldId="333"/>
            <ac:picMk id="10" creationId="{FA377643-1B22-6053-E889-3C024D5DF1E9}"/>
          </ac:picMkLst>
        </pc:picChg>
        <pc:picChg chg="del">
          <ac:chgData name="Hashimoto, Chie / 橋本　知依" userId="d974ff01-1f92-419a-ba7c-6fd3fb8463af" providerId="ADAL" clId="{CEC69B72-61DE-432E-9045-BEB07D4FEFC8}" dt="2023-09-26T02:14:30.084" v="6067" actId="478"/>
          <ac:picMkLst>
            <pc:docMk/>
            <pc:sldMk cId="2241326893" sldId="333"/>
            <ac:picMk id="12" creationId="{5C676528-979F-8D7C-96FF-BE0958571D49}"/>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7" creationId="{275BD719-ECB0-5BA1-1E06-960AA2CA31E2}"/>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9" creationId="{D966E4CE-416C-3A65-D452-0EC7C1A76FE9}"/>
          </ac:picMkLst>
        </pc:picChg>
        <pc:picChg chg="add mod modCrop">
          <ac:chgData name="Hashimoto, Chie / 橋本　知依" userId="d974ff01-1f92-419a-ba7c-6fd3fb8463af" providerId="ADAL" clId="{CEC69B72-61DE-432E-9045-BEB07D4FEFC8}" dt="2023-09-26T02:27:23.491" v="6528" actId="1076"/>
          <ac:picMkLst>
            <pc:docMk/>
            <pc:sldMk cId="2241326893" sldId="333"/>
            <ac:picMk id="30" creationId="{E59F192A-5128-DC06-0A11-20A83D349909}"/>
          </ac:picMkLst>
        </pc:picChg>
        <pc:cxnChg chg="add mod">
          <ac:chgData name="Hashimoto, Chie / 橋本　知依" userId="d974ff01-1f92-419a-ba7c-6fd3fb8463af" providerId="ADAL" clId="{CEC69B72-61DE-432E-9045-BEB07D4FEFC8}" dt="2023-09-26T02:17:30.274" v="6195" actId="1076"/>
          <ac:cxnSpMkLst>
            <pc:docMk/>
            <pc:sldMk cId="2241326893" sldId="333"/>
            <ac:cxnSpMk id="11" creationId="{88A686F5-3CA9-743A-FEA1-11D3C1C514BD}"/>
          </ac:cxnSpMkLst>
        </pc:cxnChg>
        <pc:cxnChg chg="add mod">
          <ac:chgData name="Hashimoto, Chie / 橋本　知依" userId="d974ff01-1f92-419a-ba7c-6fd3fb8463af" providerId="ADAL" clId="{CEC69B72-61DE-432E-9045-BEB07D4FEFC8}" dt="2023-09-26T02:22:28.282" v="6338" actId="164"/>
          <ac:cxnSpMkLst>
            <pc:docMk/>
            <pc:sldMk cId="2241326893" sldId="333"/>
            <ac:cxnSpMk id="20" creationId="{6D995B42-B281-1EF1-4494-5F00254D67D1}"/>
          </ac:cxnSpMkLst>
        </pc:cxnChg>
        <pc:cxnChg chg="add mod">
          <ac:chgData name="Hashimoto, Chie / 橋本　知依" userId="d974ff01-1f92-419a-ba7c-6fd3fb8463af" providerId="ADAL" clId="{CEC69B72-61DE-432E-9045-BEB07D4FEFC8}" dt="2023-09-26T02:30:22.414" v="6534" actId="14100"/>
          <ac:cxnSpMkLst>
            <pc:docMk/>
            <pc:sldMk cId="2241326893" sldId="333"/>
            <ac:cxnSpMk id="32" creationId="{AFC21C73-0566-BCB4-F8F8-A3206C1DB208}"/>
          </ac:cxnSpMkLst>
        </pc:cxnChg>
      </pc:sldChg>
      <pc:sldChg chg="addSp delSp new del mod">
        <pc:chgData name="Hashimoto, Chie / 橋本　知依" userId="d974ff01-1f92-419a-ba7c-6fd3fb8463af" providerId="ADAL" clId="{CEC69B72-61DE-432E-9045-BEB07D4FEFC8}" dt="2023-09-26T05:52:10.193" v="6598" actId="47"/>
        <pc:sldMkLst>
          <pc:docMk/>
          <pc:sldMk cId="2862120742" sldId="334"/>
        </pc:sldMkLst>
        <pc:picChg chg="add del">
          <ac:chgData name="Hashimoto, Chie / 橋本　知依" userId="d974ff01-1f92-419a-ba7c-6fd3fb8463af" providerId="ADAL" clId="{CEC69B72-61DE-432E-9045-BEB07D4FEFC8}" dt="2023-09-26T05:52:02.059" v="6596" actId="21"/>
          <ac:picMkLst>
            <pc:docMk/>
            <pc:sldMk cId="2862120742" sldId="334"/>
            <ac:picMk id="7" creationId="{34F23AB4-4668-0125-3E89-B9E973128062}"/>
          </ac:picMkLst>
        </pc:picChg>
      </pc:sldChg>
      <pc:sldChg chg="addSp delSp modSp add mod">
        <pc:chgData name="Hashimoto, Chie / 橋本　知依" userId="d974ff01-1f92-419a-ba7c-6fd3fb8463af" providerId="ADAL" clId="{CEC69B72-61DE-432E-9045-BEB07D4FEFC8}" dt="2023-09-26T05:58:15.272" v="6950" actId="14100"/>
        <pc:sldMkLst>
          <pc:docMk/>
          <pc:sldMk cId="2257314426" sldId="335"/>
        </pc:sldMkLst>
        <pc:spChg chg="del">
          <ac:chgData name="Hashimoto, Chie / 橋本　知依" userId="d974ff01-1f92-419a-ba7c-6fd3fb8463af" providerId="ADAL" clId="{CEC69B72-61DE-432E-9045-BEB07D4FEFC8}" dt="2023-09-26T05:51:58.023" v="6595" actId="478"/>
          <ac:spMkLst>
            <pc:docMk/>
            <pc:sldMk cId="2257314426" sldId="335"/>
            <ac:spMk id="4" creationId="{DB7DA942-83B7-7330-1696-CA5120615363}"/>
          </ac:spMkLst>
        </pc:spChg>
        <pc:spChg chg="add mod">
          <ac:chgData name="Hashimoto, Chie / 橋本　知依" userId="d974ff01-1f92-419a-ba7c-6fd3fb8463af" providerId="ADAL" clId="{CEC69B72-61DE-432E-9045-BEB07D4FEFC8}" dt="2023-09-26T05:52:48.768" v="6646" actId="1076"/>
          <ac:spMkLst>
            <pc:docMk/>
            <pc:sldMk cId="2257314426" sldId="335"/>
            <ac:spMk id="13" creationId="{27DBB4F9-E8FD-A842-1319-C185B88AA9C0}"/>
          </ac:spMkLst>
        </pc:spChg>
        <pc:spChg chg="add mod">
          <ac:chgData name="Hashimoto, Chie / 橋本　知依" userId="d974ff01-1f92-419a-ba7c-6fd3fb8463af" providerId="ADAL" clId="{CEC69B72-61DE-432E-9045-BEB07D4FEFC8}" dt="2023-09-26T05:54:44.560" v="6765" actId="164"/>
          <ac:spMkLst>
            <pc:docMk/>
            <pc:sldMk cId="2257314426" sldId="335"/>
            <ac:spMk id="14" creationId="{79EC39AA-6C61-466A-40AC-37A276BAE84B}"/>
          </ac:spMkLst>
        </pc:spChg>
        <pc:spChg chg="add mod">
          <ac:chgData name="Hashimoto, Chie / 橋本　知依" userId="d974ff01-1f92-419a-ba7c-6fd3fb8463af" providerId="ADAL" clId="{CEC69B72-61DE-432E-9045-BEB07D4FEFC8}" dt="2023-09-26T05:58:15.272" v="6950" actId="14100"/>
          <ac:spMkLst>
            <pc:docMk/>
            <pc:sldMk cId="2257314426" sldId="335"/>
            <ac:spMk id="16" creationId="{5A52FFA9-A931-77C3-3820-4365CA337CC5}"/>
          </ac:spMkLst>
        </pc:spChg>
        <pc:spChg chg="add mod">
          <ac:chgData name="Hashimoto, Chie / 橋本　知依" userId="d974ff01-1f92-419a-ba7c-6fd3fb8463af" providerId="ADAL" clId="{CEC69B72-61DE-432E-9045-BEB07D4FEFC8}" dt="2023-09-26T05:57:18.436" v="6887" actId="164"/>
          <ac:spMkLst>
            <pc:docMk/>
            <pc:sldMk cId="2257314426" sldId="335"/>
            <ac:spMk id="21" creationId="{0048B84F-2535-CE80-245B-77FC25AEBA87}"/>
          </ac:spMkLst>
        </pc:spChg>
        <pc:spChg chg="del">
          <ac:chgData name="Hashimoto, Chie / 橋本　知依" userId="d974ff01-1f92-419a-ba7c-6fd3fb8463af" providerId="ADAL" clId="{CEC69B72-61DE-432E-9045-BEB07D4FEFC8}" dt="2023-09-26T05:51:58.023" v="6595" actId="478"/>
          <ac:spMkLst>
            <pc:docMk/>
            <pc:sldMk cId="2257314426" sldId="335"/>
            <ac:spMk id="27" creationId="{BEA0EE62-0582-B3F7-F03C-911F97C78A7B}"/>
          </ac:spMkLst>
        </pc:spChg>
        <pc:grpChg chg="del">
          <ac:chgData name="Hashimoto, Chie / 橋本　知依" userId="d974ff01-1f92-419a-ba7c-6fd3fb8463af" providerId="ADAL" clId="{CEC69B72-61DE-432E-9045-BEB07D4FEFC8}" dt="2023-09-26T05:51:58.023" v="6595" actId="478"/>
          <ac:grpSpMkLst>
            <pc:docMk/>
            <pc:sldMk cId="2257314426" sldId="335"/>
            <ac:grpSpMk id="2" creationId="{C03D44D3-B51E-7D67-8175-4CBB490D3B70}"/>
          </ac:grpSpMkLst>
        </pc:grpChg>
        <pc:grpChg chg="add mod">
          <ac:chgData name="Hashimoto, Chie / 橋本　知依" userId="d974ff01-1f92-419a-ba7c-6fd3fb8463af" providerId="ADAL" clId="{CEC69B72-61DE-432E-9045-BEB07D4FEFC8}" dt="2023-09-26T05:57:18.436" v="6887" actId="164"/>
          <ac:grpSpMkLst>
            <pc:docMk/>
            <pc:sldMk cId="2257314426" sldId="335"/>
            <ac:grpSpMk id="20" creationId="{BC768BCF-39F3-EBFD-ACDA-7FE538B814CF}"/>
          </ac:grpSpMkLst>
        </pc:grpChg>
        <pc:grpChg chg="add mod">
          <ac:chgData name="Hashimoto, Chie / 橋本　知依" userId="d974ff01-1f92-419a-ba7c-6fd3fb8463af" providerId="ADAL" clId="{CEC69B72-61DE-432E-9045-BEB07D4FEFC8}" dt="2023-09-26T05:57:20.671" v="6888" actId="14100"/>
          <ac:grpSpMkLst>
            <pc:docMk/>
            <pc:sldMk cId="2257314426" sldId="335"/>
            <ac:grpSpMk id="29" creationId="{344D974C-7DFA-20DD-1BCB-E28015C6F2E7}"/>
          </ac:grpSpMkLst>
        </pc:grpChg>
        <pc:graphicFrameChg chg="del">
          <ac:chgData name="Hashimoto, Chie / 橋本　知依" userId="d974ff01-1f92-419a-ba7c-6fd3fb8463af" providerId="ADAL" clId="{CEC69B72-61DE-432E-9045-BEB07D4FEFC8}" dt="2023-09-26T05:51:58.023" v="6595" actId="478"/>
          <ac:graphicFrameMkLst>
            <pc:docMk/>
            <pc:sldMk cId="2257314426" sldId="335"/>
            <ac:graphicFrameMk id="8" creationId="{07219AAD-97A6-3628-5ADC-E4FDDF648FDB}"/>
          </ac:graphicFrameMkLst>
        </pc:graphicFrameChg>
        <pc:picChg chg="add mod modCrop">
          <ac:chgData name="Hashimoto, Chie / 橋本　知依" userId="d974ff01-1f92-419a-ba7c-6fd3fb8463af" providerId="ADAL" clId="{CEC69B72-61DE-432E-9045-BEB07D4FEFC8}" dt="2023-09-26T05:54:44.560" v="6765" actId="164"/>
          <ac:picMkLst>
            <pc:docMk/>
            <pc:sldMk cId="2257314426" sldId="335"/>
            <ac:picMk id="7" creationId="{CFCF2DEB-772A-2411-5DFE-7E7E6DB488C5}"/>
          </ac:picMkLst>
        </pc:picChg>
        <pc:cxnChg chg="mod">
          <ac:chgData name="Hashimoto, Chie / 橋本　知依" userId="d974ff01-1f92-419a-ba7c-6fd3fb8463af" providerId="ADAL" clId="{CEC69B72-61DE-432E-9045-BEB07D4FEFC8}" dt="2023-09-26T05:51:58.023" v="6595" actId="478"/>
          <ac:cxnSpMkLst>
            <pc:docMk/>
            <pc:sldMk cId="2257314426" sldId="335"/>
            <ac:cxnSpMk id="11" creationId="{95A6F4A9-6B95-0BC8-08B0-EC9E4CC00159}"/>
          </ac:cxnSpMkLst>
        </pc:cxnChg>
        <pc:cxnChg chg="mod">
          <ac:chgData name="Hashimoto, Chie / 橋本　知依" userId="d974ff01-1f92-419a-ba7c-6fd3fb8463af" providerId="ADAL" clId="{CEC69B72-61DE-432E-9045-BEB07D4FEFC8}" dt="2023-09-26T05:51:58.023" v="6595" actId="478"/>
          <ac:cxnSpMkLst>
            <pc:docMk/>
            <pc:sldMk cId="2257314426" sldId="335"/>
            <ac:cxnSpMk id="19" creationId="{23CF319B-769A-909C-EDAA-50B390F19F99}"/>
          </ac:cxnSpMkLst>
        </pc:cxnChg>
        <pc:cxnChg chg="add del mod">
          <ac:chgData name="Hashimoto, Chie / 橋本　知依" userId="d974ff01-1f92-419a-ba7c-6fd3fb8463af" providerId="ADAL" clId="{CEC69B72-61DE-432E-9045-BEB07D4FEFC8}" dt="2023-09-26T05:55:34.691" v="6786" actId="478"/>
          <ac:cxnSpMkLst>
            <pc:docMk/>
            <pc:sldMk cId="2257314426" sldId="335"/>
            <ac:cxnSpMk id="23" creationId="{77BBA053-986B-A4C0-EE10-00023E246795}"/>
          </ac:cxnSpMkLst>
        </pc:cxnChg>
        <pc:cxnChg chg="mod">
          <ac:chgData name="Hashimoto, Chie / 橋本　知依" userId="d974ff01-1f92-419a-ba7c-6fd3fb8463af" providerId="ADAL" clId="{CEC69B72-61DE-432E-9045-BEB07D4FEFC8}" dt="2023-09-26T05:51:58.023" v="6595" actId="478"/>
          <ac:cxnSpMkLst>
            <pc:docMk/>
            <pc:sldMk cId="2257314426" sldId="335"/>
            <ac:cxnSpMk id="24" creationId="{8E8BC20D-D2FA-79D9-AB2A-AA571A0EE371}"/>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Design3D</a:t>
            </a:r>
            <a:br>
              <a:rPr lang="en-US" altLang="ja-JP">
                <a:latin typeface="小塚ゴシック Pr6N B"/>
                <a:ea typeface="小塚ゴシック Pr6N B"/>
                <a:cs typeface="Lucida Sans Unicode"/>
              </a:rPr>
            </a:br>
            <a:r>
              <a:rPr lang="en-US" altLang="ja-JP">
                <a:latin typeface="小塚ゴシック Pr6N B"/>
                <a:ea typeface="小塚ゴシック Pr6N B"/>
                <a:cs typeface="Lucida Sans Unicode"/>
              </a:rPr>
              <a:t>2024.4.30(</a:t>
            </a:r>
            <a:r>
              <a:rPr lang="ja-JP" altLang="en-US" dirty="0">
                <a:latin typeface="小塚ゴシック Pr6N B"/>
                <a:ea typeface="小塚ゴシック Pr6N B"/>
                <a:cs typeface="Lucida Sans Unicode"/>
              </a:rPr>
              <a:t>予定</a:t>
            </a:r>
            <a:r>
              <a:rPr lang="en-US" altLang="ja-JP" dirty="0">
                <a:latin typeface="小塚ゴシック Pr6N B"/>
                <a:ea typeface="小塚ゴシック Pr6N B"/>
                <a:cs typeface="Lucida Sans Unicode"/>
              </a:rPr>
              <a:t>)</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915532"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ea typeface="游ゴシック"/>
              </a:rPr>
              <a:t>Smart Construction Design3D</a:t>
            </a:r>
            <a:r>
              <a:rPr kumimoji="1" lang="ja-JP" altLang="en-US" dirty="0">
                <a:ea typeface="游ゴシック"/>
              </a:rPr>
              <a:t>のアップデートについて、以下の日程・内容にてリリースをいたします。</a:t>
            </a:r>
            <a:endParaRPr kumimoji="1" lang="en-US" altLang="ja-JP" dirty="0">
              <a:ea typeface="游ゴシック"/>
            </a:endParaRPr>
          </a:p>
          <a:p>
            <a:pPr marL="285750" indent="-285750">
              <a:buFont typeface="Arial" panose="020B0604020202020204" pitchFamily="34" charset="0"/>
              <a:buChar char="•"/>
            </a:pPr>
            <a:r>
              <a:rPr lang="ja-JP" altLang="en-US" dirty="0"/>
              <a:t>システムメンテナンスの為、下記日程は該当するサービスのお取扱いができなくなります。</a:t>
            </a:r>
            <a:endParaRPr lang="en-US" altLang="ja-JP" dirty="0"/>
          </a:p>
          <a:p>
            <a:r>
              <a:rPr lang="ja-JP" altLang="en-US" dirty="0"/>
              <a:t>　（</a:t>
            </a:r>
            <a:r>
              <a:rPr lang="en-US" altLang="ja-JP" dirty="0"/>
              <a:t>※</a:t>
            </a:r>
            <a:r>
              <a:rPr lang="ja-JP" altLang="en-US" dirty="0"/>
              <a:t>リリース日程・時間帯・内容については、状況に応じ変更する場合がございます。予めご了承ください）</a:t>
            </a:r>
            <a:endParaRPr kumimoji="1" lang="ja-JP" altLang="en-US" dirty="0">
              <a:latin typeface="+mn-ea"/>
            </a:endParaRP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497712" y="1737910"/>
            <a:ext cx="5253384" cy="369332"/>
          </a:xfrm>
          <a:prstGeom prst="rect">
            <a:avLst/>
          </a:prstGeom>
          <a:noFill/>
        </p:spPr>
        <p:txBody>
          <a:bodyPr wrap="square" lIns="91440" tIns="45720" rIns="91440" bIns="45720" rtlCol="0" anchor="t">
            <a:spAutoFit/>
          </a:bodyPr>
          <a:lstStyle/>
          <a:p>
            <a:r>
              <a:rPr lang="ja-JP" altLang="en-US" u="sng" dirty="0">
                <a:latin typeface="+mn-ea"/>
              </a:rPr>
              <a:t>日程：日本時間　</a:t>
            </a:r>
            <a:r>
              <a:rPr lang="en-US" altLang="ja-JP" u="sng" dirty="0">
                <a:latin typeface="+mn-ea"/>
              </a:rPr>
              <a:t>4</a:t>
            </a:r>
            <a:r>
              <a:rPr lang="ja-JP" altLang="en-US" u="sng" dirty="0">
                <a:latin typeface="+mn-ea"/>
              </a:rPr>
              <a:t>月</a:t>
            </a:r>
            <a:r>
              <a:rPr lang="en-US" altLang="ja-JP" u="sng" dirty="0">
                <a:latin typeface="+mn-ea"/>
              </a:rPr>
              <a:t>30</a:t>
            </a:r>
            <a:r>
              <a:rPr lang="ja-JP" altLang="en-US" u="sng" dirty="0">
                <a:latin typeface="+mn-ea"/>
              </a:rPr>
              <a:t>日</a:t>
            </a:r>
            <a:r>
              <a:rPr lang="en-US" altLang="ja-JP" u="sng" dirty="0">
                <a:latin typeface="+mn-ea"/>
              </a:rPr>
              <a:t>(</a:t>
            </a:r>
            <a:r>
              <a:rPr lang="ja-JP" altLang="en-US" u="sng" dirty="0">
                <a:latin typeface="+mn-ea"/>
              </a:rPr>
              <a:t>火</a:t>
            </a:r>
            <a:r>
              <a:rPr lang="en-US" altLang="ja-JP" u="sng" dirty="0">
                <a:latin typeface="+mn-ea"/>
              </a:rPr>
              <a:t>)</a:t>
            </a:r>
            <a:r>
              <a:rPr lang="ja-JP" altLang="en-US" u="sng" dirty="0">
                <a:latin typeface="+mn-ea"/>
              </a:rPr>
              <a:t>　</a:t>
            </a:r>
            <a:r>
              <a:rPr lang="en-US" altLang="ja-JP" u="sng" dirty="0">
                <a:latin typeface="+mn-ea"/>
              </a:rPr>
              <a:t>19:00</a:t>
            </a:r>
            <a:r>
              <a:rPr lang="ja-JP" altLang="en-US" u="sng" dirty="0">
                <a:latin typeface="+mn-ea"/>
              </a:rPr>
              <a:t>～</a:t>
            </a:r>
            <a:r>
              <a:rPr lang="en-US" altLang="ja-JP" u="sng" dirty="0">
                <a:latin typeface="+mn-ea"/>
              </a:rPr>
              <a:t>21:00</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7" name="表 5">
            <a:extLst>
              <a:ext uri="{FF2B5EF4-FFF2-40B4-BE49-F238E27FC236}">
                <a16:creationId xmlns:a16="http://schemas.microsoft.com/office/drawing/2014/main" id="{3774537A-4E85-129E-D5F4-4CBB93CF43D9}"/>
              </a:ext>
            </a:extLst>
          </p:cNvPr>
          <p:cNvGraphicFramePr>
            <a:graphicFrameLocks noGrp="1"/>
          </p:cNvGraphicFramePr>
          <p:nvPr>
            <p:extLst>
              <p:ext uri="{D42A27DB-BD31-4B8C-83A1-F6EECF244321}">
                <p14:modId xmlns:p14="http://schemas.microsoft.com/office/powerpoint/2010/main" val="4047471800"/>
              </p:ext>
            </p:extLst>
          </p:nvPr>
        </p:nvGraphicFramePr>
        <p:xfrm>
          <a:off x="126946" y="2107242"/>
          <a:ext cx="11923057" cy="4627659"/>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298085">
                <a:tc>
                  <a:txBody>
                    <a:bodyPr/>
                    <a:lstStyle/>
                    <a:p>
                      <a:pPr algn="ctr"/>
                      <a:r>
                        <a:rPr kumimoji="1" lang="en-US" altLang="ja-JP" sz="1400" b="0" dirty="0">
                          <a:solidFill>
                            <a:schemeClr val="bg1"/>
                          </a:solidFill>
                          <a:latin typeface="+mn-ea"/>
                          <a:ea typeface="+mn-ea"/>
                        </a:rPr>
                        <a:t>NO.</a:t>
                      </a:r>
                      <a:endParaRPr kumimoji="1" lang="ja-JP" altLang="en-US" sz="1400" b="0" dirty="0">
                        <a:solidFill>
                          <a:schemeClr val="bg1"/>
                        </a:solidFill>
                        <a:latin typeface="+mn-ea"/>
                        <a:ea typeface="+mn-ea"/>
                      </a:endParaRPr>
                    </a:p>
                  </a:txBody>
                  <a:tcPr anchor="ctr">
                    <a:solidFill>
                      <a:srgbClr val="0070C0"/>
                    </a:solidFill>
                  </a:tcPr>
                </a:tc>
                <a:tc>
                  <a:txBody>
                    <a:bodyPr/>
                    <a:lstStyle/>
                    <a:p>
                      <a:pPr algn="ctr"/>
                      <a:r>
                        <a:rPr kumimoji="1" lang="ja-JP" altLang="en-US" sz="1400" b="0" dirty="0">
                          <a:solidFill>
                            <a:schemeClr val="bg1"/>
                          </a:solidFill>
                          <a:latin typeface="+mn-ea"/>
                          <a:ea typeface="+mn-ea"/>
                        </a:rPr>
                        <a:t>機能</a:t>
                      </a:r>
                    </a:p>
                  </a:txBody>
                  <a:tcPr anchor="ctr">
                    <a:solidFill>
                      <a:srgbClr val="0070C0"/>
                    </a:solidFill>
                  </a:tcPr>
                </a:tc>
                <a:tc>
                  <a:txBody>
                    <a:bodyPr/>
                    <a:lstStyle/>
                    <a:p>
                      <a:pPr algn="ctr"/>
                      <a:r>
                        <a:rPr kumimoji="1" lang="ja-JP" altLang="en-US" sz="1400" b="0" dirty="0">
                          <a:solidFill>
                            <a:schemeClr val="bg1"/>
                          </a:solidFill>
                          <a:latin typeface="+mn-ea"/>
                          <a:ea typeface="+mn-ea"/>
                        </a:rPr>
                        <a:t>概要</a:t>
                      </a:r>
                    </a:p>
                  </a:txBody>
                  <a:tcPr anchor="ctr">
                    <a:solidFill>
                      <a:srgbClr val="0070C0"/>
                    </a:solidFill>
                  </a:tcPr>
                </a:tc>
                <a:tc>
                  <a:txBody>
                    <a:bodyPr/>
                    <a:lstStyle/>
                    <a:p>
                      <a:pPr algn="ctr"/>
                      <a:r>
                        <a:rPr kumimoji="1" lang="ja-JP" altLang="en-US" sz="1400" b="0"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460797">
                <a:tc>
                  <a:txBody>
                    <a:bodyPr/>
                    <a:lstStyle/>
                    <a:p>
                      <a:pPr algn="ctr"/>
                      <a:r>
                        <a:rPr kumimoji="1" lang="en-US" altLang="ja-JP" sz="1600" dirty="0">
                          <a:solidFill>
                            <a:schemeClr val="tx1"/>
                          </a:solidFill>
                          <a:latin typeface="+mn-lt"/>
                          <a:ea typeface="Meiryo UI" panose="020B0604030504040204" pitchFamily="50" charset="-128"/>
                        </a:rPr>
                        <a:t>1</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lt"/>
                          <a:ea typeface="+mn-ea"/>
                        </a:rPr>
                        <a:t>仮設道路作図</a:t>
                      </a:r>
                      <a:r>
                        <a:rPr kumimoji="1" lang="en-US" altLang="ja-JP" sz="1400" b="0" dirty="0">
                          <a:solidFill>
                            <a:schemeClr val="tx1"/>
                          </a:solidFill>
                          <a:latin typeface="+mn-lt"/>
                          <a:ea typeface="+mn-ea"/>
                        </a:rPr>
                        <a:t>(</a:t>
                      </a:r>
                      <a:r>
                        <a:rPr kumimoji="1" lang="ja-JP" altLang="en-US" sz="1400" b="0" dirty="0">
                          <a:solidFill>
                            <a:schemeClr val="tx1"/>
                          </a:solidFill>
                          <a:latin typeface="+mn-lt"/>
                          <a:ea typeface="+mn-ea"/>
                        </a:rPr>
                        <a:t>機能改修</a:t>
                      </a:r>
                      <a:r>
                        <a:rPr kumimoji="1" lang="en-US" altLang="ja-JP" sz="1400" b="0" dirty="0">
                          <a:solidFill>
                            <a:schemeClr val="tx1"/>
                          </a:solidFill>
                          <a:latin typeface="+mn-lt"/>
                          <a:ea typeface="+mn-ea"/>
                        </a:rPr>
                        <a:t>)</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仮設道路の縦断勾配を縦断図から勾配指定できる機能追加</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仮設道路の編集中状態にて、縦断図から勾配をダブルクリックすると直接入力</a:t>
                      </a:r>
                      <a:r>
                        <a:rPr kumimoji="1" lang="en-US" altLang="ja-JP" sz="1200" b="0" dirty="0">
                          <a:solidFill>
                            <a:schemeClr val="tx1"/>
                          </a:solidFill>
                          <a:latin typeface="+mn-lt"/>
                          <a:ea typeface="+mn-ea"/>
                        </a:rPr>
                        <a:t>or</a:t>
                      </a:r>
                      <a:r>
                        <a:rPr kumimoji="1" lang="ja-JP" altLang="en-US" sz="1200" b="0" dirty="0">
                          <a:solidFill>
                            <a:schemeClr val="tx1"/>
                          </a:solidFill>
                          <a:latin typeface="+mn-lt"/>
                          <a:ea typeface="+mn-ea"/>
                        </a:rPr>
                        <a:t>上下ボタンにて勾配指定が可能になりました。</a:t>
                      </a:r>
                      <a:endParaRPr kumimoji="1" lang="en-US" altLang="ja-JP" sz="1200" b="0" dirty="0">
                        <a:solidFill>
                          <a:schemeClr val="tx1"/>
                        </a:solidFill>
                        <a:latin typeface="+mn-lt"/>
                        <a:ea typeface="+mn-ea"/>
                      </a:endParaRPr>
                    </a:p>
                  </a:txBody>
                  <a:tcPr anchor="ctr">
                    <a:solidFill>
                      <a:schemeClr val="bg1"/>
                    </a:solidFill>
                  </a:tcPr>
                </a:tc>
                <a:extLst>
                  <a:ext uri="{0D108BD9-81ED-4DB2-BD59-A6C34878D82A}">
                    <a16:rowId xmlns:a16="http://schemas.microsoft.com/office/drawing/2014/main" val="2176605211"/>
                  </a:ext>
                </a:extLst>
              </a:tr>
              <a:tr h="460797">
                <a:tc>
                  <a:txBody>
                    <a:bodyPr/>
                    <a:lstStyle/>
                    <a:p>
                      <a:pPr algn="ctr"/>
                      <a:r>
                        <a:rPr kumimoji="1" lang="en-US" altLang="ja-JP" sz="1600" dirty="0">
                          <a:solidFill>
                            <a:schemeClr val="tx1"/>
                          </a:solidFill>
                          <a:latin typeface="+mn-lt"/>
                          <a:ea typeface="Meiryo UI" panose="020B0604030504040204" pitchFamily="50" charset="-128"/>
                        </a:rPr>
                        <a:t>2</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lt"/>
                          <a:ea typeface="+mn-ea"/>
                        </a:rPr>
                        <a:t>仮設道路作図</a:t>
                      </a:r>
                      <a:r>
                        <a:rPr kumimoji="1" lang="en-US" altLang="ja-JP" sz="1400" b="0" dirty="0">
                          <a:solidFill>
                            <a:schemeClr val="tx1"/>
                          </a:solidFill>
                          <a:latin typeface="+mn-lt"/>
                          <a:ea typeface="+mn-ea"/>
                        </a:rPr>
                        <a:t>(</a:t>
                      </a:r>
                      <a:r>
                        <a:rPr kumimoji="1" lang="ja-JP" altLang="en-US" sz="1400" b="0" dirty="0">
                          <a:solidFill>
                            <a:schemeClr val="tx1"/>
                          </a:solidFill>
                          <a:latin typeface="+mn-lt"/>
                          <a:ea typeface="+mn-ea"/>
                        </a:rPr>
                        <a:t>機能改修</a:t>
                      </a:r>
                      <a:r>
                        <a:rPr kumimoji="1" lang="en-US" altLang="ja-JP" sz="1400" b="0" dirty="0">
                          <a:solidFill>
                            <a:schemeClr val="tx1"/>
                          </a:solidFill>
                          <a:latin typeface="+mn-lt"/>
                          <a:ea typeface="+mn-ea"/>
                        </a:rPr>
                        <a:t>)</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仮設道路作図の際に、ダイアログから縦断勾配の指定を可能にする機能追加</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仮設道路作図にて床掘の機能のように、ダイアログから縦断の勾配を指定可能になりました。</a:t>
                      </a:r>
                    </a:p>
                  </a:txBody>
                  <a:tcPr anchor="ctr">
                    <a:solidFill>
                      <a:schemeClr val="bg1"/>
                    </a:solidFill>
                  </a:tcPr>
                </a:tc>
                <a:extLst>
                  <a:ext uri="{0D108BD9-81ED-4DB2-BD59-A6C34878D82A}">
                    <a16:rowId xmlns:a16="http://schemas.microsoft.com/office/drawing/2014/main" val="1966116597"/>
                  </a:ext>
                </a:extLst>
              </a:tr>
              <a:tr h="460797">
                <a:tc>
                  <a:txBody>
                    <a:bodyPr/>
                    <a:lstStyle/>
                    <a:p>
                      <a:pPr algn="ctr"/>
                      <a:r>
                        <a:rPr kumimoji="1" lang="en-US" altLang="ja-JP" sz="1600" dirty="0">
                          <a:solidFill>
                            <a:schemeClr val="tx1"/>
                          </a:solidFill>
                          <a:latin typeface="+mn-lt"/>
                          <a:ea typeface="Meiryo UI" panose="020B0604030504040204" pitchFamily="50" charset="-128"/>
                        </a:rPr>
                        <a:t>3</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n-lt"/>
                          <a:ea typeface="+mn-ea"/>
                          <a:cs typeface="+mn-cs"/>
                        </a:rPr>
                        <a:t>アセット連携</a:t>
                      </a:r>
                      <a:r>
                        <a:rPr kumimoji="1" lang="en-US" altLang="ja-JP" sz="1400" b="0" kern="1200" dirty="0">
                          <a:solidFill>
                            <a:schemeClr val="tx1"/>
                          </a:solidFill>
                          <a:latin typeface="+mn-lt"/>
                          <a:ea typeface="+mn-ea"/>
                          <a:cs typeface="+mn-cs"/>
                        </a:rPr>
                        <a:t>(</a:t>
                      </a:r>
                      <a:r>
                        <a:rPr kumimoji="1" lang="ja-JP" altLang="en-US" sz="1400" b="0" kern="1200" dirty="0">
                          <a:solidFill>
                            <a:schemeClr val="tx1"/>
                          </a:solidFill>
                          <a:latin typeface="+mn-lt"/>
                          <a:ea typeface="+mn-ea"/>
                          <a:cs typeface="+mn-cs"/>
                        </a:rPr>
                        <a:t>機能改修</a:t>
                      </a:r>
                      <a:r>
                        <a:rPr kumimoji="1" lang="en-US" altLang="ja-JP" sz="1400" b="0" kern="1200" dirty="0">
                          <a:solidFill>
                            <a:schemeClr val="tx1"/>
                          </a:solidFill>
                          <a:latin typeface="+mn-lt"/>
                          <a:ea typeface="+mn-ea"/>
                          <a:cs typeface="+mn-cs"/>
                        </a:rPr>
                        <a:t>)</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アセット連携で点群データに</a:t>
                      </a:r>
                      <a:r>
                        <a:rPr kumimoji="1" lang="en-US" altLang="ja-JP" sz="1200" b="0" dirty="0">
                          <a:solidFill>
                            <a:schemeClr val="tx1"/>
                          </a:solidFill>
                          <a:latin typeface="+mn-lt"/>
                          <a:ea typeface="+mn-ea"/>
                        </a:rPr>
                        <a:t>las</a:t>
                      </a:r>
                      <a:r>
                        <a:rPr kumimoji="1" lang="ja-JP" altLang="en-US" sz="1200" b="0" dirty="0">
                          <a:solidFill>
                            <a:schemeClr val="tx1"/>
                          </a:solidFill>
                          <a:latin typeface="+mn-lt"/>
                          <a:ea typeface="+mn-ea"/>
                        </a:rPr>
                        <a:t>を選択した場合、軸の設定は不要にする改修</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点群データ選択で</a:t>
                      </a:r>
                      <a:r>
                        <a:rPr kumimoji="1" lang="en-US" altLang="ja-JP" sz="1200" b="0" dirty="0">
                          <a:solidFill>
                            <a:schemeClr val="tx1"/>
                          </a:solidFill>
                          <a:latin typeface="+mn-lt"/>
                          <a:ea typeface="+mn-ea"/>
                        </a:rPr>
                        <a:t>las</a:t>
                      </a:r>
                      <a:r>
                        <a:rPr kumimoji="1" lang="ja-JP" altLang="en-US" sz="1200" b="0" dirty="0">
                          <a:solidFill>
                            <a:schemeClr val="tx1"/>
                          </a:solidFill>
                          <a:latin typeface="+mn-lt"/>
                          <a:ea typeface="+mn-ea"/>
                        </a:rPr>
                        <a:t>ファイルを選択した場合、軸の設定が不要なので非表示にしました。</a:t>
                      </a:r>
                      <a:endParaRPr kumimoji="1" lang="en-US" altLang="ja-JP" sz="1200" b="0" dirty="0">
                        <a:solidFill>
                          <a:schemeClr val="tx1"/>
                        </a:solidFill>
                        <a:latin typeface="+mn-lt"/>
                        <a:ea typeface="+mn-ea"/>
                      </a:endParaRPr>
                    </a:p>
                  </a:txBody>
                  <a:tcPr anchor="ctr">
                    <a:solidFill>
                      <a:schemeClr val="bg1"/>
                    </a:solidFill>
                  </a:tcPr>
                </a:tc>
                <a:extLst>
                  <a:ext uri="{0D108BD9-81ED-4DB2-BD59-A6C34878D82A}">
                    <a16:rowId xmlns:a16="http://schemas.microsoft.com/office/drawing/2014/main" val="128328084"/>
                  </a:ext>
                </a:extLst>
              </a:tr>
              <a:tr h="460797">
                <a:tc>
                  <a:txBody>
                    <a:bodyPr/>
                    <a:lstStyle/>
                    <a:p>
                      <a:pPr algn="ctr"/>
                      <a:r>
                        <a:rPr kumimoji="1" lang="en-US" altLang="ja-JP" sz="1600" dirty="0">
                          <a:solidFill>
                            <a:schemeClr val="tx1"/>
                          </a:solidFill>
                          <a:latin typeface="+mn-lt"/>
                          <a:ea typeface="Meiryo UI" panose="020B0604030504040204" pitchFamily="50" charset="-128"/>
                        </a:rPr>
                        <a:t>4</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n-lt"/>
                          <a:ea typeface="+mn-ea"/>
                          <a:cs typeface="+mn-cs"/>
                        </a:rPr>
                        <a:t>アセット連携</a:t>
                      </a:r>
                      <a:r>
                        <a:rPr kumimoji="1" lang="en-US" altLang="ja-JP" sz="1400" b="0" kern="1200" dirty="0">
                          <a:solidFill>
                            <a:schemeClr val="tx1"/>
                          </a:solidFill>
                          <a:latin typeface="+mn-lt"/>
                          <a:ea typeface="+mn-ea"/>
                          <a:cs typeface="+mn-cs"/>
                        </a:rPr>
                        <a:t>(</a:t>
                      </a:r>
                      <a:r>
                        <a:rPr kumimoji="1" lang="ja-JP" altLang="en-US" sz="1400" b="0" kern="1200" dirty="0">
                          <a:solidFill>
                            <a:schemeClr val="tx1"/>
                          </a:solidFill>
                          <a:latin typeface="+mn-lt"/>
                          <a:ea typeface="+mn-ea"/>
                          <a:cs typeface="+mn-cs"/>
                        </a:rPr>
                        <a:t>機能改修</a:t>
                      </a:r>
                      <a:r>
                        <a:rPr kumimoji="1" lang="en-US" altLang="ja-JP" sz="1400" b="0" kern="1200" dirty="0">
                          <a:solidFill>
                            <a:schemeClr val="tx1"/>
                          </a:solidFill>
                          <a:latin typeface="+mn-lt"/>
                          <a:ea typeface="+mn-ea"/>
                          <a:cs typeface="+mn-cs"/>
                        </a:rPr>
                        <a:t>)</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アセット連携にて対象点群データは</a:t>
                      </a:r>
                      <a:r>
                        <a:rPr kumimoji="1" lang="en-US" altLang="ja-JP" sz="1200" b="0" dirty="0">
                          <a:solidFill>
                            <a:schemeClr val="tx1"/>
                          </a:solidFill>
                          <a:latin typeface="+mn-lt"/>
                          <a:ea typeface="+mn-ea"/>
                        </a:rPr>
                        <a:t>Design3D</a:t>
                      </a:r>
                      <a:r>
                        <a:rPr kumimoji="1" lang="ja-JP" altLang="en-US" sz="1200" b="0" dirty="0">
                          <a:solidFill>
                            <a:schemeClr val="tx1"/>
                          </a:solidFill>
                          <a:latin typeface="+mn-lt"/>
                          <a:ea typeface="+mn-ea"/>
                        </a:rPr>
                        <a:t>で対応しているファイルのみとする</a:t>
                      </a:r>
                      <a:endParaRPr kumimoji="1" lang="en-US" altLang="ja-JP" sz="1200" b="0" dirty="0">
                        <a:solidFill>
                          <a:schemeClr val="tx1"/>
                        </a:solidFill>
                        <a:latin typeface="+mn-lt"/>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点群データのリストに表示されるデータは、</a:t>
                      </a:r>
                      <a:r>
                        <a:rPr kumimoji="1" lang="en-US" altLang="ja-JP" sz="1200" b="0" dirty="0">
                          <a:solidFill>
                            <a:schemeClr val="tx1"/>
                          </a:solidFill>
                          <a:latin typeface="+mn-lt"/>
                          <a:ea typeface="+mn-ea"/>
                        </a:rPr>
                        <a:t>Design3D</a:t>
                      </a:r>
                      <a:r>
                        <a:rPr kumimoji="1" lang="ja-JP" altLang="en-US" sz="1200" b="0" dirty="0">
                          <a:solidFill>
                            <a:schemeClr val="tx1"/>
                          </a:solidFill>
                          <a:latin typeface="+mn-lt"/>
                          <a:ea typeface="+mn-ea"/>
                        </a:rPr>
                        <a:t>で対応しているファイル拡張子のみを対象となるよう改修されました。</a:t>
                      </a:r>
                      <a:endParaRPr kumimoji="1" lang="en-US" altLang="ja-JP" sz="1200" b="0" dirty="0">
                        <a:solidFill>
                          <a:schemeClr val="tx1"/>
                        </a:solidFill>
                        <a:latin typeface="+mn-lt"/>
                        <a:ea typeface="+mn-ea"/>
                      </a:endParaRPr>
                    </a:p>
                  </a:txBody>
                  <a:tcPr anchor="ctr">
                    <a:solidFill>
                      <a:schemeClr val="bg1"/>
                    </a:solidFill>
                  </a:tcPr>
                </a:tc>
                <a:extLst>
                  <a:ext uri="{0D108BD9-81ED-4DB2-BD59-A6C34878D82A}">
                    <a16:rowId xmlns:a16="http://schemas.microsoft.com/office/drawing/2014/main" val="1361397044"/>
                  </a:ext>
                </a:extLst>
              </a:tr>
              <a:tr h="460797">
                <a:tc>
                  <a:txBody>
                    <a:bodyPr/>
                    <a:lstStyle/>
                    <a:p>
                      <a:pPr algn="ctr"/>
                      <a:r>
                        <a:rPr kumimoji="1" lang="en-US" altLang="ja-JP" sz="1600" dirty="0">
                          <a:solidFill>
                            <a:schemeClr val="tx1"/>
                          </a:solidFill>
                          <a:latin typeface="+mn-lt"/>
                          <a:ea typeface="Meiryo UI" panose="020B0604030504040204" pitchFamily="50" charset="-128"/>
                        </a:rPr>
                        <a:t>5</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n-lt"/>
                          <a:ea typeface="+mn-ea"/>
                          <a:cs typeface="+mn-cs"/>
                        </a:rPr>
                        <a:t>アセット連携</a:t>
                      </a:r>
                      <a:r>
                        <a:rPr kumimoji="1" lang="en-US" altLang="ja-JP" sz="1400" b="0" kern="1200" dirty="0">
                          <a:solidFill>
                            <a:schemeClr val="tx1"/>
                          </a:solidFill>
                          <a:latin typeface="+mn-lt"/>
                          <a:ea typeface="+mn-ea"/>
                          <a:cs typeface="+mn-cs"/>
                        </a:rPr>
                        <a:t>(</a:t>
                      </a:r>
                      <a:r>
                        <a:rPr kumimoji="1" lang="ja-JP" altLang="en-US" sz="1400" b="0" kern="1200" dirty="0">
                          <a:solidFill>
                            <a:schemeClr val="tx1"/>
                          </a:solidFill>
                          <a:latin typeface="+mn-lt"/>
                          <a:ea typeface="+mn-ea"/>
                          <a:cs typeface="+mn-cs"/>
                        </a:rPr>
                        <a:t>不具合改修</a:t>
                      </a:r>
                      <a:r>
                        <a:rPr kumimoji="1" lang="en-US" altLang="ja-JP" sz="1400" b="0" kern="1200" dirty="0">
                          <a:solidFill>
                            <a:schemeClr val="tx1"/>
                          </a:solidFill>
                          <a:latin typeface="+mn-lt"/>
                          <a:ea typeface="+mn-ea"/>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アセット連携にて点群データが取得できない</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a:solidFill>
                            <a:schemeClr val="tx1"/>
                          </a:solidFill>
                          <a:latin typeface="+mn-ea"/>
                          <a:ea typeface="+mn-ea"/>
                        </a:rPr>
                        <a:t>アセット連携にて、</a:t>
                      </a:r>
                      <a:r>
                        <a:rPr kumimoji="1" lang="en-US" altLang="ja-JP" sz="1200" b="0">
                          <a:solidFill>
                            <a:schemeClr val="tx1"/>
                          </a:solidFill>
                          <a:latin typeface="+mn-ea"/>
                          <a:ea typeface="+mn-ea"/>
                        </a:rPr>
                        <a:t>Dashboard</a:t>
                      </a:r>
                      <a:r>
                        <a:rPr kumimoji="1" lang="ja-JP" altLang="en-US" sz="1200" b="0">
                          <a:solidFill>
                            <a:schemeClr val="tx1"/>
                          </a:solidFill>
                          <a:latin typeface="+mn-ea"/>
                          <a:ea typeface="+mn-ea"/>
                        </a:rPr>
                        <a:t>の基準地形に設定した地形が連携されない不具合を改修しました。</a:t>
                      </a:r>
                      <a:endParaRPr kumimoji="1" lang="en-US" altLang="ja-JP" sz="1200" b="0" dirty="0">
                        <a:solidFill>
                          <a:schemeClr val="tx1"/>
                        </a:solidFill>
                        <a:latin typeface="+mn-lt"/>
                        <a:ea typeface="+mn-ea"/>
                      </a:endParaRPr>
                    </a:p>
                  </a:txBody>
                  <a:tcPr anchor="ctr">
                    <a:solidFill>
                      <a:schemeClr val="bg1"/>
                    </a:solidFill>
                  </a:tcPr>
                </a:tc>
                <a:extLst>
                  <a:ext uri="{0D108BD9-81ED-4DB2-BD59-A6C34878D82A}">
                    <a16:rowId xmlns:a16="http://schemas.microsoft.com/office/drawing/2014/main" val="3273321343"/>
                  </a:ext>
                </a:extLst>
              </a:tr>
              <a:tr h="460797">
                <a:tc>
                  <a:txBody>
                    <a:bodyPr/>
                    <a:lstStyle/>
                    <a:p>
                      <a:pPr algn="ctr"/>
                      <a:r>
                        <a:rPr kumimoji="1" lang="en-US" altLang="ja-JP" sz="1600" dirty="0">
                          <a:solidFill>
                            <a:schemeClr val="tx1"/>
                          </a:solidFill>
                          <a:latin typeface="+mn-lt"/>
                          <a:ea typeface="Meiryo UI" panose="020B0604030504040204" pitchFamily="50" charset="-128"/>
                        </a:rPr>
                        <a:t>6</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n-lt"/>
                          <a:ea typeface="+mn-ea"/>
                          <a:cs typeface="+mn-cs"/>
                        </a:rPr>
                        <a:t>アセット連携</a:t>
                      </a:r>
                      <a:r>
                        <a:rPr kumimoji="1" lang="en-US" altLang="ja-JP" sz="1400" b="0" kern="1200" dirty="0">
                          <a:solidFill>
                            <a:schemeClr val="tx1"/>
                          </a:solidFill>
                          <a:latin typeface="+mn-lt"/>
                          <a:ea typeface="+mn-ea"/>
                          <a:cs typeface="+mn-cs"/>
                        </a:rPr>
                        <a:t>(</a:t>
                      </a:r>
                      <a:r>
                        <a:rPr kumimoji="1" lang="ja-JP" altLang="en-US" sz="1400" b="0" kern="1200" dirty="0">
                          <a:solidFill>
                            <a:schemeClr val="tx1"/>
                          </a:solidFill>
                          <a:latin typeface="+mn-lt"/>
                          <a:ea typeface="+mn-ea"/>
                          <a:cs typeface="+mn-cs"/>
                        </a:rPr>
                        <a:t>不具合改修</a:t>
                      </a:r>
                      <a:r>
                        <a:rPr kumimoji="1" lang="en-US" altLang="ja-JP" sz="1400" b="0" kern="1200" dirty="0">
                          <a:solidFill>
                            <a:schemeClr val="tx1"/>
                          </a:solidFill>
                          <a:latin typeface="+mn-lt"/>
                          <a:ea typeface="+mn-ea"/>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アセット連携時にデータ名称の頭に不要な数字が表示される</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アセット連携の点群データ選択してアップロードすると</a:t>
                      </a:r>
                      <a:r>
                        <a:rPr kumimoji="1" lang="en-US" altLang="ja-JP" sz="1200" b="0" dirty="0">
                          <a:solidFill>
                            <a:schemeClr val="tx1"/>
                          </a:solidFill>
                          <a:latin typeface="+mn-lt"/>
                          <a:ea typeface="+mn-ea"/>
                        </a:rPr>
                        <a:t>Dashboard</a:t>
                      </a:r>
                      <a:r>
                        <a:rPr kumimoji="1" lang="ja-JP" altLang="en-US" sz="1200" b="0" dirty="0">
                          <a:solidFill>
                            <a:schemeClr val="tx1"/>
                          </a:solidFill>
                          <a:latin typeface="+mn-lt"/>
                          <a:ea typeface="+mn-ea"/>
                        </a:rPr>
                        <a:t>上の名称が表示されるよう改修しました。</a:t>
                      </a:r>
                      <a:endParaRPr kumimoji="1" lang="en-US" altLang="ja-JP" sz="1200" b="0" dirty="0">
                        <a:solidFill>
                          <a:schemeClr val="tx1"/>
                        </a:solidFill>
                        <a:latin typeface="+mn-lt"/>
                        <a:ea typeface="+mn-ea"/>
                      </a:endParaRPr>
                    </a:p>
                  </a:txBody>
                  <a:tcPr anchor="ctr">
                    <a:solidFill>
                      <a:schemeClr val="bg1"/>
                    </a:solidFill>
                  </a:tcPr>
                </a:tc>
                <a:extLst>
                  <a:ext uri="{0D108BD9-81ED-4DB2-BD59-A6C34878D82A}">
                    <a16:rowId xmlns:a16="http://schemas.microsoft.com/office/drawing/2014/main" val="2640027093"/>
                  </a:ext>
                </a:extLst>
              </a:tr>
              <a:tr h="460797">
                <a:tc>
                  <a:txBody>
                    <a:bodyPr/>
                    <a:lstStyle/>
                    <a:p>
                      <a:pPr algn="ctr"/>
                      <a:r>
                        <a:rPr kumimoji="1" lang="en-US" altLang="ja-JP" sz="1600" dirty="0">
                          <a:solidFill>
                            <a:schemeClr val="tx1"/>
                          </a:solidFill>
                          <a:latin typeface="+mn-lt"/>
                          <a:ea typeface="Meiryo UI" panose="020B0604030504040204" pitchFamily="50" charset="-128"/>
                        </a:rPr>
                        <a:t>7</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lt"/>
                          <a:ea typeface="+mn-ea"/>
                        </a:rPr>
                        <a:t>離合機能</a:t>
                      </a:r>
                      <a:r>
                        <a:rPr kumimoji="1" lang="en-US" altLang="ja-JP" sz="1400" b="0" dirty="0">
                          <a:solidFill>
                            <a:schemeClr val="tx1"/>
                          </a:solidFill>
                          <a:latin typeface="+mn-lt"/>
                          <a:ea typeface="+mn-ea"/>
                        </a:rPr>
                        <a:t>(</a:t>
                      </a:r>
                      <a:r>
                        <a:rPr kumimoji="1" lang="ja-JP" altLang="en-US" sz="1400" b="0" dirty="0">
                          <a:solidFill>
                            <a:schemeClr val="tx1"/>
                          </a:solidFill>
                          <a:latin typeface="+mn-lt"/>
                          <a:ea typeface="+mn-ea"/>
                        </a:rPr>
                        <a:t>不具合改修</a:t>
                      </a:r>
                      <a:r>
                        <a:rPr kumimoji="1" lang="en-US" altLang="ja-JP" sz="1400" b="0" dirty="0">
                          <a:solidFill>
                            <a:schemeClr val="tx1"/>
                          </a:solidFill>
                          <a:latin typeface="+mn-lt"/>
                          <a:ea typeface="+mn-ea"/>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仮設道路を離合させると摺り付けた基準点が元に戻る不具合の改修</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仮設道路を平場・道路に離合させ画面をリロードすると、摺り付けた基準点がクリックした場所に戻ってしまう不具合について改修されました。</a:t>
                      </a:r>
                      <a:endParaRPr kumimoji="1" lang="en-US" altLang="ja-JP" sz="1200" b="0" dirty="0">
                        <a:solidFill>
                          <a:schemeClr val="tx1"/>
                        </a:solidFill>
                        <a:latin typeface="+mn-lt"/>
                        <a:ea typeface="+mn-ea"/>
                      </a:endParaRPr>
                    </a:p>
                  </a:txBody>
                  <a:tcPr anchor="ctr">
                    <a:solidFill>
                      <a:schemeClr val="bg1"/>
                    </a:solidFill>
                  </a:tcPr>
                </a:tc>
                <a:extLst>
                  <a:ext uri="{0D108BD9-81ED-4DB2-BD59-A6C34878D82A}">
                    <a16:rowId xmlns:a16="http://schemas.microsoft.com/office/drawing/2014/main" val="1513349282"/>
                  </a:ext>
                </a:extLst>
              </a:tr>
              <a:tr h="460797">
                <a:tc>
                  <a:txBody>
                    <a:bodyPr/>
                    <a:lstStyle/>
                    <a:p>
                      <a:pPr algn="ctr"/>
                      <a:r>
                        <a:rPr kumimoji="1" lang="en-US" altLang="ja-JP" sz="1600" dirty="0">
                          <a:solidFill>
                            <a:schemeClr val="tx1"/>
                          </a:solidFill>
                          <a:latin typeface="+mn-lt"/>
                          <a:ea typeface="Meiryo UI" panose="020B0604030504040204" pitchFamily="50" charset="-128"/>
                        </a:rPr>
                        <a:t>8</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lt"/>
                          <a:ea typeface="+mn-ea"/>
                        </a:rPr>
                        <a:t>ボタン統一</a:t>
                      </a:r>
                      <a:r>
                        <a:rPr kumimoji="1" lang="en-US" altLang="ja-JP" sz="1400" b="0" dirty="0">
                          <a:solidFill>
                            <a:schemeClr val="tx1"/>
                          </a:solidFill>
                          <a:latin typeface="+mn-lt"/>
                          <a:ea typeface="+mn-ea"/>
                        </a:rPr>
                        <a:t>(</a:t>
                      </a:r>
                      <a:r>
                        <a:rPr kumimoji="1" lang="ja-JP" altLang="en-US" sz="1400" b="0" dirty="0">
                          <a:solidFill>
                            <a:schemeClr val="tx1"/>
                          </a:solidFill>
                          <a:latin typeface="+mn-lt"/>
                          <a:ea typeface="+mn-ea"/>
                        </a:rPr>
                        <a:t>不具合改修</a:t>
                      </a:r>
                      <a:r>
                        <a:rPr kumimoji="1" lang="en-US" altLang="ja-JP" sz="1400" b="0" dirty="0">
                          <a:solidFill>
                            <a:schemeClr val="tx1"/>
                          </a:solidFill>
                          <a:latin typeface="+mn-lt"/>
                          <a:ea typeface="+mn-ea"/>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アクションボタンのサイズ不一致</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アクションボタンのサイズにばらつきがあったため、サイズサイズ統一するよう改修されました。</a:t>
                      </a:r>
                      <a:endParaRPr kumimoji="1" lang="en-US" altLang="ja-JP" sz="1200" b="0" dirty="0">
                        <a:solidFill>
                          <a:schemeClr val="tx1"/>
                        </a:solidFill>
                        <a:latin typeface="+mn-lt"/>
                        <a:ea typeface="+mn-ea"/>
                      </a:endParaRPr>
                    </a:p>
                  </a:txBody>
                  <a:tcPr anchor="ctr">
                    <a:solidFill>
                      <a:schemeClr val="bg1"/>
                    </a:solidFill>
                  </a:tcPr>
                </a:tc>
                <a:extLst>
                  <a:ext uri="{0D108BD9-81ED-4DB2-BD59-A6C34878D82A}">
                    <a16:rowId xmlns:a16="http://schemas.microsoft.com/office/drawing/2014/main" val="190719975"/>
                  </a:ext>
                </a:extLst>
              </a:tr>
              <a:tr h="390741">
                <a:tc>
                  <a:txBody>
                    <a:bodyPr/>
                    <a:lstStyle/>
                    <a:p>
                      <a:pPr algn="ctr"/>
                      <a:r>
                        <a:rPr kumimoji="1" lang="en-US" altLang="ja-JP" sz="1600" dirty="0">
                          <a:solidFill>
                            <a:schemeClr val="tx1"/>
                          </a:solidFill>
                          <a:latin typeface="+mn-lt"/>
                          <a:ea typeface="Meiryo UI" panose="020B0604030504040204" pitchFamily="50" charset="-128"/>
                        </a:rPr>
                        <a:t>9</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lt"/>
                          <a:ea typeface="+mn-ea"/>
                        </a:rPr>
                        <a:t>現場アクセス</a:t>
                      </a:r>
                      <a:r>
                        <a:rPr kumimoji="1" lang="en-US" altLang="ja-JP" sz="1400" b="0" dirty="0">
                          <a:solidFill>
                            <a:schemeClr val="tx1"/>
                          </a:solidFill>
                          <a:latin typeface="+mn-lt"/>
                          <a:ea typeface="+mn-ea"/>
                        </a:rPr>
                        <a:t>(</a:t>
                      </a:r>
                      <a:r>
                        <a:rPr kumimoji="1" lang="ja-JP" altLang="en-US" sz="1400" b="0" dirty="0">
                          <a:solidFill>
                            <a:schemeClr val="tx1"/>
                          </a:solidFill>
                          <a:latin typeface="+mn-lt"/>
                          <a:ea typeface="+mn-ea"/>
                        </a:rPr>
                        <a:t>不具合改修</a:t>
                      </a:r>
                      <a:r>
                        <a:rPr kumimoji="1" lang="en-US" altLang="ja-JP" sz="1400" b="0" dirty="0">
                          <a:solidFill>
                            <a:schemeClr val="tx1"/>
                          </a:solidFill>
                          <a:latin typeface="+mn-lt"/>
                          <a:ea typeface="+mn-ea"/>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アクセス権がない現場に直リンクで入るとエラー画面・現場名が表示されない</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アクセス権がない現場に直リンクで入るとエラーメッセージの画面が表示され、</a:t>
                      </a:r>
                      <a:r>
                        <a:rPr kumimoji="1" lang="en-US" altLang="ja-JP" sz="1200" b="0" dirty="0">
                          <a:solidFill>
                            <a:schemeClr val="tx1"/>
                          </a:solidFill>
                          <a:latin typeface="+mn-lt"/>
                          <a:ea typeface="+mn-ea"/>
                        </a:rPr>
                        <a:t>Design3D</a:t>
                      </a:r>
                      <a:r>
                        <a:rPr kumimoji="1" lang="ja-JP" altLang="en-US" sz="1200" b="0" dirty="0">
                          <a:solidFill>
                            <a:schemeClr val="tx1"/>
                          </a:solidFill>
                          <a:latin typeface="+mn-lt"/>
                          <a:ea typeface="+mn-ea"/>
                        </a:rPr>
                        <a:t>の画面は表示されないよう改修されました。</a:t>
                      </a:r>
                      <a:endParaRPr kumimoji="1" lang="en-US" altLang="ja-JP" sz="1200" b="0" dirty="0">
                        <a:solidFill>
                          <a:schemeClr val="tx1"/>
                        </a:solidFill>
                        <a:latin typeface="+mn-lt"/>
                        <a:ea typeface="+mn-ea"/>
                      </a:endParaRPr>
                    </a:p>
                  </a:txBody>
                  <a:tcPr anchor="ctr">
                    <a:solidFill>
                      <a:schemeClr val="bg1"/>
                    </a:solidFill>
                  </a:tcPr>
                </a:tc>
                <a:extLst>
                  <a:ext uri="{0D108BD9-81ED-4DB2-BD59-A6C34878D82A}">
                    <a16:rowId xmlns:a16="http://schemas.microsoft.com/office/drawing/2014/main" val="1024027680"/>
                  </a:ext>
                </a:extLst>
              </a:tr>
            </a:tbl>
          </a:graphicData>
        </a:graphic>
      </p:graphicFrame>
    </p:spTree>
    <p:extLst>
      <p:ext uri="{BB962C8B-B14F-4D97-AF65-F5344CB8AC3E}">
        <p14:creationId xmlns:p14="http://schemas.microsoft.com/office/powerpoint/2010/main" val="50903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3183472941"/>
              </p:ext>
            </p:extLst>
          </p:nvPr>
        </p:nvGraphicFramePr>
        <p:xfrm>
          <a:off x="497711" y="911916"/>
          <a:ext cx="11558454" cy="5716184"/>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2611271">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仮設道路作図</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概要：仮設道路の縦断勾配を縦断図から勾配指定できる機能追加</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詳細：仮設道路の編集中状態にて、縦断図から勾配をダブルクリックすると直接入力</a:t>
                      </a:r>
                      <a:r>
                        <a:rPr kumimoji="1" lang="en-US" altLang="ja-JP" sz="1600" b="0" dirty="0">
                          <a:solidFill>
                            <a:schemeClr val="tx1"/>
                          </a:solidFill>
                          <a:latin typeface="+mn-ea"/>
                          <a:ea typeface="+mn-ea"/>
                        </a:rPr>
                        <a:t>or</a:t>
                      </a:r>
                      <a:r>
                        <a:rPr kumimoji="1" lang="ja-JP" altLang="en-US" sz="1600" b="0" dirty="0">
                          <a:solidFill>
                            <a:schemeClr val="tx1"/>
                          </a:solidFill>
                          <a:latin typeface="+mn-ea"/>
                          <a:ea typeface="+mn-ea"/>
                        </a:rPr>
                        <a:t>上下ボタンにて勾配指定が可能になりました。</a:t>
                      </a:r>
                    </a:p>
                  </a:txBody>
                  <a:tcPr>
                    <a:solidFill>
                      <a:schemeClr val="bg1"/>
                    </a:solidFill>
                  </a:tcPr>
                </a:tc>
                <a:extLst>
                  <a:ext uri="{0D108BD9-81ED-4DB2-BD59-A6C34878D82A}">
                    <a16:rowId xmlns:a16="http://schemas.microsoft.com/office/drawing/2014/main" val="2410847674"/>
                  </a:ext>
                </a:extLst>
              </a:tr>
              <a:tr h="2611271">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仮設道路作図</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概要：仮設道路作図の際に、ダイアログから縦断勾配の指定を可能にする機能追加</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詳細：仮設道路ではダイアログから横断勾配しかできなかったところを床掘の機能のように、作図の際のダイアログから縦断の勾配を指定可能になりました。</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529787245"/>
                  </a:ext>
                </a:extLst>
              </a:tr>
            </a:tbl>
          </a:graphicData>
        </a:graphic>
      </p:graphicFrame>
      <p:grpSp>
        <p:nvGrpSpPr>
          <p:cNvPr id="15" name="グループ化 14">
            <a:extLst>
              <a:ext uri="{FF2B5EF4-FFF2-40B4-BE49-F238E27FC236}">
                <a16:creationId xmlns:a16="http://schemas.microsoft.com/office/drawing/2014/main" id="{43D529A9-CBBA-EDAF-9484-3E5AC7B0A29E}"/>
              </a:ext>
            </a:extLst>
          </p:cNvPr>
          <p:cNvGrpSpPr/>
          <p:nvPr/>
        </p:nvGrpSpPr>
        <p:grpSpPr>
          <a:xfrm>
            <a:off x="3199774" y="2269671"/>
            <a:ext cx="3282133" cy="1570026"/>
            <a:chOff x="962761" y="4141776"/>
            <a:chExt cx="4352189" cy="2081893"/>
          </a:xfrm>
        </p:grpSpPr>
        <p:pic>
          <p:nvPicPr>
            <p:cNvPr id="11" name="図 10">
              <a:extLst>
                <a:ext uri="{FF2B5EF4-FFF2-40B4-BE49-F238E27FC236}">
                  <a16:creationId xmlns:a16="http://schemas.microsoft.com/office/drawing/2014/main" id="{63CDDA44-8283-D0EB-6B51-7C41F7276A7E}"/>
                </a:ext>
              </a:extLst>
            </p:cNvPr>
            <p:cNvPicPr>
              <a:picLocks noChangeAspect="1"/>
            </p:cNvPicPr>
            <p:nvPr/>
          </p:nvPicPr>
          <p:blipFill rotWithShape="1">
            <a:blip r:embed="rId2"/>
            <a:srcRect t="69643" r="50208"/>
            <a:stretch/>
          </p:blipFill>
          <p:spPr>
            <a:xfrm>
              <a:off x="962761" y="4141776"/>
              <a:ext cx="4352189" cy="2081893"/>
            </a:xfrm>
            <a:prstGeom prst="rect">
              <a:avLst/>
            </a:prstGeom>
          </p:spPr>
        </p:pic>
        <p:pic>
          <p:nvPicPr>
            <p:cNvPr id="14" name="図 13">
              <a:extLst>
                <a:ext uri="{FF2B5EF4-FFF2-40B4-BE49-F238E27FC236}">
                  <a16:creationId xmlns:a16="http://schemas.microsoft.com/office/drawing/2014/main" id="{AA1375BB-6A38-A74A-AA8D-67B67E69BED9}"/>
                </a:ext>
              </a:extLst>
            </p:cNvPr>
            <p:cNvPicPr>
              <a:picLocks noChangeAspect="1"/>
            </p:cNvPicPr>
            <p:nvPr/>
          </p:nvPicPr>
          <p:blipFill rotWithShape="1">
            <a:blip r:embed="rId2"/>
            <a:srcRect l="63460" t="69643" r="16645" b="26068"/>
            <a:stretch/>
          </p:blipFill>
          <p:spPr>
            <a:xfrm>
              <a:off x="4212771" y="4175665"/>
              <a:ext cx="1102179" cy="294152"/>
            </a:xfrm>
            <a:prstGeom prst="rect">
              <a:avLst/>
            </a:prstGeom>
          </p:spPr>
        </p:pic>
      </p:grpSp>
      <p:pic>
        <p:nvPicPr>
          <p:cNvPr id="17" name="図 16">
            <a:extLst>
              <a:ext uri="{FF2B5EF4-FFF2-40B4-BE49-F238E27FC236}">
                <a16:creationId xmlns:a16="http://schemas.microsoft.com/office/drawing/2014/main" id="{EF9D74D1-DBB8-F327-5A79-D935F0B2745D}"/>
              </a:ext>
            </a:extLst>
          </p:cNvPr>
          <p:cNvPicPr>
            <a:picLocks noChangeAspect="1"/>
          </p:cNvPicPr>
          <p:nvPr/>
        </p:nvPicPr>
        <p:blipFill rotWithShape="1">
          <a:blip r:embed="rId3"/>
          <a:srcRect t="17511"/>
          <a:stretch/>
        </p:blipFill>
        <p:spPr>
          <a:xfrm>
            <a:off x="6687510" y="2269671"/>
            <a:ext cx="2496460" cy="1544469"/>
          </a:xfrm>
          <a:prstGeom prst="rect">
            <a:avLst/>
          </a:prstGeom>
        </p:spPr>
      </p:pic>
      <p:sp>
        <p:nvSpPr>
          <p:cNvPr id="18" name="テキスト ボックス 17">
            <a:extLst>
              <a:ext uri="{FF2B5EF4-FFF2-40B4-BE49-F238E27FC236}">
                <a16:creationId xmlns:a16="http://schemas.microsoft.com/office/drawing/2014/main" id="{3211CBBB-B099-B756-9CE5-48FDBDEE1E40}"/>
              </a:ext>
            </a:extLst>
          </p:cNvPr>
          <p:cNvSpPr txBox="1"/>
          <p:nvPr/>
        </p:nvSpPr>
        <p:spPr>
          <a:xfrm>
            <a:off x="3475423" y="2848513"/>
            <a:ext cx="1980029" cy="307777"/>
          </a:xfrm>
          <a:prstGeom prst="rect">
            <a:avLst/>
          </a:prstGeom>
          <a:noFill/>
        </p:spPr>
        <p:txBody>
          <a:bodyPr wrap="none" rtlCol="0">
            <a:spAutoFit/>
          </a:bodyPr>
          <a:lstStyle/>
          <a:p>
            <a:r>
              <a:rPr kumimoji="1" lang="ja-JP" altLang="en-US" sz="1400" b="1" dirty="0">
                <a:solidFill>
                  <a:srgbClr val="FF0000"/>
                </a:solidFill>
              </a:rPr>
              <a:t>勾配をダブルクリック</a:t>
            </a:r>
          </a:p>
        </p:txBody>
      </p:sp>
      <p:sp>
        <p:nvSpPr>
          <p:cNvPr id="19" name="正方形/長方形 18">
            <a:extLst>
              <a:ext uri="{FF2B5EF4-FFF2-40B4-BE49-F238E27FC236}">
                <a16:creationId xmlns:a16="http://schemas.microsoft.com/office/drawing/2014/main" id="{D53997D8-0E9A-E40C-DD35-4012002EC161}"/>
              </a:ext>
            </a:extLst>
          </p:cNvPr>
          <p:cNvSpPr/>
          <p:nvPr/>
        </p:nvSpPr>
        <p:spPr>
          <a:xfrm>
            <a:off x="4711198" y="3131397"/>
            <a:ext cx="603752" cy="22414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4F16893-ED5D-4472-39C0-73B83433D445}"/>
              </a:ext>
            </a:extLst>
          </p:cNvPr>
          <p:cNvSpPr/>
          <p:nvPr/>
        </p:nvSpPr>
        <p:spPr>
          <a:xfrm>
            <a:off x="7525154" y="3127907"/>
            <a:ext cx="1218795" cy="46437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コネクタ: カギ線 21">
            <a:extLst>
              <a:ext uri="{FF2B5EF4-FFF2-40B4-BE49-F238E27FC236}">
                <a16:creationId xmlns:a16="http://schemas.microsoft.com/office/drawing/2014/main" id="{D506B0A8-EE9A-EAD1-CA67-4C0C042E0B44}"/>
              </a:ext>
            </a:extLst>
          </p:cNvPr>
          <p:cNvCxnSpPr>
            <a:cxnSpLocks/>
            <a:stCxn id="19" idx="3"/>
            <a:endCxn id="20" idx="1"/>
          </p:cNvCxnSpPr>
          <p:nvPr/>
        </p:nvCxnSpPr>
        <p:spPr>
          <a:xfrm>
            <a:off x="5314950" y="3243470"/>
            <a:ext cx="2210204" cy="116627"/>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D218C078-64DD-469C-70B9-7A5D713AFE78}"/>
              </a:ext>
            </a:extLst>
          </p:cNvPr>
          <p:cNvSpPr txBox="1"/>
          <p:nvPr/>
        </p:nvSpPr>
        <p:spPr>
          <a:xfrm>
            <a:off x="9183970" y="3101033"/>
            <a:ext cx="2159566" cy="738664"/>
          </a:xfrm>
          <a:prstGeom prst="rect">
            <a:avLst/>
          </a:prstGeom>
          <a:noFill/>
        </p:spPr>
        <p:txBody>
          <a:bodyPr wrap="none" rtlCol="0">
            <a:spAutoFit/>
          </a:bodyPr>
          <a:lstStyle/>
          <a:p>
            <a:r>
              <a:rPr kumimoji="1" lang="ja-JP" altLang="en-US" sz="1400" b="1" dirty="0">
                <a:solidFill>
                  <a:srgbClr val="FF0000"/>
                </a:solidFill>
              </a:rPr>
              <a:t>・直接入力</a:t>
            </a:r>
            <a:endParaRPr kumimoji="1" lang="en-US" altLang="ja-JP" sz="1400" b="1" dirty="0">
              <a:solidFill>
                <a:srgbClr val="FF0000"/>
              </a:solidFill>
            </a:endParaRPr>
          </a:p>
          <a:p>
            <a:r>
              <a:rPr kumimoji="1" lang="ja-JP" altLang="en-US" sz="1400" b="1" dirty="0">
                <a:solidFill>
                  <a:srgbClr val="FF0000"/>
                </a:solidFill>
              </a:rPr>
              <a:t>・右表示の上下ボタン</a:t>
            </a:r>
            <a:endParaRPr kumimoji="1" lang="en-US" altLang="ja-JP" sz="1400" b="1" dirty="0">
              <a:solidFill>
                <a:srgbClr val="FF0000"/>
              </a:solidFill>
            </a:endParaRPr>
          </a:p>
          <a:p>
            <a:r>
              <a:rPr kumimoji="1" lang="ja-JP" altLang="en-US" sz="1400" b="1" dirty="0">
                <a:solidFill>
                  <a:srgbClr val="FF0000"/>
                </a:solidFill>
              </a:rPr>
              <a:t>どちらかで勾配指定可能</a:t>
            </a:r>
          </a:p>
        </p:txBody>
      </p:sp>
      <p:grpSp>
        <p:nvGrpSpPr>
          <p:cNvPr id="26" name="グループ化 25">
            <a:extLst>
              <a:ext uri="{FF2B5EF4-FFF2-40B4-BE49-F238E27FC236}">
                <a16:creationId xmlns:a16="http://schemas.microsoft.com/office/drawing/2014/main" id="{6C80AE21-F7C0-059E-0F19-A83A818890D1}"/>
              </a:ext>
            </a:extLst>
          </p:cNvPr>
          <p:cNvGrpSpPr/>
          <p:nvPr/>
        </p:nvGrpSpPr>
        <p:grpSpPr>
          <a:xfrm>
            <a:off x="3295148" y="4813496"/>
            <a:ext cx="2771164" cy="1695546"/>
            <a:chOff x="3324836" y="4980867"/>
            <a:chExt cx="2771164" cy="1695546"/>
          </a:xfrm>
        </p:grpSpPr>
        <p:pic>
          <p:nvPicPr>
            <p:cNvPr id="27" name="図 26">
              <a:extLst>
                <a:ext uri="{FF2B5EF4-FFF2-40B4-BE49-F238E27FC236}">
                  <a16:creationId xmlns:a16="http://schemas.microsoft.com/office/drawing/2014/main" id="{5EBF540F-C0C0-CF50-A4B6-A4C97E56DEEB}"/>
                </a:ext>
              </a:extLst>
            </p:cNvPr>
            <p:cNvPicPr>
              <a:picLocks noChangeAspect="1"/>
            </p:cNvPicPr>
            <p:nvPr/>
          </p:nvPicPr>
          <p:blipFill rotWithShape="1">
            <a:blip r:embed="rId4"/>
            <a:srcRect t="24774"/>
            <a:stretch/>
          </p:blipFill>
          <p:spPr>
            <a:xfrm>
              <a:off x="3324836" y="4980867"/>
              <a:ext cx="2771164" cy="1695546"/>
            </a:xfrm>
            <a:prstGeom prst="rect">
              <a:avLst/>
            </a:prstGeom>
          </p:spPr>
        </p:pic>
        <p:sp>
          <p:nvSpPr>
            <p:cNvPr id="28" name="正方形/長方形 27">
              <a:extLst>
                <a:ext uri="{FF2B5EF4-FFF2-40B4-BE49-F238E27FC236}">
                  <a16:creationId xmlns:a16="http://schemas.microsoft.com/office/drawing/2014/main" id="{D5079E6B-05A1-437C-FC46-3D54F6836604}"/>
                </a:ext>
              </a:extLst>
            </p:cNvPr>
            <p:cNvSpPr/>
            <p:nvPr/>
          </p:nvSpPr>
          <p:spPr>
            <a:xfrm>
              <a:off x="3385772" y="6064017"/>
              <a:ext cx="2710228" cy="61239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テキスト ボックス 28">
            <a:extLst>
              <a:ext uri="{FF2B5EF4-FFF2-40B4-BE49-F238E27FC236}">
                <a16:creationId xmlns:a16="http://schemas.microsoft.com/office/drawing/2014/main" id="{CF0E0906-A1A2-22C8-24A4-F234E3F00C6A}"/>
              </a:ext>
            </a:extLst>
          </p:cNvPr>
          <p:cNvSpPr txBox="1"/>
          <p:nvPr/>
        </p:nvSpPr>
        <p:spPr>
          <a:xfrm>
            <a:off x="5990535" y="6003257"/>
            <a:ext cx="6288901" cy="523220"/>
          </a:xfrm>
          <a:prstGeom prst="rect">
            <a:avLst/>
          </a:prstGeom>
          <a:noFill/>
        </p:spPr>
        <p:txBody>
          <a:bodyPr wrap="none" rtlCol="0">
            <a:spAutoFit/>
          </a:bodyPr>
          <a:lstStyle/>
          <a:p>
            <a:r>
              <a:rPr kumimoji="1" lang="ja-JP" altLang="en-US" sz="1400" b="1" dirty="0"/>
              <a:t>・ダイアログの縦断勾配指定をオンにすると設定可能（デフォルトはオフ）</a:t>
            </a:r>
            <a:endParaRPr kumimoji="1" lang="en-US" altLang="ja-JP" sz="1400" b="1" dirty="0"/>
          </a:p>
          <a:p>
            <a:r>
              <a:rPr kumimoji="1" lang="ja-JP" altLang="en-US" sz="1400" b="1" dirty="0"/>
              <a:t>・参照基準点は始点</a:t>
            </a:r>
            <a:r>
              <a:rPr kumimoji="1" lang="en-US" altLang="ja-JP" sz="1400" b="1" dirty="0"/>
              <a:t>or</a:t>
            </a:r>
            <a:r>
              <a:rPr kumimoji="1" lang="ja-JP" altLang="en-US" sz="1400" b="1" dirty="0"/>
              <a:t>終点選択可能</a:t>
            </a:r>
          </a:p>
        </p:txBody>
      </p:sp>
    </p:spTree>
    <p:extLst>
      <p:ext uri="{BB962C8B-B14F-4D97-AF65-F5344CB8AC3E}">
        <p14:creationId xmlns:p14="http://schemas.microsoft.com/office/powerpoint/2010/main" val="102138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165232777"/>
              </p:ext>
            </p:extLst>
          </p:nvPr>
        </p:nvGraphicFramePr>
        <p:xfrm>
          <a:off x="497711" y="911916"/>
          <a:ext cx="11558454" cy="5652170"/>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2317356">
                <a:tc>
                  <a:txBody>
                    <a:bodyPr/>
                    <a:lstStyle/>
                    <a:p>
                      <a:pPr algn="ctr"/>
                      <a:r>
                        <a:rPr kumimoji="1" lang="en-US" altLang="ja-JP" sz="1600" dirty="0">
                          <a:solidFill>
                            <a:schemeClr val="tx1"/>
                          </a:solidFill>
                          <a:latin typeface="+mn-ea"/>
                          <a:ea typeface="+mn-ea"/>
                        </a:rPr>
                        <a:t>3</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アセット連携</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概要：アセット連携で点群データに</a:t>
                      </a:r>
                      <a:r>
                        <a:rPr kumimoji="1" lang="en-US" altLang="ja-JP" sz="1600" b="0" dirty="0">
                          <a:solidFill>
                            <a:schemeClr val="tx1"/>
                          </a:solidFill>
                          <a:latin typeface="+mn-ea"/>
                          <a:ea typeface="+mn-ea"/>
                        </a:rPr>
                        <a:t>las</a:t>
                      </a:r>
                      <a:r>
                        <a:rPr kumimoji="1" lang="ja-JP" altLang="en-US" sz="1600" b="0" dirty="0">
                          <a:solidFill>
                            <a:schemeClr val="tx1"/>
                          </a:solidFill>
                          <a:latin typeface="+mn-ea"/>
                          <a:ea typeface="+mn-ea"/>
                        </a:rPr>
                        <a:t>を選択した場合、軸の設定は不要にする改修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詳細：点群データ選択で</a:t>
                      </a:r>
                      <a:r>
                        <a:rPr kumimoji="1" lang="en-US" altLang="ja-JP" sz="1600" b="0" dirty="0">
                          <a:solidFill>
                            <a:schemeClr val="tx1"/>
                          </a:solidFill>
                          <a:latin typeface="+mn-ea"/>
                          <a:ea typeface="+mn-ea"/>
                        </a:rPr>
                        <a:t>las</a:t>
                      </a:r>
                      <a:r>
                        <a:rPr kumimoji="1" lang="ja-JP" altLang="en-US" sz="1600" b="0" dirty="0">
                          <a:solidFill>
                            <a:schemeClr val="tx1"/>
                          </a:solidFill>
                          <a:latin typeface="+mn-ea"/>
                          <a:ea typeface="+mn-ea"/>
                        </a:rPr>
                        <a:t>ファイルを選択した場合、軸の設定が不要なので非表示にしました。</a:t>
                      </a:r>
                      <a:r>
                        <a:rPr kumimoji="1" lang="en-US" altLang="ja-JP" sz="1600" b="0" dirty="0">
                          <a:solidFill>
                            <a:schemeClr val="tx1"/>
                          </a:solidFill>
                          <a:latin typeface="+mn-ea"/>
                          <a:ea typeface="+mn-ea"/>
                        </a:rPr>
                        <a:t>txt</a:t>
                      </a:r>
                      <a:r>
                        <a:rPr kumimoji="1" lang="ja-JP" altLang="en-US" sz="1600" b="0" dirty="0">
                          <a:solidFill>
                            <a:schemeClr val="tx1"/>
                          </a:solidFill>
                          <a:latin typeface="+mn-ea"/>
                          <a:ea typeface="+mn-ea"/>
                        </a:rPr>
                        <a:t>ファイルを選択した場合は、軸の設定を再表示します。</a:t>
                      </a:r>
                    </a:p>
                  </a:txBody>
                  <a:tcPr>
                    <a:solidFill>
                      <a:schemeClr val="bg1"/>
                    </a:solidFill>
                  </a:tcPr>
                </a:tc>
                <a:extLst>
                  <a:ext uri="{0D108BD9-81ED-4DB2-BD59-A6C34878D82A}">
                    <a16:rowId xmlns:a16="http://schemas.microsoft.com/office/drawing/2014/main" val="397503754"/>
                  </a:ext>
                </a:extLst>
              </a:tr>
              <a:tr h="2841172">
                <a:tc>
                  <a:txBody>
                    <a:bodyPr/>
                    <a:lstStyle/>
                    <a:p>
                      <a:pPr algn="ctr"/>
                      <a:r>
                        <a:rPr kumimoji="1" lang="en-US" altLang="ja-JP" sz="1600" dirty="0">
                          <a:solidFill>
                            <a:schemeClr val="tx1"/>
                          </a:solidFill>
                          <a:latin typeface="+mn-ea"/>
                          <a:ea typeface="+mn-ea"/>
                        </a:rPr>
                        <a:t>4</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アセット連携</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概要：アセット連携にて対象点群データは</a:t>
                      </a:r>
                      <a:r>
                        <a:rPr kumimoji="1" lang="en-US" altLang="ja-JP" sz="1600" b="0" dirty="0">
                          <a:solidFill>
                            <a:schemeClr val="tx1"/>
                          </a:solidFill>
                          <a:latin typeface="+mn-ea"/>
                          <a:ea typeface="+mn-ea"/>
                        </a:rPr>
                        <a:t>Design3D</a:t>
                      </a:r>
                      <a:r>
                        <a:rPr kumimoji="1" lang="ja-JP" altLang="en-US" sz="1600" b="0" dirty="0">
                          <a:solidFill>
                            <a:schemeClr val="tx1"/>
                          </a:solidFill>
                          <a:latin typeface="+mn-ea"/>
                          <a:ea typeface="+mn-ea"/>
                        </a:rPr>
                        <a:t>で対応しているファイルのみとする</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詳細：点群データのリストに表示されるデータは、</a:t>
                      </a:r>
                      <a:r>
                        <a:rPr kumimoji="1" lang="en-US" altLang="ja-JP" sz="1600" b="0" dirty="0">
                          <a:solidFill>
                            <a:schemeClr val="tx1"/>
                          </a:solidFill>
                          <a:latin typeface="+mn-ea"/>
                          <a:ea typeface="+mn-ea"/>
                        </a:rPr>
                        <a:t>Design3D</a:t>
                      </a:r>
                      <a:r>
                        <a:rPr kumimoji="1" lang="ja-JP" altLang="en-US" sz="1600" b="0" dirty="0">
                          <a:solidFill>
                            <a:schemeClr val="tx1"/>
                          </a:solidFill>
                          <a:latin typeface="+mn-ea"/>
                          <a:ea typeface="+mn-ea"/>
                        </a:rPr>
                        <a:t>で対応しているファイル拡張子のみを対象となるよう改修されました。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2410847674"/>
                  </a:ext>
                </a:extLst>
              </a:tr>
            </a:tbl>
          </a:graphicData>
        </a:graphic>
      </p:graphicFrame>
      <p:pic>
        <p:nvPicPr>
          <p:cNvPr id="3" name="図 2">
            <a:extLst>
              <a:ext uri="{FF2B5EF4-FFF2-40B4-BE49-F238E27FC236}">
                <a16:creationId xmlns:a16="http://schemas.microsoft.com/office/drawing/2014/main" id="{C047255B-E65B-79EF-0307-AD9EC57D9551}"/>
              </a:ext>
            </a:extLst>
          </p:cNvPr>
          <p:cNvPicPr>
            <a:picLocks noChangeAspect="1"/>
          </p:cNvPicPr>
          <p:nvPr/>
        </p:nvPicPr>
        <p:blipFill>
          <a:blip r:embed="rId2"/>
          <a:stretch>
            <a:fillRect/>
          </a:stretch>
        </p:blipFill>
        <p:spPr>
          <a:xfrm>
            <a:off x="3224311" y="2203434"/>
            <a:ext cx="4199440" cy="1470495"/>
          </a:xfrm>
          <a:prstGeom prst="rect">
            <a:avLst/>
          </a:prstGeom>
        </p:spPr>
      </p:pic>
      <p:pic>
        <p:nvPicPr>
          <p:cNvPr id="9" name="図 8">
            <a:extLst>
              <a:ext uri="{FF2B5EF4-FFF2-40B4-BE49-F238E27FC236}">
                <a16:creationId xmlns:a16="http://schemas.microsoft.com/office/drawing/2014/main" id="{451E9D2A-1BEF-5D1B-1D7C-E71EF9B8C153}"/>
              </a:ext>
            </a:extLst>
          </p:cNvPr>
          <p:cNvPicPr>
            <a:picLocks noChangeAspect="1"/>
          </p:cNvPicPr>
          <p:nvPr/>
        </p:nvPicPr>
        <p:blipFill>
          <a:blip r:embed="rId3"/>
          <a:stretch>
            <a:fillRect/>
          </a:stretch>
        </p:blipFill>
        <p:spPr>
          <a:xfrm>
            <a:off x="3281461" y="4557708"/>
            <a:ext cx="2631621" cy="2006378"/>
          </a:xfrm>
          <a:prstGeom prst="rect">
            <a:avLst/>
          </a:prstGeom>
        </p:spPr>
      </p:pic>
      <p:sp>
        <p:nvSpPr>
          <p:cNvPr id="12" name="正方形/長方形 11">
            <a:extLst>
              <a:ext uri="{FF2B5EF4-FFF2-40B4-BE49-F238E27FC236}">
                <a16:creationId xmlns:a16="http://schemas.microsoft.com/office/drawing/2014/main" id="{8F901B66-5EB8-862F-2E43-AE0C7363C453}"/>
              </a:ext>
            </a:extLst>
          </p:cNvPr>
          <p:cNvSpPr/>
          <p:nvPr/>
        </p:nvSpPr>
        <p:spPr>
          <a:xfrm>
            <a:off x="4105236" y="5397578"/>
            <a:ext cx="719857" cy="17046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63B5173-B0B9-94F6-B238-4C9BC366A4E6}"/>
              </a:ext>
            </a:extLst>
          </p:cNvPr>
          <p:cNvSpPr/>
          <p:nvPr/>
        </p:nvSpPr>
        <p:spPr>
          <a:xfrm>
            <a:off x="4113400" y="5799481"/>
            <a:ext cx="548407" cy="17046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A54AF22-CFBD-9884-17A4-3E0535223037}"/>
              </a:ext>
            </a:extLst>
          </p:cNvPr>
          <p:cNvSpPr txBox="1"/>
          <p:nvPr/>
        </p:nvSpPr>
        <p:spPr>
          <a:xfrm>
            <a:off x="4905113" y="5260266"/>
            <a:ext cx="2518638" cy="307777"/>
          </a:xfrm>
          <a:prstGeom prst="rect">
            <a:avLst/>
          </a:prstGeom>
          <a:noFill/>
        </p:spPr>
        <p:txBody>
          <a:bodyPr wrap="none" rtlCol="0">
            <a:spAutoFit/>
          </a:bodyPr>
          <a:lstStyle/>
          <a:p>
            <a:r>
              <a:rPr kumimoji="1" lang="ja-JP" altLang="en-US" sz="1400" b="1" dirty="0">
                <a:solidFill>
                  <a:srgbClr val="FF0000"/>
                </a:solidFill>
              </a:rPr>
              <a:t>対象拡張子は表示されている</a:t>
            </a:r>
          </a:p>
        </p:txBody>
      </p:sp>
    </p:spTree>
    <p:extLst>
      <p:ext uri="{BB962C8B-B14F-4D97-AF65-F5344CB8AC3E}">
        <p14:creationId xmlns:p14="http://schemas.microsoft.com/office/powerpoint/2010/main" val="4019641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1710574636"/>
              </p:ext>
            </p:extLst>
          </p:nvPr>
        </p:nvGraphicFramePr>
        <p:xfrm>
          <a:off x="497711" y="911916"/>
          <a:ext cx="11558454" cy="4957298"/>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1540842">
                <a:tc>
                  <a:txBody>
                    <a:bodyPr/>
                    <a:lstStyle/>
                    <a:p>
                      <a:pPr algn="ctr"/>
                      <a:r>
                        <a:rPr kumimoji="1" lang="en-US" altLang="ja-JP" sz="1600" dirty="0">
                          <a:solidFill>
                            <a:schemeClr val="tx1"/>
                          </a:solidFill>
                          <a:latin typeface="+mn-ea"/>
                          <a:ea typeface="+mn-ea"/>
                        </a:rPr>
                        <a:t>5</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アセット連携</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概要：アセット連携にて点群データが取得できない</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詳細：アセット連携にて、</a:t>
                      </a:r>
                      <a:r>
                        <a:rPr kumimoji="1" lang="en-US" altLang="ja-JP" sz="1600" b="0" dirty="0">
                          <a:solidFill>
                            <a:schemeClr val="tx1"/>
                          </a:solidFill>
                          <a:latin typeface="+mn-ea"/>
                          <a:ea typeface="+mn-ea"/>
                        </a:rPr>
                        <a:t>Dashboard</a:t>
                      </a:r>
                      <a:r>
                        <a:rPr kumimoji="1" lang="ja-JP" altLang="en-US" sz="1600" b="0" dirty="0">
                          <a:solidFill>
                            <a:schemeClr val="tx1"/>
                          </a:solidFill>
                          <a:latin typeface="+mn-ea"/>
                          <a:ea typeface="+mn-ea"/>
                        </a:rPr>
                        <a:t>の基準地形に設定した地形が連携されない不具合を改修しました。</a:t>
                      </a:r>
                      <a:endParaRPr kumimoji="1" lang="en-US" altLang="ja-JP" sz="16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693174223"/>
                  </a:ext>
                </a:extLst>
              </a:tr>
              <a:tr h="2922814">
                <a:tc>
                  <a:txBody>
                    <a:bodyPr/>
                    <a:lstStyle/>
                    <a:p>
                      <a:pPr algn="ctr"/>
                      <a:r>
                        <a:rPr kumimoji="1" lang="en-US" altLang="ja-JP" sz="1600" dirty="0">
                          <a:solidFill>
                            <a:schemeClr val="tx1"/>
                          </a:solidFill>
                          <a:latin typeface="+mn-ea"/>
                          <a:ea typeface="+mn-ea"/>
                        </a:rPr>
                        <a:t>6</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アセット連携</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概要：アセット連携時にデータ名称の頭に不要な数字が表示される</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詳細：アセット連携の点群データ選択してアップロードすると不要な数字が頭に表示されていたところを</a:t>
                      </a:r>
                      <a:r>
                        <a:rPr kumimoji="1" lang="en-US" altLang="ja-JP" sz="1600" b="0" dirty="0">
                          <a:solidFill>
                            <a:schemeClr val="tx1"/>
                          </a:solidFill>
                          <a:latin typeface="+mn-ea"/>
                          <a:ea typeface="+mn-ea"/>
                        </a:rPr>
                        <a:t>Dashboard</a:t>
                      </a:r>
                      <a:r>
                        <a:rPr kumimoji="1" lang="ja-JP" altLang="en-US" sz="1600" b="0" dirty="0">
                          <a:solidFill>
                            <a:schemeClr val="tx1"/>
                          </a:solidFill>
                          <a:latin typeface="+mn-ea"/>
                          <a:ea typeface="+mn-ea"/>
                        </a:rPr>
                        <a:t>上の名称が表示されるよう改修しました。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2544054345"/>
                  </a:ext>
                </a:extLst>
              </a:tr>
            </a:tbl>
          </a:graphicData>
        </a:graphic>
      </p:graphicFrame>
      <p:grpSp>
        <p:nvGrpSpPr>
          <p:cNvPr id="2" name="グループ化 1">
            <a:extLst>
              <a:ext uri="{FF2B5EF4-FFF2-40B4-BE49-F238E27FC236}">
                <a16:creationId xmlns:a16="http://schemas.microsoft.com/office/drawing/2014/main" id="{60DC2691-2953-C791-D3E4-6BAAF3F7CE4A}"/>
              </a:ext>
            </a:extLst>
          </p:cNvPr>
          <p:cNvGrpSpPr/>
          <p:nvPr/>
        </p:nvGrpSpPr>
        <p:grpSpPr>
          <a:xfrm>
            <a:off x="3260620" y="3809695"/>
            <a:ext cx="3561032" cy="1918981"/>
            <a:chOff x="3268436" y="4481818"/>
            <a:chExt cx="3561032" cy="1918981"/>
          </a:xfrm>
        </p:grpSpPr>
        <p:pic>
          <p:nvPicPr>
            <p:cNvPr id="20" name="図 19">
              <a:extLst>
                <a:ext uri="{FF2B5EF4-FFF2-40B4-BE49-F238E27FC236}">
                  <a16:creationId xmlns:a16="http://schemas.microsoft.com/office/drawing/2014/main" id="{5FACE140-6C74-77CE-2780-522E445D1335}"/>
                </a:ext>
              </a:extLst>
            </p:cNvPr>
            <p:cNvPicPr>
              <a:picLocks noChangeAspect="1"/>
            </p:cNvPicPr>
            <p:nvPr/>
          </p:nvPicPr>
          <p:blipFill>
            <a:blip r:embed="rId2"/>
            <a:stretch>
              <a:fillRect/>
            </a:stretch>
          </p:blipFill>
          <p:spPr>
            <a:xfrm>
              <a:off x="3268436" y="4481818"/>
              <a:ext cx="3102353" cy="1918981"/>
            </a:xfrm>
            <a:prstGeom prst="rect">
              <a:avLst/>
            </a:prstGeom>
          </p:spPr>
        </p:pic>
        <p:sp>
          <p:nvSpPr>
            <p:cNvPr id="21" name="正方形/長方形 20">
              <a:extLst>
                <a:ext uri="{FF2B5EF4-FFF2-40B4-BE49-F238E27FC236}">
                  <a16:creationId xmlns:a16="http://schemas.microsoft.com/office/drawing/2014/main" id="{570AA219-3F69-C78B-6BD3-CFC6EF54155F}"/>
                </a:ext>
              </a:extLst>
            </p:cNvPr>
            <p:cNvSpPr/>
            <p:nvPr/>
          </p:nvSpPr>
          <p:spPr>
            <a:xfrm>
              <a:off x="3755899" y="5257800"/>
              <a:ext cx="750788" cy="1142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6DD97B2-90AA-74C1-43EB-829EAD043D46}"/>
                </a:ext>
              </a:extLst>
            </p:cNvPr>
            <p:cNvSpPr txBox="1"/>
            <p:nvPr/>
          </p:nvSpPr>
          <p:spPr>
            <a:xfrm>
              <a:off x="4131293" y="4950023"/>
              <a:ext cx="2698175" cy="307777"/>
            </a:xfrm>
            <a:prstGeom prst="rect">
              <a:avLst/>
            </a:prstGeom>
            <a:noFill/>
          </p:spPr>
          <p:txBody>
            <a:bodyPr wrap="none" rtlCol="0">
              <a:spAutoFit/>
            </a:bodyPr>
            <a:lstStyle/>
            <a:p>
              <a:r>
                <a:rPr kumimoji="1" lang="ja-JP" altLang="en-US" sz="1400" b="1" dirty="0">
                  <a:solidFill>
                    <a:srgbClr val="FF0000"/>
                  </a:solidFill>
                </a:rPr>
                <a:t>↓頭に不要な文字が入っていた</a:t>
              </a:r>
            </a:p>
          </p:txBody>
        </p:sp>
      </p:grpSp>
    </p:spTree>
    <p:extLst>
      <p:ext uri="{BB962C8B-B14F-4D97-AF65-F5344CB8AC3E}">
        <p14:creationId xmlns:p14="http://schemas.microsoft.com/office/powerpoint/2010/main" val="3496376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2890192850"/>
              </p:ext>
            </p:extLst>
          </p:nvPr>
        </p:nvGraphicFramePr>
        <p:xfrm>
          <a:off x="497711" y="911916"/>
          <a:ext cx="11558454" cy="5660823"/>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2885088">
                <a:tc>
                  <a:txBody>
                    <a:bodyPr/>
                    <a:lstStyle/>
                    <a:p>
                      <a:pPr algn="ctr"/>
                      <a:r>
                        <a:rPr kumimoji="1" lang="en-US" altLang="ja-JP" sz="1600" dirty="0">
                          <a:solidFill>
                            <a:schemeClr val="tx1"/>
                          </a:solidFill>
                          <a:latin typeface="+mn-ea"/>
                          <a:ea typeface="+mn-ea"/>
                        </a:rPr>
                        <a:t>7</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離合機能</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概要：仮設道路を離合させると摺り付けた基準点が元に戻る不具合の改修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詳細：仮設道路を平場・道路に離合させ画面をリロードすると、摺り付けた基準点がクリックした場所に戻ってしまう不具合について改修されました。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r h="2282093">
                <a:tc>
                  <a:txBody>
                    <a:bodyPr/>
                    <a:lstStyle/>
                    <a:p>
                      <a:pPr algn="ctr"/>
                      <a:r>
                        <a:rPr kumimoji="1" lang="en-US" altLang="ja-JP" sz="1600" dirty="0">
                          <a:solidFill>
                            <a:schemeClr val="tx1"/>
                          </a:solidFill>
                          <a:latin typeface="+mn-ea"/>
                          <a:ea typeface="+mn-ea"/>
                        </a:rPr>
                        <a:t>8</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ボタンサイズ統一</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概要：アクションボタンのサイズ不一致</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詳細：アクションボタンのサイズにばらつきがあったため、サイズサイズ統一するよう改修されました。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2544054345"/>
                  </a:ext>
                </a:extLst>
              </a:tr>
            </a:tbl>
          </a:graphicData>
        </a:graphic>
      </p:graphicFrame>
      <p:pic>
        <p:nvPicPr>
          <p:cNvPr id="3" name="図 2">
            <a:extLst>
              <a:ext uri="{FF2B5EF4-FFF2-40B4-BE49-F238E27FC236}">
                <a16:creationId xmlns:a16="http://schemas.microsoft.com/office/drawing/2014/main" id="{8018F944-9C14-C478-F6E5-2EA45A0640DE}"/>
              </a:ext>
            </a:extLst>
          </p:cNvPr>
          <p:cNvPicPr>
            <a:picLocks noChangeAspect="1"/>
          </p:cNvPicPr>
          <p:nvPr/>
        </p:nvPicPr>
        <p:blipFill>
          <a:blip r:embed="rId2"/>
          <a:stretch>
            <a:fillRect/>
          </a:stretch>
        </p:blipFill>
        <p:spPr>
          <a:xfrm>
            <a:off x="3121636" y="2492473"/>
            <a:ext cx="2810242" cy="1483626"/>
          </a:xfrm>
          <a:prstGeom prst="rect">
            <a:avLst/>
          </a:prstGeom>
        </p:spPr>
      </p:pic>
      <p:pic>
        <p:nvPicPr>
          <p:cNvPr id="5" name="図 4">
            <a:extLst>
              <a:ext uri="{FF2B5EF4-FFF2-40B4-BE49-F238E27FC236}">
                <a16:creationId xmlns:a16="http://schemas.microsoft.com/office/drawing/2014/main" id="{4226984B-BCBE-09C5-9DC9-3101FCEF835F}"/>
              </a:ext>
            </a:extLst>
          </p:cNvPr>
          <p:cNvPicPr>
            <a:picLocks noChangeAspect="1"/>
          </p:cNvPicPr>
          <p:nvPr/>
        </p:nvPicPr>
        <p:blipFill rotWithShape="1">
          <a:blip r:embed="rId3"/>
          <a:srcRect l="10775"/>
          <a:stretch/>
        </p:blipFill>
        <p:spPr>
          <a:xfrm>
            <a:off x="6096000" y="2492472"/>
            <a:ext cx="2871208" cy="1483625"/>
          </a:xfrm>
          <a:prstGeom prst="rect">
            <a:avLst/>
          </a:prstGeom>
        </p:spPr>
      </p:pic>
      <p:pic>
        <p:nvPicPr>
          <p:cNvPr id="7" name="図 6">
            <a:extLst>
              <a:ext uri="{FF2B5EF4-FFF2-40B4-BE49-F238E27FC236}">
                <a16:creationId xmlns:a16="http://schemas.microsoft.com/office/drawing/2014/main" id="{C292F743-6FF2-8F15-CED2-A2227520D703}"/>
              </a:ext>
            </a:extLst>
          </p:cNvPr>
          <p:cNvPicPr>
            <a:picLocks noChangeAspect="1"/>
          </p:cNvPicPr>
          <p:nvPr/>
        </p:nvPicPr>
        <p:blipFill>
          <a:blip r:embed="rId2"/>
          <a:stretch>
            <a:fillRect/>
          </a:stretch>
        </p:blipFill>
        <p:spPr>
          <a:xfrm>
            <a:off x="9106565" y="2492471"/>
            <a:ext cx="2810242" cy="1483626"/>
          </a:xfrm>
          <a:prstGeom prst="rect">
            <a:avLst/>
          </a:prstGeom>
        </p:spPr>
      </p:pic>
      <p:sp>
        <p:nvSpPr>
          <p:cNvPr id="9" name="矢印: 右 8">
            <a:extLst>
              <a:ext uri="{FF2B5EF4-FFF2-40B4-BE49-F238E27FC236}">
                <a16:creationId xmlns:a16="http://schemas.microsoft.com/office/drawing/2014/main" id="{FFA5E1AB-3D11-064F-D1E9-DA2D4D6F50F4}"/>
              </a:ext>
            </a:extLst>
          </p:cNvPr>
          <p:cNvSpPr/>
          <p:nvPr/>
        </p:nvSpPr>
        <p:spPr>
          <a:xfrm>
            <a:off x="5869354" y="2834611"/>
            <a:ext cx="226646" cy="6721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6ECE938A-0766-66A9-1E54-2CEF08A09955}"/>
              </a:ext>
            </a:extLst>
          </p:cNvPr>
          <p:cNvSpPr/>
          <p:nvPr/>
        </p:nvSpPr>
        <p:spPr>
          <a:xfrm>
            <a:off x="8943761" y="2857192"/>
            <a:ext cx="226646" cy="6721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135E6EF0-F068-9537-1AD0-2CAC135C1F22}"/>
              </a:ext>
            </a:extLst>
          </p:cNvPr>
          <p:cNvSpPr txBox="1"/>
          <p:nvPr/>
        </p:nvSpPr>
        <p:spPr>
          <a:xfrm>
            <a:off x="3735754" y="3976097"/>
            <a:ext cx="1441420" cy="307777"/>
          </a:xfrm>
          <a:prstGeom prst="rect">
            <a:avLst/>
          </a:prstGeom>
          <a:noFill/>
        </p:spPr>
        <p:txBody>
          <a:bodyPr wrap="none" rtlCol="0">
            <a:spAutoFit/>
          </a:bodyPr>
          <a:lstStyle/>
          <a:p>
            <a:r>
              <a:rPr kumimoji="1" lang="ja-JP" altLang="en-US" sz="1400" dirty="0"/>
              <a:t>仮設道路を離合</a:t>
            </a:r>
          </a:p>
        </p:txBody>
      </p:sp>
      <p:sp>
        <p:nvSpPr>
          <p:cNvPr id="12" name="テキスト ボックス 11">
            <a:extLst>
              <a:ext uri="{FF2B5EF4-FFF2-40B4-BE49-F238E27FC236}">
                <a16:creationId xmlns:a16="http://schemas.microsoft.com/office/drawing/2014/main" id="{F746B6C9-B986-63BA-2E0B-EB8CD726E69D}"/>
              </a:ext>
            </a:extLst>
          </p:cNvPr>
          <p:cNvSpPr txBox="1"/>
          <p:nvPr/>
        </p:nvSpPr>
        <p:spPr>
          <a:xfrm>
            <a:off x="6439438" y="3976097"/>
            <a:ext cx="2159566" cy="307777"/>
          </a:xfrm>
          <a:prstGeom prst="rect">
            <a:avLst/>
          </a:prstGeom>
          <a:noFill/>
        </p:spPr>
        <p:txBody>
          <a:bodyPr wrap="none" rtlCol="0">
            <a:spAutoFit/>
          </a:bodyPr>
          <a:lstStyle/>
          <a:p>
            <a:r>
              <a:rPr kumimoji="1" lang="ja-JP" altLang="en-US" sz="1400" dirty="0"/>
              <a:t>離合状態で画面リロード</a:t>
            </a:r>
          </a:p>
        </p:txBody>
      </p:sp>
      <p:sp>
        <p:nvSpPr>
          <p:cNvPr id="13" name="テキスト ボックス 12">
            <a:extLst>
              <a:ext uri="{FF2B5EF4-FFF2-40B4-BE49-F238E27FC236}">
                <a16:creationId xmlns:a16="http://schemas.microsoft.com/office/drawing/2014/main" id="{C5764E54-FE74-4D59-2A78-AF43667ABDC3}"/>
              </a:ext>
            </a:extLst>
          </p:cNvPr>
          <p:cNvSpPr txBox="1"/>
          <p:nvPr/>
        </p:nvSpPr>
        <p:spPr>
          <a:xfrm>
            <a:off x="9106564" y="3976096"/>
            <a:ext cx="2877711" cy="307777"/>
          </a:xfrm>
          <a:prstGeom prst="rect">
            <a:avLst/>
          </a:prstGeom>
          <a:noFill/>
        </p:spPr>
        <p:txBody>
          <a:bodyPr wrap="none" rtlCol="0">
            <a:spAutoFit/>
          </a:bodyPr>
          <a:lstStyle/>
          <a:p>
            <a:r>
              <a:rPr kumimoji="1" lang="ja-JP" altLang="en-US" sz="1400" dirty="0"/>
              <a:t>クリックした地点に基準点が戻る</a:t>
            </a:r>
          </a:p>
        </p:txBody>
      </p:sp>
      <p:sp>
        <p:nvSpPr>
          <p:cNvPr id="14" name="テキスト ボックス 13">
            <a:extLst>
              <a:ext uri="{FF2B5EF4-FFF2-40B4-BE49-F238E27FC236}">
                <a16:creationId xmlns:a16="http://schemas.microsoft.com/office/drawing/2014/main" id="{7C874C93-2666-6D52-0820-170678106CFF}"/>
              </a:ext>
            </a:extLst>
          </p:cNvPr>
          <p:cNvSpPr txBox="1"/>
          <p:nvPr/>
        </p:nvSpPr>
        <p:spPr>
          <a:xfrm>
            <a:off x="2957514" y="2184694"/>
            <a:ext cx="1441420" cy="307777"/>
          </a:xfrm>
          <a:prstGeom prst="rect">
            <a:avLst/>
          </a:prstGeom>
          <a:noFill/>
        </p:spPr>
        <p:txBody>
          <a:bodyPr wrap="none" rtlCol="0">
            <a:spAutoFit/>
          </a:bodyPr>
          <a:lstStyle/>
          <a:p>
            <a:r>
              <a:rPr kumimoji="1" lang="en-US" altLang="ja-JP" sz="1400" dirty="0"/>
              <a:t>【</a:t>
            </a:r>
            <a:r>
              <a:rPr kumimoji="1" lang="ja-JP" altLang="en-US" sz="1400" dirty="0"/>
              <a:t>不具合現象</a:t>
            </a:r>
            <a:r>
              <a:rPr kumimoji="1" lang="en-US" altLang="ja-JP" sz="1400" dirty="0"/>
              <a:t>】</a:t>
            </a:r>
            <a:endParaRPr kumimoji="1" lang="ja-JP" altLang="en-US" sz="1400" dirty="0"/>
          </a:p>
        </p:txBody>
      </p:sp>
      <p:pic>
        <p:nvPicPr>
          <p:cNvPr id="17" name="図 16">
            <a:extLst>
              <a:ext uri="{FF2B5EF4-FFF2-40B4-BE49-F238E27FC236}">
                <a16:creationId xmlns:a16="http://schemas.microsoft.com/office/drawing/2014/main" id="{C9E3CD4A-9ECC-DB8E-866D-1A301B02A33C}"/>
              </a:ext>
            </a:extLst>
          </p:cNvPr>
          <p:cNvPicPr>
            <a:picLocks noChangeAspect="1"/>
          </p:cNvPicPr>
          <p:nvPr/>
        </p:nvPicPr>
        <p:blipFill rotWithShape="1">
          <a:blip r:embed="rId4"/>
          <a:srcRect l="9962" t="22736" r="576" b="19999"/>
          <a:stretch/>
        </p:blipFill>
        <p:spPr>
          <a:xfrm>
            <a:off x="6909796" y="5045257"/>
            <a:ext cx="3669796" cy="1432611"/>
          </a:xfrm>
          <a:prstGeom prst="rect">
            <a:avLst/>
          </a:prstGeom>
        </p:spPr>
      </p:pic>
      <p:pic>
        <p:nvPicPr>
          <p:cNvPr id="19" name="図 18">
            <a:extLst>
              <a:ext uri="{FF2B5EF4-FFF2-40B4-BE49-F238E27FC236}">
                <a16:creationId xmlns:a16="http://schemas.microsoft.com/office/drawing/2014/main" id="{4D1F617B-4314-F7B5-2067-1DC4B546B8E3}"/>
              </a:ext>
            </a:extLst>
          </p:cNvPr>
          <p:cNvPicPr>
            <a:picLocks noChangeAspect="1"/>
          </p:cNvPicPr>
          <p:nvPr/>
        </p:nvPicPr>
        <p:blipFill>
          <a:blip r:embed="rId5"/>
          <a:stretch>
            <a:fillRect/>
          </a:stretch>
        </p:blipFill>
        <p:spPr>
          <a:xfrm>
            <a:off x="3216977" y="5057128"/>
            <a:ext cx="3239288" cy="1420740"/>
          </a:xfrm>
          <a:prstGeom prst="rect">
            <a:avLst/>
          </a:prstGeom>
        </p:spPr>
      </p:pic>
      <p:sp>
        <p:nvSpPr>
          <p:cNvPr id="20" name="矢印: 右 19">
            <a:extLst>
              <a:ext uri="{FF2B5EF4-FFF2-40B4-BE49-F238E27FC236}">
                <a16:creationId xmlns:a16="http://schemas.microsoft.com/office/drawing/2014/main" id="{AF64687F-73E4-D080-AFB1-17F092EAA698}"/>
              </a:ext>
            </a:extLst>
          </p:cNvPr>
          <p:cNvSpPr/>
          <p:nvPr/>
        </p:nvSpPr>
        <p:spPr>
          <a:xfrm>
            <a:off x="6567641" y="5459722"/>
            <a:ext cx="226646" cy="6721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8866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1043283566"/>
              </p:ext>
            </p:extLst>
          </p:nvPr>
        </p:nvGraphicFramePr>
        <p:xfrm>
          <a:off x="497711" y="911916"/>
          <a:ext cx="11558454" cy="2149691"/>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1656049">
                <a:tc>
                  <a:txBody>
                    <a:bodyPr/>
                    <a:lstStyle/>
                    <a:p>
                      <a:pPr algn="ctr"/>
                      <a:r>
                        <a:rPr kumimoji="1" lang="en-US" altLang="ja-JP" sz="1600" dirty="0">
                          <a:solidFill>
                            <a:schemeClr val="tx1"/>
                          </a:solidFill>
                          <a:latin typeface="+mn-ea"/>
                          <a:ea typeface="+mn-ea"/>
                        </a:rPr>
                        <a:t>9</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現場アクセス</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概要：アクセス権がない現場に直リンクで入るとエラー画面・現場名が表示されない</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詳細：アクセス権がない現場に直リンクで入るとエラーメッセージの画面が表示され、</a:t>
                      </a:r>
                      <a:r>
                        <a:rPr kumimoji="1" lang="en-US" altLang="ja-JP" sz="1600" b="0" dirty="0">
                          <a:solidFill>
                            <a:schemeClr val="tx1"/>
                          </a:solidFill>
                          <a:latin typeface="+mn-ea"/>
                          <a:ea typeface="+mn-ea"/>
                        </a:rPr>
                        <a:t>Design3D</a:t>
                      </a:r>
                      <a:r>
                        <a:rPr kumimoji="1" lang="ja-JP" altLang="en-US" sz="1600" b="0" dirty="0">
                          <a:solidFill>
                            <a:schemeClr val="tx1"/>
                          </a:solidFill>
                          <a:latin typeface="+mn-ea"/>
                          <a:ea typeface="+mn-ea"/>
                        </a:rPr>
                        <a:t>の画面は表示されないよう改修されました。</a:t>
                      </a:r>
                    </a:p>
                  </a:txBody>
                  <a:tcPr>
                    <a:solidFill>
                      <a:schemeClr val="bg1"/>
                    </a:solidFill>
                  </a:tcPr>
                </a:tc>
                <a:extLst>
                  <a:ext uri="{0D108BD9-81ED-4DB2-BD59-A6C34878D82A}">
                    <a16:rowId xmlns:a16="http://schemas.microsoft.com/office/drawing/2014/main" val="2410847674"/>
                  </a:ext>
                </a:extLst>
              </a:tr>
            </a:tbl>
          </a:graphicData>
        </a:graphic>
      </p:graphicFrame>
      <p:pic>
        <p:nvPicPr>
          <p:cNvPr id="7" name="図 6">
            <a:extLst>
              <a:ext uri="{FF2B5EF4-FFF2-40B4-BE49-F238E27FC236}">
                <a16:creationId xmlns:a16="http://schemas.microsoft.com/office/drawing/2014/main" id="{9E5912DE-1178-90DA-D848-D239EA60576C}"/>
              </a:ext>
            </a:extLst>
          </p:cNvPr>
          <p:cNvPicPr>
            <a:picLocks noChangeAspect="1"/>
          </p:cNvPicPr>
          <p:nvPr/>
        </p:nvPicPr>
        <p:blipFill>
          <a:blip r:embed="rId2"/>
          <a:stretch>
            <a:fillRect/>
          </a:stretch>
        </p:blipFill>
        <p:spPr>
          <a:xfrm>
            <a:off x="3280682" y="2278046"/>
            <a:ext cx="3981450" cy="590550"/>
          </a:xfrm>
          <a:prstGeom prst="rect">
            <a:avLst/>
          </a:prstGeom>
        </p:spPr>
      </p:pic>
    </p:spTree>
    <p:extLst>
      <p:ext uri="{BB962C8B-B14F-4D97-AF65-F5344CB8AC3E}">
        <p14:creationId xmlns:p14="http://schemas.microsoft.com/office/powerpoint/2010/main" val="2617213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2" ma:contentTypeDescription="新しいドキュメントを作成します。" ma:contentTypeScope="" ma:versionID="08e53c7cec538f5ff16fe8f1f88ef101">
  <xsd:schema xmlns:xsd="http://www.w3.org/2001/XMLSchema" xmlns:xs="http://www.w3.org/2001/XMLSchema" xmlns:p="http://schemas.microsoft.com/office/2006/metadata/properties" xmlns:ns3="a9389fa2-add8-4853-8b42-44b440df2f1e" targetNamespace="http://schemas.microsoft.com/office/2006/metadata/properties" ma:root="true" ma:fieldsID="f1fb61fb774e5f806a9ab0a12dd1cf14" ns3:_="">
    <xsd:import namespace="a9389fa2-add8-4853-8b42-44b440df2f1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2.xml><?xml version="1.0" encoding="utf-8"?>
<ds:datastoreItem xmlns:ds="http://schemas.openxmlformats.org/officeDocument/2006/customXml" ds:itemID="{997641F7-52D0-460F-9EEA-84C7AE2CC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1EF08D-F8DA-4975-B7B2-B9EB78E5EC19}">
  <ds:schemaRefs>
    <ds:schemaRef ds:uri="http://schemas.microsoft.com/office/2006/documentManagement/types"/>
    <ds:schemaRef ds:uri="http://schemas.microsoft.com/office/2006/metadata/properties"/>
    <ds:schemaRef ds:uri="a9389fa2-add8-4853-8b42-44b440df2f1e"/>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39362</TotalTime>
  <Words>1090</Words>
  <Application>Microsoft Office PowerPoint</Application>
  <PresentationFormat>ワイド画面</PresentationFormat>
  <Paragraphs>124</Paragraphs>
  <Slides>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8</vt:i4>
      </vt:variant>
    </vt:vector>
  </HeadingPairs>
  <TitlesOfParts>
    <vt:vector size="19"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Hashimoto, Chie / 橋本　知依</cp:lastModifiedBy>
  <cp:revision>311</cp:revision>
  <dcterms:created xsi:type="dcterms:W3CDTF">2021-03-26T09:54:52Z</dcterms:created>
  <dcterms:modified xsi:type="dcterms:W3CDTF">2024-05-08T06:11:58Z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