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 id="2147483674" r:id="rId5"/>
    <p:sldMasterId id="2147483676" r:id="rId6"/>
    <p:sldMasterId id="2147483678" r:id="rId7"/>
  </p:sldMasterIdLst>
  <p:sldIdLst>
    <p:sldId id="303" r:id="rId8"/>
    <p:sldId id="305" r:id="rId9"/>
    <p:sldId id="2146847930" r:id="rId10"/>
    <p:sldId id="2146847942" r:id="rId11"/>
    <p:sldId id="2146847931" r:id="rId12"/>
    <p:sldId id="346" r:id="rId13"/>
    <p:sldId id="347" r:id="rId14"/>
    <p:sldId id="344" r:id="rId15"/>
    <p:sldId id="2146847941" r:id="rId16"/>
    <p:sldId id="342" r:id="rId17"/>
    <p:sldId id="2146847937" r:id="rId18"/>
    <p:sldId id="2146847933" r:id="rId19"/>
    <p:sldId id="2146847939" r:id="rId20"/>
    <p:sldId id="2146847934" r:id="rId21"/>
    <p:sldId id="2146847935" r:id="rId22"/>
    <p:sldId id="2146847936" r:id="rId23"/>
    <p:sldId id="2146847938" r:id="rId24"/>
    <p:sldId id="30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uchi, Takamasa / 野口　剛正" initials="NT/野" lastIdx="7" clrIdx="0">
    <p:extLst>
      <p:ext uri="{19B8F6BF-5375-455C-9EA6-DF929625EA0E}">
        <p15:presenceInfo xmlns:p15="http://schemas.microsoft.com/office/powerpoint/2012/main" userId="S::takamasa_noguchi@earthbrain.com::ceafb38f-d8e3-4660-ae65-2864b01995d3" providerId="AD"/>
      </p:ext>
    </p:extLst>
  </p:cmAuthor>
  <p:cmAuthor id="2" name="Noguchi, Takamasa / 野口　剛正" initials="NT/野 [2]" lastIdx="2" clrIdx="1">
    <p:extLst>
      <p:ext uri="{19B8F6BF-5375-455C-9EA6-DF929625EA0E}">
        <p15:presenceInfo xmlns:p15="http://schemas.microsoft.com/office/powerpoint/2012/main" userId="Noguchi, Takamasa / 野口　剛正"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FF"/>
    <a:srgbClr val="FFFF00"/>
    <a:srgbClr val="107C41"/>
    <a:srgbClr val="4472C4"/>
    <a:srgbClr val="0000DA"/>
    <a:srgbClr val="6600CC"/>
    <a:srgbClr val="CBCBCB"/>
    <a:srgbClr val="E7E7E7"/>
    <a:srgbClr val="106E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3CDCB-A4F7-453C-8B45-9A8EA5BE8A97}" v="159" dt="2024-05-27T03:35:58.63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2" autoAdjust="0"/>
    <p:restoredTop sz="93545" autoAdjust="0"/>
  </p:normalViewPr>
  <p:slideViewPr>
    <p:cSldViewPr snapToGrid="0">
      <p:cViewPr varScale="1">
        <p:scale>
          <a:sx n="98" d="100"/>
          <a:sy n="98" d="100"/>
        </p:scale>
        <p:origin x="259" y="86"/>
      </p:cViewPr>
      <p:guideLst>
        <p:guide orient="horz" pos="2137"/>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himoto, Chie / 橋本　知依" userId="d974ff01-1f92-419a-ba7c-6fd3fb8463af" providerId="ADAL" clId="{1C5858C0-B0BF-4FA8-BDD0-AC82485F7171}"/>
    <pc:docChg chg="undo custSel modSld">
      <pc:chgData name="Hashimoto, Chie / 橋本　知依" userId="d974ff01-1f92-419a-ba7c-6fd3fb8463af" providerId="ADAL" clId="{1C5858C0-B0BF-4FA8-BDD0-AC82485F7171}" dt="2023-10-26T01:43:49.031" v="471" actId="1076"/>
      <pc:docMkLst>
        <pc:docMk/>
      </pc:docMkLst>
      <pc:sldChg chg="modSp mod">
        <pc:chgData name="Hashimoto, Chie / 橋本　知依" userId="d974ff01-1f92-419a-ba7c-6fd3fb8463af" providerId="ADAL" clId="{1C5858C0-B0BF-4FA8-BDD0-AC82485F7171}" dt="2023-10-26T00:57:11.683" v="9" actId="20577"/>
        <pc:sldMkLst>
          <pc:docMk/>
          <pc:sldMk cId="3840699567" sldId="303"/>
        </pc:sldMkLst>
        <pc:spChg chg="mod">
          <ac:chgData name="Hashimoto, Chie / 橋本　知依" userId="d974ff01-1f92-419a-ba7c-6fd3fb8463af" providerId="ADAL" clId="{1C5858C0-B0BF-4FA8-BDD0-AC82485F7171}" dt="2023-10-26T00:57:11.683" v="9" actId="20577"/>
          <ac:spMkLst>
            <pc:docMk/>
            <pc:sldMk cId="3840699567" sldId="303"/>
            <ac:spMk id="3" creationId="{530A82E1-8E0D-434A-9DF4-7C2ABD1A07A1}"/>
          </ac:spMkLst>
        </pc:spChg>
      </pc:sldChg>
      <pc:sldChg chg="addSp modSp mod">
        <pc:chgData name="Hashimoto, Chie / 橋本　知依" userId="d974ff01-1f92-419a-ba7c-6fd3fb8463af" providerId="ADAL" clId="{1C5858C0-B0BF-4FA8-BDD0-AC82485F7171}" dt="2023-10-26T01:13:21.277" v="158" actId="20577"/>
        <pc:sldMkLst>
          <pc:docMk/>
          <pc:sldMk cId="509033882" sldId="305"/>
        </pc:sldMkLst>
        <pc:spChg chg="mod">
          <ac:chgData name="Hashimoto, Chie / 橋本　知依" userId="d974ff01-1f92-419a-ba7c-6fd3fb8463af" providerId="ADAL" clId="{1C5858C0-B0BF-4FA8-BDD0-AC82485F7171}" dt="2023-10-26T00:57:30.913" v="10"/>
          <ac:spMkLst>
            <pc:docMk/>
            <pc:sldMk cId="509033882" sldId="305"/>
            <ac:spMk id="2" creationId="{519420CB-CF56-435A-A5AD-9C1751E314DF}"/>
          </ac:spMkLst>
        </pc:spChg>
        <pc:spChg chg="mod">
          <ac:chgData name="Hashimoto, Chie / 橋本　知依" userId="d974ff01-1f92-419a-ba7c-6fd3fb8463af" providerId="ADAL" clId="{1C5858C0-B0BF-4FA8-BDD0-AC82485F7171}" dt="2023-10-26T00:57:51.638" v="15"/>
          <ac:spMkLst>
            <pc:docMk/>
            <pc:sldMk cId="509033882" sldId="305"/>
            <ac:spMk id="3" creationId="{1E400EDE-EE2F-4FB8-9778-A5A6D5083400}"/>
          </ac:spMkLst>
        </pc:spChg>
        <pc:spChg chg="mod">
          <ac:chgData name="Hashimoto, Chie / 橋本　知依" userId="d974ff01-1f92-419a-ba7c-6fd3fb8463af" providerId="ADAL" clId="{1C5858C0-B0BF-4FA8-BDD0-AC82485F7171}" dt="2023-10-26T00:58:58.343" v="53" actId="6549"/>
          <ac:spMkLst>
            <pc:docMk/>
            <pc:sldMk cId="509033882" sldId="305"/>
            <ac:spMk id="6" creationId="{531B4B9D-12EA-4BC5-4859-8E23CDDB1A22}"/>
          </ac:spMkLst>
        </pc:spChg>
        <pc:spChg chg="mod">
          <ac:chgData name="Hashimoto, Chie / 橋本　知依" userId="d974ff01-1f92-419a-ba7c-6fd3fb8463af" providerId="ADAL" clId="{1C5858C0-B0BF-4FA8-BDD0-AC82485F7171}" dt="2023-10-26T01:13:21.277" v="158" actId="20577"/>
          <ac:spMkLst>
            <pc:docMk/>
            <pc:sldMk cId="509033882" sldId="305"/>
            <ac:spMk id="7" creationId="{DB462E19-2AD4-6A23-1FAF-F7BF8087DC23}"/>
          </ac:spMkLst>
        </pc:spChg>
        <pc:spChg chg="mod">
          <ac:chgData name="Hashimoto, Chie / 橋本　知依" userId="d974ff01-1f92-419a-ba7c-6fd3fb8463af" providerId="ADAL" clId="{1C5858C0-B0BF-4FA8-BDD0-AC82485F7171}" dt="2023-10-26T01:08:29.355" v="100" actId="1076"/>
          <ac:spMkLst>
            <pc:docMk/>
            <pc:sldMk cId="509033882" sldId="305"/>
            <ac:spMk id="8" creationId="{060EFA88-1D8D-D8A8-2766-30DFABE47B40}"/>
          </ac:spMkLst>
        </pc:spChg>
        <pc:spChg chg="mod">
          <ac:chgData name="Hashimoto, Chie / 橋本　知依" userId="d974ff01-1f92-419a-ba7c-6fd3fb8463af" providerId="ADAL" clId="{1C5858C0-B0BF-4FA8-BDD0-AC82485F7171}" dt="2023-10-26T01:11:29.769" v="125" actId="1076"/>
          <ac:spMkLst>
            <pc:docMk/>
            <pc:sldMk cId="509033882" sldId="305"/>
            <ac:spMk id="9" creationId="{3FD80B45-95D0-6766-6080-C0EB58642D3F}"/>
          </ac:spMkLst>
        </pc:spChg>
        <pc:spChg chg="mod">
          <ac:chgData name="Hashimoto, Chie / 橋本　知依" userId="d974ff01-1f92-419a-ba7c-6fd3fb8463af" providerId="ADAL" clId="{1C5858C0-B0BF-4FA8-BDD0-AC82485F7171}" dt="2023-10-26T01:11:32.470" v="126" actId="1076"/>
          <ac:spMkLst>
            <pc:docMk/>
            <pc:sldMk cId="509033882" sldId="305"/>
            <ac:spMk id="10" creationId="{9AB43444-53DB-6BBC-AD6C-9D23C75023D8}"/>
          </ac:spMkLst>
        </pc:spChg>
        <pc:spChg chg="mod">
          <ac:chgData name="Hashimoto, Chie / 橋本　知依" userId="d974ff01-1f92-419a-ba7c-6fd3fb8463af" providerId="ADAL" clId="{1C5858C0-B0BF-4FA8-BDD0-AC82485F7171}" dt="2023-10-26T01:07:30.951" v="92" actId="164"/>
          <ac:spMkLst>
            <pc:docMk/>
            <pc:sldMk cId="509033882" sldId="305"/>
            <ac:spMk id="15" creationId="{1BA45130-5008-5B6D-5E0A-D7511ABAAFEC}"/>
          </ac:spMkLst>
        </pc:spChg>
        <pc:spChg chg="mod">
          <ac:chgData name="Hashimoto, Chie / 橋本　知依" userId="d974ff01-1f92-419a-ba7c-6fd3fb8463af" providerId="ADAL" clId="{1C5858C0-B0BF-4FA8-BDD0-AC82485F7171}" dt="2023-10-26T01:07:26.155" v="91" actId="164"/>
          <ac:spMkLst>
            <pc:docMk/>
            <pc:sldMk cId="509033882" sldId="305"/>
            <ac:spMk id="16" creationId="{F98D9867-26FC-CE13-BF7E-83BF0BE2F750}"/>
          </ac:spMkLst>
        </pc:spChg>
        <pc:spChg chg="mod">
          <ac:chgData name="Hashimoto, Chie / 橋本　知依" userId="d974ff01-1f92-419a-ba7c-6fd3fb8463af" providerId="ADAL" clId="{1C5858C0-B0BF-4FA8-BDD0-AC82485F7171}" dt="2023-10-26T01:07:26.155" v="91" actId="164"/>
          <ac:spMkLst>
            <pc:docMk/>
            <pc:sldMk cId="509033882" sldId="305"/>
            <ac:spMk id="17" creationId="{D6F23847-5F51-9D6D-F67C-E132E46F5139}"/>
          </ac:spMkLst>
        </pc:spChg>
        <pc:spChg chg="mod">
          <ac:chgData name="Hashimoto, Chie / 橋本　知依" userId="d974ff01-1f92-419a-ba7c-6fd3fb8463af" providerId="ADAL" clId="{1C5858C0-B0BF-4FA8-BDD0-AC82485F7171}" dt="2023-10-26T01:05:31.608" v="90" actId="164"/>
          <ac:spMkLst>
            <pc:docMk/>
            <pc:sldMk cId="509033882" sldId="305"/>
            <ac:spMk id="18" creationId="{BFBDD624-2EFF-97DA-F192-A8619B02AE06}"/>
          </ac:spMkLst>
        </pc:spChg>
        <pc:grpChg chg="add mod">
          <ac:chgData name="Hashimoto, Chie / 橋本　知依" userId="d974ff01-1f92-419a-ba7c-6fd3fb8463af" providerId="ADAL" clId="{1C5858C0-B0BF-4FA8-BDD0-AC82485F7171}" dt="2023-10-26T01:08:26.532" v="99" actId="1076"/>
          <ac:grpSpMkLst>
            <pc:docMk/>
            <pc:sldMk cId="509033882" sldId="305"/>
            <ac:grpSpMk id="4" creationId="{F963DD81-9582-EDB8-3794-C7315131F82C}"/>
          </ac:grpSpMkLst>
        </pc:grpChg>
        <pc:grpChg chg="add mod">
          <ac:chgData name="Hashimoto, Chie / 橋本　知依" userId="d974ff01-1f92-419a-ba7c-6fd3fb8463af" providerId="ADAL" clId="{1C5858C0-B0BF-4FA8-BDD0-AC82485F7171}" dt="2023-10-26T01:10:37.186" v="109" actId="1076"/>
          <ac:grpSpMkLst>
            <pc:docMk/>
            <pc:sldMk cId="509033882" sldId="305"/>
            <ac:grpSpMk id="11" creationId="{022BE94D-302D-6284-A61C-BA68EC0D993A}"/>
          </ac:grpSpMkLst>
        </pc:grpChg>
        <pc:grpChg chg="add mod">
          <ac:chgData name="Hashimoto, Chie / 橋本　知依" userId="d974ff01-1f92-419a-ba7c-6fd3fb8463af" providerId="ADAL" clId="{1C5858C0-B0BF-4FA8-BDD0-AC82485F7171}" dt="2023-10-26T01:11:36.138" v="127" actId="1076"/>
          <ac:grpSpMkLst>
            <pc:docMk/>
            <pc:sldMk cId="509033882" sldId="305"/>
            <ac:grpSpMk id="13" creationId="{280C63E5-E0C5-318F-CBFF-638B819327EA}"/>
          </ac:grpSpMkLst>
        </pc:grpChg>
        <pc:graphicFrameChg chg="mod modGraphic">
          <ac:chgData name="Hashimoto, Chie / 橋本　知依" userId="d974ff01-1f92-419a-ba7c-6fd3fb8463af" providerId="ADAL" clId="{1C5858C0-B0BF-4FA8-BDD0-AC82485F7171}" dt="2023-10-26T01:08:32.081" v="101" actId="20577"/>
          <ac:graphicFrameMkLst>
            <pc:docMk/>
            <pc:sldMk cId="509033882" sldId="305"/>
            <ac:graphicFrameMk id="28" creationId="{99FA9CBE-D388-811D-E0C2-694E6E6CE91B}"/>
          </ac:graphicFrameMkLst>
        </pc:graphicFrameChg>
        <pc:picChg chg="mod">
          <ac:chgData name="Hashimoto, Chie / 橋本　知依" userId="d974ff01-1f92-419a-ba7c-6fd3fb8463af" providerId="ADAL" clId="{1C5858C0-B0BF-4FA8-BDD0-AC82485F7171}" dt="2023-10-26T01:05:31.608" v="90" actId="164"/>
          <ac:picMkLst>
            <pc:docMk/>
            <pc:sldMk cId="509033882" sldId="305"/>
            <ac:picMk id="5" creationId="{F4681FF7-250C-91CB-5F6B-B0D480BB087B}"/>
          </ac:picMkLst>
        </pc:picChg>
        <pc:picChg chg="mod">
          <ac:chgData name="Hashimoto, Chie / 橋本　知依" userId="d974ff01-1f92-419a-ba7c-6fd3fb8463af" providerId="ADAL" clId="{1C5858C0-B0BF-4FA8-BDD0-AC82485F7171}" dt="2023-10-26T01:07:26.155" v="91" actId="164"/>
          <ac:picMkLst>
            <pc:docMk/>
            <pc:sldMk cId="509033882" sldId="305"/>
            <ac:picMk id="12" creationId="{E13259DC-C80C-8F02-7B0E-353663BBCD48}"/>
          </ac:picMkLst>
        </pc:picChg>
        <pc:picChg chg="mod">
          <ac:chgData name="Hashimoto, Chie / 橋本　知依" userId="d974ff01-1f92-419a-ba7c-6fd3fb8463af" providerId="ADAL" clId="{1C5858C0-B0BF-4FA8-BDD0-AC82485F7171}" dt="2023-10-26T01:07:30.951" v="92" actId="164"/>
          <ac:picMkLst>
            <pc:docMk/>
            <pc:sldMk cId="509033882" sldId="305"/>
            <ac:picMk id="14" creationId="{93A3E691-10C2-263E-A2F8-EACCB5C2E6D8}"/>
          </ac:picMkLst>
        </pc:picChg>
      </pc:sldChg>
      <pc:sldChg chg="addSp modSp mod">
        <pc:chgData name="Hashimoto, Chie / 橋本　知依" userId="d974ff01-1f92-419a-ba7c-6fd3fb8463af" providerId="ADAL" clId="{1C5858C0-B0BF-4FA8-BDD0-AC82485F7171}" dt="2023-10-26T01:30:08.377" v="320" actId="1076"/>
        <pc:sldMkLst>
          <pc:docMk/>
          <pc:sldMk cId="1571775979" sldId="325"/>
        </pc:sldMkLst>
        <pc:spChg chg="mod">
          <ac:chgData name="Hashimoto, Chie / 橋本　知依" userId="d974ff01-1f92-419a-ba7c-6fd3fb8463af" providerId="ADAL" clId="{1C5858C0-B0BF-4FA8-BDD0-AC82485F7171}" dt="2023-10-26T00:57:36.072" v="12"/>
          <ac:spMkLst>
            <pc:docMk/>
            <pc:sldMk cId="1571775979" sldId="325"/>
            <ac:spMk id="6" creationId="{635E94E0-ED05-73B1-6C26-FD93A57B3A14}"/>
          </ac:spMkLst>
        </pc:spChg>
        <pc:spChg chg="mod">
          <ac:chgData name="Hashimoto, Chie / 橋本　知依" userId="d974ff01-1f92-419a-ba7c-6fd3fb8463af" providerId="ADAL" clId="{1C5858C0-B0BF-4FA8-BDD0-AC82485F7171}" dt="2023-10-26T01:26:59.204" v="267" actId="164"/>
          <ac:spMkLst>
            <pc:docMk/>
            <pc:sldMk cId="1571775979" sldId="325"/>
            <ac:spMk id="10" creationId="{92093CB9-44E6-BFD7-DE2A-859308099B23}"/>
          </ac:spMkLst>
        </pc:spChg>
        <pc:spChg chg="mod">
          <ac:chgData name="Hashimoto, Chie / 橋本　知依" userId="d974ff01-1f92-419a-ba7c-6fd3fb8463af" providerId="ADAL" clId="{1C5858C0-B0BF-4FA8-BDD0-AC82485F7171}" dt="2023-10-26T01:26:59.204" v="267" actId="164"/>
          <ac:spMkLst>
            <pc:docMk/>
            <pc:sldMk cId="1571775979" sldId="325"/>
            <ac:spMk id="15" creationId="{FD955F00-DE09-327F-7335-5520D34009FF}"/>
          </ac:spMkLst>
        </pc:spChg>
        <pc:spChg chg="mod">
          <ac:chgData name="Hashimoto, Chie / 橋本　知依" userId="d974ff01-1f92-419a-ba7c-6fd3fb8463af" providerId="ADAL" clId="{1C5858C0-B0BF-4FA8-BDD0-AC82485F7171}" dt="2023-10-26T01:27:47.846" v="275" actId="1076"/>
          <ac:spMkLst>
            <pc:docMk/>
            <pc:sldMk cId="1571775979" sldId="325"/>
            <ac:spMk id="22" creationId="{4ACACD17-F872-0ABC-7DFE-0B3D25FEC9C7}"/>
          </ac:spMkLst>
        </pc:spChg>
        <pc:spChg chg="mod">
          <ac:chgData name="Hashimoto, Chie / 橋本　知依" userId="d974ff01-1f92-419a-ba7c-6fd3fb8463af" providerId="ADAL" clId="{1C5858C0-B0BF-4FA8-BDD0-AC82485F7171}" dt="2023-10-26T01:30:08.377" v="320" actId="1076"/>
          <ac:spMkLst>
            <pc:docMk/>
            <pc:sldMk cId="1571775979" sldId="325"/>
            <ac:spMk id="24" creationId="{DE1BC7E1-13FC-994D-649B-521ED2923808}"/>
          </ac:spMkLst>
        </pc:spChg>
        <pc:spChg chg="mod">
          <ac:chgData name="Hashimoto, Chie / 橋本　知依" userId="d974ff01-1f92-419a-ba7c-6fd3fb8463af" providerId="ADAL" clId="{1C5858C0-B0BF-4FA8-BDD0-AC82485F7171}" dt="2023-10-26T01:30:05.084" v="319" actId="1076"/>
          <ac:spMkLst>
            <pc:docMk/>
            <pc:sldMk cId="1571775979" sldId="325"/>
            <ac:spMk id="26" creationId="{CC4CBFE6-105F-AB10-8A99-C083A2683DF4}"/>
          </ac:spMkLst>
        </pc:spChg>
        <pc:spChg chg="mod">
          <ac:chgData name="Hashimoto, Chie / 橋本　知依" userId="d974ff01-1f92-419a-ba7c-6fd3fb8463af" providerId="ADAL" clId="{1C5858C0-B0BF-4FA8-BDD0-AC82485F7171}" dt="2023-10-26T01:29:12.283" v="303" actId="164"/>
          <ac:spMkLst>
            <pc:docMk/>
            <pc:sldMk cId="1571775979" sldId="325"/>
            <ac:spMk id="35" creationId="{78C9F3D4-B895-43EC-CC0E-B8EBEBC79F8C}"/>
          </ac:spMkLst>
        </pc:spChg>
        <pc:spChg chg="mod">
          <ac:chgData name="Hashimoto, Chie / 橋本　知依" userId="d974ff01-1f92-419a-ba7c-6fd3fb8463af" providerId="ADAL" clId="{1C5858C0-B0BF-4FA8-BDD0-AC82485F7171}" dt="2023-10-26T01:29:17.241" v="304" actId="164"/>
          <ac:spMkLst>
            <pc:docMk/>
            <pc:sldMk cId="1571775979" sldId="325"/>
            <ac:spMk id="36" creationId="{621EA8F8-82FF-19E7-97FC-F5B9FFB97C6B}"/>
          </ac:spMkLst>
        </pc:spChg>
        <pc:grpChg chg="add mod">
          <ac:chgData name="Hashimoto, Chie / 橋本　知依" userId="d974ff01-1f92-419a-ba7c-6fd3fb8463af" providerId="ADAL" clId="{1C5858C0-B0BF-4FA8-BDD0-AC82485F7171}" dt="2023-10-26T01:27:31.366" v="270" actId="14100"/>
          <ac:grpSpMkLst>
            <pc:docMk/>
            <pc:sldMk cId="1571775979" sldId="325"/>
            <ac:grpSpMk id="2" creationId="{51D2ABE8-DAD4-2E75-FA01-313BE0563240}"/>
          </ac:grpSpMkLst>
        </pc:grpChg>
        <pc:grpChg chg="add mod">
          <ac:chgData name="Hashimoto, Chie / 橋本　知依" userId="d974ff01-1f92-419a-ba7c-6fd3fb8463af" providerId="ADAL" clId="{1C5858C0-B0BF-4FA8-BDD0-AC82485F7171}" dt="2023-10-26T01:29:40.048" v="312" actId="1076"/>
          <ac:grpSpMkLst>
            <pc:docMk/>
            <pc:sldMk cId="1571775979" sldId="325"/>
            <ac:grpSpMk id="4" creationId="{1D626BD1-3BEA-AB00-586E-D0F797F10398}"/>
          </ac:grpSpMkLst>
        </pc:grpChg>
        <pc:grpChg chg="add mod">
          <ac:chgData name="Hashimoto, Chie / 橋本　知依" userId="d974ff01-1f92-419a-ba7c-6fd3fb8463af" providerId="ADAL" clId="{1C5858C0-B0BF-4FA8-BDD0-AC82485F7171}" dt="2023-10-26T01:29:24.163" v="308" actId="164"/>
          <ac:grpSpMkLst>
            <pc:docMk/>
            <pc:sldMk cId="1571775979" sldId="325"/>
            <ac:grpSpMk id="5" creationId="{968E4F79-B3B8-773F-5EB0-F5C52EB325F5}"/>
          </ac:grpSpMkLst>
        </pc:grpChg>
        <pc:grpChg chg="add mod">
          <ac:chgData name="Hashimoto, Chie / 橋本　知依" userId="d974ff01-1f92-419a-ba7c-6fd3fb8463af" providerId="ADAL" clId="{1C5858C0-B0BF-4FA8-BDD0-AC82485F7171}" dt="2023-10-26T01:29:48.058" v="315" actId="1076"/>
          <ac:grpSpMkLst>
            <pc:docMk/>
            <pc:sldMk cId="1571775979" sldId="325"/>
            <ac:grpSpMk id="11" creationId="{84440CD6-BF09-2803-F0AD-E781000D233E}"/>
          </ac:grpSpMkLst>
        </pc:grpChg>
        <pc:graphicFrameChg chg="mod modGraphic">
          <ac:chgData name="Hashimoto, Chie / 橋本　知依" userId="d974ff01-1f92-419a-ba7c-6fd3fb8463af" providerId="ADAL" clId="{1C5858C0-B0BF-4FA8-BDD0-AC82485F7171}" dt="2023-10-26T01:29:03.630" v="299"/>
          <ac:graphicFrameMkLst>
            <pc:docMk/>
            <pc:sldMk cId="1571775979" sldId="325"/>
            <ac:graphicFrameMk id="8" creationId="{07219AAD-97A6-3628-5ADC-E4FDDF648FDB}"/>
          </ac:graphicFrameMkLst>
        </pc:graphicFrameChg>
        <pc:picChg chg="mod">
          <ac:chgData name="Hashimoto, Chie / 橋本　知依" userId="d974ff01-1f92-419a-ba7c-6fd3fb8463af" providerId="ADAL" clId="{1C5858C0-B0BF-4FA8-BDD0-AC82485F7171}" dt="2023-10-26T01:26:59.204" v="267" actId="164"/>
          <ac:picMkLst>
            <pc:docMk/>
            <pc:sldMk cId="1571775979" sldId="325"/>
            <ac:picMk id="3" creationId="{6963EFC8-7E12-BE8C-1BBF-9807907412CB}"/>
          </ac:picMkLst>
        </pc:picChg>
        <pc:picChg chg="mod">
          <ac:chgData name="Hashimoto, Chie / 橋本　知依" userId="d974ff01-1f92-419a-ba7c-6fd3fb8463af" providerId="ADAL" clId="{1C5858C0-B0BF-4FA8-BDD0-AC82485F7171}" dt="2023-10-26T01:26:59.204" v="267" actId="164"/>
          <ac:picMkLst>
            <pc:docMk/>
            <pc:sldMk cId="1571775979" sldId="325"/>
            <ac:picMk id="7" creationId="{356EF195-03BF-4064-C3BD-7DCF192C08B3}"/>
          </ac:picMkLst>
        </pc:picChg>
        <pc:picChg chg="mod modCrop">
          <ac:chgData name="Hashimoto, Chie / 橋本　知依" userId="d974ff01-1f92-419a-ba7c-6fd3fb8463af" providerId="ADAL" clId="{1C5858C0-B0BF-4FA8-BDD0-AC82485F7171}" dt="2023-10-26T01:29:46.208" v="314" actId="732"/>
          <ac:picMkLst>
            <pc:docMk/>
            <pc:sldMk cId="1571775979" sldId="325"/>
            <ac:picMk id="28" creationId="{16912B21-260B-0278-EA5A-CF9ABB21F7C6}"/>
          </ac:picMkLst>
        </pc:picChg>
        <pc:picChg chg="mod">
          <ac:chgData name="Hashimoto, Chie / 橋本　知依" userId="d974ff01-1f92-419a-ba7c-6fd3fb8463af" providerId="ADAL" clId="{1C5858C0-B0BF-4FA8-BDD0-AC82485F7171}" dt="2023-10-26T01:29:17.241" v="304" actId="164"/>
          <ac:picMkLst>
            <pc:docMk/>
            <pc:sldMk cId="1571775979" sldId="325"/>
            <ac:picMk id="30" creationId="{578D6454-D0B6-31A5-584A-74EEB45264F1}"/>
          </ac:picMkLst>
        </pc:picChg>
        <pc:picChg chg="mod">
          <ac:chgData name="Hashimoto, Chie / 橋本　知依" userId="d974ff01-1f92-419a-ba7c-6fd3fb8463af" providerId="ADAL" clId="{1C5858C0-B0BF-4FA8-BDD0-AC82485F7171}" dt="2023-10-26T01:29:12.283" v="303" actId="164"/>
          <ac:picMkLst>
            <pc:docMk/>
            <pc:sldMk cId="1571775979" sldId="325"/>
            <ac:picMk id="32" creationId="{463FA050-1675-B8C7-9FEC-080DEC5C5F1A}"/>
          </ac:picMkLst>
        </pc:picChg>
        <pc:picChg chg="mod">
          <ac:chgData name="Hashimoto, Chie / 橋本　知依" userId="d974ff01-1f92-419a-ba7c-6fd3fb8463af" providerId="ADAL" clId="{1C5858C0-B0BF-4FA8-BDD0-AC82485F7171}" dt="2023-10-26T01:29:12.283" v="303" actId="164"/>
          <ac:picMkLst>
            <pc:docMk/>
            <pc:sldMk cId="1571775979" sldId="325"/>
            <ac:picMk id="34" creationId="{D84F0BF3-FBC1-9910-02CF-DD26F5A182EE}"/>
          </ac:picMkLst>
        </pc:picChg>
        <pc:cxnChg chg="mod">
          <ac:chgData name="Hashimoto, Chie / 橋本　知依" userId="d974ff01-1f92-419a-ba7c-6fd3fb8463af" providerId="ADAL" clId="{1C5858C0-B0BF-4FA8-BDD0-AC82485F7171}" dt="2023-10-26T01:26:59.204" v="267" actId="164"/>
          <ac:cxnSpMkLst>
            <pc:docMk/>
            <pc:sldMk cId="1571775979" sldId="325"/>
            <ac:cxnSpMk id="9" creationId="{9FA865BB-8DD6-D6E4-7D00-D0C96AD1312E}"/>
          </ac:cxnSpMkLst>
        </pc:cxnChg>
      </pc:sldChg>
      <pc:sldChg chg="addSp delSp modSp mod">
        <pc:chgData name="Hashimoto, Chie / 橋本　知依" userId="d974ff01-1f92-419a-ba7c-6fd3fb8463af" providerId="ADAL" clId="{1C5858C0-B0BF-4FA8-BDD0-AC82485F7171}" dt="2023-10-26T01:25:30.315" v="262" actId="1076"/>
        <pc:sldMkLst>
          <pc:docMk/>
          <pc:sldMk cId="3792151018" sldId="331"/>
        </pc:sldMkLst>
        <pc:spChg chg="mod">
          <ac:chgData name="Hashimoto, Chie / 橋本　知依" userId="d974ff01-1f92-419a-ba7c-6fd3fb8463af" providerId="ADAL" clId="{1C5858C0-B0BF-4FA8-BDD0-AC82485F7171}" dt="2023-10-26T00:57:34.311" v="11"/>
          <ac:spMkLst>
            <pc:docMk/>
            <pc:sldMk cId="3792151018" sldId="331"/>
            <ac:spMk id="6" creationId="{635E94E0-ED05-73B1-6C26-FD93A57B3A14}"/>
          </ac:spMkLst>
        </pc:spChg>
        <pc:spChg chg="mod topLvl">
          <ac:chgData name="Hashimoto, Chie / 橋本　知依" userId="d974ff01-1f92-419a-ba7c-6fd3fb8463af" providerId="ADAL" clId="{1C5858C0-B0BF-4FA8-BDD0-AC82485F7171}" dt="2023-10-26T01:25:08.686" v="254" actId="1076"/>
          <ac:spMkLst>
            <pc:docMk/>
            <pc:sldMk cId="3792151018" sldId="331"/>
            <ac:spMk id="10" creationId="{4660A13A-9D54-CFC2-8C83-47EAF2263CF4}"/>
          </ac:spMkLst>
        </pc:spChg>
        <pc:spChg chg="mod topLvl">
          <ac:chgData name="Hashimoto, Chie / 橋本　知依" userId="d974ff01-1f92-419a-ba7c-6fd3fb8463af" providerId="ADAL" clId="{1C5858C0-B0BF-4FA8-BDD0-AC82485F7171}" dt="2023-10-26T01:25:13.807" v="258" actId="1038"/>
          <ac:spMkLst>
            <pc:docMk/>
            <pc:sldMk cId="3792151018" sldId="331"/>
            <ac:spMk id="13" creationId="{0EF68B60-0378-686A-3900-E68A7D5089CF}"/>
          </ac:spMkLst>
        </pc:spChg>
        <pc:spChg chg="mod topLvl">
          <ac:chgData name="Hashimoto, Chie / 橋本　知依" userId="d974ff01-1f92-419a-ba7c-6fd3fb8463af" providerId="ADAL" clId="{1C5858C0-B0BF-4FA8-BDD0-AC82485F7171}" dt="2023-10-26T01:25:18.450" v="259" actId="1076"/>
          <ac:spMkLst>
            <pc:docMk/>
            <pc:sldMk cId="3792151018" sldId="331"/>
            <ac:spMk id="14" creationId="{24CEEEF8-6990-ACDB-913A-D66D0AE90B35}"/>
          </ac:spMkLst>
        </pc:spChg>
        <pc:spChg chg="mod topLvl">
          <ac:chgData name="Hashimoto, Chie / 橋本　知依" userId="d974ff01-1f92-419a-ba7c-6fd3fb8463af" providerId="ADAL" clId="{1C5858C0-B0BF-4FA8-BDD0-AC82485F7171}" dt="2023-10-26T01:25:30.315" v="262" actId="1076"/>
          <ac:spMkLst>
            <pc:docMk/>
            <pc:sldMk cId="3792151018" sldId="331"/>
            <ac:spMk id="16" creationId="{6F2AE281-86E9-F9A6-9789-EC61F745801F}"/>
          </ac:spMkLst>
        </pc:spChg>
        <pc:spChg chg="del">
          <ac:chgData name="Hashimoto, Chie / 橋本　知依" userId="d974ff01-1f92-419a-ba7c-6fd3fb8463af" providerId="ADAL" clId="{1C5858C0-B0BF-4FA8-BDD0-AC82485F7171}" dt="2023-10-26T01:23:16.478" v="225" actId="478"/>
          <ac:spMkLst>
            <pc:docMk/>
            <pc:sldMk cId="3792151018" sldId="331"/>
            <ac:spMk id="22" creationId="{AD71A72A-CE5A-DF1B-BCEA-2C6FE108A448}"/>
          </ac:spMkLst>
        </pc:spChg>
        <pc:grpChg chg="del mod">
          <ac:chgData name="Hashimoto, Chie / 橋本　知依" userId="d974ff01-1f92-419a-ba7c-6fd3fb8463af" providerId="ADAL" clId="{1C5858C0-B0BF-4FA8-BDD0-AC82485F7171}" dt="2023-10-26T01:24:45.100" v="244" actId="165"/>
          <ac:grpSpMkLst>
            <pc:docMk/>
            <pc:sldMk cId="3792151018" sldId="331"/>
            <ac:grpSpMk id="21" creationId="{D97AEE05-6BE0-839A-11E7-42FEC8AD9EE5}"/>
          </ac:grpSpMkLst>
        </pc:grpChg>
        <pc:graphicFrameChg chg="mod ord modGraphic">
          <ac:chgData name="Hashimoto, Chie / 橋本　知依" userId="d974ff01-1f92-419a-ba7c-6fd3fb8463af" providerId="ADAL" clId="{1C5858C0-B0BF-4FA8-BDD0-AC82485F7171}" dt="2023-10-26T01:24:57.404" v="251" actId="167"/>
          <ac:graphicFrameMkLst>
            <pc:docMk/>
            <pc:sldMk cId="3792151018" sldId="331"/>
            <ac:graphicFrameMk id="8" creationId="{07219AAD-97A6-3628-5ADC-E4FDDF648FDB}"/>
          </ac:graphicFrameMkLst>
        </pc:graphicFrameChg>
        <pc:picChg chg="add mod ord modCrop">
          <ac:chgData name="Hashimoto, Chie / 橋本　知依" userId="d974ff01-1f92-419a-ba7c-6fd3fb8463af" providerId="ADAL" clId="{1C5858C0-B0BF-4FA8-BDD0-AC82485F7171}" dt="2023-10-26T01:25:01.320" v="252" actId="1076"/>
          <ac:picMkLst>
            <pc:docMk/>
            <pc:sldMk cId="3792151018" sldId="331"/>
            <ac:picMk id="3" creationId="{E60D71A7-40D7-27CD-6003-FA1997BB23CF}"/>
          </ac:picMkLst>
        </pc:picChg>
        <pc:picChg chg="del mod topLvl">
          <ac:chgData name="Hashimoto, Chie / 橋本　知依" userId="d974ff01-1f92-419a-ba7c-6fd3fb8463af" providerId="ADAL" clId="{1C5858C0-B0BF-4FA8-BDD0-AC82485F7171}" dt="2023-10-26T01:24:46.946" v="245" actId="478"/>
          <ac:picMkLst>
            <pc:docMk/>
            <pc:sldMk cId="3792151018" sldId="331"/>
            <ac:picMk id="4" creationId="{4FE95252-8632-8639-8901-FA611FB8056B}"/>
          </ac:picMkLst>
        </pc:picChg>
        <pc:picChg chg="del mod topLvl">
          <ac:chgData name="Hashimoto, Chie / 橋本　知依" userId="d974ff01-1f92-419a-ba7c-6fd3fb8463af" providerId="ADAL" clId="{1C5858C0-B0BF-4FA8-BDD0-AC82485F7171}" dt="2023-10-26T01:24:48.542" v="246" actId="478"/>
          <ac:picMkLst>
            <pc:docMk/>
            <pc:sldMk cId="3792151018" sldId="331"/>
            <ac:picMk id="7" creationId="{7BF43785-B408-E7F9-E758-67E192884624}"/>
          </ac:picMkLst>
        </pc:picChg>
        <pc:picChg chg="add mod ord modCrop">
          <ac:chgData name="Hashimoto, Chie / 橋本　知依" userId="d974ff01-1f92-419a-ba7c-6fd3fb8463af" providerId="ADAL" clId="{1C5858C0-B0BF-4FA8-BDD0-AC82485F7171}" dt="2023-10-26T01:25:04.492" v="253" actId="1076"/>
          <ac:picMkLst>
            <pc:docMk/>
            <pc:sldMk cId="3792151018" sldId="331"/>
            <ac:picMk id="11" creationId="{CF4921A7-FC4F-5A9B-B606-419622F55E03}"/>
          </ac:picMkLst>
        </pc:picChg>
        <pc:picChg chg="mod topLvl">
          <ac:chgData name="Hashimoto, Chie / 橋本　知依" userId="d974ff01-1f92-419a-ba7c-6fd3fb8463af" providerId="ADAL" clId="{1C5858C0-B0BF-4FA8-BDD0-AC82485F7171}" dt="2023-10-26T01:25:20.812" v="260" actId="1076"/>
          <ac:picMkLst>
            <pc:docMk/>
            <pc:sldMk cId="3792151018" sldId="331"/>
            <ac:picMk id="19" creationId="{BADD94AB-CE76-BD15-BC0E-6DA143987259}"/>
          </ac:picMkLst>
        </pc:picChg>
        <pc:picChg chg="mod topLvl">
          <ac:chgData name="Hashimoto, Chie / 橋本　知依" userId="d974ff01-1f92-419a-ba7c-6fd3fb8463af" providerId="ADAL" clId="{1C5858C0-B0BF-4FA8-BDD0-AC82485F7171}" dt="2023-10-26T01:25:23.488" v="261" actId="1076"/>
          <ac:picMkLst>
            <pc:docMk/>
            <pc:sldMk cId="3792151018" sldId="331"/>
            <ac:picMk id="20" creationId="{41B448B2-AAD6-3358-7C9A-4BC8C83B3A36}"/>
          </ac:picMkLst>
        </pc:picChg>
        <pc:cxnChg chg="mod topLvl">
          <ac:chgData name="Hashimoto, Chie / 橋本　知依" userId="d974ff01-1f92-419a-ba7c-6fd3fb8463af" providerId="ADAL" clId="{1C5858C0-B0BF-4FA8-BDD0-AC82485F7171}" dt="2023-10-26T01:25:30.315" v="262" actId="1076"/>
          <ac:cxnSpMkLst>
            <pc:docMk/>
            <pc:sldMk cId="3792151018" sldId="331"/>
            <ac:cxnSpMk id="9" creationId="{AA8E3678-2685-A1C0-9E14-2A66C485DCC3}"/>
          </ac:cxnSpMkLst>
        </pc:cxnChg>
      </pc:sldChg>
      <pc:sldChg chg="modSp mod">
        <pc:chgData name="Hashimoto, Chie / 橋本　知依" userId="d974ff01-1f92-419a-ba7c-6fd3fb8463af" providerId="ADAL" clId="{1C5858C0-B0BF-4FA8-BDD0-AC82485F7171}" dt="2023-10-26T01:34:58.326" v="351" actId="1076"/>
        <pc:sldMkLst>
          <pc:docMk/>
          <pc:sldMk cId="894165318" sldId="335"/>
        </pc:sldMkLst>
        <pc:spChg chg="mod">
          <ac:chgData name="Hashimoto, Chie / 橋本　知依" userId="d974ff01-1f92-419a-ba7c-6fd3fb8463af" providerId="ADAL" clId="{1C5858C0-B0BF-4FA8-BDD0-AC82485F7171}" dt="2023-10-26T01:34:56.961" v="350" actId="1076"/>
          <ac:spMkLst>
            <pc:docMk/>
            <pc:sldMk cId="894165318" sldId="335"/>
            <ac:spMk id="2" creationId="{0EFD45B2-6595-6CA4-9501-A023425F10C0}"/>
          </ac:spMkLst>
        </pc:spChg>
        <pc:spChg chg="mod">
          <ac:chgData name="Hashimoto, Chie / 橋本　知依" userId="d974ff01-1f92-419a-ba7c-6fd3fb8463af" providerId="ADAL" clId="{1C5858C0-B0BF-4FA8-BDD0-AC82485F7171}" dt="2023-10-26T00:57:37.636" v="13"/>
          <ac:spMkLst>
            <pc:docMk/>
            <pc:sldMk cId="894165318" sldId="335"/>
            <ac:spMk id="6" creationId="{635E94E0-ED05-73B1-6C26-FD93A57B3A14}"/>
          </ac:spMkLst>
        </pc:spChg>
        <pc:spChg chg="mod">
          <ac:chgData name="Hashimoto, Chie / 橋本　知依" userId="d974ff01-1f92-419a-ba7c-6fd3fb8463af" providerId="ADAL" clId="{1C5858C0-B0BF-4FA8-BDD0-AC82485F7171}" dt="2023-10-26T01:34:25.535" v="346" actId="1076"/>
          <ac:spMkLst>
            <pc:docMk/>
            <pc:sldMk cId="894165318" sldId="335"/>
            <ac:spMk id="11" creationId="{AF0389FB-75B0-5C00-7A52-F8FAF7AFFA77}"/>
          </ac:spMkLst>
        </pc:spChg>
        <pc:spChg chg="mod">
          <ac:chgData name="Hashimoto, Chie / 橋本　知依" userId="d974ff01-1f92-419a-ba7c-6fd3fb8463af" providerId="ADAL" clId="{1C5858C0-B0BF-4FA8-BDD0-AC82485F7171}" dt="2023-10-26T01:33:41.563" v="340" actId="1076"/>
          <ac:spMkLst>
            <pc:docMk/>
            <pc:sldMk cId="894165318" sldId="335"/>
            <ac:spMk id="12" creationId="{1B0D048B-E4AD-D3BE-AFF6-6F75D175188B}"/>
          </ac:spMkLst>
        </pc:spChg>
        <pc:spChg chg="mod">
          <ac:chgData name="Hashimoto, Chie / 橋本　知依" userId="d974ff01-1f92-419a-ba7c-6fd3fb8463af" providerId="ADAL" clId="{1C5858C0-B0BF-4FA8-BDD0-AC82485F7171}" dt="2023-10-26T01:33:02.103" v="336" actId="1076"/>
          <ac:spMkLst>
            <pc:docMk/>
            <pc:sldMk cId="894165318" sldId="335"/>
            <ac:spMk id="16" creationId="{2910F587-8D1B-49E0-C5CE-5510A356CFD8}"/>
          </ac:spMkLst>
        </pc:spChg>
        <pc:spChg chg="mod">
          <ac:chgData name="Hashimoto, Chie / 橋本　知依" userId="d974ff01-1f92-419a-ba7c-6fd3fb8463af" providerId="ADAL" clId="{1C5858C0-B0BF-4FA8-BDD0-AC82485F7171}" dt="2023-10-26T01:32:15.182" v="331" actId="1076"/>
          <ac:spMkLst>
            <pc:docMk/>
            <pc:sldMk cId="894165318" sldId="335"/>
            <ac:spMk id="17" creationId="{A1DBA0DA-6F76-7F5A-0452-997E8D6048A0}"/>
          </ac:spMkLst>
        </pc:spChg>
        <pc:graphicFrameChg chg="mod modGraphic">
          <ac:chgData name="Hashimoto, Chie / 橋本　知依" userId="d974ff01-1f92-419a-ba7c-6fd3fb8463af" providerId="ADAL" clId="{1C5858C0-B0BF-4FA8-BDD0-AC82485F7171}" dt="2023-10-26T01:31:16.962" v="327"/>
          <ac:graphicFrameMkLst>
            <pc:docMk/>
            <pc:sldMk cId="894165318" sldId="335"/>
            <ac:graphicFrameMk id="8" creationId="{07219AAD-97A6-3628-5ADC-E4FDDF648FDB}"/>
          </ac:graphicFrameMkLst>
        </pc:graphicFrameChg>
        <pc:picChg chg="mod">
          <ac:chgData name="Hashimoto, Chie / 橋本　知依" userId="d974ff01-1f92-419a-ba7c-6fd3fb8463af" providerId="ADAL" clId="{1C5858C0-B0BF-4FA8-BDD0-AC82485F7171}" dt="2023-10-26T01:34:58.326" v="351" actId="1076"/>
          <ac:picMkLst>
            <pc:docMk/>
            <pc:sldMk cId="894165318" sldId="335"/>
            <ac:picMk id="5" creationId="{8023B937-0599-6F84-16ED-8C4F5A8D98C5}"/>
          </ac:picMkLst>
        </pc:picChg>
        <pc:picChg chg="mod">
          <ac:chgData name="Hashimoto, Chie / 橋本　知依" userId="d974ff01-1f92-419a-ba7c-6fd3fb8463af" providerId="ADAL" clId="{1C5858C0-B0BF-4FA8-BDD0-AC82485F7171}" dt="2023-10-26T01:32:17.717" v="332" actId="1076"/>
          <ac:picMkLst>
            <pc:docMk/>
            <pc:sldMk cId="894165318" sldId="335"/>
            <ac:picMk id="14" creationId="{B0D4D182-9E55-F094-0B32-419D3ADFC385}"/>
          </ac:picMkLst>
        </pc:picChg>
      </pc:sldChg>
      <pc:sldChg chg="addSp delSp modSp mod">
        <pc:chgData name="Hashimoto, Chie / 橋本　知依" userId="d974ff01-1f92-419a-ba7c-6fd3fb8463af" providerId="ADAL" clId="{1C5858C0-B0BF-4FA8-BDD0-AC82485F7171}" dt="2023-10-26T01:43:49.031" v="471" actId="1076"/>
        <pc:sldMkLst>
          <pc:docMk/>
          <pc:sldMk cId="387756159" sldId="336"/>
        </pc:sldMkLst>
        <pc:spChg chg="mod topLvl">
          <ac:chgData name="Hashimoto, Chie / 橋本　知依" userId="d974ff01-1f92-419a-ba7c-6fd3fb8463af" providerId="ADAL" clId="{1C5858C0-B0BF-4FA8-BDD0-AC82485F7171}" dt="2023-10-26T01:43:47.192" v="470" actId="1076"/>
          <ac:spMkLst>
            <pc:docMk/>
            <pc:sldMk cId="387756159" sldId="336"/>
            <ac:spMk id="5" creationId="{8AD09220-A8D2-7082-2036-7DCF31567CA2}"/>
          </ac:spMkLst>
        </pc:spChg>
        <pc:spChg chg="mod">
          <ac:chgData name="Hashimoto, Chie / 橋本　知依" userId="d974ff01-1f92-419a-ba7c-6fd3fb8463af" providerId="ADAL" clId="{1C5858C0-B0BF-4FA8-BDD0-AC82485F7171}" dt="2023-10-26T00:57:39.273" v="14"/>
          <ac:spMkLst>
            <pc:docMk/>
            <pc:sldMk cId="387756159" sldId="336"/>
            <ac:spMk id="6" creationId="{635E94E0-ED05-73B1-6C26-FD93A57B3A14}"/>
          </ac:spMkLst>
        </pc:spChg>
        <pc:spChg chg="add mod">
          <ac:chgData name="Hashimoto, Chie / 橋本　知依" userId="d974ff01-1f92-419a-ba7c-6fd3fb8463af" providerId="ADAL" clId="{1C5858C0-B0BF-4FA8-BDD0-AC82485F7171}" dt="2023-10-26T01:42:40.749" v="421" actId="14100"/>
          <ac:spMkLst>
            <pc:docMk/>
            <pc:sldMk cId="387756159" sldId="336"/>
            <ac:spMk id="16" creationId="{498658FE-8583-0421-5F0B-B1CEB1DD6931}"/>
          </ac:spMkLst>
        </pc:spChg>
        <pc:spChg chg="add mod">
          <ac:chgData name="Hashimoto, Chie / 橋本　知依" userId="d974ff01-1f92-419a-ba7c-6fd3fb8463af" providerId="ADAL" clId="{1C5858C0-B0BF-4FA8-BDD0-AC82485F7171}" dt="2023-10-26T01:42:49.486" v="425" actId="14100"/>
          <ac:spMkLst>
            <pc:docMk/>
            <pc:sldMk cId="387756159" sldId="336"/>
            <ac:spMk id="17" creationId="{6D121DE7-123A-61A3-CBE0-976439A50AE1}"/>
          </ac:spMkLst>
        </pc:spChg>
        <pc:spChg chg="add mod">
          <ac:chgData name="Hashimoto, Chie / 橋本　知依" userId="d974ff01-1f92-419a-ba7c-6fd3fb8463af" providerId="ADAL" clId="{1C5858C0-B0BF-4FA8-BDD0-AC82485F7171}" dt="2023-10-26T01:43:12.545" v="450" actId="20577"/>
          <ac:spMkLst>
            <pc:docMk/>
            <pc:sldMk cId="387756159" sldId="336"/>
            <ac:spMk id="18" creationId="{67FEB084-E344-9140-4510-0BBA494656D2}"/>
          </ac:spMkLst>
        </pc:spChg>
        <pc:spChg chg="add mod">
          <ac:chgData name="Hashimoto, Chie / 橋本　知依" userId="d974ff01-1f92-419a-ba7c-6fd3fb8463af" providerId="ADAL" clId="{1C5858C0-B0BF-4FA8-BDD0-AC82485F7171}" dt="2023-10-26T01:43:22.750" v="463" actId="1076"/>
          <ac:spMkLst>
            <pc:docMk/>
            <pc:sldMk cId="387756159" sldId="336"/>
            <ac:spMk id="19" creationId="{7ABE8FF5-9BBA-1E92-ABF1-F1A723A8523C}"/>
          </ac:spMkLst>
        </pc:spChg>
        <pc:grpChg chg="add mod">
          <ac:chgData name="Hashimoto, Chie / 橋本　知依" userId="d974ff01-1f92-419a-ba7c-6fd3fb8463af" providerId="ADAL" clId="{1C5858C0-B0BF-4FA8-BDD0-AC82485F7171}" dt="2023-10-26T01:42:11.745" v="408" actId="1076"/>
          <ac:grpSpMkLst>
            <pc:docMk/>
            <pc:sldMk cId="387756159" sldId="336"/>
            <ac:grpSpMk id="9" creationId="{BEFF68DA-C2BD-4F58-CF1E-EB2FDBED2D97}"/>
          </ac:grpSpMkLst>
        </pc:grpChg>
        <pc:grpChg chg="del mod">
          <ac:chgData name="Hashimoto, Chie / 橋本　知依" userId="d974ff01-1f92-419a-ba7c-6fd3fb8463af" providerId="ADAL" clId="{1C5858C0-B0BF-4FA8-BDD0-AC82485F7171}" dt="2023-10-26T01:39:41.690" v="383" actId="165"/>
          <ac:grpSpMkLst>
            <pc:docMk/>
            <pc:sldMk cId="387756159" sldId="336"/>
            <ac:grpSpMk id="14" creationId="{DA085CA0-6BAC-66E4-1C86-74D44E378D03}"/>
          </ac:grpSpMkLst>
        </pc:grpChg>
        <pc:grpChg chg="add mod">
          <ac:chgData name="Hashimoto, Chie / 橋本　知依" userId="d974ff01-1f92-419a-ba7c-6fd3fb8463af" providerId="ADAL" clId="{1C5858C0-B0BF-4FA8-BDD0-AC82485F7171}" dt="2023-10-26T01:42:25.020" v="415" actId="1076"/>
          <ac:grpSpMkLst>
            <pc:docMk/>
            <pc:sldMk cId="387756159" sldId="336"/>
            <ac:grpSpMk id="15" creationId="{EE05F334-D9E3-45C3-9761-4562F20D22C1}"/>
          </ac:grpSpMkLst>
        </pc:grpChg>
        <pc:graphicFrameChg chg="mod modGraphic">
          <ac:chgData name="Hashimoto, Chie / 橋本　知依" userId="d974ff01-1f92-419a-ba7c-6fd3fb8463af" providerId="ADAL" clId="{1C5858C0-B0BF-4FA8-BDD0-AC82485F7171}" dt="2023-10-26T01:42:54.340" v="427" actId="14734"/>
          <ac:graphicFrameMkLst>
            <pc:docMk/>
            <pc:sldMk cId="387756159" sldId="336"/>
            <ac:graphicFrameMk id="8" creationId="{07219AAD-97A6-3628-5ADC-E4FDDF648FDB}"/>
          </ac:graphicFrameMkLst>
        </pc:graphicFrameChg>
        <pc:picChg chg="add mod modCrop">
          <ac:chgData name="Hashimoto, Chie / 橋本　知依" userId="d974ff01-1f92-419a-ba7c-6fd3fb8463af" providerId="ADAL" clId="{1C5858C0-B0BF-4FA8-BDD0-AC82485F7171}" dt="2023-10-26T01:40:00.132" v="391" actId="164"/>
          <ac:picMkLst>
            <pc:docMk/>
            <pc:sldMk cId="387756159" sldId="336"/>
            <ac:picMk id="3" creationId="{87BD3254-7D47-0B71-2FAD-48C6ABBDC334}"/>
          </ac:picMkLst>
        </pc:picChg>
        <pc:picChg chg="del mod topLvl">
          <ac:chgData name="Hashimoto, Chie / 橋本　知依" userId="d974ff01-1f92-419a-ba7c-6fd3fb8463af" providerId="ADAL" clId="{1C5858C0-B0BF-4FA8-BDD0-AC82485F7171}" dt="2023-10-26T01:42:51.276" v="426" actId="478"/>
          <ac:picMkLst>
            <pc:docMk/>
            <pc:sldMk cId="387756159" sldId="336"/>
            <ac:picMk id="4" creationId="{70AD4824-71DF-178D-B827-5C666C82DF1E}"/>
          </ac:picMkLst>
        </pc:picChg>
        <pc:picChg chg="add mod modCrop">
          <ac:chgData name="Hashimoto, Chie / 橋本　知依" userId="d974ff01-1f92-419a-ba7c-6fd3fb8463af" providerId="ADAL" clId="{1C5858C0-B0BF-4FA8-BDD0-AC82485F7171}" dt="2023-10-26T01:40:00.132" v="391" actId="164"/>
          <ac:picMkLst>
            <pc:docMk/>
            <pc:sldMk cId="387756159" sldId="336"/>
            <ac:picMk id="7" creationId="{CF798D32-58B3-0454-B0C0-3A6DD58A6CA0}"/>
          </ac:picMkLst>
        </pc:picChg>
        <pc:picChg chg="add mod modCrop">
          <ac:chgData name="Hashimoto, Chie / 橋本　知依" userId="d974ff01-1f92-419a-ba7c-6fd3fb8463af" providerId="ADAL" clId="{1C5858C0-B0BF-4FA8-BDD0-AC82485F7171}" dt="2023-10-26T01:42:02.462" v="404" actId="164"/>
          <ac:picMkLst>
            <pc:docMk/>
            <pc:sldMk cId="387756159" sldId="336"/>
            <ac:picMk id="11" creationId="{68C70EF6-C403-436A-5910-718821A0E67E}"/>
          </ac:picMkLst>
        </pc:picChg>
        <pc:picChg chg="add mod modCrop">
          <ac:chgData name="Hashimoto, Chie / 橋本　知依" userId="d974ff01-1f92-419a-ba7c-6fd3fb8463af" providerId="ADAL" clId="{1C5858C0-B0BF-4FA8-BDD0-AC82485F7171}" dt="2023-10-26T01:42:02.462" v="404" actId="164"/>
          <ac:picMkLst>
            <pc:docMk/>
            <pc:sldMk cId="387756159" sldId="336"/>
            <ac:picMk id="13" creationId="{E95E6EDC-BF77-8DB6-3C7C-F3EDDF62BB4D}"/>
          </ac:picMkLst>
        </pc:picChg>
        <pc:cxnChg chg="mod topLvl">
          <ac:chgData name="Hashimoto, Chie / 橋本　知依" userId="d974ff01-1f92-419a-ba7c-6fd3fb8463af" providerId="ADAL" clId="{1C5858C0-B0BF-4FA8-BDD0-AC82485F7171}" dt="2023-10-26T01:43:49.031" v="471" actId="1076"/>
          <ac:cxnSpMkLst>
            <pc:docMk/>
            <pc:sldMk cId="387756159" sldId="336"/>
            <ac:cxnSpMk id="12" creationId="{1AB0F994-4456-7B58-D3C2-9DEF58E44176}"/>
          </ac:cxnSpMkLst>
        </pc:cxnChg>
        <pc:cxnChg chg="add mod">
          <ac:chgData name="Hashimoto, Chie / 橋本　知依" userId="d974ff01-1f92-419a-ba7c-6fd3fb8463af" providerId="ADAL" clId="{1C5858C0-B0BF-4FA8-BDD0-AC82485F7171}" dt="2023-10-26T01:43:42.551" v="469" actId="14100"/>
          <ac:cxnSpMkLst>
            <pc:docMk/>
            <pc:sldMk cId="387756159" sldId="336"/>
            <ac:cxnSpMk id="21" creationId="{837BBBAA-6F4B-84FC-B939-89F72E6630F1}"/>
          </ac:cxnSpMkLst>
        </pc:cxnChg>
      </pc:sldChg>
    </pc:docChg>
  </pc:docChgLst>
  <pc:docChgLst>
    <pc:chgData name="Hashimoto, Chie / 橋本　知依" userId="d974ff01-1f92-419a-ba7c-6fd3fb8463af" providerId="ADAL" clId="{5C4F4213-B812-484D-A676-5F72C72A1EAB}"/>
    <pc:docChg chg="undo custSel addSld delSld modSld sldOrd">
      <pc:chgData name="Hashimoto, Chie / 橋本　知依" userId="d974ff01-1f92-419a-ba7c-6fd3fb8463af" providerId="ADAL" clId="{5C4F4213-B812-484D-A676-5F72C72A1EAB}" dt="2023-08-28T10:34:50.780" v="5150" actId="478"/>
      <pc:docMkLst>
        <pc:docMk/>
      </pc:docMkLst>
      <pc:sldChg chg="modSp mod">
        <pc:chgData name="Hashimoto, Chie / 橋本　知依" userId="d974ff01-1f92-419a-ba7c-6fd3fb8463af" providerId="ADAL" clId="{5C4F4213-B812-484D-A676-5F72C72A1EAB}" dt="2023-08-27T23:44:05.658" v="13" actId="20577"/>
        <pc:sldMkLst>
          <pc:docMk/>
          <pc:sldMk cId="3840699567" sldId="303"/>
        </pc:sldMkLst>
        <pc:spChg chg="mod">
          <ac:chgData name="Hashimoto, Chie / 橋本　知依" userId="d974ff01-1f92-419a-ba7c-6fd3fb8463af" providerId="ADAL" clId="{5C4F4213-B812-484D-A676-5F72C72A1EAB}" dt="2023-08-27T23:44:05.658" v="13" actId="20577"/>
          <ac:spMkLst>
            <pc:docMk/>
            <pc:sldMk cId="3840699567" sldId="303"/>
            <ac:spMk id="3" creationId="{530A82E1-8E0D-434A-9DF4-7C2ABD1A07A1}"/>
          </ac:spMkLst>
        </pc:spChg>
      </pc:sldChg>
      <pc:sldChg chg="addSp delSp modSp mod">
        <pc:chgData name="Hashimoto, Chie / 橋本　知依" userId="d974ff01-1f92-419a-ba7c-6fd3fb8463af" providerId="ADAL" clId="{5C4F4213-B812-484D-A676-5F72C72A1EAB}" dt="2023-08-28T10:34:50.780" v="5150" actId="478"/>
        <pc:sldMkLst>
          <pc:docMk/>
          <pc:sldMk cId="509033882" sldId="305"/>
        </pc:sldMkLst>
        <pc:spChg chg="add del mod">
          <ac:chgData name="Hashimoto, Chie / 橋本　知依" userId="d974ff01-1f92-419a-ba7c-6fd3fb8463af" providerId="ADAL" clId="{5C4F4213-B812-484D-A676-5F72C72A1EAB}" dt="2023-08-28T07:25:09.250" v="5030" actId="478"/>
          <ac:spMkLst>
            <pc:docMk/>
            <pc:sldMk cId="509033882" sldId="305"/>
            <ac:spMk id="4" creationId="{2893F8B6-07E5-5BED-F16C-3554711A8B77}"/>
          </ac:spMkLst>
        </pc:spChg>
        <pc:spChg chg="del">
          <ac:chgData name="Hashimoto, Chie / 橋本　知依" userId="d974ff01-1f92-419a-ba7c-6fd3fb8463af" providerId="ADAL" clId="{5C4F4213-B812-484D-A676-5F72C72A1EAB}" dt="2023-08-27T23:44:37.405" v="20" actId="478"/>
          <ac:spMkLst>
            <pc:docMk/>
            <pc:sldMk cId="509033882" sldId="305"/>
            <ac:spMk id="5" creationId="{3EE43486-DE40-1EFC-0DC1-295B3AA45A2F}"/>
          </ac:spMkLst>
        </pc:spChg>
        <pc:spChg chg="mod">
          <ac:chgData name="Hashimoto, Chie / 橋本　知依" userId="d974ff01-1f92-419a-ba7c-6fd3fb8463af" providerId="ADAL" clId="{5C4F4213-B812-484D-A676-5F72C72A1EAB}" dt="2023-08-27T23:44:31.158" v="19" actId="20577"/>
          <ac:spMkLst>
            <pc:docMk/>
            <pc:sldMk cId="509033882" sldId="305"/>
            <ac:spMk id="6" creationId="{531B4B9D-12EA-4BC5-4859-8E23CDDB1A22}"/>
          </ac:spMkLst>
        </pc:spChg>
        <pc:spChg chg="add mod">
          <ac:chgData name="Hashimoto, Chie / 橋本　知依" userId="d974ff01-1f92-419a-ba7c-6fd3fb8463af" providerId="ADAL" clId="{5C4F4213-B812-484D-A676-5F72C72A1EAB}" dt="2023-08-28T02:47:21.182" v="340" actId="164"/>
          <ac:spMkLst>
            <pc:docMk/>
            <pc:sldMk cId="509033882" sldId="305"/>
            <ac:spMk id="9" creationId="{13E0A669-95B1-A9A7-CC4C-237BF908364A}"/>
          </ac:spMkLst>
        </pc:spChg>
        <pc:spChg chg="add mod">
          <ac:chgData name="Hashimoto, Chie / 橋本　知依" userId="d974ff01-1f92-419a-ba7c-6fd3fb8463af" providerId="ADAL" clId="{5C4F4213-B812-484D-A676-5F72C72A1EAB}" dt="2023-08-28T02:47:21.182" v="340" actId="164"/>
          <ac:spMkLst>
            <pc:docMk/>
            <pc:sldMk cId="509033882" sldId="305"/>
            <ac:spMk id="10" creationId="{801BC435-6B3F-2E04-42D0-A363028AEB02}"/>
          </ac:spMkLst>
        </pc:spChg>
        <pc:spChg chg="add del mod">
          <ac:chgData name="Hashimoto, Chie / 橋本　知依" userId="d974ff01-1f92-419a-ba7c-6fd3fb8463af" providerId="ADAL" clId="{5C4F4213-B812-484D-A676-5F72C72A1EAB}" dt="2023-08-28T06:43:38.835" v="4419" actId="21"/>
          <ac:spMkLst>
            <pc:docMk/>
            <pc:sldMk cId="509033882" sldId="305"/>
            <ac:spMk id="23" creationId="{FC5576FE-782F-8C0F-B803-54D6474FF152}"/>
          </ac:spMkLst>
        </pc:spChg>
        <pc:spChg chg="mod">
          <ac:chgData name="Hashimoto, Chie / 橋本　知依" userId="d974ff01-1f92-419a-ba7c-6fd3fb8463af" providerId="ADAL" clId="{5C4F4213-B812-484D-A676-5F72C72A1EAB}" dt="2023-08-28T06:44:04.909" v="4428"/>
          <ac:spMkLst>
            <pc:docMk/>
            <pc:sldMk cId="509033882" sldId="305"/>
            <ac:spMk id="32" creationId="{D7C962DE-1BFA-7F8F-4A21-FF378BAC5544}"/>
          </ac:spMkLst>
        </pc:spChg>
        <pc:spChg chg="mod">
          <ac:chgData name="Hashimoto, Chie / 橋本　知依" userId="d974ff01-1f92-419a-ba7c-6fd3fb8463af" providerId="ADAL" clId="{5C4F4213-B812-484D-A676-5F72C72A1EAB}" dt="2023-08-28T06:44:04.909" v="4428"/>
          <ac:spMkLst>
            <pc:docMk/>
            <pc:sldMk cId="509033882" sldId="305"/>
            <ac:spMk id="33" creationId="{C163768F-A3F9-802F-15DB-34EA3FBA77B0}"/>
          </ac:spMkLst>
        </pc:spChg>
        <pc:grpChg chg="del">
          <ac:chgData name="Hashimoto, Chie / 橋本　知依" userId="d974ff01-1f92-419a-ba7c-6fd3fb8463af" providerId="ADAL" clId="{5C4F4213-B812-484D-A676-5F72C72A1EAB}" dt="2023-08-28T02:35:41.276" v="22" actId="478"/>
          <ac:grpSpMkLst>
            <pc:docMk/>
            <pc:sldMk cId="509033882" sldId="305"/>
            <ac:grpSpMk id="12" creationId="{90E8B66D-0D87-E71A-B850-03AD144BF48C}"/>
          </ac:grpSpMkLst>
        </pc:grpChg>
        <pc:grpChg chg="add mod">
          <ac:chgData name="Hashimoto, Chie / 橋本　知依" userId="d974ff01-1f92-419a-ba7c-6fd3fb8463af" providerId="ADAL" clId="{5C4F4213-B812-484D-A676-5F72C72A1EAB}" dt="2023-08-28T06:43:36.298" v="4418" actId="164"/>
          <ac:grpSpMkLst>
            <pc:docMk/>
            <pc:sldMk cId="509033882" sldId="305"/>
            <ac:grpSpMk id="21" creationId="{8F7F7201-DF10-AFC5-EE45-B7A22CD01FFE}"/>
          </ac:grpSpMkLst>
        </pc:grpChg>
        <pc:grpChg chg="add del mod">
          <ac:chgData name="Hashimoto, Chie / 橋本　知依" userId="d974ff01-1f92-419a-ba7c-6fd3fb8463af" providerId="ADAL" clId="{5C4F4213-B812-484D-A676-5F72C72A1EAB}" dt="2023-08-28T06:43:38.835" v="4419" actId="21"/>
          <ac:grpSpMkLst>
            <pc:docMk/>
            <pc:sldMk cId="509033882" sldId="305"/>
            <ac:grpSpMk id="27" creationId="{AFA0B5A4-E24A-8793-7FA6-BB097124A210}"/>
          </ac:grpSpMkLst>
        </pc:grpChg>
        <pc:grpChg chg="add mod">
          <ac:chgData name="Hashimoto, Chie / 橋本　知依" userId="d974ff01-1f92-419a-ba7c-6fd3fb8463af" providerId="ADAL" clId="{5C4F4213-B812-484D-A676-5F72C72A1EAB}" dt="2023-08-28T10:25:40.832" v="5146" actId="1076"/>
          <ac:grpSpMkLst>
            <pc:docMk/>
            <pc:sldMk cId="509033882" sldId="305"/>
            <ac:grpSpMk id="29" creationId="{421FA4B3-76C7-5161-5388-BAEB4CCF1B3D}"/>
          </ac:grpSpMkLst>
        </pc:grpChg>
        <pc:graphicFrameChg chg="del modGraphic">
          <ac:chgData name="Hashimoto, Chie / 橋本　知依" userId="d974ff01-1f92-419a-ba7c-6fd3fb8463af" providerId="ADAL" clId="{5C4F4213-B812-484D-A676-5F72C72A1EAB}" dt="2023-08-28T06:43:38.835" v="4419" actId="21"/>
          <ac:graphicFrameMkLst>
            <pc:docMk/>
            <pc:sldMk cId="509033882" sldId="305"/>
            <ac:graphicFrameMk id="4" creationId="{77E67DA5-8374-CDFF-34EB-DA790B4266D9}"/>
          </ac:graphicFrameMkLst>
        </pc:graphicFrameChg>
        <pc:graphicFrameChg chg="add mod modGraphic">
          <ac:chgData name="Hashimoto, Chie / 橋本　知依" userId="d974ff01-1f92-419a-ba7c-6fd3fb8463af" providerId="ADAL" clId="{5C4F4213-B812-484D-A676-5F72C72A1EAB}" dt="2023-08-28T07:25:13.078" v="5031" actId="1076"/>
          <ac:graphicFrameMkLst>
            <pc:docMk/>
            <pc:sldMk cId="509033882" sldId="305"/>
            <ac:graphicFrameMk id="28" creationId="{99FA9CBE-D388-811D-E0C2-694E6E6CE91B}"/>
          </ac:graphicFrameMkLst>
        </pc:graphicFrameChg>
        <pc:picChg chg="add del mod modCrop">
          <ac:chgData name="Hashimoto, Chie / 橋本　知依" userId="d974ff01-1f92-419a-ba7c-6fd3fb8463af" providerId="ADAL" clId="{5C4F4213-B812-484D-A676-5F72C72A1EAB}" dt="2023-08-28T10:34:50.780" v="5150" actId="478"/>
          <ac:picMkLst>
            <pc:docMk/>
            <pc:sldMk cId="509033882" sldId="305"/>
            <ac:picMk id="5" creationId="{0D60CFDF-BC3E-E29F-8094-67B6D3894C44}"/>
          </ac:picMkLst>
        </pc:picChg>
        <pc:picChg chg="add mod modCrop">
          <ac:chgData name="Hashimoto, Chie / 橋本　知依" userId="d974ff01-1f92-419a-ba7c-6fd3fb8463af" providerId="ADAL" clId="{5C4F4213-B812-484D-A676-5F72C72A1EAB}" dt="2023-08-28T02:47:21.182" v="340" actId="164"/>
          <ac:picMkLst>
            <pc:docMk/>
            <pc:sldMk cId="509033882" sldId="305"/>
            <ac:picMk id="8" creationId="{4F752ABE-13C5-E44F-51F5-284060CC06E0}"/>
          </ac:picMkLst>
        </pc:picChg>
        <pc:picChg chg="add del mod modCrop">
          <ac:chgData name="Hashimoto, Chie / 橋本　知依" userId="d974ff01-1f92-419a-ba7c-6fd3fb8463af" providerId="ADAL" clId="{5C4F4213-B812-484D-A676-5F72C72A1EAB}" dt="2023-08-28T06:43:38.835" v="4419" actId="21"/>
          <ac:picMkLst>
            <pc:docMk/>
            <pc:sldMk cId="509033882" sldId="305"/>
            <ac:picMk id="22" creationId="{101A4177-F598-2F99-B02B-A8DF9EE9E5D2}"/>
          </ac:picMkLst>
        </pc:picChg>
        <pc:picChg chg="mod">
          <ac:chgData name="Hashimoto, Chie / 橋本　知依" userId="d974ff01-1f92-419a-ba7c-6fd3fb8463af" providerId="ADAL" clId="{5C4F4213-B812-484D-A676-5F72C72A1EAB}" dt="2023-08-28T06:44:04.909" v="4428"/>
          <ac:picMkLst>
            <pc:docMk/>
            <pc:sldMk cId="509033882" sldId="305"/>
            <ac:picMk id="30" creationId="{A1360C85-F7D5-072D-1ED2-69D4E9C8DAF2}"/>
          </ac:picMkLst>
        </pc:picChg>
        <pc:picChg chg="mod">
          <ac:chgData name="Hashimoto, Chie / 橋本　知依" userId="d974ff01-1f92-419a-ba7c-6fd3fb8463af" providerId="ADAL" clId="{5C4F4213-B812-484D-A676-5F72C72A1EAB}" dt="2023-08-28T06:44:04.909" v="4428"/>
          <ac:picMkLst>
            <pc:docMk/>
            <pc:sldMk cId="509033882" sldId="305"/>
            <ac:picMk id="31" creationId="{86D4F6A4-C8F6-625A-87ED-7A490D203C00}"/>
          </ac:picMkLst>
        </pc:picChg>
        <pc:cxnChg chg="add mod">
          <ac:chgData name="Hashimoto, Chie / 橋本　知依" userId="d974ff01-1f92-419a-ba7c-6fd3fb8463af" providerId="ADAL" clId="{5C4F4213-B812-484D-A676-5F72C72A1EAB}" dt="2023-08-28T06:43:38.835" v="4419" actId="21"/>
          <ac:cxnSpMkLst>
            <pc:docMk/>
            <pc:sldMk cId="509033882" sldId="305"/>
            <ac:cxnSpMk id="17" creationId="{B6676A22-EE92-A95C-6EC2-434B9E3675B3}"/>
          </ac:cxnSpMkLst>
        </pc:cxnChg>
        <pc:cxnChg chg="add mod">
          <ac:chgData name="Hashimoto, Chie / 橋本　知依" userId="d974ff01-1f92-419a-ba7c-6fd3fb8463af" providerId="ADAL" clId="{5C4F4213-B812-484D-A676-5F72C72A1EAB}" dt="2023-08-28T06:43:38.835" v="4419" actId="21"/>
          <ac:cxnSpMkLst>
            <pc:docMk/>
            <pc:sldMk cId="509033882" sldId="305"/>
            <ac:cxnSpMk id="24" creationId="{F5C737C8-C59B-49C8-3BBD-263BF22A16D7}"/>
          </ac:cxnSpMkLst>
        </pc:cxnChg>
      </pc:sldChg>
      <pc:sldChg chg="del ord">
        <pc:chgData name="Hashimoto, Chie / 橋本　知依" userId="d974ff01-1f92-419a-ba7c-6fd3fb8463af" providerId="ADAL" clId="{5C4F4213-B812-484D-A676-5F72C72A1EAB}" dt="2023-08-28T06:47:05.568" v="4741" actId="47"/>
        <pc:sldMkLst>
          <pc:docMk/>
          <pc:sldMk cId="4088686920" sldId="310"/>
        </pc:sldMkLst>
      </pc:sldChg>
      <pc:sldChg chg="del ord">
        <pc:chgData name="Hashimoto, Chie / 橋本　知依" userId="d974ff01-1f92-419a-ba7c-6fd3fb8463af" providerId="ADAL" clId="{5C4F4213-B812-484D-A676-5F72C72A1EAB}" dt="2023-08-28T06:47:05.568" v="4741" actId="47"/>
        <pc:sldMkLst>
          <pc:docMk/>
          <pc:sldMk cId="2280984839" sldId="315"/>
        </pc:sldMkLst>
      </pc:sldChg>
      <pc:sldChg chg="add del ord">
        <pc:chgData name="Hashimoto, Chie / 橋本　知依" userId="d974ff01-1f92-419a-ba7c-6fd3fb8463af" providerId="ADAL" clId="{5C4F4213-B812-484D-A676-5F72C72A1EAB}" dt="2023-08-28T06:47:05.568" v="4741" actId="47"/>
        <pc:sldMkLst>
          <pc:docMk/>
          <pc:sldMk cId="3219491497" sldId="316"/>
        </pc:sldMkLst>
      </pc:sldChg>
      <pc:sldChg chg="addSp delSp modSp add mod">
        <pc:chgData name="Hashimoto, Chie / 橋本　知依" userId="d974ff01-1f92-419a-ba7c-6fd3fb8463af" providerId="ADAL" clId="{5C4F4213-B812-484D-A676-5F72C72A1EAB}" dt="2023-08-28T07:29:37.876" v="5115" actId="20577"/>
        <pc:sldMkLst>
          <pc:docMk/>
          <pc:sldMk cId="447668987" sldId="317"/>
        </pc:sldMkLst>
        <pc:spChg chg="add del mod">
          <ac:chgData name="Hashimoto, Chie / 橋本　知依" userId="d974ff01-1f92-419a-ba7c-6fd3fb8463af" providerId="ADAL" clId="{5C4F4213-B812-484D-A676-5F72C72A1EAB}" dt="2023-08-28T03:33:27.432" v="1302" actId="478"/>
          <ac:spMkLst>
            <pc:docMk/>
            <pc:sldMk cId="447668987" sldId="317"/>
            <ac:spMk id="3" creationId="{AC46A0D6-8400-580D-951B-F5638A00B53D}"/>
          </ac:spMkLst>
        </pc:spChg>
        <pc:spChg chg="add del">
          <ac:chgData name="Hashimoto, Chie / 橋本　知依" userId="d974ff01-1f92-419a-ba7c-6fd3fb8463af" providerId="ADAL" clId="{5C4F4213-B812-484D-A676-5F72C72A1EAB}" dt="2023-08-28T03:26:25.858" v="1212" actId="22"/>
          <ac:spMkLst>
            <pc:docMk/>
            <pc:sldMk cId="447668987" sldId="317"/>
            <ac:spMk id="6" creationId="{C46B7797-6861-E503-0AB9-D1A4C84EFE73}"/>
          </ac:spMkLst>
        </pc:spChg>
        <pc:spChg chg="add del mod">
          <ac:chgData name="Hashimoto, Chie / 橋本　知依" userId="d974ff01-1f92-419a-ba7c-6fd3fb8463af" providerId="ADAL" clId="{5C4F4213-B812-484D-A676-5F72C72A1EAB}" dt="2023-08-28T05:30:48.495" v="4226" actId="478"/>
          <ac:spMkLst>
            <pc:docMk/>
            <pc:sldMk cId="447668987" sldId="317"/>
            <ac:spMk id="7" creationId="{E45F18EF-21A8-5E27-C2E4-89CC095CFD99}"/>
          </ac:spMkLst>
        </pc:spChg>
        <pc:spChg chg="add del mod">
          <ac:chgData name="Hashimoto, Chie / 橋本　知依" userId="d974ff01-1f92-419a-ba7c-6fd3fb8463af" providerId="ADAL" clId="{5C4F4213-B812-484D-A676-5F72C72A1EAB}" dt="2023-08-28T05:57:58.557" v="4313" actId="478"/>
          <ac:spMkLst>
            <pc:docMk/>
            <pc:sldMk cId="447668987" sldId="317"/>
            <ac:spMk id="8" creationId="{09C01F0C-E74C-6AB1-CA69-AC7F51DA5C1D}"/>
          </ac:spMkLst>
        </pc:spChg>
        <pc:spChg chg="mod">
          <ac:chgData name="Hashimoto, Chie / 橋本　知依" userId="d974ff01-1f92-419a-ba7c-6fd3fb8463af" providerId="ADAL" clId="{5C4F4213-B812-484D-A676-5F72C72A1EAB}" dt="2023-08-28T04:25:36.382" v="2440"/>
          <ac:spMkLst>
            <pc:docMk/>
            <pc:sldMk cId="447668987" sldId="317"/>
            <ac:spMk id="12" creationId="{24603ADF-6F29-443B-ADCA-EA29FD73E44D}"/>
          </ac:spMkLst>
        </pc:spChg>
        <pc:spChg chg="mod">
          <ac:chgData name="Hashimoto, Chie / 橋本　知依" userId="d974ff01-1f92-419a-ba7c-6fd3fb8463af" providerId="ADAL" clId="{5C4F4213-B812-484D-A676-5F72C72A1EAB}" dt="2023-08-28T04:25:36.382" v="2440"/>
          <ac:spMkLst>
            <pc:docMk/>
            <pc:sldMk cId="447668987" sldId="317"/>
            <ac:spMk id="13" creationId="{BF0896E9-F8E6-EBA8-A198-F176388FD023}"/>
          </ac:spMkLst>
        </pc:spChg>
        <pc:spChg chg="add del mod">
          <ac:chgData name="Hashimoto, Chie / 橋本　知依" userId="d974ff01-1f92-419a-ba7c-6fd3fb8463af" providerId="ADAL" clId="{5C4F4213-B812-484D-A676-5F72C72A1EAB}" dt="2023-08-28T06:46:39.118" v="4720" actId="478"/>
          <ac:spMkLst>
            <pc:docMk/>
            <pc:sldMk cId="447668987" sldId="317"/>
            <ac:spMk id="14" creationId="{136CF1EB-58EC-C013-1780-9E59595AE745}"/>
          </ac:spMkLst>
        </pc:spChg>
        <pc:spChg chg="add mod">
          <ac:chgData name="Hashimoto, Chie / 橋本　知依" userId="d974ff01-1f92-419a-ba7c-6fd3fb8463af" providerId="ADAL" clId="{5C4F4213-B812-484D-A676-5F72C72A1EAB}" dt="2023-08-28T05:57:52.647" v="4310" actId="164"/>
          <ac:spMkLst>
            <pc:docMk/>
            <pc:sldMk cId="447668987" sldId="317"/>
            <ac:spMk id="21" creationId="{7FA96AE7-7579-0B20-F789-0ACD4E003064}"/>
          </ac:spMkLst>
        </pc:spChg>
        <pc:spChg chg="add mod">
          <ac:chgData name="Hashimoto, Chie / 橋本　知依" userId="d974ff01-1f92-419a-ba7c-6fd3fb8463af" providerId="ADAL" clId="{5C4F4213-B812-484D-A676-5F72C72A1EAB}" dt="2023-08-28T05:57:52.647" v="4310" actId="164"/>
          <ac:spMkLst>
            <pc:docMk/>
            <pc:sldMk cId="447668987" sldId="317"/>
            <ac:spMk id="22" creationId="{ED43106A-9961-1A85-54B7-52E9D9D25156}"/>
          </ac:spMkLst>
        </pc:spChg>
        <pc:grpChg chg="add del mod">
          <ac:chgData name="Hashimoto, Chie / 橋本　知依" userId="d974ff01-1f92-419a-ba7c-6fd3fb8463af" providerId="ADAL" clId="{5C4F4213-B812-484D-A676-5F72C72A1EAB}" dt="2023-08-28T06:46:36.697" v="4719" actId="478"/>
          <ac:grpSpMkLst>
            <pc:docMk/>
            <pc:sldMk cId="447668987" sldId="317"/>
            <ac:grpSpMk id="9" creationId="{E02F35F6-EDD8-C78F-091F-2E2FB970D8A6}"/>
          </ac:grpSpMkLst>
        </pc:grpChg>
        <pc:grpChg chg="add mod">
          <ac:chgData name="Hashimoto, Chie / 橋本　知依" userId="d974ff01-1f92-419a-ba7c-6fd3fb8463af" providerId="ADAL" clId="{5C4F4213-B812-484D-A676-5F72C72A1EAB}" dt="2023-08-28T05:58:50.016" v="4314" actId="1076"/>
          <ac:grpSpMkLst>
            <pc:docMk/>
            <pc:sldMk cId="447668987" sldId="317"/>
            <ac:grpSpMk id="23" creationId="{9B502177-AC1D-0860-E60B-AD6F8C805011}"/>
          </ac:grpSpMkLst>
        </pc:grpChg>
        <pc:graphicFrameChg chg="mod modGraphic">
          <ac:chgData name="Hashimoto, Chie / 橋本　知依" userId="d974ff01-1f92-419a-ba7c-6fd3fb8463af" providerId="ADAL" clId="{5C4F4213-B812-484D-A676-5F72C72A1EAB}" dt="2023-08-28T07:29:37.876" v="5115" actId="20577"/>
          <ac:graphicFrameMkLst>
            <pc:docMk/>
            <pc:sldMk cId="447668987" sldId="317"/>
            <ac:graphicFrameMk id="5" creationId="{A43B3B8F-0507-A5A7-E202-0B8B6E55E5E8}"/>
          </ac:graphicFrameMkLst>
        </pc:graphicFrameChg>
        <pc:picChg chg="mod">
          <ac:chgData name="Hashimoto, Chie / 橋本　知依" userId="d974ff01-1f92-419a-ba7c-6fd3fb8463af" providerId="ADAL" clId="{5C4F4213-B812-484D-A676-5F72C72A1EAB}" dt="2023-08-28T04:25:36.382" v="2440"/>
          <ac:picMkLst>
            <pc:docMk/>
            <pc:sldMk cId="447668987" sldId="317"/>
            <ac:picMk id="10" creationId="{B17A4DC0-E6A8-12D7-15C4-123F791573CD}"/>
          </ac:picMkLst>
        </pc:picChg>
        <pc:picChg chg="mod">
          <ac:chgData name="Hashimoto, Chie / 橋本　知依" userId="d974ff01-1f92-419a-ba7c-6fd3fb8463af" providerId="ADAL" clId="{5C4F4213-B812-484D-A676-5F72C72A1EAB}" dt="2023-08-28T04:25:36.382" v="2440"/>
          <ac:picMkLst>
            <pc:docMk/>
            <pc:sldMk cId="447668987" sldId="317"/>
            <ac:picMk id="11" creationId="{4F28691C-47C7-12C8-1CDF-77D82AF8850D}"/>
          </ac:picMkLst>
        </pc:picChg>
        <pc:picChg chg="add del mod">
          <ac:chgData name="Hashimoto, Chie / 橋本　知依" userId="d974ff01-1f92-419a-ba7c-6fd3fb8463af" providerId="ADAL" clId="{5C4F4213-B812-484D-A676-5F72C72A1EAB}" dt="2023-08-28T05:34:03.995" v="4275" actId="478"/>
          <ac:picMkLst>
            <pc:docMk/>
            <pc:sldMk cId="447668987" sldId="317"/>
            <ac:picMk id="16" creationId="{C969C0DF-2533-3532-8F72-C1F79CAEEA61}"/>
          </ac:picMkLst>
        </pc:picChg>
        <pc:picChg chg="add mod">
          <ac:chgData name="Hashimoto, Chie / 橋本　知依" userId="d974ff01-1f92-419a-ba7c-6fd3fb8463af" providerId="ADAL" clId="{5C4F4213-B812-484D-A676-5F72C72A1EAB}" dt="2023-08-28T06:47:32.345" v="4756" actId="14100"/>
          <ac:picMkLst>
            <pc:docMk/>
            <pc:sldMk cId="447668987" sldId="317"/>
            <ac:picMk id="18" creationId="{B83286FE-F1C3-530A-CE82-1A9C266631FD}"/>
          </ac:picMkLst>
        </pc:picChg>
        <pc:picChg chg="add mod modCrop">
          <ac:chgData name="Hashimoto, Chie / 橋本　知依" userId="d974ff01-1f92-419a-ba7c-6fd3fb8463af" providerId="ADAL" clId="{5C4F4213-B812-484D-A676-5F72C72A1EAB}" dt="2023-08-28T05:57:52.647" v="4310" actId="164"/>
          <ac:picMkLst>
            <pc:docMk/>
            <pc:sldMk cId="447668987" sldId="317"/>
            <ac:picMk id="20" creationId="{3607B30C-3731-9924-BB38-8A15C9BD1D6D}"/>
          </ac:picMkLst>
        </pc:picChg>
      </pc:sldChg>
      <pc:sldChg chg="addSp delSp modSp add mod ord">
        <pc:chgData name="Hashimoto, Chie / 橋本　知依" userId="d974ff01-1f92-419a-ba7c-6fd3fb8463af" providerId="ADAL" clId="{5C4F4213-B812-484D-A676-5F72C72A1EAB}" dt="2023-08-28T08:49:29.902" v="5127" actId="20577"/>
        <pc:sldMkLst>
          <pc:docMk/>
          <pc:sldMk cId="1313864603" sldId="318"/>
        </pc:sldMkLst>
        <pc:spChg chg="del">
          <ac:chgData name="Hashimoto, Chie / 橋本　知依" userId="d974ff01-1f92-419a-ba7c-6fd3fb8463af" providerId="ADAL" clId="{5C4F4213-B812-484D-A676-5F72C72A1EAB}" dt="2023-08-28T03:28:20.985" v="1216" actId="478"/>
          <ac:spMkLst>
            <pc:docMk/>
            <pc:sldMk cId="1313864603" sldId="318"/>
            <ac:spMk id="3" creationId="{AC46A0D6-8400-580D-951B-F5638A00B53D}"/>
          </ac:spMkLst>
        </pc:spChg>
        <pc:spChg chg="add del mod">
          <ac:chgData name="Hashimoto, Chie / 橋本　知依" userId="d974ff01-1f92-419a-ba7c-6fd3fb8463af" providerId="ADAL" clId="{5C4F4213-B812-484D-A676-5F72C72A1EAB}" dt="2023-08-28T07:21:19.574" v="4998" actId="478"/>
          <ac:spMkLst>
            <pc:docMk/>
            <pc:sldMk cId="1313864603" sldId="318"/>
            <ac:spMk id="7" creationId="{9EE82B9E-0CE7-E06A-329A-9B3D74FBFDA9}"/>
          </ac:spMkLst>
        </pc:spChg>
        <pc:spChg chg="mod">
          <ac:chgData name="Hashimoto, Chie / 橋本　知依" userId="d974ff01-1f92-419a-ba7c-6fd3fb8463af" providerId="ADAL" clId="{5C4F4213-B812-484D-A676-5F72C72A1EAB}" dt="2023-08-28T06:43:40.821" v="4420"/>
          <ac:spMkLst>
            <pc:docMk/>
            <pc:sldMk cId="1313864603" sldId="318"/>
            <ac:spMk id="12" creationId="{5F87F10C-9C02-C374-A2BC-6E4A2F9B2CD3}"/>
          </ac:spMkLst>
        </pc:spChg>
        <pc:spChg chg="mod">
          <ac:chgData name="Hashimoto, Chie / 橋本　知依" userId="d974ff01-1f92-419a-ba7c-6fd3fb8463af" providerId="ADAL" clId="{5C4F4213-B812-484D-A676-5F72C72A1EAB}" dt="2023-08-28T06:43:40.821" v="4420"/>
          <ac:spMkLst>
            <pc:docMk/>
            <pc:sldMk cId="1313864603" sldId="318"/>
            <ac:spMk id="13" creationId="{D5F89312-44B4-6D73-8C4A-7D986BBCE6B5}"/>
          </ac:spMkLst>
        </pc:spChg>
        <pc:spChg chg="mod">
          <ac:chgData name="Hashimoto, Chie / 橋本　知依" userId="d974ff01-1f92-419a-ba7c-6fd3fb8463af" providerId="ADAL" clId="{5C4F4213-B812-484D-A676-5F72C72A1EAB}" dt="2023-08-28T07:20:32.806" v="4983"/>
          <ac:spMkLst>
            <pc:docMk/>
            <pc:sldMk cId="1313864603" sldId="318"/>
            <ac:spMk id="15" creationId="{9F1E0936-4252-D8E3-39CD-E88FD4A592C9}"/>
          </ac:spMkLst>
        </pc:spChg>
        <pc:spChg chg="mod">
          <ac:chgData name="Hashimoto, Chie / 橋本　知依" userId="d974ff01-1f92-419a-ba7c-6fd3fb8463af" providerId="ADAL" clId="{5C4F4213-B812-484D-A676-5F72C72A1EAB}" dt="2023-08-28T07:20:32.806" v="4983"/>
          <ac:spMkLst>
            <pc:docMk/>
            <pc:sldMk cId="1313864603" sldId="318"/>
            <ac:spMk id="17" creationId="{6DD5863C-F869-64C8-7857-4833714AEC60}"/>
          </ac:spMkLst>
        </pc:spChg>
        <pc:spChg chg="add mod">
          <ac:chgData name="Hashimoto, Chie / 橋本　知依" userId="d974ff01-1f92-419a-ba7c-6fd3fb8463af" providerId="ADAL" clId="{5C4F4213-B812-484D-A676-5F72C72A1EAB}" dt="2023-08-28T07:21:02.569" v="4989" actId="164"/>
          <ac:spMkLst>
            <pc:docMk/>
            <pc:sldMk cId="1313864603" sldId="318"/>
            <ac:spMk id="22" creationId="{F5F1D904-EFFB-4A52-5444-1803C4C479F1}"/>
          </ac:spMkLst>
        </pc:spChg>
        <pc:grpChg chg="add mod">
          <ac:chgData name="Hashimoto, Chie / 橋本　知依" userId="d974ff01-1f92-419a-ba7c-6fd3fb8463af" providerId="ADAL" clId="{5C4F4213-B812-484D-A676-5F72C72A1EAB}" dt="2023-08-28T07:24:04.128" v="5018" actId="1076"/>
          <ac:grpSpMkLst>
            <pc:docMk/>
            <pc:sldMk cId="1313864603" sldId="318"/>
            <ac:grpSpMk id="3" creationId="{10877F83-DCA5-5B30-BB8F-FA06457F6042}"/>
          </ac:grpSpMkLst>
        </pc:grpChg>
        <pc:grpChg chg="add mod">
          <ac:chgData name="Hashimoto, Chie / 橋本　知依" userId="d974ff01-1f92-419a-ba7c-6fd3fb8463af" providerId="ADAL" clId="{5C4F4213-B812-484D-A676-5F72C72A1EAB}" dt="2023-08-28T07:21:02.569" v="4989" actId="164"/>
          <ac:grpSpMkLst>
            <pc:docMk/>
            <pc:sldMk cId="1313864603" sldId="318"/>
            <ac:grpSpMk id="8" creationId="{C9FD9B6B-B055-6AEF-E356-33A620B32A7B}"/>
          </ac:grpSpMkLst>
        </pc:grpChg>
        <pc:grpChg chg="mod">
          <ac:chgData name="Hashimoto, Chie / 橋本　知依" userId="d974ff01-1f92-419a-ba7c-6fd3fb8463af" providerId="ADAL" clId="{5C4F4213-B812-484D-A676-5F72C72A1EAB}" dt="2023-08-28T06:43:40.821" v="4420"/>
          <ac:grpSpMkLst>
            <pc:docMk/>
            <pc:sldMk cId="1313864603" sldId="318"/>
            <ac:grpSpMk id="9" creationId="{49C799C4-D711-5285-BBD5-32264C2A80D2}"/>
          </ac:grpSpMkLst>
        </pc:grpChg>
        <pc:grpChg chg="add mod ord">
          <ac:chgData name="Hashimoto, Chie / 橋本　知依" userId="d974ff01-1f92-419a-ba7c-6fd3fb8463af" providerId="ADAL" clId="{5C4F4213-B812-484D-A676-5F72C72A1EAB}" dt="2023-08-28T07:24:03.079" v="5017" actId="1076"/>
          <ac:grpSpMkLst>
            <pc:docMk/>
            <pc:sldMk cId="1313864603" sldId="318"/>
            <ac:grpSpMk id="19" creationId="{9EC3F801-BFD4-AF30-4695-544DB655D5EB}"/>
          </ac:grpSpMkLst>
        </pc:grpChg>
        <pc:graphicFrameChg chg="add mod ord modGraphic">
          <ac:chgData name="Hashimoto, Chie / 橋本　知依" userId="d974ff01-1f92-419a-ba7c-6fd3fb8463af" providerId="ADAL" clId="{5C4F4213-B812-484D-A676-5F72C72A1EAB}" dt="2023-08-28T08:49:29.902" v="5127" actId="20577"/>
          <ac:graphicFrameMkLst>
            <pc:docMk/>
            <pc:sldMk cId="1313864603" sldId="318"/>
            <ac:graphicFrameMk id="4" creationId="{EB3BA6E4-31DC-DD5C-9A01-1D2938F4179E}"/>
          </ac:graphicFrameMkLst>
        </pc:graphicFrameChg>
        <pc:graphicFrameChg chg="del mod modGraphic">
          <ac:chgData name="Hashimoto, Chie / 橋本　知依" userId="d974ff01-1f92-419a-ba7c-6fd3fb8463af" providerId="ADAL" clId="{5C4F4213-B812-484D-A676-5F72C72A1EAB}" dt="2023-08-28T06:45:28.697" v="4628" actId="21"/>
          <ac:graphicFrameMkLst>
            <pc:docMk/>
            <pc:sldMk cId="1313864603" sldId="318"/>
            <ac:graphicFrameMk id="5" creationId="{A43B3B8F-0507-A5A7-E202-0B8B6E55E5E8}"/>
          </ac:graphicFrameMkLst>
        </pc:graphicFrameChg>
        <pc:picChg chg="mod">
          <ac:chgData name="Hashimoto, Chie / 橋本　知依" userId="d974ff01-1f92-419a-ba7c-6fd3fb8463af" providerId="ADAL" clId="{5C4F4213-B812-484D-A676-5F72C72A1EAB}" dt="2023-08-28T07:20:32.806" v="4983"/>
          <ac:picMkLst>
            <pc:docMk/>
            <pc:sldMk cId="1313864603" sldId="318"/>
            <ac:picMk id="5" creationId="{3B4E9A80-22FE-68FC-F201-E0C93EB6D080}"/>
          </ac:picMkLst>
        </pc:picChg>
        <pc:picChg chg="add mod">
          <ac:chgData name="Hashimoto, Chie / 橋本　知依" userId="d974ff01-1f92-419a-ba7c-6fd3fb8463af" providerId="ADAL" clId="{5C4F4213-B812-484D-A676-5F72C72A1EAB}" dt="2023-08-28T06:44:46.462" v="4569" actId="1035"/>
          <ac:picMkLst>
            <pc:docMk/>
            <pc:sldMk cId="1313864603" sldId="318"/>
            <ac:picMk id="6" creationId="{5D650373-84DA-D99C-6AB4-9CBC420C7B79}"/>
          </ac:picMkLst>
        </pc:picChg>
        <pc:picChg chg="mod">
          <ac:chgData name="Hashimoto, Chie / 橋本　知依" userId="d974ff01-1f92-419a-ba7c-6fd3fb8463af" providerId="ADAL" clId="{5C4F4213-B812-484D-A676-5F72C72A1EAB}" dt="2023-08-28T06:43:40.821" v="4420"/>
          <ac:picMkLst>
            <pc:docMk/>
            <pc:sldMk cId="1313864603" sldId="318"/>
            <ac:picMk id="11" creationId="{F14CAA5D-5B8C-FCEA-2621-B995F01E04DC}"/>
          </ac:picMkLst>
        </pc:picChg>
        <pc:picChg chg="mod">
          <ac:chgData name="Hashimoto, Chie / 橋本　知依" userId="d974ff01-1f92-419a-ba7c-6fd3fb8463af" providerId="ADAL" clId="{5C4F4213-B812-484D-A676-5F72C72A1EAB}" dt="2023-08-28T07:20:32.806" v="4983"/>
          <ac:picMkLst>
            <pc:docMk/>
            <pc:sldMk cId="1313864603" sldId="318"/>
            <ac:picMk id="16" creationId="{AB68BE6A-AFC8-48B3-F2D9-B182B808CA55}"/>
          </ac:picMkLst>
        </pc:picChg>
        <pc:cxnChg chg="mod">
          <ac:chgData name="Hashimoto, Chie / 橋本　知依" userId="d974ff01-1f92-419a-ba7c-6fd3fb8463af" providerId="ADAL" clId="{5C4F4213-B812-484D-A676-5F72C72A1EAB}" dt="2023-08-28T06:46:17.405" v="4709" actId="14100"/>
          <ac:cxnSpMkLst>
            <pc:docMk/>
            <pc:sldMk cId="1313864603" sldId="318"/>
            <ac:cxnSpMk id="10" creationId="{B44CCABD-A3D4-237E-DE36-C9393E37C633}"/>
          </ac:cxnSpMkLst>
        </pc:cxnChg>
        <pc:cxnChg chg="mod">
          <ac:chgData name="Hashimoto, Chie / 橋本　知依" userId="d974ff01-1f92-419a-ba7c-6fd3fb8463af" providerId="ADAL" clId="{5C4F4213-B812-484D-A676-5F72C72A1EAB}" dt="2023-08-28T06:43:40.821" v="4420"/>
          <ac:cxnSpMkLst>
            <pc:docMk/>
            <pc:sldMk cId="1313864603" sldId="318"/>
            <ac:cxnSpMk id="14" creationId="{01ED9B2C-A657-BC83-3555-21EB5981231D}"/>
          </ac:cxnSpMkLst>
        </pc:cxnChg>
        <pc:cxnChg chg="mod">
          <ac:chgData name="Hashimoto, Chie / 橋本　知依" userId="d974ff01-1f92-419a-ba7c-6fd3fb8463af" providerId="ADAL" clId="{5C4F4213-B812-484D-A676-5F72C72A1EAB}" dt="2023-08-28T07:20:32.806" v="4983"/>
          <ac:cxnSpMkLst>
            <pc:docMk/>
            <pc:sldMk cId="1313864603" sldId="318"/>
            <ac:cxnSpMk id="18" creationId="{F2E83409-4617-0DF4-1465-05A8CD97AF5B}"/>
          </ac:cxnSpMkLst>
        </pc:cxnChg>
      </pc:sldChg>
      <pc:sldChg chg="addSp delSp modSp add mod">
        <pc:chgData name="Hashimoto, Chie / 橋本　知依" userId="d974ff01-1f92-419a-ba7c-6fd3fb8463af" providerId="ADAL" clId="{5C4F4213-B812-484D-A676-5F72C72A1EAB}" dt="2023-08-28T09:09:33.803" v="5132"/>
        <pc:sldMkLst>
          <pc:docMk/>
          <pc:sldMk cId="3501336745" sldId="319"/>
        </pc:sldMkLst>
        <pc:spChg chg="add del mod">
          <ac:chgData name="Hashimoto, Chie / 橋本　知依" userId="d974ff01-1f92-419a-ba7c-6fd3fb8463af" providerId="ADAL" clId="{5C4F4213-B812-484D-A676-5F72C72A1EAB}" dt="2023-08-28T04:24:48.305" v="2433" actId="478"/>
          <ac:spMkLst>
            <pc:docMk/>
            <pc:sldMk cId="3501336745" sldId="319"/>
            <ac:spMk id="3" creationId="{2B0EF90F-4767-02B4-F0D8-4774F4E82D0B}"/>
          </ac:spMkLst>
        </pc:spChg>
        <pc:spChg chg="mod">
          <ac:chgData name="Hashimoto, Chie / 橋本　知依" userId="d974ff01-1f92-419a-ba7c-6fd3fb8463af" providerId="ADAL" clId="{5C4F4213-B812-484D-A676-5F72C72A1EAB}" dt="2023-08-28T09:09:33.204" v="5131"/>
          <ac:spMkLst>
            <pc:docMk/>
            <pc:sldMk cId="3501336745" sldId="319"/>
            <ac:spMk id="7" creationId="{227D4ADA-61C5-46B0-4DD1-E557C2B6D698}"/>
          </ac:spMkLst>
        </pc:spChg>
        <pc:spChg chg="del">
          <ac:chgData name="Hashimoto, Chie / 橋本　知依" userId="d974ff01-1f92-419a-ba7c-6fd3fb8463af" providerId="ADAL" clId="{5C4F4213-B812-484D-A676-5F72C72A1EAB}" dt="2023-08-28T03:44:02.546" v="1701" actId="478"/>
          <ac:spMkLst>
            <pc:docMk/>
            <pc:sldMk cId="3501336745" sldId="319"/>
            <ac:spMk id="7" creationId="{E45F18EF-21A8-5E27-C2E4-89CC095CFD99}"/>
          </ac:spMkLst>
        </pc:spChg>
        <pc:spChg chg="del">
          <ac:chgData name="Hashimoto, Chie / 橋本　知依" userId="d974ff01-1f92-419a-ba7c-6fd3fb8463af" providerId="ADAL" clId="{5C4F4213-B812-484D-A676-5F72C72A1EAB}" dt="2023-08-28T03:44:02.546" v="1701" actId="478"/>
          <ac:spMkLst>
            <pc:docMk/>
            <pc:sldMk cId="3501336745" sldId="319"/>
            <ac:spMk id="8" creationId="{09C01F0C-E74C-6AB1-CA69-AC7F51DA5C1D}"/>
          </ac:spMkLst>
        </pc:spChg>
        <pc:spChg chg="add del mod">
          <ac:chgData name="Hashimoto, Chie / 橋本　知依" userId="d974ff01-1f92-419a-ba7c-6fd3fb8463af" providerId="ADAL" clId="{5C4F4213-B812-484D-A676-5F72C72A1EAB}" dt="2023-08-28T09:09:33.803" v="5132"/>
          <ac:spMkLst>
            <pc:docMk/>
            <pc:sldMk cId="3501336745" sldId="319"/>
            <ac:spMk id="9" creationId="{91A9F01A-8B10-0BA5-7F04-A60FD769BDB6}"/>
          </ac:spMkLst>
        </pc:spChg>
        <pc:spChg chg="add mod">
          <ac:chgData name="Hashimoto, Chie / 橋本　知依" userId="d974ff01-1f92-419a-ba7c-6fd3fb8463af" providerId="ADAL" clId="{5C4F4213-B812-484D-A676-5F72C72A1EAB}" dt="2023-08-28T04:20:06.648" v="2398" actId="164"/>
          <ac:spMkLst>
            <pc:docMk/>
            <pc:sldMk cId="3501336745" sldId="319"/>
            <ac:spMk id="11" creationId="{DCE90AF7-0A61-89CD-9BB5-2FB9705DDE3E}"/>
          </ac:spMkLst>
        </pc:spChg>
        <pc:spChg chg="add del mod">
          <ac:chgData name="Hashimoto, Chie / 橋本　知依" userId="d974ff01-1f92-419a-ba7c-6fd3fb8463af" providerId="ADAL" clId="{5C4F4213-B812-484D-A676-5F72C72A1EAB}" dt="2023-08-28T07:26:07.381" v="5054" actId="21"/>
          <ac:spMkLst>
            <pc:docMk/>
            <pc:sldMk cId="3501336745" sldId="319"/>
            <ac:spMk id="16" creationId="{5033ECD3-0249-4341-409E-C1E1EAECAE6D}"/>
          </ac:spMkLst>
        </pc:spChg>
        <pc:grpChg chg="add del mod">
          <ac:chgData name="Hashimoto, Chie / 橋本　知依" userId="d974ff01-1f92-419a-ba7c-6fd3fb8463af" providerId="ADAL" clId="{5C4F4213-B812-484D-A676-5F72C72A1EAB}" dt="2023-08-28T09:09:33.803" v="5132"/>
          <ac:grpSpMkLst>
            <pc:docMk/>
            <pc:sldMk cId="3501336745" sldId="319"/>
            <ac:grpSpMk id="3" creationId="{50840A8D-D134-B764-65A5-D39B66EABF6A}"/>
          </ac:grpSpMkLst>
        </pc:grpChg>
        <pc:grpChg chg="add del mod">
          <ac:chgData name="Hashimoto, Chie / 橋本　知依" userId="d974ff01-1f92-419a-ba7c-6fd3fb8463af" providerId="ADAL" clId="{5C4F4213-B812-484D-A676-5F72C72A1EAB}" dt="2023-08-28T07:26:07.381" v="5054" actId="21"/>
          <ac:grpSpMkLst>
            <pc:docMk/>
            <pc:sldMk cId="3501336745" sldId="319"/>
            <ac:grpSpMk id="17" creationId="{3AC17B02-DFD8-724B-02BF-8E147094DCD4}"/>
          </ac:grpSpMkLst>
        </pc:grpChg>
        <pc:graphicFrameChg chg="mod modGraphic">
          <ac:chgData name="Hashimoto, Chie / 橋本　知依" userId="d974ff01-1f92-419a-ba7c-6fd3fb8463af" providerId="ADAL" clId="{5C4F4213-B812-484D-A676-5F72C72A1EAB}" dt="2023-08-28T07:29:42.531" v="5120" actId="20577"/>
          <ac:graphicFrameMkLst>
            <pc:docMk/>
            <pc:sldMk cId="3501336745" sldId="319"/>
            <ac:graphicFrameMk id="5" creationId="{A43B3B8F-0507-A5A7-E202-0B8B6E55E5E8}"/>
          </ac:graphicFrameMkLst>
        </pc:graphicFrameChg>
        <pc:picChg chg="mod">
          <ac:chgData name="Hashimoto, Chie / 橋本　知依" userId="d974ff01-1f92-419a-ba7c-6fd3fb8463af" providerId="ADAL" clId="{5C4F4213-B812-484D-A676-5F72C72A1EAB}" dt="2023-08-28T09:09:33.204" v="5131"/>
          <ac:picMkLst>
            <pc:docMk/>
            <pc:sldMk cId="3501336745" sldId="319"/>
            <ac:picMk id="4" creationId="{814A3702-31DF-F689-ED41-6E78D3ABCD58}"/>
          </ac:picMkLst>
        </pc:picChg>
        <pc:picChg chg="add mod">
          <ac:chgData name="Hashimoto, Chie / 橋本　知依" userId="d974ff01-1f92-419a-ba7c-6fd3fb8463af" providerId="ADAL" clId="{5C4F4213-B812-484D-A676-5F72C72A1EAB}" dt="2023-08-28T04:20:06.648" v="2398" actId="164"/>
          <ac:picMkLst>
            <pc:docMk/>
            <pc:sldMk cId="3501336745" sldId="319"/>
            <ac:picMk id="6" creationId="{2FEF1CCF-E96B-3B4F-B6A1-7CBA67FC6962}"/>
          </ac:picMkLst>
        </pc:picChg>
        <pc:picChg chg="mod">
          <ac:chgData name="Hashimoto, Chie / 橋本　知依" userId="d974ff01-1f92-419a-ba7c-6fd3fb8463af" providerId="ADAL" clId="{5C4F4213-B812-484D-A676-5F72C72A1EAB}" dt="2023-08-28T09:09:33.204" v="5131"/>
          <ac:picMkLst>
            <pc:docMk/>
            <pc:sldMk cId="3501336745" sldId="319"/>
            <ac:picMk id="6" creationId="{E6C071DF-8CC5-4396-03D6-50D04769259B}"/>
          </ac:picMkLst>
        </pc:picChg>
        <pc:picChg chg="add mod modCrop">
          <ac:chgData name="Hashimoto, Chie / 橋本　知依" userId="d974ff01-1f92-419a-ba7c-6fd3fb8463af" providerId="ADAL" clId="{5C4F4213-B812-484D-A676-5F72C72A1EAB}" dt="2023-08-28T04:20:06.648" v="2398" actId="164"/>
          <ac:picMkLst>
            <pc:docMk/>
            <pc:sldMk cId="3501336745" sldId="319"/>
            <ac:picMk id="10" creationId="{4E68A77F-6A08-D36E-E884-D6E9BA323EE7}"/>
          </ac:picMkLst>
        </pc:picChg>
        <pc:cxnChg chg="mod">
          <ac:chgData name="Hashimoto, Chie / 橋本　知依" userId="d974ff01-1f92-419a-ba7c-6fd3fb8463af" providerId="ADAL" clId="{5C4F4213-B812-484D-A676-5F72C72A1EAB}" dt="2023-08-28T09:09:33.204" v="5131"/>
          <ac:cxnSpMkLst>
            <pc:docMk/>
            <pc:sldMk cId="3501336745" sldId="319"/>
            <ac:cxnSpMk id="8" creationId="{CC6995E6-356C-65F0-C8D1-58A20625D78E}"/>
          </ac:cxnSpMkLst>
        </pc:cxnChg>
        <pc:cxnChg chg="add mod">
          <ac:chgData name="Hashimoto, Chie / 橋本　知依" userId="d974ff01-1f92-419a-ba7c-6fd3fb8463af" providerId="ADAL" clId="{5C4F4213-B812-484D-A676-5F72C72A1EAB}" dt="2023-08-28T07:26:07.381" v="5054" actId="21"/>
          <ac:cxnSpMkLst>
            <pc:docMk/>
            <pc:sldMk cId="3501336745" sldId="319"/>
            <ac:cxnSpMk id="13" creationId="{9D7A04D6-270F-9B93-5964-F78431F858D0}"/>
          </ac:cxnSpMkLst>
        </pc:cxnChg>
      </pc:sldChg>
      <pc:sldChg chg="addSp delSp modSp add mod">
        <pc:chgData name="Hashimoto, Chie / 橋本　知依" userId="d974ff01-1f92-419a-ba7c-6fd3fb8463af" providerId="ADAL" clId="{5C4F4213-B812-484D-A676-5F72C72A1EAB}" dt="2023-08-28T09:10:07.349" v="5143" actId="14734"/>
        <pc:sldMkLst>
          <pc:docMk/>
          <pc:sldMk cId="1885235102" sldId="320"/>
        </pc:sldMkLst>
        <pc:spChg chg="add del mod">
          <ac:chgData name="Hashimoto, Chie / 橋本　知依" userId="d974ff01-1f92-419a-ba7c-6fd3fb8463af" providerId="ADAL" clId="{5C4F4213-B812-484D-A676-5F72C72A1EAB}" dt="2023-08-28T07:19:12.424" v="4965"/>
          <ac:spMkLst>
            <pc:docMk/>
            <pc:sldMk cId="1885235102" sldId="320"/>
            <ac:spMk id="3" creationId="{1ADFA94B-EC74-D17D-8FCA-3A660D7E9F9B}"/>
          </ac:spMkLst>
        </pc:spChg>
        <pc:spChg chg="del">
          <ac:chgData name="Hashimoto, Chie / 橋本　知依" userId="d974ff01-1f92-419a-ba7c-6fd3fb8463af" providerId="ADAL" clId="{5C4F4213-B812-484D-A676-5F72C72A1EAB}" dt="2023-08-28T04:25:54.712" v="2447" actId="478"/>
          <ac:spMkLst>
            <pc:docMk/>
            <pc:sldMk cId="1885235102" sldId="320"/>
            <ac:spMk id="3" creationId="{2B0EF90F-4767-02B4-F0D8-4774F4E82D0B}"/>
          </ac:spMkLst>
        </pc:spChg>
        <pc:spChg chg="add mod">
          <ac:chgData name="Hashimoto, Chie / 橋本　知依" userId="d974ff01-1f92-419a-ba7c-6fd3fb8463af" providerId="ADAL" clId="{5C4F4213-B812-484D-A676-5F72C72A1EAB}" dt="2023-08-28T04:34:19.493" v="2639" actId="1076"/>
          <ac:spMkLst>
            <pc:docMk/>
            <pc:sldMk cId="1885235102" sldId="320"/>
            <ac:spMk id="8" creationId="{BC2DD3F8-A0CE-5119-E79F-BA065ADF1B79}"/>
          </ac:spMkLst>
        </pc:spChg>
        <pc:spChg chg="mod">
          <ac:chgData name="Hashimoto, Chie / 橋本　知依" userId="d974ff01-1f92-419a-ba7c-6fd3fb8463af" providerId="ADAL" clId="{5C4F4213-B812-484D-A676-5F72C72A1EAB}" dt="2023-08-28T09:09:34.829" v="5133"/>
          <ac:spMkLst>
            <pc:docMk/>
            <pc:sldMk cId="1885235102" sldId="320"/>
            <ac:spMk id="10" creationId="{798D7FD0-330A-7D86-6F2B-AE0C65F77C50}"/>
          </ac:spMkLst>
        </pc:spChg>
        <pc:spChg chg="add mod">
          <ac:chgData name="Hashimoto, Chie / 橋本　知依" userId="d974ff01-1f92-419a-ba7c-6fd3fb8463af" providerId="ADAL" clId="{5C4F4213-B812-484D-A676-5F72C72A1EAB}" dt="2023-08-28T09:09:36.809" v="5134" actId="1076"/>
          <ac:spMkLst>
            <pc:docMk/>
            <pc:sldMk cId="1885235102" sldId="320"/>
            <ac:spMk id="13" creationId="{93DE4DC7-8C69-BC5C-66BF-AF60C584E3D5}"/>
          </ac:spMkLst>
        </pc:spChg>
        <pc:spChg chg="add mod">
          <ac:chgData name="Hashimoto, Chie / 橋本　知依" userId="d974ff01-1f92-419a-ba7c-6fd3fb8463af" providerId="ADAL" clId="{5C4F4213-B812-484D-A676-5F72C72A1EAB}" dt="2023-08-28T07:20:29.902" v="4982" actId="164"/>
          <ac:spMkLst>
            <pc:docMk/>
            <pc:sldMk cId="1885235102" sldId="320"/>
            <ac:spMk id="14" creationId="{A5C19B87-B718-1BA5-A348-45E0399E63FE}"/>
          </ac:spMkLst>
        </pc:spChg>
        <pc:spChg chg="del">
          <ac:chgData name="Hashimoto, Chie / 橋本　知依" userId="d974ff01-1f92-419a-ba7c-6fd3fb8463af" providerId="ADAL" clId="{5C4F4213-B812-484D-A676-5F72C72A1EAB}" dt="2023-08-28T04:21:07.815" v="2432" actId="478"/>
          <ac:spMkLst>
            <pc:docMk/>
            <pc:sldMk cId="1885235102" sldId="320"/>
            <ac:spMk id="16" creationId="{5033ECD3-0249-4341-409E-C1E1EAECAE6D}"/>
          </ac:spMkLst>
        </pc:spChg>
        <pc:spChg chg="add mod">
          <ac:chgData name="Hashimoto, Chie / 橋本　知依" userId="d974ff01-1f92-419a-ba7c-6fd3fb8463af" providerId="ADAL" clId="{5C4F4213-B812-484D-A676-5F72C72A1EAB}" dt="2023-08-28T07:20:29.902" v="4982" actId="164"/>
          <ac:spMkLst>
            <pc:docMk/>
            <pc:sldMk cId="1885235102" sldId="320"/>
            <ac:spMk id="19" creationId="{6BED3AB0-FF65-42E9-F3C2-6C07A320690F}"/>
          </ac:spMkLst>
        </pc:spChg>
        <pc:grpChg chg="add mod">
          <ac:chgData name="Hashimoto, Chie / 橋本　知依" userId="d974ff01-1f92-419a-ba7c-6fd3fb8463af" providerId="ADAL" clId="{5C4F4213-B812-484D-A676-5F72C72A1EAB}" dt="2023-08-28T09:09:36.809" v="5134" actId="1076"/>
          <ac:grpSpMkLst>
            <pc:docMk/>
            <pc:sldMk cId="1885235102" sldId="320"/>
            <ac:grpSpMk id="3" creationId="{2F3E70C7-56EC-9BEC-B14F-D829B3961C18}"/>
          </ac:grpSpMkLst>
        </pc:grpChg>
        <pc:grpChg chg="add del mod">
          <ac:chgData name="Hashimoto, Chie / 橋本　知依" userId="d974ff01-1f92-419a-ba7c-6fd3fb8463af" providerId="ADAL" clId="{5C4F4213-B812-484D-A676-5F72C72A1EAB}" dt="2023-08-28T09:09:18.556" v="5128" actId="478"/>
          <ac:grpSpMkLst>
            <pc:docMk/>
            <pc:sldMk cId="1885235102" sldId="320"/>
            <ac:grpSpMk id="4" creationId="{D85D58E5-AD74-8D93-AABA-B9A476A66C8A}"/>
          </ac:grpSpMkLst>
        </pc:grpChg>
        <pc:grpChg chg="del">
          <ac:chgData name="Hashimoto, Chie / 橋本　知依" userId="d974ff01-1f92-419a-ba7c-6fd3fb8463af" providerId="ADAL" clId="{5C4F4213-B812-484D-A676-5F72C72A1EAB}" dt="2023-08-28T04:21:06.528" v="2431" actId="478"/>
          <ac:grpSpMkLst>
            <pc:docMk/>
            <pc:sldMk cId="1885235102" sldId="320"/>
            <ac:grpSpMk id="17" creationId="{3AC17B02-DFD8-724B-02BF-8E147094DCD4}"/>
          </ac:grpSpMkLst>
        </pc:grpChg>
        <pc:graphicFrameChg chg="mod modGraphic">
          <ac:chgData name="Hashimoto, Chie / 橋本　知依" userId="d974ff01-1f92-419a-ba7c-6fd3fb8463af" providerId="ADAL" clId="{5C4F4213-B812-484D-A676-5F72C72A1EAB}" dt="2023-08-28T09:10:07.349" v="5143" actId="14734"/>
          <ac:graphicFrameMkLst>
            <pc:docMk/>
            <pc:sldMk cId="1885235102" sldId="320"/>
            <ac:graphicFrameMk id="5" creationId="{A43B3B8F-0507-A5A7-E202-0B8B6E55E5E8}"/>
          </ac:graphicFrameMkLst>
        </pc:graphicFrameChg>
        <pc:picChg chg="mod">
          <ac:chgData name="Hashimoto, Chie / 橋本　知依" userId="d974ff01-1f92-419a-ba7c-6fd3fb8463af" providerId="ADAL" clId="{5C4F4213-B812-484D-A676-5F72C72A1EAB}" dt="2023-08-28T09:09:34.829" v="5133"/>
          <ac:picMkLst>
            <pc:docMk/>
            <pc:sldMk cId="1885235102" sldId="320"/>
            <ac:picMk id="6" creationId="{ADA32BBC-9D3F-95E2-97B9-DB202A2BA851}"/>
          </ac:picMkLst>
        </pc:picChg>
        <pc:picChg chg="add mod">
          <ac:chgData name="Hashimoto, Chie / 橋本　知依" userId="d974ff01-1f92-419a-ba7c-6fd3fb8463af" providerId="ADAL" clId="{5C4F4213-B812-484D-A676-5F72C72A1EAB}" dt="2023-08-28T04:34:25.544" v="2643" actId="1076"/>
          <ac:picMkLst>
            <pc:docMk/>
            <pc:sldMk cId="1885235102" sldId="320"/>
            <ac:picMk id="7" creationId="{EA43269E-FE79-1E79-A032-D0F1C8145E41}"/>
          </ac:picMkLst>
        </pc:picChg>
        <pc:picChg chg="mod">
          <ac:chgData name="Hashimoto, Chie / 橋本　知依" userId="d974ff01-1f92-419a-ba7c-6fd3fb8463af" providerId="ADAL" clId="{5C4F4213-B812-484D-A676-5F72C72A1EAB}" dt="2023-08-28T09:09:34.829" v="5133"/>
          <ac:picMkLst>
            <pc:docMk/>
            <pc:sldMk cId="1885235102" sldId="320"/>
            <ac:picMk id="9" creationId="{49E9F55D-55EF-AE8C-049D-90B21557FBCF}"/>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2" creationId="{4F0E5E4F-5822-01AD-0A59-B4A35CC3B455}"/>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8" creationId="{551642C3-699A-1D15-35F8-6EAB35767B8E}"/>
          </ac:picMkLst>
        </pc:picChg>
        <pc:cxnChg chg="mod">
          <ac:chgData name="Hashimoto, Chie / 橋本　知依" userId="d974ff01-1f92-419a-ba7c-6fd3fb8463af" providerId="ADAL" clId="{5C4F4213-B812-484D-A676-5F72C72A1EAB}" dt="2023-08-28T09:09:34.829" v="5133"/>
          <ac:cxnSpMkLst>
            <pc:docMk/>
            <pc:sldMk cId="1885235102" sldId="320"/>
            <ac:cxnSpMk id="11" creationId="{B6656E54-4041-4A92-547E-5075F55D6632}"/>
          </ac:cxnSpMkLst>
        </pc:cxnChg>
        <pc:cxnChg chg="mod">
          <ac:chgData name="Hashimoto, Chie / 橋本　知依" userId="d974ff01-1f92-419a-ba7c-6fd3fb8463af" providerId="ADAL" clId="{5C4F4213-B812-484D-A676-5F72C72A1EAB}" dt="2023-08-28T04:21:06.528" v="2431" actId="478"/>
          <ac:cxnSpMkLst>
            <pc:docMk/>
            <pc:sldMk cId="1885235102" sldId="320"/>
            <ac:cxnSpMk id="13" creationId="{9D7A04D6-270F-9B93-5964-F78431F858D0}"/>
          </ac:cxnSpMkLst>
        </pc:cxnChg>
        <pc:cxnChg chg="add mod">
          <ac:chgData name="Hashimoto, Chie / 橋本　知依" userId="d974ff01-1f92-419a-ba7c-6fd3fb8463af" providerId="ADAL" clId="{5C4F4213-B812-484D-A676-5F72C72A1EAB}" dt="2023-08-28T09:09:18.556" v="5128" actId="478"/>
          <ac:cxnSpMkLst>
            <pc:docMk/>
            <pc:sldMk cId="1885235102" sldId="320"/>
            <ac:cxnSpMk id="20" creationId="{0D533B25-35E0-3339-057A-D5E2679EB1AC}"/>
          </ac:cxnSpMkLst>
        </pc:cxnChg>
      </pc:sldChg>
      <pc:sldChg chg="addSp delSp modSp add mod">
        <pc:chgData name="Hashimoto, Chie / 橋本　知依" userId="d974ff01-1f92-419a-ba7c-6fd3fb8463af" providerId="ADAL" clId="{5C4F4213-B812-484D-A676-5F72C72A1EAB}" dt="2023-08-28T07:28:59.455" v="5085" actId="20577"/>
        <pc:sldMkLst>
          <pc:docMk/>
          <pc:sldMk cId="3692902404" sldId="321"/>
        </pc:sldMkLst>
        <pc:spChg chg="add mod">
          <ac:chgData name="Hashimoto, Chie / 橋本　知依" userId="d974ff01-1f92-419a-ba7c-6fd3fb8463af" providerId="ADAL" clId="{5C4F4213-B812-484D-A676-5F72C72A1EAB}" dt="2023-08-28T04:47:15.109" v="3280" actId="164"/>
          <ac:spMkLst>
            <pc:docMk/>
            <pc:sldMk cId="3692902404" sldId="321"/>
            <ac:spMk id="4" creationId="{AF0BBC08-AC22-90D8-5476-125DCE721C25}"/>
          </ac:spMkLst>
        </pc:spChg>
        <pc:spChg chg="add mod">
          <ac:chgData name="Hashimoto, Chie / 橋本　知依" userId="d974ff01-1f92-419a-ba7c-6fd3fb8463af" providerId="ADAL" clId="{5C4F4213-B812-484D-A676-5F72C72A1EAB}" dt="2023-08-28T04:47:04.172" v="3278" actId="20577"/>
          <ac:spMkLst>
            <pc:docMk/>
            <pc:sldMk cId="3692902404" sldId="321"/>
            <ac:spMk id="6" creationId="{04900F35-C4C3-164B-16EE-BC6BAD18DC04}"/>
          </ac:spMkLst>
        </pc:spChg>
        <pc:spChg chg="add mod">
          <ac:chgData name="Hashimoto, Chie / 橋本　知依" userId="d974ff01-1f92-419a-ba7c-6fd3fb8463af" providerId="ADAL" clId="{5C4F4213-B812-484D-A676-5F72C72A1EAB}" dt="2023-08-28T04:48:58.332" v="3415" actId="20577"/>
          <ac:spMkLst>
            <pc:docMk/>
            <pc:sldMk cId="3692902404" sldId="321"/>
            <ac:spMk id="8" creationId="{0A09BB07-25DE-29D6-024B-3BF03C676532}"/>
          </ac:spMkLst>
        </pc:spChg>
        <pc:spChg chg="add mod">
          <ac:chgData name="Hashimoto, Chie / 橋本　知依" userId="d974ff01-1f92-419a-ba7c-6fd3fb8463af" providerId="ADAL" clId="{5C4F4213-B812-484D-A676-5F72C72A1EAB}" dt="2023-08-28T05:12:02.286" v="3855" actId="403"/>
          <ac:spMkLst>
            <pc:docMk/>
            <pc:sldMk cId="3692902404" sldId="321"/>
            <ac:spMk id="9" creationId="{43A48585-2363-3DEC-844A-3B1A7627495D}"/>
          </ac:spMkLst>
        </pc:spChg>
        <pc:spChg chg="add mod">
          <ac:chgData name="Hashimoto, Chie / 橋本　知依" userId="d974ff01-1f92-419a-ba7c-6fd3fb8463af" providerId="ADAL" clId="{5C4F4213-B812-484D-A676-5F72C72A1EAB}" dt="2023-08-28T04:49:47.834" v="3430" actId="1076"/>
          <ac:spMkLst>
            <pc:docMk/>
            <pc:sldMk cId="3692902404" sldId="321"/>
            <ac:spMk id="10" creationId="{926581FD-79CD-8A9B-22B2-9986A7A9D20B}"/>
          </ac:spMkLst>
        </pc:spChg>
        <pc:spChg chg="add del mod">
          <ac:chgData name="Hashimoto, Chie / 橋本　知依" userId="d974ff01-1f92-419a-ba7c-6fd3fb8463af" providerId="ADAL" clId="{5C4F4213-B812-484D-A676-5F72C72A1EAB}" dt="2023-08-28T04:49:25.415" v="3420"/>
          <ac:spMkLst>
            <pc:docMk/>
            <pc:sldMk cId="3692902404" sldId="321"/>
            <ac:spMk id="13" creationId="{96CC4113-1666-F09A-531C-17A04E8F3E6B}"/>
          </ac:spMkLst>
        </pc:spChg>
        <pc:spChg chg="add mod">
          <ac:chgData name="Hashimoto, Chie / 橋本　知依" userId="d974ff01-1f92-419a-ba7c-6fd3fb8463af" providerId="ADAL" clId="{5C4F4213-B812-484D-A676-5F72C72A1EAB}" dt="2023-08-28T04:49:39.069" v="3425" actId="164"/>
          <ac:spMkLst>
            <pc:docMk/>
            <pc:sldMk cId="3692902404" sldId="321"/>
            <ac:spMk id="14" creationId="{F0B1C285-3725-CC4E-3F5A-8A2AB48B95F6}"/>
          </ac:spMkLst>
        </pc:spChg>
        <pc:grpChg chg="add mod">
          <ac:chgData name="Hashimoto, Chie / 橋本　知依" userId="d974ff01-1f92-419a-ba7c-6fd3fb8463af" providerId="ADAL" clId="{5C4F4213-B812-484D-A676-5F72C72A1EAB}" dt="2023-08-28T04:47:18.003" v="3282" actId="1076"/>
          <ac:grpSpMkLst>
            <pc:docMk/>
            <pc:sldMk cId="3692902404" sldId="321"/>
            <ac:grpSpMk id="7" creationId="{4647CFDD-F8BD-F39B-E543-AF6D9B4CB878}"/>
          </ac:grpSpMkLst>
        </pc:grpChg>
        <pc:grpChg chg="add mod">
          <ac:chgData name="Hashimoto, Chie / 橋本　知依" userId="d974ff01-1f92-419a-ba7c-6fd3fb8463af" providerId="ADAL" clId="{5C4F4213-B812-484D-A676-5F72C72A1EAB}" dt="2023-08-28T04:49:42.777" v="3427" actId="1076"/>
          <ac:grpSpMkLst>
            <pc:docMk/>
            <pc:sldMk cId="3692902404" sldId="321"/>
            <ac:grpSpMk id="15" creationId="{827A0EAD-F22C-B3E0-CAAE-6DBF3B823A78}"/>
          </ac:grpSpMkLst>
        </pc:grpChg>
        <pc:graphicFrameChg chg="add del mod modGraphic">
          <ac:chgData name="Hashimoto, Chie / 橋本　知依" userId="d974ff01-1f92-419a-ba7c-6fd3fb8463af" providerId="ADAL" clId="{5C4F4213-B812-484D-A676-5F72C72A1EAB}" dt="2023-08-28T07:28:59.455" v="5085" actId="20577"/>
          <ac:graphicFrameMkLst>
            <pc:docMk/>
            <pc:sldMk cId="3692902404" sldId="321"/>
            <ac:graphicFrameMk id="5" creationId="{A43B3B8F-0507-A5A7-E202-0B8B6E55E5E8}"/>
          </ac:graphicFrameMkLst>
        </pc:graphicFrameChg>
        <pc:picChg chg="add mod modCrop">
          <ac:chgData name="Hashimoto, Chie / 橋本　知依" userId="d974ff01-1f92-419a-ba7c-6fd3fb8463af" providerId="ADAL" clId="{5C4F4213-B812-484D-A676-5F72C72A1EAB}" dt="2023-08-28T04:47:15.109" v="3280" actId="164"/>
          <ac:picMkLst>
            <pc:docMk/>
            <pc:sldMk cId="3692902404" sldId="321"/>
            <ac:picMk id="3" creationId="{39041E72-229E-F617-5800-DD8D613FEB7E}"/>
          </ac:picMkLst>
        </pc:picChg>
        <pc:picChg chg="add mod modCrop">
          <ac:chgData name="Hashimoto, Chie / 橋本　知依" userId="d974ff01-1f92-419a-ba7c-6fd3fb8463af" providerId="ADAL" clId="{5C4F4213-B812-484D-A676-5F72C72A1EAB}" dt="2023-08-28T04:49:39.069" v="3425" actId="164"/>
          <ac:picMkLst>
            <pc:docMk/>
            <pc:sldMk cId="3692902404" sldId="321"/>
            <ac:picMk id="12" creationId="{A224A058-3649-388B-E6FF-7466A19D228D}"/>
          </ac:picMkLst>
        </pc:picChg>
      </pc:sldChg>
      <pc:sldChg chg="addSp delSp modSp add mod">
        <pc:chgData name="Hashimoto, Chie / 橋本　知依" userId="d974ff01-1f92-419a-ba7c-6fd3fb8463af" providerId="ADAL" clId="{5C4F4213-B812-484D-A676-5F72C72A1EAB}" dt="2023-08-28T09:10:15.669" v="5145" actId="20577"/>
        <pc:sldMkLst>
          <pc:docMk/>
          <pc:sldMk cId="1151300994" sldId="322"/>
        </pc:sldMkLst>
        <pc:spChg chg="del">
          <ac:chgData name="Hashimoto, Chie / 橋本　知依" userId="d974ff01-1f92-419a-ba7c-6fd3fb8463af" providerId="ADAL" clId="{5C4F4213-B812-484D-A676-5F72C72A1EAB}" dt="2023-08-28T05:14:01.425" v="3913" actId="478"/>
          <ac:spMkLst>
            <pc:docMk/>
            <pc:sldMk cId="1151300994" sldId="322"/>
            <ac:spMk id="6" creationId="{04900F35-C4C3-164B-16EE-BC6BAD18DC04}"/>
          </ac:spMkLst>
        </pc:spChg>
        <pc:spChg chg="mod">
          <ac:chgData name="Hashimoto, Chie / 橋本　知依" userId="d974ff01-1f92-419a-ba7c-6fd3fb8463af" providerId="ADAL" clId="{5C4F4213-B812-484D-A676-5F72C72A1EAB}" dt="2023-08-28T07:26:12.565" v="5055"/>
          <ac:spMkLst>
            <pc:docMk/>
            <pc:sldMk cId="1151300994" sldId="322"/>
            <ac:spMk id="7" creationId="{89A31B6F-3F67-AFD2-7B06-D948CF08787A}"/>
          </ac:spMkLst>
        </pc:spChg>
        <pc:spChg chg="del">
          <ac:chgData name="Hashimoto, Chie / 橋本　知依" userId="d974ff01-1f92-419a-ba7c-6fd3fb8463af" providerId="ADAL" clId="{5C4F4213-B812-484D-A676-5F72C72A1EAB}" dt="2023-08-28T05:14:01.425" v="3913" actId="478"/>
          <ac:spMkLst>
            <pc:docMk/>
            <pc:sldMk cId="1151300994" sldId="322"/>
            <ac:spMk id="8" creationId="{0A09BB07-25DE-29D6-024B-3BF03C676532}"/>
          </ac:spMkLst>
        </pc:spChg>
        <pc:spChg chg="del">
          <ac:chgData name="Hashimoto, Chie / 橋本　知依" userId="d974ff01-1f92-419a-ba7c-6fd3fb8463af" providerId="ADAL" clId="{5C4F4213-B812-484D-A676-5F72C72A1EAB}" dt="2023-08-28T05:12:37.254" v="3882" actId="478"/>
          <ac:spMkLst>
            <pc:docMk/>
            <pc:sldMk cId="1151300994" sldId="322"/>
            <ac:spMk id="9" creationId="{43A48585-2363-3DEC-844A-3B1A7627495D}"/>
          </ac:spMkLst>
        </pc:spChg>
        <pc:spChg chg="add del mod">
          <ac:chgData name="Hashimoto, Chie / 橋本　知依" userId="d974ff01-1f92-419a-ba7c-6fd3fb8463af" providerId="ADAL" clId="{5C4F4213-B812-484D-A676-5F72C72A1EAB}" dt="2023-08-28T09:09:42.526" v="5137" actId="478"/>
          <ac:spMkLst>
            <pc:docMk/>
            <pc:sldMk cId="1151300994" sldId="322"/>
            <ac:spMk id="9" creationId="{4DC5C7D9-54A1-CB7C-20DA-B25A1FF134FC}"/>
          </ac:spMkLst>
        </pc:spChg>
        <pc:spChg chg="del">
          <ac:chgData name="Hashimoto, Chie / 橋本　知依" userId="d974ff01-1f92-419a-ba7c-6fd3fb8463af" providerId="ADAL" clId="{5C4F4213-B812-484D-A676-5F72C72A1EAB}" dt="2023-08-28T05:12:42.399" v="3884" actId="478"/>
          <ac:spMkLst>
            <pc:docMk/>
            <pc:sldMk cId="1151300994" sldId="322"/>
            <ac:spMk id="10" creationId="{926581FD-79CD-8A9B-22B2-9986A7A9D20B}"/>
          </ac:spMkLst>
        </pc:spChg>
        <pc:grpChg chg="add del mod">
          <ac:chgData name="Hashimoto, Chie / 橋本　知依" userId="d974ff01-1f92-419a-ba7c-6fd3fb8463af" providerId="ADAL" clId="{5C4F4213-B812-484D-A676-5F72C72A1EAB}" dt="2023-08-28T09:09:41.175" v="5136" actId="478"/>
          <ac:grpSpMkLst>
            <pc:docMk/>
            <pc:sldMk cId="1151300994" sldId="322"/>
            <ac:grpSpMk id="3" creationId="{A37E557D-75D3-8E3E-83E9-4DE2E278E2C2}"/>
          </ac:grpSpMkLst>
        </pc:grpChg>
        <pc:grpChg chg="del">
          <ac:chgData name="Hashimoto, Chie / 橋本　知依" userId="d974ff01-1f92-419a-ba7c-6fd3fb8463af" providerId="ADAL" clId="{5C4F4213-B812-484D-A676-5F72C72A1EAB}" dt="2023-08-28T05:12:37.254" v="3882" actId="478"/>
          <ac:grpSpMkLst>
            <pc:docMk/>
            <pc:sldMk cId="1151300994" sldId="322"/>
            <ac:grpSpMk id="7" creationId="{4647CFDD-F8BD-F39B-E543-AF6D9B4CB878}"/>
          </ac:grpSpMkLst>
        </pc:grpChg>
        <pc:grpChg chg="del">
          <ac:chgData name="Hashimoto, Chie / 橋本　知依" userId="d974ff01-1f92-419a-ba7c-6fd3fb8463af" providerId="ADAL" clId="{5C4F4213-B812-484D-A676-5F72C72A1EAB}" dt="2023-08-28T05:12:37.254" v="3882" actId="478"/>
          <ac:grpSpMkLst>
            <pc:docMk/>
            <pc:sldMk cId="1151300994" sldId="322"/>
            <ac:grpSpMk id="15" creationId="{827A0EAD-F22C-B3E0-CAAE-6DBF3B823A78}"/>
          </ac:grpSpMkLst>
        </pc:grpChg>
        <pc:graphicFrameChg chg="mod modGraphic">
          <ac:chgData name="Hashimoto, Chie / 橋本　知依" userId="d974ff01-1f92-419a-ba7c-6fd3fb8463af" providerId="ADAL" clId="{5C4F4213-B812-484D-A676-5F72C72A1EAB}" dt="2023-08-28T09:10:15.669" v="5145" actId="20577"/>
          <ac:graphicFrameMkLst>
            <pc:docMk/>
            <pc:sldMk cId="1151300994" sldId="322"/>
            <ac:graphicFrameMk id="5" creationId="{A43B3B8F-0507-A5A7-E202-0B8B6E55E5E8}"/>
          </ac:graphicFrameMkLst>
        </pc:graphicFrameChg>
        <pc:picChg chg="mod">
          <ac:chgData name="Hashimoto, Chie / 橋本　知依" userId="d974ff01-1f92-419a-ba7c-6fd3fb8463af" providerId="ADAL" clId="{5C4F4213-B812-484D-A676-5F72C72A1EAB}" dt="2023-08-28T07:26:12.565" v="5055"/>
          <ac:picMkLst>
            <pc:docMk/>
            <pc:sldMk cId="1151300994" sldId="322"/>
            <ac:picMk id="4" creationId="{EC3B9A03-90FC-287D-E95E-68B36434577D}"/>
          </ac:picMkLst>
        </pc:picChg>
        <pc:picChg chg="mod">
          <ac:chgData name="Hashimoto, Chie / 橋本　知依" userId="d974ff01-1f92-419a-ba7c-6fd3fb8463af" providerId="ADAL" clId="{5C4F4213-B812-484D-A676-5F72C72A1EAB}" dt="2023-08-28T07:26:12.565" v="5055"/>
          <ac:picMkLst>
            <pc:docMk/>
            <pc:sldMk cId="1151300994" sldId="322"/>
            <ac:picMk id="6" creationId="{74008AE1-7FFE-141D-513B-E15F934C82E9}"/>
          </ac:picMkLst>
        </pc:picChg>
        <pc:cxnChg chg="mod">
          <ac:chgData name="Hashimoto, Chie / 橋本　知依" userId="d974ff01-1f92-419a-ba7c-6fd3fb8463af" providerId="ADAL" clId="{5C4F4213-B812-484D-A676-5F72C72A1EAB}" dt="2023-08-28T09:09:41.175" v="5136" actId="478"/>
          <ac:cxnSpMkLst>
            <pc:docMk/>
            <pc:sldMk cId="1151300994" sldId="322"/>
            <ac:cxnSpMk id="8" creationId="{ED906CEA-B438-2284-5C17-690989F9C1B0}"/>
          </ac:cxnSpMkLst>
        </pc:cxnChg>
      </pc:sldChg>
      <pc:sldChg chg="addSp delSp modSp add mod">
        <pc:chgData name="Hashimoto, Chie / 橋本　知依" userId="d974ff01-1f92-419a-ba7c-6fd3fb8463af" providerId="ADAL" clId="{5C4F4213-B812-484D-A676-5F72C72A1EAB}" dt="2023-08-28T07:29:33.908" v="5111" actId="20577"/>
        <pc:sldMkLst>
          <pc:docMk/>
          <pc:sldMk cId="2191921413" sldId="323"/>
        </pc:sldMkLst>
        <pc:spChg chg="add del mod">
          <ac:chgData name="Hashimoto, Chie / 橋本　知依" userId="d974ff01-1f92-419a-ba7c-6fd3fb8463af" providerId="ADAL" clId="{5C4F4213-B812-484D-A676-5F72C72A1EAB}" dt="2023-08-28T07:25:17.134" v="5032" actId="478"/>
          <ac:spMkLst>
            <pc:docMk/>
            <pc:sldMk cId="2191921413" sldId="323"/>
            <ac:spMk id="4" creationId="{5F6E79A6-CB58-2E86-13CD-0FE0139422AC}"/>
          </ac:spMkLst>
        </pc:spChg>
        <pc:graphicFrameChg chg="add mod modGraphic">
          <ac:chgData name="Hashimoto, Chie / 橋本　知依" userId="d974ff01-1f92-419a-ba7c-6fd3fb8463af" providerId="ADAL" clId="{5C4F4213-B812-484D-A676-5F72C72A1EAB}" dt="2023-08-28T07:29:33.908" v="5111" actId="20577"/>
          <ac:graphicFrameMkLst>
            <pc:docMk/>
            <pc:sldMk cId="2191921413" sldId="323"/>
            <ac:graphicFrameMk id="3" creationId="{12122E1E-386C-5C6E-1BEB-93831061FF8A}"/>
          </ac:graphicFrameMkLst>
        </pc:graphicFrameChg>
        <pc:graphicFrameChg chg="del">
          <ac:chgData name="Hashimoto, Chie / 橋本　知依" userId="d974ff01-1f92-419a-ba7c-6fd3fb8463af" providerId="ADAL" clId="{5C4F4213-B812-484D-A676-5F72C72A1EAB}" dt="2023-08-28T06:45:25.702" v="4627" actId="478"/>
          <ac:graphicFrameMkLst>
            <pc:docMk/>
            <pc:sldMk cId="2191921413" sldId="323"/>
            <ac:graphicFrameMk id="5" creationId="{A43B3B8F-0507-A5A7-E202-0B8B6E55E5E8}"/>
          </ac:graphicFrameMkLst>
        </pc:graphicFrameChg>
      </pc:sldChg>
      <pc:sldChg chg="addSp delSp modSp new mod ord">
        <pc:chgData name="Hashimoto, Chie / 橋本　知依" userId="d974ff01-1f92-419a-ba7c-6fd3fb8463af" providerId="ADAL" clId="{5C4F4213-B812-484D-A676-5F72C72A1EAB}" dt="2023-08-28T08:17:35.580" v="5125"/>
        <pc:sldMkLst>
          <pc:docMk/>
          <pc:sldMk cId="1149495715" sldId="324"/>
        </pc:sldMkLst>
        <pc:spChg chg="del">
          <ac:chgData name="Hashimoto, Chie / 橋本　知依" userId="d974ff01-1f92-419a-ba7c-6fd3fb8463af" providerId="ADAL" clId="{5C4F4213-B812-484D-A676-5F72C72A1EAB}" dt="2023-08-28T07:11:20.574" v="4811" actId="478"/>
          <ac:spMkLst>
            <pc:docMk/>
            <pc:sldMk cId="1149495715" sldId="324"/>
            <ac:spMk id="2" creationId="{25CCC840-927F-9904-2DE0-6F704C46DD4C}"/>
          </ac:spMkLst>
        </pc:spChg>
        <pc:spChg chg="add mod">
          <ac:chgData name="Hashimoto, Chie / 橋本　知依" userId="d974ff01-1f92-419a-ba7c-6fd3fb8463af" providerId="ADAL" clId="{5C4F4213-B812-484D-A676-5F72C72A1EAB}" dt="2023-08-28T08:17:35.580" v="5125"/>
          <ac:spMkLst>
            <pc:docMk/>
            <pc:sldMk cId="1149495715" sldId="324"/>
            <ac:spMk id="2" creationId="{A6A69237-E93B-DFFD-11F7-994168D502D6}"/>
          </ac:spMkLst>
        </pc:spChg>
        <pc:spChg chg="del">
          <ac:chgData name="Hashimoto, Chie / 橋本　知依" userId="d974ff01-1f92-419a-ba7c-6fd3fb8463af" providerId="ADAL" clId="{5C4F4213-B812-484D-A676-5F72C72A1EAB}" dt="2023-08-28T07:11:20.574" v="4811" actId="478"/>
          <ac:spMkLst>
            <pc:docMk/>
            <pc:sldMk cId="1149495715" sldId="324"/>
            <ac:spMk id="3" creationId="{E18BC27C-9FF0-439C-9892-33BE31523CEE}"/>
          </ac:spMkLst>
        </pc:spChg>
        <pc:spChg chg="del">
          <ac:chgData name="Hashimoto, Chie / 橋本　知依" userId="d974ff01-1f92-419a-ba7c-6fd3fb8463af" providerId="ADAL" clId="{5C4F4213-B812-484D-A676-5F72C72A1EAB}" dt="2023-08-28T07:11:20.574" v="4811" actId="478"/>
          <ac:spMkLst>
            <pc:docMk/>
            <pc:sldMk cId="1149495715" sldId="324"/>
            <ac:spMk id="4" creationId="{75B71A8B-565D-0505-D09E-BC9B28F06439}"/>
          </ac:spMkLst>
        </pc:spChg>
        <pc:spChg chg="del">
          <ac:chgData name="Hashimoto, Chie / 橋本　知依" userId="d974ff01-1f92-419a-ba7c-6fd3fb8463af" providerId="ADAL" clId="{5C4F4213-B812-484D-A676-5F72C72A1EAB}" dt="2023-08-28T07:11:20.574" v="4811" actId="478"/>
          <ac:spMkLst>
            <pc:docMk/>
            <pc:sldMk cId="1149495715" sldId="324"/>
            <ac:spMk id="5" creationId="{9CA9D8B2-A950-06EC-D2F5-BF9A692DD289}"/>
          </ac:spMkLst>
        </pc:spChg>
        <pc:spChg chg="add del mod">
          <ac:chgData name="Hashimoto, Chie / 橋本　知依" userId="d974ff01-1f92-419a-ba7c-6fd3fb8463af" providerId="ADAL" clId="{5C4F4213-B812-484D-A676-5F72C72A1EAB}" dt="2023-08-28T07:11:24.921" v="4813"/>
          <ac:spMkLst>
            <pc:docMk/>
            <pc:sldMk cId="1149495715" sldId="324"/>
            <ac:spMk id="6" creationId="{1C34658A-B6DB-DFA4-49FD-421624472D31}"/>
          </ac:spMkLst>
        </pc:spChg>
        <pc:spChg chg="mod">
          <ac:chgData name="Hashimoto, Chie / 橋本　知依" userId="d974ff01-1f92-419a-ba7c-6fd3fb8463af" providerId="ADAL" clId="{5C4F4213-B812-484D-A676-5F72C72A1EAB}" dt="2023-08-28T07:11:20.802" v="4812"/>
          <ac:spMkLst>
            <pc:docMk/>
            <pc:sldMk cId="1149495715" sldId="324"/>
            <ac:spMk id="9" creationId="{77CCD7EF-7C98-479D-A611-9BBAB7C732F4}"/>
          </ac:spMkLst>
        </pc:spChg>
        <pc:spChg chg="mod">
          <ac:chgData name="Hashimoto, Chie / 橋本　知依" userId="d974ff01-1f92-419a-ba7c-6fd3fb8463af" providerId="ADAL" clId="{5C4F4213-B812-484D-A676-5F72C72A1EAB}" dt="2023-08-28T07:11:20.802" v="4812"/>
          <ac:spMkLst>
            <pc:docMk/>
            <pc:sldMk cId="1149495715" sldId="324"/>
            <ac:spMk id="12" creationId="{2C553348-00B7-42BC-7667-2935C8C0B85E}"/>
          </ac:spMkLst>
        </pc:spChg>
        <pc:spChg chg="mod">
          <ac:chgData name="Hashimoto, Chie / 橋本　知依" userId="d974ff01-1f92-419a-ba7c-6fd3fb8463af" providerId="ADAL" clId="{5C4F4213-B812-484D-A676-5F72C72A1EAB}" dt="2023-08-28T07:11:20.802" v="4812"/>
          <ac:spMkLst>
            <pc:docMk/>
            <pc:sldMk cId="1149495715" sldId="324"/>
            <ac:spMk id="14" creationId="{CFBC7347-D830-D69C-B9CE-01940CE34764}"/>
          </ac:spMkLst>
        </pc:spChg>
        <pc:spChg chg="add del mod">
          <ac:chgData name="Hashimoto, Chie / 橋本　知依" userId="d974ff01-1f92-419a-ba7c-6fd3fb8463af" providerId="ADAL" clId="{5C4F4213-B812-484D-A676-5F72C72A1EAB}" dt="2023-08-28T07:11:24.921" v="4813"/>
          <ac:spMkLst>
            <pc:docMk/>
            <pc:sldMk cId="1149495715" sldId="324"/>
            <ac:spMk id="17" creationId="{92EB26D4-8881-84C4-EB2B-061B2D578B8F}"/>
          </ac:spMkLst>
        </pc:spChg>
        <pc:spChg chg="add del mod">
          <ac:chgData name="Hashimoto, Chie / 橋本　知依" userId="d974ff01-1f92-419a-ba7c-6fd3fb8463af" providerId="ADAL" clId="{5C4F4213-B812-484D-A676-5F72C72A1EAB}" dt="2023-08-28T07:11:24.921" v="4813"/>
          <ac:spMkLst>
            <pc:docMk/>
            <pc:sldMk cId="1149495715" sldId="324"/>
            <ac:spMk id="18" creationId="{5C4D3603-3D7B-1DD3-E32C-EFDDE7BE37C4}"/>
          </ac:spMkLst>
        </pc:spChg>
        <pc:spChg chg="mod">
          <ac:chgData name="Hashimoto, Chie / 橋本　知依" userId="d974ff01-1f92-419a-ba7c-6fd3fb8463af" providerId="ADAL" clId="{5C4F4213-B812-484D-A676-5F72C72A1EAB}" dt="2023-08-28T07:11:20.802" v="4812"/>
          <ac:spMkLst>
            <pc:docMk/>
            <pc:sldMk cId="1149495715" sldId="324"/>
            <ac:spMk id="22" creationId="{53CA5D80-7816-8603-25B4-656F9AEB5E94}"/>
          </ac:spMkLst>
        </pc:spChg>
        <pc:spChg chg="mod">
          <ac:chgData name="Hashimoto, Chie / 橋本　知依" userId="d974ff01-1f92-419a-ba7c-6fd3fb8463af" providerId="ADAL" clId="{5C4F4213-B812-484D-A676-5F72C72A1EAB}" dt="2023-08-28T07:11:20.802" v="4812"/>
          <ac:spMkLst>
            <pc:docMk/>
            <pc:sldMk cId="1149495715" sldId="324"/>
            <ac:spMk id="23" creationId="{40614A43-6923-F9A0-7514-96E218073A42}"/>
          </ac:spMkLst>
        </pc:spChg>
        <pc:spChg chg="add mod">
          <ac:chgData name="Hashimoto, Chie / 橋本　知依" userId="d974ff01-1f92-419a-ba7c-6fd3fb8463af" providerId="ADAL" clId="{5C4F4213-B812-484D-A676-5F72C72A1EAB}" dt="2023-08-28T07:11:25.780" v="4814"/>
          <ac:spMkLst>
            <pc:docMk/>
            <pc:sldMk cId="1149495715" sldId="324"/>
            <ac:spMk id="25" creationId="{0AD0C300-FB38-F40D-E2E3-653B9AC8BD70}"/>
          </ac:spMkLst>
        </pc:spChg>
        <pc:spChg chg="mod">
          <ac:chgData name="Hashimoto, Chie / 橋本　知依" userId="d974ff01-1f92-419a-ba7c-6fd3fb8463af" providerId="ADAL" clId="{5C4F4213-B812-484D-A676-5F72C72A1EAB}" dt="2023-08-28T07:11:25.780" v="4814"/>
          <ac:spMkLst>
            <pc:docMk/>
            <pc:sldMk cId="1149495715" sldId="324"/>
            <ac:spMk id="28" creationId="{415DA77F-260D-099F-2546-11373B018BE3}"/>
          </ac:spMkLst>
        </pc:spChg>
        <pc:spChg chg="mod">
          <ac:chgData name="Hashimoto, Chie / 橋本　知依" userId="d974ff01-1f92-419a-ba7c-6fd3fb8463af" providerId="ADAL" clId="{5C4F4213-B812-484D-A676-5F72C72A1EAB}" dt="2023-08-28T07:12:04.244" v="4827" actId="208"/>
          <ac:spMkLst>
            <pc:docMk/>
            <pc:sldMk cId="1149495715" sldId="324"/>
            <ac:spMk id="31" creationId="{2A593A9A-891B-055A-61E8-FEEFFCA8EC32}"/>
          </ac:spMkLst>
        </pc:spChg>
        <pc:spChg chg="mod">
          <ac:chgData name="Hashimoto, Chie / 橋本　知依" userId="d974ff01-1f92-419a-ba7c-6fd3fb8463af" providerId="ADAL" clId="{5C4F4213-B812-484D-A676-5F72C72A1EAB}" dt="2023-08-28T07:12:04.244" v="4827" actId="208"/>
          <ac:spMkLst>
            <pc:docMk/>
            <pc:sldMk cId="1149495715" sldId="324"/>
            <ac:spMk id="33" creationId="{42D99DD7-7372-E137-BCCF-3B5741181905}"/>
          </ac:spMkLst>
        </pc:spChg>
        <pc:spChg chg="add mod">
          <ac:chgData name="Hashimoto, Chie / 橋本　知依" userId="d974ff01-1f92-419a-ba7c-6fd3fb8463af" providerId="ADAL" clId="{5C4F4213-B812-484D-A676-5F72C72A1EAB}" dt="2023-08-28T07:11:25.780" v="4814"/>
          <ac:spMkLst>
            <pc:docMk/>
            <pc:sldMk cId="1149495715" sldId="324"/>
            <ac:spMk id="36" creationId="{4783783F-5B4E-4F4E-5498-B72C28283C22}"/>
          </ac:spMkLst>
        </pc:spChg>
        <pc:spChg chg="add mod">
          <ac:chgData name="Hashimoto, Chie / 橋本　知依" userId="d974ff01-1f92-419a-ba7c-6fd3fb8463af" providerId="ADAL" clId="{5C4F4213-B812-484D-A676-5F72C72A1EAB}" dt="2023-08-28T07:11:25.780" v="4814"/>
          <ac:spMkLst>
            <pc:docMk/>
            <pc:sldMk cId="1149495715" sldId="324"/>
            <ac:spMk id="37" creationId="{2E5468C2-489E-C138-98DB-3D774A7E3C02}"/>
          </ac:spMkLst>
        </pc:spChg>
        <pc:spChg chg="mod">
          <ac:chgData name="Hashimoto, Chie / 橋本　知依" userId="d974ff01-1f92-419a-ba7c-6fd3fb8463af" providerId="ADAL" clId="{5C4F4213-B812-484D-A676-5F72C72A1EAB}" dt="2023-08-28T07:11:59.879" v="4826" actId="208"/>
          <ac:spMkLst>
            <pc:docMk/>
            <pc:sldMk cId="1149495715" sldId="324"/>
            <ac:spMk id="41" creationId="{62D7789B-DFB4-0391-3C96-F1E674EE686A}"/>
          </ac:spMkLst>
        </pc:spChg>
        <pc:spChg chg="mod">
          <ac:chgData name="Hashimoto, Chie / 橋本　知依" userId="d974ff01-1f92-419a-ba7c-6fd3fb8463af" providerId="ADAL" clId="{5C4F4213-B812-484D-A676-5F72C72A1EAB}" dt="2023-08-28T07:11:59.879" v="4826" actId="208"/>
          <ac:spMkLst>
            <pc:docMk/>
            <pc:sldMk cId="1149495715" sldId="324"/>
            <ac:spMk id="42" creationId="{73C4DF71-C662-05A4-87E8-CD1C470894C5}"/>
          </ac:spMkLst>
        </pc:spChg>
        <pc:grpChg chg="add del mod">
          <ac:chgData name="Hashimoto, Chie / 橋本　知依" userId="d974ff01-1f92-419a-ba7c-6fd3fb8463af" providerId="ADAL" clId="{5C4F4213-B812-484D-A676-5F72C72A1EAB}" dt="2023-08-28T07:11:24.921" v="4813"/>
          <ac:grpSpMkLst>
            <pc:docMk/>
            <pc:sldMk cId="1149495715" sldId="324"/>
            <ac:grpSpMk id="8" creationId="{FEEBD403-C2CA-1381-2131-ECBD5FF79FBE}"/>
          </ac:grpSpMkLst>
        </pc:grpChg>
        <pc:grpChg chg="add del mod">
          <ac:chgData name="Hashimoto, Chie / 橋本　知依" userId="d974ff01-1f92-419a-ba7c-6fd3fb8463af" providerId="ADAL" clId="{5C4F4213-B812-484D-A676-5F72C72A1EAB}" dt="2023-08-28T07:11:24.921" v="4813"/>
          <ac:grpSpMkLst>
            <pc:docMk/>
            <pc:sldMk cId="1149495715" sldId="324"/>
            <ac:grpSpMk id="19" creationId="{354EC251-AEF9-3B08-CB89-BD98C7FB77DF}"/>
          </ac:grpSpMkLst>
        </pc:grpChg>
        <pc:grpChg chg="add mod">
          <ac:chgData name="Hashimoto, Chie / 橋本　知依" userId="d974ff01-1f92-419a-ba7c-6fd3fb8463af" providerId="ADAL" clId="{5C4F4213-B812-484D-A676-5F72C72A1EAB}" dt="2023-08-28T07:11:25.780" v="4814"/>
          <ac:grpSpMkLst>
            <pc:docMk/>
            <pc:sldMk cId="1149495715" sldId="324"/>
            <ac:grpSpMk id="27" creationId="{D9328948-2346-99C8-016E-6A5397EB2FA4}"/>
          </ac:grpSpMkLst>
        </pc:grpChg>
        <pc:grpChg chg="add mod">
          <ac:chgData name="Hashimoto, Chie / 橋本　知依" userId="d974ff01-1f92-419a-ba7c-6fd3fb8463af" providerId="ADAL" clId="{5C4F4213-B812-484D-A676-5F72C72A1EAB}" dt="2023-08-28T07:11:25.780" v="4814"/>
          <ac:grpSpMkLst>
            <pc:docMk/>
            <pc:sldMk cId="1149495715" sldId="324"/>
            <ac:grpSpMk id="38" creationId="{CA172B9B-90CE-4820-4BE3-674F80857EA8}"/>
          </ac:grpSpMkLst>
        </pc:grpChg>
        <pc:graphicFrameChg chg="add del mod">
          <ac:chgData name="Hashimoto, Chie / 橋本　知依" userId="d974ff01-1f92-419a-ba7c-6fd3fb8463af" providerId="ADAL" clId="{5C4F4213-B812-484D-A676-5F72C72A1EAB}" dt="2023-08-28T07:11:24.921" v="4813"/>
          <ac:graphicFrameMkLst>
            <pc:docMk/>
            <pc:sldMk cId="1149495715" sldId="324"/>
            <ac:graphicFrameMk id="7" creationId="{17464A2D-59F3-1C5F-59D6-C7C798AE1E4F}"/>
          </ac:graphicFrameMkLst>
        </pc:graphicFrameChg>
        <pc:graphicFrameChg chg="add mod modGraphic">
          <ac:chgData name="Hashimoto, Chie / 橋本　知依" userId="d974ff01-1f92-419a-ba7c-6fd3fb8463af" providerId="ADAL" clId="{5C4F4213-B812-484D-A676-5F72C72A1EAB}" dt="2023-08-28T07:12:24.709" v="4830" actId="20577"/>
          <ac:graphicFrameMkLst>
            <pc:docMk/>
            <pc:sldMk cId="1149495715" sldId="324"/>
            <ac:graphicFrameMk id="26" creationId="{A06F4236-B0CB-76C7-3EC5-7F470F421DC2}"/>
          </ac:graphicFrameMkLst>
        </pc:graphicFrameChg>
        <pc:picChg chg="mod">
          <ac:chgData name="Hashimoto, Chie / 橋本　知依" userId="d974ff01-1f92-419a-ba7c-6fd3fb8463af" providerId="ADAL" clId="{5C4F4213-B812-484D-A676-5F72C72A1EAB}" dt="2023-08-28T07:11:20.802" v="4812"/>
          <ac:picMkLst>
            <pc:docMk/>
            <pc:sldMk cId="1149495715" sldId="324"/>
            <ac:picMk id="10" creationId="{3DD12D49-F3CD-1DD1-67D2-4CDFCAD30BE2}"/>
          </ac:picMkLst>
        </pc:picChg>
        <pc:picChg chg="mod">
          <ac:chgData name="Hashimoto, Chie / 橋本　知依" userId="d974ff01-1f92-419a-ba7c-6fd3fb8463af" providerId="ADAL" clId="{5C4F4213-B812-484D-A676-5F72C72A1EAB}" dt="2023-08-28T07:11:20.802" v="4812"/>
          <ac:picMkLst>
            <pc:docMk/>
            <pc:sldMk cId="1149495715" sldId="324"/>
            <ac:picMk id="11" creationId="{25FFC582-B24F-CEBE-8FCC-ED54BCF05FE5}"/>
          </ac:picMkLst>
        </pc:picChg>
        <pc:picChg chg="mod">
          <ac:chgData name="Hashimoto, Chie / 橋本　知依" userId="d974ff01-1f92-419a-ba7c-6fd3fb8463af" providerId="ADAL" clId="{5C4F4213-B812-484D-A676-5F72C72A1EAB}" dt="2023-08-28T07:11:20.802" v="4812"/>
          <ac:picMkLst>
            <pc:docMk/>
            <pc:sldMk cId="1149495715" sldId="324"/>
            <ac:picMk id="13" creationId="{C6E1A865-940E-F394-F07A-D394E0968E20}"/>
          </ac:picMkLst>
        </pc:picChg>
        <pc:picChg chg="add del mod">
          <ac:chgData name="Hashimoto, Chie / 橋本　知依" userId="d974ff01-1f92-419a-ba7c-6fd3fb8463af" providerId="ADAL" clId="{5C4F4213-B812-484D-A676-5F72C72A1EAB}" dt="2023-08-28T07:11:24.921" v="4813"/>
          <ac:picMkLst>
            <pc:docMk/>
            <pc:sldMk cId="1149495715" sldId="324"/>
            <ac:picMk id="16" creationId="{A0E1B638-38AD-CB20-C225-59D6BA89AC40}"/>
          </ac:picMkLst>
        </pc:picChg>
        <pc:picChg chg="mod">
          <ac:chgData name="Hashimoto, Chie / 橋本　知依" userId="d974ff01-1f92-419a-ba7c-6fd3fb8463af" providerId="ADAL" clId="{5C4F4213-B812-484D-A676-5F72C72A1EAB}" dt="2023-08-28T07:11:20.802" v="4812"/>
          <ac:picMkLst>
            <pc:docMk/>
            <pc:sldMk cId="1149495715" sldId="324"/>
            <ac:picMk id="20" creationId="{D2D6EE55-31C2-AADE-EDD2-A98B9E5412F3}"/>
          </ac:picMkLst>
        </pc:picChg>
        <pc:picChg chg="mod">
          <ac:chgData name="Hashimoto, Chie / 橋本　知依" userId="d974ff01-1f92-419a-ba7c-6fd3fb8463af" providerId="ADAL" clId="{5C4F4213-B812-484D-A676-5F72C72A1EAB}" dt="2023-08-28T07:11:20.802" v="4812"/>
          <ac:picMkLst>
            <pc:docMk/>
            <pc:sldMk cId="1149495715" sldId="324"/>
            <ac:picMk id="21" creationId="{7435AB72-90B1-C703-4BAF-CBEB83865761}"/>
          </ac:picMkLst>
        </pc:picChg>
        <pc:picChg chg="mod">
          <ac:chgData name="Hashimoto, Chie / 橋本　知依" userId="d974ff01-1f92-419a-ba7c-6fd3fb8463af" providerId="ADAL" clId="{5C4F4213-B812-484D-A676-5F72C72A1EAB}" dt="2023-08-28T07:11:25.780" v="4814"/>
          <ac:picMkLst>
            <pc:docMk/>
            <pc:sldMk cId="1149495715" sldId="324"/>
            <ac:picMk id="29" creationId="{430FBFE6-C36B-98BB-33D2-70DFB0726227}"/>
          </ac:picMkLst>
        </pc:picChg>
        <pc:picChg chg="mod">
          <ac:chgData name="Hashimoto, Chie / 橋本　知依" userId="d974ff01-1f92-419a-ba7c-6fd3fb8463af" providerId="ADAL" clId="{5C4F4213-B812-484D-A676-5F72C72A1EAB}" dt="2023-08-28T07:11:25.780" v="4814"/>
          <ac:picMkLst>
            <pc:docMk/>
            <pc:sldMk cId="1149495715" sldId="324"/>
            <ac:picMk id="30" creationId="{4586A33F-86EA-0219-929D-9C0F35A78C5B}"/>
          </ac:picMkLst>
        </pc:picChg>
        <pc:picChg chg="mod">
          <ac:chgData name="Hashimoto, Chie / 橋本　知依" userId="d974ff01-1f92-419a-ba7c-6fd3fb8463af" providerId="ADAL" clId="{5C4F4213-B812-484D-A676-5F72C72A1EAB}" dt="2023-08-28T07:11:25.780" v="4814"/>
          <ac:picMkLst>
            <pc:docMk/>
            <pc:sldMk cId="1149495715" sldId="324"/>
            <ac:picMk id="32" creationId="{1766D315-F04A-AFB4-092A-7F5013A588E6}"/>
          </ac:picMkLst>
        </pc:picChg>
        <pc:picChg chg="add mod">
          <ac:chgData name="Hashimoto, Chie / 橋本　知依" userId="d974ff01-1f92-419a-ba7c-6fd3fb8463af" providerId="ADAL" clId="{5C4F4213-B812-484D-A676-5F72C72A1EAB}" dt="2023-08-28T07:11:25.780" v="4814"/>
          <ac:picMkLst>
            <pc:docMk/>
            <pc:sldMk cId="1149495715" sldId="324"/>
            <ac:picMk id="35" creationId="{EB1F702F-84F4-A90F-6667-9D420217CD80}"/>
          </ac:picMkLst>
        </pc:picChg>
        <pc:picChg chg="mod">
          <ac:chgData name="Hashimoto, Chie / 橋本　知依" userId="d974ff01-1f92-419a-ba7c-6fd3fb8463af" providerId="ADAL" clId="{5C4F4213-B812-484D-A676-5F72C72A1EAB}" dt="2023-08-28T07:11:25.780" v="4814"/>
          <ac:picMkLst>
            <pc:docMk/>
            <pc:sldMk cId="1149495715" sldId="324"/>
            <ac:picMk id="39" creationId="{81FEAB17-F8DC-C7BD-9E09-87E4FFC08494}"/>
          </ac:picMkLst>
        </pc:picChg>
        <pc:picChg chg="mod">
          <ac:chgData name="Hashimoto, Chie / 橋本　知依" userId="d974ff01-1f92-419a-ba7c-6fd3fb8463af" providerId="ADAL" clId="{5C4F4213-B812-484D-A676-5F72C72A1EAB}" dt="2023-08-28T07:11:25.780" v="4814"/>
          <ac:picMkLst>
            <pc:docMk/>
            <pc:sldMk cId="1149495715" sldId="324"/>
            <ac:picMk id="40" creationId="{D7002DBC-C1B9-9F56-0A56-F2CAECEFA04E}"/>
          </ac:picMkLst>
        </pc:picChg>
        <pc:cxnChg chg="mod">
          <ac:chgData name="Hashimoto, Chie / 橋本　知依" userId="d974ff01-1f92-419a-ba7c-6fd3fb8463af" providerId="ADAL" clId="{5C4F4213-B812-484D-A676-5F72C72A1EAB}" dt="2023-08-28T07:11:20.802" v="4812"/>
          <ac:cxnSpMkLst>
            <pc:docMk/>
            <pc:sldMk cId="1149495715" sldId="324"/>
            <ac:cxnSpMk id="15" creationId="{5867CE7A-B05E-876B-4501-987F57D15E18}"/>
          </ac:cxnSpMkLst>
        </pc:cxnChg>
        <pc:cxnChg chg="mod">
          <ac:chgData name="Hashimoto, Chie / 橋本　知依" userId="d974ff01-1f92-419a-ba7c-6fd3fb8463af" providerId="ADAL" clId="{5C4F4213-B812-484D-A676-5F72C72A1EAB}" dt="2023-08-28T07:11:20.802" v="4812"/>
          <ac:cxnSpMkLst>
            <pc:docMk/>
            <pc:sldMk cId="1149495715" sldId="324"/>
            <ac:cxnSpMk id="24" creationId="{399992BF-4DFC-8CDB-5BE4-CA869C81BCFA}"/>
          </ac:cxnSpMkLst>
        </pc:cxnChg>
        <pc:cxnChg chg="mod">
          <ac:chgData name="Hashimoto, Chie / 橋本　知依" userId="d974ff01-1f92-419a-ba7c-6fd3fb8463af" providerId="ADAL" clId="{5C4F4213-B812-484D-A676-5F72C72A1EAB}" dt="2023-08-28T07:12:04.244" v="4827" actId="208"/>
          <ac:cxnSpMkLst>
            <pc:docMk/>
            <pc:sldMk cId="1149495715" sldId="324"/>
            <ac:cxnSpMk id="34" creationId="{92F4C156-0DEE-DBF6-4D6F-5A99A18FCBBE}"/>
          </ac:cxnSpMkLst>
        </pc:cxnChg>
        <pc:cxnChg chg="mod">
          <ac:chgData name="Hashimoto, Chie / 橋本　知依" userId="d974ff01-1f92-419a-ba7c-6fd3fb8463af" providerId="ADAL" clId="{5C4F4213-B812-484D-A676-5F72C72A1EAB}" dt="2023-08-28T07:11:59.879" v="4826" actId="208"/>
          <ac:cxnSpMkLst>
            <pc:docMk/>
            <pc:sldMk cId="1149495715" sldId="324"/>
            <ac:cxnSpMk id="43" creationId="{EB05605C-463E-7661-3F5E-F897828BD92D}"/>
          </ac:cxnSpMkLst>
        </pc:cxnChg>
      </pc:sldChg>
    </pc:docChg>
  </pc:docChgLst>
  <pc:docChgLst>
    <pc:chgData name="Hashimoto, Chie / 橋本　知依" userId="d974ff01-1f92-419a-ba7c-6fd3fb8463af" providerId="ADAL" clId="{1BF25CD5-5F80-4044-92B4-B7B14FBD1706}"/>
    <pc:docChg chg="undo custSel addSld delSld modSld">
      <pc:chgData name="Hashimoto, Chie / 橋本　知依" userId="d974ff01-1f92-419a-ba7c-6fd3fb8463af" providerId="ADAL" clId="{1BF25CD5-5F80-4044-92B4-B7B14FBD1706}" dt="2023-11-07T05:08:33.397" v="341" actId="20577"/>
      <pc:docMkLst>
        <pc:docMk/>
      </pc:docMkLst>
      <pc:sldChg chg="modSp mod">
        <pc:chgData name="Hashimoto, Chie / 橋本　知依" userId="d974ff01-1f92-419a-ba7c-6fd3fb8463af" providerId="ADAL" clId="{1BF25CD5-5F80-4044-92B4-B7B14FBD1706}" dt="2023-11-07T02:08:37.821" v="6" actId="20577"/>
        <pc:sldMkLst>
          <pc:docMk/>
          <pc:sldMk cId="3840699567" sldId="303"/>
        </pc:sldMkLst>
        <pc:spChg chg="mod">
          <ac:chgData name="Hashimoto, Chie / 橋本　知依" userId="d974ff01-1f92-419a-ba7c-6fd3fb8463af" providerId="ADAL" clId="{1BF25CD5-5F80-4044-92B4-B7B14FBD1706}" dt="2023-11-07T02:08:37.821" v="6" actId="20577"/>
          <ac:spMkLst>
            <pc:docMk/>
            <pc:sldMk cId="3840699567" sldId="303"/>
            <ac:spMk id="3" creationId="{530A82E1-8E0D-434A-9DF4-7C2ABD1A07A1}"/>
          </ac:spMkLst>
        </pc:spChg>
      </pc:sldChg>
      <pc:sldChg chg="addSp delSp modSp mod">
        <pc:chgData name="Hashimoto, Chie / 橋本　知依" userId="d974ff01-1f92-419a-ba7c-6fd3fb8463af" providerId="ADAL" clId="{1BF25CD5-5F80-4044-92B4-B7B14FBD1706}" dt="2023-11-07T02:14:14.969" v="79" actId="14734"/>
        <pc:sldMkLst>
          <pc:docMk/>
          <pc:sldMk cId="509033882" sldId="305"/>
        </pc:sldMkLst>
        <pc:spChg chg="mod">
          <ac:chgData name="Hashimoto, Chie / 橋本　知依" userId="d974ff01-1f92-419a-ba7c-6fd3fb8463af" providerId="ADAL" clId="{1BF25CD5-5F80-4044-92B4-B7B14FBD1706}" dt="2023-11-07T02:09:31.721" v="31" actId="20577"/>
          <ac:spMkLst>
            <pc:docMk/>
            <pc:sldMk cId="509033882" sldId="305"/>
            <ac:spMk id="6" creationId="{531B4B9D-12EA-4BC5-4859-8E23CDDB1A22}"/>
          </ac:spMkLst>
        </pc:spChg>
        <pc:spChg chg="del">
          <ac:chgData name="Hashimoto, Chie / 橋本　知依" userId="d974ff01-1f92-419a-ba7c-6fd3fb8463af" providerId="ADAL" clId="{1BF25CD5-5F80-4044-92B4-B7B14FBD1706}" dt="2023-11-07T02:10:40.978" v="37" actId="478"/>
          <ac:spMkLst>
            <pc:docMk/>
            <pc:sldMk cId="509033882" sldId="305"/>
            <ac:spMk id="7" creationId="{DB462E19-2AD4-6A23-1FAF-F7BF8087DC23}"/>
          </ac:spMkLst>
        </pc:spChg>
        <pc:spChg chg="del">
          <ac:chgData name="Hashimoto, Chie / 橋本　知依" userId="d974ff01-1f92-419a-ba7c-6fd3fb8463af" providerId="ADAL" clId="{1BF25CD5-5F80-4044-92B4-B7B14FBD1706}" dt="2023-11-07T02:10:52.316" v="39" actId="478"/>
          <ac:spMkLst>
            <pc:docMk/>
            <pc:sldMk cId="509033882" sldId="305"/>
            <ac:spMk id="8" creationId="{060EFA88-1D8D-D8A8-2766-30DFABE47B40}"/>
          </ac:spMkLst>
        </pc:spChg>
        <pc:spChg chg="del">
          <ac:chgData name="Hashimoto, Chie / 橋本　知依" userId="d974ff01-1f92-419a-ba7c-6fd3fb8463af" providerId="ADAL" clId="{1BF25CD5-5F80-4044-92B4-B7B14FBD1706}" dt="2023-11-07T02:10:52.316" v="39" actId="478"/>
          <ac:spMkLst>
            <pc:docMk/>
            <pc:sldMk cId="509033882" sldId="305"/>
            <ac:spMk id="9" creationId="{3FD80B45-95D0-6766-6080-C0EB58642D3F}"/>
          </ac:spMkLst>
        </pc:spChg>
        <pc:spChg chg="del">
          <ac:chgData name="Hashimoto, Chie / 橋本　知依" userId="d974ff01-1f92-419a-ba7c-6fd3fb8463af" providerId="ADAL" clId="{1BF25CD5-5F80-4044-92B4-B7B14FBD1706}" dt="2023-11-07T02:10:52.316" v="39" actId="478"/>
          <ac:spMkLst>
            <pc:docMk/>
            <pc:sldMk cId="509033882" sldId="305"/>
            <ac:spMk id="10" creationId="{9AB43444-53DB-6BBC-AD6C-9D23C75023D8}"/>
          </ac:spMkLst>
        </pc:spChg>
        <pc:spChg chg="add del">
          <ac:chgData name="Hashimoto, Chie / 橋本　知依" userId="d974ff01-1f92-419a-ba7c-6fd3fb8463af" providerId="ADAL" clId="{1BF25CD5-5F80-4044-92B4-B7B14FBD1706}" dt="2023-11-07T02:09:20.986" v="11"/>
          <ac:spMkLst>
            <pc:docMk/>
            <pc:sldMk cId="509033882" sldId="305"/>
            <ac:spMk id="19" creationId="{BF2FC452-4AA2-4661-932E-3D3C38858CEB}"/>
          </ac:spMkLst>
        </pc:spChg>
        <pc:spChg chg="mod">
          <ac:chgData name="Hashimoto, Chie / 橋本　知依" userId="d974ff01-1f92-419a-ba7c-6fd3fb8463af" providerId="ADAL" clId="{1BF25CD5-5F80-4044-92B4-B7B14FBD1706}" dt="2023-11-07T02:14:09.842" v="77" actId="1076"/>
          <ac:spMkLst>
            <pc:docMk/>
            <pc:sldMk cId="509033882" sldId="305"/>
            <ac:spMk id="22" creationId="{503FF28B-AE8C-9B03-49E2-3B93B1B72BC0}"/>
          </ac:spMkLst>
        </pc:spChg>
        <pc:grpChg chg="del">
          <ac:chgData name="Hashimoto, Chie / 橋本　知依" userId="d974ff01-1f92-419a-ba7c-6fd3fb8463af" providerId="ADAL" clId="{1BF25CD5-5F80-4044-92B4-B7B14FBD1706}" dt="2023-11-07T02:10:38.781" v="34" actId="478"/>
          <ac:grpSpMkLst>
            <pc:docMk/>
            <pc:sldMk cId="509033882" sldId="305"/>
            <ac:grpSpMk id="4" creationId="{F963DD81-9582-EDB8-3794-C7315131F82C}"/>
          </ac:grpSpMkLst>
        </pc:grpChg>
        <pc:grpChg chg="del">
          <ac:chgData name="Hashimoto, Chie / 橋本　知依" userId="d974ff01-1f92-419a-ba7c-6fd3fb8463af" providerId="ADAL" clId="{1BF25CD5-5F80-4044-92B4-B7B14FBD1706}" dt="2023-11-07T02:10:39.149" v="35" actId="478"/>
          <ac:grpSpMkLst>
            <pc:docMk/>
            <pc:sldMk cId="509033882" sldId="305"/>
            <ac:grpSpMk id="11" creationId="{022BE94D-302D-6284-A61C-BA68EC0D993A}"/>
          </ac:grpSpMkLst>
        </pc:grpChg>
        <pc:grpChg chg="del">
          <ac:chgData name="Hashimoto, Chie / 橋本　知依" userId="d974ff01-1f92-419a-ba7c-6fd3fb8463af" providerId="ADAL" clId="{1BF25CD5-5F80-4044-92B4-B7B14FBD1706}" dt="2023-11-07T02:10:39.491" v="36" actId="478"/>
          <ac:grpSpMkLst>
            <pc:docMk/>
            <pc:sldMk cId="509033882" sldId="305"/>
            <ac:grpSpMk id="13" creationId="{280C63E5-E0C5-318F-CBFF-638B819327EA}"/>
          </ac:grpSpMkLst>
        </pc:grpChg>
        <pc:grpChg chg="add mod">
          <ac:chgData name="Hashimoto, Chie / 橋本　知依" userId="d974ff01-1f92-419a-ba7c-6fd3fb8463af" providerId="ADAL" clId="{1BF25CD5-5F80-4044-92B4-B7B14FBD1706}" dt="2023-11-07T02:14:12.374" v="78" actId="1076"/>
          <ac:grpSpMkLst>
            <pc:docMk/>
            <pc:sldMk cId="509033882" sldId="305"/>
            <ac:grpSpMk id="20" creationId="{DE6887E3-EAF4-A826-1F77-9CAE9A98A57E}"/>
          </ac:grpSpMkLst>
        </pc:grpChg>
        <pc:graphicFrameChg chg="mod modGraphic">
          <ac:chgData name="Hashimoto, Chie / 橋本　知依" userId="d974ff01-1f92-419a-ba7c-6fd3fb8463af" providerId="ADAL" clId="{1BF25CD5-5F80-4044-92B4-B7B14FBD1706}" dt="2023-11-07T02:14:14.969" v="79" actId="14734"/>
          <ac:graphicFrameMkLst>
            <pc:docMk/>
            <pc:sldMk cId="509033882" sldId="305"/>
            <ac:graphicFrameMk id="28" creationId="{99FA9CBE-D388-811D-E0C2-694E6E6CE91B}"/>
          </ac:graphicFrameMkLst>
        </pc:graphicFrameChg>
        <pc:picChg chg="mod">
          <ac:chgData name="Hashimoto, Chie / 橋本　知依" userId="d974ff01-1f92-419a-ba7c-6fd3fb8463af" providerId="ADAL" clId="{1BF25CD5-5F80-4044-92B4-B7B14FBD1706}" dt="2023-11-07T02:13:43.087" v="58"/>
          <ac:picMkLst>
            <pc:docMk/>
            <pc:sldMk cId="509033882" sldId="305"/>
            <ac:picMk id="21" creationId="{6EEB5330-C6FB-C54B-F4AE-B7058615EAB0}"/>
          </ac:picMkLst>
        </pc:picChg>
      </pc:sldChg>
      <pc:sldChg chg="del">
        <pc:chgData name="Hashimoto, Chie / 橋本　知依" userId="d974ff01-1f92-419a-ba7c-6fd3fb8463af" providerId="ADAL" clId="{1BF25CD5-5F80-4044-92B4-B7B14FBD1706}" dt="2023-11-07T02:10:33.262" v="32" actId="47"/>
        <pc:sldMkLst>
          <pc:docMk/>
          <pc:sldMk cId="1571775979" sldId="325"/>
        </pc:sldMkLst>
      </pc:sldChg>
      <pc:sldChg chg="del">
        <pc:chgData name="Hashimoto, Chie / 橋本　知依" userId="d974ff01-1f92-419a-ba7c-6fd3fb8463af" providerId="ADAL" clId="{1BF25CD5-5F80-4044-92B4-B7B14FBD1706}" dt="2023-11-07T02:10:34.621" v="33" actId="47"/>
        <pc:sldMkLst>
          <pc:docMk/>
          <pc:sldMk cId="3792151018" sldId="331"/>
        </pc:sldMkLst>
      </pc:sldChg>
      <pc:sldChg chg="del">
        <pc:chgData name="Hashimoto, Chie / 橋本　知依" userId="d974ff01-1f92-419a-ba7c-6fd3fb8463af" providerId="ADAL" clId="{1BF25CD5-5F80-4044-92B4-B7B14FBD1706}" dt="2023-11-07T02:10:33.262" v="32" actId="47"/>
        <pc:sldMkLst>
          <pc:docMk/>
          <pc:sldMk cId="894165318" sldId="335"/>
        </pc:sldMkLst>
      </pc:sldChg>
      <pc:sldChg chg="addSp delSp modSp add del mod">
        <pc:chgData name="Hashimoto, Chie / 橋本　知依" userId="d974ff01-1f92-419a-ba7c-6fd3fb8463af" providerId="ADAL" clId="{1BF25CD5-5F80-4044-92B4-B7B14FBD1706}" dt="2023-11-07T05:08:29.525" v="337" actId="20577"/>
        <pc:sldMkLst>
          <pc:docMk/>
          <pc:sldMk cId="387756159" sldId="336"/>
        </pc:sldMkLst>
        <pc:spChg chg="mod">
          <ac:chgData name="Hashimoto, Chie / 橋本　知依" userId="d974ff01-1f92-419a-ba7c-6fd3fb8463af" providerId="ADAL" clId="{1BF25CD5-5F80-4044-92B4-B7B14FBD1706}" dt="2023-11-07T02:11:45.232" v="45"/>
          <ac:spMkLst>
            <pc:docMk/>
            <pc:sldMk cId="387756159" sldId="336"/>
            <ac:spMk id="6" creationId="{635E94E0-ED05-73B1-6C26-FD93A57B3A14}"/>
          </ac:spMkLst>
        </pc:spChg>
        <pc:spChg chg="mod topLvl">
          <ac:chgData name="Hashimoto, Chie / 橋本　知依" userId="d974ff01-1f92-419a-ba7c-6fd3fb8463af" providerId="ADAL" clId="{1BF25CD5-5F80-4044-92B4-B7B14FBD1706}" dt="2023-11-07T02:20:08.601" v="115" actId="14100"/>
          <ac:spMkLst>
            <pc:docMk/>
            <pc:sldMk cId="387756159" sldId="336"/>
            <ac:spMk id="9" creationId="{811F1FE2-0E40-01DB-B88D-4530FEF6D3DB}"/>
          </ac:spMkLst>
        </pc:spChg>
        <pc:spChg chg="mod">
          <ac:chgData name="Hashimoto, Chie / 橋本　知依" userId="d974ff01-1f92-419a-ba7c-6fd3fb8463af" providerId="ADAL" clId="{1BF25CD5-5F80-4044-92B4-B7B14FBD1706}" dt="2023-11-07T02:20:27.615" v="120" actId="1076"/>
          <ac:spMkLst>
            <pc:docMk/>
            <pc:sldMk cId="387756159" sldId="336"/>
            <ac:spMk id="11" creationId="{17F3C417-98F1-75DB-7B9A-B9EEB2D9DE65}"/>
          </ac:spMkLst>
        </pc:spChg>
        <pc:spChg chg="mod">
          <ac:chgData name="Hashimoto, Chie / 橋本　知依" userId="d974ff01-1f92-419a-ba7c-6fd3fb8463af" providerId="ADAL" clId="{1BF25CD5-5F80-4044-92B4-B7B14FBD1706}" dt="2023-11-07T02:20:13.657" v="118" actId="1076"/>
          <ac:spMkLst>
            <pc:docMk/>
            <pc:sldMk cId="387756159" sldId="336"/>
            <ac:spMk id="13" creationId="{8342F61E-C0C4-6534-3734-912CA0D31E0B}"/>
          </ac:spMkLst>
        </pc:spChg>
        <pc:grpChg chg="del">
          <ac:chgData name="Hashimoto, Chie / 橋本　知依" userId="d974ff01-1f92-419a-ba7c-6fd3fb8463af" providerId="ADAL" clId="{1BF25CD5-5F80-4044-92B4-B7B14FBD1706}" dt="2023-11-07T02:19:55.238" v="109" actId="165"/>
          <ac:grpSpMkLst>
            <pc:docMk/>
            <pc:sldMk cId="387756159" sldId="336"/>
            <ac:grpSpMk id="10" creationId="{F5802DB7-7568-5BB7-04DF-54385FA05473}"/>
          </ac:grpSpMkLst>
        </pc:grpChg>
        <pc:graphicFrameChg chg="mod ord modGraphic">
          <ac:chgData name="Hashimoto, Chie / 橋本　知依" userId="d974ff01-1f92-419a-ba7c-6fd3fb8463af" providerId="ADAL" clId="{1BF25CD5-5F80-4044-92B4-B7B14FBD1706}" dt="2023-11-07T05:08:29.525" v="337" actId="20577"/>
          <ac:graphicFrameMkLst>
            <pc:docMk/>
            <pc:sldMk cId="387756159" sldId="336"/>
            <ac:graphicFrameMk id="8" creationId="{07219AAD-97A6-3628-5ADC-E4FDDF648FDB}"/>
          </ac:graphicFrameMkLst>
        </pc:graphicFrameChg>
        <pc:picChg chg="add mod ord">
          <ac:chgData name="Hashimoto, Chie / 橋本　知依" userId="d974ff01-1f92-419a-ba7c-6fd3fb8463af" providerId="ADAL" clId="{1BF25CD5-5F80-4044-92B4-B7B14FBD1706}" dt="2023-11-07T02:20:10.419" v="117" actId="1076"/>
          <ac:picMkLst>
            <pc:docMk/>
            <pc:sldMk cId="387756159" sldId="336"/>
            <ac:picMk id="3" creationId="{55AC55B1-8BA8-DD64-50FE-D11F12B45E31}"/>
          </ac:picMkLst>
        </pc:picChg>
        <pc:picChg chg="del mod topLvl">
          <ac:chgData name="Hashimoto, Chie / 橋本　知依" userId="d974ff01-1f92-419a-ba7c-6fd3fb8463af" providerId="ADAL" clId="{1BF25CD5-5F80-4044-92B4-B7B14FBD1706}" dt="2023-11-07T02:19:56.557" v="110" actId="478"/>
          <ac:picMkLst>
            <pc:docMk/>
            <pc:sldMk cId="387756159" sldId="336"/>
            <ac:picMk id="7" creationId="{F2B2FBA9-F862-7196-DE48-200259DFCE0A}"/>
          </ac:picMkLst>
        </pc:picChg>
      </pc:sldChg>
      <pc:sldChg chg="addSp delSp modSp add mod">
        <pc:chgData name="Hashimoto, Chie / 橋本　知依" userId="d974ff01-1f92-419a-ba7c-6fd3fb8463af" providerId="ADAL" clId="{1BF25CD5-5F80-4044-92B4-B7B14FBD1706}" dt="2023-11-07T05:08:31.490" v="339" actId="20577"/>
        <pc:sldMkLst>
          <pc:docMk/>
          <pc:sldMk cId="2278173" sldId="337"/>
        </pc:sldMkLst>
        <pc:spChg chg="mod">
          <ac:chgData name="Hashimoto, Chie / 橋本　知依" userId="d974ff01-1f92-419a-ba7c-6fd3fb8463af" providerId="ADAL" clId="{1BF25CD5-5F80-4044-92B4-B7B14FBD1706}" dt="2023-11-07T02:11:45.232" v="45"/>
          <ac:spMkLst>
            <pc:docMk/>
            <pc:sldMk cId="2278173" sldId="337"/>
            <ac:spMk id="6" creationId="{635E94E0-ED05-73B1-6C26-FD93A57B3A14}"/>
          </ac:spMkLst>
        </pc:spChg>
        <pc:spChg chg="mod">
          <ac:chgData name="Hashimoto, Chie / 橋本　知依" userId="d974ff01-1f92-419a-ba7c-6fd3fb8463af" providerId="ADAL" clId="{1BF25CD5-5F80-4044-92B4-B7B14FBD1706}" dt="2023-11-07T02:26:43.485" v="198" actId="1076"/>
          <ac:spMkLst>
            <pc:docMk/>
            <pc:sldMk cId="2278173" sldId="337"/>
            <ac:spMk id="16" creationId="{1D6AB47F-A32B-EAB7-B773-F88AB17A67AA}"/>
          </ac:spMkLst>
        </pc:spChg>
        <pc:graphicFrameChg chg="mod modGraphic">
          <ac:chgData name="Hashimoto, Chie / 橋本　知依" userId="d974ff01-1f92-419a-ba7c-6fd3fb8463af" providerId="ADAL" clId="{1BF25CD5-5F80-4044-92B4-B7B14FBD1706}" dt="2023-11-07T05:08:31.490" v="339" actId="20577"/>
          <ac:graphicFrameMkLst>
            <pc:docMk/>
            <pc:sldMk cId="2278173" sldId="337"/>
            <ac:graphicFrameMk id="8" creationId="{07219AAD-97A6-3628-5ADC-E4FDDF648FDB}"/>
          </ac:graphicFrameMkLst>
        </pc:graphicFrameChg>
        <pc:picChg chg="add mod">
          <ac:chgData name="Hashimoto, Chie / 橋本　知依" userId="d974ff01-1f92-419a-ba7c-6fd3fb8463af" providerId="ADAL" clId="{1BF25CD5-5F80-4044-92B4-B7B14FBD1706}" dt="2023-11-07T02:26:13.499" v="186" actId="1076"/>
          <ac:picMkLst>
            <pc:docMk/>
            <pc:sldMk cId="2278173" sldId="337"/>
            <ac:picMk id="5" creationId="{EC79D63E-BFEE-019F-C1AC-A09427DCC04F}"/>
          </ac:picMkLst>
        </pc:picChg>
        <pc:picChg chg="del mod">
          <ac:chgData name="Hashimoto, Chie / 橋本　知依" userId="d974ff01-1f92-419a-ba7c-6fd3fb8463af" providerId="ADAL" clId="{1BF25CD5-5F80-4044-92B4-B7B14FBD1706}" dt="2023-11-07T02:25:35.543" v="179" actId="478"/>
          <ac:picMkLst>
            <pc:docMk/>
            <pc:sldMk cId="2278173" sldId="337"/>
            <ac:picMk id="15" creationId="{294AA195-24F3-0130-EC97-16DDE17FD560}"/>
          </ac:picMkLst>
        </pc:picChg>
      </pc:sldChg>
      <pc:sldChg chg="addSp delSp modSp add mod">
        <pc:chgData name="Hashimoto, Chie / 橋本　知依" userId="d974ff01-1f92-419a-ba7c-6fd3fb8463af" providerId="ADAL" clId="{1BF25CD5-5F80-4044-92B4-B7B14FBD1706}" dt="2023-11-07T05:08:27.843" v="335" actId="20577"/>
        <pc:sldMkLst>
          <pc:docMk/>
          <pc:sldMk cId="610923321" sldId="338"/>
        </pc:sldMkLst>
        <pc:spChg chg="mod">
          <ac:chgData name="Hashimoto, Chie / 橋本　知依" userId="d974ff01-1f92-419a-ba7c-6fd3fb8463af" providerId="ADAL" clId="{1BF25CD5-5F80-4044-92B4-B7B14FBD1706}" dt="2023-11-07T02:11:45.232" v="45"/>
          <ac:spMkLst>
            <pc:docMk/>
            <pc:sldMk cId="610923321" sldId="338"/>
            <ac:spMk id="6" creationId="{635E94E0-ED05-73B1-6C26-FD93A57B3A14}"/>
          </ac:spMkLst>
        </pc:spChg>
        <pc:spChg chg="mod">
          <ac:chgData name="Hashimoto, Chie / 橋本　知依" userId="d974ff01-1f92-419a-ba7c-6fd3fb8463af" providerId="ADAL" clId="{1BF25CD5-5F80-4044-92B4-B7B14FBD1706}" dt="2023-11-07T02:33:05.161" v="271" actId="164"/>
          <ac:spMkLst>
            <pc:docMk/>
            <pc:sldMk cId="610923321" sldId="338"/>
            <ac:spMk id="18" creationId="{307DB1F0-2F02-CF93-B7EB-542767EA8462}"/>
          </ac:spMkLst>
        </pc:spChg>
        <pc:spChg chg="mod">
          <ac:chgData name="Hashimoto, Chie / 橋本　知依" userId="d974ff01-1f92-419a-ba7c-6fd3fb8463af" providerId="ADAL" clId="{1BF25CD5-5F80-4044-92B4-B7B14FBD1706}" dt="2023-11-07T02:33:05.161" v="271" actId="164"/>
          <ac:spMkLst>
            <pc:docMk/>
            <pc:sldMk cId="610923321" sldId="338"/>
            <ac:spMk id="21" creationId="{C5A8C477-CF3C-4992-3088-B267BD97FF1C}"/>
          </ac:spMkLst>
        </pc:spChg>
        <pc:spChg chg="mod">
          <ac:chgData name="Hashimoto, Chie / 橋本　知依" userId="d974ff01-1f92-419a-ba7c-6fd3fb8463af" providerId="ADAL" clId="{1BF25CD5-5F80-4044-92B4-B7B14FBD1706}" dt="2023-11-07T02:33:05.161" v="271" actId="164"/>
          <ac:spMkLst>
            <pc:docMk/>
            <pc:sldMk cId="610923321" sldId="338"/>
            <ac:spMk id="22" creationId="{858F98AD-9B33-0FFD-F3D9-18BBC52A8608}"/>
          </ac:spMkLst>
        </pc:spChg>
        <pc:spChg chg="mod">
          <ac:chgData name="Hashimoto, Chie / 橋本　知依" userId="d974ff01-1f92-419a-ba7c-6fd3fb8463af" providerId="ADAL" clId="{1BF25CD5-5F80-4044-92B4-B7B14FBD1706}" dt="2023-11-07T02:33:05.161" v="271" actId="164"/>
          <ac:spMkLst>
            <pc:docMk/>
            <pc:sldMk cId="610923321" sldId="338"/>
            <ac:spMk id="23" creationId="{982683EC-25B4-16BF-75B6-FA9BFFD7E417}"/>
          </ac:spMkLst>
        </pc:spChg>
        <pc:spChg chg="mod">
          <ac:chgData name="Hashimoto, Chie / 橋本　知依" userId="d974ff01-1f92-419a-ba7c-6fd3fb8463af" providerId="ADAL" clId="{1BF25CD5-5F80-4044-92B4-B7B14FBD1706}" dt="2023-11-07T02:33:11.720" v="299" actId="1035"/>
          <ac:spMkLst>
            <pc:docMk/>
            <pc:sldMk cId="610923321" sldId="338"/>
            <ac:spMk id="32" creationId="{5C88F65E-85F9-6DD7-ABD4-0691C200786B}"/>
          </ac:spMkLst>
        </pc:spChg>
        <pc:spChg chg="mod">
          <ac:chgData name="Hashimoto, Chie / 橋本　知依" userId="d974ff01-1f92-419a-ba7c-6fd3fb8463af" providerId="ADAL" clId="{1BF25CD5-5F80-4044-92B4-B7B14FBD1706}" dt="2023-11-07T02:33:11.720" v="299" actId="1035"/>
          <ac:spMkLst>
            <pc:docMk/>
            <pc:sldMk cId="610923321" sldId="338"/>
            <ac:spMk id="33" creationId="{018F122D-8CF7-51FB-0217-111C1BFF5EBB}"/>
          </ac:spMkLst>
        </pc:spChg>
        <pc:spChg chg="mod">
          <ac:chgData name="Hashimoto, Chie / 橋本　知依" userId="d974ff01-1f92-419a-ba7c-6fd3fb8463af" providerId="ADAL" clId="{1BF25CD5-5F80-4044-92B4-B7B14FBD1706}" dt="2023-11-07T02:33:50.910" v="331" actId="14100"/>
          <ac:spMkLst>
            <pc:docMk/>
            <pc:sldMk cId="610923321" sldId="338"/>
            <ac:spMk id="34" creationId="{7410680A-0B2C-3597-0011-0B36726D3E5E}"/>
          </ac:spMkLst>
        </pc:spChg>
        <pc:spChg chg="add del mod">
          <ac:chgData name="Hashimoto, Chie / 橋本　知依" userId="d974ff01-1f92-419a-ba7c-6fd3fb8463af" providerId="ADAL" clId="{1BF25CD5-5F80-4044-92B4-B7B14FBD1706}" dt="2023-11-07T02:33:31.204" v="303"/>
          <ac:spMkLst>
            <pc:docMk/>
            <pc:sldMk cId="610923321" sldId="338"/>
            <ac:spMk id="37" creationId="{CFCC632A-6E3B-A15B-24AE-12B6E334C786}"/>
          </ac:spMkLst>
        </pc:spChg>
        <pc:grpChg chg="add mod">
          <ac:chgData name="Hashimoto, Chie / 橋本　知依" userId="d974ff01-1f92-419a-ba7c-6fd3fb8463af" providerId="ADAL" clId="{1BF25CD5-5F80-4044-92B4-B7B14FBD1706}" dt="2023-11-07T02:33:11.720" v="299" actId="1035"/>
          <ac:grpSpMkLst>
            <pc:docMk/>
            <pc:sldMk cId="610923321" sldId="338"/>
            <ac:grpSpMk id="35" creationId="{100AFA5E-240E-0D90-1A6D-94F8CF1D5FB4}"/>
          </ac:grpSpMkLst>
        </pc:grpChg>
        <pc:graphicFrameChg chg="mod ord modGraphic">
          <ac:chgData name="Hashimoto, Chie / 橋本　知依" userId="d974ff01-1f92-419a-ba7c-6fd3fb8463af" providerId="ADAL" clId="{1BF25CD5-5F80-4044-92B4-B7B14FBD1706}" dt="2023-11-07T05:08:27.843" v="335" actId="20577"/>
          <ac:graphicFrameMkLst>
            <pc:docMk/>
            <pc:sldMk cId="610923321" sldId="338"/>
            <ac:graphicFrameMk id="8" creationId="{07219AAD-97A6-3628-5ADC-E4FDDF648FDB}"/>
          </ac:graphicFrameMkLst>
        </pc:graphicFrameChg>
        <pc:graphicFrameChg chg="add del mod">
          <ac:chgData name="Hashimoto, Chie / 橋本　知依" userId="d974ff01-1f92-419a-ba7c-6fd3fb8463af" providerId="ADAL" clId="{1BF25CD5-5F80-4044-92B4-B7B14FBD1706}" dt="2023-11-07T02:33:31.204" v="303"/>
          <ac:graphicFrameMkLst>
            <pc:docMk/>
            <pc:sldMk cId="610923321" sldId="338"/>
            <ac:graphicFrameMk id="36" creationId="{276394B9-7059-35D4-D2A8-AE166F33F467}"/>
          </ac:graphicFrameMkLst>
        </pc:graphicFrameChg>
        <pc:picChg chg="add mod ord modCrop">
          <ac:chgData name="Hashimoto, Chie / 橋本　知依" userId="d974ff01-1f92-419a-ba7c-6fd3fb8463af" providerId="ADAL" clId="{1BF25CD5-5F80-4044-92B4-B7B14FBD1706}" dt="2023-11-07T02:33:05.161" v="271" actId="164"/>
          <ac:picMkLst>
            <pc:docMk/>
            <pc:sldMk cId="610923321" sldId="338"/>
            <ac:picMk id="3" creationId="{018D5E62-558D-BFC6-E999-116F0726AF38}"/>
          </ac:picMkLst>
        </pc:picChg>
        <pc:picChg chg="add mod ord modCrop">
          <ac:chgData name="Hashimoto, Chie / 橋本　知依" userId="d974ff01-1f92-419a-ba7c-6fd3fb8463af" providerId="ADAL" clId="{1BF25CD5-5F80-4044-92B4-B7B14FBD1706}" dt="2023-11-07T02:33:05.161" v="271" actId="164"/>
          <ac:picMkLst>
            <pc:docMk/>
            <pc:sldMk cId="610923321" sldId="338"/>
            <ac:picMk id="5" creationId="{42DAC83F-4CC5-31D4-986E-CAD04DF297AA}"/>
          </ac:picMkLst>
        </pc:picChg>
        <pc:picChg chg="add mod ord modCrop">
          <ac:chgData name="Hashimoto, Chie / 橋本　知依" userId="d974ff01-1f92-419a-ba7c-6fd3fb8463af" providerId="ADAL" clId="{1BF25CD5-5F80-4044-92B4-B7B14FBD1706}" dt="2023-11-07T02:33:05.161" v="271" actId="164"/>
          <ac:picMkLst>
            <pc:docMk/>
            <pc:sldMk cId="610923321" sldId="338"/>
            <ac:picMk id="9" creationId="{00EEF347-4B04-B57B-B45A-636BFD979A7D}"/>
          </ac:picMkLst>
        </pc:picChg>
        <pc:picChg chg="del">
          <ac:chgData name="Hashimoto, Chie / 橋本　知依" userId="d974ff01-1f92-419a-ba7c-6fd3fb8463af" providerId="ADAL" clId="{1BF25CD5-5F80-4044-92B4-B7B14FBD1706}" dt="2023-11-07T02:32:28.824" v="257" actId="478"/>
          <ac:picMkLst>
            <pc:docMk/>
            <pc:sldMk cId="610923321" sldId="338"/>
            <ac:picMk id="13" creationId="{4040D342-3336-FB98-84B8-91E0DC679587}"/>
          </ac:picMkLst>
        </pc:picChg>
        <pc:picChg chg="del">
          <ac:chgData name="Hashimoto, Chie / 橋本　知依" userId="d974ff01-1f92-419a-ba7c-6fd3fb8463af" providerId="ADAL" clId="{1BF25CD5-5F80-4044-92B4-B7B14FBD1706}" dt="2023-11-07T02:32:30.659" v="259" actId="478"/>
          <ac:picMkLst>
            <pc:docMk/>
            <pc:sldMk cId="610923321" sldId="338"/>
            <ac:picMk id="15" creationId="{5206A7F9-DB09-1AED-E29E-08D96F3E3855}"/>
          </ac:picMkLst>
        </pc:picChg>
        <pc:picChg chg="del">
          <ac:chgData name="Hashimoto, Chie / 橋本　知依" userId="d974ff01-1f92-419a-ba7c-6fd3fb8463af" providerId="ADAL" clId="{1BF25CD5-5F80-4044-92B4-B7B14FBD1706}" dt="2023-11-07T02:32:29.377" v="258" actId="478"/>
          <ac:picMkLst>
            <pc:docMk/>
            <pc:sldMk cId="610923321" sldId="338"/>
            <ac:picMk id="17" creationId="{BCE6D3D1-449C-3370-7F87-C8E1B6D18D8F}"/>
          </ac:picMkLst>
        </pc:picChg>
        <pc:cxnChg chg="mod">
          <ac:chgData name="Hashimoto, Chie / 橋本　知依" userId="d974ff01-1f92-419a-ba7c-6fd3fb8463af" providerId="ADAL" clId="{1BF25CD5-5F80-4044-92B4-B7B14FBD1706}" dt="2023-11-07T02:33:05.161" v="271" actId="164"/>
          <ac:cxnSpMkLst>
            <pc:docMk/>
            <pc:sldMk cId="610923321" sldId="338"/>
            <ac:cxnSpMk id="19" creationId="{364DF187-B46B-1C9A-172D-7FE9175F7158}"/>
          </ac:cxnSpMkLst>
        </pc:cxnChg>
        <pc:cxnChg chg="mod">
          <ac:chgData name="Hashimoto, Chie / 橋本　知依" userId="d974ff01-1f92-419a-ba7c-6fd3fb8463af" providerId="ADAL" clId="{1BF25CD5-5F80-4044-92B4-B7B14FBD1706}" dt="2023-11-07T02:33:05.161" v="271" actId="164"/>
          <ac:cxnSpMkLst>
            <pc:docMk/>
            <pc:sldMk cId="610923321" sldId="338"/>
            <ac:cxnSpMk id="25" creationId="{CF92C02B-BFD6-51F0-0482-BBFF8E509394}"/>
          </ac:cxnSpMkLst>
        </pc:cxnChg>
        <pc:cxnChg chg="mod">
          <ac:chgData name="Hashimoto, Chie / 橋本　知依" userId="d974ff01-1f92-419a-ba7c-6fd3fb8463af" providerId="ADAL" clId="{1BF25CD5-5F80-4044-92B4-B7B14FBD1706}" dt="2023-11-07T02:33:05.161" v="271" actId="164"/>
          <ac:cxnSpMkLst>
            <pc:docMk/>
            <pc:sldMk cId="610923321" sldId="338"/>
            <ac:cxnSpMk id="28" creationId="{629D97A2-5F32-EC5C-0358-F45E5CEC8545}"/>
          </ac:cxnSpMkLst>
        </pc:cxnChg>
      </pc:sldChg>
      <pc:sldChg chg="addSp modSp add mod">
        <pc:chgData name="Hashimoto, Chie / 橋本　知依" userId="d974ff01-1f92-419a-ba7c-6fd3fb8463af" providerId="ADAL" clId="{1BF25CD5-5F80-4044-92B4-B7B14FBD1706}" dt="2023-11-07T05:08:33.397" v="341" actId="20577"/>
        <pc:sldMkLst>
          <pc:docMk/>
          <pc:sldMk cId="546968355" sldId="339"/>
        </pc:sldMkLst>
        <pc:spChg chg="mod">
          <ac:chgData name="Hashimoto, Chie / 橋本　知依" userId="d974ff01-1f92-419a-ba7c-6fd3fb8463af" providerId="ADAL" clId="{1BF25CD5-5F80-4044-92B4-B7B14FBD1706}" dt="2023-11-07T02:11:45.232" v="45"/>
          <ac:spMkLst>
            <pc:docMk/>
            <pc:sldMk cId="546968355" sldId="339"/>
            <ac:spMk id="6" creationId="{635E94E0-ED05-73B1-6C26-FD93A57B3A14}"/>
          </ac:spMkLst>
        </pc:spChg>
        <pc:spChg chg="mod">
          <ac:chgData name="Hashimoto, Chie / 橋本　知依" userId="d974ff01-1f92-419a-ba7c-6fd3fb8463af" providerId="ADAL" clId="{1BF25CD5-5F80-4044-92B4-B7B14FBD1706}" dt="2023-11-07T02:28:20.852" v="214" actId="1076"/>
          <ac:spMkLst>
            <pc:docMk/>
            <pc:sldMk cId="546968355" sldId="339"/>
            <ac:spMk id="7" creationId="{05209458-C285-177E-C095-2B223253721A}"/>
          </ac:spMkLst>
        </pc:spChg>
        <pc:spChg chg="mod">
          <ac:chgData name="Hashimoto, Chie / 橋本　知依" userId="d974ff01-1f92-419a-ba7c-6fd3fb8463af" providerId="ADAL" clId="{1BF25CD5-5F80-4044-92B4-B7B14FBD1706}" dt="2023-11-07T02:27:45.691" v="207" actId="164"/>
          <ac:spMkLst>
            <pc:docMk/>
            <pc:sldMk cId="546968355" sldId="339"/>
            <ac:spMk id="9" creationId="{54D4575D-D83B-43BD-D68C-2FE8CE86271A}"/>
          </ac:spMkLst>
        </pc:spChg>
        <pc:spChg chg="mod">
          <ac:chgData name="Hashimoto, Chie / 橋本　知依" userId="d974ff01-1f92-419a-ba7c-6fd3fb8463af" providerId="ADAL" clId="{1BF25CD5-5F80-4044-92B4-B7B14FBD1706}" dt="2023-11-07T02:28:51.758" v="217" actId="164"/>
          <ac:spMkLst>
            <pc:docMk/>
            <pc:sldMk cId="546968355" sldId="339"/>
            <ac:spMk id="12" creationId="{377D1707-6B3C-59F9-E35C-C59F4BB026F1}"/>
          </ac:spMkLst>
        </pc:spChg>
        <pc:spChg chg="mod">
          <ac:chgData name="Hashimoto, Chie / 橋本　知依" userId="d974ff01-1f92-419a-ba7c-6fd3fb8463af" providerId="ADAL" clId="{1BF25CD5-5F80-4044-92B4-B7B14FBD1706}" dt="2023-11-07T02:28:51.758" v="217" actId="164"/>
          <ac:spMkLst>
            <pc:docMk/>
            <pc:sldMk cId="546968355" sldId="339"/>
            <ac:spMk id="13" creationId="{284CFCF2-8D45-4F66-3A3C-8A8F2487F72F}"/>
          </ac:spMkLst>
        </pc:spChg>
        <pc:spChg chg="mod">
          <ac:chgData name="Hashimoto, Chie / 橋本　知依" userId="d974ff01-1f92-419a-ba7c-6fd3fb8463af" providerId="ADAL" clId="{1BF25CD5-5F80-4044-92B4-B7B14FBD1706}" dt="2023-11-07T02:29:22.001" v="223" actId="20577"/>
          <ac:spMkLst>
            <pc:docMk/>
            <pc:sldMk cId="546968355" sldId="339"/>
            <ac:spMk id="20" creationId="{FDD276AB-A831-001B-23E9-B5B194AB64F0}"/>
          </ac:spMkLst>
        </pc:spChg>
        <pc:grpChg chg="add mod">
          <ac:chgData name="Hashimoto, Chie / 橋本　知依" userId="d974ff01-1f92-419a-ba7c-6fd3fb8463af" providerId="ADAL" clId="{1BF25CD5-5F80-4044-92B4-B7B14FBD1706}" dt="2023-11-07T02:28:18.968" v="213" actId="14100"/>
          <ac:grpSpMkLst>
            <pc:docMk/>
            <pc:sldMk cId="546968355" sldId="339"/>
            <ac:grpSpMk id="2" creationId="{ACF24389-88AE-9821-6D51-A8DEA2BE41FE}"/>
          </ac:grpSpMkLst>
        </pc:grpChg>
        <pc:grpChg chg="add mod">
          <ac:chgData name="Hashimoto, Chie / 橋本　知依" userId="d974ff01-1f92-419a-ba7c-6fd3fb8463af" providerId="ADAL" clId="{1BF25CD5-5F80-4044-92B4-B7B14FBD1706}" dt="2023-11-07T02:29:11.350" v="220" actId="14100"/>
          <ac:grpSpMkLst>
            <pc:docMk/>
            <pc:sldMk cId="546968355" sldId="339"/>
            <ac:grpSpMk id="3" creationId="{0DBA93CB-3AB6-51B8-9DDF-13695DDF95D6}"/>
          </ac:grpSpMkLst>
        </pc:grpChg>
        <pc:graphicFrameChg chg="mod modGraphic">
          <ac:chgData name="Hashimoto, Chie / 橋本　知依" userId="d974ff01-1f92-419a-ba7c-6fd3fb8463af" providerId="ADAL" clId="{1BF25CD5-5F80-4044-92B4-B7B14FBD1706}" dt="2023-11-07T05:08:33.397" v="341" actId="20577"/>
          <ac:graphicFrameMkLst>
            <pc:docMk/>
            <pc:sldMk cId="546968355" sldId="339"/>
            <ac:graphicFrameMk id="8" creationId="{07219AAD-97A6-3628-5ADC-E4FDDF648FDB}"/>
          </ac:graphicFrameMkLst>
        </pc:graphicFrameChg>
        <pc:picChg chg="mod">
          <ac:chgData name="Hashimoto, Chie / 橋本　知依" userId="d974ff01-1f92-419a-ba7c-6fd3fb8463af" providerId="ADAL" clId="{1BF25CD5-5F80-4044-92B4-B7B14FBD1706}" dt="2023-11-07T02:27:45.691" v="207" actId="164"/>
          <ac:picMkLst>
            <pc:docMk/>
            <pc:sldMk cId="546968355" sldId="339"/>
            <ac:picMk id="5" creationId="{9159B025-1850-6DBE-CB75-386D65BB8FCC}"/>
          </ac:picMkLst>
        </pc:picChg>
        <pc:picChg chg="mod">
          <ac:chgData name="Hashimoto, Chie / 橋本　知依" userId="d974ff01-1f92-419a-ba7c-6fd3fb8463af" providerId="ADAL" clId="{1BF25CD5-5F80-4044-92B4-B7B14FBD1706}" dt="2023-11-07T02:28:51.758" v="217" actId="164"/>
          <ac:picMkLst>
            <pc:docMk/>
            <pc:sldMk cId="546968355" sldId="339"/>
            <ac:picMk id="11" creationId="{2E770F2D-0C15-FDF8-BF9C-A6DD016AE5E1}"/>
          </ac:picMkLst>
        </pc:picChg>
        <pc:cxnChg chg="mod">
          <ac:chgData name="Hashimoto, Chie / 橋本　知依" userId="d974ff01-1f92-419a-ba7c-6fd3fb8463af" providerId="ADAL" clId="{1BF25CD5-5F80-4044-92B4-B7B14FBD1706}" dt="2023-11-07T02:28:51.758" v="217" actId="164"/>
          <ac:cxnSpMkLst>
            <pc:docMk/>
            <pc:sldMk cId="546968355" sldId="339"/>
            <ac:cxnSpMk id="17" creationId="{AD54498D-1391-0A62-3BB1-F45DB08DE994}"/>
          </ac:cxnSpMkLst>
        </pc:cxnChg>
      </pc:sldChg>
    </pc:docChg>
  </pc:docChgLst>
  <pc:docChgLst>
    <pc:chgData name="Hashimoto, Chie / 橋本　知依" userId="d974ff01-1f92-419a-ba7c-6fd3fb8463af" providerId="ADAL" clId="{03C4F03E-0846-4D2C-8C5A-99F7FFB6FD79}"/>
    <pc:docChg chg="undo custSel addSld delSld modSld">
      <pc:chgData name="Hashimoto, Chie / 橋本　知依" userId="d974ff01-1f92-419a-ba7c-6fd3fb8463af" providerId="ADAL" clId="{03C4F03E-0846-4D2C-8C5A-99F7FFB6FD79}" dt="2024-04-30T01:22:06.506" v="232" actId="5793"/>
      <pc:docMkLst>
        <pc:docMk/>
      </pc:docMkLst>
      <pc:sldChg chg="modSp mod">
        <pc:chgData name="Hashimoto, Chie / 橋本　知依" userId="d974ff01-1f92-419a-ba7c-6fd3fb8463af" providerId="ADAL" clId="{03C4F03E-0846-4D2C-8C5A-99F7FFB6FD79}" dt="2024-04-30T00:58:14.780" v="4" actId="20577"/>
        <pc:sldMkLst>
          <pc:docMk/>
          <pc:sldMk cId="3840699567" sldId="303"/>
        </pc:sldMkLst>
        <pc:spChg chg="mod">
          <ac:chgData name="Hashimoto, Chie / 橋本　知依" userId="d974ff01-1f92-419a-ba7c-6fd3fb8463af" providerId="ADAL" clId="{03C4F03E-0846-4D2C-8C5A-99F7FFB6FD79}" dt="2024-04-30T00:58:14.780" v="4" actId="20577"/>
          <ac:spMkLst>
            <pc:docMk/>
            <pc:sldMk cId="3840699567" sldId="303"/>
            <ac:spMk id="3" creationId="{530A82E1-8E0D-434A-9DF4-7C2ABD1A07A1}"/>
          </ac:spMkLst>
        </pc:spChg>
      </pc:sldChg>
      <pc:sldChg chg="addSp delSp modSp mod">
        <pc:chgData name="Hashimoto, Chie / 橋本　知依" userId="d974ff01-1f92-419a-ba7c-6fd3fb8463af" providerId="ADAL" clId="{03C4F03E-0846-4D2C-8C5A-99F7FFB6FD79}" dt="2024-04-30T01:17:00.043" v="201" actId="2165"/>
        <pc:sldMkLst>
          <pc:docMk/>
          <pc:sldMk cId="509033882" sldId="305"/>
        </pc:sldMkLst>
        <pc:spChg chg="mod">
          <ac:chgData name="Hashimoto, Chie / 橋本　知依" userId="d974ff01-1f92-419a-ba7c-6fd3fb8463af" providerId="ADAL" clId="{03C4F03E-0846-4D2C-8C5A-99F7FFB6FD79}" dt="2024-04-30T00:58:19.807" v="7" actId="20577"/>
          <ac:spMkLst>
            <pc:docMk/>
            <pc:sldMk cId="509033882" sldId="305"/>
            <ac:spMk id="6" creationId="{531B4B9D-12EA-4BC5-4859-8E23CDDB1A22}"/>
          </ac:spMkLst>
        </pc:spChg>
        <pc:grpChg chg="del">
          <ac:chgData name="Hashimoto, Chie / 橋本　知依" userId="d974ff01-1f92-419a-ba7c-6fd3fb8463af" providerId="ADAL" clId="{03C4F03E-0846-4D2C-8C5A-99F7FFB6FD79}" dt="2024-04-30T00:58:25.929" v="8" actId="478"/>
          <ac:grpSpMkLst>
            <pc:docMk/>
            <pc:sldMk cId="509033882" sldId="305"/>
            <ac:grpSpMk id="23" creationId="{2E4CA916-0FC0-11FE-4FCA-50BCBF21DEFF}"/>
          </ac:grpSpMkLst>
        </pc:grpChg>
        <pc:graphicFrameChg chg="add mod modGraphic">
          <ac:chgData name="Hashimoto, Chie / 橋本　知依" userId="d974ff01-1f92-419a-ba7c-6fd3fb8463af" providerId="ADAL" clId="{03C4F03E-0846-4D2C-8C5A-99F7FFB6FD79}" dt="2024-04-30T01:17:00.043" v="201" actId="2165"/>
          <ac:graphicFrameMkLst>
            <pc:docMk/>
            <pc:sldMk cId="509033882" sldId="305"/>
            <ac:graphicFrameMk id="4" creationId="{4811F8C4-D005-AFA3-8A21-5AA2321C5800}"/>
          </ac:graphicFrameMkLst>
        </pc:graphicFrameChg>
        <pc:graphicFrameChg chg="del">
          <ac:chgData name="Hashimoto, Chie / 橋本　知依" userId="d974ff01-1f92-419a-ba7c-6fd3fb8463af" providerId="ADAL" clId="{03C4F03E-0846-4D2C-8C5A-99F7FFB6FD79}" dt="2024-04-30T00:58:25.929" v="8" actId="478"/>
          <ac:graphicFrameMkLst>
            <pc:docMk/>
            <pc:sldMk cId="509033882" sldId="305"/>
            <ac:graphicFrameMk id="28" creationId="{99FA9CBE-D388-811D-E0C2-694E6E6CE91B}"/>
          </ac:graphicFrameMkLst>
        </pc:graphicFrameChg>
        <pc:picChg chg="del">
          <ac:chgData name="Hashimoto, Chie / 橋本　知依" userId="d974ff01-1f92-419a-ba7c-6fd3fb8463af" providerId="ADAL" clId="{03C4F03E-0846-4D2C-8C5A-99F7FFB6FD79}" dt="2024-04-30T00:58:25.929" v="8" actId="478"/>
          <ac:picMkLst>
            <pc:docMk/>
            <pc:sldMk cId="509033882" sldId="305"/>
            <ac:picMk id="33" creationId="{2A961556-D1B1-5A8F-B4E3-A5396EAED7EA}"/>
          </ac:picMkLst>
        </pc:picChg>
        <pc:picChg chg="del">
          <ac:chgData name="Hashimoto, Chie / 橋本　知依" userId="d974ff01-1f92-419a-ba7c-6fd3fb8463af" providerId="ADAL" clId="{03C4F03E-0846-4D2C-8C5A-99F7FFB6FD79}" dt="2024-04-30T00:58:25.929" v="8" actId="478"/>
          <ac:picMkLst>
            <pc:docMk/>
            <pc:sldMk cId="509033882" sldId="305"/>
            <ac:picMk id="35" creationId="{E469DCCD-015A-8B22-827B-F0EB4BC09F62}"/>
          </ac:picMkLst>
        </pc:picChg>
        <pc:cxnChg chg="mod">
          <ac:chgData name="Hashimoto, Chie / 橋本　知依" userId="d974ff01-1f92-419a-ba7c-6fd3fb8463af" providerId="ADAL" clId="{03C4F03E-0846-4D2C-8C5A-99F7FFB6FD79}" dt="2024-04-30T00:58:25.929" v="8" actId="478"/>
          <ac:cxnSpMkLst>
            <pc:docMk/>
            <pc:sldMk cId="509033882" sldId="305"/>
            <ac:cxnSpMk id="13" creationId="{B83EA792-81B6-4F87-0F7F-BD830ACD1213}"/>
          </ac:cxnSpMkLst>
        </pc:cxnChg>
        <pc:cxnChg chg="mod">
          <ac:chgData name="Hashimoto, Chie / 橋本　知依" userId="d974ff01-1f92-419a-ba7c-6fd3fb8463af" providerId="ADAL" clId="{03C4F03E-0846-4D2C-8C5A-99F7FFB6FD79}" dt="2024-04-30T00:58:25.929" v="8" actId="478"/>
          <ac:cxnSpMkLst>
            <pc:docMk/>
            <pc:sldMk cId="509033882" sldId="305"/>
            <ac:cxnSpMk id="21" creationId="{0D9F80C8-4E8D-77F4-DAC3-D00A12CF993E}"/>
          </ac:cxnSpMkLst>
        </pc:cxnChg>
        <pc:cxnChg chg="mod">
          <ac:chgData name="Hashimoto, Chie / 橋本　知依" userId="d974ff01-1f92-419a-ba7c-6fd3fb8463af" providerId="ADAL" clId="{03C4F03E-0846-4D2C-8C5A-99F7FFB6FD79}" dt="2024-04-30T00:58:25.929" v="8" actId="478"/>
          <ac:cxnSpMkLst>
            <pc:docMk/>
            <pc:sldMk cId="509033882" sldId="305"/>
            <ac:cxnSpMk id="22" creationId="{B9BEDB55-F3C0-C135-D5B6-DA53E5AD1F0C}"/>
          </ac:cxnSpMkLst>
        </pc:cxnChg>
      </pc:sldChg>
      <pc:sldChg chg="del">
        <pc:chgData name="Hashimoto, Chie / 橋本　知依" userId="d974ff01-1f92-419a-ba7c-6fd3fb8463af" providerId="ADAL" clId="{03C4F03E-0846-4D2C-8C5A-99F7FFB6FD79}" dt="2024-04-30T00:58:47.466" v="14" actId="47"/>
        <pc:sldMkLst>
          <pc:docMk/>
          <pc:sldMk cId="546968355" sldId="339"/>
        </pc:sldMkLst>
      </pc:sldChg>
      <pc:sldChg chg="del">
        <pc:chgData name="Hashimoto, Chie / 橋本　知依" userId="d974ff01-1f92-419a-ba7c-6fd3fb8463af" providerId="ADAL" clId="{03C4F03E-0846-4D2C-8C5A-99F7FFB6FD79}" dt="2024-04-30T00:58:47.466" v="14" actId="47"/>
        <pc:sldMkLst>
          <pc:docMk/>
          <pc:sldMk cId="736235912" sldId="342"/>
        </pc:sldMkLst>
      </pc:sldChg>
      <pc:sldChg chg="del">
        <pc:chgData name="Hashimoto, Chie / 橋本　知依" userId="d974ff01-1f92-419a-ba7c-6fd3fb8463af" providerId="ADAL" clId="{03C4F03E-0846-4D2C-8C5A-99F7FFB6FD79}" dt="2024-04-30T00:58:47.466" v="14" actId="47"/>
        <pc:sldMkLst>
          <pc:docMk/>
          <pc:sldMk cId="1377580236" sldId="343"/>
        </pc:sldMkLst>
      </pc:sldChg>
      <pc:sldChg chg="del">
        <pc:chgData name="Hashimoto, Chie / 橋本　知依" userId="d974ff01-1f92-419a-ba7c-6fd3fb8463af" providerId="ADAL" clId="{03C4F03E-0846-4D2C-8C5A-99F7FFB6FD79}" dt="2024-04-30T00:58:47.466" v="14" actId="47"/>
        <pc:sldMkLst>
          <pc:docMk/>
          <pc:sldMk cId="154502441" sldId="344"/>
        </pc:sldMkLst>
      </pc:sldChg>
      <pc:sldChg chg="del">
        <pc:chgData name="Hashimoto, Chie / 橋本　知依" userId="d974ff01-1f92-419a-ba7c-6fd3fb8463af" providerId="ADAL" clId="{03C4F03E-0846-4D2C-8C5A-99F7FFB6FD79}" dt="2024-04-30T00:58:47.466" v="14" actId="47"/>
        <pc:sldMkLst>
          <pc:docMk/>
          <pc:sldMk cId="3302686012" sldId="345"/>
        </pc:sldMkLst>
      </pc:sldChg>
      <pc:sldChg chg="del">
        <pc:chgData name="Hashimoto, Chie / 橋本　知依" userId="d974ff01-1f92-419a-ba7c-6fd3fb8463af" providerId="ADAL" clId="{03C4F03E-0846-4D2C-8C5A-99F7FFB6FD79}" dt="2024-04-30T00:58:29.051" v="9" actId="47"/>
        <pc:sldMkLst>
          <pc:docMk/>
          <pc:sldMk cId="338435638" sldId="346"/>
        </pc:sldMkLst>
      </pc:sldChg>
      <pc:sldChg chg="del">
        <pc:chgData name="Hashimoto, Chie / 橋本　知依" userId="d974ff01-1f92-419a-ba7c-6fd3fb8463af" providerId="ADAL" clId="{03C4F03E-0846-4D2C-8C5A-99F7FFB6FD79}" dt="2024-04-30T00:58:29.688" v="10" actId="47"/>
        <pc:sldMkLst>
          <pc:docMk/>
          <pc:sldMk cId="3615076647" sldId="347"/>
        </pc:sldMkLst>
      </pc:sldChg>
      <pc:sldChg chg="del">
        <pc:chgData name="Hashimoto, Chie / 橋本　知依" userId="d974ff01-1f92-419a-ba7c-6fd3fb8463af" providerId="ADAL" clId="{03C4F03E-0846-4D2C-8C5A-99F7FFB6FD79}" dt="2024-04-30T00:58:30.797" v="11" actId="47"/>
        <pc:sldMkLst>
          <pc:docMk/>
          <pc:sldMk cId="2695599913" sldId="348"/>
        </pc:sldMkLst>
      </pc:sldChg>
      <pc:sldChg chg="modSp add mod">
        <pc:chgData name="Hashimoto, Chie / 橋本　知依" userId="d974ff01-1f92-419a-ba7c-6fd3fb8463af" providerId="ADAL" clId="{03C4F03E-0846-4D2C-8C5A-99F7FFB6FD79}" dt="2024-04-30T01:11:47.805" v="143"/>
        <pc:sldMkLst>
          <pc:docMk/>
          <pc:sldMk cId="3496376620" sldId="348"/>
        </pc:sldMkLst>
        <pc:spChg chg="mod">
          <ac:chgData name="Hashimoto, Chie / 橋本　知依" userId="d974ff01-1f92-419a-ba7c-6fd3fb8463af" providerId="ADAL" clId="{03C4F03E-0846-4D2C-8C5A-99F7FFB6FD79}" dt="2024-04-30T01:11:47.805" v="143"/>
          <ac:spMkLst>
            <pc:docMk/>
            <pc:sldMk cId="3496376620" sldId="348"/>
            <ac:spMk id="6" creationId="{635E94E0-ED05-73B1-6C26-FD93A57B3A14}"/>
          </ac:spMkLst>
        </pc:spChg>
        <pc:spChg chg="mod">
          <ac:chgData name="Hashimoto, Chie / 橋本　知依" userId="d974ff01-1f92-419a-ba7c-6fd3fb8463af" providerId="ADAL" clId="{03C4F03E-0846-4D2C-8C5A-99F7FFB6FD79}" dt="2024-04-30T01:10:05.186" v="133"/>
          <ac:spMkLst>
            <pc:docMk/>
            <pc:sldMk cId="3496376620" sldId="348"/>
            <ac:spMk id="18" creationId="{10ABA0CB-9E5A-A999-239D-19CF1073C29C}"/>
          </ac:spMkLst>
        </pc:spChg>
        <pc:spChg chg="mod">
          <ac:chgData name="Hashimoto, Chie / 橋本　知依" userId="d974ff01-1f92-419a-ba7c-6fd3fb8463af" providerId="ADAL" clId="{03C4F03E-0846-4D2C-8C5A-99F7FFB6FD79}" dt="2024-04-30T01:11:31.744" v="141"/>
          <ac:spMkLst>
            <pc:docMk/>
            <pc:sldMk cId="3496376620" sldId="348"/>
            <ac:spMk id="22" creationId="{B6DD97B2-90AA-74C1-43EB-829EAD043D46}"/>
          </ac:spMkLst>
        </pc:spChg>
        <pc:graphicFrameChg chg="mod modGraphic">
          <ac:chgData name="Hashimoto, Chie / 橋本　知依" userId="d974ff01-1f92-419a-ba7c-6fd3fb8463af" providerId="ADAL" clId="{03C4F03E-0846-4D2C-8C5A-99F7FFB6FD79}" dt="2024-04-30T01:11:15.905" v="137"/>
          <ac:graphicFrameMkLst>
            <pc:docMk/>
            <pc:sldMk cId="3496376620" sldId="348"/>
            <ac:graphicFrameMk id="8" creationId="{07219AAD-97A6-3628-5ADC-E4FDDF648FDB}"/>
          </ac:graphicFrameMkLst>
        </pc:graphicFrameChg>
      </pc:sldChg>
      <pc:sldChg chg="del">
        <pc:chgData name="Hashimoto, Chie / 橋本　知依" userId="d974ff01-1f92-419a-ba7c-6fd3fb8463af" providerId="ADAL" clId="{03C4F03E-0846-4D2C-8C5A-99F7FFB6FD79}" dt="2024-04-30T00:58:32.823" v="12" actId="47"/>
        <pc:sldMkLst>
          <pc:docMk/>
          <pc:sldMk cId="865321650" sldId="349"/>
        </pc:sldMkLst>
      </pc:sldChg>
      <pc:sldChg chg="del">
        <pc:chgData name="Hashimoto, Chie / 橋本　知依" userId="d974ff01-1f92-419a-ba7c-6fd3fb8463af" providerId="ADAL" clId="{03C4F03E-0846-4D2C-8C5A-99F7FFB6FD79}" dt="2024-04-30T00:58:36.293" v="13" actId="47"/>
        <pc:sldMkLst>
          <pc:docMk/>
          <pc:sldMk cId="2136009459" sldId="350"/>
        </pc:sldMkLst>
      </pc:sldChg>
      <pc:sldChg chg="addSp delSp modSp mod">
        <pc:chgData name="Hashimoto, Chie / 橋本　知依" userId="d974ff01-1f92-419a-ba7c-6fd3fb8463af" providerId="ADAL" clId="{03C4F03E-0846-4D2C-8C5A-99F7FFB6FD79}" dt="2024-04-30T01:09:08.965" v="123" actId="14100"/>
        <pc:sldMkLst>
          <pc:docMk/>
          <pc:sldMk cId="4019641770" sldId="351"/>
        </pc:sldMkLst>
        <pc:spChg chg="add mod">
          <ac:chgData name="Hashimoto, Chie / 橋本　知依" userId="d974ff01-1f92-419a-ba7c-6fd3fb8463af" providerId="ADAL" clId="{03C4F03E-0846-4D2C-8C5A-99F7FFB6FD79}" dt="2024-04-30T01:09:01.827" v="120" actId="14100"/>
          <ac:spMkLst>
            <pc:docMk/>
            <pc:sldMk cId="4019641770" sldId="351"/>
            <ac:spMk id="10" creationId="{4EE32F20-61E1-3238-45F0-CF3A3F91C99D}"/>
          </ac:spMkLst>
        </pc:spChg>
        <pc:spChg chg="add mod">
          <ac:chgData name="Hashimoto, Chie / 橋本　知依" userId="d974ff01-1f92-419a-ba7c-6fd3fb8463af" providerId="ADAL" clId="{03C4F03E-0846-4D2C-8C5A-99F7FFB6FD79}" dt="2024-04-30T01:09:08.965" v="123" actId="14100"/>
          <ac:spMkLst>
            <pc:docMk/>
            <pc:sldMk cId="4019641770" sldId="351"/>
            <ac:spMk id="11" creationId="{4B902C78-11B3-CBE0-137C-CF9B4532CC28}"/>
          </ac:spMkLst>
        </pc:spChg>
        <pc:spChg chg="del">
          <ac:chgData name="Hashimoto, Chie / 橋本　知依" userId="d974ff01-1f92-419a-ba7c-6fd3fb8463af" providerId="ADAL" clId="{03C4F03E-0846-4D2C-8C5A-99F7FFB6FD79}" dt="2024-04-30T01:00:01.065" v="33" actId="21"/>
          <ac:spMkLst>
            <pc:docMk/>
            <pc:sldMk cId="4019641770" sldId="351"/>
            <ac:spMk id="13" creationId="{FD26F3E8-AA76-36CB-18C3-004A9CDDCDA0}"/>
          </ac:spMkLst>
        </pc:spChg>
        <pc:grpChg chg="del">
          <ac:chgData name="Hashimoto, Chie / 橋本　知依" userId="d974ff01-1f92-419a-ba7c-6fd3fb8463af" providerId="ADAL" clId="{03C4F03E-0846-4D2C-8C5A-99F7FFB6FD79}" dt="2024-04-30T01:00:01.065" v="33" actId="21"/>
          <ac:grpSpMkLst>
            <pc:docMk/>
            <pc:sldMk cId="4019641770" sldId="351"/>
            <ac:grpSpMk id="9" creationId="{4DCE8DD0-3E02-E4B1-1CAD-CC6F267B8DD4}"/>
          </ac:grpSpMkLst>
        </pc:grpChg>
        <pc:graphicFrameChg chg="mod modGraphic">
          <ac:chgData name="Hashimoto, Chie / 橋本　知依" userId="d974ff01-1f92-419a-ba7c-6fd3fb8463af" providerId="ADAL" clId="{03C4F03E-0846-4D2C-8C5A-99F7FFB6FD79}" dt="2024-04-30T01:08:00.512" v="108"/>
          <ac:graphicFrameMkLst>
            <pc:docMk/>
            <pc:sldMk cId="4019641770" sldId="351"/>
            <ac:graphicFrameMk id="8" creationId="{07219AAD-97A6-3628-5ADC-E4FDDF648FDB}"/>
          </ac:graphicFrameMkLst>
        </pc:graphicFrameChg>
        <pc:picChg chg="add mod">
          <ac:chgData name="Hashimoto, Chie / 橋本　知依" userId="d974ff01-1f92-419a-ba7c-6fd3fb8463af" providerId="ADAL" clId="{03C4F03E-0846-4D2C-8C5A-99F7FFB6FD79}" dt="2024-04-30T01:08:53.644" v="117" actId="14100"/>
          <ac:picMkLst>
            <pc:docMk/>
            <pc:sldMk cId="4019641770" sldId="351"/>
            <ac:picMk id="5" creationId="{E5EBA1D3-EDB2-C70F-A74C-422B9E4C173C}"/>
          </ac:picMkLst>
        </pc:picChg>
      </pc:sldChg>
      <pc:sldChg chg="addSp delSp modSp mod">
        <pc:chgData name="Hashimoto, Chie / 橋本　知依" userId="d974ff01-1f92-419a-ba7c-6fd3fb8463af" providerId="ADAL" clId="{03C4F03E-0846-4D2C-8C5A-99F7FFB6FD79}" dt="2024-04-30T01:18:13.493" v="222" actId="14734"/>
        <pc:sldMkLst>
          <pc:docMk/>
          <pc:sldMk cId="2738866523" sldId="352"/>
        </pc:sldMkLst>
        <pc:spChg chg="mod">
          <ac:chgData name="Hashimoto, Chie / 橋本　知依" userId="d974ff01-1f92-419a-ba7c-6fd3fb8463af" providerId="ADAL" clId="{03C4F03E-0846-4D2C-8C5A-99F7FFB6FD79}" dt="2024-04-30T01:17:53.836" v="216" actId="164"/>
          <ac:spMkLst>
            <pc:docMk/>
            <pc:sldMk cId="2738866523" sldId="352"/>
            <ac:spMk id="9" creationId="{FFA5E1AB-3D11-064F-D1E9-DA2D4D6F50F4}"/>
          </ac:spMkLst>
        </pc:spChg>
        <pc:spChg chg="mod">
          <ac:chgData name="Hashimoto, Chie / 橋本　知依" userId="d974ff01-1f92-419a-ba7c-6fd3fb8463af" providerId="ADAL" clId="{03C4F03E-0846-4D2C-8C5A-99F7FFB6FD79}" dt="2024-04-30T01:17:53.836" v="216" actId="164"/>
          <ac:spMkLst>
            <pc:docMk/>
            <pc:sldMk cId="2738866523" sldId="352"/>
            <ac:spMk id="10" creationId="{6ECE938A-0766-66A9-1E54-2CEF08A09955}"/>
          </ac:spMkLst>
        </pc:spChg>
        <pc:spChg chg="mod">
          <ac:chgData name="Hashimoto, Chie / 橋本　知依" userId="d974ff01-1f92-419a-ba7c-6fd3fb8463af" providerId="ADAL" clId="{03C4F03E-0846-4D2C-8C5A-99F7FFB6FD79}" dt="2024-04-30T01:17:53.836" v="216" actId="164"/>
          <ac:spMkLst>
            <pc:docMk/>
            <pc:sldMk cId="2738866523" sldId="352"/>
            <ac:spMk id="11" creationId="{135E6EF0-F068-9537-1AD0-2CAC135C1F22}"/>
          </ac:spMkLst>
        </pc:spChg>
        <pc:spChg chg="mod">
          <ac:chgData name="Hashimoto, Chie / 橋本　知依" userId="d974ff01-1f92-419a-ba7c-6fd3fb8463af" providerId="ADAL" clId="{03C4F03E-0846-4D2C-8C5A-99F7FFB6FD79}" dt="2024-04-30T01:17:53.836" v="216" actId="164"/>
          <ac:spMkLst>
            <pc:docMk/>
            <pc:sldMk cId="2738866523" sldId="352"/>
            <ac:spMk id="12" creationId="{F746B6C9-B986-63BA-2E0B-EB8CD726E69D}"/>
          </ac:spMkLst>
        </pc:spChg>
        <pc:spChg chg="mod">
          <ac:chgData name="Hashimoto, Chie / 橋本　知依" userId="d974ff01-1f92-419a-ba7c-6fd3fb8463af" providerId="ADAL" clId="{03C4F03E-0846-4D2C-8C5A-99F7FFB6FD79}" dt="2024-04-30T01:17:53.836" v="216" actId="164"/>
          <ac:spMkLst>
            <pc:docMk/>
            <pc:sldMk cId="2738866523" sldId="352"/>
            <ac:spMk id="13" creationId="{C5764E54-FE74-4D59-2A78-AF43667ABDC3}"/>
          </ac:spMkLst>
        </pc:spChg>
        <pc:spChg chg="mod">
          <ac:chgData name="Hashimoto, Chie / 橋本　知依" userId="d974ff01-1f92-419a-ba7c-6fd3fb8463af" providerId="ADAL" clId="{03C4F03E-0846-4D2C-8C5A-99F7FFB6FD79}" dt="2024-04-30T01:17:21.973" v="203" actId="1076"/>
          <ac:spMkLst>
            <pc:docMk/>
            <pc:sldMk cId="2738866523" sldId="352"/>
            <ac:spMk id="14" creationId="{7C874C93-2666-6D52-0820-170678106CFF}"/>
          </ac:spMkLst>
        </pc:spChg>
        <pc:grpChg chg="add mod">
          <ac:chgData name="Hashimoto, Chie / 橋本　知依" userId="d974ff01-1f92-419a-ba7c-6fd3fb8463af" providerId="ADAL" clId="{03C4F03E-0846-4D2C-8C5A-99F7FFB6FD79}" dt="2024-04-30T01:17:58.574" v="217" actId="1076"/>
          <ac:grpSpMkLst>
            <pc:docMk/>
            <pc:sldMk cId="2738866523" sldId="352"/>
            <ac:grpSpMk id="15" creationId="{81360987-2AC6-52F6-40D7-5ABEBFCEE358}"/>
          </ac:grpSpMkLst>
        </pc:grpChg>
        <pc:graphicFrameChg chg="mod modGraphic">
          <ac:chgData name="Hashimoto, Chie / 橋本　知依" userId="d974ff01-1f92-419a-ba7c-6fd3fb8463af" providerId="ADAL" clId="{03C4F03E-0846-4D2C-8C5A-99F7FFB6FD79}" dt="2024-04-30T01:18:13.493" v="222" actId="14734"/>
          <ac:graphicFrameMkLst>
            <pc:docMk/>
            <pc:sldMk cId="2738866523" sldId="352"/>
            <ac:graphicFrameMk id="8" creationId="{07219AAD-97A6-3628-5ADC-E4FDDF648FDB}"/>
          </ac:graphicFrameMkLst>
        </pc:graphicFrameChg>
        <pc:picChg chg="mod">
          <ac:chgData name="Hashimoto, Chie / 橋本　知依" userId="d974ff01-1f92-419a-ba7c-6fd3fb8463af" providerId="ADAL" clId="{03C4F03E-0846-4D2C-8C5A-99F7FFB6FD79}" dt="2024-04-30T01:17:53.836" v="216" actId="164"/>
          <ac:picMkLst>
            <pc:docMk/>
            <pc:sldMk cId="2738866523" sldId="352"/>
            <ac:picMk id="3" creationId="{8018F944-9C14-C478-F6E5-2EA45A0640DE}"/>
          </ac:picMkLst>
        </pc:picChg>
        <pc:picChg chg="add mod">
          <ac:chgData name="Hashimoto, Chie / 橋本　知依" userId="d974ff01-1f92-419a-ba7c-6fd3fb8463af" providerId="ADAL" clId="{03C4F03E-0846-4D2C-8C5A-99F7FFB6FD79}" dt="2024-04-30T01:17:24.915" v="204" actId="14100"/>
          <ac:picMkLst>
            <pc:docMk/>
            <pc:sldMk cId="2738866523" sldId="352"/>
            <ac:picMk id="4" creationId="{418B6125-98BD-20AB-5FDF-9EEA05A4308C}"/>
          </ac:picMkLst>
        </pc:picChg>
        <pc:picChg chg="mod">
          <ac:chgData name="Hashimoto, Chie / 橋本　知依" userId="d974ff01-1f92-419a-ba7c-6fd3fb8463af" providerId="ADAL" clId="{03C4F03E-0846-4D2C-8C5A-99F7FFB6FD79}" dt="2024-04-30T01:17:53.836" v="216" actId="164"/>
          <ac:picMkLst>
            <pc:docMk/>
            <pc:sldMk cId="2738866523" sldId="352"/>
            <ac:picMk id="5" creationId="{4226984B-BCBE-09C5-9DC9-3101FCEF835F}"/>
          </ac:picMkLst>
        </pc:picChg>
        <pc:picChg chg="mod">
          <ac:chgData name="Hashimoto, Chie / 橋本　知依" userId="d974ff01-1f92-419a-ba7c-6fd3fb8463af" providerId="ADAL" clId="{03C4F03E-0846-4D2C-8C5A-99F7FFB6FD79}" dt="2024-04-30T01:17:53.836" v="216" actId="164"/>
          <ac:picMkLst>
            <pc:docMk/>
            <pc:sldMk cId="2738866523" sldId="352"/>
            <ac:picMk id="7" creationId="{C292F743-6FF2-8F15-CED2-A2227520D703}"/>
          </ac:picMkLst>
        </pc:picChg>
        <pc:picChg chg="del">
          <ac:chgData name="Hashimoto, Chie / 橋本　知依" userId="d974ff01-1f92-419a-ba7c-6fd3fb8463af" providerId="ADAL" clId="{03C4F03E-0846-4D2C-8C5A-99F7FFB6FD79}" dt="2024-04-30T00:58:57.726" v="15" actId="478"/>
          <ac:picMkLst>
            <pc:docMk/>
            <pc:sldMk cId="2738866523" sldId="352"/>
            <ac:picMk id="16" creationId="{3963BC4E-A424-3EC6-9781-5778A047A43B}"/>
          </ac:picMkLst>
        </pc:picChg>
      </pc:sldChg>
      <pc:sldChg chg="delSp modSp add mod">
        <pc:chgData name="Hashimoto, Chie / 橋本　知依" userId="d974ff01-1f92-419a-ba7c-6fd3fb8463af" providerId="ADAL" clId="{03C4F03E-0846-4D2C-8C5A-99F7FFB6FD79}" dt="2024-04-30T01:11:49.562" v="144"/>
        <pc:sldMkLst>
          <pc:docMk/>
          <pc:sldMk cId="2617213752" sldId="2146847928"/>
        </pc:sldMkLst>
        <pc:spChg chg="mod">
          <ac:chgData name="Hashimoto, Chie / 橋本　知依" userId="d974ff01-1f92-419a-ba7c-6fd3fb8463af" providerId="ADAL" clId="{03C4F03E-0846-4D2C-8C5A-99F7FFB6FD79}" dt="2024-04-30T01:11:49.562" v="144"/>
          <ac:spMkLst>
            <pc:docMk/>
            <pc:sldMk cId="2617213752" sldId="2146847928"/>
            <ac:spMk id="6" creationId="{635E94E0-ED05-73B1-6C26-FD93A57B3A14}"/>
          </ac:spMkLst>
        </pc:spChg>
        <pc:graphicFrameChg chg="mod modGraphic">
          <ac:chgData name="Hashimoto, Chie / 橋本　知依" userId="d974ff01-1f92-419a-ba7c-6fd3fb8463af" providerId="ADAL" clId="{03C4F03E-0846-4D2C-8C5A-99F7FFB6FD79}" dt="2024-04-30T01:04:28.161" v="75" actId="242"/>
          <ac:graphicFrameMkLst>
            <pc:docMk/>
            <pc:sldMk cId="2617213752" sldId="2146847928"/>
            <ac:graphicFrameMk id="8" creationId="{07219AAD-97A6-3628-5ADC-E4FDDF648FDB}"/>
          </ac:graphicFrameMkLst>
        </pc:graphicFrameChg>
        <pc:picChg chg="del">
          <ac:chgData name="Hashimoto, Chie / 橋本　知依" userId="d974ff01-1f92-419a-ba7c-6fd3fb8463af" providerId="ADAL" clId="{03C4F03E-0846-4D2C-8C5A-99F7FFB6FD79}" dt="2024-04-30T01:04:05.186" v="72" actId="478"/>
          <ac:picMkLst>
            <pc:docMk/>
            <pc:sldMk cId="2617213752" sldId="2146847928"/>
            <ac:picMk id="7" creationId="{9E5912DE-1178-90DA-D848-D239EA60576C}"/>
          </ac:picMkLst>
        </pc:picChg>
      </pc:sldChg>
      <pc:sldChg chg="addSp delSp modSp add mod">
        <pc:chgData name="Hashimoto, Chie / 橋本　知依" userId="d974ff01-1f92-419a-ba7c-6fd3fb8463af" providerId="ADAL" clId="{03C4F03E-0846-4D2C-8C5A-99F7FFB6FD79}" dt="2024-04-30T01:11:45.842" v="142"/>
        <pc:sldMkLst>
          <pc:docMk/>
          <pc:sldMk cId="1021387405" sldId="2146847929"/>
        </pc:sldMkLst>
        <pc:spChg chg="mod">
          <ac:chgData name="Hashimoto, Chie / 橋本　知依" userId="d974ff01-1f92-419a-ba7c-6fd3fb8463af" providerId="ADAL" clId="{03C4F03E-0846-4D2C-8C5A-99F7FFB6FD79}" dt="2024-04-30T01:11:45.842" v="142"/>
          <ac:spMkLst>
            <pc:docMk/>
            <pc:sldMk cId="1021387405" sldId="2146847929"/>
            <ac:spMk id="6" creationId="{635E94E0-ED05-73B1-6C26-FD93A57B3A14}"/>
          </ac:spMkLst>
        </pc:spChg>
        <pc:spChg chg="mod">
          <ac:chgData name="Hashimoto, Chie / 橋本　知依" userId="d974ff01-1f92-419a-ba7c-6fd3fb8463af" providerId="ADAL" clId="{03C4F03E-0846-4D2C-8C5A-99F7FFB6FD79}" dt="2024-04-30T01:00:01.913" v="34"/>
          <ac:spMkLst>
            <pc:docMk/>
            <pc:sldMk cId="1021387405" sldId="2146847929"/>
            <ac:spMk id="7" creationId="{4B7B01CB-5AFE-07B7-1C6A-4E5A048772A9}"/>
          </ac:spMkLst>
        </pc:spChg>
        <pc:spChg chg="add mod">
          <ac:chgData name="Hashimoto, Chie / 橋本　知依" userId="d974ff01-1f92-419a-ba7c-6fd3fb8463af" providerId="ADAL" clId="{03C4F03E-0846-4D2C-8C5A-99F7FFB6FD79}" dt="2024-04-30T01:00:20.850" v="38" actId="1076"/>
          <ac:spMkLst>
            <pc:docMk/>
            <pc:sldMk cId="1021387405" sldId="2146847929"/>
            <ac:spMk id="13" creationId="{FD26F3E8-AA76-36CB-18C3-004A9CDDCDA0}"/>
          </ac:spMkLst>
        </pc:spChg>
        <pc:spChg chg="mod">
          <ac:chgData name="Hashimoto, Chie / 橋本　知依" userId="d974ff01-1f92-419a-ba7c-6fd3fb8463af" providerId="ADAL" clId="{03C4F03E-0846-4D2C-8C5A-99F7FFB6FD79}" dt="2024-04-30T01:06:32.835" v="84"/>
          <ac:spMkLst>
            <pc:docMk/>
            <pc:sldMk cId="1021387405" sldId="2146847929"/>
            <ac:spMk id="18" creationId="{3211CBBB-B099-B756-9CE5-48FDBDEE1E40}"/>
          </ac:spMkLst>
        </pc:spChg>
        <pc:spChg chg="mod">
          <ac:chgData name="Hashimoto, Chie / 橋本　知依" userId="d974ff01-1f92-419a-ba7c-6fd3fb8463af" providerId="ADAL" clId="{03C4F03E-0846-4D2C-8C5A-99F7FFB6FD79}" dt="2024-04-30T01:07:15.303" v="105" actId="1076"/>
          <ac:spMkLst>
            <pc:docMk/>
            <pc:sldMk cId="1021387405" sldId="2146847929"/>
            <ac:spMk id="25" creationId="{D218C078-64DD-469C-70B9-7A5D713AFE78}"/>
          </ac:spMkLst>
        </pc:spChg>
        <pc:spChg chg="del">
          <ac:chgData name="Hashimoto, Chie / 橋本　知依" userId="d974ff01-1f92-419a-ba7c-6fd3fb8463af" providerId="ADAL" clId="{03C4F03E-0846-4D2C-8C5A-99F7FFB6FD79}" dt="2024-04-30T00:59:37.857" v="23" actId="478"/>
          <ac:spMkLst>
            <pc:docMk/>
            <pc:sldMk cId="1021387405" sldId="2146847929"/>
            <ac:spMk id="29" creationId="{CF0E0906-A1A2-22C8-24A4-F234E3F00C6A}"/>
          </ac:spMkLst>
        </pc:spChg>
        <pc:grpChg chg="add mod">
          <ac:chgData name="Hashimoto, Chie / 橋本　知依" userId="d974ff01-1f92-419a-ba7c-6fd3fb8463af" providerId="ADAL" clId="{03C4F03E-0846-4D2C-8C5A-99F7FFB6FD79}" dt="2024-04-30T01:00:18.646" v="37" actId="1076"/>
          <ac:grpSpMkLst>
            <pc:docMk/>
            <pc:sldMk cId="1021387405" sldId="2146847929"/>
            <ac:grpSpMk id="9" creationId="{4DCE8DD0-3E02-E4B1-1CAD-CC6F267B8DD4}"/>
          </ac:grpSpMkLst>
        </pc:grpChg>
        <pc:grpChg chg="del">
          <ac:chgData name="Hashimoto, Chie / 橋本　知依" userId="d974ff01-1f92-419a-ba7c-6fd3fb8463af" providerId="ADAL" clId="{03C4F03E-0846-4D2C-8C5A-99F7FFB6FD79}" dt="2024-04-30T00:59:38.402" v="24" actId="478"/>
          <ac:grpSpMkLst>
            <pc:docMk/>
            <pc:sldMk cId="1021387405" sldId="2146847929"/>
            <ac:grpSpMk id="26" creationId="{6C80AE21-F7C0-059E-0F19-A83A818890D1}"/>
          </ac:grpSpMkLst>
        </pc:grpChg>
        <pc:graphicFrameChg chg="mod modGraphic">
          <ac:chgData name="Hashimoto, Chie / 橋本　知依" userId="d974ff01-1f92-419a-ba7c-6fd3fb8463af" providerId="ADAL" clId="{03C4F03E-0846-4D2C-8C5A-99F7FFB6FD79}" dt="2024-04-30T01:06:25.075" v="83"/>
          <ac:graphicFrameMkLst>
            <pc:docMk/>
            <pc:sldMk cId="1021387405" sldId="2146847929"/>
            <ac:graphicFrameMk id="8" creationId="{07219AAD-97A6-3628-5ADC-E4FDDF648FDB}"/>
          </ac:graphicFrameMkLst>
        </pc:graphicFrameChg>
        <pc:picChg chg="mod modCrop">
          <ac:chgData name="Hashimoto, Chie / 橋本　知依" userId="d974ff01-1f92-419a-ba7c-6fd3fb8463af" providerId="ADAL" clId="{03C4F03E-0846-4D2C-8C5A-99F7FFB6FD79}" dt="2024-04-30T01:00:15.700" v="36" actId="732"/>
          <ac:picMkLst>
            <pc:docMk/>
            <pc:sldMk cId="1021387405" sldId="2146847929"/>
            <ac:picMk id="4" creationId="{65005D76-DC9A-4C20-B154-1042B4E9DD41}"/>
          </ac:picMkLst>
        </pc:picChg>
      </pc:sldChg>
      <pc:sldChg chg="addSp delSp modSp add mod">
        <pc:chgData name="Hashimoto, Chie / 橋本　知依" userId="d974ff01-1f92-419a-ba7c-6fd3fb8463af" providerId="ADAL" clId="{03C4F03E-0846-4D2C-8C5A-99F7FFB6FD79}" dt="2024-04-30T01:22:06.506" v="232" actId="5793"/>
        <pc:sldMkLst>
          <pc:docMk/>
          <pc:sldMk cId="3843533359" sldId="2146847930"/>
        </pc:sldMkLst>
        <pc:spChg chg="add del">
          <ac:chgData name="Hashimoto, Chie / 橋本　知依" userId="d974ff01-1f92-419a-ba7c-6fd3fb8463af" providerId="ADAL" clId="{03C4F03E-0846-4D2C-8C5A-99F7FFB6FD79}" dt="2024-04-30T01:12:24.020" v="150" actId="478"/>
          <ac:spMkLst>
            <pc:docMk/>
            <pc:sldMk cId="3843533359" sldId="2146847930"/>
            <ac:spMk id="3" creationId="{1E400EDE-EE2F-4FB8-9778-A5A6D5083400}"/>
          </ac:spMkLst>
        </pc:spChg>
        <pc:spChg chg="del">
          <ac:chgData name="Hashimoto, Chie / 橋本　知依" userId="d974ff01-1f92-419a-ba7c-6fd3fb8463af" providerId="ADAL" clId="{03C4F03E-0846-4D2C-8C5A-99F7FFB6FD79}" dt="2024-04-30T01:12:24.020" v="150" actId="478"/>
          <ac:spMkLst>
            <pc:docMk/>
            <pc:sldMk cId="3843533359" sldId="2146847930"/>
            <ac:spMk id="6" creationId="{531B4B9D-12EA-4BC5-4859-8E23CDDB1A22}"/>
          </ac:spMkLst>
        </pc:spChg>
        <pc:graphicFrameChg chg="add del mod modGraphic">
          <ac:chgData name="Hashimoto, Chie / 橋本　知依" userId="d974ff01-1f92-419a-ba7c-6fd3fb8463af" providerId="ADAL" clId="{03C4F03E-0846-4D2C-8C5A-99F7FFB6FD79}" dt="2024-04-30T01:22:06.506" v="232" actId="5793"/>
          <ac:graphicFrameMkLst>
            <pc:docMk/>
            <pc:sldMk cId="3843533359" sldId="2146847930"/>
            <ac:graphicFrameMk id="4" creationId="{4811F8C4-D005-AFA3-8A21-5AA2321C5800}"/>
          </ac:graphicFrameMkLst>
        </pc:graphicFrameChg>
      </pc:sldChg>
    </pc:docChg>
  </pc:docChgLst>
  <pc:docChgLst>
    <pc:chgData name="Hashimoto, Chie / 橋本　知依" userId="d974ff01-1f92-419a-ba7c-6fd3fb8463af" providerId="ADAL" clId="{F2CE06CF-0D18-4E50-ADAC-8D95278CCF73}"/>
    <pc:docChg chg="undo redo custSel addSld delSld modSld">
      <pc:chgData name="Hashimoto, Chie / 橋本　知依" userId="d974ff01-1f92-419a-ba7c-6fd3fb8463af" providerId="ADAL" clId="{F2CE06CF-0D18-4E50-ADAC-8D95278CCF73}" dt="2023-12-04T06:43:15.364" v="515" actId="20577"/>
      <pc:docMkLst>
        <pc:docMk/>
      </pc:docMkLst>
      <pc:sldChg chg="modSp mod">
        <pc:chgData name="Hashimoto, Chie / 橋本　知依" userId="d974ff01-1f92-419a-ba7c-6fd3fb8463af" providerId="ADAL" clId="{F2CE06CF-0D18-4E50-ADAC-8D95278CCF73}" dt="2023-12-01T05:08:31.541" v="5" actId="20577"/>
        <pc:sldMkLst>
          <pc:docMk/>
          <pc:sldMk cId="3840699567" sldId="303"/>
        </pc:sldMkLst>
        <pc:spChg chg="mod">
          <ac:chgData name="Hashimoto, Chie / 橋本　知依" userId="d974ff01-1f92-419a-ba7c-6fd3fb8463af" providerId="ADAL" clId="{F2CE06CF-0D18-4E50-ADAC-8D95278CCF73}" dt="2023-12-01T05:08:31.541" v="5" actId="20577"/>
          <ac:spMkLst>
            <pc:docMk/>
            <pc:sldMk cId="3840699567" sldId="303"/>
            <ac:spMk id="3" creationId="{530A82E1-8E0D-434A-9DF4-7C2ABD1A07A1}"/>
          </ac:spMkLst>
        </pc:spChg>
      </pc:sldChg>
      <pc:sldChg chg="addSp delSp modSp mod">
        <pc:chgData name="Hashimoto, Chie / 橋本　知依" userId="d974ff01-1f92-419a-ba7c-6fd3fb8463af" providerId="ADAL" clId="{F2CE06CF-0D18-4E50-ADAC-8D95278CCF73}" dt="2023-12-04T06:43:15.364" v="515" actId="20577"/>
        <pc:sldMkLst>
          <pc:docMk/>
          <pc:sldMk cId="509033882" sldId="305"/>
        </pc:sldMkLst>
        <pc:spChg chg="add del">
          <ac:chgData name="Hashimoto, Chie / 橋本　知依" userId="d974ff01-1f92-419a-ba7c-6fd3fb8463af" providerId="ADAL" clId="{F2CE06CF-0D18-4E50-ADAC-8D95278CCF73}" dt="2023-12-01T05:10:54.793" v="9"/>
          <ac:spMkLst>
            <pc:docMk/>
            <pc:sldMk cId="509033882" sldId="305"/>
            <ac:spMk id="4" creationId="{EA3D78D1-0A6E-2D3F-582C-FB12472AB50F}"/>
          </ac:spMkLst>
        </pc:spChg>
        <pc:spChg chg="mod">
          <ac:chgData name="Hashimoto, Chie / 橋本　知依" userId="d974ff01-1f92-419a-ba7c-6fd3fb8463af" providerId="ADAL" clId="{F2CE06CF-0D18-4E50-ADAC-8D95278CCF73}" dt="2023-12-04T06:43:15.364" v="515" actId="20577"/>
          <ac:spMkLst>
            <pc:docMk/>
            <pc:sldMk cId="509033882" sldId="305"/>
            <ac:spMk id="6" creationId="{531B4B9D-12EA-4BC5-4859-8E23CDDB1A22}"/>
          </ac:spMkLst>
        </pc:spChg>
        <pc:spChg chg="mod topLvl">
          <ac:chgData name="Hashimoto, Chie / 橋本　知依" userId="d974ff01-1f92-419a-ba7c-6fd3fb8463af" providerId="ADAL" clId="{F2CE06CF-0D18-4E50-ADAC-8D95278CCF73}" dt="2023-12-01T05:37:29.963" v="378" actId="164"/>
          <ac:spMkLst>
            <pc:docMk/>
            <pc:sldMk cId="509033882" sldId="305"/>
            <ac:spMk id="8" creationId="{1C9A476A-627D-E25C-BDB1-F3D4ADE68EC3}"/>
          </ac:spMkLst>
        </pc:spChg>
        <pc:spChg chg="mod topLvl">
          <ac:chgData name="Hashimoto, Chie / 橋本　知依" userId="d974ff01-1f92-419a-ba7c-6fd3fb8463af" providerId="ADAL" clId="{F2CE06CF-0D18-4E50-ADAC-8D95278CCF73}" dt="2023-12-01T05:37:29.963" v="378" actId="164"/>
          <ac:spMkLst>
            <pc:docMk/>
            <pc:sldMk cId="509033882" sldId="305"/>
            <ac:spMk id="10" creationId="{7B78723D-DC94-B646-3C3F-E436168776E3}"/>
          </ac:spMkLst>
        </pc:spChg>
        <pc:spChg chg="mod topLvl">
          <ac:chgData name="Hashimoto, Chie / 橋本　知依" userId="d974ff01-1f92-419a-ba7c-6fd3fb8463af" providerId="ADAL" clId="{F2CE06CF-0D18-4E50-ADAC-8D95278CCF73}" dt="2023-12-01T05:37:29.963" v="378" actId="164"/>
          <ac:spMkLst>
            <pc:docMk/>
            <pc:sldMk cId="509033882" sldId="305"/>
            <ac:spMk id="11" creationId="{3ADDD8EC-C1B4-E70C-908C-6BE67E43E783}"/>
          </ac:spMkLst>
        </pc:spChg>
        <pc:spChg chg="mod topLvl">
          <ac:chgData name="Hashimoto, Chie / 橋本　知依" userId="d974ff01-1f92-419a-ba7c-6fd3fb8463af" providerId="ADAL" clId="{F2CE06CF-0D18-4E50-ADAC-8D95278CCF73}" dt="2023-12-01T05:37:29.963" v="378" actId="164"/>
          <ac:spMkLst>
            <pc:docMk/>
            <pc:sldMk cId="509033882" sldId="305"/>
            <ac:spMk id="12" creationId="{188BBF18-AA01-3C7A-3DB4-76531096EC4E}"/>
          </ac:spMkLst>
        </pc:spChg>
        <pc:spChg chg="mod topLvl">
          <ac:chgData name="Hashimoto, Chie / 橋本　知依" userId="d974ff01-1f92-419a-ba7c-6fd3fb8463af" providerId="ADAL" clId="{F2CE06CF-0D18-4E50-ADAC-8D95278CCF73}" dt="2023-12-01T05:37:29.963" v="378" actId="164"/>
          <ac:spMkLst>
            <pc:docMk/>
            <pc:sldMk cId="509033882" sldId="305"/>
            <ac:spMk id="13" creationId="{85B49F9C-8B12-C528-3F70-F168F796E997}"/>
          </ac:spMkLst>
        </pc:spChg>
        <pc:spChg chg="mod ord topLvl">
          <ac:chgData name="Hashimoto, Chie / 橋本　知依" userId="d974ff01-1f92-419a-ba7c-6fd3fb8463af" providerId="ADAL" clId="{F2CE06CF-0D18-4E50-ADAC-8D95278CCF73}" dt="2023-12-01T05:38:04.564" v="390" actId="1076"/>
          <ac:spMkLst>
            <pc:docMk/>
            <pc:sldMk cId="509033882" sldId="305"/>
            <ac:spMk id="14" creationId="{BB90BE3B-5A36-673B-F9BC-09C4B084F7BF}"/>
          </ac:spMkLst>
        </pc:spChg>
        <pc:spChg chg="mod ord topLvl">
          <ac:chgData name="Hashimoto, Chie / 橋本　知依" userId="d974ff01-1f92-419a-ba7c-6fd3fb8463af" providerId="ADAL" clId="{F2CE06CF-0D18-4E50-ADAC-8D95278CCF73}" dt="2023-12-01T05:37:52.715" v="386" actId="1076"/>
          <ac:spMkLst>
            <pc:docMk/>
            <pc:sldMk cId="509033882" sldId="305"/>
            <ac:spMk id="15" creationId="{E2A4D75F-03AE-7B6F-61FB-02B3A101EF21}"/>
          </ac:spMkLst>
        </pc:spChg>
        <pc:spChg chg="mod topLvl">
          <ac:chgData name="Hashimoto, Chie / 橋本　知依" userId="d974ff01-1f92-419a-ba7c-6fd3fb8463af" providerId="ADAL" clId="{F2CE06CF-0D18-4E50-ADAC-8D95278CCF73}" dt="2023-12-01T05:37:29.963" v="378" actId="164"/>
          <ac:spMkLst>
            <pc:docMk/>
            <pc:sldMk cId="509033882" sldId="305"/>
            <ac:spMk id="17" creationId="{8DE1E380-AD9F-3A6C-1DBC-74A5F99AB546}"/>
          </ac:spMkLst>
        </pc:spChg>
        <pc:grpChg chg="add del mod ord">
          <ac:chgData name="Hashimoto, Chie / 橋本　知依" userId="d974ff01-1f92-419a-ba7c-6fd3fb8463af" providerId="ADAL" clId="{F2CE06CF-0D18-4E50-ADAC-8D95278CCF73}" dt="2023-12-01T05:36:30.292" v="360" actId="165"/>
          <ac:grpSpMkLst>
            <pc:docMk/>
            <pc:sldMk cId="509033882" sldId="305"/>
            <ac:grpSpMk id="5" creationId="{66E64D69-620F-6425-71F7-709346F77404}"/>
          </ac:grpSpMkLst>
        </pc:grpChg>
        <pc:grpChg chg="del mod topLvl">
          <ac:chgData name="Hashimoto, Chie / 橋本　知依" userId="d974ff01-1f92-419a-ba7c-6fd3fb8463af" providerId="ADAL" clId="{F2CE06CF-0D18-4E50-ADAC-8D95278CCF73}" dt="2023-12-01T05:38:05.821" v="391" actId="478"/>
          <ac:grpSpMkLst>
            <pc:docMk/>
            <pc:sldMk cId="509033882" sldId="305"/>
            <ac:grpSpMk id="7" creationId="{80FAA5BE-A229-E981-204B-356C5170E06D}"/>
          </ac:grpSpMkLst>
        </pc:grpChg>
        <pc:grpChg chg="del">
          <ac:chgData name="Hashimoto, Chie / 橋本　知依" userId="d974ff01-1f92-419a-ba7c-6fd3fb8463af" providerId="ADAL" clId="{F2CE06CF-0D18-4E50-ADAC-8D95278CCF73}" dt="2023-12-01T05:11:57.892" v="21" actId="478"/>
          <ac:grpSpMkLst>
            <pc:docMk/>
            <pc:sldMk cId="509033882" sldId="305"/>
            <ac:grpSpMk id="20" creationId="{DE6887E3-EAF4-A826-1F77-9CAE9A98A57E}"/>
          </ac:grpSpMkLst>
        </pc:grpChg>
        <pc:grpChg chg="add mod">
          <ac:chgData name="Hashimoto, Chie / 橋本　知依" userId="d974ff01-1f92-419a-ba7c-6fd3fb8463af" providerId="ADAL" clId="{F2CE06CF-0D18-4E50-ADAC-8D95278CCF73}" dt="2023-12-01T05:37:29.963" v="378" actId="164"/>
          <ac:grpSpMkLst>
            <pc:docMk/>
            <pc:sldMk cId="509033882" sldId="305"/>
            <ac:grpSpMk id="30" creationId="{EB8D8055-C591-6189-B1D6-296E8BECFFA8}"/>
          </ac:grpSpMkLst>
        </pc:grpChg>
        <pc:grpChg chg="add mod">
          <ac:chgData name="Hashimoto, Chie / 橋本　知依" userId="d974ff01-1f92-419a-ba7c-6fd3fb8463af" providerId="ADAL" clId="{F2CE06CF-0D18-4E50-ADAC-8D95278CCF73}" dt="2023-12-01T05:37:29.963" v="378" actId="164"/>
          <ac:grpSpMkLst>
            <pc:docMk/>
            <pc:sldMk cId="509033882" sldId="305"/>
            <ac:grpSpMk id="42" creationId="{6CF64B5C-7EB6-170D-432D-FE94358CB960}"/>
          </ac:grpSpMkLst>
        </pc:grpChg>
        <pc:graphicFrameChg chg="mod modGraphic">
          <ac:chgData name="Hashimoto, Chie / 橋本　知依" userId="d974ff01-1f92-419a-ba7c-6fd3fb8463af" providerId="ADAL" clId="{F2CE06CF-0D18-4E50-ADAC-8D95278CCF73}" dt="2023-12-01T05:45:46.736" v="508" actId="20577"/>
          <ac:graphicFrameMkLst>
            <pc:docMk/>
            <pc:sldMk cId="509033882" sldId="305"/>
            <ac:graphicFrameMk id="28" creationId="{99FA9CBE-D388-811D-E0C2-694E6E6CE91B}"/>
          </ac:graphicFrameMkLst>
        </pc:graphicFrameChg>
        <pc:picChg chg="mod">
          <ac:chgData name="Hashimoto, Chie / 橋本　知依" userId="d974ff01-1f92-419a-ba7c-6fd3fb8463af" providerId="ADAL" clId="{F2CE06CF-0D18-4E50-ADAC-8D95278CCF73}" dt="2023-12-01T05:36:30.292" v="360" actId="165"/>
          <ac:picMkLst>
            <pc:docMk/>
            <pc:sldMk cId="509033882" sldId="305"/>
            <ac:picMk id="18" creationId="{70CEE3AD-52E5-A5CB-B8C2-5201D44012FE}"/>
          </ac:picMkLst>
        </pc:picChg>
        <pc:picChg chg="mod">
          <ac:chgData name="Hashimoto, Chie / 橋本　知依" userId="d974ff01-1f92-419a-ba7c-6fd3fb8463af" providerId="ADAL" clId="{F2CE06CF-0D18-4E50-ADAC-8D95278CCF73}" dt="2023-12-01T05:36:30.292" v="360" actId="165"/>
          <ac:picMkLst>
            <pc:docMk/>
            <pc:sldMk cId="509033882" sldId="305"/>
            <ac:picMk id="19" creationId="{CA3351DF-A982-5C96-B186-1EE9A75A6F98}"/>
          </ac:picMkLst>
        </pc:picChg>
        <pc:picChg chg="add del">
          <ac:chgData name="Hashimoto, Chie / 橋本　知依" userId="d974ff01-1f92-419a-ba7c-6fd3fb8463af" providerId="ADAL" clId="{F2CE06CF-0D18-4E50-ADAC-8D95278CCF73}" dt="2023-12-01T05:34:27.566" v="326" actId="478"/>
          <ac:picMkLst>
            <pc:docMk/>
            <pc:sldMk cId="509033882" sldId="305"/>
            <ac:picMk id="24" creationId="{6E10B6A3-6748-3B6C-D9D9-79F85B37A829}"/>
          </ac:picMkLst>
        </pc:picChg>
        <pc:picChg chg="add mod ord modCrop">
          <ac:chgData name="Hashimoto, Chie / 橋本　知依" userId="d974ff01-1f92-419a-ba7c-6fd3fb8463af" providerId="ADAL" clId="{F2CE06CF-0D18-4E50-ADAC-8D95278CCF73}" dt="2023-12-01T05:35:58.345" v="347" actId="732"/>
          <ac:picMkLst>
            <pc:docMk/>
            <pc:sldMk cId="509033882" sldId="305"/>
            <ac:picMk id="26" creationId="{3B77023E-BA1A-CDE2-78ED-27B90EC7033B}"/>
          </ac:picMkLst>
        </pc:picChg>
        <pc:picChg chg="add mod modCrop">
          <ac:chgData name="Hashimoto, Chie / 橋本　知依" userId="d974ff01-1f92-419a-ba7c-6fd3fb8463af" providerId="ADAL" clId="{F2CE06CF-0D18-4E50-ADAC-8D95278CCF73}" dt="2023-12-01T05:36:02.614" v="348" actId="732"/>
          <ac:picMkLst>
            <pc:docMk/>
            <pc:sldMk cId="509033882" sldId="305"/>
            <ac:picMk id="29" creationId="{4E279281-97CC-9EAA-9508-61E9A1868927}"/>
          </ac:picMkLst>
        </pc:picChg>
        <pc:cxnChg chg="mod topLvl">
          <ac:chgData name="Hashimoto, Chie / 橋本　知依" userId="d974ff01-1f92-419a-ba7c-6fd3fb8463af" providerId="ADAL" clId="{F2CE06CF-0D18-4E50-ADAC-8D95278CCF73}" dt="2023-12-01T05:37:29.963" v="378" actId="164"/>
          <ac:cxnSpMkLst>
            <pc:docMk/>
            <pc:sldMk cId="509033882" sldId="305"/>
            <ac:cxnSpMk id="9" creationId="{3DFADB44-0D2F-E784-47C3-D068A698C697}"/>
          </ac:cxnSpMkLst>
        </pc:cxnChg>
        <pc:cxnChg chg="mod topLvl">
          <ac:chgData name="Hashimoto, Chie / 橋本　知依" userId="d974ff01-1f92-419a-ba7c-6fd3fb8463af" providerId="ADAL" clId="{F2CE06CF-0D18-4E50-ADAC-8D95278CCF73}" dt="2023-12-01T05:37:29.963" v="378" actId="164"/>
          <ac:cxnSpMkLst>
            <pc:docMk/>
            <pc:sldMk cId="509033882" sldId="305"/>
            <ac:cxnSpMk id="16" creationId="{2FAFEA4D-C2A9-F101-0851-52C92E671BAA}"/>
          </ac:cxnSpMkLst>
        </pc:cxnChg>
      </pc:sldChg>
      <pc:sldChg chg="add del">
        <pc:chgData name="Hashimoto, Chie / 橋本　知依" userId="d974ff01-1f92-419a-ba7c-6fd3fb8463af" providerId="ADAL" clId="{F2CE06CF-0D18-4E50-ADAC-8D95278CCF73}" dt="2023-12-01T05:28:10.981" v="245" actId="47"/>
        <pc:sldMkLst>
          <pc:docMk/>
          <pc:sldMk cId="387756159" sldId="336"/>
        </pc:sldMkLst>
      </pc:sldChg>
      <pc:sldChg chg="add del">
        <pc:chgData name="Hashimoto, Chie / 橋本　知依" userId="d974ff01-1f92-419a-ba7c-6fd3fb8463af" providerId="ADAL" clId="{F2CE06CF-0D18-4E50-ADAC-8D95278CCF73}" dt="2023-12-01T05:28:10.981" v="245" actId="47"/>
        <pc:sldMkLst>
          <pc:docMk/>
          <pc:sldMk cId="2278173" sldId="337"/>
        </pc:sldMkLst>
      </pc:sldChg>
      <pc:sldChg chg="del">
        <pc:chgData name="Hashimoto, Chie / 橋本　知依" userId="d974ff01-1f92-419a-ba7c-6fd3fb8463af" providerId="ADAL" clId="{F2CE06CF-0D18-4E50-ADAC-8D95278CCF73}" dt="2023-12-01T05:18:52.365" v="132" actId="47"/>
        <pc:sldMkLst>
          <pc:docMk/>
          <pc:sldMk cId="610923321" sldId="338"/>
        </pc:sldMkLst>
      </pc:sldChg>
      <pc:sldChg chg="modSp add mod">
        <pc:chgData name="Hashimoto, Chie / 橋本　知依" userId="d974ff01-1f92-419a-ba7c-6fd3fb8463af" providerId="ADAL" clId="{F2CE06CF-0D18-4E50-ADAC-8D95278CCF73}" dt="2023-12-01T05:28:05" v="244" actId="20577"/>
        <pc:sldMkLst>
          <pc:docMk/>
          <pc:sldMk cId="546968355" sldId="339"/>
        </pc:sldMkLst>
        <pc:spChg chg="mod">
          <ac:chgData name="Hashimoto, Chie / 橋本　知依" userId="d974ff01-1f92-419a-ba7c-6fd3fb8463af" providerId="ADAL" clId="{F2CE06CF-0D18-4E50-ADAC-8D95278CCF73}" dt="2023-12-01T05:19:17.512" v="140"/>
          <ac:spMkLst>
            <pc:docMk/>
            <pc:sldMk cId="546968355" sldId="339"/>
            <ac:spMk id="6" creationId="{635E94E0-ED05-73B1-6C26-FD93A57B3A14}"/>
          </ac:spMkLst>
        </pc:spChg>
        <pc:spChg chg="mod">
          <ac:chgData name="Hashimoto, Chie / 橋本　知依" userId="d974ff01-1f92-419a-ba7c-6fd3fb8463af" providerId="ADAL" clId="{F2CE06CF-0D18-4E50-ADAC-8D95278CCF73}" dt="2023-12-01T05:26:09.602" v="205" actId="1076"/>
          <ac:spMkLst>
            <pc:docMk/>
            <pc:sldMk cId="546968355" sldId="339"/>
            <ac:spMk id="7" creationId="{05209458-C285-177E-C095-2B223253721A}"/>
          </ac:spMkLst>
        </pc:spChg>
        <pc:graphicFrameChg chg="mod modGraphic">
          <ac:chgData name="Hashimoto, Chie / 橋本　知依" userId="d974ff01-1f92-419a-ba7c-6fd3fb8463af" providerId="ADAL" clId="{F2CE06CF-0D18-4E50-ADAC-8D95278CCF73}" dt="2023-12-01T05:28:05" v="244" actId="20577"/>
          <ac:graphicFrameMkLst>
            <pc:docMk/>
            <pc:sldMk cId="546968355" sldId="339"/>
            <ac:graphicFrameMk id="8" creationId="{07219AAD-97A6-3628-5ADC-E4FDDF648FDB}"/>
          </ac:graphicFrameMkLst>
        </pc:graphicFrameChg>
        <pc:picChg chg="mod">
          <ac:chgData name="Hashimoto, Chie / 橋本　知依" userId="d974ff01-1f92-419a-ba7c-6fd3fb8463af" providerId="ADAL" clId="{F2CE06CF-0D18-4E50-ADAC-8D95278CCF73}" dt="2023-12-01T05:27:14.156" v="213" actId="1076"/>
          <ac:picMkLst>
            <pc:docMk/>
            <pc:sldMk cId="546968355" sldId="339"/>
            <ac:picMk id="3" creationId="{C5F51554-C552-DD9E-3BA6-8FCCD1C33C15}"/>
          </ac:picMkLst>
        </pc:picChg>
        <pc:picChg chg="mod">
          <ac:chgData name="Hashimoto, Chie / 橋本　知依" userId="d974ff01-1f92-419a-ba7c-6fd3fb8463af" providerId="ADAL" clId="{F2CE06CF-0D18-4E50-ADAC-8D95278CCF73}" dt="2023-12-01T05:27:14.156" v="213" actId="1076"/>
          <ac:picMkLst>
            <pc:docMk/>
            <pc:sldMk cId="546968355" sldId="339"/>
            <ac:picMk id="4" creationId="{EEB29687-41F4-AD3D-B8D4-2F66232A04C9}"/>
          </ac:picMkLst>
        </pc:picChg>
      </pc:sldChg>
      <pc:sldChg chg="addSp delSp modSp add mod">
        <pc:chgData name="Hashimoto, Chie / 橋本　知依" userId="d974ff01-1f92-419a-ba7c-6fd3fb8463af" providerId="ADAL" clId="{F2CE06CF-0D18-4E50-ADAC-8D95278CCF73}" dt="2023-12-01T05:45:03.504" v="503" actId="20577"/>
        <pc:sldMkLst>
          <pc:docMk/>
          <pc:sldMk cId="2808810551" sldId="340"/>
        </pc:sldMkLst>
        <pc:spChg chg="mod">
          <ac:chgData name="Hashimoto, Chie / 橋本　知依" userId="d974ff01-1f92-419a-ba7c-6fd3fb8463af" providerId="ADAL" clId="{F2CE06CF-0D18-4E50-ADAC-8D95278CCF73}" dt="2023-12-01T05:18:54.065" v="133"/>
          <ac:spMkLst>
            <pc:docMk/>
            <pc:sldMk cId="2808810551" sldId="340"/>
            <ac:spMk id="6" creationId="{635E94E0-ED05-73B1-6C26-FD93A57B3A14}"/>
          </ac:spMkLst>
        </pc:spChg>
        <pc:spChg chg="mod">
          <ac:chgData name="Hashimoto, Chie / 橋本　知依" userId="d974ff01-1f92-419a-ba7c-6fd3fb8463af" providerId="ADAL" clId="{F2CE06CF-0D18-4E50-ADAC-8D95278CCF73}" dt="2023-12-01T05:41:55.129" v="431" actId="20577"/>
          <ac:spMkLst>
            <pc:docMk/>
            <pc:sldMk cId="2808810551" sldId="340"/>
            <ac:spMk id="10" creationId="{84E67B02-7CEA-4D8C-A095-B8E7EFEB3B7C}"/>
          </ac:spMkLst>
        </pc:spChg>
        <pc:spChg chg="mod">
          <ac:chgData name="Hashimoto, Chie / 橋本　知依" userId="d974ff01-1f92-419a-ba7c-6fd3fb8463af" providerId="ADAL" clId="{F2CE06CF-0D18-4E50-ADAC-8D95278CCF73}" dt="2023-12-01T05:42:43.278" v="457"/>
          <ac:spMkLst>
            <pc:docMk/>
            <pc:sldMk cId="2808810551" sldId="340"/>
            <ac:spMk id="11" creationId="{45956B42-914C-F708-53DD-65AF10E31B8D}"/>
          </ac:spMkLst>
        </pc:spChg>
        <pc:spChg chg="mod">
          <ac:chgData name="Hashimoto, Chie / 橋本　知依" userId="d974ff01-1f92-419a-ba7c-6fd3fb8463af" providerId="ADAL" clId="{F2CE06CF-0D18-4E50-ADAC-8D95278CCF73}" dt="2023-12-01T05:43:52.981" v="480" actId="1076"/>
          <ac:spMkLst>
            <pc:docMk/>
            <pc:sldMk cId="2808810551" sldId="340"/>
            <ac:spMk id="12" creationId="{63A99A72-DEA7-70DF-626E-FCDC7574B918}"/>
          </ac:spMkLst>
        </pc:spChg>
        <pc:spChg chg="mod topLvl">
          <ac:chgData name="Hashimoto, Chie / 橋本　知依" userId="d974ff01-1f92-419a-ba7c-6fd3fb8463af" providerId="ADAL" clId="{F2CE06CF-0D18-4E50-ADAC-8D95278CCF73}" dt="2023-12-01T05:42:24.457" v="443" actId="1076"/>
          <ac:spMkLst>
            <pc:docMk/>
            <pc:sldMk cId="2808810551" sldId="340"/>
            <ac:spMk id="18" creationId="{079C5488-42C2-2DCD-B426-F625DDD4549F}"/>
          </ac:spMkLst>
        </pc:spChg>
        <pc:spChg chg="mod topLvl">
          <ac:chgData name="Hashimoto, Chie / 橋本　知依" userId="d974ff01-1f92-419a-ba7c-6fd3fb8463af" providerId="ADAL" clId="{F2CE06CF-0D18-4E50-ADAC-8D95278CCF73}" dt="2023-12-01T05:42:27.256" v="444" actId="1076"/>
          <ac:spMkLst>
            <pc:docMk/>
            <pc:sldMk cId="2808810551" sldId="340"/>
            <ac:spMk id="21" creationId="{3C00BC73-75C4-2465-5D7B-6BA742F1BA64}"/>
          </ac:spMkLst>
        </pc:spChg>
        <pc:spChg chg="mod">
          <ac:chgData name="Hashimoto, Chie / 橋本　知依" userId="d974ff01-1f92-419a-ba7c-6fd3fb8463af" providerId="ADAL" clId="{F2CE06CF-0D18-4E50-ADAC-8D95278CCF73}" dt="2023-12-01T05:42:17.002" v="441" actId="1076"/>
          <ac:spMkLst>
            <pc:docMk/>
            <pc:sldMk cId="2808810551" sldId="340"/>
            <ac:spMk id="27" creationId="{6E85C479-9EEF-15A5-1E95-0973942A532C}"/>
          </ac:spMkLst>
        </pc:spChg>
        <pc:spChg chg="mod">
          <ac:chgData name="Hashimoto, Chie / 橋本　知依" userId="d974ff01-1f92-419a-ba7c-6fd3fb8463af" providerId="ADAL" clId="{F2CE06CF-0D18-4E50-ADAC-8D95278CCF73}" dt="2023-12-01T05:42:11.677" v="440" actId="1076"/>
          <ac:spMkLst>
            <pc:docMk/>
            <pc:sldMk cId="2808810551" sldId="340"/>
            <ac:spMk id="28" creationId="{7D526B0A-4B52-BCA8-12DA-74350C952483}"/>
          </ac:spMkLst>
        </pc:spChg>
        <pc:spChg chg="mod">
          <ac:chgData name="Hashimoto, Chie / 橋本　知依" userId="d974ff01-1f92-419a-ba7c-6fd3fb8463af" providerId="ADAL" clId="{F2CE06CF-0D18-4E50-ADAC-8D95278CCF73}" dt="2023-12-01T05:42:28.724" v="445" actId="1076"/>
          <ac:spMkLst>
            <pc:docMk/>
            <pc:sldMk cId="2808810551" sldId="340"/>
            <ac:spMk id="31" creationId="{AD76C302-457D-0C64-937B-4225DE174A66}"/>
          </ac:spMkLst>
        </pc:spChg>
        <pc:spChg chg="mod">
          <ac:chgData name="Hashimoto, Chie / 橋本　知依" userId="d974ff01-1f92-419a-ba7c-6fd3fb8463af" providerId="ADAL" clId="{F2CE06CF-0D18-4E50-ADAC-8D95278CCF73}" dt="2023-12-01T05:43:25.651" v="471" actId="1076"/>
          <ac:spMkLst>
            <pc:docMk/>
            <pc:sldMk cId="2808810551" sldId="340"/>
            <ac:spMk id="39" creationId="{E90F161E-54DB-A6D5-2FD2-FBFA892E770D}"/>
          </ac:spMkLst>
        </pc:spChg>
        <pc:spChg chg="mod topLvl">
          <ac:chgData name="Hashimoto, Chie / 橋本　知依" userId="d974ff01-1f92-419a-ba7c-6fd3fb8463af" providerId="ADAL" clId="{F2CE06CF-0D18-4E50-ADAC-8D95278CCF73}" dt="2023-12-01T05:43:33.436" v="474" actId="1076"/>
          <ac:spMkLst>
            <pc:docMk/>
            <pc:sldMk cId="2808810551" sldId="340"/>
            <ac:spMk id="41" creationId="{233D0301-8056-27F9-0ED3-84FBD4BCF7AB}"/>
          </ac:spMkLst>
        </pc:spChg>
        <pc:spChg chg="mod topLvl">
          <ac:chgData name="Hashimoto, Chie / 橋本　知依" userId="d974ff01-1f92-419a-ba7c-6fd3fb8463af" providerId="ADAL" clId="{F2CE06CF-0D18-4E50-ADAC-8D95278CCF73}" dt="2023-12-01T05:43:35.551" v="475" actId="1076"/>
          <ac:spMkLst>
            <pc:docMk/>
            <pc:sldMk cId="2808810551" sldId="340"/>
            <ac:spMk id="42" creationId="{3E44C54E-ED5B-9021-F800-D2646905FB0B}"/>
          </ac:spMkLst>
        </pc:spChg>
        <pc:spChg chg="mod">
          <ac:chgData name="Hashimoto, Chie / 橋本　知依" userId="d974ff01-1f92-419a-ba7c-6fd3fb8463af" providerId="ADAL" clId="{F2CE06CF-0D18-4E50-ADAC-8D95278CCF73}" dt="2023-12-01T05:43:23.160" v="470" actId="1076"/>
          <ac:spMkLst>
            <pc:docMk/>
            <pc:sldMk cId="2808810551" sldId="340"/>
            <ac:spMk id="52" creationId="{24B5C4E8-90F6-E9BD-DBFA-85D4430F6773}"/>
          </ac:spMkLst>
        </pc:spChg>
        <pc:spChg chg="mod">
          <ac:chgData name="Hashimoto, Chie / 橋本　知依" userId="d974ff01-1f92-419a-ba7c-6fd3fb8463af" providerId="ADAL" clId="{F2CE06CF-0D18-4E50-ADAC-8D95278CCF73}" dt="2023-12-01T05:43:37.351" v="476" actId="1076"/>
          <ac:spMkLst>
            <pc:docMk/>
            <pc:sldMk cId="2808810551" sldId="340"/>
            <ac:spMk id="53" creationId="{6BE8104A-C6A7-8BA4-D7D4-67CBC4AB5128}"/>
          </ac:spMkLst>
        </pc:spChg>
        <pc:spChg chg="mod">
          <ac:chgData name="Hashimoto, Chie / 橋本　知依" userId="d974ff01-1f92-419a-ba7c-6fd3fb8463af" providerId="ADAL" clId="{F2CE06CF-0D18-4E50-ADAC-8D95278CCF73}" dt="2023-12-01T05:44:41.696" v="496" actId="1076"/>
          <ac:spMkLst>
            <pc:docMk/>
            <pc:sldMk cId="2808810551" sldId="340"/>
            <ac:spMk id="68" creationId="{0AB1FB5A-8196-E73B-0FA9-01CA70DB0468}"/>
          </ac:spMkLst>
        </pc:spChg>
        <pc:spChg chg="mod">
          <ac:chgData name="Hashimoto, Chie / 橋本　知依" userId="d974ff01-1f92-419a-ba7c-6fd3fb8463af" providerId="ADAL" clId="{F2CE06CF-0D18-4E50-ADAC-8D95278CCF73}" dt="2023-12-01T05:44:47.125" v="498" actId="1076"/>
          <ac:spMkLst>
            <pc:docMk/>
            <pc:sldMk cId="2808810551" sldId="340"/>
            <ac:spMk id="70" creationId="{D80073A2-9157-A61F-26A8-5F087F67D387}"/>
          </ac:spMkLst>
        </pc:spChg>
        <pc:spChg chg="mod">
          <ac:chgData name="Hashimoto, Chie / 橋本　知依" userId="d974ff01-1f92-419a-ba7c-6fd3fb8463af" providerId="ADAL" clId="{F2CE06CF-0D18-4E50-ADAC-8D95278CCF73}" dt="2023-12-01T05:44:45.034" v="497" actId="1076"/>
          <ac:spMkLst>
            <pc:docMk/>
            <pc:sldMk cId="2808810551" sldId="340"/>
            <ac:spMk id="71" creationId="{D3BF049B-5BE1-808F-AB72-123FE0707121}"/>
          </ac:spMkLst>
        </pc:spChg>
        <pc:spChg chg="mod">
          <ac:chgData name="Hashimoto, Chie / 橋本　知依" userId="d974ff01-1f92-419a-ba7c-6fd3fb8463af" providerId="ADAL" clId="{F2CE06CF-0D18-4E50-ADAC-8D95278CCF73}" dt="2023-12-01T05:44:49.062" v="499" actId="1076"/>
          <ac:spMkLst>
            <pc:docMk/>
            <pc:sldMk cId="2808810551" sldId="340"/>
            <ac:spMk id="79" creationId="{C19BCF65-A025-483D-8662-9544C32157CE}"/>
          </ac:spMkLst>
        </pc:spChg>
        <pc:grpChg chg="del">
          <ac:chgData name="Hashimoto, Chie / 橋本　知依" userId="d974ff01-1f92-419a-ba7c-6fd3fb8463af" providerId="ADAL" clId="{F2CE06CF-0D18-4E50-ADAC-8D95278CCF73}" dt="2023-12-01T05:40:57.414" v="409" actId="165"/>
          <ac:grpSpMkLst>
            <pc:docMk/>
            <pc:sldMk cId="2808810551" sldId="340"/>
            <ac:grpSpMk id="29" creationId="{F8277547-3B88-69F0-61F1-B6B365002C40}"/>
          </ac:grpSpMkLst>
        </pc:grpChg>
        <pc:grpChg chg="del">
          <ac:chgData name="Hashimoto, Chie / 橋本　知依" userId="d974ff01-1f92-419a-ba7c-6fd3fb8463af" providerId="ADAL" clId="{F2CE06CF-0D18-4E50-ADAC-8D95278CCF73}" dt="2023-12-01T05:40:57.414" v="409" actId="165"/>
          <ac:grpSpMkLst>
            <pc:docMk/>
            <pc:sldMk cId="2808810551" sldId="340"/>
            <ac:grpSpMk id="30" creationId="{3AA55B51-F8B4-51B9-B5AB-464E15A99A5F}"/>
          </ac:grpSpMkLst>
        </pc:grpChg>
        <pc:grpChg chg="del mod">
          <ac:chgData name="Hashimoto, Chie / 橋本　知依" userId="d974ff01-1f92-419a-ba7c-6fd3fb8463af" providerId="ADAL" clId="{F2CE06CF-0D18-4E50-ADAC-8D95278CCF73}" dt="2023-12-01T05:41:02.525" v="412" actId="165"/>
          <ac:grpSpMkLst>
            <pc:docMk/>
            <pc:sldMk cId="2808810551" sldId="340"/>
            <ac:grpSpMk id="46" creationId="{51526E1A-CD5C-2DDA-C47B-3ADD258A9AF1}"/>
          </ac:grpSpMkLst>
        </pc:grpChg>
        <pc:graphicFrameChg chg="mod ord modGraphic">
          <ac:chgData name="Hashimoto, Chie / 橋本　知依" userId="d974ff01-1f92-419a-ba7c-6fd3fb8463af" providerId="ADAL" clId="{F2CE06CF-0D18-4E50-ADAC-8D95278CCF73}" dt="2023-12-01T05:45:03.504" v="503" actId="20577"/>
          <ac:graphicFrameMkLst>
            <pc:docMk/>
            <pc:sldMk cId="2808810551" sldId="340"/>
            <ac:graphicFrameMk id="8" creationId="{07219AAD-97A6-3628-5ADC-E4FDDF648FDB}"/>
          </ac:graphicFrameMkLst>
        </pc:graphicFrameChg>
        <pc:picChg chg="add mod ord modCrop">
          <ac:chgData name="Hashimoto, Chie / 橋本　知依" userId="d974ff01-1f92-419a-ba7c-6fd3fb8463af" providerId="ADAL" clId="{F2CE06CF-0D18-4E50-ADAC-8D95278CCF73}" dt="2023-12-01T05:43:43.548" v="478" actId="732"/>
          <ac:picMkLst>
            <pc:docMk/>
            <pc:sldMk cId="2808810551" sldId="340"/>
            <ac:picMk id="3" creationId="{4F28AC43-163A-C2DF-788D-C0C3CC503FC8}"/>
          </ac:picMkLst>
        </pc:picChg>
        <pc:picChg chg="add mod ord modCrop">
          <ac:chgData name="Hashimoto, Chie / 橋本　知依" userId="d974ff01-1f92-419a-ba7c-6fd3fb8463af" providerId="ADAL" clId="{F2CE06CF-0D18-4E50-ADAC-8D95278CCF73}" dt="2023-12-01T05:43:48.594" v="479" actId="732"/>
          <ac:picMkLst>
            <pc:docMk/>
            <pc:sldMk cId="2808810551" sldId="340"/>
            <ac:picMk id="5" creationId="{83980366-59C0-758A-594F-5C023FEE12D2}"/>
          </ac:picMkLst>
        </pc:picChg>
        <pc:picChg chg="add mod ord modCrop">
          <ac:chgData name="Hashimoto, Chie / 橋本　知依" userId="d974ff01-1f92-419a-ba7c-6fd3fb8463af" providerId="ADAL" clId="{F2CE06CF-0D18-4E50-ADAC-8D95278CCF73}" dt="2023-12-01T05:44:33.009" v="494" actId="1076"/>
          <ac:picMkLst>
            <pc:docMk/>
            <pc:sldMk cId="2808810551" sldId="340"/>
            <ac:picMk id="9" creationId="{FF941519-0B82-B2EA-F11D-093006F1A37B}"/>
          </ac:picMkLst>
        </pc:picChg>
        <pc:picChg chg="del mod topLvl">
          <ac:chgData name="Hashimoto, Chie / 橋本　知依" userId="d974ff01-1f92-419a-ba7c-6fd3fb8463af" providerId="ADAL" clId="{F2CE06CF-0D18-4E50-ADAC-8D95278CCF73}" dt="2023-12-01T05:44:53.386" v="500" actId="478"/>
          <ac:picMkLst>
            <pc:docMk/>
            <pc:sldMk cId="2808810551" sldId="340"/>
            <ac:picMk id="14" creationId="{ECB7ED6A-13E8-420E-E086-36E792FC189E}"/>
          </ac:picMkLst>
        </pc:picChg>
        <pc:picChg chg="del mod topLvl">
          <ac:chgData name="Hashimoto, Chie / 橋本　知依" userId="d974ff01-1f92-419a-ba7c-6fd3fb8463af" providerId="ADAL" clId="{F2CE06CF-0D18-4E50-ADAC-8D95278CCF73}" dt="2023-12-01T05:44:53.386" v="500" actId="478"/>
          <ac:picMkLst>
            <pc:docMk/>
            <pc:sldMk cId="2808810551" sldId="340"/>
            <ac:picMk id="16" creationId="{CFA00811-D511-0336-F6E9-A30CA85FEF76}"/>
          </ac:picMkLst>
        </pc:picChg>
        <pc:picChg chg="add mod ord">
          <ac:chgData name="Hashimoto, Chie / 橋本　知依" userId="d974ff01-1f92-419a-ba7c-6fd3fb8463af" providerId="ADAL" clId="{F2CE06CF-0D18-4E50-ADAC-8D95278CCF73}" dt="2023-12-01T05:43:21.233" v="469" actId="1076"/>
          <ac:picMkLst>
            <pc:docMk/>
            <pc:sldMk cId="2808810551" sldId="340"/>
            <ac:picMk id="20" creationId="{046C672C-F079-E923-5121-69DDF0D13C0B}"/>
          </ac:picMkLst>
        </pc:picChg>
        <pc:picChg chg="add mod ord">
          <ac:chgData name="Hashimoto, Chie / 橋本　知依" userId="d974ff01-1f92-419a-ba7c-6fd3fb8463af" providerId="ADAL" clId="{F2CE06CF-0D18-4E50-ADAC-8D95278CCF73}" dt="2023-12-01T05:43:27.833" v="472" actId="1076"/>
          <ac:picMkLst>
            <pc:docMk/>
            <pc:sldMk cId="2808810551" sldId="340"/>
            <ac:picMk id="22" creationId="{BE91A0FA-7EC5-E875-1F06-11223B8FDE45}"/>
          </ac:picMkLst>
        </pc:picChg>
        <pc:picChg chg="add del mod">
          <ac:chgData name="Hashimoto, Chie / 橋本　知依" userId="d974ff01-1f92-419a-ba7c-6fd3fb8463af" providerId="ADAL" clId="{F2CE06CF-0D18-4E50-ADAC-8D95278CCF73}" dt="2023-12-01T05:44:13.141" v="487"/>
          <ac:picMkLst>
            <pc:docMk/>
            <pc:sldMk cId="2808810551" sldId="340"/>
            <ac:picMk id="32" creationId="{9505C330-8DBC-E306-F88E-464168826FEC}"/>
          </ac:picMkLst>
        </pc:picChg>
        <pc:picChg chg="add mod ord">
          <ac:chgData name="Hashimoto, Chie / 橋本　知依" userId="d974ff01-1f92-419a-ba7c-6fd3fb8463af" providerId="ADAL" clId="{F2CE06CF-0D18-4E50-ADAC-8D95278CCF73}" dt="2023-12-01T05:44:31.011" v="493" actId="1076"/>
          <ac:picMkLst>
            <pc:docMk/>
            <pc:sldMk cId="2808810551" sldId="340"/>
            <ac:picMk id="33" creationId="{2C5895F4-AC89-DFEF-EE5E-B541115836FD}"/>
          </ac:picMkLst>
        </pc:picChg>
        <pc:picChg chg="add del mod">
          <ac:chgData name="Hashimoto, Chie / 橋本　知依" userId="d974ff01-1f92-419a-ba7c-6fd3fb8463af" providerId="ADAL" clId="{F2CE06CF-0D18-4E50-ADAC-8D95278CCF73}" dt="2023-12-01T05:43:04.174" v="463" actId="478"/>
          <ac:picMkLst>
            <pc:docMk/>
            <pc:sldMk cId="2808810551" sldId="340"/>
            <ac:picMk id="37" creationId="{1680B4B7-EFB4-7D15-1023-4168CFF35DA9}"/>
          </ac:picMkLst>
        </pc:picChg>
        <pc:picChg chg="add del mod topLvl">
          <ac:chgData name="Hashimoto, Chie / 橋本　知依" userId="d974ff01-1f92-419a-ba7c-6fd3fb8463af" providerId="ADAL" clId="{F2CE06CF-0D18-4E50-ADAC-8D95278CCF73}" dt="2023-12-01T05:43:04.174" v="463" actId="478"/>
          <ac:picMkLst>
            <pc:docMk/>
            <pc:sldMk cId="2808810551" sldId="340"/>
            <ac:picMk id="38" creationId="{C452BC98-0C35-0F86-D9AB-A81E3A20F465}"/>
          </ac:picMkLst>
        </pc:picChg>
        <pc:picChg chg="del mod">
          <ac:chgData name="Hashimoto, Chie / 橋本　知依" userId="d974ff01-1f92-419a-ba7c-6fd3fb8463af" providerId="ADAL" clId="{F2CE06CF-0D18-4E50-ADAC-8D95278CCF73}" dt="2023-12-01T05:44:18.144" v="490" actId="478"/>
          <ac:picMkLst>
            <pc:docMk/>
            <pc:sldMk cId="2808810551" sldId="340"/>
            <ac:picMk id="55" creationId="{704E5854-F0B9-8028-AE63-1D84D576B36C}"/>
          </ac:picMkLst>
        </pc:picChg>
        <pc:picChg chg="del mod">
          <ac:chgData name="Hashimoto, Chie / 橋本　知依" userId="d974ff01-1f92-419a-ba7c-6fd3fb8463af" providerId="ADAL" clId="{F2CE06CF-0D18-4E50-ADAC-8D95278CCF73}" dt="2023-12-01T05:44:18.144" v="490" actId="478"/>
          <ac:picMkLst>
            <pc:docMk/>
            <pc:sldMk cId="2808810551" sldId="340"/>
            <ac:picMk id="57" creationId="{BAB5C03E-0D2F-D43F-E61C-1B42A5B65B0C}"/>
          </ac:picMkLst>
        </pc:picChg>
        <pc:cxnChg chg="mod topLvl">
          <ac:chgData name="Hashimoto, Chie / 橋本　知依" userId="d974ff01-1f92-419a-ba7c-6fd3fb8463af" providerId="ADAL" clId="{F2CE06CF-0D18-4E50-ADAC-8D95278CCF73}" dt="2023-12-01T05:42:27.256" v="444" actId="1076"/>
          <ac:cxnSpMkLst>
            <pc:docMk/>
            <pc:sldMk cId="2808810551" sldId="340"/>
            <ac:cxnSpMk id="17" creationId="{A1667FA5-F3B7-13FB-E389-9CFFE2313D43}"/>
          </ac:cxnSpMkLst>
        </pc:cxnChg>
        <pc:cxnChg chg="mod topLvl">
          <ac:chgData name="Hashimoto, Chie / 橋本　知依" userId="d974ff01-1f92-419a-ba7c-6fd3fb8463af" providerId="ADAL" clId="{F2CE06CF-0D18-4E50-ADAC-8D95278CCF73}" dt="2023-12-01T05:42:09.843" v="439" actId="1035"/>
          <ac:cxnSpMkLst>
            <pc:docMk/>
            <pc:sldMk cId="2808810551" sldId="340"/>
            <ac:cxnSpMk id="25" creationId="{764DA2B0-4D8B-1F80-B4F7-423EBC74D501}"/>
          </ac:cxnSpMkLst>
        </pc:cxnChg>
        <pc:cxnChg chg="mod topLvl">
          <ac:chgData name="Hashimoto, Chie / 橋本　知依" userId="d974ff01-1f92-419a-ba7c-6fd3fb8463af" providerId="ADAL" clId="{F2CE06CF-0D18-4E50-ADAC-8D95278CCF73}" dt="2023-12-01T05:43:35.551" v="475" actId="1076"/>
          <ac:cxnSpMkLst>
            <pc:docMk/>
            <pc:sldMk cId="2808810551" sldId="340"/>
            <ac:cxnSpMk id="43" creationId="{F2AAA7B2-21E7-FCC0-21F0-5818CA6C614A}"/>
          </ac:cxnSpMkLst>
        </pc:cxnChg>
        <pc:cxnChg chg="mod">
          <ac:chgData name="Hashimoto, Chie / 橋本　知依" userId="d974ff01-1f92-419a-ba7c-6fd3fb8463af" providerId="ADAL" clId="{F2CE06CF-0D18-4E50-ADAC-8D95278CCF73}" dt="2023-12-01T05:43:20.207" v="468" actId="1076"/>
          <ac:cxnSpMkLst>
            <pc:docMk/>
            <pc:sldMk cId="2808810551" sldId="340"/>
            <ac:cxnSpMk id="51" creationId="{7C66E758-65C4-EF49-12E4-66FE7F451EC9}"/>
          </ac:cxnSpMkLst>
        </pc:cxnChg>
        <pc:cxnChg chg="mod">
          <ac:chgData name="Hashimoto, Chie / 橋本　知依" userId="d974ff01-1f92-419a-ba7c-6fd3fb8463af" providerId="ADAL" clId="{F2CE06CF-0D18-4E50-ADAC-8D95278CCF73}" dt="2023-12-01T05:43:39.601" v="477" actId="1076"/>
          <ac:cxnSpMkLst>
            <pc:docMk/>
            <pc:sldMk cId="2808810551" sldId="340"/>
            <ac:cxnSpMk id="63" creationId="{E4AFC687-CCD4-ACA1-28F0-6DE215940574}"/>
          </ac:cxnSpMkLst>
        </pc:cxnChg>
        <pc:cxnChg chg="mod">
          <ac:chgData name="Hashimoto, Chie / 橋本　知依" userId="d974ff01-1f92-419a-ba7c-6fd3fb8463af" providerId="ADAL" clId="{F2CE06CF-0D18-4E50-ADAC-8D95278CCF73}" dt="2023-12-01T05:43:56.304" v="481" actId="14100"/>
          <ac:cxnSpMkLst>
            <pc:docMk/>
            <pc:sldMk cId="2808810551" sldId="340"/>
            <ac:cxnSpMk id="64" creationId="{EAEAC00E-BB25-2A2C-1D2F-EE842E288D1B}"/>
          </ac:cxnSpMkLst>
        </pc:cxnChg>
        <pc:cxnChg chg="mod">
          <ac:chgData name="Hashimoto, Chie / 橋本　知依" userId="d974ff01-1f92-419a-ba7c-6fd3fb8463af" providerId="ADAL" clId="{F2CE06CF-0D18-4E50-ADAC-8D95278CCF73}" dt="2023-12-01T05:44:40.353" v="495" actId="1076"/>
          <ac:cxnSpMkLst>
            <pc:docMk/>
            <pc:sldMk cId="2808810551" sldId="340"/>
            <ac:cxnSpMk id="67" creationId="{BB6D314B-18BA-FA87-746A-1089C0AF749B}"/>
          </ac:cxnSpMkLst>
        </pc:cxnChg>
        <pc:cxnChg chg="mod">
          <ac:chgData name="Hashimoto, Chie / 橋本　知依" userId="d974ff01-1f92-419a-ba7c-6fd3fb8463af" providerId="ADAL" clId="{F2CE06CF-0D18-4E50-ADAC-8D95278CCF73}" dt="2023-12-01T05:44:47.125" v="498" actId="1076"/>
          <ac:cxnSpMkLst>
            <pc:docMk/>
            <pc:sldMk cId="2808810551" sldId="340"/>
            <ac:cxnSpMk id="72" creationId="{1929AD94-07B7-B1C8-40DF-14AC7A5986F7}"/>
          </ac:cxnSpMkLst>
        </pc:cxnChg>
      </pc:sldChg>
      <pc:sldChg chg="modSp add mod">
        <pc:chgData name="Hashimoto, Chie / 橋本　知依" userId="d974ff01-1f92-419a-ba7c-6fd3fb8463af" providerId="ADAL" clId="{F2CE06CF-0D18-4E50-ADAC-8D95278CCF73}" dt="2023-12-01T05:25:33.338" v="198"/>
        <pc:sldMkLst>
          <pc:docMk/>
          <pc:sldMk cId="736235912" sldId="342"/>
        </pc:sldMkLst>
        <pc:spChg chg="mod">
          <ac:chgData name="Hashimoto, Chie / 橋本　知依" userId="d974ff01-1f92-419a-ba7c-6fd3fb8463af" providerId="ADAL" clId="{F2CE06CF-0D18-4E50-ADAC-8D95278CCF73}" dt="2023-12-01T05:19:16.344" v="139"/>
          <ac:spMkLst>
            <pc:docMk/>
            <pc:sldMk cId="736235912" sldId="342"/>
            <ac:spMk id="6" creationId="{635E94E0-ED05-73B1-6C26-FD93A57B3A14}"/>
          </ac:spMkLst>
        </pc:spChg>
        <pc:graphicFrameChg chg="mod modGraphic">
          <ac:chgData name="Hashimoto, Chie / 橋本　知依" userId="d974ff01-1f92-419a-ba7c-6fd3fb8463af" providerId="ADAL" clId="{F2CE06CF-0D18-4E50-ADAC-8D95278CCF73}" dt="2023-12-01T05:25:33.338" v="198"/>
          <ac:graphicFrameMkLst>
            <pc:docMk/>
            <pc:sldMk cId="736235912" sldId="342"/>
            <ac:graphicFrameMk id="8" creationId="{07219AAD-97A6-3628-5ADC-E4FDDF648FDB}"/>
          </ac:graphicFrameMkLst>
        </pc:graphicFrameChg>
      </pc:sldChg>
      <pc:sldChg chg="add del">
        <pc:chgData name="Hashimoto, Chie / 橋本　知依" userId="d974ff01-1f92-419a-ba7c-6fd3fb8463af" providerId="ADAL" clId="{F2CE06CF-0D18-4E50-ADAC-8D95278CCF73}" dt="2023-12-01T05:19:11.694" v="138"/>
        <pc:sldMkLst>
          <pc:docMk/>
          <pc:sldMk cId="2776956757" sldId="343"/>
        </pc:sldMkLst>
      </pc:sldChg>
      <pc:sldChg chg="add del">
        <pc:chgData name="Hashimoto, Chie / 橋本　知依" userId="d974ff01-1f92-419a-ba7c-6fd3fb8463af" providerId="ADAL" clId="{F2CE06CF-0D18-4E50-ADAC-8D95278CCF73}" dt="2023-12-01T05:19:11.694" v="138"/>
        <pc:sldMkLst>
          <pc:docMk/>
          <pc:sldMk cId="3452795276" sldId="344"/>
        </pc:sldMkLst>
      </pc:sldChg>
    </pc:docChg>
  </pc:docChgLst>
  <pc:docChgLst>
    <pc:chgData name="Hashimoto, Chie / 橋本　知依" userId="d974ff01-1f92-419a-ba7c-6fd3fb8463af" providerId="ADAL" clId="{4224465C-F775-4C2E-883D-D0BAD81428DA}"/>
    <pc:docChg chg="undo custSel addSld delSld modSld">
      <pc:chgData name="Hashimoto, Chie / 橋本　知依" userId="d974ff01-1f92-419a-ba7c-6fd3fb8463af" providerId="ADAL" clId="{4224465C-F775-4C2E-883D-D0BAD81428DA}" dt="2023-12-19T05:55:31.140" v="38" actId="207"/>
      <pc:docMkLst>
        <pc:docMk/>
      </pc:docMkLst>
      <pc:sldChg chg="modSp mod">
        <pc:chgData name="Hashimoto, Chie / 橋本　知依" userId="d974ff01-1f92-419a-ba7c-6fd3fb8463af" providerId="ADAL" clId="{4224465C-F775-4C2E-883D-D0BAD81428DA}" dt="2023-12-18T06:59:04.623" v="4" actId="20577"/>
        <pc:sldMkLst>
          <pc:docMk/>
          <pc:sldMk cId="3840699567" sldId="303"/>
        </pc:sldMkLst>
        <pc:spChg chg="mod">
          <ac:chgData name="Hashimoto, Chie / 橋本　知依" userId="d974ff01-1f92-419a-ba7c-6fd3fb8463af" providerId="ADAL" clId="{4224465C-F775-4C2E-883D-D0BAD81428DA}" dt="2023-12-18T06:59:04.623" v="4" actId="20577"/>
          <ac:spMkLst>
            <pc:docMk/>
            <pc:sldMk cId="3840699567" sldId="303"/>
            <ac:spMk id="3" creationId="{530A82E1-8E0D-434A-9DF4-7C2ABD1A07A1}"/>
          </ac:spMkLst>
        </pc:spChg>
      </pc:sldChg>
      <pc:sldChg chg="addSp delSp modSp mod">
        <pc:chgData name="Hashimoto, Chie / 橋本　知依" userId="d974ff01-1f92-419a-ba7c-6fd3fb8463af" providerId="ADAL" clId="{4224465C-F775-4C2E-883D-D0BAD81428DA}" dt="2023-12-18T06:59:29.360" v="22" actId="1076"/>
        <pc:sldMkLst>
          <pc:docMk/>
          <pc:sldMk cId="509033882" sldId="305"/>
        </pc:sldMkLst>
        <pc:spChg chg="mod">
          <ac:chgData name="Hashimoto, Chie / 橋本　知依" userId="d974ff01-1f92-419a-ba7c-6fd3fb8463af" providerId="ADAL" clId="{4224465C-F775-4C2E-883D-D0BAD81428DA}" dt="2023-12-18T06:59:09.172" v="7" actId="20577"/>
          <ac:spMkLst>
            <pc:docMk/>
            <pc:sldMk cId="509033882" sldId="305"/>
            <ac:spMk id="6" creationId="{531B4B9D-12EA-4BC5-4859-8E23CDDB1A22}"/>
          </ac:spMkLst>
        </pc:spChg>
        <pc:spChg chg="del">
          <ac:chgData name="Hashimoto, Chie / 橋本　知依" userId="d974ff01-1f92-419a-ba7c-6fd3fb8463af" providerId="ADAL" clId="{4224465C-F775-4C2E-883D-D0BAD81428DA}" dt="2023-12-18T06:59:15.908" v="11" actId="478"/>
          <ac:spMkLst>
            <pc:docMk/>
            <pc:sldMk cId="509033882" sldId="305"/>
            <ac:spMk id="11" creationId="{3ADDD8EC-C1B4-E70C-908C-6BE67E43E783}"/>
          </ac:spMkLst>
        </pc:spChg>
        <pc:spChg chg="del">
          <ac:chgData name="Hashimoto, Chie / 橋本　知依" userId="d974ff01-1f92-419a-ba7c-6fd3fb8463af" providerId="ADAL" clId="{4224465C-F775-4C2E-883D-D0BAD81428DA}" dt="2023-12-18T06:59:22.489" v="17" actId="478"/>
          <ac:spMkLst>
            <pc:docMk/>
            <pc:sldMk cId="509033882" sldId="305"/>
            <ac:spMk id="12" creationId="{188BBF18-AA01-3C7A-3DB4-76531096EC4E}"/>
          </ac:spMkLst>
        </pc:spChg>
        <pc:spChg chg="del">
          <ac:chgData name="Hashimoto, Chie / 橋本　知依" userId="d974ff01-1f92-419a-ba7c-6fd3fb8463af" providerId="ADAL" clId="{4224465C-F775-4C2E-883D-D0BAD81428DA}" dt="2023-12-18T06:59:21.441" v="16" actId="478"/>
          <ac:spMkLst>
            <pc:docMk/>
            <pc:sldMk cId="509033882" sldId="305"/>
            <ac:spMk id="13" creationId="{85B49F9C-8B12-C528-3F70-F168F796E997}"/>
          </ac:spMkLst>
        </pc:spChg>
        <pc:spChg chg="mod">
          <ac:chgData name="Hashimoto, Chie / 橋本　知依" userId="d974ff01-1f92-419a-ba7c-6fd3fb8463af" providerId="ADAL" clId="{4224465C-F775-4C2E-883D-D0BAD81428DA}" dt="2023-12-18T06:59:29.360" v="22" actId="1076"/>
          <ac:spMkLst>
            <pc:docMk/>
            <pc:sldMk cId="509033882" sldId="305"/>
            <ac:spMk id="14" creationId="{BB90BE3B-5A36-673B-F9BC-09C4B084F7BF}"/>
          </ac:spMkLst>
        </pc:spChg>
        <pc:spChg chg="del">
          <ac:chgData name="Hashimoto, Chie / 橋本　知依" userId="d974ff01-1f92-419a-ba7c-6fd3fb8463af" providerId="ADAL" clId="{4224465C-F775-4C2E-883D-D0BAD81428DA}" dt="2023-12-18T06:59:20.085" v="15" actId="478"/>
          <ac:spMkLst>
            <pc:docMk/>
            <pc:sldMk cId="509033882" sldId="305"/>
            <ac:spMk id="15" creationId="{E2A4D75F-03AE-7B6F-61FB-02B3A101EF21}"/>
          </ac:spMkLst>
        </pc:spChg>
        <pc:spChg chg="del">
          <ac:chgData name="Hashimoto, Chie / 橋本　知依" userId="d974ff01-1f92-419a-ba7c-6fd3fb8463af" providerId="ADAL" clId="{4224465C-F775-4C2E-883D-D0BAD81428DA}" dt="2023-12-18T06:59:17.241" v="12" actId="478"/>
          <ac:spMkLst>
            <pc:docMk/>
            <pc:sldMk cId="509033882" sldId="305"/>
            <ac:spMk id="17" creationId="{8DE1E380-AD9F-3A6C-1DBC-74A5F99AB546}"/>
          </ac:spMkLst>
        </pc:spChg>
        <pc:grpChg chg="add del mod">
          <ac:chgData name="Hashimoto, Chie / 橋本　知依" userId="d974ff01-1f92-419a-ba7c-6fd3fb8463af" providerId="ADAL" clId="{4224465C-F775-4C2E-883D-D0BAD81428DA}" dt="2023-12-18T06:59:27.748" v="21" actId="1076"/>
          <ac:grpSpMkLst>
            <pc:docMk/>
            <pc:sldMk cId="509033882" sldId="305"/>
            <ac:grpSpMk id="42" creationId="{6CF64B5C-7EB6-170D-432D-FE94358CB960}"/>
          </ac:grpSpMkLst>
        </pc:grpChg>
        <pc:graphicFrameChg chg="modGraphic">
          <ac:chgData name="Hashimoto, Chie / 橋本　知依" userId="d974ff01-1f92-419a-ba7c-6fd3fb8463af" providerId="ADAL" clId="{4224465C-F775-4C2E-883D-D0BAD81428DA}" dt="2023-12-18T06:59:13.494" v="10" actId="20577"/>
          <ac:graphicFrameMkLst>
            <pc:docMk/>
            <pc:sldMk cId="509033882" sldId="305"/>
            <ac:graphicFrameMk id="28" creationId="{99FA9CBE-D388-811D-E0C2-694E6E6CE91B}"/>
          </ac:graphicFrameMkLst>
        </pc:graphicFrameChg>
        <pc:cxnChg chg="mod">
          <ac:chgData name="Hashimoto, Chie / 橋本　知依" userId="d974ff01-1f92-419a-ba7c-6fd3fb8463af" providerId="ADAL" clId="{4224465C-F775-4C2E-883D-D0BAD81428DA}" dt="2023-12-18T06:59:18.830" v="14" actId="478"/>
          <ac:cxnSpMkLst>
            <pc:docMk/>
            <pc:sldMk cId="509033882" sldId="305"/>
            <ac:cxnSpMk id="9" creationId="{3DFADB44-0D2F-E784-47C3-D068A698C697}"/>
          </ac:cxnSpMkLst>
        </pc:cxnChg>
        <pc:cxnChg chg="del mod">
          <ac:chgData name="Hashimoto, Chie / 橋本　知依" userId="d974ff01-1f92-419a-ba7c-6fd3fb8463af" providerId="ADAL" clId="{4224465C-F775-4C2E-883D-D0BAD81428DA}" dt="2023-12-18T06:59:23.543" v="18" actId="478"/>
          <ac:cxnSpMkLst>
            <pc:docMk/>
            <pc:sldMk cId="509033882" sldId="305"/>
            <ac:cxnSpMk id="16" creationId="{2FAFEA4D-C2A9-F101-0851-52C92E671BAA}"/>
          </ac:cxnSpMkLst>
        </pc:cxnChg>
      </pc:sldChg>
      <pc:sldChg chg="modSp mod">
        <pc:chgData name="Hashimoto, Chie / 橋本　知依" userId="d974ff01-1f92-419a-ba7c-6fd3fb8463af" providerId="ADAL" clId="{4224465C-F775-4C2E-883D-D0BAD81428DA}" dt="2023-12-18T06:59:47.446" v="31" actId="20577"/>
        <pc:sldMkLst>
          <pc:docMk/>
          <pc:sldMk cId="546968355" sldId="339"/>
        </pc:sldMkLst>
        <pc:graphicFrameChg chg="modGraphic">
          <ac:chgData name="Hashimoto, Chie / 橋本　知依" userId="d974ff01-1f92-419a-ba7c-6fd3fb8463af" providerId="ADAL" clId="{4224465C-F775-4C2E-883D-D0BAD81428DA}" dt="2023-12-18T06:59:47.446" v="31" actId="20577"/>
          <ac:graphicFrameMkLst>
            <pc:docMk/>
            <pc:sldMk cId="546968355" sldId="339"/>
            <ac:graphicFrameMk id="8" creationId="{07219AAD-97A6-3628-5ADC-E4FDDF648FDB}"/>
          </ac:graphicFrameMkLst>
        </pc:graphicFrameChg>
      </pc:sldChg>
      <pc:sldChg chg="del">
        <pc:chgData name="Hashimoto, Chie / 橋本　知依" userId="d974ff01-1f92-419a-ba7c-6fd3fb8463af" providerId="ADAL" clId="{4224465C-F775-4C2E-883D-D0BAD81428DA}" dt="2023-12-18T06:59:40.327" v="23" actId="47"/>
        <pc:sldMkLst>
          <pc:docMk/>
          <pc:sldMk cId="2808810551" sldId="340"/>
        </pc:sldMkLst>
      </pc:sldChg>
      <pc:sldChg chg="delSp modSp add mod">
        <pc:chgData name="Hashimoto, Chie / 橋本　知依" userId="d974ff01-1f92-419a-ba7c-6fd3fb8463af" providerId="ADAL" clId="{4224465C-F775-4C2E-883D-D0BAD81428DA}" dt="2023-12-19T05:55:31.140" v="38" actId="207"/>
        <pc:sldMkLst>
          <pc:docMk/>
          <pc:sldMk cId="2875237215" sldId="340"/>
        </pc:sldMkLst>
        <pc:spChg chg="del">
          <ac:chgData name="Hashimoto, Chie / 橋本　知依" userId="d974ff01-1f92-419a-ba7c-6fd3fb8463af" providerId="ADAL" clId="{4224465C-F775-4C2E-883D-D0BAD81428DA}" dt="2023-12-19T05:53:55.567" v="33" actId="478"/>
          <ac:spMkLst>
            <pc:docMk/>
            <pc:sldMk cId="2875237215" sldId="340"/>
            <ac:spMk id="2" creationId="{79835C0F-A6A9-C8CE-FAA1-B4E98125CF23}"/>
          </ac:spMkLst>
        </pc:spChg>
        <pc:spChg chg="mod">
          <ac:chgData name="Hashimoto, Chie / 橋本　知依" userId="d974ff01-1f92-419a-ba7c-6fd3fb8463af" providerId="ADAL" clId="{4224465C-F775-4C2E-883D-D0BAD81428DA}" dt="2023-12-19T05:55:00.312" v="35" actId="13926"/>
          <ac:spMkLst>
            <pc:docMk/>
            <pc:sldMk cId="2875237215" sldId="340"/>
            <ac:spMk id="7" creationId="{BA736436-5633-2A32-1577-A1CFEFBE9E3C}"/>
          </ac:spMkLst>
        </pc:spChg>
        <pc:spChg chg="mod">
          <ac:chgData name="Hashimoto, Chie / 橋本　知依" userId="d974ff01-1f92-419a-ba7c-6fd3fb8463af" providerId="ADAL" clId="{4224465C-F775-4C2E-883D-D0BAD81428DA}" dt="2023-12-19T05:55:31.140" v="38" actId="207"/>
          <ac:spMkLst>
            <pc:docMk/>
            <pc:sldMk cId="2875237215" sldId="340"/>
            <ac:spMk id="8" creationId="{4D8BC9A6-057F-9D12-6ABE-134908070534}"/>
          </ac:spMkLst>
        </pc:spChg>
      </pc:sldChg>
      <pc:sldChg chg="modSp mod">
        <pc:chgData name="Hashimoto, Chie / 橋本　知依" userId="d974ff01-1f92-419a-ba7c-6fd3fb8463af" providerId="ADAL" clId="{4224465C-F775-4C2E-883D-D0BAD81428DA}" dt="2023-12-18T06:59:43.723" v="27" actId="20577"/>
        <pc:sldMkLst>
          <pc:docMk/>
          <pc:sldMk cId="736235912" sldId="342"/>
        </pc:sldMkLst>
        <pc:graphicFrameChg chg="modGraphic">
          <ac:chgData name="Hashimoto, Chie / 橋本　知依" userId="d974ff01-1f92-419a-ba7c-6fd3fb8463af" providerId="ADAL" clId="{4224465C-F775-4C2E-883D-D0BAD81428DA}" dt="2023-12-18T06:59:43.723" v="27" actId="20577"/>
          <ac:graphicFrameMkLst>
            <pc:docMk/>
            <pc:sldMk cId="736235912" sldId="342"/>
            <ac:graphicFrameMk id="8" creationId="{07219AAD-97A6-3628-5ADC-E4FDDF648FDB}"/>
          </ac:graphicFrameMkLst>
        </pc:graphicFrameChg>
      </pc:sldChg>
    </pc:docChg>
  </pc:docChgLst>
  <pc:docChgLst>
    <pc:chgData name="Hashimoto, Chie / 橋本　知依" userId="d974ff01-1f92-419a-ba7c-6fd3fb8463af" providerId="ADAL" clId="{B094B184-2B5F-41F1-BCA2-90BB860B53AF}"/>
    <pc:docChg chg="undo custSel addSld delSld modSld sldOrd">
      <pc:chgData name="Hashimoto, Chie / 橋本　知依" userId="d974ff01-1f92-419a-ba7c-6fd3fb8463af" providerId="ADAL" clId="{B094B184-2B5F-41F1-BCA2-90BB860B53AF}" dt="2023-10-25T08:55:32.844" v="7484" actId="20577"/>
      <pc:docMkLst>
        <pc:docMk/>
      </pc:docMkLst>
      <pc:sldChg chg="modSp mod">
        <pc:chgData name="Hashimoto, Chie / 橋本　知依" userId="d974ff01-1f92-419a-ba7c-6fd3fb8463af" providerId="ADAL" clId="{B094B184-2B5F-41F1-BCA2-90BB860B53AF}" dt="2023-10-25T08:26:09.095" v="6610" actId="20577"/>
        <pc:sldMkLst>
          <pc:docMk/>
          <pc:sldMk cId="3840699567" sldId="303"/>
        </pc:sldMkLst>
        <pc:spChg chg="mod">
          <ac:chgData name="Hashimoto, Chie / 橋本　知依" userId="d974ff01-1f92-419a-ba7c-6fd3fb8463af" providerId="ADAL" clId="{B094B184-2B5F-41F1-BCA2-90BB860B53AF}" dt="2023-10-25T08:26:09.095" v="6610" actId="20577"/>
          <ac:spMkLst>
            <pc:docMk/>
            <pc:sldMk cId="3840699567" sldId="303"/>
            <ac:spMk id="3" creationId="{530A82E1-8E0D-434A-9DF4-7C2ABD1A07A1}"/>
          </ac:spMkLst>
        </pc:spChg>
      </pc:sldChg>
      <pc:sldChg chg="addSp delSp modSp mod">
        <pc:chgData name="Hashimoto, Chie / 橋本　知依" userId="d974ff01-1f92-419a-ba7c-6fd3fb8463af" providerId="ADAL" clId="{B094B184-2B5F-41F1-BCA2-90BB860B53AF}" dt="2023-10-25T08:26:15.303" v="6620" actId="20577"/>
        <pc:sldMkLst>
          <pc:docMk/>
          <pc:sldMk cId="509033882" sldId="305"/>
        </pc:sldMkLst>
        <pc:spChg chg="mod">
          <ac:chgData name="Hashimoto, Chie / 橋本　知依" userId="d974ff01-1f92-419a-ba7c-6fd3fb8463af" providerId="ADAL" clId="{B094B184-2B5F-41F1-BCA2-90BB860B53AF}" dt="2023-10-25T08:26:15.303" v="6620" actId="20577"/>
          <ac:spMkLst>
            <pc:docMk/>
            <pc:sldMk cId="509033882" sldId="305"/>
            <ac:spMk id="6" creationId="{531B4B9D-12EA-4BC5-4859-8E23CDDB1A22}"/>
          </ac:spMkLst>
        </pc:spChg>
        <pc:spChg chg="add mod">
          <ac:chgData name="Hashimoto, Chie / 橋本　知依" userId="d974ff01-1f92-419a-ba7c-6fd3fb8463af" providerId="ADAL" clId="{B094B184-2B5F-41F1-BCA2-90BB860B53AF}" dt="2023-10-25T08:25:39.361" v="6606" actId="1076"/>
          <ac:spMkLst>
            <pc:docMk/>
            <pc:sldMk cId="509033882" sldId="305"/>
            <ac:spMk id="7" creationId="{DB462E19-2AD4-6A23-1FAF-F7BF8087DC23}"/>
          </ac:spMkLst>
        </pc:spChg>
        <pc:spChg chg="add mod">
          <ac:chgData name="Hashimoto, Chie / 橋本　知依" userId="d974ff01-1f92-419a-ba7c-6fd3fb8463af" providerId="ADAL" clId="{B094B184-2B5F-41F1-BCA2-90BB860B53AF}" dt="2023-10-25T08:21:09.054" v="6390" actId="1076"/>
          <ac:spMkLst>
            <pc:docMk/>
            <pc:sldMk cId="509033882" sldId="305"/>
            <ac:spMk id="8" creationId="{060EFA88-1D8D-D8A8-2766-30DFABE47B40}"/>
          </ac:spMkLst>
        </pc:spChg>
        <pc:spChg chg="add mod">
          <ac:chgData name="Hashimoto, Chie / 橋本　知依" userId="d974ff01-1f92-419a-ba7c-6fd3fb8463af" providerId="ADAL" clId="{B094B184-2B5F-41F1-BCA2-90BB860B53AF}" dt="2023-10-25T08:21:59.807" v="6405" actId="1076"/>
          <ac:spMkLst>
            <pc:docMk/>
            <pc:sldMk cId="509033882" sldId="305"/>
            <ac:spMk id="9" creationId="{3FD80B45-95D0-6766-6080-C0EB58642D3F}"/>
          </ac:spMkLst>
        </pc:spChg>
        <pc:spChg chg="add mod">
          <ac:chgData name="Hashimoto, Chie / 橋本　知依" userId="d974ff01-1f92-419a-ba7c-6fd3fb8463af" providerId="ADAL" clId="{B094B184-2B5F-41F1-BCA2-90BB860B53AF}" dt="2023-10-25T08:21:25.614" v="6397" actId="1076"/>
          <ac:spMkLst>
            <pc:docMk/>
            <pc:sldMk cId="509033882" sldId="305"/>
            <ac:spMk id="10" creationId="{9AB43444-53DB-6BBC-AD6C-9D23C75023D8}"/>
          </ac:spMkLst>
        </pc:spChg>
        <pc:spChg chg="del">
          <ac:chgData name="Hashimoto, Chie / 橋本　知依" userId="d974ff01-1f92-419a-ba7c-6fd3fb8463af" providerId="ADAL" clId="{B094B184-2B5F-41F1-BCA2-90BB860B53AF}" dt="2023-10-24T04:38:22.432" v="533" actId="478"/>
          <ac:spMkLst>
            <pc:docMk/>
            <pc:sldMk cId="509033882" sldId="305"/>
            <ac:spMk id="14" creationId="{2F1F5D93-3A64-BF85-7FE5-DEB5015267C9}"/>
          </ac:spMkLst>
        </pc:spChg>
        <pc:spChg chg="add mod">
          <ac:chgData name="Hashimoto, Chie / 橋本　知依" userId="d974ff01-1f92-419a-ba7c-6fd3fb8463af" providerId="ADAL" clId="{B094B184-2B5F-41F1-BCA2-90BB860B53AF}" dt="2023-10-25T08:22:56.900" v="6416" actId="1076"/>
          <ac:spMkLst>
            <pc:docMk/>
            <pc:sldMk cId="509033882" sldId="305"/>
            <ac:spMk id="15" creationId="{1BA45130-5008-5B6D-5E0A-D7511ABAAFEC}"/>
          </ac:spMkLst>
        </pc:spChg>
        <pc:spChg chg="del">
          <ac:chgData name="Hashimoto, Chie / 橋本　知依" userId="d974ff01-1f92-419a-ba7c-6fd3fb8463af" providerId="ADAL" clId="{B094B184-2B5F-41F1-BCA2-90BB860B53AF}" dt="2023-10-24T04:38:22.432" v="533" actId="478"/>
          <ac:spMkLst>
            <pc:docMk/>
            <pc:sldMk cId="509033882" sldId="305"/>
            <ac:spMk id="15" creationId="{9AE51388-2457-6B2E-3642-01861993E9D2}"/>
          </ac:spMkLst>
        </pc:spChg>
        <pc:spChg chg="add mod">
          <ac:chgData name="Hashimoto, Chie / 橋本　知依" userId="d974ff01-1f92-419a-ba7c-6fd3fb8463af" providerId="ADAL" clId="{B094B184-2B5F-41F1-BCA2-90BB860B53AF}" dt="2023-10-25T08:22:59.600" v="6418" actId="1076"/>
          <ac:spMkLst>
            <pc:docMk/>
            <pc:sldMk cId="509033882" sldId="305"/>
            <ac:spMk id="16" creationId="{F98D9867-26FC-CE13-BF7E-83BF0BE2F750}"/>
          </ac:spMkLst>
        </pc:spChg>
        <pc:spChg chg="del">
          <ac:chgData name="Hashimoto, Chie / 橋本　知依" userId="d974ff01-1f92-419a-ba7c-6fd3fb8463af" providerId="ADAL" clId="{B094B184-2B5F-41F1-BCA2-90BB860B53AF}" dt="2023-10-24T04:38:22.432" v="533" actId="478"/>
          <ac:spMkLst>
            <pc:docMk/>
            <pc:sldMk cId="509033882" sldId="305"/>
            <ac:spMk id="16" creationId="{FA551613-80C7-9002-39C4-A8DC97E4A457}"/>
          </ac:spMkLst>
        </pc:spChg>
        <pc:spChg chg="add mod">
          <ac:chgData name="Hashimoto, Chie / 橋本　知依" userId="d974ff01-1f92-419a-ba7c-6fd3fb8463af" providerId="ADAL" clId="{B094B184-2B5F-41F1-BCA2-90BB860B53AF}" dt="2023-10-25T08:23:01.873" v="6420" actId="1076"/>
          <ac:spMkLst>
            <pc:docMk/>
            <pc:sldMk cId="509033882" sldId="305"/>
            <ac:spMk id="17" creationId="{D6F23847-5F51-9D6D-F67C-E132E46F5139}"/>
          </ac:spMkLst>
        </pc:spChg>
        <pc:spChg chg="add mod">
          <ac:chgData name="Hashimoto, Chie / 橋本　知依" userId="d974ff01-1f92-419a-ba7c-6fd3fb8463af" providerId="ADAL" clId="{B094B184-2B5F-41F1-BCA2-90BB860B53AF}" dt="2023-10-25T08:23:05.345" v="6422" actId="1076"/>
          <ac:spMkLst>
            <pc:docMk/>
            <pc:sldMk cId="509033882" sldId="305"/>
            <ac:spMk id="18" creationId="{BFBDD624-2EFF-97DA-F192-A8619B02AE06}"/>
          </ac:spMkLst>
        </pc:spChg>
        <pc:graphicFrameChg chg="mod modGraphic">
          <ac:chgData name="Hashimoto, Chie / 橋本　知依" userId="d974ff01-1f92-419a-ba7c-6fd3fb8463af" providerId="ADAL" clId="{B094B184-2B5F-41F1-BCA2-90BB860B53AF}" dt="2023-10-25T08:14:43.634" v="6297"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B094B184-2B5F-41F1-BCA2-90BB860B53AF}" dt="2023-10-25T08:22:17.193" v="6407" actId="14100"/>
          <ac:picMkLst>
            <pc:docMk/>
            <pc:sldMk cId="509033882" sldId="305"/>
            <ac:picMk id="5" creationId="{F4681FF7-250C-91CB-5F6B-B0D480BB087B}"/>
          </ac:picMkLst>
        </pc:picChg>
        <pc:picChg chg="del">
          <ac:chgData name="Hashimoto, Chie / 橋本　知依" userId="d974ff01-1f92-419a-ba7c-6fd3fb8463af" providerId="ADAL" clId="{B094B184-2B5F-41F1-BCA2-90BB860B53AF}" dt="2023-10-24T02:53:16.265" v="465" actId="478"/>
          <ac:picMkLst>
            <pc:docMk/>
            <pc:sldMk cId="509033882" sldId="305"/>
            <ac:picMk id="7" creationId="{4A5533C5-8F36-3D3B-B3F2-6340BF6FF027}"/>
          </ac:picMkLst>
        </pc:picChg>
        <pc:picChg chg="del">
          <ac:chgData name="Hashimoto, Chie / 橋本　知依" userId="d974ff01-1f92-419a-ba7c-6fd3fb8463af" providerId="ADAL" clId="{B094B184-2B5F-41F1-BCA2-90BB860B53AF}" dt="2023-10-24T02:53:16.602" v="466" actId="478"/>
          <ac:picMkLst>
            <pc:docMk/>
            <pc:sldMk cId="509033882" sldId="305"/>
            <ac:picMk id="12" creationId="{2F060B4F-C837-0902-555C-F84674E1C497}"/>
          </ac:picMkLst>
        </pc:picChg>
        <pc:picChg chg="add mod modCrop">
          <ac:chgData name="Hashimoto, Chie / 橋本　知依" userId="d974ff01-1f92-419a-ba7c-6fd3fb8463af" providerId="ADAL" clId="{B094B184-2B5F-41F1-BCA2-90BB860B53AF}" dt="2023-10-25T08:22:28.489" v="6410" actId="732"/>
          <ac:picMkLst>
            <pc:docMk/>
            <pc:sldMk cId="509033882" sldId="305"/>
            <ac:picMk id="12" creationId="{E13259DC-C80C-8F02-7B0E-353663BBCD48}"/>
          </ac:picMkLst>
        </pc:picChg>
        <pc:picChg chg="add mod modCrop">
          <ac:chgData name="Hashimoto, Chie / 橋本　知依" userId="d974ff01-1f92-419a-ba7c-6fd3fb8463af" providerId="ADAL" clId="{B094B184-2B5F-41F1-BCA2-90BB860B53AF}" dt="2023-10-25T08:21:51.753" v="6403" actId="732"/>
          <ac:picMkLst>
            <pc:docMk/>
            <pc:sldMk cId="509033882" sldId="305"/>
            <ac:picMk id="14" creationId="{93A3E691-10C2-263E-A2F8-EACCB5C2E6D8}"/>
          </ac:picMkLst>
        </pc:picChg>
        <pc:cxnChg chg="del mod">
          <ac:chgData name="Hashimoto, Chie / 橋本　知依" userId="d974ff01-1f92-419a-ba7c-6fd3fb8463af" providerId="ADAL" clId="{B094B184-2B5F-41F1-BCA2-90BB860B53AF}" dt="2023-10-24T02:53:15.784" v="464" actId="478"/>
          <ac:cxnSpMkLst>
            <pc:docMk/>
            <pc:sldMk cId="509033882" sldId="305"/>
            <ac:cxnSpMk id="13" creationId="{753534E4-5818-6C49-544E-C2C42864BEF9}"/>
          </ac:cxnSpMkLst>
        </pc:cxnChg>
      </pc:sldChg>
      <pc:sldChg chg="addSp delSp modSp mod">
        <pc:chgData name="Hashimoto, Chie / 橋本　知依" userId="d974ff01-1f92-419a-ba7c-6fd3fb8463af" providerId="ADAL" clId="{B094B184-2B5F-41F1-BCA2-90BB860B53AF}" dt="2023-10-25T08:18:47.702" v="6380" actId="20577"/>
        <pc:sldMkLst>
          <pc:docMk/>
          <pc:sldMk cId="1571775979" sldId="325"/>
        </pc:sldMkLst>
        <pc:spChg chg="add mod">
          <ac:chgData name="Hashimoto, Chie / 橋本　知依" userId="d974ff01-1f92-419a-ba7c-6fd3fb8463af" providerId="ADAL" clId="{B094B184-2B5F-41F1-BCA2-90BB860B53AF}" dt="2023-10-25T03:42:47.477" v="1760" actId="14100"/>
          <ac:spMkLst>
            <pc:docMk/>
            <pc:sldMk cId="1571775979" sldId="325"/>
            <ac:spMk id="10" creationId="{92093CB9-44E6-BFD7-DE2A-859308099B23}"/>
          </ac:spMkLst>
        </pc:spChg>
        <pc:spChg chg="del">
          <ac:chgData name="Hashimoto, Chie / 橋本　知依" userId="d974ff01-1f92-419a-ba7c-6fd3fb8463af" providerId="ADAL" clId="{B094B184-2B5F-41F1-BCA2-90BB860B53AF}" dt="2023-10-24T02:45:31.758" v="8" actId="478"/>
          <ac:spMkLst>
            <pc:docMk/>
            <pc:sldMk cId="1571775979" sldId="325"/>
            <ac:spMk id="13" creationId="{DDE09D2E-4A8A-84BC-E4B2-1713D0FFDC89}"/>
          </ac:spMkLst>
        </pc:spChg>
        <pc:spChg chg="add mod">
          <ac:chgData name="Hashimoto, Chie / 橋本　知依" userId="d974ff01-1f92-419a-ba7c-6fd3fb8463af" providerId="ADAL" clId="{B094B184-2B5F-41F1-BCA2-90BB860B53AF}" dt="2023-10-25T03:43:59.810" v="1858" actId="1076"/>
          <ac:spMkLst>
            <pc:docMk/>
            <pc:sldMk cId="1571775979" sldId="325"/>
            <ac:spMk id="15" creationId="{FD955F00-DE09-327F-7335-5520D34009FF}"/>
          </ac:spMkLst>
        </pc:spChg>
        <pc:spChg chg="add mod">
          <ac:chgData name="Hashimoto, Chie / 橋本　知依" userId="d974ff01-1f92-419a-ba7c-6fd3fb8463af" providerId="ADAL" clId="{B094B184-2B5F-41F1-BCA2-90BB860B53AF}" dt="2023-10-25T03:44:06.586" v="1860" actId="207"/>
          <ac:spMkLst>
            <pc:docMk/>
            <pc:sldMk cId="1571775979" sldId="325"/>
            <ac:spMk id="22" creationId="{4ACACD17-F872-0ABC-7DFE-0B3D25FEC9C7}"/>
          </ac:spMkLst>
        </pc:spChg>
        <pc:spChg chg="add mod">
          <ac:chgData name="Hashimoto, Chie / 橋本　知依" userId="d974ff01-1f92-419a-ba7c-6fd3fb8463af" providerId="ADAL" clId="{B094B184-2B5F-41F1-BCA2-90BB860B53AF}" dt="2023-10-25T08:18:47.702" v="6380" actId="20577"/>
          <ac:spMkLst>
            <pc:docMk/>
            <pc:sldMk cId="1571775979" sldId="325"/>
            <ac:spMk id="24" creationId="{DE1BC7E1-13FC-994D-649B-521ED2923808}"/>
          </ac:spMkLst>
        </pc:spChg>
        <pc:spChg chg="add del mod">
          <ac:chgData name="Hashimoto, Chie / 橋本　知依" userId="d974ff01-1f92-419a-ba7c-6fd3fb8463af" providerId="ADAL" clId="{B094B184-2B5F-41F1-BCA2-90BB860B53AF}" dt="2023-10-25T04:35:30.134" v="3700"/>
          <ac:spMkLst>
            <pc:docMk/>
            <pc:sldMk cId="1571775979" sldId="325"/>
            <ac:spMk id="25" creationId="{18B90185-20D3-E0AB-F48D-232A2E2D36ED}"/>
          </ac:spMkLst>
        </pc:spChg>
        <pc:spChg chg="add mod">
          <ac:chgData name="Hashimoto, Chie / 橋本　知依" userId="d974ff01-1f92-419a-ba7c-6fd3fb8463af" providerId="ADAL" clId="{B094B184-2B5F-41F1-BCA2-90BB860B53AF}" dt="2023-10-25T04:37:47.950" v="3808" actId="1076"/>
          <ac:spMkLst>
            <pc:docMk/>
            <pc:sldMk cId="1571775979" sldId="325"/>
            <ac:spMk id="26" creationId="{CC4CBFE6-105F-AB10-8A99-C083A2683DF4}"/>
          </ac:spMkLst>
        </pc:spChg>
        <pc:spChg chg="add mod">
          <ac:chgData name="Hashimoto, Chie / 橋本　知依" userId="d974ff01-1f92-419a-ba7c-6fd3fb8463af" providerId="ADAL" clId="{B094B184-2B5F-41F1-BCA2-90BB860B53AF}" dt="2023-10-25T04:38:01.226" v="3813" actId="1076"/>
          <ac:spMkLst>
            <pc:docMk/>
            <pc:sldMk cId="1571775979" sldId="325"/>
            <ac:spMk id="35" creationId="{78C9F3D4-B895-43EC-CC0E-B8EBEBC79F8C}"/>
          </ac:spMkLst>
        </pc:spChg>
        <pc:spChg chg="add mod">
          <ac:chgData name="Hashimoto, Chie / 橋本　知依" userId="d974ff01-1f92-419a-ba7c-6fd3fb8463af" providerId="ADAL" clId="{B094B184-2B5F-41F1-BCA2-90BB860B53AF}" dt="2023-10-25T04:38:03.228" v="3814" actId="1076"/>
          <ac:spMkLst>
            <pc:docMk/>
            <pc:sldMk cId="1571775979" sldId="325"/>
            <ac:spMk id="36" creationId="{621EA8F8-82FF-19E7-97FC-F5B9FFB97C6B}"/>
          </ac:spMkLst>
        </pc:spChg>
        <pc:grpChg chg="del">
          <ac:chgData name="Hashimoto, Chie / 橋本　知依" userId="d974ff01-1f92-419a-ba7c-6fd3fb8463af" providerId="ADAL" clId="{B094B184-2B5F-41F1-BCA2-90BB860B53AF}" dt="2023-10-24T02:45:31.758" v="8" actId="478"/>
          <ac:grpSpMkLst>
            <pc:docMk/>
            <pc:sldMk cId="1571775979" sldId="325"/>
            <ac:grpSpMk id="12" creationId="{55A0E706-53AB-EAC4-F39B-61DC56C2E124}"/>
          </ac:grpSpMkLst>
        </pc:grpChg>
        <pc:graphicFrameChg chg="mod modGraphic">
          <ac:chgData name="Hashimoto, Chie / 橋本　知依" userId="d974ff01-1f92-419a-ba7c-6fd3fb8463af" providerId="ADAL" clId="{B094B184-2B5F-41F1-BCA2-90BB860B53AF}" dt="2023-10-25T08:18:43.695" v="6378" actId="20577"/>
          <ac:graphicFrameMkLst>
            <pc:docMk/>
            <pc:sldMk cId="1571775979" sldId="325"/>
            <ac:graphicFrameMk id="8" creationId="{07219AAD-97A6-3628-5ADC-E4FDDF648FDB}"/>
          </ac:graphicFrameMkLst>
        </pc:graphicFrameChg>
        <pc:picChg chg="add mod modCrop">
          <ac:chgData name="Hashimoto, Chie / 橋本　知依" userId="d974ff01-1f92-419a-ba7c-6fd3fb8463af" providerId="ADAL" clId="{B094B184-2B5F-41F1-BCA2-90BB860B53AF}" dt="2023-10-25T03:42:16.149" v="1752" actId="1076"/>
          <ac:picMkLst>
            <pc:docMk/>
            <pc:sldMk cId="1571775979" sldId="325"/>
            <ac:picMk id="3" creationId="{6963EFC8-7E12-BE8C-1BBF-9807907412CB}"/>
          </ac:picMkLst>
        </pc:picChg>
        <pc:picChg chg="add mod modCrop">
          <ac:chgData name="Hashimoto, Chie / 橋本　知依" userId="d974ff01-1f92-419a-ba7c-6fd3fb8463af" providerId="ADAL" clId="{B094B184-2B5F-41F1-BCA2-90BB860B53AF}" dt="2023-10-25T03:43:56.232" v="1857" actId="1076"/>
          <ac:picMkLst>
            <pc:docMk/>
            <pc:sldMk cId="1571775979" sldId="325"/>
            <ac:picMk id="7" creationId="{356EF195-03BF-4064-C3BD-7DCF192C08B3}"/>
          </ac:picMkLst>
        </pc:picChg>
        <pc:picChg chg="add mod">
          <ac:chgData name="Hashimoto, Chie / 橋本　知依" userId="d974ff01-1f92-419a-ba7c-6fd3fb8463af" providerId="ADAL" clId="{B094B184-2B5F-41F1-BCA2-90BB860B53AF}" dt="2023-10-25T04:37:50.763" v="3810" actId="1076"/>
          <ac:picMkLst>
            <pc:docMk/>
            <pc:sldMk cId="1571775979" sldId="325"/>
            <ac:picMk id="28" creationId="{16912B21-260B-0278-EA5A-CF9ABB21F7C6}"/>
          </ac:picMkLst>
        </pc:picChg>
        <pc:picChg chg="add mod">
          <ac:chgData name="Hashimoto, Chie / 橋本　知依" userId="d974ff01-1f92-419a-ba7c-6fd3fb8463af" providerId="ADAL" clId="{B094B184-2B5F-41F1-BCA2-90BB860B53AF}" dt="2023-10-25T04:37:49.345" v="3809" actId="1076"/>
          <ac:picMkLst>
            <pc:docMk/>
            <pc:sldMk cId="1571775979" sldId="325"/>
            <ac:picMk id="30" creationId="{578D6454-D0B6-31A5-584A-74EEB45264F1}"/>
          </ac:picMkLst>
        </pc:picChg>
        <pc:picChg chg="add mod modCrop">
          <ac:chgData name="Hashimoto, Chie / 橋本　知依" userId="d974ff01-1f92-419a-ba7c-6fd3fb8463af" providerId="ADAL" clId="{B094B184-2B5F-41F1-BCA2-90BB860B53AF}" dt="2023-10-25T04:37:23.476" v="3799" actId="1076"/>
          <ac:picMkLst>
            <pc:docMk/>
            <pc:sldMk cId="1571775979" sldId="325"/>
            <ac:picMk id="32" creationId="{463FA050-1675-B8C7-9FEC-080DEC5C5F1A}"/>
          </ac:picMkLst>
        </pc:picChg>
        <pc:picChg chg="add mod modCrop">
          <ac:chgData name="Hashimoto, Chie / 橋本　知依" userId="d974ff01-1f92-419a-ba7c-6fd3fb8463af" providerId="ADAL" clId="{B094B184-2B5F-41F1-BCA2-90BB860B53AF}" dt="2023-10-25T04:37:37.488" v="3804" actId="1076"/>
          <ac:picMkLst>
            <pc:docMk/>
            <pc:sldMk cId="1571775979" sldId="325"/>
            <ac:picMk id="34" creationId="{D84F0BF3-FBC1-9910-02CF-DD26F5A182EE}"/>
          </ac:picMkLst>
        </pc:picChg>
        <pc:cxnChg chg="add mod">
          <ac:chgData name="Hashimoto, Chie / 橋本　知依" userId="d974ff01-1f92-419a-ba7c-6fd3fb8463af" providerId="ADAL" clId="{B094B184-2B5F-41F1-BCA2-90BB860B53AF}" dt="2023-10-25T03:43:59.810" v="1858" actId="1076"/>
          <ac:cxnSpMkLst>
            <pc:docMk/>
            <pc:sldMk cId="1571775979" sldId="325"/>
            <ac:cxnSpMk id="9" creationId="{9FA865BB-8DD6-D6E4-7D00-D0C96AD1312E}"/>
          </ac:cxnSpMkLst>
        </pc:cxnChg>
        <pc:cxnChg chg="del">
          <ac:chgData name="Hashimoto, Chie / 橋本　知依" userId="d974ff01-1f92-419a-ba7c-6fd3fb8463af" providerId="ADAL" clId="{B094B184-2B5F-41F1-BCA2-90BB860B53AF}" dt="2023-10-24T02:45:31.758" v="8" actId="478"/>
          <ac:cxnSpMkLst>
            <pc:docMk/>
            <pc:sldMk cId="1571775979" sldId="325"/>
            <ac:cxnSpMk id="14" creationId="{C99906DE-8F6B-A3F6-DB30-468DBDD27E89}"/>
          </ac:cxnSpMkLst>
        </pc:cxnChg>
      </pc:sldChg>
      <pc:sldChg chg="addSp delSp modSp mod ord">
        <pc:chgData name="Hashimoto, Chie / 橋本　知依" userId="d974ff01-1f92-419a-ba7c-6fd3fb8463af" providerId="ADAL" clId="{B094B184-2B5F-41F1-BCA2-90BB860B53AF}" dt="2023-10-25T04:47:59.092" v="4245" actId="20577"/>
        <pc:sldMkLst>
          <pc:docMk/>
          <pc:sldMk cId="3792151018" sldId="331"/>
        </pc:sldMkLst>
        <pc:spChg chg="add mod">
          <ac:chgData name="Hashimoto, Chie / 橋本　知依" userId="d974ff01-1f92-419a-ba7c-6fd3fb8463af" providerId="ADAL" clId="{B094B184-2B5F-41F1-BCA2-90BB860B53AF}" dt="2023-10-25T02:24:30.893" v="1080" actId="164"/>
          <ac:spMkLst>
            <pc:docMk/>
            <pc:sldMk cId="3792151018" sldId="331"/>
            <ac:spMk id="10" creationId="{4660A13A-9D54-CFC2-8C83-47EAF2263CF4}"/>
          </ac:spMkLst>
        </pc:spChg>
        <pc:spChg chg="add mod">
          <ac:chgData name="Hashimoto, Chie / 橋本　知依" userId="d974ff01-1f92-419a-ba7c-6fd3fb8463af" providerId="ADAL" clId="{B094B184-2B5F-41F1-BCA2-90BB860B53AF}" dt="2023-10-25T02:24:30.893" v="1080" actId="164"/>
          <ac:spMkLst>
            <pc:docMk/>
            <pc:sldMk cId="3792151018" sldId="331"/>
            <ac:spMk id="13" creationId="{0EF68B60-0378-686A-3900-E68A7D5089CF}"/>
          </ac:spMkLst>
        </pc:spChg>
        <pc:spChg chg="add mod">
          <ac:chgData name="Hashimoto, Chie / 橋本　知依" userId="d974ff01-1f92-419a-ba7c-6fd3fb8463af" providerId="ADAL" clId="{B094B184-2B5F-41F1-BCA2-90BB860B53AF}" dt="2023-10-25T02:24:30.893" v="1080" actId="164"/>
          <ac:spMkLst>
            <pc:docMk/>
            <pc:sldMk cId="3792151018" sldId="331"/>
            <ac:spMk id="14" creationId="{24CEEEF8-6990-ACDB-913A-D66D0AE90B35}"/>
          </ac:spMkLst>
        </pc:spChg>
        <pc:spChg chg="add mod">
          <ac:chgData name="Hashimoto, Chie / 橋本　知依" userId="d974ff01-1f92-419a-ba7c-6fd3fb8463af" providerId="ADAL" clId="{B094B184-2B5F-41F1-BCA2-90BB860B53AF}" dt="2023-10-25T02:24:30.893" v="1080" actId="164"/>
          <ac:spMkLst>
            <pc:docMk/>
            <pc:sldMk cId="3792151018" sldId="331"/>
            <ac:spMk id="16" creationId="{6F2AE281-86E9-F9A6-9789-EC61F745801F}"/>
          </ac:spMkLst>
        </pc:spChg>
        <pc:spChg chg="add mod">
          <ac:chgData name="Hashimoto, Chie / 橋本　知依" userId="d974ff01-1f92-419a-ba7c-6fd3fb8463af" providerId="ADAL" clId="{B094B184-2B5F-41F1-BCA2-90BB860B53AF}" dt="2023-10-25T02:26:29.050" v="1233" actId="404"/>
          <ac:spMkLst>
            <pc:docMk/>
            <pc:sldMk cId="3792151018" sldId="331"/>
            <ac:spMk id="22" creationId="{AD71A72A-CE5A-DF1B-BCEA-2C6FE108A448}"/>
          </ac:spMkLst>
        </pc:spChg>
        <pc:spChg chg="add del mod">
          <ac:chgData name="Hashimoto, Chie / 橋本　知依" userId="d974ff01-1f92-419a-ba7c-6fd3fb8463af" providerId="ADAL" clId="{B094B184-2B5F-41F1-BCA2-90BB860B53AF}" dt="2023-10-25T02:25:33.600" v="1118"/>
          <ac:spMkLst>
            <pc:docMk/>
            <pc:sldMk cId="3792151018" sldId="331"/>
            <ac:spMk id="24" creationId="{A7A70403-FC27-FC2D-B0BD-24E3927D05FC}"/>
          </ac:spMkLst>
        </pc:spChg>
        <pc:grpChg chg="add mod">
          <ac:chgData name="Hashimoto, Chie / 橋本　知依" userId="d974ff01-1f92-419a-ba7c-6fd3fb8463af" providerId="ADAL" clId="{B094B184-2B5F-41F1-BCA2-90BB860B53AF}" dt="2023-10-25T02:24:48.066" v="1088" actId="1076"/>
          <ac:grpSpMkLst>
            <pc:docMk/>
            <pc:sldMk cId="3792151018" sldId="331"/>
            <ac:grpSpMk id="21" creationId="{D97AEE05-6BE0-839A-11E7-42FEC8AD9EE5}"/>
          </ac:grpSpMkLst>
        </pc:grpChg>
        <pc:graphicFrameChg chg="mod modGraphic">
          <ac:chgData name="Hashimoto, Chie / 橋本　知依" userId="d974ff01-1f92-419a-ba7c-6fd3fb8463af" providerId="ADAL" clId="{B094B184-2B5F-41F1-BCA2-90BB860B53AF}" dt="2023-10-25T04:47:59.092" v="4245" actId="20577"/>
          <ac:graphicFrameMkLst>
            <pc:docMk/>
            <pc:sldMk cId="3792151018" sldId="331"/>
            <ac:graphicFrameMk id="8" creationId="{07219AAD-97A6-3628-5ADC-E4FDDF648FDB}"/>
          </ac:graphicFrameMkLst>
        </pc:graphicFrameChg>
        <pc:picChg chg="del">
          <ac:chgData name="Hashimoto, Chie / 橋本　知依" userId="d974ff01-1f92-419a-ba7c-6fd3fb8463af" providerId="ADAL" clId="{B094B184-2B5F-41F1-BCA2-90BB860B53AF}" dt="2023-10-24T02:53:57.880" v="528" actId="478"/>
          <ac:picMkLst>
            <pc:docMk/>
            <pc:sldMk cId="3792151018" sldId="331"/>
            <ac:picMk id="3" creationId="{6C54269A-B009-4557-ED31-07AB8F61A815}"/>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4" creationId="{4FE95252-8632-8639-8901-FA611FB8056B}"/>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7" creationId="{7BF43785-B408-E7F9-E758-67E192884624}"/>
          </ac:picMkLst>
        </pc:picChg>
        <pc:picChg chg="add mod modCrop">
          <ac:chgData name="Hashimoto, Chie / 橋本　知依" userId="d974ff01-1f92-419a-ba7c-6fd3fb8463af" providerId="ADAL" clId="{B094B184-2B5F-41F1-BCA2-90BB860B53AF}" dt="2023-10-25T02:24:30.893" v="1080" actId="164"/>
          <ac:picMkLst>
            <pc:docMk/>
            <pc:sldMk cId="3792151018" sldId="331"/>
            <ac:picMk id="19" creationId="{BADD94AB-CE76-BD15-BC0E-6DA143987259}"/>
          </ac:picMkLst>
        </pc:picChg>
        <pc:picChg chg="add mod">
          <ac:chgData name="Hashimoto, Chie / 橋本　知依" userId="d974ff01-1f92-419a-ba7c-6fd3fb8463af" providerId="ADAL" clId="{B094B184-2B5F-41F1-BCA2-90BB860B53AF}" dt="2023-10-25T02:24:30.893" v="1080" actId="164"/>
          <ac:picMkLst>
            <pc:docMk/>
            <pc:sldMk cId="3792151018" sldId="331"/>
            <ac:picMk id="20" creationId="{41B448B2-AAD6-3358-7C9A-4BC8C83B3A36}"/>
          </ac:picMkLst>
        </pc:picChg>
        <pc:picChg chg="add del">
          <ac:chgData name="Hashimoto, Chie / 橋本　知依" userId="d974ff01-1f92-419a-ba7c-6fd3fb8463af" providerId="ADAL" clId="{B094B184-2B5F-41F1-BCA2-90BB860B53AF}" dt="2023-10-25T02:25:29.731" v="1114"/>
          <ac:picMkLst>
            <pc:docMk/>
            <pc:sldMk cId="3792151018" sldId="331"/>
            <ac:picMk id="23" creationId="{5105A4DA-0A69-A27C-F648-B99EDFD03D4C}"/>
          </ac:picMkLst>
        </pc:picChg>
        <pc:cxnChg chg="add mod">
          <ac:chgData name="Hashimoto, Chie / 橋本　知依" userId="d974ff01-1f92-419a-ba7c-6fd3fb8463af" providerId="ADAL" clId="{B094B184-2B5F-41F1-BCA2-90BB860B53AF}" dt="2023-10-25T02:24:30.893" v="1080" actId="164"/>
          <ac:cxnSpMkLst>
            <pc:docMk/>
            <pc:sldMk cId="3792151018" sldId="331"/>
            <ac:cxnSpMk id="9" creationId="{AA8E3678-2685-A1C0-9E14-2A66C485DCC3}"/>
          </ac:cxnSpMkLst>
        </pc:cxnChg>
      </pc:sldChg>
      <pc:sldChg chg="del ord">
        <pc:chgData name="Hashimoto, Chie / 橋本　知依" userId="d974ff01-1f92-419a-ba7c-6fd3fb8463af" providerId="ADAL" clId="{B094B184-2B5F-41F1-BCA2-90BB860B53AF}" dt="2023-10-25T04:38:20.691" v="3815" actId="47"/>
        <pc:sldMkLst>
          <pc:docMk/>
          <pc:sldMk cId="2146032486" sldId="332"/>
        </pc:sldMkLst>
      </pc:sldChg>
      <pc:sldChg chg="delSp modSp del mod ord">
        <pc:chgData name="Hashimoto, Chie / 橋本　知依" userId="d974ff01-1f92-419a-ba7c-6fd3fb8463af" providerId="ADAL" clId="{B094B184-2B5F-41F1-BCA2-90BB860B53AF}" dt="2023-10-25T04:38:20.691" v="3815" actId="47"/>
        <pc:sldMkLst>
          <pc:docMk/>
          <pc:sldMk cId="3374351889" sldId="333"/>
        </pc:sldMkLst>
        <pc:picChg chg="del mod">
          <ac:chgData name="Hashimoto, Chie / 橋本　知依" userId="d974ff01-1f92-419a-ba7c-6fd3fb8463af" providerId="ADAL" clId="{B094B184-2B5F-41F1-BCA2-90BB860B53AF}" dt="2023-10-24T02:45:15.441" v="7" actId="478"/>
          <ac:picMkLst>
            <pc:docMk/>
            <pc:sldMk cId="3374351889" sldId="333"/>
            <ac:picMk id="3" creationId="{99ED7191-9484-E7B9-5503-847678F932BD}"/>
          </ac:picMkLst>
        </pc:picChg>
        <pc:picChg chg="del mod">
          <ac:chgData name="Hashimoto, Chie / 橋本　知依" userId="d974ff01-1f92-419a-ba7c-6fd3fb8463af" providerId="ADAL" clId="{B094B184-2B5F-41F1-BCA2-90BB860B53AF}" dt="2023-10-24T02:45:15.441" v="7" actId="478"/>
          <ac:picMkLst>
            <pc:docMk/>
            <pc:sldMk cId="3374351889" sldId="333"/>
            <ac:picMk id="7" creationId="{FF23F3EA-2DF4-D544-EF6F-A7C856F516C0}"/>
          </ac:picMkLst>
        </pc:picChg>
        <pc:picChg chg="del">
          <ac:chgData name="Hashimoto, Chie / 橋本　知依" userId="d974ff01-1f92-419a-ba7c-6fd3fb8463af" providerId="ADAL" clId="{B094B184-2B5F-41F1-BCA2-90BB860B53AF}" dt="2023-10-24T02:45:15.441" v="7" actId="478"/>
          <ac:picMkLst>
            <pc:docMk/>
            <pc:sldMk cId="3374351889" sldId="333"/>
            <ac:picMk id="10" creationId="{9B06EB45-5171-13A5-62CF-31E5886063D6}"/>
          </ac:picMkLst>
        </pc:picChg>
      </pc:sldChg>
      <pc:sldChg chg="modSp add del mod ord">
        <pc:chgData name="Hashimoto, Chie / 橋本　知依" userId="d974ff01-1f92-419a-ba7c-6fd3fb8463af" providerId="ADAL" clId="{B094B184-2B5F-41F1-BCA2-90BB860B53AF}" dt="2023-10-25T06:26:49.030" v="5560" actId="47"/>
        <pc:sldMkLst>
          <pc:docMk/>
          <pc:sldMk cId="1222800026" sldId="334"/>
        </pc:sldMkLst>
        <pc:graphicFrameChg chg="modGraphic">
          <ac:chgData name="Hashimoto, Chie / 橋本　知依" userId="d974ff01-1f92-419a-ba7c-6fd3fb8463af" providerId="ADAL" clId="{B094B184-2B5F-41F1-BCA2-90BB860B53AF}" dt="2023-10-25T03:51:03.582" v="1862" actId="6549"/>
          <ac:graphicFrameMkLst>
            <pc:docMk/>
            <pc:sldMk cId="1222800026" sldId="334"/>
            <ac:graphicFrameMk id="8" creationId="{07219AAD-97A6-3628-5ADC-E4FDDF648FDB}"/>
          </ac:graphicFrameMkLst>
        </pc:graphicFrameChg>
      </pc:sldChg>
      <pc:sldChg chg="addSp delSp modSp add mod">
        <pc:chgData name="Hashimoto, Chie / 橋本　知依" userId="d974ff01-1f92-419a-ba7c-6fd3fb8463af" providerId="ADAL" clId="{B094B184-2B5F-41F1-BCA2-90BB860B53AF}" dt="2023-10-25T04:49:10.913" v="4279" actId="478"/>
        <pc:sldMkLst>
          <pc:docMk/>
          <pc:sldMk cId="894165318" sldId="335"/>
        </pc:sldMkLst>
        <pc:spChg chg="add mod">
          <ac:chgData name="Hashimoto, Chie / 橋本　知依" userId="d974ff01-1f92-419a-ba7c-6fd3fb8463af" providerId="ADAL" clId="{B094B184-2B5F-41F1-BCA2-90BB860B53AF}" dt="2023-10-25T04:28:49.817" v="3240" actId="6549"/>
          <ac:spMkLst>
            <pc:docMk/>
            <pc:sldMk cId="894165318" sldId="335"/>
            <ac:spMk id="2" creationId="{0EFD45B2-6595-6CA4-9501-A023425F10C0}"/>
          </ac:spMkLst>
        </pc:spChg>
        <pc:spChg chg="del">
          <ac:chgData name="Hashimoto, Chie / 橋本　知依" userId="d974ff01-1f92-419a-ba7c-6fd3fb8463af" providerId="ADAL" clId="{B094B184-2B5F-41F1-BCA2-90BB860B53AF}" dt="2023-10-25T03:51:17.042" v="1864" actId="478"/>
          <ac:spMkLst>
            <pc:docMk/>
            <pc:sldMk cId="894165318" sldId="335"/>
            <ac:spMk id="10" creationId="{92093CB9-44E6-BFD7-DE2A-859308099B23}"/>
          </ac:spMkLst>
        </pc:spChg>
        <pc:spChg chg="add mod">
          <ac:chgData name="Hashimoto, Chie / 橋本　知依" userId="d974ff01-1f92-419a-ba7c-6fd3fb8463af" providerId="ADAL" clId="{B094B184-2B5F-41F1-BCA2-90BB860B53AF}" dt="2023-10-25T04:39:46.423" v="3861" actId="1076"/>
          <ac:spMkLst>
            <pc:docMk/>
            <pc:sldMk cId="894165318" sldId="335"/>
            <ac:spMk id="11" creationId="{AF0389FB-75B0-5C00-7A52-F8FAF7AFFA77}"/>
          </ac:spMkLst>
        </pc:spChg>
        <pc:spChg chg="add mod">
          <ac:chgData name="Hashimoto, Chie / 橋本　知依" userId="d974ff01-1f92-419a-ba7c-6fd3fb8463af" providerId="ADAL" clId="{B094B184-2B5F-41F1-BCA2-90BB860B53AF}" dt="2023-10-25T04:28:54.422" v="3241"/>
          <ac:spMkLst>
            <pc:docMk/>
            <pc:sldMk cId="894165318" sldId="335"/>
            <ac:spMk id="12" creationId="{1B0D048B-E4AD-D3BE-AFF6-6F75D175188B}"/>
          </ac:spMkLst>
        </pc:spChg>
        <pc:spChg chg="del">
          <ac:chgData name="Hashimoto, Chie / 橋本　知依" userId="d974ff01-1f92-419a-ba7c-6fd3fb8463af" providerId="ADAL" clId="{B094B184-2B5F-41F1-BCA2-90BB860B53AF}" dt="2023-10-25T03:51:17.042" v="1864" actId="478"/>
          <ac:spMkLst>
            <pc:docMk/>
            <pc:sldMk cId="894165318" sldId="335"/>
            <ac:spMk id="15" creationId="{FD955F00-DE09-327F-7335-5520D34009FF}"/>
          </ac:spMkLst>
        </pc:spChg>
        <pc:spChg chg="add mod">
          <ac:chgData name="Hashimoto, Chie / 橋本　知依" userId="d974ff01-1f92-419a-ba7c-6fd3fb8463af" providerId="ADAL" clId="{B094B184-2B5F-41F1-BCA2-90BB860B53AF}" dt="2023-10-25T04:40:00.298" v="3864" actId="1076"/>
          <ac:spMkLst>
            <pc:docMk/>
            <pc:sldMk cId="894165318" sldId="335"/>
            <ac:spMk id="16" creationId="{2910F587-8D1B-49E0-C5CE-5510A356CFD8}"/>
          </ac:spMkLst>
        </pc:spChg>
        <pc:spChg chg="add mod">
          <ac:chgData name="Hashimoto, Chie / 橋本　知依" userId="d974ff01-1f92-419a-ba7c-6fd3fb8463af" providerId="ADAL" clId="{B094B184-2B5F-41F1-BCA2-90BB860B53AF}" dt="2023-10-25T04:29:38.947" v="3298" actId="1076"/>
          <ac:spMkLst>
            <pc:docMk/>
            <pc:sldMk cId="894165318" sldId="335"/>
            <ac:spMk id="17" creationId="{A1DBA0DA-6F76-7F5A-0452-997E8D6048A0}"/>
          </ac:spMkLst>
        </pc:spChg>
        <pc:spChg chg="add del mod">
          <ac:chgData name="Hashimoto, Chie / 橋本　知依" userId="d974ff01-1f92-419a-ba7c-6fd3fb8463af" providerId="ADAL" clId="{B094B184-2B5F-41F1-BCA2-90BB860B53AF}" dt="2023-10-25T04:49:10.913" v="4279" actId="478"/>
          <ac:spMkLst>
            <pc:docMk/>
            <pc:sldMk cId="894165318" sldId="335"/>
            <ac:spMk id="18" creationId="{1128B26A-694C-426E-B4D3-068C1EACE0E1}"/>
          </ac:spMkLst>
        </pc:spChg>
        <pc:spChg chg="add del mod">
          <ac:chgData name="Hashimoto, Chie / 橋本　知依" userId="d974ff01-1f92-419a-ba7c-6fd3fb8463af" providerId="ADAL" clId="{B094B184-2B5F-41F1-BCA2-90BB860B53AF}" dt="2023-10-25T04:49:10.913" v="4279" actId="478"/>
          <ac:spMkLst>
            <pc:docMk/>
            <pc:sldMk cId="894165318" sldId="335"/>
            <ac:spMk id="19" creationId="{BBA47F37-44EB-B31D-2AA8-87CF945598DB}"/>
          </ac:spMkLst>
        </pc:spChg>
        <pc:spChg chg="add del mod">
          <ac:chgData name="Hashimoto, Chie / 橋本　知依" userId="d974ff01-1f92-419a-ba7c-6fd3fb8463af" providerId="ADAL" clId="{B094B184-2B5F-41F1-BCA2-90BB860B53AF}" dt="2023-10-25T04:49:10.913" v="4279" actId="478"/>
          <ac:spMkLst>
            <pc:docMk/>
            <pc:sldMk cId="894165318" sldId="335"/>
            <ac:spMk id="20" creationId="{71205EA5-4FC1-ECBB-45D4-BA2CA8455DC0}"/>
          </ac:spMkLst>
        </pc:spChg>
        <pc:spChg chg="del">
          <ac:chgData name="Hashimoto, Chie / 橋本　知依" userId="d974ff01-1f92-419a-ba7c-6fd3fb8463af" providerId="ADAL" clId="{B094B184-2B5F-41F1-BCA2-90BB860B53AF}" dt="2023-10-25T03:51:18.830" v="1865" actId="478"/>
          <ac:spMkLst>
            <pc:docMk/>
            <pc:sldMk cId="894165318" sldId="335"/>
            <ac:spMk id="22" creationId="{4ACACD17-F872-0ABC-7DFE-0B3D25FEC9C7}"/>
          </ac:spMkLst>
        </pc:spChg>
        <pc:graphicFrameChg chg="mod modGraphic">
          <ac:chgData name="Hashimoto, Chie / 橋本　知依" userId="d974ff01-1f92-419a-ba7c-6fd3fb8463af" providerId="ADAL" clId="{B094B184-2B5F-41F1-BCA2-90BB860B53AF}" dt="2023-10-25T04:48:02.204" v="4248" actId="20577"/>
          <ac:graphicFrameMkLst>
            <pc:docMk/>
            <pc:sldMk cId="894165318" sldId="335"/>
            <ac:graphicFrameMk id="8" creationId="{07219AAD-97A6-3628-5ADC-E4FDDF648FDB}"/>
          </ac:graphicFrameMkLst>
        </pc:graphicFrameChg>
        <pc:picChg chg="del">
          <ac:chgData name="Hashimoto, Chie / 橋本　知依" userId="d974ff01-1f92-419a-ba7c-6fd3fb8463af" providerId="ADAL" clId="{B094B184-2B5F-41F1-BCA2-90BB860B53AF}" dt="2023-10-25T03:51:17.042" v="1864" actId="478"/>
          <ac:picMkLst>
            <pc:docMk/>
            <pc:sldMk cId="894165318" sldId="335"/>
            <ac:picMk id="3" creationId="{6963EFC8-7E12-BE8C-1BBF-9807907412CB}"/>
          </ac:picMkLst>
        </pc:picChg>
        <pc:picChg chg="add mod">
          <ac:chgData name="Hashimoto, Chie / 橋本　知依" userId="d974ff01-1f92-419a-ba7c-6fd3fb8463af" providerId="ADAL" clId="{B094B184-2B5F-41F1-BCA2-90BB860B53AF}" dt="2023-10-25T04:24:44.488" v="2892" actId="1076"/>
          <ac:picMkLst>
            <pc:docMk/>
            <pc:sldMk cId="894165318" sldId="335"/>
            <ac:picMk id="5" creationId="{8023B937-0599-6F84-16ED-8C4F5A8D98C5}"/>
          </ac:picMkLst>
        </pc:picChg>
        <pc:picChg chg="del">
          <ac:chgData name="Hashimoto, Chie / 橋本　知依" userId="d974ff01-1f92-419a-ba7c-6fd3fb8463af" providerId="ADAL" clId="{B094B184-2B5F-41F1-BCA2-90BB860B53AF}" dt="2023-10-25T03:51:17.042" v="1864" actId="478"/>
          <ac:picMkLst>
            <pc:docMk/>
            <pc:sldMk cId="894165318" sldId="335"/>
            <ac:picMk id="7" creationId="{356EF195-03BF-4064-C3BD-7DCF192C08B3}"/>
          </ac:picMkLst>
        </pc:picChg>
        <pc:picChg chg="add mod">
          <ac:chgData name="Hashimoto, Chie / 橋本　知依" userId="d974ff01-1f92-419a-ba7c-6fd3fb8463af" providerId="ADAL" clId="{B094B184-2B5F-41F1-BCA2-90BB860B53AF}" dt="2023-10-25T04:26:55.561" v="3092" actId="1076"/>
          <ac:picMkLst>
            <pc:docMk/>
            <pc:sldMk cId="894165318" sldId="335"/>
            <ac:picMk id="14" creationId="{B0D4D182-9E55-F094-0B32-419D3ADFC385}"/>
          </ac:picMkLst>
        </pc:picChg>
        <pc:cxnChg chg="del mod">
          <ac:chgData name="Hashimoto, Chie / 橋本　知依" userId="d974ff01-1f92-419a-ba7c-6fd3fb8463af" providerId="ADAL" clId="{B094B184-2B5F-41F1-BCA2-90BB860B53AF}" dt="2023-10-25T03:51:17.042" v="1864" actId="478"/>
          <ac:cxnSpMkLst>
            <pc:docMk/>
            <pc:sldMk cId="894165318" sldId="335"/>
            <ac:cxnSpMk id="9" creationId="{9FA865BB-8DD6-D6E4-7D00-D0C96AD1312E}"/>
          </ac:cxnSpMkLst>
        </pc:cxnChg>
      </pc:sldChg>
      <pc:sldChg chg="addSp delSp modSp add mod">
        <pc:chgData name="Hashimoto, Chie / 橋本　知依" userId="d974ff01-1f92-419a-ba7c-6fd3fb8463af" providerId="ADAL" clId="{B094B184-2B5F-41F1-BCA2-90BB860B53AF}" dt="2023-10-25T08:55:32.844" v="7484" actId="20577"/>
        <pc:sldMkLst>
          <pc:docMk/>
          <pc:sldMk cId="387756159" sldId="336"/>
        </pc:sldMkLst>
        <pc:spChg chg="add mod">
          <ac:chgData name="Hashimoto, Chie / 橋本　知依" userId="d974ff01-1f92-419a-ba7c-6fd3fb8463af" providerId="ADAL" clId="{B094B184-2B5F-41F1-BCA2-90BB860B53AF}" dt="2023-10-25T08:49:53.489" v="7198" actId="164"/>
          <ac:spMkLst>
            <pc:docMk/>
            <pc:sldMk cId="387756159" sldId="336"/>
            <ac:spMk id="5" creationId="{8AD09220-A8D2-7082-2036-7DCF31567CA2}"/>
          </ac:spMkLst>
        </pc:spChg>
        <pc:spChg chg="del">
          <ac:chgData name="Hashimoto, Chie / 橋本　知依" userId="d974ff01-1f92-419a-ba7c-6fd3fb8463af" providerId="ADAL" clId="{B094B184-2B5F-41F1-BCA2-90BB860B53AF}" dt="2023-10-25T08:39:31.848" v="6628" actId="478"/>
          <ac:spMkLst>
            <pc:docMk/>
            <pc:sldMk cId="387756159" sldId="336"/>
            <ac:spMk id="10" creationId="{92093CB9-44E6-BFD7-DE2A-859308099B23}"/>
          </ac:spMkLst>
        </pc:spChg>
        <pc:spChg chg="del">
          <ac:chgData name="Hashimoto, Chie / 橋本　知依" userId="d974ff01-1f92-419a-ba7c-6fd3fb8463af" providerId="ADAL" clId="{B094B184-2B5F-41F1-BCA2-90BB860B53AF}" dt="2023-10-25T08:39:31.848" v="6628" actId="478"/>
          <ac:spMkLst>
            <pc:docMk/>
            <pc:sldMk cId="387756159" sldId="336"/>
            <ac:spMk id="15" creationId="{FD955F00-DE09-327F-7335-5520D34009FF}"/>
          </ac:spMkLst>
        </pc:spChg>
        <pc:spChg chg="del">
          <ac:chgData name="Hashimoto, Chie / 橋本　知依" userId="d974ff01-1f92-419a-ba7c-6fd3fb8463af" providerId="ADAL" clId="{B094B184-2B5F-41F1-BCA2-90BB860B53AF}" dt="2023-10-25T08:39:31.848" v="6628" actId="478"/>
          <ac:spMkLst>
            <pc:docMk/>
            <pc:sldMk cId="387756159" sldId="336"/>
            <ac:spMk id="22" creationId="{4ACACD17-F872-0ABC-7DFE-0B3D25FEC9C7}"/>
          </ac:spMkLst>
        </pc:spChg>
        <pc:spChg chg="del">
          <ac:chgData name="Hashimoto, Chie / 橋本　知依" userId="d974ff01-1f92-419a-ba7c-6fd3fb8463af" providerId="ADAL" clId="{B094B184-2B5F-41F1-BCA2-90BB860B53AF}" dt="2023-10-25T08:39:24.430" v="6623" actId="478"/>
          <ac:spMkLst>
            <pc:docMk/>
            <pc:sldMk cId="387756159" sldId="336"/>
            <ac:spMk id="24" creationId="{DE1BC7E1-13FC-994D-649B-521ED2923808}"/>
          </ac:spMkLst>
        </pc:spChg>
        <pc:spChg chg="del">
          <ac:chgData name="Hashimoto, Chie / 橋本　知依" userId="d974ff01-1f92-419a-ba7c-6fd3fb8463af" providerId="ADAL" clId="{B094B184-2B5F-41F1-BCA2-90BB860B53AF}" dt="2023-10-25T08:39:24.430" v="6623" actId="478"/>
          <ac:spMkLst>
            <pc:docMk/>
            <pc:sldMk cId="387756159" sldId="336"/>
            <ac:spMk id="26" creationId="{CC4CBFE6-105F-AB10-8A99-C083A2683DF4}"/>
          </ac:spMkLst>
        </pc:spChg>
        <pc:spChg chg="del">
          <ac:chgData name="Hashimoto, Chie / 橋本　知依" userId="d974ff01-1f92-419a-ba7c-6fd3fb8463af" providerId="ADAL" clId="{B094B184-2B5F-41F1-BCA2-90BB860B53AF}" dt="2023-10-25T08:39:24.430" v="6623" actId="478"/>
          <ac:spMkLst>
            <pc:docMk/>
            <pc:sldMk cId="387756159" sldId="336"/>
            <ac:spMk id="35" creationId="{78C9F3D4-B895-43EC-CC0E-B8EBEBC79F8C}"/>
          </ac:spMkLst>
        </pc:spChg>
        <pc:spChg chg="del">
          <ac:chgData name="Hashimoto, Chie / 橋本　知依" userId="d974ff01-1f92-419a-ba7c-6fd3fb8463af" providerId="ADAL" clId="{B094B184-2B5F-41F1-BCA2-90BB860B53AF}" dt="2023-10-25T08:39:24.430" v="6623" actId="478"/>
          <ac:spMkLst>
            <pc:docMk/>
            <pc:sldMk cId="387756159" sldId="336"/>
            <ac:spMk id="36" creationId="{621EA8F8-82FF-19E7-97FC-F5B9FFB97C6B}"/>
          </ac:spMkLst>
        </pc:spChg>
        <pc:grpChg chg="add mod">
          <ac:chgData name="Hashimoto, Chie / 橋本　知依" userId="d974ff01-1f92-419a-ba7c-6fd3fb8463af" providerId="ADAL" clId="{B094B184-2B5F-41F1-BCA2-90BB860B53AF}" dt="2023-10-25T08:54:59.599" v="7465" actId="1076"/>
          <ac:grpSpMkLst>
            <pc:docMk/>
            <pc:sldMk cId="387756159" sldId="336"/>
            <ac:grpSpMk id="14" creationId="{DA085CA0-6BAC-66E4-1C86-74D44E378D03}"/>
          </ac:grpSpMkLst>
        </pc:grpChg>
        <pc:graphicFrameChg chg="add del mod modGraphic">
          <ac:chgData name="Hashimoto, Chie / 橋本　知依" userId="d974ff01-1f92-419a-ba7c-6fd3fb8463af" providerId="ADAL" clId="{B094B184-2B5F-41F1-BCA2-90BB860B53AF}" dt="2023-10-25T08:55:32.844" v="7484" actId="20577"/>
          <ac:graphicFrameMkLst>
            <pc:docMk/>
            <pc:sldMk cId="387756159" sldId="336"/>
            <ac:graphicFrameMk id="8" creationId="{07219AAD-97A6-3628-5ADC-E4FDDF648FDB}"/>
          </ac:graphicFrameMkLst>
        </pc:graphicFrameChg>
        <pc:picChg chg="del">
          <ac:chgData name="Hashimoto, Chie / 橋本　知依" userId="d974ff01-1f92-419a-ba7c-6fd3fb8463af" providerId="ADAL" clId="{B094B184-2B5F-41F1-BCA2-90BB860B53AF}" dt="2023-10-25T08:39:31.848" v="6628" actId="478"/>
          <ac:picMkLst>
            <pc:docMk/>
            <pc:sldMk cId="387756159" sldId="336"/>
            <ac:picMk id="3" creationId="{6963EFC8-7E12-BE8C-1BBF-9807907412CB}"/>
          </ac:picMkLst>
        </pc:picChg>
        <pc:picChg chg="add mod modCrop">
          <ac:chgData name="Hashimoto, Chie / 橋本　知依" userId="d974ff01-1f92-419a-ba7c-6fd3fb8463af" providerId="ADAL" clId="{B094B184-2B5F-41F1-BCA2-90BB860B53AF}" dt="2023-10-25T08:49:53.489" v="7198" actId="164"/>
          <ac:picMkLst>
            <pc:docMk/>
            <pc:sldMk cId="387756159" sldId="336"/>
            <ac:picMk id="4" creationId="{70AD4824-71DF-178D-B827-5C666C82DF1E}"/>
          </ac:picMkLst>
        </pc:picChg>
        <pc:picChg chg="del">
          <ac:chgData name="Hashimoto, Chie / 橋本　知依" userId="d974ff01-1f92-419a-ba7c-6fd3fb8463af" providerId="ADAL" clId="{B094B184-2B5F-41F1-BCA2-90BB860B53AF}" dt="2023-10-25T08:39:25.568" v="6624" actId="478"/>
          <ac:picMkLst>
            <pc:docMk/>
            <pc:sldMk cId="387756159" sldId="336"/>
            <ac:picMk id="7" creationId="{356EF195-03BF-4064-C3BD-7DCF192C08B3}"/>
          </ac:picMkLst>
        </pc:picChg>
        <pc:picChg chg="del">
          <ac:chgData name="Hashimoto, Chie / 橋本　知依" userId="d974ff01-1f92-419a-ba7c-6fd3fb8463af" providerId="ADAL" clId="{B094B184-2B5F-41F1-BCA2-90BB860B53AF}" dt="2023-10-25T08:39:24.430" v="6623" actId="478"/>
          <ac:picMkLst>
            <pc:docMk/>
            <pc:sldMk cId="387756159" sldId="336"/>
            <ac:picMk id="28" creationId="{16912B21-260B-0278-EA5A-CF9ABB21F7C6}"/>
          </ac:picMkLst>
        </pc:picChg>
        <pc:picChg chg="del">
          <ac:chgData name="Hashimoto, Chie / 橋本　知依" userId="d974ff01-1f92-419a-ba7c-6fd3fb8463af" providerId="ADAL" clId="{B094B184-2B5F-41F1-BCA2-90BB860B53AF}" dt="2023-10-25T08:39:24.430" v="6623" actId="478"/>
          <ac:picMkLst>
            <pc:docMk/>
            <pc:sldMk cId="387756159" sldId="336"/>
            <ac:picMk id="30" creationId="{578D6454-D0B6-31A5-584A-74EEB45264F1}"/>
          </ac:picMkLst>
        </pc:picChg>
        <pc:picChg chg="del">
          <ac:chgData name="Hashimoto, Chie / 橋本　知依" userId="d974ff01-1f92-419a-ba7c-6fd3fb8463af" providerId="ADAL" clId="{B094B184-2B5F-41F1-BCA2-90BB860B53AF}" dt="2023-10-25T08:39:24.430" v="6623" actId="478"/>
          <ac:picMkLst>
            <pc:docMk/>
            <pc:sldMk cId="387756159" sldId="336"/>
            <ac:picMk id="32" creationId="{463FA050-1675-B8C7-9FEC-080DEC5C5F1A}"/>
          </ac:picMkLst>
        </pc:picChg>
        <pc:picChg chg="del">
          <ac:chgData name="Hashimoto, Chie / 橋本　知依" userId="d974ff01-1f92-419a-ba7c-6fd3fb8463af" providerId="ADAL" clId="{B094B184-2B5F-41F1-BCA2-90BB860B53AF}" dt="2023-10-25T08:39:24.430" v="6623" actId="478"/>
          <ac:picMkLst>
            <pc:docMk/>
            <pc:sldMk cId="387756159" sldId="336"/>
            <ac:picMk id="34" creationId="{D84F0BF3-FBC1-9910-02CF-DD26F5A182EE}"/>
          </ac:picMkLst>
        </pc:picChg>
        <pc:cxnChg chg="del mod">
          <ac:chgData name="Hashimoto, Chie / 橋本　知依" userId="d974ff01-1f92-419a-ba7c-6fd3fb8463af" providerId="ADAL" clId="{B094B184-2B5F-41F1-BCA2-90BB860B53AF}" dt="2023-10-25T08:39:26.196" v="6625" actId="478"/>
          <ac:cxnSpMkLst>
            <pc:docMk/>
            <pc:sldMk cId="387756159" sldId="336"/>
            <ac:cxnSpMk id="9" creationId="{9FA865BB-8DD6-D6E4-7D00-D0C96AD1312E}"/>
          </ac:cxnSpMkLst>
        </pc:cxnChg>
        <pc:cxnChg chg="add mod">
          <ac:chgData name="Hashimoto, Chie / 橋本　知依" userId="d974ff01-1f92-419a-ba7c-6fd3fb8463af" providerId="ADAL" clId="{B094B184-2B5F-41F1-BCA2-90BB860B53AF}" dt="2023-10-25T08:49:53.489" v="7198" actId="164"/>
          <ac:cxnSpMkLst>
            <pc:docMk/>
            <pc:sldMk cId="387756159" sldId="336"/>
            <ac:cxnSpMk id="12" creationId="{1AB0F994-4456-7B58-D3C2-9DEF58E44176}"/>
          </ac:cxnSpMkLst>
        </pc:cxnChg>
      </pc:sldChg>
      <pc:sldChg chg="addSp delSp modSp add del mod">
        <pc:chgData name="Hashimoto, Chie / 橋本　知依" userId="d974ff01-1f92-419a-ba7c-6fd3fb8463af" providerId="ADAL" clId="{B094B184-2B5F-41F1-BCA2-90BB860B53AF}" dt="2023-10-25T07:31:10.661" v="5561" actId="47"/>
        <pc:sldMkLst>
          <pc:docMk/>
          <pc:sldMk cId="705557876" sldId="336"/>
        </pc:sldMkLst>
        <pc:spChg chg="add mod">
          <ac:chgData name="Hashimoto, Chie / 橋本　知依" userId="d974ff01-1f92-419a-ba7c-6fd3fb8463af" providerId="ADAL" clId="{B094B184-2B5F-41F1-BCA2-90BB860B53AF}" dt="2023-10-25T05:19:26.085" v="4976" actId="1076"/>
          <ac:spMkLst>
            <pc:docMk/>
            <pc:sldMk cId="705557876" sldId="336"/>
            <ac:spMk id="2" creationId="{48B71C7F-7D42-7F3B-20EE-F038BFD02AE6}"/>
          </ac:spMkLst>
        </pc:spChg>
        <pc:spChg chg="add mod">
          <ac:chgData name="Hashimoto, Chie / 橋本　知依" userId="d974ff01-1f92-419a-ba7c-6fd3fb8463af" providerId="ADAL" clId="{B094B184-2B5F-41F1-BCA2-90BB860B53AF}" dt="2023-10-25T05:19:52.244" v="4984" actId="1076"/>
          <ac:spMkLst>
            <pc:docMk/>
            <pc:sldMk cId="705557876" sldId="336"/>
            <ac:spMk id="3" creationId="{F1598C5E-049C-BF40-1874-A956FF7CFA6A}"/>
          </ac:spMkLst>
        </pc:spChg>
        <pc:spChg chg="add mod">
          <ac:chgData name="Hashimoto, Chie / 橋本　知依" userId="d974ff01-1f92-419a-ba7c-6fd3fb8463af" providerId="ADAL" clId="{B094B184-2B5F-41F1-BCA2-90BB860B53AF}" dt="2023-10-25T05:26:38.484" v="5270" actId="20577"/>
          <ac:spMkLst>
            <pc:docMk/>
            <pc:sldMk cId="705557876" sldId="336"/>
            <ac:spMk id="4" creationId="{68667C56-6F08-06B3-75FA-D587AF7D3C4A}"/>
          </ac:spMkLst>
        </pc:spChg>
        <pc:spChg chg="add mod">
          <ac:chgData name="Hashimoto, Chie / 橋本　知依" userId="d974ff01-1f92-419a-ba7c-6fd3fb8463af" providerId="ADAL" clId="{B094B184-2B5F-41F1-BCA2-90BB860B53AF}" dt="2023-10-25T05:26:43.161" v="5273" actId="20577"/>
          <ac:spMkLst>
            <pc:docMk/>
            <pc:sldMk cId="705557876" sldId="336"/>
            <ac:spMk id="5" creationId="{575A98A1-8A15-1631-0567-F9C98C57E210}"/>
          </ac:spMkLst>
        </pc:spChg>
        <pc:spChg chg="add mod">
          <ac:chgData name="Hashimoto, Chie / 橋本　知依" userId="d974ff01-1f92-419a-ba7c-6fd3fb8463af" providerId="ADAL" clId="{B094B184-2B5F-41F1-BCA2-90BB860B53AF}" dt="2023-10-25T04:57:32.479" v="4475" actId="164"/>
          <ac:spMkLst>
            <pc:docMk/>
            <pc:sldMk cId="705557876" sldId="336"/>
            <ac:spMk id="10" creationId="{99468A21-78F0-E7EE-6F49-6D4F008C6B73}"/>
          </ac:spMkLst>
        </pc:spChg>
        <pc:spChg chg="add mod">
          <ac:chgData name="Hashimoto, Chie / 橋本　知依" userId="d974ff01-1f92-419a-ba7c-6fd3fb8463af" providerId="ADAL" clId="{B094B184-2B5F-41F1-BCA2-90BB860B53AF}" dt="2023-10-25T05:22:58.506" v="5227" actId="14100"/>
          <ac:spMkLst>
            <pc:docMk/>
            <pc:sldMk cId="705557876" sldId="336"/>
            <ac:spMk id="11" creationId="{A03BBEAF-0B7A-6BB8-8F28-3C8732EB0888}"/>
          </ac:spMkLst>
        </pc:spChg>
        <pc:spChg chg="add mod">
          <ac:chgData name="Hashimoto, Chie / 橋本　知依" userId="d974ff01-1f92-419a-ba7c-6fd3fb8463af" providerId="ADAL" clId="{B094B184-2B5F-41F1-BCA2-90BB860B53AF}" dt="2023-10-25T05:23:00.613" v="5228" actId="1076"/>
          <ac:spMkLst>
            <pc:docMk/>
            <pc:sldMk cId="705557876" sldId="336"/>
            <ac:spMk id="16" creationId="{B1A698A0-0813-C265-4B12-93ECA1A6B86F}"/>
          </ac:spMkLst>
        </pc:spChg>
        <pc:spChg chg="mod">
          <ac:chgData name="Hashimoto, Chie / 橋本　知依" userId="d974ff01-1f92-419a-ba7c-6fd3fb8463af" providerId="ADAL" clId="{B094B184-2B5F-41F1-BCA2-90BB860B53AF}" dt="2023-10-25T05:02:52.249" v="4793"/>
          <ac:spMkLst>
            <pc:docMk/>
            <pc:sldMk cId="705557876" sldId="336"/>
            <ac:spMk id="20" creationId="{4A4D4197-7E08-7BE9-42CF-A81379277EC6}"/>
          </ac:spMkLst>
        </pc:spChg>
        <pc:spChg chg="mod">
          <ac:chgData name="Hashimoto, Chie / 橋本　知依" userId="d974ff01-1f92-419a-ba7c-6fd3fb8463af" providerId="ADAL" clId="{B094B184-2B5F-41F1-BCA2-90BB860B53AF}" dt="2023-10-25T05:02:52.249" v="4793"/>
          <ac:spMkLst>
            <pc:docMk/>
            <pc:sldMk cId="705557876" sldId="336"/>
            <ac:spMk id="21" creationId="{A35B3555-9A05-5DD0-5309-3B6BD6BD6437}"/>
          </ac:spMkLst>
        </pc:spChg>
        <pc:spChg chg="add mod">
          <ac:chgData name="Hashimoto, Chie / 橋本　知依" userId="d974ff01-1f92-419a-ba7c-6fd3fb8463af" providerId="ADAL" clId="{B094B184-2B5F-41F1-BCA2-90BB860B53AF}" dt="2023-10-25T05:19:11.374" v="4972" actId="164"/>
          <ac:spMkLst>
            <pc:docMk/>
            <pc:sldMk cId="705557876" sldId="336"/>
            <ac:spMk id="25" creationId="{BB087A9D-3D5B-3FD2-CD29-32A51D1BC47D}"/>
          </ac:spMkLst>
        </pc:spChg>
        <pc:spChg chg="add mod">
          <ac:chgData name="Hashimoto, Chie / 橋本　知依" userId="d974ff01-1f92-419a-ba7c-6fd3fb8463af" providerId="ADAL" clId="{B094B184-2B5F-41F1-BCA2-90BB860B53AF}" dt="2023-10-25T05:20:09.574" v="4990" actId="14100"/>
          <ac:spMkLst>
            <pc:docMk/>
            <pc:sldMk cId="705557876" sldId="336"/>
            <ac:spMk id="26" creationId="{288EBA97-8D6B-3C5E-2EA2-8665FD72CB52}"/>
          </ac:spMkLst>
        </pc:spChg>
        <pc:spChg chg="add mod">
          <ac:chgData name="Hashimoto, Chie / 橋本　知依" userId="d974ff01-1f92-419a-ba7c-6fd3fb8463af" providerId="ADAL" clId="{B094B184-2B5F-41F1-BCA2-90BB860B53AF}" dt="2023-10-25T05:23:02.622" v="5229" actId="1076"/>
          <ac:spMkLst>
            <pc:docMk/>
            <pc:sldMk cId="705557876" sldId="336"/>
            <ac:spMk id="37" creationId="{5821567E-FA37-2A08-D0F1-32166DE363D2}"/>
          </ac:spMkLst>
        </pc:spChg>
        <pc:grpChg chg="add mod ord">
          <ac:chgData name="Hashimoto, Chie / 橋本　知依" userId="d974ff01-1f92-419a-ba7c-6fd3fb8463af" providerId="ADAL" clId="{B094B184-2B5F-41F1-BCA2-90BB860B53AF}" dt="2023-10-25T05:19:48.474" v="4983" actId="1076"/>
          <ac:grpSpMkLst>
            <pc:docMk/>
            <pc:sldMk cId="705557876" sldId="336"/>
            <ac:grpSpMk id="15" creationId="{05B16DE4-EC47-49F9-ECC2-3E7C83BCA7F5}"/>
          </ac:grpSpMkLst>
        </pc:grpChg>
        <pc:grpChg chg="add del mod">
          <ac:chgData name="Hashimoto, Chie / 橋本　知依" userId="d974ff01-1f92-419a-ba7c-6fd3fb8463af" providerId="ADAL" clId="{B094B184-2B5F-41F1-BCA2-90BB860B53AF}" dt="2023-10-25T05:02:57.476" v="4796"/>
          <ac:grpSpMkLst>
            <pc:docMk/>
            <pc:sldMk cId="705557876" sldId="336"/>
            <ac:grpSpMk id="18" creationId="{7FFC3721-A00A-8338-68D7-56496DBFC330}"/>
          </ac:grpSpMkLst>
        </pc:grpChg>
        <pc:grpChg chg="add mod">
          <ac:chgData name="Hashimoto, Chie / 橋本　知依" userId="d974ff01-1f92-419a-ba7c-6fd3fb8463af" providerId="ADAL" clId="{B094B184-2B5F-41F1-BCA2-90BB860B53AF}" dt="2023-10-25T05:19:57.925" v="4987" actId="1076"/>
          <ac:grpSpMkLst>
            <pc:docMk/>
            <pc:sldMk cId="705557876" sldId="336"/>
            <ac:grpSpMk id="34" creationId="{96497E0B-65AD-0D51-D553-4CDB7445DD65}"/>
          </ac:grpSpMkLst>
        </pc:grpChg>
        <pc:graphicFrameChg chg="mod ord modGraphic">
          <ac:chgData name="Hashimoto, Chie / 橋本　知依" userId="d974ff01-1f92-419a-ba7c-6fd3fb8463af" providerId="ADAL" clId="{B094B184-2B5F-41F1-BCA2-90BB860B53AF}" dt="2023-10-25T05:19:22.214" v="4975" actId="14734"/>
          <ac:graphicFrameMkLst>
            <pc:docMk/>
            <pc:sldMk cId="705557876" sldId="336"/>
            <ac:graphicFrameMk id="8" creationId="{07219AAD-97A6-3628-5ADC-E4FDDF648FDB}"/>
          </ac:graphicFrameMkLst>
        </pc:graphicFrameChg>
        <pc:picChg chg="add mod modCrop">
          <ac:chgData name="Hashimoto, Chie / 橋本　知依" userId="d974ff01-1f92-419a-ba7c-6fd3fb8463af" providerId="ADAL" clId="{B094B184-2B5F-41F1-BCA2-90BB860B53AF}" dt="2023-10-25T04:57:32.479" v="4475" actId="164"/>
          <ac:picMkLst>
            <pc:docMk/>
            <pc:sldMk cId="705557876" sldId="336"/>
            <ac:picMk id="9" creationId="{354DF393-05C9-ED83-8371-06EF271C281B}"/>
          </ac:picMkLst>
        </pc:picChg>
        <pc:picChg chg="mod">
          <ac:chgData name="Hashimoto, Chie / 橋本　知依" userId="d974ff01-1f92-419a-ba7c-6fd3fb8463af" providerId="ADAL" clId="{B094B184-2B5F-41F1-BCA2-90BB860B53AF}" dt="2023-10-25T05:02:52.249" v="4793"/>
          <ac:picMkLst>
            <pc:docMk/>
            <pc:sldMk cId="705557876" sldId="336"/>
            <ac:picMk id="19" creationId="{5254D6FE-E889-5CBC-0ADE-A80A79A2E012}"/>
          </ac:picMkLst>
        </pc:picChg>
        <pc:picChg chg="add mod modCrop">
          <ac:chgData name="Hashimoto, Chie / 橋本　知依" userId="d974ff01-1f92-419a-ba7c-6fd3fb8463af" providerId="ADAL" clId="{B094B184-2B5F-41F1-BCA2-90BB860B53AF}" dt="2023-10-25T05:20:03.893" v="4988" actId="732"/>
          <ac:picMkLst>
            <pc:docMk/>
            <pc:sldMk cId="705557876" sldId="336"/>
            <ac:picMk id="24" creationId="{36F47C12-951F-5DDF-09FA-33BEBFC2FDFD}"/>
          </ac:picMkLst>
        </pc:picChg>
        <pc:cxnChg chg="add mod">
          <ac:chgData name="Hashimoto, Chie / 橋本　知依" userId="d974ff01-1f92-419a-ba7c-6fd3fb8463af" providerId="ADAL" clId="{B094B184-2B5F-41F1-BCA2-90BB860B53AF}" dt="2023-10-25T05:22:58.506" v="5227" actId="14100"/>
          <ac:cxnSpMkLst>
            <pc:docMk/>
            <pc:sldMk cId="705557876" sldId="336"/>
            <ac:cxnSpMk id="12" creationId="{ACAD71B2-9A99-3C53-6B7C-B56E20727183}"/>
          </ac:cxnSpMkLst>
        </pc:cxnChg>
        <pc:cxnChg chg="add del mod">
          <ac:chgData name="Hashimoto, Chie / 橋本　知依" userId="d974ff01-1f92-419a-ba7c-6fd3fb8463af" providerId="ADAL" clId="{B094B184-2B5F-41F1-BCA2-90BB860B53AF}" dt="2023-10-25T05:02:42.633" v="4792"/>
          <ac:cxnSpMkLst>
            <pc:docMk/>
            <pc:sldMk cId="705557876" sldId="336"/>
            <ac:cxnSpMk id="17" creationId="{198B7572-4388-BDF6-57D1-14170CAF58D9}"/>
          </ac:cxnSpMkLst>
        </pc:cxnChg>
        <pc:cxnChg chg="mod">
          <ac:chgData name="Hashimoto, Chie / 橋本　知依" userId="d974ff01-1f92-419a-ba7c-6fd3fb8463af" providerId="ADAL" clId="{B094B184-2B5F-41F1-BCA2-90BB860B53AF}" dt="2023-10-25T05:02:52.249" v="4793"/>
          <ac:cxnSpMkLst>
            <pc:docMk/>
            <pc:sldMk cId="705557876" sldId="336"/>
            <ac:cxnSpMk id="22" creationId="{894CB681-FFC1-0DAB-B05B-D8D9161C3FD5}"/>
          </ac:cxnSpMkLst>
        </pc:cxnChg>
        <pc:cxnChg chg="add mod">
          <ac:chgData name="Hashimoto, Chie / 橋本　知依" userId="d974ff01-1f92-419a-ba7c-6fd3fb8463af" providerId="ADAL" clId="{B094B184-2B5F-41F1-BCA2-90BB860B53AF}" dt="2023-10-25T05:20:09.574" v="4990" actId="14100"/>
          <ac:cxnSpMkLst>
            <pc:docMk/>
            <pc:sldMk cId="705557876" sldId="336"/>
            <ac:cxnSpMk id="27" creationId="{03C7764C-E92D-5B35-47D6-C21D7255D6AF}"/>
          </ac:cxnSpMkLst>
        </pc:cxnChg>
        <pc:cxnChg chg="add mod">
          <ac:chgData name="Hashimoto, Chie / 橋本　知依" userId="d974ff01-1f92-419a-ba7c-6fd3fb8463af" providerId="ADAL" clId="{B094B184-2B5F-41F1-BCA2-90BB860B53AF}" dt="2023-10-25T05:22:53.510" v="5224" actId="1076"/>
          <ac:cxnSpMkLst>
            <pc:docMk/>
            <pc:sldMk cId="705557876" sldId="336"/>
            <ac:cxnSpMk id="39" creationId="{2395F770-2ECF-8B86-ECB1-8C031649732E}"/>
          </ac:cxnSpMkLst>
        </pc:cxnChg>
        <pc:cxnChg chg="add mod">
          <ac:chgData name="Hashimoto, Chie / 橋本　知依" userId="d974ff01-1f92-419a-ba7c-6fd3fb8463af" providerId="ADAL" clId="{B094B184-2B5F-41F1-BCA2-90BB860B53AF}" dt="2023-10-25T05:23:06.732" v="5230" actId="1076"/>
          <ac:cxnSpMkLst>
            <pc:docMk/>
            <pc:sldMk cId="705557876" sldId="336"/>
            <ac:cxnSpMk id="41" creationId="{0379ECD4-6A1B-D2FE-FD83-4DDBA2B73A6E}"/>
          </ac:cxnSpMkLst>
        </pc:cxnChg>
      </pc:sldChg>
      <pc:sldChg chg="addSp delSp modSp add del mod">
        <pc:chgData name="Hashimoto, Chie / 橋本　知依" userId="d974ff01-1f92-419a-ba7c-6fd3fb8463af" providerId="ADAL" clId="{B094B184-2B5F-41F1-BCA2-90BB860B53AF}" dt="2023-10-25T07:31:10.661" v="5561" actId="47"/>
        <pc:sldMkLst>
          <pc:docMk/>
          <pc:sldMk cId="105626804" sldId="337"/>
        </pc:sldMkLst>
        <pc:spChg chg="mod">
          <ac:chgData name="Hashimoto, Chie / 橋本　知依" userId="d974ff01-1f92-419a-ba7c-6fd3fb8463af" providerId="ADAL" clId="{B094B184-2B5F-41F1-BCA2-90BB860B53AF}" dt="2023-10-25T05:25:58.177" v="5238" actId="1076"/>
          <ac:spMkLst>
            <pc:docMk/>
            <pc:sldMk cId="105626804" sldId="337"/>
            <ac:spMk id="2" creationId="{48B71C7F-7D42-7F3B-20EE-F038BFD02AE6}"/>
          </ac:spMkLst>
        </pc:spChg>
        <pc:spChg chg="mod">
          <ac:chgData name="Hashimoto, Chie / 橋本　知依" userId="d974ff01-1f92-419a-ba7c-6fd3fb8463af" providerId="ADAL" clId="{B094B184-2B5F-41F1-BCA2-90BB860B53AF}" dt="2023-10-25T05:05:07.012" v="4868" actId="20577"/>
          <ac:spMkLst>
            <pc:docMk/>
            <pc:sldMk cId="105626804" sldId="337"/>
            <ac:spMk id="3" creationId="{F1598C5E-049C-BF40-1874-A956FF7CFA6A}"/>
          </ac:spMkLst>
        </pc:spChg>
        <pc:spChg chg="mod">
          <ac:chgData name="Hashimoto, Chie / 橋本　知依" userId="d974ff01-1f92-419a-ba7c-6fd3fb8463af" providerId="ADAL" clId="{B094B184-2B5F-41F1-BCA2-90BB860B53AF}" dt="2023-10-25T05:26:26.302" v="5255"/>
          <ac:spMkLst>
            <pc:docMk/>
            <pc:sldMk cId="105626804" sldId="337"/>
            <ac:spMk id="4" creationId="{68667C56-6F08-06B3-75FA-D587AF7D3C4A}"/>
          </ac:spMkLst>
        </pc:spChg>
        <pc:spChg chg="mod">
          <ac:chgData name="Hashimoto, Chie / 橋本　知依" userId="d974ff01-1f92-419a-ba7c-6fd3fb8463af" providerId="ADAL" clId="{B094B184-2B5F-41F1-BCA2-90BB860B53AF}" dt="2023-10-25T05:26:21.397" v="5254" actId="20577"/>
          <ac:spMkLst>
            <pc:docMk/>
            <pc:sldMk cId="105626804" sldId="337"/>
            <ac:spMk id="5" creationId="{575A98A1-8A15-1631-0567-F9C98C57E210}"/>
          </ac:spMkLst>
        </pc:spChg>
        <pc:grpChg chg="del">
          <ac:chgData name="Hashimoto, Chie / 橋本　知依" userId="d974ff01-1f92-419a-ba7c-6fd3fb8463af" providerId="ADAL" clId="{B094B184-2B5F-41F1-BCA2-90BB860B53AF}" dt="2023-10-25T05:03:35.225" v="4809" actId="478"/>
          <ac:grpSpMkLst>
            <pc:docMk/>
            <pc:sldMk cId="105626804" sldId="337"/>
            <ac:grpSpMk id="15" creationId="{05B16DE4-EC47-49F9-ECC2-3E7C83BCA7F5}"/>
          </ac:grpSpMkLst>
        </pc:grpChg>
        <pc:graphicFrameChg chg="add mod ord modGraphic">
          <ac:chgData name="Hashimoto, Chie / 橋本　知依" userId="d974ff01-1f92-419a-ba7c-6fd3fb8463af" providerId="ADAL" clId="{B094B184-2B5F-41F1-BCA2-90BB860B53AF}" dt="2023-10-25T05:23:39.339" v="5236" actId="20577"/>
          <ac:graphicFrameMkLst>
            <pc:docMk/>
            <pc:sldMk cId="105626804" sldId="337"/>
            <ac:graphicFrameMk id="7" creationId="{4128B77D-3F6A-1D0E-455A-F20B5008BFBE}"/>
          </ac:graphicFrameMkLst>
        </pc:graphicFrameChg>
        <pc:graphicFrameChg chg="del modGraphic">
          <ac:chgData name="Hashimoto, Chie / 橋本　知依" userId="d974ff01-1f92-419a-ba7c-6fd3fb8463af" providerId="ADAL" clId="{B094B184-2B5F-41F1-BCA2-90BB860B53AF}" dt="2023-10-25T05:23:31.411" v="5231" actId="478"/>
          <ac:graphicFrameMkLst>
            <pc:docMk/>
            <pc:sldMk cId="105626804" sldId="337"/>
            <ac:graphicFrameMk id="8" creationId="{07219AAD-97A6-3628-5ADC-E4FDDF648FDB}"/>
          </ac:graphicFrameMkLst>
        </pc:graphicFrameChg>
        <pc:cxnChg chg="mod">
          <ac:chgData name="Hashimoto, Chie / 橋本　知依" userId="d974ff01-1f92-419a-ba7c-6fd3fb8463af" providerId="ADAL" clId="{B094B184-2B5F-41F1-BCA2-90BB860B53AF}" dt="2023-10-25T05:03:35.225" v="4809" actId="478"/>
          <ac:cxnSpMkLst>
            <pc:docMk/>
            <pc:sldMk cId="105626804" sldId="337"/>
            <ac:cxnSpMk id="12" creationId="{ACAD71B2-9A99-3C53-6B7C-B56E20727183}"/>
          </ac:cxnSpMkLst>
        </pc:cxnChg>
      </pc:sldChg>
    </pc:docChg>
  </pc:docChgLst>
  <pc:docChgLst>
    <pc:chgData name="Hashimoto, Chie / 橋本　知依" userId="d974ff01-1f92-419a-ba7c-6fd3fb8463af" providerId="ADAL" clId="{EFC3CDCB-A4F7-453C-8B45-9A8EA5BE8A97}"/>
    <pc:docChg chg="undo custSel addSld delSld modSld">
      <pc:chgData name="Hashimoto, Chie / 橋本　知依" userId="d974ff01-1f92-419a-ba7c-6fd3fb8463af" providerId="ADAL" clId="{EFC3CDCB-A4F7-453C-8B45-9A8EA5BE8A97}" dt="2024-05-27T03:36:05.130" v="1098" actId="2165"/>
      <pc:docMkLst>
        <pc:docMk/>
      </pc:docMkLst>
      <pc:sldChg chg="modSp mod">
        <pc:chgData name="Hashimoto, Chie / 橋本　知依" userId="d974ff01-1f92-419a-ba7c-6fd3fb8463af" providerId="ADAL" clId="{EFC3CDCB-A4F7-453C-8B45-9A8EA5BE8A97}" dt="2024-05-27T02:06:25.956" v="5" actId="20577"/>
        <pc:sldMkLst>
          <pc:docMk/>
          <pc:sldMk cId="3840699567" sldId="303"/>
        </pc:sldMkLst>
        <pc:spChg chg="mod">
          <ac:chgData name="Hashimoto, Chie / 橋本　知依" userId="d974ff01-1f92-419a-ba7c-6fd3fb8463af" providerId="ADAL" clId="{EFC3CDCB-A4F7-453C-8B45-9A8EA5BE8A97}" dt="2024-05-27T02:06:25.956" v="5" actId="20577"/>
          <ac:spMkLst>
            <pc:docMk/>
            <pc:sldMk cId="3840699567" sldId="303"/>
            <ac:spMk id="3" creationId="{530A82E1-8E0D-434A-9DF4-7C2ABD1A07A1}"/>
          </ac:spMkLst>
        </pc:spChg>
      </pc:sldChg>
      <pc:sldChg chg="modSp mod">
        <pc:chgData name="Hashimoto, Chie / 橋本　知依" userId="d974ff01-1f92-419a-ba7c-6fd3fb8463af" providerId="ADAL" clId="{EFC3CDCB-A4F7-453C-8B45-9A8EA5BE8A97}" dt="2024-05-27T03:31:40.931" v="987" actId="2165"/>
        <pc:sldMkLst>
          <pc:docMk/>
          <pc:sldMk cId="509033882" sldId="305"/>
        </pc:sldMkLst>
        <pc:spChg chg="mod">
          <ac:chgData name="Hashimoto, Chie / 橋本　知依" userId="d974ff01-1f92-419a-ba7c-6fd3fb8463af" providerId="ADAL" clId="{EFC3CDCB-A4F7-453C-8B45-9A8EA5BE8A97}" dt="2024-05-27T02:06:41.898" v="17" actId="20577"/>
          <ac:spMkLst>
            <pc:docMk/>
            <pc:sldMk cId="509033882" sldId="305"/>
            <ac:spMk id="6" creationId="{531B4B9D-12EA-4BC5-4859-8E23CDDB1A22}"/>
          </ac:spMkLst>
        </pc:spChg>
        <pc:graphicFrameChg chg="mod modGraphic">
          <ac:chgData name="Hashimoto, Chie / 橋本　知依" userId="d974ff01-1f92-419a-ba7c-6fd3fb8463af" providerId="ADAL" clId="{EFC3CDCB-A4F7-453C-8B45-9A8EA5BE8A97}" dt="2024-05-27T03:31:40.931" v="987" actId="2165"/>
          <ac:graphicFrameMkLst>
            <pc:docMk/>
            <pc:sldMk cId="509033882" sldId="305"/>
            <ac:graphicFrameMk id="4" creationId="{4811F8C4-D005-AFA3-8A21-5AA2321C5800}"/>
          </ac:graphicFrameMkLst>
        </pc:graphicFrameChg>
      </pc:sldChg>
      <pc:sldChg chg="addSp delSp modSp add mod">
        <pc:chgData name="Hashimoto, Chie / 橋本　知依" userId="d974ff01-1f92-419a-ba7c-6fd3fb8463af" providerId="ADAL" clId="{EFC3CDCB-A4F7-453C-8B45-9A8EA5BE8A97}" dt="2024-05-27T03:05:42.202" v="586"/>
        <pc:sldMkLst>
          <pc:docMk/>
          <pc:sldMk cId="736235912" sldId="342"/>
        </pc:sldMkLst>
        <pc:spChg chg="mod topLvl">
          <ac:chgData name="Hashimoto, Chie / 橋本　知依" userId="d974ff01-1f92-419a-ba7c-6fd3fb8463af" providerId="ADAL" clId="{EFC3CDCB-A4F7-453C-8B45-9A8EA5BE8A97}" dt="2024-05-27T03:05:01.333" v="577" actId="1076"/>
          <ac:spMkLst>
            <pc:docMk/>
            <pc:sldMk cId="736235912" sldId="342"/>
            <ac:spMk id="5" creationId="{2F24E431-92DF-520F-72F6-90D59CFE3FEA}"/>
          </ac:spMkLst>
        </pc:spChg>
        <pc:spChg chg="mod">
          <ac:chgData name="Hashimoto, Chie / 橋本　知依" userId="d974ff01-1f92-419a-ba7c-6fd3fb8463af" providerId="ADAL" clId="{EFC3CDCB-A4F7-453C-8B45-9A8EA5BE8A97}" dt="2024-05-27T02:07:41.494" v="21"/>
          <ac:spMkLst>
            <pc:docMk/>
            <pc:sldMk cId="736235912" sldId="342"/>
            <ac:spMk id="6" creationId="{635E94E0-ED05-73B1-6C26-FD93A57B3A14}"/>
          </ac:spMkLst>
        </pc:spChg>
        <pc:grpChg chg="del">
          <ac:chgData name="Hashimoto, Chie / 橋本　知依" userId="d974ff01-1f92-419a-ba7c-6fd3fb8463af" providerId="ADAL" clId="{EFC3CDCB-A4F7-453C-8B45-9A8EA5BE8A97}" dt="2024-05-27T03:04:59.289" v="576" actId="478"/>
          <ac:grpSpMkLst>
            <pc:docMk/>
            <pc:sldMk cId="736235912" sldId="342"/>
            <ac:grpSpMk id="9" creationId="{63601E66-9FBD-B497-90F8-A7DA67C4B02F}"/>
          </ac:grpSpMkLst>
        </pc:grpChg>
        <pc:graphicFrameChg chg="mod ord modGraphic">
          <ac:chgData name="Hashimoto, Chie / 橋本　知依" userId="d974ff01-1f92-419a-ba7c-6fd3fb8463af" providerId="ADAL" clId="{EFC3CDCB-A4F7-453C-8B45-9A8EA5BE8A97}" dt="2024-05-27T03:05:42.202" v="586"/>
          <ac:graphicFrameMkLst>
            <pc:docMk/>
            <pc:sldMk cId="736235912" sldId="342"/>
            <ac:graphicFrameMk id="8" creationId="{07219AAD-97A6-3628-5ADC-E4FDDF648FDB}"/>
          </ac:graphicFrameMkLst>
        </pc:graphicFrameChg>
        <pc:picChg chg="add mod ord">
          <ac:chgData name="Hashimoto, Chie / 橋本　知依" userId="d974ff01-1f92-419a-ba7c-6fd3fb8463af" providerId="ADAL" clId="{EFC3CDCB-A4F7-453C-8B45-9A8EA5BE8A97}" dt="2024-05-27T03:04:55.297" v="574" actId="167"/>
          <ac:picMkLst>
            <pc:docMk/>
            <pc:sldMk cId="736235912" sldId="342"/>
            <ac:picMk id="3" creationId="{51E23A43-CFFC-6E38-0220-8912D057A7BE}"/>
          </ac:picMkLst>
        </pc:picChg>
        <pc:picChg chg="del topLvl">
          <ac:chgData name="Hashimoto, Chie / 橋本　知依" userId="d974ff01-1f92-419a-ba7c-6fd3fb8463af" providerId="ADAL" clId="{EFC3CDCB-A4F7-453C-8B45-9A8EA5BE8A97}" dt="2024-05-27T03:04:59.289" v="576" actId="478"/>
          <ac:picMkLst>
            <pc:docMk/>
            <pc:sldMk cId="736235912" sldId="342"/>
            <ac:picMk id="4" creationId="{76CA4548-E5DF-7BB0-D2ED-C87E5DF02C7D}"/>
          </ac:picMkLst>
        </pc:picChg>
      </pc:sldChg>
      <pc:sldChg chg="addSp delSp modSp add mod">
        <pc:chgData name="Hashimoto, Chie / 橋本　知依" userId="d974ff01-1f92-419a-ba7c-6fd3fb8463af" providerId="ADAL" clId="{EFC3CDCB-A4F7-453C-8B45-9A8EA5BE8A97}" dt="2024-05-27T03:01:35.462" v="519" actId="20577"/>
        <pc:sldMkLst>
          <pc:docMk/>
          <pc:sldMk cId="2695599913" sldId="344"/>
        </pc:sldMkLst>
        <pc:spChg chg="mod">
          <ac:chgData name="Hashimoto, Chie / 橋本　知依" userId="d974ff01-1f92-419a-ba7c-6fd3fb8463af" providerId="ADAL" clId="{EFC3CDCB-A4F7-453C-8B45-9A8EA5BE8A97}" dt="2024-05-27T03:01:35.462" v="519" actId="20577"/>
          <ac:spMkLst>
            <pc:docMk/>
            <pc:sldMk cId="2695599913" sldId="344"/>
            <ac:spMk id="2" creationId="{3E36048C-379E-5BB9-00FD-3A9FF12FB041}"/>
          </ac:spMkLst>
        </pc:spChg>
        <pc:spChg chg="mod">
          <ac:chgData name="Hashimoto, Chie / 橋本　知依" userId="d974ff01-1f92-419a-ba7c-6fd3fb8463af" providerId="ADAL" clId="{EFC3CDCB-A4F7-453C-8B45-9A8EA5BE8A97}" dt="2024-05-27T02:07:41.494" v="21"/>
          <ac:spMkLst>
            <pc:docMk/>
            <pc:sldMk cId="2695599913" sldId="344"/>
            <ac:spMk id="6" creationId="{635E94E0-ED05-73B1-6C26-FD93A57B3A14}"/>
          </ac:spMkLst>
        </pc:spChg>
        <pc:spChg chg="mod">
          <ac:chgData name="Hashimoto, Chie / 橋本　知依" userId="d974ff01-1f92-419a-ba7c-6fd3fb8463af" providerId="ADAL" clId="{EFC3CDCB-A4F7-453C-8B45-9A8EA5BE8A97}" dt="2024-05-27T03:01:24.972" v="498" actId="20577"/>
          <ac:spMkLst>
            <pc:docMk/>
            <pc:sldMk cId="2695599913" sldId="344"/>
            <ac:spMk id="9" creationId="{DC02ABB3-3B31-339B-3817-EA84F0CA2D04}"/>
          </ac:spMkLst>
        </pc:spChg>
        <pc:spChg chg="mod">
          <ac:chgData name="Hashimoto, Chie / 橋本　知依" userId="d974ff01-1f92-419a-ba7c-6fd3fb8463af" providerId="ADAL" clId="{EFC3CDCB-A4F7-453C-8B45-9A8EA5BE8A97}" dt="2024-05-27T02:58:57.018" v="467" actId="1035"/>
          <ac:spMkLst>
            <pc:docMk/>
            <pc:sldMk cId="2695599913" sldId="344"/>
            <ac:spMk id="10" creationId="{17A12058-D229-BDA8-5611-BCD2C028C871}"/>
          </ac:spMkLst>
        </pc:spChg>
        <pc:spChg chg="mod">
          <ac:chgData name="Hashimoto, Chie / 橋本　知依" userId="d974ff01-1f92-419a-ba7c-6fd3fb8463af" providerId="ADAL" clId="{EFC3CDCB-A4F7-453C-8B45-9A8EA5BE8A97}" dt="2024-05-27T03:00:28.485" v="479" actId="14100"/>
          <ac:spMkLst>
            <pc:docMk/>
            <pc:sldMk cId="2695599913" sldId="344"/>
            <ac:spMk id="12" creationId="{18CD77C7-1C58-270F-1E1E-923758552704}"/>
          </ac:spMkLst>
        </pc:spChg>
        <pc:spChg chg="mod">
          <ac:chgData name="Hashimoto, Chie / 橋本　知依" userId="d974ff01-1f92-419a-ba7c-6fd3fb8463af" providerId="ADAL" clId="{EFC3CDCB-A4F7-453C-8B45-9A8EA5BE8A97}" dt="2024-05-27T03:00:33.817" v="481" actId="1076"/>
          <ac:spMkLst>
            <pc:docMk/>
            <pc:sldMk cId="2695599913" sldId="344"/>
            <ac:spMk id="13" creationId="{825C33F6-D90A-7179-0A63-F3985F57E3DD}"/>
          </ac:spMkLst>
        </pc:spChg>
        <pc:spChg chg="mod">
          <ac:chgData name="Hashimoto, Chie / 橋本　知依" userId="d974ff01-1f92-419a-ba7c-6fd3fb8463af" providerId="ADAL" clId="{EFC3CDCB-A4F7-453C-8B45-9A8EA5BE8A97}" dt="2024-05-27T02:57:24.820" v="442" actId="1076"/>
          <ac:spMkLst>
            <pc:docMk/>
            <pc:sldMk cId="2695599913" sldId="344"/>
            <ac:spMk id="19" creationId="{C2ADAC5D-B46F-AB15-87BD-C527C6B2922D}"/>
          </ac:spMkLst>
        </pc:spChg>
        <pc:spChg chg="mod">
          <ac:chgData name="Hashimoto, Chie / 橋本　知依" userId="d974ff01-1f92-419a-ba7c-6fd3fb8463af" providerId="ADAL" clId="{EFC3CDCB-A4F7-453C-8B45-9A8EA5BE8A97}" dt="2024-05-27T02:58:42.080" v="458" actId="1076"/>
          <ac:spMkLst>
            <pc:docMk/>
            <pc:sldMk cId="2695599913" sldId="344"/>
            <ac:spMk id="22" creationId="{CF7AE581-94CB-4964-4098-2FDD55927DA6}"/>
          </ac:spMkLst>
        </pc:spChg>
        <pc:graphicFrameChg chg="mod ord">
          <ac:chgData name="Hashimoto, Chie / 橋本　知依" userId="d974ff01-1f92-419a-ba7c-6fd3fb8463af" providerId="ADAL" clId="{EFC3CDCB-A4F7-453C-8B45-9A8EA5BE8A97}" dt="2024-05-27T03:00:12.507" v="473" actId="167"/>
          <ac:graphicFrameMkLst>
            <pc:docMk/>
            <pc:sldMk cId="2695599913" sldId="344"/>
            <ac:graphicFrameMk id="8" creationId="{07219AAD-97A6-3628-5ADC-E4FDDF648FDB}"/>
          </ac:graphicFrameMkLst>
        </pc:graphicFrameChg>
        <pc:picChg chg="add mod ord modCrop">
          <ac:chgData name="Hashimoto, Chie / 橋本　知依" userId="d974ff01-1f92-419a-ba7c-6fd3fb8463af" providerId="ADAL" clId="{EFC3CDCB-A4F7-453C-8B45-9A8EA5BE8A97}" dt="2024-05-27T02:58:48.118" v="460" actId="732"/>
          <ac:picMkLst>
            <pc:docMk/>
            <pc:sldMk cId="2695599913" sldId="344"/>
            <ac:picMk id="4" creationId="{7012CEF4-DE9B-5337-2589-9A8FBE46C841}"/>
          </ac:picMkLst>
        </pc:picChg>
        <pc:picChg chg="add mod ord">
          <ac:chgData name="Hashimoto, Chie / 橋本　知依" userId="d974ff01-1f92-419a-ba7c-6fd3fb8463af" providerId="ADAL" clId="{EFC3CDCB-A4F7-453C-8B45-9A8EA5BE8A97}" dt="2024-05-27T03:00:19.294" v="476" actId="1076"/>
          <ac:picMkLst>
            <pc:docMk/>
            <pc:sldMk cId="2695599913" sldId="344"/>
            <ac:picMk id="7" creationId="{509186BD-DAEB-CF70-0FBC-839EFC6A2CE4}"/>
          </ac:picMkLst>
        </pc:picChg>
        <pc:picChg chg="del">
          <ac:chgData name="Hashimoto, Chie / 橋本　知依" userId="d974ff01-1f92-419a-ba7c-6fd3fb8463af" providerId="ADAL" clId="{EFC3CDCB-A4F7-453C-8B45-9A8EA5BE8A97}" dt="2024-05-27T02:58:33.264" v="455" actId="478"/>
          <ac:picMkLst>
            <pc:docMk/>
            <pc:sldMk cId="2695599913" sldId="344"/>
            <ac:picMk id="24" creationId="{59F7F5E7-23C8-26B5-F9E0-7F4809AF595E}"/>
          </ac:picMkLst>
        </pc:picChg>
        <pc:picChg chg="del">
          <ac:chgData name="Hashimoto, Chie / 橋本　知依" userId="d974ff01-1f92-419a-ba7c-6fd3fb8463af" providerId="ADAL" clId="{EFC3CDCB-A4F7-453C-8B45-9A8EA5BE8A97}" dt="2024-05-27T03:00:14.386" v="474" actId="478"/>
          <ac:picMkLst>
            <pc:docMk/>
            <pc:sldMk cId="2695599913" sldId="344"/>
            <ac:picMk id="26" creationId="{94693BEE-F7D7-295F-8956-BC2591DE5F32}"/>
          </ac:picMkLst>
        </pc:picChg>
        <pc:cxnChg chg="mod">
          <ac:chgData name="Hashimoto, Chie / 橋本　知依" userId="d974ff01-1f92-419a-ba7c-6fd3fb8463af" providerId="ADAL" clId="{EFC3CDCB-A4F7-453C-8B45-9A8EA5BE8A97}" dt="2024-05-27T03:00:33.817" v="481" actId="1076"/>
          <ac:cxnSpMkLst>
            <pc:docMk/>
            <pc:sldMk cId="2695599913" sldId="344"/>
            <ac:cxnSpMk id="14" creationId="{21364B7E-3A4D-969D-7BB3-09A4C5F8AB55}"/>
          </ac:cxnSpMkLst>
        </pc:cxnChg>
      </pc:sldChg>
      <pc:sldChg chg="addSp delSp modSp add mod">
        <pc:chgData name="Hashimoto, Chie / 橋本　知依" userId="d974ff01-1f92-419a-ba7c-6fd3fb8463af" providerId="ADAL" clId="{EFC3CDCB-A4F7-453C-8B45-9A8EA5BE8A97}" dt="2024-05-27T03:30:01.530" v="968" actId="20577"/>
        <pc:sldMkLst>
          <pc:docMk/>
          <pc:sldMk cId="338435638" sldId="346"/>
        </pc:sldMkLst>
        <pc:spChg chg="mod">
          <ac:chgData name="Hashimoto, Chie / 橋本　知依" userId="d974ff01-1f92-419a-ba7c-6fd3fb8463af" providerId="ADAL" clId="{EFC3CDCB-A4F7-453C-8B45-9A8EA5BE8A97}" dt="2024-05-27T02:48:08.738" v="264" actId="20577"/>
          <ac:spMkLst>
            <pc:docMk/>
            <pc:sldMk cId="338435638" sldId="346"/>
            <ac:spMk id="2" creationId="{C18F4A41-3D72-D602-2E3C-DE9A7A1C545A}"/>
          </ac:spMkLst>
        </pc:spChg>
        <pc:spChg chg="mod">
          <ac:chgData name="Hashimoto, Chie / 橋本　知依" userId="d974ff01-1f92-419a-ba7c-6fd3fb8463af" providerId="ADAL" clId="{EFC3CDCB-A4F7-453C-8B45-9A8EA5BE8A97}" dt="2024-05-27T02:07:41.494" v="21"/>
          <ac:spMkLst>
            <pc:docMk/>
            <pc:sldMk cId="338435638" sldId="346"/>
            <ac:spMk id="6" creationId="{635E94E0-ED05-73B1-6C26-FD93A57B3A14}"/>
          </ac:spMkLst>
        </pc:spChg>
        <pc:spChg chg="mod">
          <ac:chgData name="Hashimoto, Chie / 橋本　知依" userId="d974ff01-1f92-419a-ba7c-6fd3fb8463af" providerId="ADAL" clId="{EFC3CDCB-A4F7-453C-8B45-9A8EA5BE8A97}" dt="2024-05-27T02:45:00.173" v="174" actId="14100"/>
          <ac:spMkLst>
            <pc:docMk/>
            <pc:sldMk cId="338435638" sldId="346"/>
            <ac:spMk id="9" creationId="{796DA520-1AAE-CD2A-879D-6DC44C2E355E}"/>
          </ac:spMkLst>
        </pc:spChg>
        <pc:spChg chg="mod">
          <ac:chgData name="Hashimoto, Chie / 橋本　知依" userId="d974ff01-1f92-419a-ba7c-6fd3fb8463af" providerId="ADAL" clId="{EFC3CDCB-A4F7-453C-8B45-9A8EA5BE8A97}" dt="2024-05-27T02:44:48.846" v="171" actId="14100"/>
          <ac:spMkLst>
            <pc:docMk/>
            <pc:sldMk cId="338435638" sldId="346"/>
            <ac:spMk id="11" creationId="{82DB4218-80DA-C969-FA4F-37B8ACBE3B98}"/>
          </ac:spMkLst>
        </pc:spChg>
        <pc:spChg chg="mod">
          <ac:chgData name="Hashimoto, Chie / 橋本　知依" userId="d974ff01-1f92-419a-ba7c-6fd3fb8463af" providerId="ADAL" clId="{EFC3CDCB-A4F7-453C-8B45-9A8EA5BE8A97}" dt="2024-05-27T02:44:52.612" v="172" actId="1076"/>
          <ac:spMkLst>
            <pc:docMk/>
            <pc:sldMk cId="338435638" sldId="346"/>
            <ac:spMk id="15" creationId="{469431A0-C067-A3B4-9F0B-52C8413EAB31}"/>
          </ac:spMkLst>
        </pc:spChg>
        <pc:spChg chg="mod">
          <ac:chgData name="Hashimoto, Chie / 橋本　知依" userId="d974ff01-1f92-419a-ba7c-6fd3fb8463af" providerId="ADAL" clId="{EFC3CDCB-A4F7-453C-8B45-9A8EA5BE8A97}" dt="2024-05-27T02:44:54.958" v="173" actId="1076"/>
          <ac:spMkLst>
            <pc:docMk/>
            <pc:sldMk cId="338435638" sldId="346"/>
            <ac:spMk id="16" creationId="{9D80AFA9-BF43-0B41-F9BD-C4676F9C369B}"/>
          </ac:spMkLst>
        </pc:spChg>
        <pc:spChg chg="mod">
          <ac:chgData name="Hashimoto, Chie / 橋本　知依" userId="d974ff01-1f92-419a-ba7c-6fd3fb8463af" providerId="ADAL" clId="{EFC3CDCB-A4F7-453C-8B45-9A8EA5BE8A97}" dt="2024-05-27T02:46:04.386" v="182" actId="1076"/>
          <ac:spMkLst>
            <pc:docMk/>
            <pc:sldMk cId="338435638" sldId="346"/>
            <ac:spMk id="19" creationId="{EC756C5E-5D68-C8F9-446A-5A10517FFEB6}"/>
          </ac:spMkLst>
        </pc:spChg>
        <pc:graphicFrameChg chg="mod ord modGraphic">
          <ac:chgData name="Hashimoto, Chie / 橋本　知依" userId="d974ff01-1f92-419a-ba7c-6fd3fb8463af" providerId="ADAL" clId="{EFC3CDCB-A4F7-453C-8B45-9A8EA5BE8A97}" dt="2024-05-27T03:30:01.530" v="968" actId="20577"/>
          <ac:graphicFrameMkLst>
            <pc:docMk/>
            <pc:sldMk cId="338435638" sldId="346"/>
            <ac:graphicFrameMk id="8" creationId="{07219AAD-97A6-3628-5ADC-E4FDDF648FDB}"/>
          </ac:graphicFrameMkLst>
        </pc:graphicFrameChg>
        <pc:picChg chg="del">
          <ac:chgData name="Hashimoto, Chie / 橋本　知依" userId="d974ff01-1f92-419a-ba7c-6fd3fb8463af" providerId="ADAL" clId="{EFC3CDCB-A4F7-453C-8B45-9A8EA5BE8A97}" dt="2024-05-27T02:44:41.358" v="168" actId="478"/>
          <ac:picMkLst>
            <pc:docMk/>
            <pc:sldMk cId="338435638" sldId="346"/>
            <ac:picMk id="4" creationId="{0751A3CE-01BA-3F2E-1BF1-EE43885B63F3}"/>
          </ac:picMkLst>
        </pc:picChg>
        <pc:picChg chg="add mod ord modCrop">
          <ac:chgData name="Hashimoto, Chie / 橋本　知依" userId="d974ff01-1f92-419a-ba7c-6fd3fb8463af" providerId="ADAL" clId="{EFC3CDCB-A4F7-453C-8B45-9A8EA5BE8A97}" dt="2024-05-27T02:44:04.435" v="162" actId="167"/>
          <ac:picMkLst>
            <pc:docMk/>
            <pc:sldMk cId="338435638" sldId="346"/>
            <ac:picMk id="7" creationId="{A736A2D3-47D1-5726-28BD-B07DF2E4AEEF}"/>
          </ac:picMkLst>
        </pc:picChg>
        <pc:picChg chg="add mod ord">
          <ac:chgData name="Hashimoto, Chie / 橋本　知依" userId="d974ff01-1f92-419a-ba7c-6fd3fb8463af" providerId="ADAL" clId="{EFC3CDCB-A4F7-453C-8B45-9A8EA5BE8A97}" dt="2024-05-27T02:44:37.287" v="166" actId="167"/>
          <ac:picMkLst>
            <pc:docMk/>
            <pc:sldMk cId="338435638" sldId="346"/>
            <ac:picMk id="13" creationId="{3740B88E-9476-FBB1-6BB8-B65894EF6A91}"/>
          </ac:picMkLst>
        </pc:picChg>
        <pc:picChg chg="del">
          <ac:chgData name="Hashimoto, Chie / 橋本　知依" userId="d974ff01-1f92-419a-ba7c-6fd3fb8463af" providerId="ADAL" clId="{EFC3CDCB-A4F7-453C-8B45-9A8EA5BE8A97}" dt="2024-05-27T02:44:44.307" v="169" actId="478"/>
          <ac:picMkLst>
            <pc:docMk/>
            <pc:sldMk cId="338435638" sldId="346"/>
            <ac:picMk id="18" creationId="{1D0870C5-3FE7-BAC6-4034-E06403038FCF}"/>
          </ac:picMkLst>
        </pc:picChg>
        <pc:cxnChg chg="mod">
          <ac:chgData name="Hashimoto, Chie / 橋本　知依" userId="d974ff01-1f92-419a-ba7c-6fd3fb8463af" providerId="ADAL" clId="{EFC3CDCB-A4F7-453C-8B45-9A8EA5BE8A97}" dt="2024-05-27T02:45:00.173" v="174" actId="14100"/>
          <ac:cxnSpMkLst>
            <pc:docMk/>
            <pc:sldMk cId="338435638" sldId="346"/>
            <ac:cxnSpMk id="10" creationId="{C562A856-16C9-1A09-3577-8C12F5CC6922}"/>
          </ac:cxnSpMkLst>
        </pc:cxnChg>
      </pc:sldChg>
      <pc:sldChg chg="addSp delSp modSp add mod">
        <pc:chgData name="Hashimoto, Chie / 橋本　知依" userId="d974ff01-1f92-419a-ba7c-6fd3fb8463af" providerId="ADAL" clId="{EFC3CDCB-A4F7-453C-8B45-9A8EA5BE8A97}" dt="2024-05-27T02:56:12.840" v="432" actId="20577"/>
        <pc:sldMkLst>
          <pc:docMk/>
          <pc:sldMk cId="3615076647" sldId="347"/>
        </pc:sldMkLst>
        <pc:spChg chg="mod">
          <ac:chgData name="Hashimoto, Chie / 橋本　知依" userId="d974ff01-1f92-419a-ba7c-6fd3fb8463af" providerId="ADAL" clId="{EFC3CDCB-A4F7-453C-8B45-9A8EA5BE8A97}" dt="2024-05-27T02:48:18.904" v="274" actId="20577"/>
          <ac:spMkLst>
            <pc:docMk/>
            <pc:sldMk cId="3615076647" sldId="347"/>
            <ac:spMk id="3" creationId="{154D33AB-3CAD-2558-03B2-5F347D8C08A8}"/>
          </ac:spMkLst>
        </pc:spChg>
        <pc:spChg chg="mod">
          <ac:chgData name="Hashimoto, Chie / 橋本　知依" userId="d974ff01-1f92-419a-ba7c-6fd3fb8463af" providerId="ADAL" clId="{EFC3CDCB-A4F7-453C-8B45-9A8EA5BE8A97}" dt="2024-05-27T02:07:41.494" v="21"/>
          <ac:spMkLst>
            <pc:docMk/>
            <pc:sldMk cId="3615076647" sldId="347"/>
            <ac:spMk id="6" creationId="{635E94E0-ED05-73B1-6C26-FD93A57B3A14}"/>
          </ac:spMkLst>
        </pc:spChg>
        <pc:spChg chg="mod">
          <ac:chgData name="Hashimoto, Chie / 橋本　知依" userId="d974ff01-1f92-419a-ba7c-6fd3fb8463af" providerId="ADAL" clId="{EFC3CDCB-A4F7-453C-8B45-9A8EA5BE8A97}" dt="2024-05-27T02:50:54.867" v="311" actId="14100"/>
          <ac:spMkLst>
            <pc:docMk/>
            <pc:sldMk cId="3615076647" sldId="347"/>
            <ac:spMk id="12" creationId="{66D21F75-256E-F990-9C21-472B865B6378}"/>
          </ac:spMkLst>
        </pc:spChg>
        <pc:spChg chg="mod">
          <ac:chgData name="Hashimoto, Chie / 橋本　知依" userId="d974ff01-1f92-419a-ba7c-6fd3fb8463af" providerId="ADAL" clId="{EFC3CDCB-A4F7-453C-8B45-9A8EA5BE8A97}" dt="2024-05-27T02:50:48.462" v="309" actId="14100"/>
          <ac:spMkLst>
            <pc:docMk/>
            <pc:sldMk cId="3615076647" sldId="347"/>
            <ac:spMk id="14" creationId="{B332767C-43A5-9D47-89BF-5D40362A46B4}"/>
          </ac:spMkLst>
        </pc:spChg>
        <pc:spChg chg="mod">
          <ac:chgData name="Hashimoto, Chie / 橋本　知依" userId="d974ff01-1f92-419a-ba7c-6fd3fb8463af" providerId="ADAL" clId="{EFC3CDCB-A4F7-453C-8B45-9A8EA5BE8A97}" dt="2024-05-27T02:51:00.520" v="313" actId="1076"/>
          <ac:spMkLst>
            <pc:docMk/>
            <pc:sldMk cId="3615076647" sldId="347"/>
            <ac:spMk id="27" creationId="{ABE869B6-F255-A980-02BD-E4CE60ED513B}"/>
          </ac:spMkLst>
        </pc:spChg>
        <pc:spChg chg="mod">
          <ac:chgData name="Hashimoto, Chie / 橋本　知依" userId="d974ff01-1f92-419a-ba7c-6fd3fb8463af" providerId="ADAL" clId="{EFC3CDCB-A4F7-453C-8B45-9A8EA5BE8A97}" dt="2024-05-27T02:50:25.136" v="299" actId="1076"/>
          <ac:spMkLst>
            <pc:docMk/>
            <pc:sldMk cId="3615076647" sldId="347"/>
            <ac:spMk id="28" creationId="{9BB8CE54-5B89-DF35-2D23-A9CF884543C1}"/>
          </ac:spMkLst>
        </pc:spChg>
        <pc:spChg chg="mod">
          <ac:chgData name="Hashimoto, Chie / 橋本　知依" userId="d974ff01-1f92-419a-ba7c-6fd3fb8463af" providerId="ADAL" clId="{EFC3CDCB-A4F7-453C-8B45-9A8EA5BE8A97}" dt="2024-05-27T02:56:12.840" v="432" actId="20577"/>
          <ac:spMkLst>
            <pc:docMk/>
            <pc:sldMk cId="3615076647" sldId="347"/>
            <ac:spMk id="30" creationId="{5F3C50DA-D198-9E8D-FA91-A060116C3E5A}"/>
          </ac:spMkLst>
        </pc:spChg>
        <pc:spChg chg="mod">
          <ac:chgData name="Hashimoto, Chie / 橋本　知依" userId="d974ff01-1f92-419a-ba7c-6fd3fb8463af" providerId="ADAL" clId="{EFC3CDCB-A4F7-453C-8B45-9A8EA5BE8A97}" dt="2024-05-27T02:51:08.035" v="314" actId="1076"/>
          <ac:spMkLst>
            <pc:docMk/>
            <pc:sldMk cId="3615076647" sldId="347"/>
            <ac:spMk id="31" creationId="{73D18D78-E401-C22C-7788-6CEB545FA23B}"/>
          </ac:spMkLst>
        </pc:spChg>
        <pc:spChg chg="mod">
          <ac:chgData name="Hashimoto, Chie / 橋本　知依" userId="d974ff01-1f92-419a-ba7c-6fd3fb8463af" providerId="ADAL" clId="{EFC3CDCB-A4F7-453C-8B45-9A8EA5BE8A97}" dt="2024-05-27T02:51:08.035" v="314" actId="1076"/>
          <ac:spMkLst>
            <pc:docMk/>
            <pc:sldMk cId="3615076647" sldId="347"/>
            <ac:spMk id="34" creationId="{33C77DFC-5F15-DC41-C43A-623A5615EE9A}"/>
          </ac:spMkLst>
        </pc:spChg>
        <pc:spChg chg="mod">
          <ac:chgData name="Hashimoto, Chie / 橋本　知依" userId="d974ff01-1f92-419a-ba7c-6fd3fb8463af" providerId="ADAL" clId="{EFC3CDCB-A4F7-453C-8B45-9A8EA5BE8A97}" dt="2024-05-27T02:51:46.685" v="323" actId="14100"/>
          <ac:spMkLst>
            <pc:docMk/>
            <pc:sldMk cId="3615076647" sldId="347"/>
            <ac:spMk id="35" creationId="{CEA7CBA1-1120-B2D8-C501-F13DADAFCF35}"/>
          </ac:spMkLst>
        </pc:spChg>
        <pc:spChg chg="mod">
          <ac:chgData name="Hashimoto, Chie / 橋本　知依" userId="d974ff01-1f92-419a-ba7c-6fd3fb8463af" providerId="ADAL" clId="{EFC3CDCB-A4F7-453C-8B45-9A8EA5BE8A97}" dt="2024-05-27T02:51:44.170" v="322" actId="1076"/>
          <ac:spMkLst>
            <pc:docMk/>
            <pc:sldMk cId="3615076647" sldId="347"/>
            <ac:spMk id="36" creationId="{CA96974C-A722-E073-1799-2AF7FC42501D}"/>
          </ac:spMkLst>
        </pc:spChg>
        <pc:graphicFrameChg chg="mod ord">
          <ac:chgData name="Hashimoto, Chie / 橋本　知依" userId="d974ff01-1f92-419a-ba7c-6fd3fb8463af" providerId="ADAL" clId="{EFC3CDCB-A4F7-453C-8B45-9A8EA5BE8A97}" dt="2024-05-27T02:51:36.224" v="319" actId="167"/>
          <ac:graphicFrameMkLst>
            <pc:docMk/>
            <pc:sldMk cId="3615076647" sldId="347"/>
            <ac:graphicFrameMk id="8" creationId="{07219AAD-97A6-3628-5ADC-E4FDDF648FDB}"/>
          </ac:graphicFrameMkLst>
        </pc:graphicFrameChg>
        <pc:picChg chg="del">
          <ac:chgData name="Hashimoto, Chie / 橋本　知依" userId="d974ff01-1f92-419a-ba7c-6fd3fb8463af" providerId="ADAL" clId="{EFC3CDCB-A4F7-453C-8B45-9A8EA5BE8A97}" dt="2024-05-27T02:50:37.352" v="305" actId="478"/>
          <ac:picMkLst>
            <pc:docMk/>
            <pc:sldMk cId="3615076647" sldId="347"/>
            <ac:picMk id="4" creationId="{23288694-5CBC-0ADE-6135-17A728E8C958}"/>
          </ac:picMkLst>
        </pc:picChg>
        <pc:picChg chg="add mod ord modCrop">
          <ac:chgData name="Hashimoto, Chie / 橋本　知依" userId="d974ff01-1f92-419a-ba7c-6fd3fb8463af" providerId="ADAL" clId="{EFC3CDCB-A4F7-453C-8B45-9A8EA5BE8A97}" dt="2024-05-27T02:50:34.437" v="304" actId="167"/>
          <ac:picMkLst>
            <pc:docMk/>
            <pc:sldMk cId="3615076647" sldId="347"/>
            <ac:picMk id="5" creationId="{5285EC44-EEE6-1F6D-148D-7A9D2F452E68}"/>
          </ac:picMkLst>
        </pc:picChg>
        <pc:picChg chg="del">
          <ac:chgData name="Hashimoto, Chie / 橋本　知依" userId="d974ff01-1f92-419a-ba7c-6fd3fb8463af" providerId="ADAL" clId="{EFC3CDCB-A4F7-453C-8B45-9A8EA5BE8A97}" dt="2024-05-27T02:50:41.298" v="306" actId="478"/>
          <ac:picMkLst>
            <pc:docMk/>
            <pc:sldMk cId="3615076647" sldId="347"/>
            <ac:picMk id="9" creationId="{B294E59F-EBEB-96F6-F64F-55FEB4D6C18B}"/>
          </ac:picMkLst>
        </pc:picChg>
        <pc:picChg chg="add mod ord">
          <ac:chgData name="Hashimoto, Chie / 橋本　知依" userId="d974ff01-1f92-419a-ba7c-6fd3fb8463af" providerId="ADAL" clId="{EFC3CDCB-A4F7-453C-8B45-9A8EA5BE8A97}" dt="2024-05-27T02:50:26.981" v="300" actId="167"/>
          <ac:picMkLst>
            <pc:docMk/>
            <pc:sldMk cId="3615076647" sldId="347"/>
            <ac:picMk id="10" creationId="{E5A71940-2CFF-9DD3-27B6-C681B62BFB04}"/>
          </ac:picMkLst>
        </pc:picChg>
        <pc:picChg chg="add mod ord">
          <ac:chgData name="Hashimoto, Chie / 橋本　知依" userId="d974ff01-1f92-419a-ba7c-6fd3fb8463af" providerId="ADAL" clId="{EFC3CDCB-A4F7-453C-8B45-9A8EA5BE8A97}" dt="2024-05-27T02:51:33.793" v="318" actId="167"/>
          <ac:picMkLst>
            <pc:docMk/>
            <pc:sldMk cId="3615076647" sldId="347"/>
            <ac:picMk id="18" creationId="{00D49DD7-FF91-BF24-FA1B-CE4EE224ABEF}"/>
          </ac:picMkLst>
        </pc:picChg>
        <pc:picChg chg="del">
          <ac:chgData name="Hashimoto, Chie / 橋本　知依" userId="d974ff01-1f92-419a-ba7c-6fd3fb8463af" providerId="ADAL" clId="{EFC3CDCB-A4F7-453C-8B45-9A8EA5BE8A97}" dt="2024-05-27T02:51:38.108" v="320" actId="478"/>
          <ac:picMkLst>
            <pc:docMk/>
            <pc:sldMk cId="3615076647" sldId="347"/>
            <ac:picMk id="33" creationId="{4A0F0E04-FE92-416F-510C-A638D8D3DE2E}"/>
          </ac:picMkLst>
        </pc:picChg>
        <pc:cxnChg chg="mod">
          <ac:chgData name="Hashimoto, Chie / 橋本　知依" userId="d974ff01-1f92-419a-ba7c-6fd3fb8463af" providerId="ADAL" clId="{EFC3CDCB-A4F7-453C-8B45-9A8EA5BE8A97}" dt="2024-05-27T02:50:54.867" v="311" actId="14100"/>
          <ac:cxnSpMkLst>
            <pc:docMk/>
            <pc:sldMk cId="3615076647" sldId="347"/>
            <ac:cxnSpMk id="15" creationId="{1531797C-7474-8414-F9A7-B709A5DC55F4}"/>
          </ac:cxnSpMkLst>
        </pc:cxnChg>
        <pc:cxnChg chg="mod">
          <ac:chgData name="Hashimoto, Chie / 橋本　知依" userId="d974ff01-1f92-419a-ba7c-6fd3fb8463af" providerId="ADAL" clId="{EFC3CDCB-A4F7-453C-8B45-9A8EA5BE8A97}" dt="2024-05-27T02:50:54.867" v="311" actId="14100"/>
          <ac:cxnSpMkLst>
            <pc:docMk/>
            <pc:sldMk cId="3615076647" sldId="347"/>
            <ac:cxnSpMk id="24" creationId="{B0878C87-A2C8-95F6-14B4-88CBD0F50AB1}"/>
          </ac:cxnSpMkLst>
        </pc:cxnChg>
        <pc:cxnChg chg="mod">
          <ac:chgData name="Hashimoto, Chie / 橋本　知依" userId="d974ff01-1f92-419a-ba7c-6fd3fb8463af" providerId="ADAL" clId="{EFC3CDCB-A4F7-453C-8B45-9A8EA5BE8A97}" dt="2024-05-27T02:51:46.685" v="323" actId="14100"/>
          <ac:cxnSpMkLst>
            <pc:docMk/>
            <pc:sldMk cId="3615076647" sldId="347"/>
            <ac:cxnSpMk id="37" creationId="{14E8A35B-67AF-4996-9F6D-C8B544B36DC0}"/>
          </ac:cxnSpMkLst>
        </pc:cxnChg>
      </pc:sldChg>
      <pc:sldChg chg="del">
        <pc:chgData name="Hashimoto, Chie / 橋本　知依" userId="d974ff01-1f92-419a-ba7c-6fd3fb8463af" providerId="ADAL" clId="{EFC3CDCB-A4F7-453C-8B45-9A8EA5BE8A97}" dt="2024-05-27T03:10:08.891" v="634" actId="47"/>
        <pc:sldMkLst>
          <pc:docMk/>
          <pc:sldMk cId="3496376620" sldId="348"/>
        </pc:sldMkLst>
      </pc:sldChg>
      <pc:sldChg chg="del">
        <pc:chgData name="Hashimoto, Chie / 橋本　知依" userId="d974ff01-1f92-419a-ba7c-6fd3fb8463af" providerId="ADAL" clId="{EFC3CDCB-A4F7-453C-8B45-9A8EA5BE8A97}" dt="2024-05-27T03:10:08.891" v="634" actId="47"/>
        <pc:sldMkLst>
          <pc:docMk/>
          <pc:sldMk cId="4019641770" sldId="351"/>
        </pc:sldMkLst>
      </pc:sldChg>
      <pc:sldChg chg="modSp del">
        <pc:chgData name="Hashimoto, Chie / 橋本　知依" userId="d974ff01-1f92-419a-ba7c-6fd3fb8463af" providerId="ADAL" clId="{EFC3CDCB-A4F7-453C-8B45-9A8EA5BE8A97}" dt="2024-05-27T03:10:08.891" v="634" actId="47"/>
        <pc:sldMkLst>
          <pc:docMk/>
          <pc:sldMk cId="2738866523" sldId="352"/>
        </pc:sldMkLst>
        <pc:graphicFrameChg chg="mod">
          <ac:chgData name="Hashimoto, Chie / 橋本　知依" userId="d974ff01-1f92-419a-ba7c-6fd3fb8463af" providerId="ADAL" clId="{EFC3CDCB-A4F7-453C-8B45-9A8EA5BE8A97}" dt="2024-05-27T02:08:23.357" v="24"/>
          <ac:graphicFrameMkLst>
            <pc:docMk/>
            <pc:sldMk cId="2738866523" sldId="352"/>
            <ac:graphicFrameMk id="8" creationId="{07219AAD-97A6-3628-5ADC-E4FDDF648FDB}"/>
          </ac:graphicFrameMkLst>
        </pc:graphicFrameChg>
      </pc:sldChg>
      <pc:sldChg chg="del">
        <pc:chgData name="Hashimoto, Chie / 橋本　知依" userId="d974ff01-1f92-419a-ba7c-6fd3fb8463af" providerId="ADAL" clId="{EFC3CDCB-A4F7-453C-8B45-9A8EA5BE8A97}" dt="2024-05-27T03:10:08.891" v="634" actId="47"/>
        <pc:sldMkLst>
          <pc:docMk/>
          <pc:sldMk cId="2617213752" sldId="2146847928"/>
        </pc:sldMkLst>
      </pc:sldChg>
      <pc:sldChg chg="del">
        <pc:chgData name="Hashimoto, Chie / 橋本　知依" userId="d974ff01-1f92-419a-ba7c-6fd3fb8463af" providerId="ADAL" clId="{EFC3CDCB-A4F7-453C-8B45-9A8EA5BE8A97}" dt="2024-05-27T03:10:08.891" v="634" actId="47"/>
        <pc:sldMkLst>
          <pc:docMk/>
          <pc:sldMk cId="1021387405" sldId="2146847929"/>
        </pc:sldMkLst>
      </pc:sldChg>
      <pc:sldChg chg="modSp mod">
        <pc:chgData name="Hashimoto, Chie / 橋本　知依" userId="d974ff01-1f92-419a-ba7c-6fd3fb8463af" providerId="ADAL" clId="{EFC3CDCB-A4F7-453C-8B45-9A8EA5BE8A97}" dt="2024-05-27T03:34:33.803" v="1059" actId="20577"/>
        <pc:sldMkLst>
          <pc:docMk/>
          <pc:sldMk cId="3843533359" sldId="2146847930"/>
        </pc:sldMkLst>
        <pc:graphicFrameChg chg="mod modGraphic">
          <ac:chgData name="Hashimoto, Chie / 橋本　知依" userId="d974ff01-1f92-419a-ba7c-6fd3fb8463af" providerId="ADAL" clId="{EFC3CDCB-A4F7-453C-8B45-9A8EA5BE8A97}" dt="2024-05-27T03:34:33.803" v="1059" actId="20577"/>
          <ac:graphicFrameMkLst>
            <pc:docMk/>
            <pc:sldMk cId="3843533359" sldId="2146847930"/>
            <ac:graphicFrameMk id="4" creationId="{4811F8C4-D005-AFA3-8A21-5AA2321C5800}"/>
          </ac:graphicFrameMkLst>
        </pc:graphicFrameChg>
      </pc:sldChg>
      <pc:sldChg chg="addSp delSp modSp add mod">
        <pc:chgData name="Hashimoto, Chie / 橋本　知依" userId="d974ff01-1f92-419a-ba7c-6fd3fb8463af" providerId="ADAL" clId="{EFC3CDCB-A4F7-453C-8B45-9A8EA5BE8A97}" dt="2024-05-27T02:42:46.657" v="103" actId="14100"/>
        <pc:sldMkLst>
          <pc:docMk/>
          <pc:sldMk cId="3411153766" sldId="2146847931"/>
        </pc:sldMkLst>
        <pc:spChg chg="mod">
          <ac:chgData name="Hashimoto, Chie / 橋本　知依" userId="d974ff01-1f92-419a-ba7c-6fd3fb8463af" providerId="ADAL" clId="{EFC3CDCB-A4F7-453C-8B45-9A8EA5BE8A97}" dt="2024-05-27T02:07:41.494" v="21"/>
          <ac:spMkLst>
            <pc:docMk/>
            <pc:sldMk cId="3411153766" sldId="2146847931"/>
            <ac:spMk id="2" creationId="{519420CB-CF56-435A-A5AD-9C1751E314DF}"/>
          </ac:spMkLst>
        </pc:spChg>
        <pc:spChg chg="mod">
          <ac:chgData name="Hashimoto, Chie / 橋本　知依" userId="d974ff01-1f92-419a-ba7c-6fd3fb8463af" providerId="ADAL" clId="{EFC3CDCB-A4F7-453C-8B45-9A8EA5BE8A97}" dt="2024-05-27T02:42:33.059" v="99" actId="1076"/>
          <ac:spMkLst>
            <pc:docMk/>
            <pc:sldMk cId="3411153766" sldId="2146847931"/>
            <ac:spMk id="9" creationId="{DA3EE73B-4B3C-F909-A5FC-0CCD403FC2CC}"/>
          </ac:spMkLst>
        </pc:spChg>
        <pc:spChg chg="mod">
          <ac:chgData name="Hashimoto, Chie / 橋本　知依" userId="d974ff01-1f92-419a-ba7c-6fd3fb8463af" providerId="ADAL" clId="{EFC3CDCB-A4F7-453C-8B45-9A8EA5BE8A97}" dt="2024-05-27T02:42:30.170" v="98" actId="1076"/>
          <ac:spMkLst>
            <pc:docMk/>
            <pc:sldMk cId="3411153766" sldId="2146847931"/>
            <ac:spMk id="11" creationId="{F1D8172C-CD14-972F-B9CD-1D4B0A44F251}"/>
          </ac:spMkLst>
        </pc:spChg>
        <pc:spChg chg="mod">
          <ac:chgData name="Hashimoto, Chie / 橋本　知依" userId="d974ff01-1f92-419a-ba7c-6fd3fb8463af" providerId="ADAL" clId="{EFC3CDCB-A4F7-453C-8B45-9A8EA5BE8A97}" dt="2024-05-27T02:11:17.793" v="43"/>
          <ac:spMkLst>
            <pc:docMk/>
            <pc:sldMk cId="3411153766" sldId="2146847931"/>
            <ac:spMk id="17" creationId="{D4A4F1DD-4094-EDC0-CE96-EA2E8EEAF5F7}"/>
          </ac:spMkLst>
        </pc:spChg>
        <pc:spChg chg="mod">
          <ac:chgData name="Hashimoto, Chie / 橋本　知依" userId="d974ff01-1f92-419a-ba7c-6fd3fb8463af" providerId="ADAL" clId="{EFC3CDCB-A4F7-453C-8B45-9A8EA5BE8A97}" dt="2024-05-27T02:42:46.657" v="103" actId="14100"/>
          <ac:spMkLst>
            <pc:docMk/>
            <pc:sldMk cId="3411153766" sldId="2146847931"/>
            <ac:spMk id="21" creationId="{194D79B7-2AE0-07D8-380C-08A08981E784}"/>
          </ac:spMkLst>
        </pc:spChg>
        <pc:spChg chg="mod">
          <ac:chgData name="Hashimoto, Chie / 橋本　知依" userId="d974ff01-1f92-419a-ba7c-6fd3fb8463af" providerId="ADAL" clId="{EFC3CDCB-A4F7-453C-8B45-9A8EA5BE8A97}" dt="2024-05-27T02:42:37.739" v="101" actId="14100"/>
          <ac:spMkLst>
            <pc:docMk/>
            <pc:sldMk cId="3411153766" sldId="2146847931"/>
            <ac:spMk id="26" creationId="{3542B62D-FAE2-450B-1AA8-10180201E831}"/>
          </ac:spMkLst>
        </pc:spChg>
        <pc:spChg chg="mod">
          <ac:chgData name="Hashimoto, Chie / 橋本　知依" userId="d974ff01-1f92-419a-ba7c-6fd3fb8463af" providerId="ADAL" clId="{EFC3CDCB-A4F7-453C-8B45-9A8EA5BE8A97}" dt="2024-05-27T02:42:41.300" v="102" actId="1076"/>
          <ac:spMkLst>
            <pc:docMk/>
            <pc:sldMk cId="3411153766" sldId="2146847931"/>
            <ac:spMk id="29" creationId="{ABDF04BC-5D48-269E-0BB9-3089016B06EF}"/>
          </ac:spMkLst>
        </pc:spChg>
        <pc:grpChg chg="del">
          <ac:chgData name="Hashimoto, Chie / 橋本　知依" userId="d974ff01-1f92-419a-ba7c-6fd3fb8463af" providerId="ADAL" clId="{EFC3CDCB-A4F7-453C-8B45-9A8EA5BE8A97}" dt="2024-05-27T02:42:24.896" v="96" actId="478"/>
          <ac:grpSpMkLst>
            <pc:docMk/>
            <pc:sldMk cId="3411153766" sldId="2146847931"/>
            <ac:grpSpMk id="27" creationId="{6832A103-EA18-F5A2-052B-D250D96D5C2A}"/>
          </ac:grpSpMkLst>
        </pc:grpChg>
        <pc:graphicFrameChg chg="mod ord modGraphic">
          <ac:chgData name="Hashimoto, Chie / 橋本　知依" userId="d974ff01-1f92-419a-ba7c-6fd3fb8463af" providerId="ADAL" clId="{EFC3CDCB-A4F7-453C-8B45-9A8EA5BE8A97}" dt="2024-05-27T02:42:21.521" v="94" actId="167"/>
          <ac:graphicFrameMkLst>
            <pc:docMk/>
            <pc:sldMk cId="3411153766" sldId="2146847931"/>
            <ac:graphicFrameMk id="14" creationId="{BAB5485D-46A9-1795-D8EB-5412EF3D411B}"/>
          </ac:graphicFrameMkLst>
        </pc:graphicFrameChg>
        <pc:picChg chg="del">
          <ac:chgData name="Hashimoto, Chie / 橋本　知依" userId="d974ff01-1f92-419a-ba7c-6fd3fb8463af" providerId="ADAL" clId="{EFC3CDCB-A4F7-453C-8B45-9A8EA5BE8A97}" dt="2024-05-27T02:42:23.606" v="95" actId="478"/>
          <ac:picMkLst>
            <pc:docMk/>
            <pc:sldMk cId="3411153766" sldId="2146847931"/>
            <ac:picMk id="5" creationId="{115CDCB8-C262-E4E7-8461-ECB9310C714B}"/>
          </ac:picMkLst>
        </pc:picChg>
        <pc:picChg chg="add mod ord modCrop">
          <ac:chgData name="Hashimoto, Chie / 橋本　知依" userId="d974ff01-1f92-419a-ba7c-6fd3fb8463af" providerId="ADAL" clId="{EFC3CDCB-A4F7-453C-8B45-9A8EA5BE8A97}" dt="2024-05-27T02:41:21.838" v="86" actId="167"/>
          <ac:picMkLst>
            <pc:docMk/>
            <pc:sldMk cId="3411153766" sldId="2146847931"/>
            <ac:picMk id="6" creationId="{817FC93C-4A7B-40F1-DB1B-006BDB1090FD}"/>
          </ac:picMkLst>
        </pc:picChg>
        <pc:picChg chg="add mod ord">
          <ac:chgData name="Hashimoto, Chie / 橋本　知依" userId="d974ff01-1f92-419a-ba7c-6fd3fb8463af" providerId="ADAL" clId="{EFC3CDCB-A4F7-453C-8B45-9A8EA5BE8A97}" dt="2024-05-27T02:38:46.305" v="75" actId="167"/>
          <ac:picMkLst>
            <pc:docMk/>
            <pc:sldMk cId="3411153766" sldId="2146847931"/>
            <ac:picMk id="8" creationId="{C76B5FC2-F858-9608-BCC7-00C26992886D}"/>
          </ac:picMkLst>
        </pc:picChg>
        <pc:picChg chg="del">
          <ac:chgData name="Hashimoto, Chie / 橋本　知依" userId="d974ff01-1f92-419a-ba7c-6fd3fb8463af" providerId="ADAL" clId="{EFC3CDCB-A4F7-453C-8B45-9A8EA5BE8A97}" dt="2024-05-27T02:42:24.896" v="96" actId="478"/>
          <ac:picMkLst>
            <pc:docMk/>
            <pc:sldMk cId="3411153766" sldId="2146847931"/>
            <ac:picMk id="16" creationId="{974B30E4-22F2-D037-5C94-D7663E470FEB}"/>
          </ac:picMkLst>
        </pc:picChg>
        <pc:picChg chg="add del mod">
          <ac:chgData name="Hashimoto, Chie / 橋本　知依" userId="d974ff01-1f92-419a-ba7c-6fd3fb8463af" providerId="ADAL" clId="{EFC3CDCB-A4F7-453C-8B45-9A8EA5BE8A97}" dt="2024-05-27T02:41:03.987" v="81" actId="21"/>
          <ac:picMkLst>
            <pc:docMk/>
            <pc:sldMk cId="3411153766" sldId="2146847931"/>
            <ac:picMk id="18" creationId="{00D49DD7-FF91-BF24-FA1B-CE4EE224ABEF}"/>
          </ac:picMkLst>
        </pc:picChg>
        <pc:picChg chg="del">
          <ac:chgData name="Hashimoto, Chie / 橋本　知依" userId="d974ff01-1f92-419a-ba7c-6fd3fb8463af" providerId="ADAL" clId="{EFC3CDCB-A4F7-453C-8B45-9A8EA5BE8A97}" dt="2024-05-27T02:42:26.748" v="97" actId="478"/>
          <ac:picMkLst>
            <pc:docMk/>
            <pc:sldMk cId="3411153766" sldId="2146847931"/>
            <ac:picMk id="20" creationId="{07A53412-D17A-F7CB-8388-657DBEC62429}"/>
          </ac:picMkLst>
        </pc:picChg>
        <pc:picChg chg="add mod ord">
          <ac:chgData name="Hashimoto, Chie / 橋本　知依" userId="d974ff01-1f92-419a-ba7c-6fd3fb8463af" providerId="ADAL" clId="{EFC3CDCB-A4F7-453C-8B45-9A8EA5BE8A97}" dt="2024-05-27T02:42:16.447" v="91" actId="167"/>
          <ac:picMkLst>
            <pc:docMk/>
            <pc:sldMk cId="3411153766" sldId="2146847931"/>
            <ac:picMk id="24" creationId="{784D327D-B0DE-1ACA-99CD-541F425B59B5}"/>
          </ac:picMkLst>
        </pc:picChg>
        <pc:cxnChg chg="mod">
          <ac:chgData name="Hashimoto, Chie / 橋本　知依" userId="d974ff01-1f92-419a-ba7c-6fd3fb8463af" providerId="ADAL" clId="{EFC3CDCB-A4F7-453C-8B45-9A8EA5BE8A97}" dt="2024-05-27T02:42:33.059" v="99" actId="1076"/>
          <ac:cxnSpMkLst>
            <pc:docMk/>
            <pc:sldMk cId="3411153766" sldId="2146847931"/>
            <ac:cxnSpMk id="10" creationId="{F86769A6-5341-A791-498A-E68F43AFBE9A}"/>
          </ac:cxnSpMkLst>
        </pc:cxnChg>
        <pc:cxnChg chg="mod">
          <ac:chgData name="Hashimoto, Chie / 橋本　知依" userId="d974ff01-1f92-419a-ba7c-6fd3fb8463af" providerId="ADAL" clId="{EFC3CDCB-A4F7-453C-8B45-9A8EA5BE8A97}" dt="2024-05-27T02:42:37.739" v="101" actId="14100"/>
          <ac:cxnSpMkLst>
            <pc:docMk/>
            <pc:sldMk cId="3411153766" sldId="2146847931"/>
            <ac:cxnSpMk id="13" creationId="{1292F0D4-E668-8784-2D40-9367D0A1C0D0}"/>
          </ac:cxnSpMkLst>
        </pc:cxnChg>
        <pc:cxnChg chg="mod">
          <ac:chgData name="Hashimoto, Chie / 橋本　知依" userId="d974ff01-1f92-419a-ba7c-6fd3fb8463af" providerId="ADAL" clId="{EFC3CDCB-A4F7-453C-8B45-9A8EA5BE8A97}" dt="2024-05-27T02:42:37.739" v="101" actId="14100"/>
          <ac:cxnSpMkLst>
            <pc:docMk/>
            <pc:sldMk cId="3411153766" sldId="2146847931"/>
            <ac:cxnSpMk id="28" creationId="{3E4886F7-4D31-15DC-59EB-77072A06F86D}"/>
          </ac:cxnSpMkLst>
        </pc:cxnChg>
        <pc:cxnChg chg="mod">
          <ac:chgData name="Hashimoto, Chie / 橋本　知依" userId="d974ff01-1f92-419a-ba7c-6fd3fb8463af" providerId="ADAL" clId="{EFC3CDCB-A4F7-453C-8B45-9A8EA5BE8A97}" dt="2024-05-27T02:42:46.657" v="103" actId="14100"/>
          <ac:cxnSpMkLst>
            <pc:docMk/>
            <pc:sldMk cId="3411153766" sldId="2146847931"/>
            <ac:cxnSpMk id="30" creationId="{744CC30C-31AE-77BD-D8D4-D6D569D8D1A4}"/>
          </ac:cxnSpMkLst>
        </pc:cxnChg>
      </pc:sldChg>
      <pc:sldChg chg="addSp delSp modSp add mod">
        <pc:chgData name="Hashimoto, Chie / 橋本　知依" userId="d974ff01-1f92-419a-ba7c-6fd3fb8463af" providerId="ADAL" clId="{EFC3CDCB-A4F7-453C-8B45-9A8EA5BE8A97}" dt="2024-05-27T03:28:27.378" v="925" actId="14100"/>
        <pc:sldMkLst>
          <pc:docMk/>
          <pc:sldMk cId="4265197479" sldId="2146847933"/>
        </pc:sldMkLst>
        <pc:spChg chg="add mod">
          <ac:chgData name="Hashimoto, Chie / 橋本　知依" userId="d974ff01-1f92-419a-ba7c-6fd3fb8463af" providerId="ADAL" clId="{EFC3CDCB-A4F7-453C-8B45-9A8EA5BE8A97}" dt="2024-05-27T03:26:08.396" v="885" actId="164"/>
          <ac:spMkLst>
            <pc:docMk/>
            <pc:sldMk cId="4265197479" sldId="2146847933"/>
            <ac:spMk id="4" creationId="{EB92C56E-3D8F-5EA3-E835-A8142C41D27B}"/>
          </ac:spMkLst>
        </pc:spChg>
        <pc:spChg chg="mod">
          <ac:chgData name="Hashimoto, Chie / 橋本　知依" userId="d974ff01-1f92-419a-ba7c-6fd3fb8463af" providerId="ADAL" clId="{EFC3CDCB-A4F7-453C-8B45-9A8EA5BE8A97}" dt="2024-05-27T02:07:41.494" v="21"/>
          <ac:spMkLst>
            <pc:docMk/>
            <pc:sldMk cId="4265197479" sldId="2146847933"/>
            <ac:spMk id="6" creationId="{635E94E0-ED05-73B1-6C26-FD93A57B3A14}"/>
          </ac:spMkLst>
        </pc:spChg>
        <pc:spChg chg="mod">
          <ac:chgData name="Hashimoto, Chie / 橋本　知依" userId="d974ff01-1f92-419a-ba7c-6fd3fb8463af" providerId="ADAL" clId="{EFC3CDCB-A4F7-453C-8B45-9A8EA5BE8A97}" dt="2024-05-27T03:26:49.449" v="893" actId="1076"/>
          <ac:spMkLst>
            <pc:docMk/>
            <pc:sldMk cId="4265197479" sldId="2146847933"/>
            <ac:spMk id="12" creationId="{E0093645-CFC6-2849-4160-05B108F33725}"/>
          </ac:spMkLst>
        </pc:spChg>
        <pc:spChg chg="add mod">
          <ac:chgData name="Hashimoto, Chie / 橋本　知依" userId="d974ff01-1f92-419a-ba7c-6fd3fb8463af" providerId="ADAL" clId="{EFC3CDCB-A4F7-453C-8B45-9A8EA5BE8A97}" dt="2024-05-27T03:28:13.388" v="916" actId="164"/>
          <ac:spMkLst>
            <pc:docMk/>
            <pc:sldMk cId="4265197479" sldId="2146847933"/>
            <ac:spMk id="14" creationId="{B87D05F5-B0E3-2405-F71F-361C2A0BDD4C}"/>
          </ac:spMkLst>
        </pc:spChg>
        <pc:grpChg chg="add mod">
          <ac:chgData name="Hashimoto, Chie / 橋本　知依" userId="d974ff01-1f92-419a-ba7c-6fd3fb8463af" providerId="ADAL" clId="{EFC3CDCB-A4F7-453C-8B45-9A8EA5BE8A97}" dt="2024-05-27T03:28:08.268" v="913" actId="1076"/>
          <ac:grpSpMkLst>
            <pc:docMk/>
            <pc:sldMk cId="4265197479" sldId="2146847933"/>
            <ac:grpSpMk id="5" creationId="{98F24599-F482-FC0A-5E56-6D17057E547C}"/>
          </ac:grpSpMkLst>
        </pc:grpChg>
        <pc:grpChg chg="del mod">
          <ac:chgData name="Hashimoto, Chie / 橋本　知依" userId="d974ff01-1f92-419a-ba7c-6fd3fb8463af" providerId="ADAL" clId="{EFC3CDCB-A4F7-453C-8B45-9A8EA5BE8A97}" dt="2024-05-27T03:26:35.948" v="888" actId="478"/>
          <ac:grpSpMkLst>
            <pc:docMk/>
            <pc:sldMk cId="4265197479" sldId="2146847933"/>
            <ac:grpSpMk id="11" creationId="{B61A9914-F238-F6EA-A07A-A19276F70AFA}"/>
          </ac:grpSpMkLst>
        </pc:grpChg>
        <pc:grpChg chg="add mod">
          <ac:chgData name="Hashimoto, Chie / 橋本　知依" userId="d974ff01-1f92-419a-ba7c-6fd3fb8463af" providerId="ADAL" clId="{EFC3CDCB-A4F7-453C-8B45-9A8EA5BE8A97}" dt="2024-05-27T03:28:27.378" v="925" actId="14100"/>
          <ac:grpSpMkLst>
            <pc:docMk/>
            <pc:sldMk cId="4265197479" sldId="2146847933"/>
            <ac:grpSpMk id="16" creationId="{B6C60FAD-CF58-3CE8-6049-8AA57DF9FF72}"/>
          </ac:grpSpMkLst>
        </pc:grpChg>
        <pc:graphicFrameChg chg="mod ord modGraphic">
          <ac:chgData name="Hashimoto, Chie / 橋本　知依" userId="d974ff01-1f92-419a-ba7c-6fd3fb8463af" providerId="ADAL" clId="{EFC3CDCB-A4F7-453C-8B45-9A8EA5BE8A97}" dt="2024-05-27T03:27:15.416" v="906" actId="20577"/>
          <ac:graphicFrameMkLst>
            <pc:docMk/>
            <pc:sldMk cId="4265197479" sldId="2146847933"/>
            <ac:graphicFrameMk id="8" creationId="{07219AAD-97A6-3628-5ADC-E4FDDF648FDB}"/>
          </ac:graphicFrameMkLst>
        </pc:graphicFrameChg>
        <pc:picChg chg="add mod ord">
          <ac:chgData name="Hashimoto, Chie / 橋本　知依" userId="d974ff01-1f92-419a-ba7c-6fd3fb8463af" providerId="ADAL" clId="{EFC3CDCB-A4F7-453C-8B45-9A8EA5BE8A97}" dt="2024-05-27T03:26:08.396" v="885" actId="164"/>
          <ac:picMkLst>
            <pc:docMk/>
            <pc:sldMk cId="4265197479" sldId="2146847933"/>
            <ac:picMk id="3" creationId="{548C3348-8332-EEBA-20D6-0FABA5313301}"/>
          </ac:picMkLst>
        </pc:picChg>
        <pc:picChg chg="add mod">
          <ac:chgData name="Hashimoto, Chie / 橋本　知依" userId="d974ff01-1f92-419a-ba7c-6fd3fb8463af" providerId="ADAL" clId="{EFC3CDCB-A4F7-453C-8B45-9A8EA5BE8A97}" dt="2024-05-27T03:28:13.388" v="916" actId="164"/>
          <ac:picMkLst>
            <pc:docMk/>
            <pc:sldMk cId="4265197479" sldId="2146847933"/>
            <ac:picMk id="13" creationId="{2A999F46-3EDA-E863-BF23-356BC1588798}"/>
          </ac:picMkLst>
        </pc:picChg>
        <pc:picChg chg="del">
          <ac:chgData name="Hashimoto, Chie / 橋本　知依" userId="d974ff01-1f92-419a-ba7c-6fd3fb8463af" providerId="ADAL" clId="{EFC3CDCB-A4F7-453C-8B45-9A8EA5BE8A97}" dt="2024-05-27T03:28:17.328" v="919" actId="478"/>
          <ac:picMkLst>
            <pc:docMk/>
            <pc:sldMk cId="4265197479" sldId="2146847933"/>
            <ac:picMk id="15" creationId="{4CE60255-9830-B808-7ED2-CABBBB3B0AEF}"/>
          </ac:picMkLst>
        </pc:picChg>
      </pc:sldChg>
      <pc:sldChg chg="addSp delSp modSp add mod">
        <pc:chgData name="Hashimoto, Chie / 橋本　知依" userId="d974ff01-1f92-419a-ba7c-6fd3fb8463af" providerId="ADAL" clId="{EFC3CDCB-A4F7-453C-8B45-9A8EA5BE8A97}" dt="2024-05-27T03:23:58.709" v="869" actId="14100"/>
        <pc:sldMkLst>
          <pc:docMk/>
          <pc:sldMk cId="3784231779" sldId="2146847934"/>
        </pc:sldMkLst>
        <pc:spChg chg="mod">
          <ac:chgData name="Hashimoto, Chie / 橋本　知依" userId="d974ff01-1f92-419a-ba7c-6fd3fb8463af" providerId="ADAL" clId="{EFC3CDCB-A4F7-453C-8B45-9A8EA5BE8A97}" dt="2024-05-27T03:22:58.275" v="850" actId="1076"/>
          <ac:spMkLst>
            <pc:docMk/>
            <pc:sldMk cId="3784231779" sldId="2146847934"/>
            <ac:spMk id="2" creationId="{0CF8FB69-B93E-5800-2F8F-BC98E0D96ACD}"/>
          </ac:spMkLst>
        </pc:spChg>
        <pc:spChg chg="del mod">
          <ac:chgData name="Hashimoto, Chie / 橋本　知依" userId="d974ff01-1f92-419a-ba7c-6fd3fb8463af" providerId="ADAL" clId="{EFC3CDCB-A4F7-453C-8B45-9A8EA5BE8A97}" dt="2024-05-27T03:23:00.023" v="851" actId="478"/>
          <ac:spMkLst>
            <pc:docMk/>
            <pc:sldMk cId="3784231779" sldId="2146847934"/>
            <ac:spMk id="3" creationId="{E2AFA83D-9E87-A9BB-6B1B-CCAD10F15E82}"/>
          </ac:spMkLst>
        </pc:spChg>
        <pc:spChg chg="mod">
          <ac:chgData name="Hashimoto, Chie / 橋本　知依" userId="d974ff01-1f92-419a-ba7c-6fd3fb8463af" providerId="ADAL" clId="{EFC3CDCB-A4F7-453C-8B45-9A8EA5BE8A97}" dt="2024-05-27T02:07:41.494" v="21"/>
          <ac:spMkLst>
            <pc:docMk/>
            <pc:sldMk cId="3784231779" sldId="2146847934"/>
            <ac:spMk id="6" creationId="{635E94E0-ED05-73B1-6C26-FD93A57B3A14}"/>
          </ac:spMkLst>
        </pc:spChg>
        <pc:spChg chg="add mod">
          <ac:chgData name="Hashimoto, Chie / 橋本　知依" userId="d974ff01-1f92-419a-ba7c-6fd3fb8463af" providerId="ADAL" clId="{EFC3CDCB-A4F7-453C-8B45-9A8EA5BE8A97}" dt="2024-05-27T03:23:26.053" v="860" actId="1076"/>
          <ac:spMkLst>
            <pc:docMk/>
            <pc:sldMk cId="3784231779" sldId="2146847934"/>
            <ac:spMk id="10" creationId="{0075ED08-E08D-CE63-79C5-CB57C99F7645}"/>
          </ac:spMkLst>
        </pc:spChg>
        <pc:graphicFrameChg chg="mod ord modGraphic">
          <ac:chgData name="Hashimoto, Chie / 橋本　知依" userId="d974ff01-1f92-419a-ba7c-6fd3fb8463af" providerId="ADAL" clId="{EFC3CDCB-A4F7-453C-8B45-9A8EA5BE8A97}" dt="2024-05-27T03:22:51.557" v="848" actId="167"/>
          <ac:graphicFrameMkLst>
            <pc:docMk/>
            <pc:sldMk cId="3784231779" sldId="2146847934"/>
            <ac:graphicFrameMk id="8" creationId="{07219AAD-97A6-3628-5ADC-E4FDDF648FDB}"/>
          </ac:graphicFrameMkLst>
        </pc:graphicFrameChg>
        <pc:picChg chg="mod modCrop">
          <ac:chgData name="Hashimoto, Chie / 橋本　知依" userId="d974ff01-1f92-419a-ba7c-6fd3fb8463af" providerId="ADAL" clId="{EFC3CDCB-A4F7-453C-8B45-9A8EA5BE8A97}" dt="2024-05-27T03:23:38.166" v="864" actId="1076"/>
          <ac:picMkLst>
            <pc:docMk/>
            <pc:sldMk cId="3784231779" sldId="2146847934"/>
            <ac:picMk id="5" creationId="{211D00EA-B7C4-AD80-24E1-490B1CB2FBE6}"/>
          </ac:picMkLst>
        </pc:picChg>
        <pc:picChg chg="add mod ord">
          <ac:chgData name="Hashimoto, Chie / 橋本　知依" userId="d974ff01-1f92-419a-ba7c-6fd3fb8463af" providerId="ADAL" clId="{EFC3CDCB-A4F7-453C-8B45-9A8EA5BE8A97}" dt="2024-05-27T03:23:21.984" v="859" actId="1076"/>
          <ac:picMkLst>
            <pc:docMk/>
            <pc:sldMk cId="3784231779" sldId="2146847934"/>
            <ac:picMk id="7" creationId="{12C36FB4-6855-EF89-7259-517D568DBFAA}"/>
          </ac:picMkLst>
        </pc:picChg>
        <pc:picChg chg="add mod ord modCrop">
          <ac:chgData name="Hashimoto, Chie / 橋本　知依" userId="d974ff01-1f92-419a-ba7c-6fd3fb8463af" providerId="ADAL" clId="{EFC3CDCB-A4F7-453C-8B45-9A8EA5BE8A97}" dt="2024-05-27T03:23:13.455" v="855" actId="1076"/>
          <ac:picMkLst>
            <pc:docMk/>
            <pc:sldMk cId="3784231779" sldId="2146847934"/>
            <ac:picMk id="9" creationId="{37B10233-10C4-ED77-ED67-BEACB4CCEB60}"/>
          </ac:picMkLst>
        </pc:picChg>
        <pc:picChg chg="del mod">
          <ac:chgData name="Hashimoto, Chie / 橋本　知依" userId="d974ff01-1f92-419a-ba7c-6fd3fb8463af" providerId="ADAL" clId="{EFC3CDCB-A4F7-453C-8B45-9A8EA5BE8A97}" dt="2024-05-27T03:20:38.137" v="840" actId="478"/>
          <ac:picMkLst>
            <pc:docMk/>
            <pc:sldMk cId="3784231779" sldId="2146847934"/>
            <ac:picMk id="14" creationId="{654FA070-954F-71A1-7B6A-342C1DB7D4A1}"/>
          </ac:picMkLst>
        </pc:picChg>
        <pc:cxnChg chg="add mod">
          <ac:chgData name="Hashimoto, Chie / 橋本　知依" userId="d974ff01-1f92-419a-ba7c-6fd3fb8463af" providerId="ADAL" clId="{EFC3CDCB-A4F7-453C-8B45-9A8EA5BE8A97}" dt="2024-05-27T03:23:58.709" v="869" actId="14100"/>
          <ac:cxnSpMkLst>
            <pc:docMk/>
            <pc:sldMk cId="3784231779" sldId="2146847934"/>
            <ac:cxnSpMk id="11" creationId="{3A94BC28-AE88-8784-FD30-0F07356AFF9E}"/>
          </ac:cxnSpMkLst>
        </pc:cxnChg>
      </pc:sldChg>
      <pc:sldChg chg="addSp modSp add mod">
        <pc:chgData name="Hashimoto, Chie / 橋本　知依" userId="d974ff01-1f92-419a-ba7c-6fd3fb8463af" providerId="ADAL" clId="{EFC3CDCB-A4F7-453C-8B45-9A8EA5BE8A97}" dt="2024-05-27T03:17:05.220" v="805" actId="6549"/>
        <pc:sldMkLst>
          <pc:docMk/>
          <pc:sldMk cId="2690091131" sldId="2146847935"/>
        </pc:sldMkLst>
        <pc:spChg chg="mod">
          <ac:chgData name="Hashimoto, Chie / 橋本　知依" userId="d974ff01-1f92-419a-ba7c-6fd3fb8463af" providerId="ADAL" clId="{EFC3CDCB-A4F7-453C-8B45-9A8EA5BE8A97}" dt="2024-05-27T02:07:41.494" v="21"/>
          <ac:spMkLst>
            <pc:docMk/>
            <pc:sldMk cId="2690091131" sldId="2146847935"/>
            <ac:spMk id="6" creationId="{635E94E0-ED05-73B1-6C26-FD93A57B3A14}"/>
          </ac:spMkLst>
        </pc:spChg>
        <pc:spChg chg="mod">
          <ac:chgData name="Hashimoto, Chie / 橋本　知依" userId="d974ff01-1f92-419a-ba7c-6fd3fb8463af" providerId="ADAL" clId="{EFC3CDCB-A4F7-453C-8B45-9A8EA5BE8A97}" dt="2024-05-27T03:16:00.442" v="792" actId="1076"/>
          <ac:spMkLst>
            <pc:docMk/>
            <pc:sldMk cId="2690091131" sldId="2146847935"/>
            <ac:spMk id="7" creationId="{EAE25E92-0BF0-BA54-5B99-9AF081F0C58B}"/>
          </ac:spMkLst>
        </pc:spChg>
        <pc:spChg chg="mod">
          <ac:chgData name="Hashimoto, Chie / 橋本　知依" userId="d974ff01-1f92-419a-ba7c-6fd3fb8463af" providerId="ADAL" clId="{EFC3CDCB-A4F7-453C-8B45-9A8EA5BE8A97}" dt="2024-05-27T03:15:20.168" v="766" actId="164"/>
          <ac:spMkLst>
            <pc:docMk/>
            <pc:sldMk cId="2690091131" sldId="2146847935"/>
            <ac:spMk id="12" creationId="{12491554-8A53-E58C-EB4C-0CDBC6972EDF}"/>
          </ac:spMkLst>
        </pc:spChg>
        <pc:grpChg chg="add mod">
          <ac:chgData name="Hashimoto, Chie / 橋本　知依" userId="d974ff01-1f92-419a-ba7c-6fd3fb8463af" providerId="ADAL" clId="{EFC3CDCB-A4F7-453C-8B45-9A8EA5BE8A97}" dt="2024-05-27T03:15:53.868" v="790" actId="1076"/>
          <ac:grpSpMkLst>
            <pc:docMk/>
            <pc:sldMk cId="2690091131" sldId="2146847935"/>
            <ac:grpSpMk id="2" creationId="{FB7C2633-31C3-F57D-16D4-F205550E01CD}"/>
          </ac:grpSpMkLst>
        </pc:grpChg>
        <pc:grpChg chg="mod">
          <ac:chgData name="Hashimoto, Chie / 橋本　知依" userId="d974ff01-1f92-419a-ba7c-6fd3fb8463af" providerId="ADAL" clId="{EFC3CDCB-A4F7-453C-8B45-9A8EA5BE8A97}" dt="2024-05-27T03:16:00.442" v="792" actId="1076"/>
          <ac:grpSpMkLst>
            <pc:docMk/>
            <pc:sldMk cId="2690091131" sldId="2146847935"/>
            <ac:grpSpMk id="9" creationId="{30707800-2863-E671-DEE8-9E793E38668E}"/>
          </ac:grpSpMkLst>
        </pc:grpChg>
        <pc:graphicFrameChg chg="mod modGraphic">
          <ac:chgData name="Hashimoto, Chie / 橋本　知依" userId="d974ff01-1f92-419a-ba7c-6fd3fb8463af" providerId="ADAL" clId="{EFC3CDCB-A4F7-453C-8B45-9A8EA5BE8A97}" dt="2024-05-27T03:17:05.220" v="805" actId="6549"/>
          <ac:graphicFrameMkLst>
            <pc:docMk/>
            <pc:sldMk cId="2690091131" sldId="2146847935"/>
            <ac:graphicFrameMk id="8" creationId="{07219AAD-97A6-3628-5ADC-E4FDDF648FDB}"/>
          </ac:graphicFrameMkLst>
        </pc:graphicFrameChg>
        <pc:picChg chg="mod">
          <ac:chgData name="Hashimoto, Chie / 橋本　知依" userId="d974ff01-1f92-419a-ba7c-6fd3fb8463af" providerId="ADAL" clId="{EFC3CDCB-A4F7-453C-8B45-9A8EA5BE8A97}" dt="2024-05-27T03:15:20.168" v="766" actId="164"/>
          <ac:picMkLst>
            <pc:docMk/>
            <pc:sldMk cId="2690091131" sldId="2146847935"/>
            <ac:picMk id="11" creationId="{32DD9F10-EDB2-3F9F-C25C-0C3EA5D1D98C}"/>
          </ac:picMkLst>
        </pc:picChg>
      </pc:sldChg>
      <pc:sldChg chg="addSp modSp add mod">
        <pc:chgData name="Hashimoto, Chie / 橋本　知依" userId="d974ff01-1f92-419a-ba7c-6fd3fb8463af" providerId="ADAL" clId="{EFC3CDCB-A4F7-453C-8B45-9A8EA5BE8A97}" dt="2024-05-27T03:13:39.346" v="714"/>
        <pc:sldMkLst>
          <pc:docMk/>
          <pc:sldMk cId="3831487098" sldId="2146847936"/>
        </pc:sldMkLst>
        <pc:spChg chg="mod">
          <ac:chgData name="Hashimoto, Chie / 橋本　知依" userId="d974ff01-1f92-419a-ba7c-6fd3fb8463af" providerId="ADAL" clId="{EFC3CDCB-A4F7-453C-8B45-9A8EA5BE8A97}" dt="2024-05-27T02:07:41.494" v="21"/>
          <ac:spMkLst>
            <pc:docMk/>
            <pc:sldMk cId="3831487098" sldId="2146847936"/>
            <ac:spMk id="6" creationId="{635E94E0-ED05-73B1-6C26-FD93A57B3A14}"/>
          </ac:spMkLst>
        </pc:spChg>
        <pc:spChg chg="mod">
          <ac:chgData name="Hashimoto, Chie / 橋本　知依" userId="d974ff01-1f92-419a-ba7c-6fd3fb8463af" providerId="ADAL" clId="{EFC3CDCB-A4F7-453C-8B45-9A8EA5BE8A97}" dt="2024-05-27T03:13:05.612" v="701" actId="164"/>
          <ac:spMkLst>
            <pc:docMk/>
            <pc:sldMk cId="3831487098" sldId="2146847936"/>
            <ac:spMk id="10" creationId="{B3A34A66-B605-D7B0-460C-E6BCF0A3531C}"/>
          </ac:spMkLst>
        </pc:spChg>
        <pc:grpChg chg="add mod">
          <ac:chgData name="Hashimoto, Chie / 橋本　知依" userId="d974ff01-1f92-419a-ba7c-6fd3fb8463af" providerId="ADAL" clId="{EFC3CDCB-A4F7-453C-8B45-9A8EA5BE8A97}" dt="2024-05-27T03:13:07.557" v="702" actId="14100"/>
          <ac:grpSpMkLst>
            <pc:docMk/>
            <pc:sldMk cId="3831487098" sldId="2146847936"/>
            <ac:grpSpMk id="2" creationId="{A8DA331C-8A06-7594-EEC9-FCF0A97385A3}"/>
          </ac:grpSpMkLst>
        </pc:grpChg>
        <pc:graphicFrameChg chg="mod modGraphic">
          <ac:chgData name="Hashimoto, Chie / 橋本　知依" userId="d974ff01-1f92-419a-ba7c-6fd3fb8463af" providerId="ADAL" clId="{EFC3CDCB-A4F7-453C-8B45-9A8EA5BE8A97}" dt="2024-05-27T03:13:39.346" v="714"/>
          <ac:graphicFrameMkLst>
            <pc:docMk/>
            <pc:sldMk cId="3831487098" sldId="2146847936"/>
            <ac:graphicFrameMk id="8" creationId="{07219AAD-97A6-3628-5ADC-E4FDDF648FDB}"/>
          </ac:graphicFrameMkLst>
        </pc:graphicFrameChg>
        <pc:picChg chg="mod">
          <ac:chgData name="Hashimoto, Chie / 橋本　知依" userId="d974ff01-1f92-419a-ba7c-6fd3fb8463af" providerId="ADAL" clId="{EFC3CDCB-A4F7-453C-8B45-9A8EA5BE8A97}" dt="2024-05-27T03:13:05.612" v="701" actId="164"/>
          <ac:picMkLst>
            <pc:docMk/>
            <pc:sldMk cId="3831487098" sldId="2146847936"/>
            <ac:picMk id="9" creationId="{B918EACA-A02C-A1E1-3B40-32E93FBA03DF}"/>
          </ac:picMkLst>
        </pc:picChg>
      </pc:sldChg>
      <pc:sldChg chg="addSp delSp modSp add mod">
        <pc:chgData name="Hashimoto, Chie / 橋本　知依" userId="d974ff01-1f92-419a-ba7c-6fd3fb8463af" providerId="ADAL" clId="{EFC3CDCB-A4F7-453C-8B45-9A8EA5BE8A97}" dt="2024-05-27T03:09:20.510" v="622"/>
        <pc:sldMkLst>
          <pc:docMk/>
          <pc:sldMk cId="4013648260" sldId="2146847937"/>
        </pc:sldMkLst>
        <pc:spChg chg="mod">
          <ac:chgData name="Hashimoto, Chie / 橋本　知依" userId="d974ff01-1f92-419a-ba7c-6fd3fb8463af" providerId="ADAL" clId="{EFC3CDCB-A4F7-453C-8B45-9A8EA5BE8A97}" dt="2024-05-27T03:08:08.941" v="607" actId="14100"/>
          <ac:spMkLst>
            <pc:docMk/>
            <pc:sldMk cId="4013648260" sldId="2146847937"/>
            <ac:spMk id="4" creationId="{67C99C5D-C7B2-4F5E-95BC-6B28A19C5E2C}"/>
          </ac:spMkLst>
        </pc:spChg>
        <pc:spChg chg="mod">
          <ac:chgData name="Hashimoto, Chie / 橋本　知依" userId="d974ff01-1f92-419a-ba7c-6fd3fb8463af" providerId="ADAL" clId="{EFC3CDCB-A4F7-453C-8B45-9A8EA5BE8A97}" dt="2024-05-27T03:08:15.189" v="611" actId="1035"/>
          <ac:spMkLst>
            <pc:docMk/>
            <pc:sldMk cId="4013648260" sldId="2146847937"/>
            <ac:spMk id="5" creationId="{92CE060B-3F6D-C261-8606-7987AFAF440D}"/>
          </ac:spMkLst>
        </pc:spChg>
        <pc:spChg chg="mod">
          <ac:chgData name="Hashimoto, Chie / 橋本　知依" userId="d974ff01-1f92-419a-ba7c-6fd3fb8463af" providerId="ADAL" clId="{EFC3CDCB-A4F7-453C-8B45-9A8EA5BE8A97}" dt="2024-05-27T02:07:41.494" v="21"/>
          <ac:spMkLst>
            <pc:docMk/>
            <pc:sldMk cId="4013648260" sldId="2146847937"/>
            <ac:spMk id="6" creationId="{635E94E0-ED05-73B1-6C26-FD93A57B3A14}"/>
          </ac:spMkLst>
        </pc:spChg>
        <pc:spChg chg="mod">
          <ac:chgData name="Hashimoto, Chie / 橋本　知依" userId="d974ff01-1f92-419a-ba7c-6fd3fb8463af" providerId="ADAL" clId="{EFC3CDCB-A4F7-453C-8B45-9A8EA5BE8A97}" dt="2024-05-27T03:09:00.322" v="618" actId="20577"/>
          <ac:spMkLst>
            <pc:docMk/>
            <pc:sldMk cId="4013648260" sldId="2146847937"/>
            <ac:spMk id="9" creationId="{40E16DD2-0D37-A4C5-863B-4EDAB55B026C}"/>
          </ac:spMkLst>
        </pc:spChg>
        <pc:grpChg chg="mod">
          <ac:chgData name="Hashimoto, Chie / 橋本　知依" userId="d974ff01-1f92-419a-ba7c-6fd3fb8463af" providerId="ADAL" clId="{EFC3CDCB-A4F7-453C-8B45-9A8EA5BE8A97}" dt="2024-05-27T03:08:46.346" v="614" actId="164"/>
          <ac:grpSpMkLst>
            <pc:docMk/>
            <pc:sldMk cId="4013648260" sldId="2146847937"/>
            <ac:grpSpMk id="7" creationId="{1E9D1C42-457C-6EEB-9081-05903943CD37}"/>
          </ac:grpSpMkLst>
        </pc:grpChg>
        <pc:grpChg chg="add mod">
          <ac:chgData name="Hashimoto, Chie / 橋本　知依" userId="d974ff01-1f92-419a-ba7c-6fd3fb8463af" providerId="ADAL" clId="{EFC3CDCB-A4F7-453C-8B45-9A8EA5BE8A97}" dt="2024-05-27T03:08:48.196" v="615" actId="1076"/>
          <ac:grpSpMkLst>
            <pc:docMk/>
            <pc:sldMk cId="4013648260" sldId="2146847937"/>
            <ac:grpSpMk id="14" creationId="{AB89111F-9495-5420-B1AF-0255781AE068}"/>
          </ac:grpSpMkLst>
        </pc:grpChg>
        <pc:graphicFrameChg chg="mod ord modGraphic">
          <ac:chgData name="Hashimoto, Chie / 橋本　知依" userId="d974ff01-1f92-419a-ba7c-6fd3fb8463af" providerId="ADAL" clId="{EFC3CDCB-A4F7-453C-8B45-9A8EA5BE8A97}" dt="2024-05-27T03:09:20.510" v="622"/>
          <ac:graphicFrameMkLst>
            <pc:docMk/>
            <pc:sldMk cId="4013648260" sldId="2146847937"/>
            <ac:graphicFrameMk id="8" creationId="{07219AAD-97A6-3628-5ADC-E4FDDF648FDB}"/>
          </ac:graphicFrameMkLst>
        </pc:graphicFrameChg>
        <pc:picChg chg="del">
          <ac:chgData name="Hashimoto, Chie / 橋本　知依" userId="d974ff01-1f92-419a-ba7c-6fd3fb8463af" providerId="ADAL" clId="{EFC3CDCB-A4F7-453C-8B45-9A8EA5BE8A97}" dt="2024-05-27T03:08:05.694" v="606" actId="478"/>
          <ac:picMkLst>
            <pc:docMk/>
            <pc:sldMk cId="4013648260" sldId="2146847937"/>
            <ac:picMk id="3" creationId="{44DBBCC4-7111-6E9A-17DC-8CCC2134A7DE}"/>
          </ac:picMkLst>
        </pc:picChg>
        <pc:picChg chg="add mod">
          <ac:chgData name="Hashimoto, Chie / 橋本　知依" userId="d974ff01-1f92-419a-ba7c-6fd3fb8463af" providerId="ADAL" clId="{EFC3CDCB-A4F7-453C-8B45-9A8EA5BE8A97}" dt="2024-05-27T03:07:27.419" v="600" actId="1076"/>
          <ac:picMkLst>
            <pc:docMk/>
            <pc:sldMk cId="4013648260" sldId="2146847937"/>
            <ac:picMk id="10" creationId="{06C6631B-745F-7A04-96FE-3A3DDB614385}"/>
          </ac:picMkLst>
        </pc:picChg>
        <pc:picChg chg="del">
          <ac:chgData name="Hashimoto, Chie / 橋本　知依" userId="d974ff01-1f92-419a-ba7c-6fd3fb8463af" providerId="ADAL" clId="{EFC3CDCB-A4F7-453C-8B45-9A8EA5BE8A97}" dt="2024-05-27T03:07:22" v="596" actId="478"/>
          <ac:picMkLst>
            <pc:docMk/>
            <pc:sldMk cId="4013648260" sldId="2146847937"/>
            <ac:picMk id="11" creationId="{E29C1BBA-F78A-7DFF-8BC1-26AAA175F499}"/>
          </ac:picMkLst>
        </pc:picChg>
        <pc:picChg chg="add mod ord">
          <ac:chgData name="Hashimoto, Chie / 橋本　知依" userId="d974ff01-1f92-419a-ba7c-6fd3fb8463af" providerId="ADAL" clId="{EFC3CDCB-A4F7-453C-8B45-9A8EA5BE8A97}" dt="2024-05-27T03:08:46.346" v="614" actId="164"/>
          <ac:picMkLst>
            <pc:docMk/>
            <pc:sldMk cId="4013648260" sldId="2146847937"/>
            <ac:picMk id="13" creationId="{85AC2970-B6DF-A971-77B7-8C6834406194}"/>
          </ac:picMkLst>
        </pc:picChg>
      </pc:sldChg>
      <pc:sldChg chg="modSp add mod">
        <pc:chgData name="Hashimoto, Chie / 橋本　知依" userId="d974ff01-1f92-419a-ba7c-6fd3fb8463af" providerId="ADAL" clId="{EFC3CDCB-A4F7-453C-8B45-9A8EA5BE8A97}" dt="2024-05-27T03:11:35.194" v="654" actId="14100"/>
        <pc:sldMkLst>
          <pc:docMk/>
          <pc:sldMk cId="1976607198" sldId="2146847938"/>
        </pc:sldMkLst>
        <pc:spChg chg="mod">
          <ac:chgData name="Hashimoto, Chie / 橋本　知依" userId="d974ff01-1f92-419a-ba7c-6fd3fb8463af" providerId="ADAL" clId="{EFC3CDCB-A4F7-453C-8B45-9A8EA5BE8A97}" dt="2024-05-27T02:07:41.494" v="21"/>
          <ac:spMkLst>
            <pc:docMk/>
            <pc:sldMk cId="1976607198" sldId="2146847938"/>
            <ac:spMk id="6" creationId="{635E94E0-ED05-73B1-6C26-FD93A57B3A14}"/>
          </ac:spMkLst>
        </pc:spChg>
        <pc:grpChg chg="mod">
          <ac:chgData name="Hashimoto, Chie / 橋本　知依" userId="d974ff01-1f92-419a-ba7c-6fd3fb8463af" providerId="ADAL" clId="{EFC3CDCB-A4F7-453C-8B45-9A8EA5BE8A97}" dt="2024-05-27T03:11:35.194" v="654" actId="14100"/>
          <ac:grpSpMkLst>
            <pc:docMk/>
            <pc:sldMk cId="1976607198" sldId="2146847938"/>
            <ac:grpSpMk id="16" creationId="{24791864-9844-D7D5-67B0-E05E078DBE71}"/>
          </ac:grpSpMkLst>
        </pc:grpChg>
        <pc:graphicFrameChg chg="mod modGraphic">
          <ac:chgData name="Hashimoto, Chie / 橋本　知依" userId="d974ff01-1f92-419a-ba7c-6fd3fb8463af" providerId="ADAL" clId="{EFC3CDCB-A4F7-453C-8B45-9A8EA5BE8A97}" dt="2024-05-27T03:11:29.091" v="653"/>
          <ac:graphicFrameMkLst>
            <pc:docMk/>
            <pc:sldMk cId="1976607198" sldId="2146847938"/>
            <ac:graphicFrameMk id="8" creationId="{07219AAD-97A6-3628-5ADC-E4FDDF648FDB}"/>
          </ac:graphicFrameMkLst>
        </pc:graphicFrameChg>
      </pc:sldChg>
      <pc:sldChg chg="modSp add mod">
        <pc:chgData name="Hashimoto, Chie / 橋本　知依" userId="d974ff01-1f92-419a-ba7c-6fd3fb8463af" providerId="ADAL" clId="{EFC3CDCB-A4F7-453C-8B45-9A8EA5BE8A97}" dt="2024-05-27T03:19:46.973" v="835"/>
        <pc:sldMkLst>
          <pc:docMk/>
          <pc:sldMk cId="3213334237" sldId="2146847939"/>
        </pc:sldMkLst>
        <pc:spChg chg="mod">
          <ac:chgData name="Hashimoto, Chie / 橋本　知依" userId="d974ff01-1f92-419a-ba7c-6fd3fb8463af" providerId="ADAL" clId="{EFC3CDCB-A4F7-453C-8B45-9A8EA5BE8A97}" dt="2024-05-27T02:07:41.494" v="21"/>
          <ac:spMkLst>
            <pc:docMk/>
            <pc:sldMk cId="3213334237" sldId="2146847939"/>
            <ac:spMk id="6" creationId="{635E94E0-ED05-73B1-6C26-FD93A57B3A14}"/>
          </ac:spMkLst>
        </pc:spChg>
        <pc:graphicFrameChg chg="mod modGraphic">
          <ac:chgData name="Hashimoto, Chie / 橋本　知依" userId="d974ff01-1f92-419a-ba7c-6fd3fb8463af" providerId="ADAL" clId="{EFC3CDCB-A4F7-453C-8B45-9A8EA5BE8A97}" dt="2024-05-27T03:19:46.973" v="835"/>
          <ac:graphicFrameMkLst>
            <pc:docMk/>
            <pc:sldMk cId="3213334237" sldId="2146847939"/>
            <ac:graphicFrameMk id="8" creationId="{07219AAD-97A6-3628-5ADC-E4FDDF648FDB}"/>
          </ac:graphicFrameMkLst>
        </pc:graphicFrameChg>
      </pc:sldChg>
      <pc:sldChg chg="addSp delSp modSp add mod">
        <pc:chgData name="Hashimoto, Chie / 橋本　知依" userId="d974ff01-1f92-419a-ba7c-6fd3fb8463af" providerId="ADAL" clId="{EFC3CDCB-A4F7-453C-8B45-9A8EA5BE8A97}" dt="2024-05-27T03:04:04.611" v="567" actId="20577"/>
        <pc:sldMkLst>
          <pc:docMk/>
          <pc:sldMk cId="859781322" sldId="2146847941"/>
        </pc:sldMkLst>
        <pc:spChg chg="mod">
          <ac:chgData name="Hashimoto, Chie / 橋本　知依" userId="d974ff01-1f92-419a-ba7c-6fd3fb8463af" providerId="ADAL" clId="{EFC3CDCB-A4F7-453C-8B45-9A8EA5BE8A97}" dt="2024-05-27T03:03:02.078" v="532"/>
          <ac:spMkLst>
            <pc:docMk/>
            <pc:sldMk cId="859781322" sldId="2146847941"/>
            <ac:spMk id="4" creationId="{6B91BFD3-6DB0-29AE-D63F-2896CB392D18}"/>
          </ac:spMkLst>
        </pc:spChg>
        <pc:spChg chg="mod">
          <ac:chgData name="Hashimoto, Chie / 橋本　知依" userId="d974ff01-1f92-419a-ba7c-6fd3fb8463af" providerId="ADAL" clId="{EFC3CDCB-A4F7-453C-8B45-9A8EA5BE8A97}" dt="2024-05-27T02:07:41.494" v="21"/>
          <ac:spMkLst>
            <pc:docMk/>
            <pc:sldMk cId="859781322" sldId="2146847941"/>
            <ac:spMk id="6" creationId="{635E94E0-ED05-73B1-6C26-FD93A57B3A14}"/>
          </ac:spMkLst>
        </pc:spChg>
        <pc:spChg chg="mod">
          <ac:chgData name="Hashimoto, Chie / 橋本　知依" userId="d974ff01-1f92-419a-ba7c-6fd3fb8463af" providerId="ADAL" clId="{EFC3CDCB-A4F7-453C-8B45-9A8EA5BE8A97}" dt="2024-05-27T03:02:41.335" v="529" actId="1076"/>
          <ac:spMkLst>
            <pc:docMk/>
            <pc:sldMk cId="859781322" sldId="2146847941"/>
            <ac:spMk id="7" creationId="{F9F2EBA2-5882-4280-E4FD-6B6901FE95FA}"/>
          </ac:spMkLst>
        </pc:spChg>
        <pc:spChg chg="mod">
          <ac:chgData name="Hashimoto, Chie / 橋本　知依" userId="d974ff01-1f92-419a-ba7c-6fd3fb8463af" providerId="ADAL" clId="{EFC3CDCB-A4F7-453C-8B45-9A8EA5BE8A97}" dt="2024-05-27T03:02:45.422" v="530" actId="1076"/>
          <ac:spMkLst>
            <pc:docMk/>
            <pc:sldMk cId="859781322" sldId="2146847941"/>
            <ac:spMk id="9" creationId="{BA56A9E7-AAEB-C82D-4A7A-C91D1B4F01CB}"/>
          </ac:spMkLst>
        </pc:spChg>
        <pc:spChg chg="mod">
          <ac:chgData name="Hashimoto, Chie / 橋本　知依" userId="d974ff01-1f92-419a-ba7c-6fd3fb8463af" providerId="ADAL" clId="{EFC3CDCB-A4F7-453C-8B45-9A8EA5BE8A97}" dt="2024-05-27T03:02:49.713" v="531" actId="14100"/>
          <ac:spMkLst>
            <pc:docMk/>
            <pc:sldMk cId="859781322" sldId="2146847941"/>
            <ac:spMk id="18" creationId="{784E4033-CDDB-F60B-65B2-2A8D3C116BBA}"/>
          </ac:spMkLst>
        </pc:spChg>
        <pc:spChg chg="mod">
          <ac:chgData name="Hashimoto, Chie / 橋本　知依" userId="d974ff01-1f92-419a-ba7c-6fd3fb8463af" providerId="ADAL" clId="{EFC3CDCB-A4F7-453C-8B45-9A8EA5BE8A97}" dt="2024-05-27T03:04:04.611" v="567" actId="20577"/>
          <ac:spMkLst>
            <pc:docMk/>
            <pc:sldMk cId="859781322" sldId="2146847941"/>
            <ac:spMk id="22" creationId="{E8604F11-D8BD-984D-0648-5ECDBA4A0391}"/>
          </ac:spMkLst>
        </pc:spChg>
        <pc:graphicFrameChg chg="mod ord">
          <ac:chgData name="Hashimoto, Chie / 橋本　知依" userId="d974ff01-1f92-419a-ba7c-6fd3fb8463af" providerId="ADAL" clId="{EFC3CDCB-A4F7-453C-8B45-9A8EA5BE8A97}" dt="2024-05-27T03:02:29.640" v="526" actId="167"/>
          <ac:graphicFrameMkLst>
            <pc:docMk/>
            <pc:sldMk cId="859781322" sldId="2146847941"/>
            <ac:graphicFrameMk id="8" creationId="{07219AAD-97A6-3628-5ADC-E4FDDF648FDB}"/>
          </ac:graphicFrameMkLst>
        </pc:graphicFrameChg>
        <pc:picChg chg="del">
          <ac:chgData name="Hashimoto, Chie / 橋本　知依" userId="d974ff01-1f92-419a-ba7c-6fd3fb8463af" providerId="ADAL" clId="{EFC3CDCB-A4F7-453C-8B45-9A8EA5BE8A97}" dt="2024-05-27T03:02:34.583" v="527" actId="478"/>
          <ac:picMkLst>
            <pc:docMk/>
            <pc:sldMk cId="859781322" sldId="2146847941"/>
            <ac:picMk id="3" creationId="{BF6015DD-42C3-70CE-4B46-E1D71A495B81}"/>
          </ac:picMkLst>
        </pc:picChg>
        <pc:picChg chg="add mod ord modCrop">
          <ac:chgData name="Hashimoto, Chie / 橋本　知依" userId="d974ff01-1f92-419a-ba7c-6fd3fb8463af" providerId="ADAL" clId="{EFC3CDCB-A4F7-453C-8B45-9A8EA5BE8A97}" dt="2024-05-27T03:02:27.670" v="525" actId="167"/>
          <ac:picMkLst>
            <pc:docMk/>
            <pc:sldMk cId="859781322" sldId="2146847941"/>
            <ac:picMk id="5" creationId="{BD3A3DF7-CA1D-DFBD-05E3-14701015823B}"/>
          </ac:picMkLst>
        </pc:picChg>
        <pc:cxnChg chg="mod">
          <ac:chgData name="Hashimoto, Chie / 橋本　知依" userId="d974ff01-1f92-419a-ba7c-6fd3fb8463af" providerId="ADAL" clId="{EFC3CDCB-A4F7-453C-8B45-9A8EA5BE8A97}" dt="2024-05-27T03:02:45.422" v="530" actId="1076"/>
          <ac:cxnSpMkLst>
            <pc:docMk/>
            <pc:sldMk cId="859781322" sldId="2146847941"/>
            <ac:cxnSpMk id="10" creationId="{AF02845E-686D-ADFA-22F0-EA1ED5FC9394}"/>
          </ac:cxnSpMkLst>
        </pc:cxnChg>
        <pc:cxnChg chg="mod">
          <ac:chgData name="Hashimoto, Chie / 橋本　知依" userId="d974ff01-1f92-419a-ba7c-6fd3fb8463af" providerId="ADAL" clId="{EFC3CDCB-A4F7-453C-8B45-9A8EA5BE8A97}" dt="2024-05-27T03:02:49.713" v="531" actId="14100"/>
          <ac:cxnSpMkLst>
            <pc:docMk/>
            <pc:sldMk cId="859781322" sldId="2146847941"/>
            <ac:cxnSpMk id="19" creationId="{B5E94B57-A6F6-70B0-B46E-AC3F23E5BC31}"/>
          </ac:cxnSpMkLst>
        </pc:cxnChg>
      </pc:sldChg>
      <pc:sldChg chg="modSp add mod">
        <pc:chgData name="Hashimoto, Chie / 橋本　知依" userId="d974ff01-1f92-419a-ba7c-6fd3fb8463af" providerId="ADAL" clId="{EFC3CDCB-A4F7-453C-8B45-9A8EA5BE8A97}" dt="2024-05-27T03:36:05.130" v="1098" actId="2165"/>
        <pc:sldMkLst>
          <pc:docMk/>
          <pc:sldMk cId="1009381312" sldId="2146847942"/>
        </pc:sldMkLst>
        <pc:graphicFrameChg chg="mod modGraphic">
          <ac:chgData name="Hashimoto, Chie / 橋本　知依" userId="d974ff01-1f92-419a-ba7c-6fd3fb8463af" providerId="ADAL" clId="{EFC3CDCB-A4F7-453C-8B45-9A8EA5BE8A97}" dt="2024-05-27T03:36:05.130" v="1098" actId="2165"/>
          <ac:graphicFrameMkLst>
            <pc:docMk/>
            <pc:sldMk cId="1009381312" sldId="2146847942"/>
            <ac:graphicFrameMk id="4" creationId="{4811F8C4-D005-AFA3-8A21-5AA2321C5800}"/>
          </ac:graphicFrameMkLst>
        </pc:graphicFrameChg>
      </pc:sldChg>
    </pc:docChg>
  </pc:docChgLst>
  <pc:docChgLst>
    <pc:chgData name="Hashimoto, Chie / 橋本　知依" userId="d974ff01-1f92-419a-ba7c-6fd3fb8463af" providerId="ADAL" clId="{1C65CB2D-2714-412D-800A-80223AADF0A5}"/>
    <pc:docChg chg="undo custSel addSld delSld modSld">
      <pc:chgData name="Hashimoto, Chie / 橋本　知依" userId="d974ff01-1f92-419a-ba7c-6fd3fb8463af" providerId="ADAL" clId="{1C65CB2D-2714-412D-800A-80223AADF0A5}" dt="2024-04-01T07:07:43.490" v="681" actId="20577"/>
      <pc:docMkLst>
        <pc:docMk/>
      </pc:docMkLst>
      <pc:sldChg chg="modSp mod">
        <pc:chgData name="Hashimoto, Chie / 橋本　知依" userId="d974ff01-1f92-419a-ba7c-6fd3fb8463af" providerId="ADAL" clId="{1C65CB2D-2714-412D-800A-80223AADF0A5}" dt="2024-04-01T06:26:07.780" v="7" actId="20577"/>
        <pc:sldMkLst>
          <pc:docMk/>
          <pc:sldMk cId="3840699567" sldId="303"/>
        </pc:sldMkLst>
        <pc:spChg chg="mod">
          <ac:chgData name="Hashimoto, Chie / 橋本　知依" userId="d974ff01-1f92-419a-ba7c-6fd3fb8463af" providerId="ADAL" clId="{1C65CB2D-2714-412D-800A-80223AADF0A5}" dt="2024-04-01T06:26:07.780" v="7" actId="20577"/>
          <ac:spMkLst>
            <pc:docMk/>
            <pc:sldMk cId="3840699567" sldId="303"/>
            <ac:spMk id="3" creationId="{530A82E1-8E0D-434A-9DF4-7C2ABD1A07A1}"/>
          </ac:spMkLst>
        </pc:spChg>
      </pc:sldChg>
      <pc:sldChg chg="addSp delSp modSp mod">
        <pc:chgData name="Hashimoto, Chie / 橋本　知依" userId="d974ff01-1f92-419a-ba7c-6fd3fb8463af" providerId="ADAL" clId="{1C65CB2D-2714-412D-800A-80223AADF0A5}" dt="2024-04-01T06:35:15.070" v="93" actId="20577"/>
        <pc:sldMkLst>
          <pc:docMk/>
          <pc:sldMk cId="509033882" sldId="305"/>
        </pc:sldMkLst>
        <pc:spChg chg="add del">
          <ac:chgData name="Hashimoto, Chie / 橋本　知依" userId="d974ff01-1f92-419a-ba7c-6fd3fb8463af" providerId="ADAL" clId="{1C65CB2D-2714-412D-800A-80223AADF0A5}" dt="2024-04-01T06:27:04.809" v="32" actId="22"/>
          <ac:spMkLst>
            <pc:docMk/>
            <pc:sldMk cId="509033882" sldId="305"/>
            <ac:spMk id="5" creationId="{49817558-FB13-ECD8-B072-78E2F7B470A1}"/>
          </ac:spMkLst>
        </pc:spChg>
        <pc:spChg chg="mod">
          <ac:chgData name="Hashimoto, Chie / 橋本　知依" userId="d974ff01-1f92-419a-ba7c-6fd3fb8463af" providerId="ADAL" clId="{1C65CB2D-2714-412D-800A-80223AADF0A5}" dt="2024-04-01T06:26:17.400" v="25" actId="20577"/>
          <ac:spMkLst>
            <pc:docMk/>
            <pc:sldMk cId="509033882" sldId="305"/>
            <ac:spMk id="6" creationId="{531B4B9D-12EA-4BC5-4859-8E23CDDB1A22}"/>
          </ac:spMkLst>
        </pc:spChg>
        <pc:spChg chg="mod">
          <ac:chgData name="Hashimoto, Chie / 橋本　知依" userId="d974ff01-1f92-419a-ba7c-6fd3fb8463af" providerId="ADAL" clId="{1C65CB2D-2714-412D-800A-80223AADF0A5}" dt="2024-04-01T06:34:46.867" v="88" actId="14100"/>
          <ac:spMkLst>
            <pc:docMk/>
            <pc:sldMk cId="509033882" sldId="305"/>
            <ac:spMk id="12" creationId="{873EB38E-98FD-284F-73AF-45AAF613F0ED}"/>
          </ac:spMkLst>
        </pc:spChg>
        <pc:spChg chg="mod">
          <ac:chgData name="Hashimoto, Chie / 橋本　知依" userId="d974ff01-1f92-419a-ba7c-6fd3fb8463af" providerId="ADAL" clId="{1C65CB2D-2714-412D-800A-80223AADF0A5}" dt="2024-04-01T06:29:46.314" v="50"/>
          <ac:spMkLst>
            <pc:docMk/>
            <pc:sldMk cId="509033882" sldId="305"/>
            <ac:spMk id="14" creationId="{BBF28E7D-595C-0EE8-DA78-1FE547DA52EB}"/>
          </ac:spMkLst>
        </pc:spChg>
        <pc:spChg chg="mod">
          <ac:chgData name="Hashimoto, Chie / 橋本　知依" userId="d974ff01-1f92-419a-ba7c-6fd3fb8463af" providerId="ADAL" clId="{1C65CB2D-2714-412D-800A-80223AADF0A5}" dt="2024-04-01T06:29:46.314" v="50"/>
          <ac:spMkLst>
            <pc:docMk/>
            <pc:sldMk cId="509033882" sldId="305"/>
            <ac:spMk id="17" creationId="{67F69048-1C04-7066-7687-F30927A50E09}"/>
          </ac:spMkLst>
        </pc:spChg>
        <pc:spChg chg="mod">
          <ac:chgData name="Hashimoto, Chie / 橋本　知依" userId="d974ff01-1f92-419a-ba7c-6fd3fb8463af" providerId="ADAL" clId="{1C65CB2D-2714-412D-800A-80223AADF0A5}" dt="2024-04-01T06:34:38.136" v="86" actId="14100"/>
          <ac:spMkLst>
            <pc:docMk/>
            <pc:sldMk cId="509033882" sldId="305"/>
            <ac:spMk id="20" creationId="{A1290295-5E0F-E4DA-CB90-8A138E8C34FF}"/>
          </ac:spMkLst>
        </pc:spChg>
        <pc:grpChg chg="del">
          <ac:chgData name="Hashimoto, Chie / 橋本　知依" userId="d974ff01-1f92-419a-ba7c-6fd3fb8463af" providerId="ADAL" clId="{1C65CB2D-2714-412D-800A-80223AADF0A5}" dt="2024-04-01T06:28:56.019" v="45" actId="478"/>
          <ac:grpSpMkLst>
            <pc:docMk/>
            <pc:sldMk cId="509033882" sldId="305"/>
            <ac:grpSpMk id="9" creationId="{E9D25A9E-DE0C-8B2E-6859-3E09B231AFE1}"/>
          </ac:grpSpMkLst>
        </pc:grpChg>
        <pc:grpChg chg="add mod">
          <ac:chgData name="Hashimoto, Chie / 橋本　知依" userId="d974ff01-1f92-419a-ba7c-6fd3fb8463af" providerId="ADAL" clId="{1C65CB2D-2714-412D-800A-80223AADF0A5}" dt="2024-04-01T06:29:48.989" v="51" actId="164"/>
          <ac:grpSpMkLst>
            <pc:docMk/>
            <pc:sldMk cId="509033882" sldId="305"/>
            <ac:grpSpMk id="10" creationId="{AB7141E2-204E-9536-F8DF-2D5DD70D03E5}"/>
          </ac:grpSpMkLst>
        </pc:grpChg>
        <pc:grpChg chg="add mod">
          <ac:chgData name="Hashimoto, Chie / 橋本　知依" userId="d974ff01-1f92-419a-ba7c-6fd3fb8463af" providerId="ADAL" clId="{1C65CB2D-2714-412D-800A-80223AADF0A5}" dt="2024-04-01T06:29:48.989" v="51" actId="164"/>
          <ac:grpSpMkLst>
            <pc:docMk/>
            <pc:sldMk cId="509033882" sldId="305"/>
            <ac:grpSpMk id="15" creationId="{ECE9E07C-58DD-008A-54A3-47FE8640F9D9}"/>
          </ac:grpSpMkLst>
        </pc:grpChg>
        <pc:grpChg chg="add del mod">
          <ac:chgData name="Hashimoto, Chie / 橋本　知依" userId="d974ff01-1f92-419a-ba7c-6fd3fb8463af" providerId="ADAL" clId="{1C65CB2D-2714-412D-800A-80223AADF0A5}" dt="2024-04-01T06:34:28.310" v="82" actId="478"/>
          <ac:grpSpMkLst>
            <pc:docMk/>
            <pc:sldMk cId="509033882" sldId="305"/>
            <ac:grpSpMk id="18" creationId="{52D08277-C8C9-8E38-5E03-D28FB313285E}"/>
          </ac:grpSpMkLst>
        </pc:grpChg>
        <pc:grpChg chg="add mod">
          <ac:chgData name="Hashimoto, Chie / 橋本　知依" userId="d974ff01-1f92-419a-ba7c-6fd3fb8463af" providerId="ADAL" clId="{1C65CB2D-2714-412D-800A-80223AADF0A5}" dt="2024-04-01T06:29:50.677" v="52" actId="1076"/>
          <ac:grpSpMkLst>
            <pc:docMk/>
            <pc:sldMk cId="509033882" sldId="305"/>
            <ac:grpSpMk id="23" creationId="{2E4CA916-0FC0-11FE-4FCA-50BCBF21DEFF}"/>
          </ac:grpSpMkLst>
        </pc:grpChg>
        <pc:graphicFrameChg chg="mod ord modGraphic">
          <ac:chgData name="Hashimoto, Chie / 橋本　知依" userId="d974ff01-1f92-419a-ba7c-6fd3fb8463af" providerId="ADAL" clId="{1C65CB2D-2714-412D-800A-80223AADF0A5}" dt="2024-04-01T06:35:15.070" v="93" actId="20577"/>
          <ac:graphicFrameMkLst>
            <pc:docMk/>
            <pc:sldMk cId="509033882" sldId="305"/>
            <ac:graphicFrameMk id="28" creationId="{99FA9CBE-D388-811D-E0C2-694E6E6CE91B}"/>
          </ac:graphicFrameMkLst>
        </pc:graphicFrameChg>
        <pc:picChg chg="del mod">
          <ac:chgData name="Hashimoto, Chie / 橋本　知依" userId="d974ff01-1f92-419a-ba7c-6fd3fb8463af" providerId="ADAL" clId="{1C65CB2D-2714-412D-800A-80223AADF0A5}" dt="2024-04-01T06:34:26.610" v="81" actId="478"/>
          <ac:picMkLst>
            <pc:docMk/>
            <pc:sldMk cId="509033882" sldId="305"/>
            <ac:picMk id="11" creationId="{99EEAF31-C031-7A42-1F95-863613A682B9}"/>
          </ac:picMkLst>
        </pc:picChg>
        <pc:picChg chg="mod">
          <ac:chgData name="Hashimoto, Chie / 橋本　知依" userId="d974ff01-1f92-419a-ba7c-6fd3fb8463af" providerId="ADAL" clId="{1C65CB2D-2714-412D-800A-80223AADF0A5}" dt="2024-04-01T06:29:46.314" v="50"/>
          <ac:picMkLst>
            <pc:docMk/>
            <pc:sldMk cId="509033882" sldId="305"/>
            <ac:picMk id="16" creationId="{009BFB1E-E344-5F97-B416-B79A3D2C7697}"/>
          </ac:picMkLst>
        </pc:picChg>
        <pc:picChg chg="del mod">
          <ac:chgData name="Hashimoto, Chie / 橋本　知依" userId="d974ff01-1f92-419a-ba7c-6fd3fb8463af" providerId="ADAL" clId="{1C65CB2D-2714-412D-800A-80223AADF0A5}" dt="2024-04-01T06:34:28.310" v="82" actId="478"/>
          <ac:picMkLst>
            <pc:docMk/>
            <pc:sldMk cId="509033882" sldId="305"/>
            <ac:picMk id="19" creationId="{4B075DB5-686D-ABF0-9694-146389C96175}"/>
          </ac:picMkLst>
        </pc:picChg>
        <pc:picChg chg="add mod ord">
          <ac:chgData name="Hashimoto, Chie / 橋本　知依" userId="d974ff01-1f92-419a-ba7c-6fd3fb8463af" providerId="ADAL" clId="{1C65CB2D-2714-412D-800A-80223AADF0A5}" dt="2024-04-01T06:34:22.661" v="79" actId="167"/>
          <ac:picMkLst>
            <pc:docMk/>
            <pc:sldMk cId="509033882" sldId="305"/>
            <ac:picMk id="33" creationId="{2A961556-D1B1-5A8F-B4E3-A5396EAED7EA}"/>
          </ac:picMkLst>
        </pc:picChg>
        <pc:picChg chg="add mod ord">
          <ac:chgData name="Hashimoto, Chie / 橋本　知依" userId="d974ff01-1f92-419a-ba7c-6fd3fb8463af" providerId="ADAL" clId="{1C65CB2D-2714-412D-800A-80223AADF0A5}" dt="2024-04-01T06:34:32.134" v="84" actId="1076"/>
          <ac:picMkLst>
            <pc:docMk/>
            <pc:sldMk cId="509033882" sldId="305"/>
            <ac:picMk id="35" creationId="{E469DCCD-015A-8B22-827B-F0EB4BC09F62}"/>
          </ac:picMkLst>
        </pc:picChg>
        <pc:cxnChg chg="mod">
          <ac:chgData name="Hashimoto, Chie / 橋本　知依" userId="d974ff01-1f92-419a-ba7c-6fd3fb8463af" providerId="ADAL" clId="{1C65CB2D-2714-412D-800A-80223AADF0A5}" dt="2024-04-01T06:34:46.867" v="88" actId="14100"/>
          <ac:cxnSpMkLst>
            <pc:docMk/>
            <pc:sldMk cId="509033882" sldId="305"/>
            <ac:cxnSpMk id="13" creationId="{B83EA792-81B6-4F87-0F7F-BD830ACD1213}"/>
          </ac:cxnSpMkLst>
        </pc:cxnChg>
        <pc:cxnChg chg="add mod">
          <ac:chgData name="Hashimoto, Chie / 橋本　知依" userId="d974ff01-1f92-419a-ba7c-6fd3fb8463af" providerId="ADAL" clId="{1C65CB2D-2714-412D-800A-80223AADF0A5}" dt="2024-04-01T06:34:38.136" v="86" actId="14100"/>
          <ac:cxnSpMkLst>
            <pc:docMk/>
            <pc:sldMk cId="509033882" sldId="305"/>
            <ac:cxnSpMk id="21" creationId="{0D9F80C8-4E8D-77F4-DAC3-D00A12CF993E}"/>
          </ac:cxnSpMkLst>
        </pc:cxnChg>
        <pc:cxnChg chg="add mod">
          <ac:chgData name="Hashimoto, Chie / 橋本　知依" userId="d974ff01-1f92-419a-ba7c-6fd3fb8463af" providerId="ADAL" clId="{1C65CB2D-2714-412D-800A-80223AADF0A5}" dt="2024-04-01T06:34:38.136" v="86" actId="14100"/>
          <ac:cxnSpMkLst>
            <pc:docMk/>
            <pc:sldMk cId="509033882" sldId="305"/>
            <ac:cxnSpMk id="22" creationId="{B9BEDB55-F3C0-C135-D5B6-DA53E5AD1F0C}"/>
          </ac:cxnSpMkLst>
        </pc:cxnChg>
      </pc:sldChg>
      <pc:sldChg chg="add del mod modShow">
        <pc:chgData name="Hashimoto, Chie / 橋本　知依" userId="d974ff01-1f92-419a-ba7c-6fd3fb8463af" providerId="ADAL" clId="{1C65CB2D-2714-412D-800A-80223AADF0A5}" dt="2024-04-01T07:01:08.207" v="624" actId="729"/>
        <pc:sldMkLst>
          <pc:docMk/>
          <pc:sldMk cId="546968355" sldId="339"/>
        </pc:sldMkLst>
      </pc:sldChg>
      <pc:sldChg chg="modSp add del mod modShow">
        <pc:chgData name="Hashimoto, Chie / 橋本　知依" userId="d974ff01-1f92-419a-ba7c-6fd3fb8463af" providerId="ADAL" clId="{1C65CB2D-2714-412D-800A-80223AADF0A5}" dt="2024-04-01T07:01:08.207" v="624" actId="729"/>
        <pc:sldMkLst>
          <pc:docMk/>
          <pc:sldMk cId="736235912" sldId="342"/>
        </pc:sldMkLst>
        <pc:graphicFrameChg chg="mod">
          <ac:chgData name="Hashimoto, Chie / 橋本　知依" userId="d974ff01-1f92-419a-ba7c-6fd3fb8463af" providerId="ADAL" clId="{1C65CB2D-2714-412D-800A-80223AADF0A5}" dt="2024-04-01T06:26:57.295" v="28"/>
          <ac:graphicFrameMkLst>
            <pc:docMk/>
            <pc:sldMk cId="736235912" sldId="342"/>
            <ac:graphicFrameMk id="8" creationId="{07219AAD-97A6-3628-5ADC-E4FDDF648FDB}"/>
          </ac:graphicFrameMkLst>
        </pc:graphicFrameChg>
      </pc:sldChg>
      <pc:sldChg chg="add del mod modShow">
        <pc:chgData name="Hashimoto, Chie / 橋本　知依" userId="d974ff01-1f92-419a-ba7c-6fd3fb8463af" providerId="ADAL" clId="{1C65CB2D-2714-412D-800A-80223AADF0A5}" dt="2024-04-01T07:01:08.207" v="624" actId="729"/>
        <pc:sldMkLst>
          <pc:docMk/>
          <pc:sldMk cId="1377580236" sldId="343"/>
        </pc:sldMkLst>
      </pc:sldChg>
      <pc:sldChg chg="modSp add del">
        <pc:chgData name="Hashimoto, Chie / 橋本　知依" userId="d974ff01-1f92-419a-ba7c-6fd3fb8463af" providerId="ADAL" clId="{1C65CB2D-2714-412D-800A-80223AADF0A5}" dt="2024-04-01T06:26:59.648" v="29"/>
        <pc:sldMkLst>
          <pc:docMk/>
          <pc:sldMk cId="2738866523" sldId="343"/>
        </pc:sldMkLst>
        <pc:graphicFrameChg chg="mod">
          <ac:chgData name="Hashimoto, Chie / 橋本　知依" userId="d974ff01-1f92-419a-ba7c-6fd3fb8463af" providerId="ADAL" clId="{1C65CB2D-2714-412D-800A-80223AADF0A5}" dt="2024-04-01T06:26:57.295" v="28"/>
          <ac:graphicFrameMkLst>
            <pc:docMk/>
            <pc:sldMk cId="2738866523" sldId="343"/>
            <ac:graphicFrameMk id="8" creationId="{07219AAD-97A6-3628-5ADC-E4FDDF648FDB}"/>
          </ac:graphicFrameMkLst>
        </pc:graphicFrameChg>
      </pc:sldChg>
      <pc:sldChg chg="add del mod modShow">
        <pc:chgData name="Hashimoto, Chie / 橋本　知依" userId="d974ff01-1f92-419a-ba7c-6fd3fb8463af" providerId="ADAL" clId="{1C65CB2D-2714-412D-800A-80223AADF0A5}" dt="2024-04-01T07:01:08.207" v="624" actId="729"/>
        <pc:sldMkLst>
          <pc:docMk/>
          <pc:sldMk cId="154502441" sldId="344"/>
        </pc:sldMkLst>
      </pc:sldChg>
      <pc:sldChg chg="modSp add del">
        <pc:chgData name="Hashimoto, Chie / 橋本　知依" userId="d974ff01-1f92-419a-ba7c-6fd3fb8463af" providerId="ADAL" clId="{1C65CB2D-2714-412D-800A-80223AADF0A5}" dt="2024-04-01T06:26:59.648" v="29"/>
        <pc:sldMkLst>
          <pc:docMk/>
          <pc:sldMk cId="2695599913" sldId="344"/>
        </pc:sldMkLst>
        <pc:graphicFrameChg chg="mod">
          <ac:chgData name="Hashimoto, Chie / 橋本　知依" userId="d974ff01-1f92-419a-ba7c-6fd3fb8463af" providerId="ADAL" clId="{1C65CB2D-2714-412D-800A-80223AADF0A5}" dt="2024-04-01T06:26:57.295" v="28"/>
          <ac:graphicFrameMkLst>
            <pc:docMk/>
            <pc:sldMk cId="2695599913" sldId="344"/>
            <ac:graphicFrameMk id="8" creationId="{07219AAD-97A6-3628-5ADC-E4FDDF648FDB}"/>
          </ac:graphicFrameMkLst>
        </pc:graphicFrameChg>
      </pc:sldChg>
      <pc:sldChg chg="add del mod modShow">
        <pc:chgData name="Hashimoto, Chie / 橋本　知依" userId="d974ff01-1f92-419a-ba7c-6fd3fb8463af" providerId="ADAL" clId="{1C65CB2D-2714-412D-800A-80223AADF0A5}" dt="2024-04-01T07:01:08.207" v="624" actId="729"/>
        <pc:sldMkLst>
          <pc:docMk/>
          <pc:sldMk cId="3302686012" sldId="345"/>
        </pc:sldMkLst>
      </pc:sldChg>
      <pc:sldChg chg="modSp add del">
        <pc:chgData name="Hashimoto, Chie / 橋本　知依" userId="d974ff01-1f92-419a-ba7c-6fd3fb8463af" providerId="ADAL" clId="{1C65CB2D-2714-412D-800A-80223AADF0A5}" dt="2024-04-01T06:26:59.648" v="29"/>
        <pc:sldMkLst>
          <pc:docMk/>
          <pc:sldMk cId="4019641770" sldId="345"/>
        </pc:sldMkLst>
        <pc:graphicFrameChg chg="mod">
          <ac:chgData name="Hashimoto, Chie / 橋本　知依" userId="d974ff01-1f92-419a-ba7c-6fd3fb8463af" providerId="ADAL" clId="{1C65CB2D-2714-412D-800A-80223AADF0A5}" dt="2024-04-01T06:26:57.295" v="28"/>
          <ac:graphicFrameMkLst>
            <pc:docMk/>
            <pc:sldMk cId="4019641770" sldId="345"/>
            <ac:graphicFrameMk id="8" creationId="{07219AAD-97A6-3628-5ADC-E4FDDF648FDB}"/>
          </ac:graphicFrameMkLst>
        </pc:graphicFrameChg>
      </pc:sldChg>
      <pc:sldChg chg="addSp delSp modSp add del mod">
        <pc:chgData name="Hashimoto, Chie / 橋本　知依" userId="d974ff01-1f92-419a-ba7c-6fd3fb8463af" providerId="ADAL" clId="{1C65CB2D-2714-412D-800A-80223AADF0A5}" dt="2024-04-01T06:41:04.927" v="251"/>
        <pc:sldMkLst>
          <pc:docMk/>
          <pc:sldMk cId="338435638" sldId="346"/>
        </pc:sldMkLst>
        <pc:spChg chg="mod">
          <ac:chgData name="Hashimoto, Chie / 橋本　知依" userId="d974ff01-1f92-419a-ba7c-6fd3fb8463af" providerId="ADAL" clId="{1C65CB2D-2714-412D-800A-80223AADF0A5}" dt="2024-04-01T06:40:57.897" v="250" actId="20577"/>
          <ac:spMkLst>
            <pc:docMk/>
            <pc:sldMk cId="338435638" sldId="346"/>
            <ac:spMk id="2" creationId="{C18F4A41-3D72-D602-2E3C-DE9A7A1C545A}"/>
          </ac:spMkLst>
        </pc:spChg>
        <pc:spChg chg="mod">
          <ac:chgData name="Hashimoto, Chie / 橋本　知依" userId="d974ff01-1f92-419a-ba7c-6fd3fb8463af" providerId="ADAL" clId="{1C65CB2D-2714-412D-800A-80223AADF0A5}" dt="2024-04-01T06:27:59.095" v="37"/>
          <ac:spMkLst>
            <pc:docMk/>
            <pc:sldMk cId="338435638" sldId="346"/>
            <ac:spMk id="6" creationId="{635E94E0-ED05-73B1-6C26-FD93A57B3A14}"/>
          </ac:spMkLst>
        </pc:spChg>
        <pc:spChg chg="mod">
          <ac:chgData name="Hashimoto, Chie / 橋本　知依" userId="d974ff01-1f92-419a-ba7c-6fd3fb8463af" providerId="ADAL" clId="{1C65CB2D-2714-412D-800A-80223AADF0A5}" dt="2024-04-01T06:40:07.192" v="216" actId="14100"/>
          <ac:spMkLst>
            <pc:docMk/>
            <pc:sldMk cId="338435638" sldId="346"/>
            <ac:spMk id="9" creationId="{796DA520-1AAE-CD2A-879D-6DC44C2E355E}"/>
          </ac:spMkLst>
        </pc:spChg>
        <pc:spChg chg="mod">
          <ac:chgData name="Hashimoto, Chie / 橋本　知依" userId="d974ff01-1f92-419a-ba7c-6fd3fb8463af" providerId="ADAL" clId="{1C65CB2D-2714-412D-800A-80223AADF0A5}" dt="2024-04-01T06:40:16.109" v="218" actId="14100"/>
          <ac:spMkLst>
            <pc:docMk/>
            <pc:sldMk cId="338435638" sldId="346"/>
            <ac:spMk id="11" creationId="{82DB4218-80DA-C969-FA4F-37B8ACBE3B98}"/>
          </ac:spMkLst>
        </pc:spChg>
        <pc:spChg chg="mod ord">
          <ac:chgData name="Hashimoto, Chie / 橋本　知依" userId="d974ff01-1f92-419a-ba7c-6fd3fb8463af" providerId="ADAL" clId="{1C65CB2D-2714-412D-800A-80223AADF0A5}" dt="2024-04-01T06:40:22.806" v="224" actId="20577"/>
          <ac:spMkLst>
            <pc:docMk/>
            <pc:sldMk cId="338435638" sldId="346"/>
            <ac:spMk id="15" creationId="{469431A0-C067-A3B4-9F0B-52C8413EAB31}"/>
          </ac:spMkLst>
        </pc:spChg>
        <pc:spChg chg="mod ord">
          <ac:chgData name="Hashimoto, Chie / 橋本　知依" userId="d974ff01-1f92-419a-ba7c-6fd3fb8463af" providerId="ADAL" clId="{1C65CB2D-2714-412D-800A-80223AADF0A5}" dt="2024-04-01T06:40:29.255" v="229" actId="1076"/>
          <ac:spMkLst>
            <pc:docMk/>
            <pc:sldMk cId="338435638" sldId="346"/>
            <ac:spMk id="16" creationId="{9D80AFA9-BF43-0B41-F9BD-C4676F9C369B}"/>
          </ac:spMkLst>
        </pc:spChg>
        <pc:spChg chg="mod">
          <ac:chgData name="Hashimoto, Chie / 橋本　知依" userId="d974ff01-1f92-419a-ba7c-6fd3fb8463af" providerId="ADAL" clId="{1C65CB2D-2714-412D-800A-80223AADF0A5}" dt="2024-04-01T06:41:04.927" v="251"/>
          <ac:spMkLst>
            <pc:docMk/>
            <pc:sldMk cId="338435638" sldId="346"/>
            <ac:spMk id="19" creationId="{EC756C5E-5D68-C8F9-446A-5A10517FFEB6}"/>
          </ac:spMkLst>
        </pc:spChg>
        <pc:grpChg chg="ord">
          <ac:chgData name="Hashimoto, Chie / 橋本　知依" userId="d974ff01-1f92-419a-ba7c-6fd3fb8463af" providerId="ADAL" clId="{1C65CB2D-2714-412D-800A-80223AADF0A5}" dt="2024-04-01T06:39:45.415" v="210" actId="166"/>
          <ac:grpSpMkLst>
            <pc:docMk/>
            <pc:sldMk cId="338435638" sldId="346"/>
            <ac:grpSpMk id="14" creationId="{27BD64E7-CFE3-F4CE-CCD0-070F4451B1DF}"/>
          </ac:grpSpMkLst>
        </pc:grpChg>
        <pc:graphicFrameChg chg="mod modGraphic">
          <ac:chgData name="Hashimoto, Chie / 橋本　知依" userId="d974ff01-1f92-419a-ba7c-6fd3fb8463af" providerId="ADAL" clId="{1C65CB2D-2714-412D-800A-80223AADF0A5}" dt="2024-04-01T06:39:25.532" v="203" actId="20577"/>
          <ac:graphicFrameMkLst>
            <pc:docMk/>
            <pc:sldMk cId="338435638" sldId="346"/>
            <ac:graphicFrameMk id="8" creationId="{07219AAD-97A6-3628-5ADC-E4FDDF648FDB}"/>
          </ac:graphicFrameMkLst>
        </pc:graphicFrameChg>
        <pc:picChg chg="add mod modCrop">
          <ac:chgData name="Hashimoto, Chie / 橋本　知依" userId="d974ff01-1f92-419a-ba7c-6fd3fb8463af" providerId="ADAL" clId="{1C65CB2D-2714-412D-800A-80223AADF0A5}" dt="2024-04-01T06:40:02.396" v="215" actId="1076"/>
          <ac:picMkLst>
            <pc:docMk/>
            <pc:sldMk cId="338435638" sldId="346"/>
            <ac:picMk id="4" creationId="{6F091F49-51A8-2717-A288-D3105E08C926}"/>
          </ac:picMkLst>
        </pc:picChg>
        <pc:picChg chg="del">
          <ac:chgData name="Hashimoto, Chie / 橋本　知依" userId="d974ff01-1f92-419a-ba7c-6fd3fb8463af" providerId="ADAL" clId="{1C65CB2D-2714-412D-800A-80223AADF0A5}" dt="2024-04-01T06:39:49.287" v="212" actId="478"/>
          <ac:picMkLst>
            <pc:docMk/>
            <pc:sldMk cId="338435638" sldId="346"/>
            <ac:picMk id="7" creationId="{64B7FD4B-3CB6-6981-B120-36BF1DF658D9}"/>
          </ac:picMkLst>
        </pc:picChg>
        <pc:picChg chg="add mod">
          <ac:chgData name="Hashimoto, Chie / 橋本　知依" userId="d974ff01-1f92-419a-ba7c-6fd3fb8463af" providerId="ADAL" clId="{1C65CB2D-2714-412D-800A-80223AADF0A5}" dt="2024-04-01T06:40:37.965" v="235" actId="1076"/>
          <ac:picMkLst>
            <pc:docMk/>
            <pc:sldMk cId="338435638" sldId="346"/>
            <ac:picMk id="12" creationId="{5CD1E761-AA87-F8A4-19D0-2F7012957006}"/>
          </ac:picMkLst>
        </pc:picChg>
        <pc:picChg chg="del">
          <ac:chgData name="Hashimoto, Chie / 橋本　知依" userId="d974ff01-1f92-419a-ba7c-6fd3fb8463af" providerId="ADAL" clId="{1C65CB2D-2714-412D-800A-80223AADF0A5}" dt="2024-04-01T06:40:33.681" v="232" actId="478"/>
          <ac:picMkLst>
            <pc:docMk/>
            <pc:sldMk cId="338435638" sldId="346"/>
            <ac:picMk id="18" creationId="{1D0870C5-3FE7-BAC6-4034-E06403038FCF}"/>
          </ac:picMkLst>
        </pc:picChg>
        <pc:cxnChg chg="mod">
          <ac:chgData name="Hashimoto, Chie / 橋本　知依" userId="d974ff01-1f92-419a-ba7c-6fd3fb8463af" providerId="ADAL" clId="{1C65CB2D-2714-412D-800A-80223AADF0A5}" dt="2024-04-01T06:40:16.109" v="218" actId="14100"/>
          <ac:cxnSpMkLst>
            <pc:docMk/>
            <pc:sldMk cId="338435638" sldId="346"/>
            <ac:cxnSpMk id="10" creationId="{C562A856-16C9-1A09-3577-8C12F5CC6922}"/>
          </ac:cxnSpMkLst>
        </pc:cxnChg>
      </pc:sldChg>
      <pc:sldChg chg="addSp delSp modSp add del mod">
        <pc:chgData name="Hashimoto, Chie / 橋本　知依" userId="d974ff01-1f92-419a-ba7c-6fd3fb8463af" providerId="ADAL" clId="{1C65CB2D-2714-412D-800A-80223AADF0A5}" dt="2024-04-01T06:47:31.591" v="426" actId="20577"/>
        <pc:sldMkLst>
          <pc:docMk/>
          <pc:sldMk cId="3615076647" sldId="347"/>
        </pc:sldMkLst>
        <pc:spChg chg="mod">
          <ac:chgData name="Hashimoto, Chie / 橋本　知依" userId="d974ff01-1f92-419a-ba7c-6fd3fb8463af" providerId="ADAL" clId="{1C65CB2D-2714-412D-800A-80223AADF0A5}" dt="2024-04-01T06:41:20.473" v="255" actId="20577"/>
          <ac:spMkLst>
            <pc:docMk/>
            <pc:sldMk cId="3615076647" sldId="347"/>
            <ac:spMk id="3" creationId="{154D33AB-3CAD-2558-03B2-5F347D8C08A8}"/>
          </ac:spMkLst>
        </pc:spChg>
        <pc:spChg chg="mod">
          <ac:chgData name="Hashimoto, Chie / 橋本　知依" userId="d974ff01-1f92-419a-ba7c-6fd3fb8463af" providerId="ADAL" clId="{1C65CB2D-2714-412D-800A-80223AADF0A5}" dt="2024-04-01T06:27:59.095" v="37"/>
          <ac:spMkLst>
            <pc:docMk/>
            <pc:sldMk cId="3615076647" sldId="347"/>
            <ac:spMk id="6" creationId="{635E94E0-ED05-73B1-6C26-FD93A57B3A14}"/>
          </ac:spMkLst>
        </pc:spChg>
        <pc:spChg chg="mod">
          <ac:chgData name="Hashimoto, Chie / 橋本　知依" userId="d974ff01-1f92-419a-ba7c-6fd3fb8463af" providerId="ADAL" clId="{1C65CB2D-2714-412D-800A-80223AADF0A5}" dt="2024-04-01T06:44:06.055" v="299" actId="14100"/>
          <ac:spMkLst>
            <pc:docMk/>
            <pc:sldMk cId="3615076647" sldId="347"/>
            <ac:spMk id="12" creationId="{66D21F75-256E-F990-9C21-472B865B6378}"/>
          </ac:spMkLst>
        </pc:spChg>
        <pc:spChg chg="mod">
          <ac:chgData name="Hashimoto, Chie / 橋本　知依" userId="d974ff01-1f92-419a-ba7c-6fd3fb8463af" providerId="ADAL" clId="{1C65CB2D-2714-412D-800A-80223AADF0A5}" dt="2024-04-01T06:43:56.961" v="295" actId="14100"/>
          <ac:spMkLst>
            <pc:docMk/>
            <pc:sldMk cId="3615076647" sldId="347"/>
            <ac:spMk id="13" creationId="{7A7361AC-3346-0C83-F39D-4D8773F053BA}"/>
          </ac:spMkLst>
        </pc:spChg>
        <pc:spChg chg="mod">
          <ac:chgData name="Hashimoto, Chie / 橋本　知依" userId="d974ff01-1f92-419a-ba7c-6fd3fb8463af" providerId="ADAL" clId="{1C65CB2D-2714-412D-800A-80223AADF0A5}" dt="2024-04-01T06:44:08.554" v="300" actId="14100"/>
          <ac:spMkLst>
            <pc:docMk/>
            <pc:sldMk cId="3615076647" sldId="347"/>
            <ac:spMk id="14" creationId="{B332767C-43A5-9D47-89BF-5D40362A46B4}"/>
          </ac:spMkLst>
        </pc:spChg>
        <pc:spChg chg="mod">
          <ac:chgData name="Hashimoto, Chie / 橋本　知依" userId="d974ff01-1f92-419a-ba7c-6fd3fb8463af" providerId="ADAL" clId="{1C65CB2D-2714-412D-800A-80223AADF0A5}" dt="2024-04-01T06:44:21.604" v="302" actId="1076"/>
          <ac:spMkLst>
            <pc:docMk/>
            <pc:sldMk cId="3615076647" sldId="347"/>
            <ac:spMk id="27" creationId="{ABE869B6-F255-A980-02BD-E4CE60ED513B}"/>
          </ac:spMkLst>
        </pc:spChg>
        <pc:spChg chg="mod">
          <ac:chgData name="Hashimoto, Chie / 橋本　知依" userId="d974ff01-1f92-419a-ba7c-6fd3fb8463af" providerId="ADAL" clId="{1C65CB2D-2714-412D-800A-80223AADF0A5}" dt="2024-04-01T06:44:47.704" v="317" actId="1076"/>
          <ac:spMkLst>
            <pc:docMk/>
            <pc:sldMk cId="3615076647" sldId="347"/>
            <ac:spMk id="28" creationId="{9BB8CE54-5B89-DF35-2D23-A9CF884543C1}"/>
          </ac:spMkLst>
        </pc:spChg>
        <pc:spChg chg="mod">
          <ac:chgData name="Hashimoto, Chie / 橋本　知依" userId="d974ff01-1f92-419a-ba7c-6fd3fb8463af" providerId="ADAL" clId="{1C65CB2D-2714-412D-800A-80223AADF0A5}" dt="2024-04-01T06:47:31.591" v="426" actId="20577"/>
          <ac:spMkLst>
            <pc:docMk/>
            <pc:sldMk cId="3615076647" sldId="347"/>
            <ac:spMk id="30" creationId="{5F3C50DA-D198-9E8D-FA91-A060116C3E5A}"/>
          </ac:spMkLst>
        </pc:spChg>
        <pc:spChg chg="mod">
          <ac:chgData name="Hashimoto, Chie / 橋本　知依" userId="d974ff01-1f92-419a-ba7c-6fd3fb8463af" providerId="ADAL" clId="{1C65CB2D-2714-412D-800A-80223AADF0A5}" dt="2024-04-01T06:45:53.780" v="334" actId="1076"/>
          <ac:spMkLst>
            <pc:docMk/>
            <pc:sldMk cId="3615076647" sldId="347"/>
            <ac:spMk id="31" creationId="{73D18D78-E401-C22C-7788-6CEB545FA23B}"/>
          </ac:spMkLst>
        </pc:spChg>
        <pc:spChg chg="mod">
          <ac:chgData name="Hashimoto, Chie / 橋本　知依" userId="d974ff01-1f92-419a-ba7c-6fd3fb8463af" providerId="ADAL" clId="{1C65CB2D-2714-412D-800A-80223AADF0A5}" dt="2024-04-01T06:45:52.167" v="333" actId="1076"/>
          <ac:spMkLst>
            <pc:docMk/>
            <pc:sldMk cId="3615076647" sldId="347"/>
            <ac:spMk id="34" creationId="{33C77DFC-5F15-DC41-C43A-623A5615EE9A}"/>
          </ac:spMkLst>
        </pc:spChg>
        <pc:spChg chg="mod">
          <ac:chgData name="Hashimoto, Chie / 橋本　知依" userId="d974ff01-1f92-419a-ba7c-6fd3fb8463af" providerId="ADAL" clId="{1C65CB2D-2714-412D-800A-80223AADF0A5}" dt="2024-04-01T06:46:14.677" v="344" actId="14100"/>
          <ac:spMkLst>
            <pc:docMk/>
            <pc:sldMk cId="3615076647" sldId="347"/>
            <ac:spMk id="35" creationId="{CEA7CBA1-1120-B2D8-C501-F13DADAFCF35}"/>
          </ac:spMkLst>
        </pc:spChg>
        <pc:spChg chg="mod">
          <ac:chgData name="Hashimoto, Chie / 橋本　知依" userId="d974ff01-1f92-419a-ba7c-6fd3fb8463af" providerId="ADAL" clId="{1C65CB2D-2714-412D-800A-80223AADF0A5}" dt="2024-04-01T06:46:18.741" v="346" actId="14100"/>
          <ac:spMkLst>
            <pc:docMk/>
            <pc:sldMk cId="3615076647" sldId="347"/>
            <ac:spMk id="36" creationId="{CA96974C-A722-E073-1799-2AF7FC42501D}"/>
          </ac:spMkLst>
        </pc:spChg>
        <pc:graphicFrameChg chg="mod ord modGraphic">
          <ac:chgData name="Hashimoto, Chie / 橋本　知依" userId="d974ff01-1f92-419a-ba7c-6fd3fb8463af" providerId="ADAL" clId="{1C65CB2D-2714-412D-800A-80223AADF0A5}" dt="2024-04-01T06:46:06.555" v="341" actId="167"/>
          <ac:graphicFrameMkLst>
            <pc:docMk/>
            <pc:sldMk cId="3615076647" sldId="347"/>
            <ac:graphicFrameMk id="8" creationId="{07219AAD-97A6-3628-5ADC-E4FDDF648FDB}"/>
          </ac:graphicFrameMkLst>
        </pc:graphicFrameChg>
        <pc:picChg chg="del">
          <ac:chgData name="Hashimoto, Chie / 橋本　知依" userId="d974ff01-1f92-419a-ba7c-6fd3fb8463af" providerId="ADAL" clId="{1C65CB2D-2714-412D-800A-80223AADF0A5}" dt="2024-04-01T06:44:02.368" v="297" actId="478"/>
          <ac:picMkLst>
            <pc:docMk/>
            <pc:sldMk cId="3615076647" sldId="347"/>
            <ac:picMk id="4" creationId="{23288694-5CBC-0ADE-6135-17A728E8C958}"/>
          </ac:picMkLst>
        </pc:picChg>
        <pc:picChg chg="add mod ord modCrop">
          <ac:chgData name="Hashimoto, Chie / 橋本　知依" userId="d974ff01-1f92-419a-ba7c-6fd3fb8463af" providerId="ADAL" clId="{1C65CB2D-2714-412D-800A-80223AADF0A5}" dt="2024-04-01T06:43:49.452" v="292" actId="167"/>
          <ac:picMkLst>
            <pc:docMk/>
            <pc:sldMk cId="3615076647" sldId="347"/>
            <ac:picMk id="5" creationId="{B327BB2A-9314-F5E3-0BA5-075CC5278C48}"/>
          </ac:picMkLst>
        </pc:picChg>
        <pc:picChg chg="del">
          <ac:chgData name="Hashimoto, Chie / 橋本　知依" userId="d974ff01-1f92-419a-ba7c-6fd3fb8463af" providerId="ADAL" clId="{1C65CB2D-2714-412D-800A-80223AADF0A5}" dt="2024-04-01T06:43:52.031" v="293" actId="478"/>
          <ac:picMkLst>
            <pc:docMk/>
            <pc:sldMk cId="3615076647" sldId="347"/>
            <ac:picMk id="9" creationId="{B294E59F-EBEB-96F6-F64F-55FEB4D6C18B}"/>
          </ac:picMkLst>
        </pc:picChg>
        <pc:picChg chg="add mod ord">
          <ac:chgData name="Hashimoto, Chie / 橋本　知依" userId="d974ff01-1f92-419a-ba7c-6fd3fb8463af" providerId="ADAL" clId="{1C65CB2D-2714-412D-800A-80223AADF0A5}" dt="2024-04-01T06:43:49.452" v="292" actId="167"/>
          <ac:picMkLst>
            <pc:docMk/>
            <pc:sldMk cId="3615076647" sldId="347"/>
            <ac:picMk id="10" creationId="{136D7C40-6E8B-08CF-75CF-3D54B68F29B0}"/>
          </ac:picMkLst>
        </pc:picChg>
        <pc:picChg chg="del">
          <ac:chgData name="Hashimoto, Chie / 橋本　知依" userId="d974ff01-1f92-419a-ba7c-6fd3fb8463af" providerId="ADAL" clId="{1C65CB2D-2714-412D-800A-80223AADF0A5}" dt="2024-04-01T06:44:00.548" v="296" actId="478"/>
          <ac:picMkLst>
            <pc:docMk/>
            <pc:sldMk cId="3615076647" sldId="347"/>
            <ac:picMk id="11" creationId="{81AD813D-AC19-44FD-8352-74A326B90FAA}"/>
          </ac:picMkLst>
        </pc:picChg>
        <pc:picChg chg="add mod ord modCrop">
          <ac:chgData name="Hashimoto, Chie / 橋本　知依" userId="d974ff01-1f92-419a-ba7c-6fd3fb8463af" providerId="ADAL" clId="{1C65CB2D-2714-412D-800A-80223AADF0A5}" dt="2024-04-01T06:43:49.452" v="292" actId="167"/>
          <ac:picMkLst>
            <pc:docMk/>
            <pc:sldMk cId="3615076647" sldId="347"/>
            <ac:picMk id="17" creationId="{42D7546E-1D12-ED4B-B44F-E9982FB2AEAC}"/>
          </ac:picMkLst>
        </pc:picChg>
        <pc:picChg chg="del">
          <ac:chgData name="Hashimoto, Chie / 橋本　知依" userId="d974ff01-1f92-419a-ba7c-6fd3fb8463af" providerId="ADAL" clId="{1C65CB2D-2714-412D-800A-80223AADF0A5}" dt="2024-04-01T06:46:08.443" v="342" actId="478"/>
          <ac:picMkLst>
            <pc:docMk/>
            <pc:sldMk cId="3615076647" sldId="347"/>
            <ac:picMk id="33" creationId="{4A0F0E04-FE92-416F-510C-A638D8D3DE2E}"/>
          </ac:picMkLst>
        </pc:picChg>
        <pc:picChg chg="add mod ord modCrop">
          <ac:chgData name="Hashimoto, Chie / 橋本　知依" userId="d974ff01-1f92-419a-ba7c-6fd3fb8463af" providerId="ADAL" clId="{1C65CB2D-2714-412D-800A-80223AADF0A5}" dt="2024-04-01T06:46:03.847" v="340" actId="167"/>
          <ac:picMkLst>
            <pc:docMk/>
            <pc:sldMk cId="3615076647" sldId="347"/>
            <ac:picMk id="39" creationId="{F72CAAFE-F012-7FB9-E241-3BD0F24F92D9}"/>
          </ac:picMkLst>
        </pc:picChg>
        <pc:cxnChg chg="mod">
          <ac:chgData name="Hashimoto, Chie / 橋本　知依" userId="d974ff01-1f92-419a-ba7c-6fd3fb8463af" providerId="ADAL" clId="{1C65CB2D-2714-412D-800A-80223AADF0A5}" dt="2024-04-01T06:44:52.031" v="318" actId="14100"/>
          <ac:cxnSpMkLst>
            <pc:docMk/>
            <pc:sldMk cId="3615076647" sldId="347"/>
            <ac:cxnSpMk id="15" creationId="{1531797C-7474-8414-F9A7-B709A5DC55F4}"/>
          </ac:cxnSpMkLst>
        </pc:cxnChg>
        <pc:cxnChg chg="mod">
          <ac:chgData name="Hashimoto, Chie / 橋本　知依" userId="d974ff01-1f92-419a-ba7c-6fd3fb8463af" providerId="ADAL" clId="{1C65CB2D-2714-412D-800A-80223AADF0A5}" dt="2024-04-01T06:43:56.961" v="295" actId="14100"/>
          <ac:cxnSpMkLst>
            <pc:docMk/>
            <pc:sldMk cId="3615076647" sldId="347"/>
            <ac:cxnSpMk id="21" creationId="{01503B49-50F4-B872-2572-742FA46DA1B8}"/>
          </ac:cxnSpMkLst>
        </pc:cxnChg>
        <pc:cxnChg chg="mod">
          <ac:chgData name="Hashimoto, Chie / 橋本　知依" userId="d974ff01-1f92-419a-ba7c-6fd3fb8463af" providerId="ADAL" clId="{1C65CB2D-2714-412D-800A-80223AADF0A5}" dt="2024-04-01T06:44:08.554" v="300" actId="14100"/>
          <ac:cxnSpMkLst>
            <pc:docMk/>
            <pc:sldMk cId="3615076647" sldId="347"/>
            <ac:cxnSpMk id="24" creationId="{B0878C87-A2C8-95F6-14B4-88CBD0F50AB1}"/>
          </ac:cxnSpMkLst>
        </pc:cxnChg>
        <pc:cxnChg chg="mod">
          <ac:chgData name="Hashimoto, Chie / 橋本　知依" userId="d974ff01-1f92-419a-ba7c-6fd3fb8463af" providerId="ADAL" clId="{1C65CB2D-2714-412D-800A-80223AADF0A5}" dt="2024-04-01T06:46:18.741" v="346" actId="14100"/>
          <ac:cxnSpMkLst>
            <pc:docMk/>
            <pc:sldMk cId="3615076647" sldId="347"/>
            <ac:cxnSpMk id="37" creationId="{14E8A35B-67AF-4996-9F6D-C8B544B36DC0}"/>
          </ac:cxnSpMkLst>
        </pc:cxnChg>
      </pc:sldChg>
      <pc:sldChg chg="modSp add del">
        <pc:chgData name="Hashimoto, Chie / 橋本　知依" userId="d974ff01-1f92-419a-ba7c-6fd3fb8463af" providerId="ADAL" clId="{1C65CB2D-2714-412D-800A-80223AADF0A5}" dt="2024-04-01T06:26:59.648" v="29"/>
        <pc:sldMkLst>
          <pc:docMk/>
          <pc:sldMk cId="865321650" sldId="348"/>
        </pc:sldMkLst>
        <pc:graphicFrameChg chg="mod">
          <ac:chgData name="Hashimoto, Chie / 橋本　知依" userId="d974ff01-1f92-419a-ba7c-6fd3fb8463af" providerId="ADAL" clId="{1C65CB2D-2714-412D-800A-80223AADF0A5}" dt="2024-04-01T06:26:57.295" v="28"/>
          <ac:graphicFrameMkLst>
            <pc:docMk/>
            <pc:sldMk cId="865321650" sldId="348"/>
            <ac:graphicFrameMk id="8" creationId="{07219AAD-97A6-3628-5ADC-E4FDDF648FDB}"/>
          </ac:graphicFrameMkLst>
        </pc:graphicFrameChg>
      </pc:sldChg>
      <pc:sldChg chg="addSp delSp modSp add mod">
        <pc:chgData name="Hashimoto, Chie / 橋本　知依" userId="d974ff01-1f92-419a-ba7c-6fd3fb8463af" providerId="ADAL" clId="{1C65CB2D-2714-412D-800A-80223AADF0A5}" dt="2024-04-01T06:50:01.615" v="495" actId="207"/>
        <pc:sldMkLst>
          <pc:docMk/>
          <pc:sldMk cId="2695599913" sldId="348"/>
        </pc:sldMkLst>
        <pc:spChg chg="mod">
          <ac:chgData name="Hashimoto, Chie / 橋本　知依" userId="d974ff01-1f92-419a-ba7c-6fd3fb8463af" providerId="ADAL" clId="{1C65CB2D-2714-412D-800A-80223AADF0A5}" dt="2024-04-01T06:27:59.095" v="37"/>
          <ac:spMkLst>
            <pc:docMk/>
            <pc:sldMk cId="2695599913" sldId="348"/>
            <ac:spMk id="6" creationId="{635E94E0-ED05-73B1-6C26-FD93A57B3A14}"/>
          </ac:spMkLst>
        </pc:spChg>
        <pc:spChg chg="mod">
          <ac:chgData name="Hashimoto, Chie / 橋本　知依" userId="d974ff01-1f92-419a-ba7c-6fd3fb8463af" providerId="ADAL" clId="{1C65CB2D-2714-412D-800A-80223AADF0A5}" dt="2024-04-01T06:48:34.711" v="455" actId="20577"/>
          <ac:spMkLst>
            <pc:docMk/>
            <pc:sldMk cId="2695599913" sldId="348"/>
            <ac:spMk id="9" creationId="{DC02ABB3-3B31-339B-3817-EA84F0CA2D04}"/>
          </ac:spMkLst>
        </pc:spChg>
        <pc:spChg chg="mod">
          <ac:chgData name="Hashimoto, Chie / 橋本　知依" userId="d974ff01-1f92-419a-ba7c-6fd3fb8463af" providerId="ADAL" clId="{1C65CB2D-2714-412D-800A-80223AADF0A5}" dt="2024-04-01T06:48:17.330" v="435" actId="14100"/>
          <ac:spMkLst>
            <pc:docMk/>
            <pc:sldMk cId="2695599913" sldId="348"/>
            <ac:spMk id="12" creationId="{18CD77C7-1C58-270F-1E1E-923758552704}"/>
          </ac:spMkLst>
        </pc:spChg>
        <pc:spChg chg="mod">
          <ac:chgData name="Hashimoto, Chie / 橋本　知依" userId="d974ff01-1f92-419a-ba7c-6fd3fb8463af" providerId="ADAL" clId="{1C65CB2D-2714-412D-800A-80223AADF0A5}" dt="2024-04-01T06:48:21.297" v="436" actId="1076"/>
          <ac:spMkLst>
            <pc:docMk/>
            <pc:sldMk cId="2695599913" sldId="348"/>
            <ac:spMk id="13" creationId="{825C33F6-D90A-7179-0A63-F3985F57E3DD}"/>
          </ac:spMkLst>
        </pc:spChg>
        <pc:spChg chg="mod">
          <ac:chgData name="Hashimoto, Chie / 橋本　知依" userId="d974ff01-1f92-419a-ba7c-6fd3fb8463af" providerId="ADAL" clId="{1C65CB2D-2714-412D-800A-80223AADF0A5}" dt="2024-04-01T06:50:01.615" v="495" actId="207"/>
          <ac:spMkLst>
            <pc:docMk/>
            <pc:sldMk cId="2695599913" sldId="348"/>
            <ac:spMk id="19" creationId="{C2ADAC5D-B46F-AB15-87BD-C527C6B2922D}"/>
          </ac:spMkLst>
        </pc:spChg>
        <pc:grpChg chg="mod">
          <ac:chgData name="Hashimoto, Chie / 橋本　知依" userId="d974ff01-1f92-419a-ba7c-6fd3fb8463af" providerId="ADAL" clId="{1C65CB2D-2714-412D-800A-80223AADF0A5}" dt="2024-04-01T06:48:14.824" v="434" actId="1076"/>
          <ac:grpSpMkLst>
            <pc:docMk/>
            <pc:sldMk cId="2695599913" sldId="348"/>
            <ac:grpSpMk id="18" creationId="{377BA1F0-93B4-945D-C715-30A9FE89C9C8}"/>
          </ac:grpSpMkLst>
        </pc:grpChg>
        <pc:graphicFrameChg chg="mod ord modGraphic">
          <ac:chgData name="Hashimoto, Chie / 橋本　知依" userId="d974ff01-1f92-419a-ba7c-6fd3fb8463af" providerId="ADAL" clId="{1C65CB2D-2714-412D-800A-80223AADF0A5}" dt="2024-04-01T06:48:08.786" v="432" actId="167"/>
          <ac:graphicFrameMkLst>
            <pc:docMk/>
            <pc:sldMk cId="2695599913" sldId="348"/>
            <ac:graphicFrameMk id="8" creationId="{07219AAD-97A6-3628-5ADC-E4FDDF648FDB}"/>
          </ac:graphicFrameMkLst>
        </pc:graphicFrameChg>
        <pc:picChg chg="add mod ord">
          <ac:chgData name="Hashimoto, Chie / 橋本　知依" userId="d974ff01-1f92-419a-ba7c-6fd3fb8463af" providerId="ADAL" clId="{1C65CB2D-2714-412D-800A-80223AADF0A5}" dt="2024-04-01T06:48:06.310" v="431" actId="167"/>
          <ac:picMkLst>
            <pc:docMk/>
            <pc:sldMk cId="2695599913" sldId="348"/>
            <ac:picMk id="3" creationId="{6D2203EA-983A-5648-D842-D8921030F5D0}"/>
          </ac:picMkLst>
        </pc:picChg>
        <pc:picChg chg="del">
          <ac:chgData name="Hashimoto, Chie / 橋本　知依" userId="d974ff01-1f92-419a-ba7c-6fd3fb8463af" providerId="ADAL" clId="{1C65CB2D-2714-412D-800A-80223AADF0A5}" dt="2024-04-01T06:48:10.251" v="433" actId="478"/>
          <ac:picMkLst>
            <pc:docMk/>
            <pc:sldMk cId="2695599913" sldId="348"/>
            <ac:picMk id="11" creationId="{4936138A-1FDE-6AC9-FE11-3121F206774C}"/>
          </ac:picMkLst>
        </pc:picChg>
        <pc:cxnChg chg="mod">
          <ac:chgData name="Hashimoto, Chie / 橋本　知依" userId="d974ff01-1f92-419a-ba7c-6fd3fb8463af" providerId="ADAL" clId="{1C65CB2D-2714-412D-800A-80223AADF0A5}" dt="2024-04-01T06:48:21.297" v="436" actId="1076"/>
          <ac:cxnSpMkLst>
            <pc:docMk/>
            <pc:sldMk cId="2695599913" sldId="348"/>
            <ac:cxnSpMk id="14" creationId="{21364B7E-3A4D-969D-7BB3-09A4C5F8AB55}"/>
          </ac:cxnSpMkLst>
        </pc:cxnChg>
      </pc:sldChg>
      <pc:sldChg chg="modSp add">
        <pc:chgData name="Hashimoto, Chie / 橋本　知依" userId="d974ff01-1f92-419a-ba7c-6fd3fb8463af" providerId="ADAL" clId="{1C65CB2D-2714-412D-800A-80223AADF0A5}" dt="2024-04-01T06:35:26.675" v="97"/>
        <pc:sldMkLst>
          <pc:docMk/>
          <pc:sldMk cId="865321650" sldId="349"/>
        </pc:sldMkLst>
        <pc:spChg chg="mod">
          <ac:chgData name="Hashimoto, Chie / 橋本　知依" userId="d974ff01-1f92-419a-ba7c-6fd3fb8463af" providerId="ADAL" clId="{1C65CB2D-2714-412D-800A-80223AADF0A5}" dt="2024-04-01T06:27:59.095" v="37"/>
          <ac:spMkLst>
            <pc:docMk/>
            <pc:sldMk cId="865321650" sldId="349"/>
            <ac:spMk id="6" creationId="{635E94E0-ED05-73B1-6C26-FD93A57B3A14}"/>
          </ac:spMkLst>
        </pc:spChg>
        <pc:graphicFrameChg chg="mod">
          <ac:chgData name="Hashimoto, Chie / 橋本　知依" userId="d974ff01-1f92-419a-ba7c-6fd3fb8463af" providerId="ADAL" clId="{1C65CB2D-2714-412D-800A-80223AADF0A5}" dt="2024-04-01T06:35:26.675" v="97"/>
          <ac:graphicFrameMkLst>
            <pc:docMk/>
            <pc:sldMk cId="865321650" sldId="349"/>
            <ac:graphicFrameMk id="8" creationId="{07219AAD-97A6-3628-5ADC-E4FDDF648FDB}"/>
          </ac:graphicFrameMkLst>
        </pc:graphicFrameChg>
      </pc:sldChg>
      <pc:sldChg chg="addSp delSp modSp add mod">
        <pc:chgData name="Hashimoto, Chie / 橋本　知依" userId="d974ff01-1f92-419a-ba7c-6fd3fb8463af" providerId="ADAL" clId="{1C65CB2D-2714-412D-800A-80223AADF0A5}" dt="2024-04-01T06:52:20.923" v="536"/>
        <pc:sldMkLst>
          <pc:docMk/>
          <pc:sldMk cId="2136009459" sldId="350"/>
        </pc:sldMkLst>
        <pc:spChg chg="mod">
          <ac:chgData name="Hashimoto, Chie / 橋本　知依" userId="d974ff01-1f92-419a-ba7c-6fd3fb8463af" providerId="ADAL" clId="{1C65CB2D-2714-412D-800A-80223AADF0A5}" dt="2024-04-01T06:27:59.095" v="37"/>
          <ac:spMkLst>
            <pc:docMk/>
            <pc:sldMk cId="2136009459" sldId="350"/>
            <ac:spMk id="6" creationId="{635E94E0-ED05-73B1-6C26-FD93A57B3A14}"/>
          </ac:spMkLst>
        </pc:spChg>
        <pc:spChg chg="add mod">
          <ac:chgData name="Hashimoto, Chie / 橋本　知依" userId="d974ff01-1f92-419a-ba7c-6fd3fb8463af" providerId="ADAL" clId="{1C65CB2D-2714-412D-800A-80223AADF0A5}" dt="2024-04-01T06:50:58.760" v="506" actId="164"/>
          <ac:spMkLst>
            <pc:docMk/>
            <pc:sldMk cId="2136009459" sldId="350"/>
            <ac:spMk id="7" creationId="{7A66F91E-A274-A438-FA7B-07F136E7C1DA}"/>
          </ac:spMkLst>
        </pc:spChg>
        <pc:grpChg chg="del">
          <ac:chgData name="Hashimoto, Chie / 橋本　知依" userId="d974ff01-1f92-419a-ba7c-6fd3fb8463af" providerId="ADAL" clId="{1C65CB2D-2714-412D-800A-80223AADF0A5}" dt="2024-04-01T06:50:59.726" v="507" actId="478"/>
          <ac:grpSpMkLst>
            <pc:docMk/>
            <pc:sldMk cId="2136009459" sldId="350"/>
            <ac:grpSpMk id="9" creationId="{63601E66-9FBD-B497-90F8-A7DA67C4B02F}"/>
          </ac:grpSpMkLst>
        </pc:grpChg>
        <pc:grpChg chg="add mod">
          <ac:chgData name="Hashimoto, Chie / 橋本　知依" userId="d974ff01-1f92-419a-ba7c-6fd3fb8463af" providerId="ADAL" clId="{1C65CB2D-2714-412D-800A-80223AADF0A5}" dt="2024-04-01T06:51:01.147" v="508" actId="1076"/>
          <ac:grpSpMkLst>
            <pc:docMk/>
            <pc:sldMk cId="2136009459" sldId="350"/>
            <ac:grpSpMk id="10" creationId="{4601693D-B23D-FD04-061B-823E6201B341}"/>
          </ac:grpSpMkLst>
        </pc:grpChg>
        <pc:graphicFrameChg chg="mod modGraphic">
          <ac:chgData name="Hashimoto, Chie / 橋本　知依" userId="d974ff01-1f92-419a-ba7c-6fd3fb8463af" providerId="ADAL" clId="{1C65CB2D-2714-412D-800A-80223AADF0A5}" dt="2024-04-01T06:52:20.923" v="536"/>
          <ac:graphicFrameMkLst>
            <pc:docMk/>
            <pc:sldMk cId="2136009459" sldId="350"/>
            <ac:graphicFrameMk id="8" creationId="{07219AAD-97A6-3628-5ADC-E4FDDF648FDB}"/>
          </ac:graphicFrameMkLst>
        </pc:graphicFrameChg>
        <pc:picChg chg="add mod">
          <ac:chgData name="Hashimoto, Chie / 橋本　知依" userId="d974ff01-1f92-419a-ba7c-6fd3fb8463af" providerId="ADAL" clId="{1C65CB2D-2714-412D-800A-80223AADF0A5}" dt="2024-04-01T06:50:58.760" v="506" actId="164"/>
          <ac:picMkLst>
            <pc:docMk/>
            <pc:sldMk cId="2136009459" sldId="350"/>
            <ac:picMk id="3" creationId="{EAB479B7-B786-3F55-6293-8BE11E594AC1}"/>
          </ac:picMkLst>
        </pc:picChg>
      </pc:sldChg>
      <pc:sldChg chg="addSp delSp modSp add mod">
        <pc:chgData name="Hashimoto, Chie / 橋本　知依" userId="d974ff01-1f92-419a-ba7c-6fd3fb8463af" providerId="ADAL" clId="{1C65CB2D-2714-412D-800A-80223AADF0A5}" dt="2024-04-01T06:57:24.281" v="617" actId="20577"/>
        <pc:sldMkLst>
          <pc:docMk/>
          <pc:sldMk cId="4019641770" sldId="351"/>
        </pc:sldMkLst>
        <pc:spChg chg="mod">
          <ac:chgData name="Hashimoto, Chie / 橋本　知依" userId="d974ff01-1f92-419a-ba7c-6fd3fb8463af" providerId="ADAL" clId="{1C65CB2D-2714-412D-800A-80223AADF0A5}" dt="2024-04-01T06:27:59.095" v="37"/>
          <ac:spMkLst>
            <pc:docMk/>
            <pc:sldMk cId="4019641770" sldId="351"/>
            <ac:spMk id="6" creationId="{635E94E0-ED05-73B1-6C26-FD93A57B3A14}"/>
          </ac:spMkLst>
        </pc:spChg>
        <pc:spChg chg="add mod">
          <ac:chgData name="Hashimoto, Chie / 橋本　知依" userId="d974ff01-1f92-419a-ba7c-6fd3fb8463af" providerId="ADAL" clId="{1C65CB2D-2714-412D-800A-80223AADF0A5}" dt="2024-04-01T06:55:00.055" v="574" actId="164"/>
          <ac:spMkLst>
            <pc:docMk/>
            <pc:sldMk cId="4019641770" sldId="351"/>
            <ac:spMk id="7" creationId="{4B7B01CB-5AFE-07B7-1C6A-4E5A048772A9}"/>
          </ac:spMkLst>
        </pc:spChg>
        <pc:spChg chg="mod">
          <ac:chgData name="Hashimoto, Chie / 橋本　知依" userId="d974ff01-1f92-419a-ba7c-6fd3fb8463af" providerId="ADAL" clId="{1C65CB2D-2714-412D-800A-80223AADF0A5}" dt="2024-04-01T06:57:01.138" v="603" actId="1076"/>
          <ac:spMkLst>
            <pc:docMk/>
            <pc:sldMk cId="4019641770" sldId="351"/>
            <ac:spMk id="13" creationId="{FD26F3E8-AA76-36CB-18C3-004A9CDDCDA0}"/>
          </ac:spMkLst>
        </pc:spChg>
        <pc:grpChg chg="add mod">
          <ac:chgData name="Hashimoto, Chie / 橋本　知依" userId="d974ff01-1f92-419a-ba7c-6fd3fb8463af" providerId="ADAL" clId="{1C65CB2D-2714-412D-800A-80223AADF0A5}" dt="2024-04-01T06:55:07.009" v="578" actId="1076"/>
          <ac:grpSpMkLst>
            <pc:docMk/>
            <pc:sldMk cId="4019641770" sldId="351"/>
            <ac:grpSpMk id="9" creationId="{4DCE8DD0-3E02-E4B1-1CAD-CC6F267B8DD4}"/>
          </ac:grpSpMkLst>
        </pc:grpChg>
        <pc:grpChg chg="del mod">
          <ac:chgData name="Hashimoto, Chie / 橋本　知依" userId="d974ff01-1f92-419a-ba7c-6fd3fb8463af" providerId="ADAL" clId="{1C65CB2D-2714-412D-800A-80223AADF0A5}" dt="2024-04-01T06:55:01.523" v="575" actId="478"/>
          <ac:grpSpMkLst>
            <pc:docMk/>
            <pc:sldMk cId="4019641770" sldId="351"/>
            <ac:grpSpMk id="11" creationId="{7C7C20FF-BF52-0919-7482-10CC5988C154}"/>
          </ac:grpSpMkLst>
        </pc:grpChg>
        <pc:graphicFrameChg chg="mod modGraphic">
          <ac:chgData name="Hashimoto, Chie / 橋本　知依" userId="d974ff01-1f92-419a-ba7c-6fd3fb8463af" providerId="ADAL" clId="{1C65CB2D-2714-412D-800A-80223AADF0A5}" dt="2024-04-01T06:57:24.281" v="617" actId="20577"/>
          <ac:graphicFrameMkLst>
            <pc:docMk/>
            <pc:sldMk cId="4019641770" sldId="351"/>
            <ac:graphicFrameMk id="8" creationId="{07219AAD-97A6-3628-5ADC-E4FDDF648FDB}"/>
          </ac:graphicFrameMkLst>
        </pc:graphicFrameChg>
        <pc:picChg chg="mod">
          <ac:chgData name="Hashimoto, Chie / 橋本　知依" userId="d974ff01-1f92-419a-ba7c-6fd3fb8463af" providerId="ADAL" clId="{1C65CB2D-2714-412D-800A-80223AADF0A5}" dt="2024-04-01T06:53:24.392" v="546" actId="14100"/>
          <ac:picMkLst>
            <pc:docMk/>
            <pc:sldMk cId="4019641770" sldId="351"/>
            <ac:picMk id="3" creationId="{C047255B-E65B-79EF-0307-AD9EC57D9551}"/>
          </ac:picMkLst>
        </pc:picChg>
        <pc:picChg chg="add mod">
          <ac:chgData name="Hashimoto, Chie / 橋本　知依" userId="d974ff01-1f92-419a-ba7c-6fd3fb8463af" providerId="ADAL" clId="{1C65CB2D-2714-412D-800A-80223AADF0A5}" dt="2024-04-01T06:55:00.055" v="574" actId="164"/>
          <ac:picMkLst>
            <pc:docMk/>
            <pc:sldMk cId="4019641770" sldId="351"/>
            <ac:picMk id="4" creationId="{65005D76-DC9A-4C20-B154-1042B4E9DD41}"/>
          </ac:picMkLst>
        </pc:picChg>
      </pc:sldChg>
      <pc:sldChg chg="modSp add mod">
        <pc:chgData name="Hashimoto, Chie / 橋本　知依" userId="d974ff01-1f92-419a-ba7c-6fd3fb8463af" providerId="ADAL" clId="{1C65CB2D-2714-412D-800A-80223AADF0A5}" dt="2024-04-01T07:07:43.490" v="681" actId="20577"/>
        <pc:sldMkLst>
          <pc:docMk/>
          <pc:sldMk cId="2738866523" sldId="352"/>
        </pc:sldMkLst>
        <pc:spChg chg="mod">
          <ac:chgData name="Hashimoto, Chie / 橋本　知依" userId="d974ff01-1f92-419a-ba7c-6fd3fb8463af" providerId="ADAL" clId="{1C65CB2D-2714-412D-800A-80223AADF0A5}" dt="2024-04-01T06:27:59.095" v="37"/>
          <ac:spMkLst>
            <pc:docMk/>
            <pc:sldMk cId="2738866523" sldId="352"/>
            <ac:spMk id="6" creationId="{635E94E0-ED05-73B1-6C26-FD93A57B3A14}"/>
          </ac:spMkLst>
        </pc:spChg>
        <pc:spChg chg="mod">
          <ac:chgData name="Hashimoto, Chie / 橋本　知依" userId="d974ff01-1f92-419a-ba7c-6fd3fb8463af" providerId="ADAL" clId="{1C65CB2D-2714-412D-800A-80223AADF0A5}" dt="2024-04-01T07:07:17.011" v="674" actId="20577"/>
          <ac:spMkLst>
            <pc:docMk/>
            <pc:sldMk cId="2738866523" sldId="352"/>
            <ac:spMk id="11" creationId="{135E6EF0-F068-9537-1AD0-2CAC135C1F22}"/>
          </ac:spMkLst>
        </pc:spChg>
        <pc:spChg chg="mod">
          <ac:chgData name="Hashimoto, Chie / 橋本　知依" userId="d974ff01-1f92-419a-ba7c-6fd3fb8463af" providerId="ADAL" clId="{1C65CB2D-2714-412D-800A-80223AADF0A5}" dt="2024-04-01T07:07:19.223" v="675" actId="20577"/>
          <ac:spMkLst>
            <pc:docMk/>
            <pc:sldMk cId="2738866523" sldId="352"/>
            <ac:spMk id="12" creationId="{F746B6C9-B986-63BA-2E0B-EB8CD726E69D}"/>
          </ac:spMkLst>
        </pc:spChg>
        <pc:spChg chg="mod">
          <ac:chgData name="Hashimoto, Chie / 橋本　知依" userId="d974ff01-1f92-419a-ba7c-6fd3fb8463af" providerId="ADAL" clId="{1C65CB2D-2714-412D-800A-80223AADF0A5}" dt="2024-04-01T07:07:30.050" v="677" actId="1076"/>
          <ac:spMkLst>
            <pc:docMk/>
            <pc:sldMk cId="2738866523" sldId="352"/>
            <ac:spMk id="13" creationId="{C5764E54-FE74-4D59-2A78-AF43667ABDC3}"/>
          </ac:spMkLst>
        </pc:spChg>
        <pc:spChg chg="mod">
          <ac:chgData name="Hashimoto, Chie / 橋本　知依" userId="d974ff01-1f92-419a-ba7c-6fd3fb8463af" providerId="ADAL" clId="{1C65CB2D-2714-412D-800A-80223AADF0A5}" dt="2024-04-01T07:04:56.956" v="633" actId="1076"/>
          <ac:spMkLst>
            <pc:docMk/>
            <pc:sldMk cId="2738866523" sldId="352"/>
            <ac:spMk id="14" creationId="{7C874C93-2666-6D52-0820-170678106CFF}"/>
          </ac:spMkLst>
        </pc:spChg>
        <pc:graphicFrameChg chg="mod modGraphic">
          <ac:chgData name="Hashimoto, Chie / 橋本　知依" userId="d974ff01-1f92-419a-ba7c-6fd3fb8463af" providerId="ADAL" clId="{1C65CB2D-2714-412D-800A-80223AADF0A5}" dt="2024-04-01T07:07:43.490" v="681" actId="20577"/>
          <ac:graphicFrameMkLst>
            <pc:docMk/>
            <pc:sldMk cId="2738866523" sldId="352"/>
            <ac:graphicFrameMk id="8" creationId="{07219AAD-97A6-3628-5ADC-E4FDDF648FDB}"/>
          </ac:graphicFrameMkLst>
        </pc:graphicFrameChg>
      </pc:sldChg>
    </pc:docChg>
  </pc:docChgLst>
  <pc:docChgLst>
    <pc:chgData name="Hashimoto, Chie / 橋本　知依" userId="d974ff01-1f92-419a-ba7c-6fd3fb8463af" providerId="ADAL" clId="{F7776893-6379-4981-A040-D340070C0D12}"/>
    <pc:docChg chg="undo redo custSel addSld delSld modSld">
      <pc:chgData name="Hashimoto, Chie / 橋本　知依" userId="d974ff01-1f92-419a-ba7c-6fd3fb8463af" providerId="ADAL" clId="{F7776893-6379-4981-A040-D340070C0D12}" dt="2023-10-10T08:50:18.285" v="3403" actId="20577"/>
      <pc:docMkLst>
        <pc:docMk/>
      </pc:docMkLst>
      <pc:sldChg chg="modSp mod">
        <pc:chgData name="Hashimoto, Chie / 橋本　知依" userId="d974ff01-1f92-419a-ba7c-6fd3fb8463af" providerId="ADAL" clId="{F7776893-6379-4981-A040-D340070C0D12}" dt="2023-10-10T05:03:13.073" v="14" actId="20577"/>
        <pc:sldMkLst>
          <pc:docMk/>
          <pc:sldMk cId="3840699567" sldId="303"/>
        </pc:sldMkLst>
        <pc:spChg chg="mod">
          <ac:chgData name="Hashimoto, Chie / 橋本　知依" userId="d974ff01-1f92-419a-ba7c-6fd3fb8463af" providerId="ADAL" clId="{F7776893-6379-4981-A040-D340070C0D12}" dt="2023-10-10T05:03:13.073" v="14" actId="20577"/>
          <ac:spMkLst>
            <pc:docMk/>
            <pc:sldMk cId="3840699567" sldId="303"/>
            <ac:spMk id="3" creationId="{530A82E1-8E0D-434A-9DF4-7C2ABD1A07A1}"/>
          </ac:spMkLst>
        </pc:spChg>
      </pc:sldChg>
      <pc:sldChg chg="addSp delSp modSp mod">
        <pc:chgData name="Hashimoto, Chie / 橋本　知依" userId="d974ff01-1f92-419a-ba7c-6fd3fb8463af" providerId="ADAL" clId="{F7776893-6379-4981-A040-D340070C0D12}" dt="2023-10-10T08:48:12.730" v="3130" actId="20577"/>
        <pc:sldMkLst>
          <pc:docMk/>
          <pc:sldMk cId="509033882" sldId="305"/>
        </pc:sldMkLst>
        <pc:spChg chg="mod">
          <ac:chgData name="Hashimoto, Chie / 橋本　知依" userId="d974ff01-1f92-419a-ba7c-6fd3fb8463af" providerId="ADAL" clId="{F7776893-6379-4981-A040-D340070C0D12}" dt="2023-10-10T05:03:18.055" v="21" actId="20577"/>
          <ac:spMkLst>
            <pc:docMk/>
            <pc:sldMk cId="509033882" sldId="305"/>
            <ac:spMk id="6" creationId="{531B4B9D-12EA-4BC5-4859-8E23CDDB1A22}"/>
          </ac:spMkLst>
        </pc:spChg>
        <pc:spChg chg="del">
          <ac:chgData name="Hashimoto, Chie / 橋本　知依" userId="d974ff01-1f92-419a-ba7c-6fd3fb8463af" providerId="ADAL" clId="{F7776893-6379-4981-A040-D340070C0D12}" dt="2023-10-10T05:38:19.414" v="80" actId="478"/>
          <ac:spMkLst>
            <pc:docMk/>
            <pc:sldMk cId="509033882" sldId="305"/>
            <ac:spMk id="9" creationId="{47E91424-5FE7-6556-52E8-365034950C29}"/>
          </ac:spMkLst>
        </pc:spChg>
        <pc:spChg chg="del">
          <ac:chgData name="Hashimoto, Chie / 橋本　知依" userId="d974ff01-1f92-419a-ba7c-6fd3fb8463af" providerId="ADAL" clId="{F7776893-6379-4981-A040-D340070C0D12}" dt="2023-10-10T05:38:19.414" v="80" actId="478"/>
          <ac:spMkLst>
            <pc:docMk/>
            <pc:sldMk cId="509033882" sldId="305"/>
            <ac:spMk id="10" creationId="{0940D357-D167-2D37-484C-EF8D5553AF55}"/>
          </ac:spMkLst>
        </pc:spChg>
        <pc:spChg chg="add mod">
          <ac:chgData name="Hashimoto, Chie / 橋本　知依" userId="d974ff01-1f92-419a-ba7c-6fd3fb8463af" providerId="ADAL" clId="{F7776893-6379-4981-A040-D340070C0D12}" dt="2023-10-10T05:49:15.008" v="239" actId="1076"/>
          <ac:spMkLst>
            <pc:docMk/>
            <pc:sldMk cId="509033882" sldId="305"/>
            <ac:spMk id="14" creationId="{2F1F5D93-3A64-BF85-7FE5-DEB5015267C9}"/>
          </ac:spMkLst>
        </pc:spChg>
        <pc:spChg chg="add mod">
          <ac:chgData name="Hashimoto, Chie / 橋本　知依" userId="d974ff01-1f92-419a-ba7c-6fd3fb8463af" providerId="ADAL" clId="{F7776893-6379-4981-A040-D340070C0D12}" dt="2023-10-10T05:49:37.417" v="263" actId="1076"/>
          <ac:spMkLst>
            <pc:docMk/>
            <pc:sldMk cId="509033882" sldId="305"/>
            <ac:spMk id="15" creationId="{9AE51388-2457-6B2E-3642-01861993E9D2}"/>
          </ac:spMkLst>
        </pc:spChg>
        <pc:spChg chg="add mod">
          <ac:chgData name="Hashimoto, Chie / 橋本　知依" userId="d974ff01-1f92-419a-ba7c-6fd3fb8463af" providerId="ADAL" clId="{F7776893-6379-4981-A040-D340070C0D12}" dt="2023-10-10T05:49:44.197" v="267" actId="1076"/>
          <ac:spMkLst>
            <pc:docMk/>
            <pc:sldMk cId="509033882" sldId="305"/>
            <ac:spMk id="16" creationId="{FA551613-80C7-9002-39C4-A8DC97E4A457}"/>
          </ac:spMkLst>
        </pc:spChg>
        <pc:graphicFrameChg chg="mod modGraphic">
          <ac:chgData name="Hashimoto, Chie / 橋本　知依" userId="d974ff01-1f92-419a-ba7c-6fd3fb8463af" providerId="ADAL" clId="{F7776893-6379-4981-A040-D340070C0D12}" dt="2023-10-10T08:48:12.730" v="3130" actId="20577"/>
          <ac:graphicFrameMkLst>
            <pc:docMk/>
            <pc:sldMk cId="509033882" sldId="305"/>
            <ac:graphicFrameMk id="28" creationId="{99FA9CBE-D388-811D-E0C2-694E6E6CE91B}"/>
          </ac:graphicFrameMkLst>
        </pc:graphicFrameChg>
        <pc:picChg chg="del">
          <ac:chgData name="Hashimoto, Chie / 橋本　知依" userId="d974ff01-1f92-419a-ba7c-6fd3fb8463af" providerId="ADAL" clId="{F7776893-6379-4981-A040-D340070C0D12}" dt="2023-10-10T05:38:19.414" v="80" actId="478"/>
          <ac:picMkLst>
            <pc:docMk/>
            <pc:sldMk cId="509033882" sldId="305"/>
            <ac:picMk id="5" creationId="{7BBC5EE6-06C7-0578-1EA5-3D9A849C07E8}"/>
          </ac:picMkLst>
        </pc:picChg>
        <pc:picChg chg="add mod modCrop">
          <ac:chgData name="Hashimoto, Chie / 橋本　知依" userId="d974ff01-1f92-419a-ba7c-6fd3fb8463af" providerId="ADAL" clId="{F7776893-6379-4981-A040-D340070C0D12}" dt="2023-10-10T05:49:03.538" v="236" actId="14100"/>
          <ac:picMkLst>
            <pc:docMk/>
            <pc:sldMk cId="509033882" sldId="305"/>
            <ac:picMk id="7" creationId="{4A5533C5-8F36-3D3B-B3F2-6340BF6FF027}"/>
          </ac:picMkLst>
        </pc:picChg>
        <pc:picChg chg="del">
          <ac:chgData name="Hashimoto, Chie / 橋本　知依" userId="d974ff01-1f92-419a-ba7c-6fd3fb8463af" providerId="ADAL" clId="{F7776893-6379-4981-A040-D340070C0D12}" dt="2023-10-10T05:38:19.414" v="80" actId="478"/>
          <ac:picMkLst>
            <pc:docMk/>
            <pc:sldMk cId="509033882" sldId="305"/>
            <ac:picMk id="8" creationId="{14D7C085-1AE1-CD11-40AB-EA9F677BEC1B}"/>
          </ac:picMkLst>
        </pc:picChg>
        <pc:picChg chg="add mod modCrop">
          <ac:chgData name="Hashimoto, Chie / 橋本　知依" userId="d974ff01-1f92-419a-ba7c-6fd3fb8463af" providerId="ADAL" clId="{F7776893-6379-4981-A040-D340070C0D12}" dt="2023-10-10T05:49:44.197" v="267" actId="1076"/>
          <ac:picMkLst>
            <pc:docMk/>
            <pc:sldMk cId="509033882" sldId="305"/>
            <ac:picMk id="12" creationId="{2F060B4F-C837-0902-555C-F84674E1C497}"/>
          </ac:picMkLst>
        </pc:picChg>
        <pc:cxnChg chg="add mod">
          <ac:chgData name="Hashimoto, Chie / 橋本　知依" userId="d974ff01-1f92-419a-ba7c-6fd3fb8463af" providerId="ADAL" clId="{F7776893-6379-4981-A040-D340070C0D12}" dt="2023-10-10T05:57:17.395" v="654" actId="1076"/>
          <ac:cxnSpMkLst>
            <pc:docMk/>
            <pc:sldMk cId="509033882" sldId="305"/>
            <ac:cxnSpMk id="13" creationId="{753534E4-5818-6C49-544E-C2C42864BEF9}"/>
          </ac:cxnSpMkLst>
        </pc:cxnChg>
      </pc:sldChg>
      <pc:sldChg chg="addSp delSp modSp add del mod">
        <pc:chgData name="Hashimoto, Chie / 橋本　知依" userId="d974ff01-1f92-419a-ba7c-6fd3fb8463af" providerId="ADAL" clId="{F7776893-6379-4981-A040-D340070C0D12}" dt="2023-10-10T08:50:13.618" v="3395" actId="20577"/>
        <pc:sldMkLst>
          <pc:docMk/>
          <pc:sldMk cId="1571775979" sldId="325"/>
        </pc:sldMkLst>
        <pc:spChg chg="del mod">
          <ac:chgData name="Hashimoto, Chie / 橋本　知依" userId="d974ff01-1f92-419a-ba7c-6fd3fb8463af" providerId="ADAL" clId="{F7776893-6379-4981-A040-D340070C0D12}" dt="2023-10-10T06:52:34.868" v="1175" actId="478"/>
          <ac:spMkLst>
            <pc:docMk/>
            <pc:sldMk cId="1571775979" sldId="325"/>
            <ac:spMk id="4" creationId="{923911F4-8179-E05C-CC03-65275EFBA3AA}"/>
          </ac:spMkLst>
        </pc:spChg>
        <pc:spChg chg="add mod">
          <ac:chgData name="Hashimoto, Chie / 橋本　知依" userId="d974ff01-1f92-419a-ba7c-6fd3fb8463af" providerId="ADAL" clId="{F7776893-6379-4981-A040-D340070C0D12}" dt="2023-10-10T06:57:32.155" v="1540" actId="164"/>
          <ac:spMkLst>
            <pc:docMk/>
            <pc:sldMk cId="1571775979" sldId="325"/>
            <ac:spMk id="11" creationId="{45D55979-507C-CEAA-4442-E004EB5683F0}"/>
          </ac:spMkLst>
        </pc:spChg>
        <pc:spChg chg="add mod">
          <ac:chgData name="Hashimoto, Chie / 橋本　知依" userId="d974ff01-1f92-419a-ba7c-6fd3fb8463af" providerId="ADAL" clId="{F7776893-6379-4981-A040-D340070C0D12}" dt="2023-10-10T07:02:25" v="1592" actId="1076"/>
          <ac:spMkLst>
            <pc:docMk/>
            <pc:sldMk cId="1571775979" sldId="325"/>
            <ac:spMk id="13" creationId="{DDE09D2E-4A8A-84BC-E4B2-1713D0FFDC89}"/>
          </ac:spMkLst>
        </pc:spChg>
        <pc:grpChg chg="add mod">
          <ac:chgData name="Hashimoto, Chie / 橋本　知依" userId="d974ff01-1f92-419a-ba7c-6fd3fb8463af" providerId="ADAL" clId="{F7776893-6379-4981-A040-D340070C0D12}" dt="2023-10-10T06:57:49.261" v="1545" actId="1076"/>
          <ac:grpSpMkLst>
            <pc:docMk/>
            <pc:sldMk cId="1571775979" sldId="325"/>
            <ac:grpSpMk id="12" creationId="{55A0E706-53AB-EAC4-F39B-61DC56C2E124}"/>
          </ac:grpSpMkLst>
        </pc:grpChg>
        <pc:graphicFrameChg chg="mod modGraphic">
          <ac:chgData name="Hashimoto, Chie / 橋本　知依" userId="d974ff01-1f92-419a-ba7c-6fd3fb8463af" providerId="ADAL" clId="{F7776893-6379-4981-A040-D340070C0D12}" dt="2023-10-10T08:50:13.618" v="3395" actId="20577"/>
          <ac:graphicFrameMkLst>
            <pc:docMk/>
            <pc:sldMk cId="1571775979" sldId="325"/>
            <ac:graphicFrameMk id="8" creationId="{07219AAD-97A6-3628-5ADC-E4FDDF648FDB}"/>
          </ac:graphicFrameMkLst>
        </pc:graphicFrameChg>
        <pc:picChg chg="del">
          <ac:chgData name="Hashimoto, Chie / 橋本　知依" userId="d974ff01-1f92-419a-ba7c-6fd3fb8463af" providerId="ADAL" clId="{F7776893-6379-4981-A040-D340070C0D12}" dt="2023-10-10T06:52:32.345" v="1171" actId="478"/>
          <ac:picMkLst>
            <pc:docMk/>
            <pc:sldMk cId="1571775979" sldId="325"/>
            <ac:picMk id="3" creationId="{541A6200-B81A-2A4A-AE98-2A6F5414F2D2}"/>
          </ac:picMkLst>
        </pc:picChg>
        <pc:picChg chg="add mod modCrop">
          <ac:chgData name="Hashimoto, Chie / 橋本　知依" userId="d974ff01-1f92-419a-ba7c-6fd3fb8463af" providerId="ADAL" clId="{F7776893-6379-4981-A040-D340070C0D12}" dt="2023-10-10T06:57:32.155" v="1540" actId="164"/>
          <ac:picMkLst>
            <pc:docMk/>
            <pc:sldMk cId="1571775979" sldId="325"/>
            <ac:picMk id="5" creationId="{64B1EE1C-5C9E-4E94-0F46-EBB51C5E3133}"/>
          </ac:picMkLst>
        </pc:picChg>
        <pc:picChg chg="add del">
          <ac:chgData name="Hashimoto, Chie / 橋本　知依" userId="d974ff01-1f92-419a-ba7c-6fd3fb8463af" providerId="ADAL" clId="{F7776893-6379-4981-A040-D340070C0D12}" dt="2023-10-10T06:57:10.209" v="1535" actId="22"/>
          <ac:picMkLst>
            <pc:docMk/>
            <pc:sldMk cId="1571775979" sldId="325"/>
            <ac:picMk id="10" creationId="{59661717-F1D1-DADE-E7B5-1FE6B8DA27AE}"/>
          </ac:picMkLst>
        </pc:picChg>
        <pc:cxnChg chg="del">
          <ac:chgData name="Hashimoto, Chie / 橋本　知依" userId="d974ff01-1f92-419a-ba7c-6fd3fb8463af" providerId="ADAL" clId="{F7776893-6379-4981-A040-D340070C0D12}" dt="2023-10-10T06:52:33.729" v="1173" actId="478"/>
          <ac:cxnSpMkLst>
            <pc:docMk/>
            <pc:sldMk cId="1571775979" sldId="325"/>
            <ac:cxnSpMk id="7" creationId="{EA51A57F-D599-4C1A-E0C7-B686E874640A}"/>
          </ac:cxnSpMkLst>
        </pc:cxnChg>
        <pc:cxnChg chg="add mod">
          <ac:chgData name="Hashimoto, Chie / 橋本　知依" userId="d974ff01-1f92-419a-ba7c-6fd3fb8463af" providerId="ADAL" clId="{F7776893-6379-4981-A040-D340070C0D12}" dt="2023-10-10T07:02:22.752" v="1591" actId="1076"/>
          <ac:cxnSpMkLst>
            <pc:docMk/>
            <pc:sldMk cId="1571775979" sldId="325"/>
            <ac:cxnSpMk id="14" creationId="{C99906DE-8F6B-A3F6-DB30-468DBDD27E89}"/>
          </ac:cxnSpMkLst>
        </pc:cxnChg>
      </pc:sldChg>
      <pc:sldChg chg="del">
        <pc:chgData name="Hashimoto, Chie / 橋本　知依" userId="d974ff01-1f92-419a-ba7c-6fd3fb8463af" providerId="ADAL" clId="{F7776893-6379-4981-A040-D340070C0D12}" dt="2023-10-10T05:51:59.996" v="271" actId="47"/>
        <pc:sldMkLst>
          <pc:docMk/>
          <pc:sldMk cId="2150662362" sldId="326"/>
        </pc:sldMkLst>
      </pc:sldChg>
      <pc:sldChg chg="add del">
        <pc:chgData name="Hashimoto, Chie / 橋本　知依" userId="d974ff01-1f92-419a-ba7c-6fd3fb8463af" providerId="ADAL" clId="{F7776893-6379-4981-A040-D340070C0D12}" dt="2023-10-10T06:58:01.263" v="1548" actId="47"/>
        <pc:sldMkLst>
          <pc:docMk/>
          <pc:sldMk cId="3001792241" sldId="327"/>
        </pc:sldMkLst>
      </pc:sldChg>
      <pc:sldChg chg="del">
        <pc:chgData name="Hashimoto, Chie / 橋本　知依" userId="d974ff01-1f92-419a-ba7c-6fd3fb8463af" providerId="ADAL" clId="{F7776893-6379-4981-A040-D340070C0D12}" dt="2023-10-10T05:52:01.353" v="272" actId="47"/>
        <pc:sldMkLst>
          <pc:docMk/>
          <pc:sldMk cId="3855689316" sldId="328"/>
        </pc:sldMkLst>
      </pc:sldChg>
      <pc:sldChg chg="addSp delSp modSp add del mod">
        <pc:chgData name="Hashimoto, Chie / 橋本　知依" userId="d974ff01-1f92-419a-ba7c-6fd3fb8463af" providerId="ADAL" clId="{F7776893-6379-4981-A040-D340070C0D12}" dt="2023-10-10T08:50:18.285" v="3403" actId="20577"/>
        <pc:sldMkLst>
          <pc:docMk/>
          <pc:sldMk cId="3792151018" sldId="331"/>
        </pc:sldMkLst>
        <pc:spChg chg="add del mod">
          <ac:chgData name="Hashimoto, Chie / 橋本　知依" userId="d974ff01-1f92-419a-ba7c-6fd3fb8463af" providerId="ADAL" clId="{F7776893-6379-4981-A040-D340070C0D12}" dt="2023-10-10T07:40:59.352" v="2804" actId="478"/>
          <ac:spMkLst>
            <pc:docMk/>
            <pc:sldMk cId="3792151018" sldId="331"/>
            <ac:spMk id="4" creationId="{C108082E-AAF4-AD0D-078A-9B27F9AF0DD9}"/>
          </ac:spMkLst>
        </pc:spChg>
        <pc:spChg chg="add del mod">
          <ac:chgData name="Hashimoto, Chie / 橋本　知依" userId="d974ff01-1f92-419a-ba7c-6fd3fb8463af" providerId="ADAL" clId="{F7776893-6379-4981-A040-D340070C0D12}" dt="2023-10-10T07:44:31.748" v="2834" actId="478"/>
          <ac:spMkLst>
            <pc:docMk/>
            <pc:sldMk cId="3792151018" sldId="331"/>
            <ac:spMk id="9" creationId="{61B461E3-0179-608D-1B7F-F05A278D1317}"/>
          </ac:spMkLst>
        </pc:spChg>
        <pc:spChg chg="add del mod">
          <ac:chgData name="Hashimoto, Chie / 橋本　知依" userId="d974ff01-1f92-419a-ba7c-6fd3fb8463af" providerId="ADAL" clId="{F7776893-6379-4981-A040-D340070C0D12}" dt="2023-10-10T07:44:29.936" v="2833" actId="478"/>
          <ac:spMkLst>
            <pc:docMk/>
            <pc:sldMk cId="3792151018" sldId="331"/>
            <ac:spMk id="10" creationId="{72D6D97A-7622-8997-D3B7-590E2C852D2D}"/>
          </ac:spMkLst>
        </pc:spChg>
        <pc:spChg chg="add del mod">
          <ac:chgData name="Hashimoto, Chie / 橋本　知依" userId="d974ff01-1f92-419a-ba7c-6fd3fb8463af" providerId="ADAL" clId="{F7776893-6379-4981-A040-D340070C0D12}" dt="2023-10-10T08:47:40.715" v="3108" actId="478"/>
          <ac:spMkLst>
            <pc:docMk/>
            <pc:sldMk cId="3792151018" sldId="331"/>
            <ac:spMk id="23" creationId="{03CF903F-B406-E17D-EADD-203EF9FBBCE9}"/>
          </ac:spMkLst>
        </pc:spChg>
        <pc:spChg chg="add del mod">
          <ac:chgData name="Hashimoto, Chie / 橋本　知依" userId="d974ff01-1f92-419a-ba7c-6fd3fb8463af" providerId="ADAL" clId="{F7776893-6379-4981-A040-D340070C0D12}" dt="2023-10-10T08:47:39.905" v="3107" actId="478"/>
          <ac:spMkLst>
            <pc:docMk/>
            <pc:sldMk cId="3792151018" sldId="331"/>
            <ac:spMk id="24" creationId="{DD0290B0-C862-D345-6642-EFEEE67B39D3}"/>
          </ac:spMkLst>
        </pc:spChg>
        <pc:spChg chg="add del mod">
          <ac:chgData name="Hashimoto, Chie / 橋本　知依" userId="d974ff01-1f92-419a-ba7c-6fd3fb8463af" providerId="ADAL" clId="{F7776893-6379-4981-A040-D340070C0D12}" dt="2023-10-10T07:53:23.972" v="2929" actId="478"/>
          <ac:spMkLst>
            <pc:docMk/>
            <pc:sldMk cId="3792151018" sldId="331"/>
            <ac:spMk id="25" creationId="{061BA6CA-4173-DB43-0F45-655B97B48BE1}"/>
          </ac:spMkLst>
        </pc:spChg>
        <pc:grpChg chg="add del mod">
          <ac:chgData name="Hashimoto, Chie / 橋本　知依" userId="d974ff01-1f92-419a-ba7c-6fd3fb8463af" providerId="ADAL" clId="{F7776893-6379-4981-A040-D340070C0D12}" dt="2023-10-10T08:47:38.939" v="3106" actId="478"/>
          <ac:grpSpMkLst>
            <pc:docMk/>
            <pc:sldMk cId="3792151018" sldId="331"/>
            <ac:grpSpMk id="22" creationId="{1B25ABE0-58AB-A5D2-3070-7C6A6CD19989}"/>
          </ac:grpSpMkLst>
        </pc:grpChg>
        <pc:graphicFrameChg chg="mod modGraphic">
          <ac:chgData name="Hashimoto, Chie / 橋本　知依" userId="d974ff01-1f92-419a-ba7c-6fd3fb8463af" providerId="ADAL" clId="{F7776893-6379-4981-A040-D340070C0D12}" dt="2023-10-10T08:50:18.285" v="3403" actId="20577"/>
          <ac:graphicFrameMkLst>
            <pc:docMk/>
            <pc:sldMk cId="3792151018" sldId="331"/>
            <ac:graphicFrameMk id="8" creationId="{07219AAD-97A6-3628-5ADC-E4FDDF648FDB}"/>
          </ac:graphicFrameMkLst>
        </pc:graphicFrameChg>
        <pc:picChg chg="add mod">
          <ac:chgData name="Hashimoto, Chie / 橋本　知依" userId="d974ff01-1f92-419a-ba7c-6fd3fb8463af" providerId="ADAL" clId="{F7776893-6379-4981-A040-D340070C0D12}" dt="2023-10-10T07:47:14.592" v="2921" actId="1076"/>
          <ac:picMkLst>
            <pc:docMk/>
            <pc:sldMk cId="3792151018" sldId="331"/>
            <ac:picMk id="3" creationId="{6C54269A-B009-4557-ED31-07AB8F61A815}"/>
          </ac:picMkLst>
        </pc:picChg>
        <pc:picChg chg="add mod">
          <ac:chgData name="Hashimoto, Chie / 橋本　知依" userId="d974ff01-1f92-419a-ba7c-6fd3fb8463af" providerId="ADAL" clId="{F7776893-6379-4981-A040-D340070C0D12}" dt="2023-10-10T07:45:18.804" v="2843" actId="164"/>
          <ac:picMkLst>
            <pc:docMk/>
            <pc:sldMk cId="3792151018" sldId="331"/>
            <ac:picMk id="5" creationId="{F41D1E3D-90CF-A180-33D8-CA43279F6EA4}"/>
          </ac:picMkLst>
        </pc:picChg>
        <pc:picChg chg="add del mod">
          <ac:chgData name="Hashimoto, Chie / 橋本　知依" userId="d974ff01-1f92-419a-ba7c-6fd3fb8463af" providerId="ADAL" clId="{F7776893-6379-4981-A040-D340070C0D12}" dt="2023-10-10T07:54:12.902" v="3071" actId="478"/>
          <ac:picMkLst>
            <pc:docMk/>
            <pc:sldMk cId="3792151018" sldId="331"/>
            <ac:picMk id="27" creationId="{82E870B9-314F-E087-7F09-AE82498FC5B6}"/>
          </ac:picMkLst>
        </pc:picChg>
        <pc:cxnChg chg="add mod ord">
          <ac:chgData name="Hashimoto, Chie / 橋本　知依" userId="d974ff01-1f92-419a-ba7c-6fd3fb8463af" providerId="ADAL" clId="{F7776893-6379-4981-A040-D340070C0D12}" dt="2023-10-10T07:46:28.885" v="2880" actId="166"/>
          <ac:cxnSpMkLst>
            <pc:docMk/>
            <pc:sldMk cId="3792151018" sldId="331"/>
            <ac:cxnSpMk id="7" creationId="{9C3AC6C6-F4D5-B73D-3634-A1CAC46071C3}"/>
          </ac:cxnSpMkLst>
        </pc:cxnChg>
      </pc:sldChg>
      <pc:sldChg chg="addSp delSp modSp add del mod">
        <pc:chgData name="Hashimoto, Chie / 橋本　知依" userId="d974ff01-1f92-419a-ba7c-6fd3fb8463af" providerId="ADAL" clId="{F7776893-6379-4981-A040-D340070C0D12}" dt="2023-10-10T08:50:01.266" v="3379" actId="20577"/>
        <pc:sldMkLst>
          <pc:docMk/>
          <pc:sldMk cId="2146032486" sldId="332"/>
        </pc:sldMkLst>
        <pc:spChg chg="add del">
          <ac:chgData name="Hashimoto, Chie / 橋本　知依" userId="d974ff01-1f92-419a-ba7c-6fd3fb8463af" providerId="ADAL" clId="{F7776893-6379-4981-A040-D340070C0D12}" dt="2023-10-10T05:55:55.025" v="624"/>
          <ac:spMkLst>
            <pc:docMk/>
            <pc:sldMk cId="2146032486" sldId="332"/>
            <ac:spMk id="2" creationId="{2C15CB32-CD7F-A5C1-721B-941C59DABE70}"/>
          </ac:spMkLst>
        </pc:spChg>
        <pc:spChg chg="del">
          <ac:chgData name="Hashimoto, Chie / 橋本　知依" userId="d974ff01-1f92-419a-ba7c-6fd3fb8463af" providerId="ADAL" clId="{F7776893-6379-4981-A040-D340070C0D12}" dt="2023-10-10T05:52:34.238" v="274" actId="478"/>
          <ac:spMkLst>
            <pc:docMk/>
            <pc:sldMk cId="2146032486" sldId="332"/>
            <ac:spMk id="5" creationId="{9B965895-68D2-9B52-9DBA-1F45A673C88E}"/>
          </ac:spMkLst>
        </pc:spChg>
        <pc:spChg chg="mod ord">
          <ac:chgData name="Hashimoto, Chie / 橋本　知依" userId="d974ff01-1f92-419a-ba7c-6fd3fb8463af" providerId="ADAL" clId="{F7776893-6379-4981-A040-D340070C0D12}" dt="2023-10-10T05:58:19.665" v="759" actId="1076"/>
          <ac:spMkLst>
            <pc:docMk/>
            <pc:sldMk cId="2146032486" sldId="332"/>
            <ac:spMk id="7" creationId="{FEF36CF5-FFB4-CDD6-80B7-CF2960CD1E4F}"/>
          </ac:spMkLst>
        </pc:spChg>
        <pc:spChg chg="add mod">
          <ac:chgData name="Hashimoto, Chie / 橋本　知依" userId="d974ff01-1f92-419a-ba7c-6fd3fb8463af" providerId="ADAL" clId="{F7776893-6379-4981-A040-D340070C0D12}" dt="2023-10-10T05:56:38.850" v="643" actId="164"/>
          <ac:spMkLst>
            <pc:docMk/>
            <pc:sldMk cId="2146032486" sldId="332"/>
            <ac:spMk id="9" creationId="{B227115E-A643-7C1C-85B2-4AF7D0FEB146}"/>
          </ac:spMkLst>
        </pc:spChg>
        <pc:spChg chg="add mod">
          <ac:chgData name="Hashimoto, Chie / 橋本　知依" userId="d974ff01-1f92-419a-ba7c-6fd3fb8463af" providerId="ADAL" clId="{F7776893-6379-4981-A040-D340070C0D12}" dt="2023-10-10T05:56:38.850" v="643" actId="164"/>
          <ac:spMkLst>
            <pc:docMk/>
            <pc:sldMk cId="2146032486" sldId="332"/>
            <ac:spMk id="11" creationId="{7BE1BF61-3486-C963-70CB-33E1AF7AEE35}"/>
          </ac:spMkLst>
        </pc:spChg>
        <pc:spChg chg="del">
          <ac:chgData name="Hashimoto, Chie / 橋本　知依" userId="d974ff01-1f92-419a-ba7c-6fd3fb8463af" providerId="ADAL" clId="{F7776893-6379-4981-A040-D340070C0D12}" dt="2023-10-10T05:52:49.848" v="282" actId="478"/>
          <ac:spMkLst>
            <pc:docMk/>
            <pc:sldMk cId="2146032486" sldId="332"/>
            <ac:spMk id="13" creationId="{6D0E5B90-2C7E-A916-8BDF-2AFAB97AF93C}"/>
          </ac:spMkLst>
        </pc:spChg>
        <pc:spChg chg="add mod">
          <ac:chgData name="Hashimoto, Chie / 橋本　知依" userId="d974ff01-1f92-419a-ba7c-6fd3fb8463af" providerId="ADAL" clId="{F7776893-6379-4981-A040-D340070C0D12}" dt="2023-10-10T05:58:34.177" v="777" actId="1076"/>
          <ac:spMkLst>
            <pc:docMk/>
            <pc:sldMk cId="2146032486" sldId="332"/>
            <ac:spMk id="20" creationId="{39ACF685-4E05-793D-A2AB-0E92345F76C2}"/>
          </ac:spMkLst>
        </pc:spChg>
        <pc:spChg chg="add mod">
          <ac:chgData name="Hashimoto, Chie / 橋本　知依" userId="d974ff01-1f92-419a-ba7c-6fd3fb8463af" providerId="ADAL" clId="{F7776893-6379-4981-A040-D340070C0D12}" dt="2023-10-10T05:58:41.408" v="790" actId="1076"/>
          <ac:spMkLst>
            <pc:docMk/>
            <pc:sldMk cId="2146032486" sldId="332"/>
            <ac:spMk id="21" creationId="{B5CCBA87-62C0-319F-CF5B-BF1CDDCD3F3D}"/>
          </ac:spMkLst>
        </pc:spChg>
        <pc:spChg chg="add mod">
          <ac:chgData name="Hashimoto, Chie / 橋本　知依" userId="d974ff01-1f92-419a-ba7c-6fd3fb8463af" providerId="ADAL" clId="{F7776893-6379-4981-A040-D340070C0D12}" dt="2023-10-10T06:48:56.367" v="1105" actId="1076"/>
          <ac:spMkLst>
            <pc:docMk/>
            <pc:sldMk cId="2146032486" sldId="332"/>
            <ac:spMk id="26" creationId="{7167C6EC-E094-F9D3-CAB5-CDF84E141B13}"/>
          </ac:spMkLst>
        </pc:spChg>
        <pc:spChg chg="add mod">
          <ac:chgData name="Hashimoto, Chie / 橋本　知依" userId="d974ff01-1f92-419a-ba7c-6fd3fb8463af" providerId="ADAL" clId="{F7776893-6379-4981-A040-D340070C0D12}" dt="2023-10-10T06:48:54.499" v="1104" actId="1076"/>
          <ac:spMkLst>
            <pc:docMk/>
            <pc:sldMk cId="2146032486" sldId="332"/>
            <ac:spMk id="27" creationId="{D178B52D-F11F-DA95-8265-2EF3D0AB4D7D}"/>
          </ac:spMkLst>
        </pc:spChg>
        <pc:spChg chg="add del mod">
          <ac:chgData name="Hashimoto, Chie / 橋本　知依" userId="d974ff01-1f92-419a-ba7c-6fd3fb8463af" providerId="ADAL" clId="{F7776893-6379-4981-A040-D340070C0D12}" dt="2023-10-10T06:49:20.592" v="1113" actId="478"/>
          <ac:spMkLst>
            <pc:docMk/>
            <pc:sldMk cId="2146032486" sldId="332"/>
            <ac:spMk id="28" creationId="{FCE13713-D91D-9C24-FB1F-B167D1BFDA03}"/>
          </ac:spMkLst>
        </pc:spChg>
        <pc:spChg chg="add mod">
          <ac:chgData name="Hashimoto, Chie / 橋本　知依" userId="d974ff01-1f92-419a-ba7c-6fd3fb8463af" providerId="ADAL" clId="{F7776893-6379-4981-A040-D340070C0D12}" dt="2023-10-10T06:49:18.941" v="1112" actId="14100"/>
          <ac:spMkLst>
            <pc:docMk/>
            <pc:sldMk cId="2146032486" sldId="332"/>
            <ac:spMk id="29" creationId="{98D206A0-19B4-B7DE-DEC9-E1905F1641FF}"/>
          </ac:spMkLst>
        </pc:spChg>
        <pc:spChg chg="add mod">
          <ac:chgData name="Hashimoto, Chie / 橋本　知依" userId="d974ff01-1f92-419a-ba7c-6fd3fb8463af" providerId="ADAL" clId="{F7776893-6379-4981-A040-D340070C0D12}" dt="2023-10-10T06:49:35.405" v="1160" actId="1076"/>
          <ac:spMkLst>
            <pc:docMk/>
            <pc:sldMk cId="2146032486" sldId="332"/>
            <ac:spMk id="30" creationId="{7BBB140E-AC8D-D15E-721B-C4D1D417D976}"/>
          </ac:spMkLst>
        </pc:spChg>
        <pc:grpChg chg="add mod">
          <ac:chgData name="Hashimoto, Chie / 橋本　知依" userId="d974ff01-1f92-419a-ba7c-6fd3fb8463af" providerId="ADAL" clId="{F7776893-6379-4981-A040-D340070C0D12}" dt="2023-10-10T05:57:13.451" v="652" actId="1076"/>
          <ac:grpSpMkLst>
            <pc:docMk/>
            <pc:sldMk cId="2146032486" sldId="332"/>
            <ac:grpSpMk id="14" creationId="{2464F834-EAE7-EE55-0416-AE33706F4A1E}"/>
          </ac:grpSpMkLst>
        </pc:grpChg>
        <pc:graphicFrameChg chg="mod modGraphic">
          <ac:chgData name="Hashimoto, Chie / 橋本　知依" userId="d974ff01-1f92-419a-ba7c-6fd3fb8463af" providerId="ADAL" clId="{F7776893-6379-4981-A040-D340070C0D12}" dt="2023-10-10T08:50:01.266" v="3379" actId="20577"/>
          <ac:graphicFrameMkLst>
            <pc:docMk/>
            <pc:sldMk cId="2146032486" sldId="332"/>
            <ac:graphicFrameMk id="8" creationId="{07219AAD-97A6-3628-5ADC-E4FDDF648FDB}"/>
          </ac:graphicFrameMkLst>
        </pc:graphicFrameChg>
        <pc:picChg chg="add mod modCrop">
          <ac:chgData name="Hashimoto, Chie / 橋本　知依" userId="d974ff01-1f92-419a-ba7c-6fd3fb8463af" providerId="ADAL" clId="{F7776893-6379-4981-A040-D340070C0D12}" dt="2023-10-10T05:56:38.850" v="643" actId="164"/>
          <ac:picMkLst>
            <pc:docMk/>
            <pc:sldMk cId="2146032486" sldId="332"/>
            <ac:picMk id="3" creationId="{CDEACF7E-E2BB-B35D-0EDD-46A7AAFD5C9C}"/>
          </ac:picMkLst>
        </pc:picChg>
        <pc:picChg chg="del">
          <ac:chgData name="Hashimoto, Chie / 橋本　知依" userId="d974ff01-1f92-419a-ba7c-6fd3fb8463af" providerId="ADAL" clId="{F7776893-6379-4981-A040-D340070C0D12}" dt="2023-10-10T05:52:34.238" v="274" actId="478"/>
          <ac:picMkLst>
            <pc:docMk/>
            <pc:sldMk cId="2146032486" sldId="332"/>
            <ac:picMk id="4" creationId="{59CDC3D2-A17E-66FA-E2D8-7F315EB3A886}"/>
          </ac:picMkLst>
        </pc:picChg>
        <pc:picChg chg="del">
          <ac:chgData name="Hashimoto, Chie / 橋本　知依" userId="d974ff01-1f92-419a-ba7c-6fd3fb8463af" providerId="ADAL" clId="{F7776893-6379-4981-A040-D340070C0D12}" dt="2023-10-10T05:52:48.018" v="281" actId="478"/>
          <ac:picMkLst>
            <pc:docMk/>
            <pc:sldMk cId="2146032486" sldId="332"/>
            <ac:picMk id="10" creationId="{FA377643-1B22-6053-E889-3C024D5DF1E9}"/>
          </ac:picMkLst>
        </pc:picChg>
        <pc:picChg chg="del">
          <ac:chgData name="Hashimoto, Chie / 橋本　知依" userId="d974ff01-1f92-419a-ba7c-6fd3fb8463af" providerId="ADAL" clId="{F7776893-6379-4981-A040-D340070C0D12}" dt="2023-10-10T05:52:50.176" v="283" actId="478"/>
          <ac:picMkLst>
            <pc:docMk/>
            <pc:sldMk cId="2146032486" sldId="332"/>
            <ac:picMk id="12" creationId="{5C676528-979F-8D7C-96FF-BE0958571D49}"/>
          </ac:picMkLst>
        </pc:picChg>
        <pc:picChg chg="add mod modCrop">
          <ac:chgData name="Hashimoto, Chie / 橋本　知依" userId="d974ff01-1f92-419a-ba7c-6fd3fb8463af" providerId="ADAL" clId="{F7776893-6379-4981-A040-D340070C0D12}" dt="2023-10-10T06:48:47.098" v="1099" actId="1076"/>
          <ac:picMkLst>
            <pc:docMk/>
            <pc:sldMk cId="2146032486" sldId="332"/>
            <ac:picMk id="23" creationId="{6D9CD58E-2AC9-18E3-5622-9B229544BA47}"/>
          </ac:picMkLst>
        </pc:picChg>
        <pc:picChg chg="add mod">
          <ac:chgData name="Hashimoto, Chie / 橋本　知依" userId="d974ff01-1f92-419a-ba7c-6fd3fb8463af" providerId="ADAL" clId="{F7776893-6379-4981-A040-D340070C0D12}" dt="2023-10-10T06:48:59.186" v="1106" actId="1076"/>
          <ac:picMkLst>
            <pc:docMk/>
            <pc:sldMk cId="2146032486" sldId="332"/>
            <ac:picMk id="25" creationId="{F2D2BA14-E6E4-C1F5-FF3A-0CC9A36E019D}"/>
          </ac:picMkLst>
        </pc:picChg>
        <pc:cxnChg chg="add mod">
          <ac:chgData name="Hashimoto, Chie / 橋本　知依" userId="d974ff01-1f92-419a-ba7c-6fd3fb8463af" providerId="ADAL" clId="{F7776893-6379-4981-A040-D340070C0D12}" dt="2023-10-10T05:57:35.267" v="660" actId="692"/>
          <ac:cxnSpMkLst>
            <pc:docMk/>
            <pc:sldMk cId="2146032486" sldId="332"/>
            <ac:cxnSpMk id="15" creationId="{9291AB0C-EF23-B80E-8B1D-DA22E45720E5}"/>
          </ac:cxnSpMkLst>
        </pc:cxnChg>
        <pc:cxnChg chg="add mod">
          <ac:chgData name="Hashimoto, Chie / 橋本　知依" userId="d974ff01-1f92-419a-ba7c-6fd3fb8463af" providerId="ADAL" clId="{F7776893-6379-4981-A040-D340070C0D12}" dt="2023-10-10T06:49:50.398" v="1165" actId="14100"/>
          <ac:cxnSpMkLst>
            <pc:docMk/>
            <pc:sldMk cId="2146032486" sldId="332"/>
            <ac:cxnSpMk id="32" creationId="{E47DBAF4-12A4-FC7F-CE27-2860F5FD2385}"/>
          </ac:cxnSpMkLst>
        </pc:cxnChg>
      </pc:sldChg>
      <pc:sldChg chg="add del">
        <pc:chgData name="Hashimoto, Chie / 橋本　知依" userId="d974ff01-1f92-419a-ba7c-6fd3fb8463af" providerId="ADAL" clId="{F7776893-6379-4981-A040-D340070C0D12}" dt="2023-10-10T05:52:58.209" v="284" actId="47"/>
        <pc:sldMkLst>
          <pc:docMk/>
          <pc:sldMk cId="2241326893" sldId="333"/>
        </pc:sldMkLst>
      </pc:sldChg>
      <pc:sldChg chg="addSp delSp modSp add mod">
        <pc:chgData name="Hashimoto, Chie / 橋本　知依" userId="d974ff01-1f92-419a-ba7c-6fd3fb8463af" providerId="ADAL" clId="{F7776893-6379-4981-A040-D340070C0D12}" dt="2023-10-10T08:49:47.184" v="3363" actId="20577"/>
        <pc:sldMkLst>
          <pc:docMk/>
          <pc:sldMk cId="3374351889" sldId="333"/>
        </pc:sldMkLst>
        <pc:spChg chg="add del mod">
          <ac:chgData name="Hashimoto, Chie / 橋本　知依" userId="d974ff01-1f92-419a-ba7c-6fd3fb8463af" providerId="ADAL" clId="{F7776893-6379-4981-A040-D340070C0D12}" dt="2023-10-10T07:36:44.999" v="2559" actId="1076"/>
          <ac:spMkLst>
            <pc:docMk/>
            <pc:sldMk cId="3374351889" sldId="333"/>
            <ac:spMk id="13" creationId="{DDE09D2E-4A8A-84BC-E4B2-1713D0FFDC89}"/>
          </ac:spMkLst>
        </pc:spChg>
        <pc:spChg chg="add mod">
          <ac:chgData name="Hashimoto, Chie / 橋本　知依" userId="d974ff01-1f92-419a-ba7c-6fd3fb8463af" providerId="ADAL" clId="{F7776893-6379-4981-A040-D340070C0D12}" dt="2023-10-10T07:36:01.837" v="2508" actId="14100"/>
          <ac:spMkLst>
            <pc:docMk/>
            <pc:sldMk cId="3374351889" sldId="333"/>
            <ac:spMk id="16" creationId="{C2FF2085-13F4-4C4B-ECB8-AE081AA50D72}"/>
          </ac:spMkLst>
        </pc:spChg>
        <pc:spChg chg="add mod">
          <ac:chgData name="Hashimoto, Chie / 橋本　知依" userId="d974ff01-1f92-419a-ba7c-6fd3fb8463af" providerId="ADAL" clId="{F7776893-6379-4981-A040-D340070C0D12}" dt="2023-10-10T07:36:09.958" v="2512" actId="1076"/>
          <ac:spMkLst>
            <pc:docMk/>
            <pc:sldMk cId="3374351889" sldId="333"/>
            <ac:spMk id="18" creationId="{A0674FF8-D17B-20BE-2CC6-19BE2F198957}"/>
          </ac:spMkLst>
        </pc:spChg>
        <pc:spChg chg="add mod">
          <ac:chgData name="Hashimoto, Chie / 橋本　知依" userId="d974ff01-1f92-419a-ba7c-6fd3fb8463af" providerId="ADAL" clId="{F7776893-6379-4981-A040-D340070C0D12}" dt="2023-10-10T07:37:05.587" v="2601" actId="20577"/>
          <ac:spMkLst>
            <pc:docMk/>
            <pc:sldMk cId="3374351889" sldId="333"/>
            <ac:spMk id="20" creationId="{AD3ABFAB-D18B-CB5B-C338-A7A12D1DFF6A}"/>
          </ac:spMkLst>
        </pc:spChg>
        <pc:spChg chg="add mod">
          <ac:chgData name="Hashimoto, Chie / 橋本　知依" userId="d974ff01-1f92-419a-ba7c-6fd3fb8463af" providerId="ADAL" clId="{F7776893-6379-4981-A040-D340070C0D12}" dt="2023-10-10T07:38:14.812" v="2689" actId="1076"/>
          <ac:spMkLst>
            <pc:docMk/>
            <pc:sldMk cId="3374351889" sldId="333"/>
            <ac:spMk id="21" creationId="{E1DB82C0-1774-96A6-BC3C-F05835CB3E17}"/>
          </ac:spMkLst>
        </pc:spChg>
        <pc:spChg chg="add mod">
          <ac:chgData name="Hashimoto, Chie / 橋本　知依" userId="d974ff01-1f92-419a-ba7c-6fd3fb8463af" providerId="ADAL" clId="{F7776893-6379-4981-A040-D340070C0D12}" dt="2023-10-10T07:37:36.637" v="2610" actId="14100"/>
          <ac:spMkLst>
            <pc:docMk/>
            <pc:sldMk cId="3374351889" sldId="333"/>
            <ac:spMk id="22" creationId="{8C2811FA-F4F2-DCE5-0829-99497048A4A6}"/>
          </ac:spMkLst>
        </pc:spChg>
        <pc:grpChg chg="del">
          <ac:chgData name="Hashimoto, Chie / 橋本　知依" userId="d974ff01-1f92-419a-ba7c-6fd3fb8463af" providerId="ADAL" clId="{F7776893-6379-4981-A040-D340070C0D12}" dt="2023-10-10T07:13:57.971" v="1979" actId="478"/>
          <ac:grpSpMkLst>
            <pc:docMk/>
            <pc:sldMk cId="3374351889" sldId="333"/>
            <ac:grpSpMk id="12" creationId="{55A0E706-53AB-EAC4-F39B-61DC56C2E124}"/>
          </ac:grpSpMkLst>
        </pc:grpChg>
        <pc:graphicFrameChg chg="mod modGraphic">
          <ac:chgData name="Hashimoto, Chie / 橋本　知依" userId="d974ff01-1f92-419a-ba7c-6fd3fb8463af" providerId="ADAL" clId="{F7776893-6379-4981-A040-D340070C0D12}" dt="2023-10-10T08:49:47.184" v="3363" actId="20577"/>
          <ac:graphicFrameMkLst>
            <pc:docMk/>
            <pc:sldMk cId="3374351889" sldId="333"/>
            <ac:graphicFrameMk id="8" creationId="{07219AAD-97A6-3628-5ADC-E4FDDF648FDB}"/>
          </ac:graphicFrameMkLst>
        </pc:graphicFrameChg>
        <pc:picChg chg="add mod modCrop">
          <ac:chgData name="Hashimoto, Chie / 橋本　知依" userId="d974ff01-1f92-419a-ba7c-6fd3fb8463af" providerId="ADAL" clId="{F7776893-6379-4981-A040-D340070C0D12}" dt="2023-10-10T07:35:40.497" v="2503" actId="1076"/>
          <ac:picMkLst>
            <pc:docMk/>
            <pc:sldMk cId="3374351889" sldId="333"/>
            <ac:picMk id="3" creationId="{99ED7191-9484-E7B9-5503-847678F932BD}"/>
          </ac:picMkLst>
        </pc:picChg>
        <pc:picChg chg="add mod modCrop">
          <ac:chgData name="Hashimoto, Chie / 橋本　知依" userId="d974ff01-1f92-419a-ba7c-6fd3fb8463af" providerId="ADAL" clId="{F7776893-6379-4981-A040-D340070C0D12}" dt="2023-10-10T07:36:04.248" v="2511" actId="1076"/>
          <ac:picMkLst>
            <pc:docMk/>
            <pc:sldMk cId="3374351889" sldId="333"/>
            <ac:picMk id="7" creationId="{FF23F3EA-2DF4-D544-EF6F-A7C856F516C0}"/>
          </ac:picMkLst>
        </pc:picChg>
        <pc:picChg chg="add mod modCrop">
          <ac:chgData name="Hashimoto, Chie / 橋本　知依" userId="d974ff01-1f92-419a-ba7c-6fd3fb8463af" providerId="ADAL" clId="{F7776893-6379-4981-A040-D340070C0D12}" dt="2023-10-10T07:35:44.112" v="2505" actId="1076"/>
          <ac:picMkLst>
            <pc:docMk/>
            <pc:sldMk cId="3374351889" sldId="333"/>
            <ac:picMk id="10" creationId="{9B06EB45-5171-13A5-62CF-31E5886063D6}"/>
          </ac:picMkLst>
        </pc:picChg>
        <pc:cxnChg chg="del">
          <ac:chgData name="Hashimoto, Chie / 橋本　知依" userId="d974ff01-1f92-419a-ba7c-6fd3fb8463af" providerId="ADAL" clId="{F7776893-6379-4981-A040-D340070C0D12}" dt="2023-10-10T07:13:58.787" v="1980" actId="478"/>
          <ac:cxnSpMkLst>
            <pc:docMk/>
            <pc:sldMk cId="3374351889" sldId="333"/>
            <ac:cxnSpMk id="14" creationId="{C99906DE-8F6B-A3F6-DB30-468DBDD27E89}"/>
          </ac:cxnSpMkLst>
        </pc:cxnChg>
        <pc:cxnChg chg="add mod">
          <ac:chgData name="Hashimoto, Chie / 橋本　知依" userId="d974ff01-1f92-419a-ba7c-6fd3fb8463af" providerId="ADAL" clId="{F7776893-6379-4981-A040-D340070C0D12}" dt="2023-10-10T07:36:13.551" v="2513" actId="14100"/>
          <ac:cxnSpMkLst>
            <pc:docMk/>
            <pc:sldMk cId="3374351889" sldId="333"/>
            <ac:cxnSpMk id="15" creationId="{ECCBBB75-C053-AEE7-40DD-0CBE2A2AA634}"/>
          </ac:cxnSpMkLst>
        </pc:cxnChg>
        <pc:cxnChg chg="add mod">
          <ac:chgData name="Hashimoto, Chie / 橋本　知依" userId="d974ff01-1f92-419a-ba7c-6fd3fb8463af" providerId="ADAL" clId="{F7776893-6379-4981-A040-D340070C0D12}" dt="2023-10-10T07:37:43.117" v="2613" actId="14100"/>
          <ac:cxnSpMkLst>
            <pc:docMk/>
            <pc:sldMk cId="3374351889" sldId="333"/>
            <ac:cxnSpMk id="23" creationId="{77C21C50-6907-5F51-6284-7CB0690BAE86}"/>
          </ac:cxnSpMkLst>
        </pc:cxnChg>
      </pc:sldChg>
      <pc:sldChg chg="add del">
        <pc:chgData name="Hashimoto, Chie / 橋本　知依" userId="d974ff01-1f92-419a-ba7c-6fd3fb8463af" providerId="ADAL" clId="{F7776893-6379-4981-A040-D340070C0D12}" dt="2023-10-10T07:27:10.816" v="1988" actId="47"/>
        <pc:sldMkLst>
          <pc:docMk/>
          <pc:sldMk cId="1091226445" sldId="334"/>
        </pc:sldMkLst>
      </pc:sldChg>
      <pc:sldChg chg="del">
        <pc:chgData name="Hashimoto, Chie / 橋本　知依" userId="d974ff01-1f92-419a-ba7c-6fd3fb8463af" providerId="ADAL" clId="{F7776893-6379-4981-A040-D340070C0D12}" dt="2023-10-10T05:52:02.432" v="273" actId="47"/>
        <pc:sldMkLst>
          <pc:docMk/>
          <pc:sldMk cId="2257314426" sldId="335"/>
        </pc:sldMkLst>
      </pc:sldChg>
    </pc:docChg>
  </pc:docChgLst>
  <pc:docChgLst>
    <pc:chgData name="Hashimoto, Chie / 橋本　知依" userId="d974ff01-1f92-419a-ba7c-6fd3fb8463af" providerId="ADAL" clId="{AD8D090D-BCB6-4EFB-8F12-D99E1BA75BB3}"/>
    <pc:docChg chg="undo custSel addSld delSld modSld">
      <pc:chgData name="Hashimoto, Chie / 橋本　知依" userId="d974ff01-1f92-419a-ba7c-6fd3fb8463af" providerId="ADAL" clId="{AD8D090D-BCB6-4EFB-8F12-D99E1BA75BB3}" dt="2024-02-08T06:32:10.612" v="358" actId="14734"/>
      <pc:docMkLst>
        <pc:docMk/>
      </pc:docMkLst>
      <pc:sldChg chg="modSp mod">
        <pc:chgData name="Hashimoto, Chie / 橋本　知依" userId="d974ff01-1f92-419a-ba7c-6fd3fb8463af" providerId="ADAL" clId="{AD8D090D-BCB6-4EFB-8F12-D99E1BA75BB3}" dt="2024-02-08T06:02:27.211" v="9" actId="20577"/>
        <pc:sldMkLst>
          <pc:docMk/>
          <pc:sldMk cId="3840699567" sldId="303"/>
        </pc:sldMkLst>
        <pc:spChg chg="mod">
          <ac:chgData name="Hashimoto, Chie / 橋本　知依" userId="d974ff01-1f92-419a-ba7c-6fd3fb8463af" providerId="ADAL" clId="{AD8D090D-BCB6-4EFB-8F12-D99E1BA75BB3}" dt="2024-02-08T06:02:27.211" v="9" actId="20577"/>
          <ac:spMkLst>
            <pc:docMk/>
            <pc:sldMk cId="3840699567" sldId="303"/>
            <ac:spMk id="3" creationId="{530A82E1-8E0D-434A-9DF4-7C2ABD1A07A1}"/>
          </ac:spMkLst>
        </pc:spChg>
      </pc:sldChg>
      <pc:sldChg chg="addSp delSp modSp mod">
        <pc:chgData name="Hashimoto, Chie / 橋本　知依" userId="d974ff01-1f92-419a-ba7c-6fd3fb8463af" providerId="ADAL" clId="{AD8D090D-BCB6-4EFB-8F12-D99E1BA75BB3}" dt="2024-02-08T06:06:39.979" v="75" actId="20577"/>
        <pc:sldMkLst>
          <pc:docMk/>
          <pc:sldMk cId="509033882" sldId="305"/>
        </pc:sldMkLst>
        <pc:spChg chg="del">
          <ac:chgData name="Hashimoto, Chie / 橋本　知依" userId="d974ff01-1f92-419a-ba7c-6fd3fb8463af" providerId="ADAL" clId="{AD8D090D-BCB6-4EFB-8F12-D99E1BA75BB3}" dt="2024-02-08T06:02:57.989" v="27" actId="478"/>
          <ac:spMkLst>
            <pc:docMk/>
            <pc:sldMk cId="509033882" sldId="305"/>
            <ac:spMk id="4" creationId="{4DF23EB0-B578-F08D-EA6E-2527A77DD724}"/>
          </ac:spMkLst>
        </pc:spChg>
        <pc:spChg chg="del">
          <ac:chgData name="Hashimoto, Chie / 橋本　知依" userId="d974ff01-1f92-419a-ba7c-6fd3fb8463af" providerId="ADAL" clId="{AD8D090D-BCB6-4EFB-8F12-D99E1BA75BB3}" dt="2024-02-08T06:02:57.146" v="26" actId="478"/>
          <ac:spMkLst>
            <pc:docMk/>
            <pc:sldMk cId="509033882" sldId="305"/>
            <ac:spMk id="5" creationId="{9980761C-BCFD-2071-4EC5-810998D0CE2F}"/>
          </ac:spMkLst>
        </pc:spChg>
        <pc:spChg chg="mod">
          <ac:chgData name="Hashimoto, Chie / 橋本　知依" userId="d974ff01-1f92-419a-ba7c-6fd3fb8463af" providerId="ADAL" clId="{AD8D090D-BCB6-4EFB-8F12-D99E1BA75BB3}" dt="2024-02-08T06:02:48.641" v="19" actId="20577"/>
          <ac:spMkLst>
            <pc:docMk/>
            <pc:sldMk cId="509033882" sldId="305"/>
            <ac:spMk id="6" creationId="{531B4B9D-12EA-4BC5-4859-8E23CDDB1A22}"/>
          </ac:spMkLst>
        </pc:spChg>
        <pc:spChg chg="add mod">
          <ac:chgData name="Hashimoto, Chie / 橋本　知依" userId="d974ff01-1f92-419a-ba7c-6fd3fb8463af" providerId="ADAL" clId="{AD8D090D-BCB6-4EFB-8F12-D99E1BA75BB3}" dt="2024-02-08T06:03:16.606" v="29" actId="164"/>
          <ac:spMkLst>
            <pc:docMk/>
            <pc:sldMk cId="509033882" sldId="305"/>
            <ac:spMk id="8" creationId="{BEF66196-7B24-25A5-FCE1-13BA2B203C38}"/>
          </ac:spMkLst>
        </pc:spChg>
        <pc:spChg chg="del">
          <ac:chgData name="Hashimoto, Chie / 橋本　知依" userId="d974ff01-1f92-419a-ba7c-6fd3fb8463af" providerId="ADAL" clId="{AD8D090D-BCB6-4EFB-8F12-D99E1BA75BB3}" dt="2024-02-08T06:02:53.554" v="23" actId="478"/>
          <ac:spMkLst>
            <pc:docMk/>
            <pc:sldMk cId="509033882" sldId="305"/>
            <ac:spMk id="17" creationId="{76AA0BFD-9422-C165-CA3F-4EDE39CD8C19}"/>
          </ac:spMkLst>
        </pc:spChg>
        <pc:spChg chg="del">
          <ac:chgData name="Hashimoto, Chie / 橋本　知依" userId="d974ff01-1f92-419a-ba7c-6fd3fb8463af" providerId="ADAL" clId="{AD8D090D-BCB6-4EFB-8F12-D99E1BA75BB3}" dt="2024-02-08T06:02:55.855" v="25" actId="478"/>
          <ac:spMkLst>
            <pc:docMk/>
            <pc:sldMk cId="509033882" sldId="305"/>
            <ac:spMk id="21" creationId="{024B4D30-7FC1-A380-4085-2B89431EB0E8}"/>
          </ac:spMkLst>
        </pc:spChg>
        <pc:grpChg chg="add mod">
          <ac:chgData name="Hashimoto, Chie / 橋本　知依" userId="d974ff01-1f92-419a-ba7c-6fd3fb8463af" providerId="ADAL" clId="{AD8D090D-BCB6-4EFB-8F12-D99E1BA75BB3}" dt="2024-02-08T06:06:03.166" v="69" actId="14100"/>
          <ac:grpSpMkLst>
            <pc:docMk/>
            <pc:sldMk cId="509033882" sldId="305"/>
            <ac:grpSpMk id="9" creationId="{E9D25A9E-DE0C-8B2E-6859-3E09B231AFE1}"/>
          </ac:grpSpMkLst>
        </pc:grpChg>
        <pc:grpChg chg="del mod">
          <ac:chgData name="Hashimoto, Chie / 橋本　知依" userId="d974ff01-1f92-419a-ba7c-6fd3fb8463af" providerId="ADAL" clId="{AD8D090D-BCB6-4EFB-8F12-D99E1BA75BB3}" dt="2024-02-08T06:02:52.566" v="22" actId="478"/>
          <ac:grpSpMkLst>
            <pc:docMk/>
            <pc:sldMk cId="509033882" sldId="305"/>
            <ac:grpSpMk id="19" creationId="{13E89C8A-49D1-A514-A152-7954631032A4}"/>
          </ac:grpSpMkLst>
        </pc:grpChg>
        <pc:grpChg chg="del">
          <ac:chgData name="Hashimoto, Chie / 橋本　知依" userId="d974ff01-1f92-419a-ba7c-6fd3fb8463af" providerId="ADAL" clId="{AD8D090D-BCB6-4EFB-8F12-D99E1BA75BB3}" dt="2024-02-08T06:02:51.950" v="20" actId="478"/>
          <ac:grpSpMkLst>
            <pc:docMk/>
            <pc:sldMk cId="509033882" sldId="305"/>
            <ac:grpSpMk id="20" creationId="{C123293D-1C4E-0933-6A28-A69F6FE704A9}"/>
          </ac:grpSpMkLst>
        </pc:grpChg>
        <pc:graphicFrameChg chg="mod modGraphic">
          <ac:chgData name="Hashimoto, Chie / 橋本　知依" userId="d974ff01-1f92-419a-ba7c-6fd3fb8463af" providerId="ADAL" clId="{AD8D090D-BCB6-4EFB-8F12-D99E1BA75BB3}" dt="2024-02-08T06:06:39.979" v="75"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AD8D090D-BCB6-4EFB-8F12-D99E1BA75BB3}" dt="2024-02-08T06:03:20.698" v="30" actId="732"/>
          <ac:picMkLst>
            <pc:docMk/>
            <pc:sldMk cId="509033882" sldId="305"/>
            <ac:picMk id="7" creationId="{3ABA8BFC-A023-E6CB-E5FF-82B6108FCEDD}"/>
          </ac:picMkLst>
        </pc:picChg>
        <pc:picChg chg="del">
          <ac:chgData name="Hashimoto, Chie / 橋本　知依" userId="d974ff01-1f92-419a-ba7c-6fd3fb8463af" providerId="ADAL" clId="{AD8D090D-BCB6-4EFB-8F12-D99E1BA75BB3}" dt="2024-02-08T06:02:54.797" v="24" actId="478"/>
          <ac:picMkLst>
            <pc:docMk/>
            <pc:sldMk cId="509033882" sldId="305"/>
            <ac:picMk id="18" creationId="{51C09EC6-772C-CEED-2847-D81FEB324CB8}"/>
          </ac:picMkLst>
        </pc:picChg>
      </pc:sldChg>
      <pc:sldChg chg="addSp delSp modSp mod">
        <pc:chgData name="Hashimoto, Chie / 橋本　知依" userId="d974ff01-1f92-419a-ba7c-6fd3fb8463af" providerId="ADAL" clId="{AD8D090D-BCB6-4EFB-8F12-D99E1BA75BB3}" dt="2024-02-08T06:21:35.683" v="222" actId="14734"/>
        <pc:sldMkLst>
          <pc:docMk/>
          <pc:sldMk cId="546968355" sldId="339"/>
        </pc:sldMkLst>
        <pc:spChg chg="add mod">
          <ac:chgData name="Hashimoto, Chie / 橋本　知依" userId="d974ff01-1f92-419a-ba7c-6fd3fb8463af" providerId="ADAL" clId="{AD8D090D-BCB6-4EFB-8F12-D99E1BA75BB3}" dt="2024-02-08T06:21:33.593" v="221" actId="14100"/>
          <ac:spMkLst>
            <pc:docMk/>
            <pc:sldMk cId="546968355" sldId="339"/>
            <ac:spMk id="5" creationId="{267B18F3-2CB0-C4A4-8EF9-6944E466A20C}"/>
          </ac:spMkLst>
        </pc:spChg>
        <pc:graphicFrameChg chg="mod modGraphic">
          <ac:chgData name="Hashimoto, Chie / 橋本　知依" userId="d974ff01-1f92-419a-ba7c-6fd3fb8463af" providerId="ADAL" clId="{AD8D090D-BCB6-4EFB-8F12-D99E1BA75BB3}" dt="2024-02-08T06:21:35.683" v="222" actId="14734"/>
          <ac:graphicFrameMkLst>
            <pc:docMk/>
            <pc:sldMk cId="546968355" sldId="339"/>
            <ac:graphicFrameMk id="8" creationId="{07219AAD-97A6-3628-5ADC-E4FDDF648FDB}"/>
          </ac:graphicFrameMkLst>
        </pc:graphicFrameChg>
        <pc:picChg chg="del">
          <ac:chgData name="Hashimoto, Chie / 橋本　知依" userId="d974ff01-1f92-419a-ba7c-6fd3fb8463af" providerId="ADAL" clId="{AD8D090D-BCB6-4EFB-8F12-D99E1BA75BB3}" dt="2024-02-08T06:08:09.605" v="103" actId="478"/>
          <ac:picMkLst>
            <pc:docMk/>
            <pc:sldMk cId="546968355" sldId="339"/>
            <ac:picMk id="2" creationId="{F1AD84C3-B412-1FD3-D1DF-0DA77812D8EF}"/>
          </ac:picMkLst>
        </pc:picChg>
        <pc:picChg chg="add mod">
          <ac:chgData name="Hashimoto, Chie / 橋本　知依" userId="d974ff01-1f92-419a-ba7c-6fd3fb8463af" providerId="ADAL" clId="{AD8D090D-BCB6-4EFB-8F12-D99E1BA75BB3}" dt="2024-02-08T06:21:27.555" v="219" actId="1076"/>
          <ac:picMkLst>
            <pc:docMk/>
            <pc:sldMk cId="546968355" sldId="339"/>
            <ac:picMk id="4" creationId="{56521F70-4621-18E1-FEC5-EB2104FC550C}"/>
          </ac:picMkLst>
        </pc:picChg>
        <pc:picChg chg="del">
          <ac:chgData name="Hashimoto, Chie / 橋本　知依" userId="d974ff01-1f92-419a-ba7c-6fd3fb8463af" providerId="ADAL" clId="{AD8D090D-BCB6-4EFB-8F12-D99E1BA75BB3}" dt="2024-02-08T06:08:09.889" v="104" actId="478"/>
          <ac:picMkLst>
            <pc:docMk/>
            <pc:sldMk cId="546968355" sldId="339"/>
            <ac:picMk id="10" creationId="{249EEFC6-0576-9358-DDCF-17F05CD227EA}"/>
          </ac:picMkLst>
        </pc:picChg>
      </pc:sldChg>
      <pc:sldChg chg="addSp delSp modSp mod">
        <pc:chgData name="Hashimoto, Chie / 橋本　知依" userId="d974ff01-1f92-419a-ba7c-6fd3fb8463af" providerId="ADAL" clId="{AD8D090D-BCB6-4EFB-8F12-D99E1BA75BB3}" dt="2024-02-08T06:16:33.073" v="186" actId="20577"/>
        <pc:sldMkLst>
          <pc:docMk/>
          <pc:sldMk cId="736235912" sldId="342"/>
        </pc:sldMkLst>
        <pc:spChg chg="add mod">
          <ac:chgData name="Hashimoto, Chie / 橋本　知依" userId="d974ff01-1f92-419a-ba7c-6fd3fb8463af" providerId="ADAL" clId="{AD8D090D-BCB6-4EFB-8F12-D99E1BA75BB3}" dt="2024-02-08T06:08:43.142" v="113" actId="164"/>
          <ac:spMkLst>
            <pc:docMk/>
            <pc:sldMk cId="736235912" sldId="342"/>
            <ac:spMk id="5" creationId="{1C3869B0-F473-BF99-4015-26BDD16F33C0}"/>
          </ac:spMkLst>
        </pc:spChg>
        <pc:spChg chg="del">
          <ac:chgData name="Hashimoto, Chie / 橋本　知依" userId="d974ff01-1f92-419a-ba7c-6fd3fb8463af" providerId="ADAL" clId="{AD8D090D-BCB6-4EFB-8F12-D99E1BA75BB3}" dt="2024-02-08T06:07:11.476" v="85" actId="478"/>
          <ac:spMkLst>
            <pc:docMk/>
            <pc:sldMk cId="736235912" sldId="342"/>
            <ac:spMk id="10" creationId="{8B1B1C64-D065-B03C-7AF6-856848EEA05D}"/>
          </ac:spMkLst>
        </pc:spChg>
        <pc:spChg chg="del">
          <ac:chgData name="Hashimoto, Chie / 橋本　知依" userId="d974ff01-1f92-419a-ba7c-6fd3fb8463af" providerId="ADAL" clId="{AD8D090D-BCB6-4EFB-8F12-D99E1BA75BB3}" dt="2024-02-08T06:07:10.086" v="83" actId="478"/>
          <ac:spMkLst>
            <pc:docMk/>
            <pc:sldMk cId="736235912" sldId="342"/>
            <ac:spMk id="11" creationId="{5BCF4752-8080-291C-F16E-F2014A515387}"/>
          </ac:spMkLst>
        </pc:spChg>
        <pc:spChg chg="add mod">
          <ac:chgData name="Hashimoto, Chie / 橋本　知依" userId="d974ff01-1f92-419a-ba7c-6fd3fb8463af" providerId="ADAL" clId="{AD8D090D-BCB6-4EFB-8F12-D99E1BA75BB3}" dt="2024-02-08T06:16:33.073" v="186" actId="20577"/>
          <ac:spMkLst>
            <pc:docMk/>
            <pc:sldMk cId="736235912" sldId="342"/>
            <ac:spMk id="16" creationId="{9D484235-86CB-F054-F419-3AE88F0C0B7D}"/>
          </ac:spMkLst>
        </pc:spChg>
        <pc:grpChg chg="del">
          <ac:chgData name="Hashimoto, Chie / 橋本　知依" userId="d974ff01-1f92-419a-ba7c-6fd3fb8463af" providerId="ADAL" clId="{AD8D090D-BCB6-4EFB-8F12-D99E1BA75BB3}" dt="2024-02-08T06:07:15.098" v="88" actId="478"/>
          <ac:grpSpMkLst>
            <pc:docMk/>
            <pc:sldMk cId="736235912" sldId="342"/>
            <ac:grpSpMk id="12" creationId="{3DDCFD26-772D-468B-2E71-02916F5671E7}"/>
          </ac:grpSpMkLst>
        </pc:grpChg>
        <pc:grpChg chg="add mod">
          <ac:chgData name="Hashimoto, Chie / 橋本　知依" userId="d974ff01-1f92-419a-ba7c-6fd3fb8463af" providerId="ADAL" clId="{AD8D090D-BCB6-4EFB-8F12-D99E1BA75BB3}" dt="2024-02-08T06:14:47.975" v="168" actId="1076"/>
          <ac:grpSpMkLst>
            <pc:docMk/>
            <pc:sldMk cId="736235912" sldId="342"/>
            <ac:grpSpMk id="15" creationId="{93E11356-7C42-05A8-6E9E-BA48680EB9ED}"/>
          </ac:grpSpMkLst>
        </pc:grpChg>
        <pc:graphicFrameChg chg="mod modGraphic">
          <ac:chgData name="Hashimoto, Chie / 橋本　知依" userId="d974ff01-1f92-419a-ba7c-6fd3fb8463af" providerId="ADAL" clId="{AD8D090D-BCB6-4EFB-8F12-D99E1BA75BB3}" dt="2024-02-08T06:14:59.262" v="170"/>
          <ac:graphicFrameMkLst>
            <pc:docMk/>
            <pc:sldMk cId="736235912" sldId="342"/>
            <ac:graphicFrameMk id="8" creationId="{07219AAD-97A6-3628-5ADC-E4FDDF648FDB}"/>
          </ac:graphicFrameMkLst>
        </pc:graphicFrameChg>
        <pc:picChg chg="add mod">
          <ac:chgData name="Hashimoto, Chie / 橋本　知依" userId="d974ff01-1f92-419a-ba7c-6fd3fb8463af" providerId="ADAL" clId="{AD8D090D-BCB6-4EFB-8F12-D99E1BA75BB3}" dt="2024-02-08T06:08:30.109" v="109" actId="1076"/>
          <ac:picMkLst>
            <pc:docMk/>
            <pc:sldMk cId="736235912" sldId="342"/>
            <ac:picMk id="2" creationId="{81BABC3C-913A-F40A-3AA6-945F93B18595}"/>
          </ac:picMkLst>
        </pc:picChg>
        <pc:picChg chg="add mod">
          <ac:chgData name="Hashimoto, Chie / 橋本　知依" userId="d974ff01-1f92-419a-ba7c-6fd3fb8463af" providerId="ADAL" clId="{AD8D090D-BCB6-4EFB-8F12-D99E1BA75BB3}" dt="2024-02-08T06:08:43.142" v="113" actId="164"/>
          <ac:picMkLst>
            <pc:docMk/>
            <pc:sldMk cId="736235912" sldId="342"/>
            <ac:picMk id="3" creationId="{132EB3DF-A7C3-288E-2BE0-E25B6B91C53A}"/>
          </ac:picMkLst>
        </pc:picChg>
        <pc:picChg chg="del">
          <ac:chgData name="Hashimoto, Chie / 橋本　知依" userId="d974ff01-1f92-419a-ba7c-6fd3fb8463af" providerId="ADAL" clId="{AD8D090D-BCB6-4EFB-8F12-D99E1BA75BB3}" dt="2024-02-08T06:07:09.485" v="82" actId="478"/>
          <ac:picMkLst>
            <pc:docMk/>
            <pc:sldMk cId="736235912" sldId="342"/>
            <ac:picMk id="4" creationId="{D735A2CA-D161-D577-2A50-A6CCD82F5FCE}"/>
          </ac:picMkLst>
        </pc:picChg>
        <pc:picChg chg="del">
          <ac:chgData name="Hashimoto, Chie / 橋本　知依" userId="d974ff01-1f92-419a-ba7c-6fd3fb8463af" providerId="ADAL" clId="{AD8D090D-BCB6-4EFB-8F12-D99E1BA75BB3}" dt="2024-02-08T06:07:10.301" v="84" actId="478"/>
          <ac:picMkLst>
            <pc:docMk/>
            <pc:sldMk cId="736235912" sldId="342"/>
            <ac:picMk id="9" creationId="{55C890D6-E421-3E6A-28B1-A1751A82FF54}"/>
          </ac:picMkLst>
        </pc:picChg>
        <pc:cxnChg chg="add mod">
          <ac:chgData name="Hashimoto, Chie / 橋本　知依" userId="d974ff01-1f92-419a-ba7c-6fd3fb8463af" providerId="ADAL" clId="{AD8D090D-BCB6-4EFB-8F12-D99E1BA75BB3}" dt="2024-02-08T06:08:43.142" v="113" actId="164"/>
          <ac:cxnSpMkLst>
            <pc:docMk/>
            <pc:sldMk cId="736235912" sldId="342"/>
            <ac:cxnSpMk id="7" creationId="{0D0140F4-58E5-10AC-4E53-95D269882A34}"/>
          </ac:cxnSpMkLst>
        </pc:cxnChg>
      </pc:sldChg>
      <pc:sldChg chg="addSp delSp modSp mod">
        <pc:chgData name="Hashimoto, Chie / 橋本　知依" userId="d974ff01-1f92-419a-ba7c-6fd3fb8463af" providerId="ADAL" clId="{AD8D090D-BCB6-4EFB-8F12-D99E1BA75BB3}" dt="2024-02-08T06:30:46.184" v="348" actId="14100"/>
        <pc:sldMkLst>
          <pc:docMk/>
          <pc:sldMk cId="1377580236" sldId="343"/>
        </pc:sldMkLst>
        <pc:spChg chg="del">
          <ac:chgData name="Hashimoto, Chie / 橋本　知依" userId="d974ff01-1f92-419a-ba7c-6fd3fb8463af" providerId="ADAL" clId="{AD8D090D-BCB6-4EFB-8F12-D99E1BA75BB3}" dt="2024-02-08T06:07:57.519" v="96" actId="478"/>
          <ac:spMkLst>
            <pc:docMk/>
            <pc:sldMk cId="1377580236" sldId="343"/>
            <ac:spMk id="5" creationId="{58901266-2F02-7CE4-D2C0-E310FBC5861E}"/>
          </ac:spMkLst>
        </pc:spChg>
        <pc:spChg chg="add mod">
          <ac:chgData name="Hashimoto, Chie / 橋本　知依" userId="d974ff01-1f92-419a-ba7c-6fd3fb8463af" providerId="ADAL" clId="{AD8D090D-BCB6-4EFB-8F12-D99E1BA75BB3}" dt="2024-02-08T06:25:53.128" v="280" actId="14100"/>
          <ac:spMkLst>
            <pc:docMk/>
            <pc:sldMk cId="1377580236" sldId="343"/>
            <ac:spMk id="7" creationId="{AC21F794-C955-63A0-979B-4A6B744A625D}"/>
          </ac:spMkLst>
        </pc:spChg>
        <pc:spChg chg="add mod">
          <ac:chgData name="Hashimoto, Chie / 橋本　知依" userId="d974ff01-1f92-419a-ba7c-6fd3fb8463af" providerId="ADAL" clId="{AD8D090D-BCB6-4EFB-8F12-D99E1BA75BB3}" dt="2024-02-08T06:30:46.184" v="348" actId="14100"/>
          <ac:spMkLst>
            <pc:docMk/>
            <pc:sldMk cId="1377580236" sldId="343"/>
            <ac:spMk id="11" creationId="{398DB8A9-1510-9D3D-8A37-50DC5993D899}"/>
          </ac:spMkLst>
        </pc:spChg>
        <pc:graphicFrameChg chg="mod modGraphic">
          <ac:chgData name="Hashimoto, Chie / 橋本　知依" userId="d974ff01-1f92-419a-ba7c-6fd3fb8463af" providerId="ADAL" clId="{AD8D090D-BCB6-4EFB-8F12-D99E1BA75BB3}" dt="2024-02-08T06:30:05.045" v="337" actId="14734"/>
          <ac:graphicFrameMkLst>
            <pc:docMk/>
            <pc:sldMk cId="1377580236" sldId="343"/>
            <ac:graphicFrameMk id="8" creationId="{07219AAD-97A6-3628-5ADC-E4FDDF648FDB}"/>
          </ac:graphicFrameMkLst>
        </pc:graphicFrameChg>
        <pc:picChg chg="add mod modCrop">
          <ac:chgData name="Hashimoto, Chie / 橋本　知依" userId="d974ff01-1f92-419a-ba7c-6fd3fb8463af" providerId="ADAL" clId="{AD8D090D-BCB6-4EFB-8F12-D99E1BA75BB3}" dt="2024-02-08T06:29:37.850" v="327" actId="732"/>
          <ac:picMkLst>
            <pc:docMk/>
            <pc:sldMk cId="1377580236" sldId="343"/>
            <ac:picMk id="3" creationId="{642382B5-2668-8BAF-8646-1689F7F48FE3}"/>
          </ac:picMkLst>
        </pc:picChg>
        <pc:picChg chg="del">
          <ac:chgData name="Hashimoto, Chie / 橋本　知依" userId="d974ff01-1f92-419a-ba7c-6fd3fb8463af" providerId="ADAL" clId="{AD8D090D-BCB6-4EFB-8F12-D99E1BA75BB3}" dt="2024-02-08T06:07:55.305" v="95" actId="478"/>
          <ac:picMkLst>
            <pc:docMk/>
            <pc:sldMk cId="1377580236" sldId="343"/>
            <ac:picMk id="4" creationId="{EEE96ADC-BF34-B50B-5B34-65370CDE4DAB}"/>
          </ac:picMkLst>
        </pc:picChg>
        <pc:picChg chg="add mod modCrop">
          <ac:chgData name="Hashimoto, Chie / 橋本　知依" userId="d974ff01-1f92-419a-ba7c-6fd3fb8463af" providerId="ADAL" clId="{AD8D090D-BCB6-4EFB-8F12-D99E1BA75BB3}" dt="2024-02-08T06:30:16.310" v="340" actId="14100"/>
          <ac:picMkLst>
            <pc:docMk/>
            <pc:sldMk cId="1377580236" sldId="343"/>
            <ac:picMk id="10" creationId="{4771AA3B-77E3-3204-F896-6C610153985A}"/>
          </ac:picMkLst>
        </pc:picChg>
      </pc:sldChg>
      <pc:sldChg chg="delSp modSp add mod">
        <pc:chgData name="Hashimoto, Chie / 橋本　知依" userId="d974ff01-1f92-419a-ba7c-6fd3fb8463af" providerId="ADAL" clId="{AD8D090D-BCB6-4EFB-8F12-D99E1BA75BB3}" dt="2024-02-08T06:32:10.612" v="358" actId="14734"/>
        <pc:sldMkLst>
          <pc:docMk/>
          <pc:sldMk cId="154502441" sldId="344"/>
        </pc:sldMkLst>
        <pc:spChg chg="del">
          <ac:chgData name="Hashimoto, Chie / 橋本　知依" userId="d974ff01-1f92-419a-ba7c-6fd3fb8463af" providerId="ADAL" clId="{AD8D090D-BCB6-4EFB-8F12-D99E1BA75BB3}" dt="2024-02-08T06:26:37.421" v="298" actId="478"/>
          <ac:spMkLst>
            <pc:docMk/>
            <pc:sldMk cId="154502441" sldId="344"/>
            <ac:spMk id="5" creationId="{267B18F3-2CB0-C4A4-8EF9-6944E466A20C}"/>
          </ac:spMkLst>
        </pc:spChg>
        <pc:graphicFrameChg chg="mod modGraphic">
          <ac:chgData name="Hashimoto, Chie / 橋本　知依" userId="d974ff01-1f92-419a-ba7c-6fd3fb8463af" providerId="ADAL" clId="{AD8D090D-BCB6-4EFB-8F12-D99E1BA75BB3}" dt="2024-02-08T06:32:10.612" v="358" actId="14734"/>
          <ac:graphicFrameMkLst>
            <pc:docMk/>
            <pc:sldMk cId="154502441" sldId="344"/>
            <ac:graphicFrameMk id="8" creationId="{07219AAD-97A6-3628-5ADC-E4FDDF648FDB}"/>
          </ac:graphicFrameMkLst>
        </pc:graphicFrameChg>
        <pc:picChg chg="del">
          <ac:chgData name="Hashimoto, Chie / 橋本　知依" userId="d974ff01-1f92-419a-ba7c-6fd3fb8463af" providerId="ADAL" clId="{AD8D090D-BCB6-4EFB-8F12-D99E1BA75BB3}" dt="2024-02-08T06:26:36.187" v="297" actId="478"/>
          <ac:picMkLst>
            <pc:docMk/>
            <pc:sldMk cId="154502441" sldId="344"/>
            <ac:picMk id="4" creationId="{56521F70-4621-18E1-FEC5-EB2104FC550C}"/>
          </ac:picMkLst>
        </pc:picChg>
      </pc:sldChg>
      <pc:sldChg chg="add del">
        <pc:chgData name="Hashimoto, Chie / 橋本　知依" userId="d974ff01-1f92-419a-ba7c-6fd3fb8463af" providerId="ADAL" clId="{AD8D090D-BCB6-4EFB-8F12-D99E1BA75BB3}" dt="2024-02-08T06:26:32.855" v="295"/>
        <pc:sldMkLst>
          <pc:docMk/>
          <pc:sldMk cId="1837686398" sldId="344"/>
        </pc:sldMkLst>
      </pc:sldChg>
    </pc:docChg>
  </pc:docChgLst>
  <pc:docChgLst>
    <pc:chgData name="Hashimoto, Chie / 橋本　知依" userId="d974ff01-1f92-419a-ba7c-6fd3fb8463af" providerId="ADAL" clId="{7F04EDCE-C26F-46C3-AF95-5F1C26B1EFE5}"/>
    <pc:docChg chg="undo custSel addSld delSld">
      <pc:chgData name="Hashimoto, Chie / 橋本　知依" userId="d974ff01-1f92-419a-ba7c-6fd3fb8463af" providerId="ADAL" clId="{7F04EDCE-C26F-46C3-AF95-5F1C26B1EFE5}" dt="2023-07-26T01:11:59.176" v="6" actId="47"/>
      <pc:docMkLst>
        <pc:docMk/>
      </pc:docMkLst>
      <pc:sldChg chg="add del">
        <pc:chgData name="Hashimoto, Chie / 橋本　知依" userId="d974ff01-1f92-419a-ba7c-6fd3fb8463af" providerId="ADAL" clId="{7F04EDCE-C26F-46C3-AF95-5F1C26B1EFE5}" dt="2023-07-26T01:11:50.125" v="2" actId="47"/>
        <pc:sldMkLst>
          <pc:docMk/>
          <pc:sldMk cId="3347866703" sldId="301"/>
        </pc:sldMkLst>
      </pc:sldChg>
      <pc:sldChg chg="add del">
        <pc:chgData name="Hashimoto, Chie / 橋本　知依" userId="d974ff01-1f92-419a-ba7c-6fd3fb8463af" providerId="ADAL" clId="{7F04EDCE-C26F-46C3-AF95-5F1C26B1EFE5}" dt="2023-07-26T01:11:59.176" v="6" actId="47"/>
        <pc:sldMkLst>
          <pc:docMk/>
          <pc:sldMk cId="2554591567" sldId="316"/>
        </pc:sldMkLst>
      </pc:sldChg>
    </pc:docChg>
  </pc:docChgLst>
  <pc:docChgLst>
    <pc:chgData name="Hashimoto, Chie / 橋本　知依" userId="d974ff01-1f92-419a-ba7c-6fd3fb8463af" providerId="ADAL" clId="{00A04E7A-22D5-450F-9386-95803F53B60F}"/>
    <pc:docChg chg="undo custSel addSld delSld modSld">
      <pc:chgData name="Hashimoto, Chie / 橋本　知依" userId="d974ff01-1f92-419a-ba7c-6fd3fb8463af" providerId="ADAL" clId="{00A04E7A-22D5-450F-9386-95803F53B60F}" dt="2024-01-30T05:21:14.623" v="300" actId="20577"/>
      <pc:docMkLst>
        <pc:docMk/>
      </pc:docMkLst>
      <pc:sldChg chg="addSp delSp mod">
        <pc:chgData name="Hashimoto, Chie / 橋本　知依" userId="d974ff01-1f92-419a-ba7c-6fd3fb8463af" providerId="ADAL" clId="{00A04E7A-22D5-450F-9386-95803F53B60F}" dt="2024-01-30T05:18:22.121" v="241" actId="22"/>
        <pc:sldMkLst>
          <pc:docMk/>
          <pc:sldMk cId="3347866703" sldId="301"/>
        </pc:sldMkLst>
        <pc:spChg chg="add del">
          <ac:chgData name="Hashimoto, Chie / 橋本　知依" userId="d974ff01-1f92-419a-ba7c-6fd3fb8463af" providerId="ADAL" clId="{00A04E7A-22D5-450F-9386-95803F53B60F}" dt="2024-01-30T05:18:22.121" v="241" actId="22"/>
          <ac:spMkLst>
            <pc:docMk/>
            <pc:sldMk cId="3347866703" sldId="301"/>
            <ac:spMk id="4" creationId="{6AF05CF2-1ED8-66A2-442C-5387E23D959D}"/>
          </ac:spMkLst>
        </pc:spChg>
      </pc:sldChg>
      <pc:sldChg chg="modSp mod">
        <pc:chgData name="Hashimoto, Chie / 橋本　知依" userId="d974ff01-1f92-419a-ba7c-6fd3fb8463af" providerId="ADAL" clId="{00A04E7A-22D5-450F-9386-95803F53B60F}" dt="2024-01-30T05:02:50.666" v="11" actId="20577"/>
        <pc:sldMkLst>
          <pc:docMk/>
          <pc:sldMk cId="3840699567" sldId="303"/>
        </pc:sldMkLst>
        <pc:spChg chg="mod">
          <ac:chgData name="Hashimoto, Chie / 橋本　知依" userId="d974ff01-1f92-419a-ba7c-6fd3fb8463af" providerId="ADAL" clId="{00A04E7A-22D5-450F-9386-95803F53B60F}" dt="2024-01-30T05:02:50.666" v="11" actId="20577"/>
          <ac:spMkLst>
            <pc:docMk/>
            <pc:sldMk cId="3840699567" sldId="303"/>
            <ac:spMk id="3" creationId="{530A82E1-8E0D-434A-9DF4-7C2ABD1A07A1}"/>
          </ac:spMkLst>
        </pc:spChg>
      </pc:sldChg>
      <pc:sldChg chg="addSp delSp modSp mod">
        <pc:chgData name="Hashimoto, Chie / 橋本　知依" userId="d974ff01-1f92-419a-ba7c-6fd3fb8463af" providerId="ADAL" clId="{00A04E7A-22D5-450F-9386-95803F53B60F}" dt="2024-01-30T05:09:51.132" v="109" actId="1076"/>
        <pc:sldMkLst>
          <pc:docMk/>
          <pc:sldMk cId="509033882" sldId="305"/>
        </pc:sldMkLst>
        <pc:spChg chg="add mod">
          <ac:chgData name="Hashimoto, Chie / 橋本　知依" userId="d974ff01-1f92-419a-ba7c-6fd3fb8463af" providerId="ADAL" clId="{00A04E7A-22D5-450F-9386-95803F53B60F}" dt="2024-01-30T05:08:08.521" v="79" actId="1076"/>
          <ac:spMkLst>
            <pc:docMk/>
            <pc:sldMk cId="509033882" sldId="305"/>
            <ac:spMk id="4" creationId="{4DF23EB0-B578-F08D-EA6E-2527A77DD724}"/>
          </ac:spMkLst>
        </pc:spChg>
        <pc:spChg chg="add mod">
          <ac:chgData name="Hashimoto, Chie / 橋本　知依" userId="d974ff01-1f92-419a-ba7c-6fd3fb8463af" providerId="ADAL" clId="{00A04E7A-22D5-450F-9386-95803F53B60F}" dt="2024-01-30T05:09:28.901" v="106" actId="1076"/>
          <ac:spMkLst>
            <pc:docMk/>
            <pc:sldMk cId="509033882" sldId="305"/>
            <ac:spMk id="5" creationId="{9980761C-BCFD-2071-4EC5-810998D0CE2F}"/>
          </ac:spMkLst>
        </pc:spChg>
        <pc:spChg chg="mod">
          <ac:chgData name="Hashimoto, Chie / 橋本　知依" userId="d974ff01-1f92-419a-ba7c-6fd3fb8463af" providerId="ADAL" clId="{00A04E7A-22D5-450F-9386-95803F53B60F}" dt="2024-01-30T05:03:14.842" v="17" actId="20577"/>
          <ac:spMkLst>
            <pc:docMk/>
            <pc:sldMk cId="509033882" sldId="305"/>
            <ac:spMk id="6" creationId="{531B4B9D-12EA-4BC5-4859-8E23CDDB1A22}"/>
          </ac:spMkLst>
        </pc:spChg>
        <pc:spChg chg="del">
          <ac:chgData name="Hashimoto, Chie / 橋本　知依" userId="d974ff01-1f92-419a-ba7c-6fd3fb8463af" providerId="ADAL" clId="{00A04E7A-22D5-450F-9386-95803F53B60F}" dt="2024-01-30T05:03:19.902" v="19" actId="478"/>
          <ac:spMkLst>
            <pc:docMk/>
            <pc:sldMk cId="509033882" sldId="305"/>
            <ac:spMk id="14" creationId="{BB90BE3B-5A36-673B-F9BC-09C4B084F7BF}"/>
          </ac:spMkLst>
        </pc:spChg>
        <pc:spChg chg="add mod">
          <ac:chgData name="Hashimoto, Chie / 橋本　知依" userId="d974ff01-1f92-419a-ba7c-6fd3fb8463af" providerId="ADAL" clId="{00A04E7A-22D5-450F-9386-95803F53B60F}" dt="2024-01-30T05:08:56.367" v="95" actId="164"/>
          <ac:spMkLst>
            <pc:docMk/>
            <pc:sldMk cId="509033882" sldId="305"/>
            <ac:spMk id="15" creationId="{5F1BCF1C-72DC-4F6A-5D7A-4D6C2E8A7F56}"/>
          </ac:spMkLst>
        </pc:spChg>
        <pc:spChg chg="add mod">
          <ac:chgData name="Hashimoto, Chie / 橋本　知依" userId="d974ff01-1f92-419a-ba7c-6fd3fb8463af" providerId="ADAL" clId="{00A04E7A-22D5-450F-9386-95803F53B60F}" dt="2024-01-30T05:08:51.262" v="93" actId="164"/>
          <ac:spMkLst>
            <pc:docMk/>
            <pc:sldMk cId="509033882" sldId="305"/>
            <ac:spMk id="16" creationId="{A74ABAA5-994E-6622-3493-865D60F232F1}"/>
          </ac:spMkLst>
        </pc:spChg>
        <pc:spChg chg="add mod">
          <ac:chgData name="Hashimoto, Chie / 橋本　知依" userId="d974ff01-1f92-419a-ba7c-6fd3fb8463af" providerId="ADAL" clId="{00A04E7A-22D5-450F-9386-95803F53B60F}" dt="2024-01-30T05:09:23.006" v="104" actId="1076"/>
          <ac:spMkLst>
            <pc:docMk/>
            <pc:sldMk cId="509033882" sldId="305"/>
            <ac:spMk id="17" creationId="{76AA0BFD-9422-C165-CA3F-4EDE39CD8C19}"/>
          </ac:spMkLst>
        </pc:spChg>
        <pc:spChg chg="add mod">
          <ac:chgData name="Hashimoto, Chie / 橋本　知依" userId="d974ff01-1f92-419a-ba7c-6fd3fb8463af" providerId="ADAL" clId="{00A04E7A-22D5-450F-9386-95803F53B60F}" dt="2024-01-30T05:09:51.132" v="109" actId="1076"/>
          <ac:spMkLst>
            <pc:docMk/>
            <pc:sldMk cId="509033882" sldId="305"/>
            <ac:spMk id="21" creationId="{024B4D30-7FC1-A380-4085-2B89431EB0E8}"/>
          </ac:spMkLst>
        </pc:spChg>
        <pc:grpChg chg="add mod">
          <ac:chgData name="Hashimoto, Chie / 橋本　知依" userId="d974ff01-1f92-419a-ba7c-6fd3fb8463af" providerId="ADAL" clId="{00A04E7A-22D5-450F-9386-95803F53B60F}" dt="2024-01-30T05:08:52.194" v="94" actId="1076"/>
          <ac:grpSpMkLst>
            <pc:docMk/>
            <pc:sldMk cId="509033882" sldId="305"/>
            <ac:grpSpMk id="19" creationId="{13E89C8A-49D1-A514-A152-7954631032A4}"/>
          </ac:grpSpMkLst>
        </pc:grpChg>
        <pc:grpChg chg="add mod">
          <ac:chgData name="Hashimoto, Chie / 橋本　知依" userId="d974ff01-1f92-419a-ba7c-6fd3fb8463af" providerId="ADAL" clId="{00A04E7A-22D5-450F-9386-95803F53B60F}" dt="2024-01-30T05:08:56.367" v="95" actId="164"/>
          <ac:grpSpMkLst>
            <pc:docMk/>
            <pc:sldMk cId="509033882" sldId="305"/>
            <ac:grpSpMk id="20" creationId="{C123293D-1C4E-0933-6A28-A69F6FE704A9}"/>
          </ac:grpSpMkLst>
        </pc:grpChg>
        <pc:grpChg chg="del">
          <ac:chgData name="Hashimoto, Chie / 橋本　知依" userId="d974ff01-1f92-419a-ba7c-6fd3fb8463af" providerId="ADAL" clId="{00A04E7A-22D5-450F-9386-95803F53B60F}" dt="2024-01-30T05:03:18.590" v="18" actId="478"/>
          <ac:grpSpMkLst>
            <pc:docMk/>
            <pc:sldMk cId="509033882" sldId="305"/>
            <ac:grpSpMk id="42" creationId="{6CF64B5C-7EB6-170D-432D-FE94358CB960}"/>
          </ac:grpSpMkLst>
        </pc:grpChg>
        <pc:graphicFrameChg chg="mod modGraphic">
          <ac:chgData name="Hashimoto, Chie / 橋本　知依" userId="d974ff01-1f92-419a-ba7c-6fd3fb8463af" providerId="ADAL" clId="{00A04E7A-22D5-450F-9386-95803F53B60F}" dt="2024-01-30T05:06:53.276" v="69"/>
          <ac:graphicFrameMkLst>
            <pc:docMk/>
            <pc:sldMk cId="509033882" sldId="305"/>
            <ac:graphicFrameMk id="28" creationId="{99FA9CBE-D388-811D-E0C2-694E6E6CE91B}"/>
          </ac:graphicFrameMkLst>
        </pc:graphicFrameChg>
        <pc:picChg chg="add mod">
          <ac:chgData name="Hashimoto, Chie / 橋本　知依" userId="d974ff01-1f92-419a-ba7c-6fd3fb8463af" providerId="ADAL" clId="{00A04E7A-22D5-450F-9386-95803F53B60F}" dt="2024-01-30T05:08:56.367" v="95" actId="164"/>
          <ac:picMkLst>
            <pc:docMk/>
            <pc:sldMk cId="509033882" sldId="305"/>
            <ac:picMk id="11" creationId="{AE61E784-5F1C-FABD-B933-59B375EAD815}"/>
          </ac:picMkLst>
        </pc:picChg>
        <pc:picChg chg="add mod">
          <ac:chgData name="Hashimoto, Chie / 橋本　知依" userId="d974ff01-1f92-419a-ba7c-6fd3fb8463af" providerId="ADAL" clId="{00A04E7A-22D5-450F-9386-95803F53B60F}" dt="2024-01-30T05:08:51.262" v="93" actId="164"/>
          <ac:picMkLst>
            <pc:docMk/>
            <pc:sldMk cId="509033882" sldId="305"/>
            <ac:picMk id="13" creationId="{45CA25F1-19A3-6D98-61BE-47C33785DEF9}"/>
          </ac:picMkLst>
        </pc:picChg>
        <pc:picChg chg="add mod">
          <ac:chgData name="Hashimoto, Chie / 橋本　知依" userId="d974ff01-1f92-419a-ba7c-6fd3fb8463af" providerId="ADAL" clId="{00A04E7A-22D5-450F-9386-95803F53B60F}" dt="2024-01-30T05:09:24.723" v="105" actId="1076"/>
          <ac:picMkLst>
            <pc:docMk/>
            <pc:sldMk cId="509033882" sldId="305"/>
            <ac:picMk id="18" creationId="{51C09EC6-772C-CEED-2847-D81FEB324CB8}"/>
          </ac:picMkLst>
        </pc:picChg>
        <pc:cxnChg chg="mod">
          <ac:chgData name="Hashimoto, Chie / 橋本　知依" userId="d974ff01-1f92-419a-ba7c-6fd3fb8463af" providerId="ADAL" clId="{00A04E7A-22D5-450F-9386-95803F53B60F}" dt="2024-01-30T05:03:18.590" v="18" actId="478"/>
          <ac:cxnSpMkLst>
            <pc:docMk/>
            <pc:sldMk cId="509033882" sldId="305"/>
            <ac:cxnSpMk id="9" creationId="{3DFADB44-0D2F-E784-47C3-D068A698C697}"/>
          </ac:cxnSpMkLst>
        </pc:cxnChg>
      </pc:sldChg>
      <pc:sldChg chg="addSp delSp modSp mod">
        <pc:chgData name="Hashimoto, Chie / 橋本　知依" userId="d974ff01-1f92-419a-ba7c-6fd3fb8463af" providerId="ADAL" clId="{00A04E7A-22D5-450F-9386-95803F53B60F}" dt="2024-01-30T05:18:17.702" v="239" actId="14734"/>
        <pc:sldMkLst>
          <pc:docMk/>
          <pc:sldMk cId="546968355" sldId="339"/>
        </pc:sldMkLst>
        <pc:spChg chg="del">
          <ac:chgData name="Hashimoto, Chie / 橋本　知依" userId="d974ff01-1f92-419a-ba7c-6fd3fb8463af" providerId="ADAL" clId="{00A04E7A-22D5-450F-9386-95803F53B60F}" dt="2024-01-30T05:03:46.871" v="36" actId="478"/>
          <ac:spMkLst>
            <pc:docMk/>
            <pc:sldMk cId="546968355" sldId="339"/>
            <ac:spMk id="7" creationId="{05209458-C285-177E-C095-2B223253721A}"/>
          </ac:spMkLst>
        </pc:spChg>
        <pc:spChg chg="del">
          <ac:chgData name="Hashimoto, Chie / 橋本　知依" userId="d974ff01-1f92-419a-ba7c-6fd3fb8463af" providerId="ADAL" clId="{00A04E7A-22D5-450F-9386-95803F53B60F}" dt="2024-01-30T05:03:45.640" v="35" actId="478"/>
          <ac:spMkLst>
            <pc:docMk/>
            <pc:sldMk cId="546968355" sldId="339"/>
            <ac:spMk id="9" creationId="{54D4575D-D83B-43BD-D68C-2FE8CE86271A}"/>
          </ac:spMkLst>
        </pc:spChg>
        <pc:graphicFrameChg chg="mod modGraphic">
          <ac:chgData name="Hashimoto, Chie / 橋本　知依" userId="d974ff01-1f92-419a-ba7c-6fd3fb8463af" providerId="ADAL" clId="{00A04E7A-22D5-450F-9386-95803F53B60F}" dt="2024-01-30T05:18:17.702" v="239" actId="14734"/>
          <ac:graphicFrameMkLst>
            <pc:docMk/>
            <pc:sldMk cId="546968355" sldId="339"/>
            <ac:graphicFrameMk id="8" creationId="{07219AAD-97A6-3628-5ADC-E4FDDF648FDB}"/>
          </ac:graphicFrameMkLst>
        </pc:graphicFrameChg>
        <pc:picChg chg="add mod">
          <ac:chgData name="Hashimoto, Chie / 橋本　知依" userId="d974ff01-1f92-419a-ba7c-6fd3fb8463af" providerId="ADAL" clId="{00A04E7A-22D5-450F-9386-95803F53B60F}" dt="2024-01-30T05:17:06.413" v="224" actId="14100"/>
          <ac:picMkLst>
            <pc:docMk/>
            <pc:sldMk cId="546968355" sldId="339"/>
            <ac:picMk id="2" creationId="{F1AD84C3-B412-1FD3-D1DF-0DA77812D8EF}"/>
          </ac:picMkLst>
        </pc:picChg>
        <pc:picChg chg="del">
          <ac:chgData name="Hashimoto, Chie / 橋本　知依" userId="d974ff01-1f92-419a-ba7c-6fd3fb8463af" providerId="ADAL" clId="{00A04E7A-22D5-450F-9386-95803F53B60F}" dt="2024-01-30T05:03:51.949" v="41" actId="478"/>
          <ac:picMkLst>
            <pc:docMk/>
            <pc:sldMk cId="546968355" sldId="339"/>
            <ac:picMk id="3" creationId="{C5F51554-C552-DD9E-3BA6-8FCCD1C33C15}"/>
          </ac:picMkLst>
        </pc:picChg>
        <pc:picChg chg="del">
          <ac:chgData name="Hashimoto, Chie / 橋本　知依" userId="d974ff01-1f92-419a-ba7c-6fd3fb8463af" providerId="ADAL" clId="{00A04E7A-22D5-450F-9386-95803F53B60F}" dt="2024-01-30T05:03:51.360" v="40" actId="478"/>
          <ac:picMkLst>
            <pc:docMk/>
            <pc:sldMk cId="546968355" sldId="339"/>
            <ac:picMk id="4" creationId="{EEB29687-41F4-AD3D-B8D4-2F66232A04C9}"/>
          </ac:picMkLst>
        </pc:picChg>
        <pc:picChg chg="del">
          <ac:chgData name="Hashimoto, Chie / 橋本　知依" userId="d974ff01-1f92-419a-ba7c-6fd3fb8463af" providerId="ADAL" clId="{00A04E7A-22D5-450F-9386-95803F53B60F}" dt="2024-01-30T05:03:42.968" v="34" actId="478"/>
          <ac:picMkLst>
            <pc:docMk/>
            <pc:sldMk cId="546968355" sldId="339"/>
            <ac:picMk id="5" creationId="{9159B025-1850-6DBE-CB75-386D65BB8FCC}"/>
          </ac:picMkLst>
        </pc:picChg>
        <pc:picChg chg="add mod">
          <ac:chgData name="Hashimoto, Chie / 橋本　知依" userId="d974ff01-1f92-419a-ba7c-6fd3fb8463af" providerId="ADAL" clId="{00A04E7A-22D5-450F-9386-95803F53B60F}" dt="2024-01-30T05:17:06.413" v="224" actId="14100"/>
          <ac:picMkLst>
            <pc:docMk/>
            <pc:sldMk cId="546968355" sldId="339"/>
            <ac:picMk id="10" creationId="{249EEFC6-0576-9358-DDCF-17F05CD227EA}"/>
          </ac:picMkLst>
        </pc:picChg>
      </pc:sldChg>
      <pc:sldChg chg="del">
        <pc:chgData name="Hashimoto, Chie / 橋本　知依" userId="d974ff01-1f92-419a-ba7c-6fd3fb8463af" providerId="ADAL" clId="{00A04E7A-22D5-450F-9386-95803F53B60F}" dt="2024-01-30T05:04:04.677" v="47" actId="47"/>
        <pc:sldMkLst>
          <pc:docMk/>
          <pc:sldMk cId="2875237215" sldId="340"/>
        </pc:sldMkLst>
      </pc:sldChg>
      <pc:sldChg chg="addSp delSp modSp mod">
        <pc:chgData name="Hashimoto, Chie / 橋本　知依" userId="d974ff01-1f92-419a-ba7c-6fd3fb8463af" providerId="ADAL" clId="{00A04E7A-22D5-450F-9386-95803F53B60F}" dt="2024-01-30T05:15:03.792" v="186" actId="14100"/>
        <pc:sldMkLst>
          <pc:docMk/>
          <pc:sldMk cId="736235912" sldId="342"/>
        </pc:sldMkLst>
        <pc:spChg chg="add mod">
          <ac:chgData name="Hashimoto, Chie / 橋本　知依" userId="d974ff01-1f92-419a-ba7c-6fd3fb8463af" providerId="ADAL" clId="{00A04E7A-22D5-450F-9386-95803F53B60F}" dt="2024-01-30T05:13:44.405" v="174" actId="1076"/>
          <ac:spMkLst>
            <pc:docMk/>
            <pc:sldMk cId="736235912" sldId="342"/>
            <ac:spMk id="10" creationId="{8B1B1C64-D065-B03C-7AF6-856848EEA05D}"/>
          </ac:spMkLst>
        </pc:spChg>
        <pc:spChg chg="add mod">
          <ac:chgData name="Hashimoto, Chie / 橋本　知依" userId="d974ff01-1f92-419a-ba7c-6fd3fb8463af" providerId="ADAL" clId="{00A04E7A-22D5-450F-9386-95803F53B60F}" dt="2024-01-30T05:13:44.405" v="174" actId="1076"/>
          <ac:spMkLst>
            <pc:docMk/>
            <pc:sldMk cId="736235912" sldId="342"/>
            <ac:spMk id="11" creationId="{5BCF4752-8080-291C-F16E-F2014A515387}"/>
          </ac:spMkLst>
        </pc:spChg>
        <pc:spChg chg="mod">
          <ac:chgData name="Hashimoto, Chie / 橋本　知依" userId="d974ff01-1f92-419a-ba7c-6fd3fb8463af" providerId="ADAL" clId="{00A04E7A-22D5-450F-9386-95803F53B60F}" dt="2024-01-30T05:14:54.570" v="181"/>
          <ac:spMkLst>
            <pc:docMk/>
            <pc:sldMk cId="736235912" sldId="342"/>
            <ac:spMk id="14" creationId="{2308553F-9182-4357-5FD5-B012812F6E69}"/>
          </ac:spMkLst>
        </pc:spChg>
        <pc:grpChg chg="add mod">
          <ac:chgData name="Hashimoto, Chie / 橋本　知依" userId="d974ff01-1f92-419a-ba7c-6fd3fb8463af" providerId="ADAL" clId="{00A04E7A-22D5-450F-9386-95803F53B60F}" dt="2024-01-30T05:15:03.792" v="186" actId="14100"/>
          <ac:grpSpMkLst>
            <pc:docMk/>
            <pc:sldMk cId="736235912" sldId="342"/>
            <ac:grpSpMk id="12" creationId="{3DDCFD26-772D-468B-2E71-02916F5671E7}"/>
          </ac:grpSpMkLst>
        </pc:grpChg>
        <pc:graphicFrameChg chg="mod modGraphic">
          <ac:chgData name="Hashimoto, Chie / 橋本　知依" userId="d974ff01-1f92-419a-ba7c-6fd3fb8463af" providerId="ADAL" clId="{00A04E7A-22D5-450F-9386-95803F53B60F}" dt="2024-01-30T05:15:00.590" v="184" actId="14734"/>
          <ac:graphicFrameMkLst>
            <pc:docMk/>
            <pc:sldMk cId="736235912" sldId="342"/>
            <ac:graphicFrameMk id="8" creationId="{07219AAD-97A6-3628-5ADC-E4FDDF648FDB}"/>
          </ac:graphicFrameMkLst>
        </pc:graphicFrameChg>
        <pc:picChg chg="del">
          <ac:chgData name="Hashimoto, Chie / 橋本　知依" userId="d974ff01-1f92-419a-ba7c-6fd3fb8463af" providerId="ADAL" clId="{00A04E7A-22D5-450F-9386-95803F53B60F}" dt="2024-01-30T05:03:39.937" v="32" actId="478"/>
          <ac:picMkLst>
            <pc:docMk/>
            <pc:sldMk cId="736235912" sldId="342"/>
            <ac:picMk id="3" creationId="{64C27693-AA67-7626-E8DA-2A2765C2FC60}"/>
          </ac:picMkLst>
        </pc:picChg>
        <pc:picChg chg="add mod modCrop">
          <ac:chgData name="Hashimoto, Chie / 橋本　知依" userId="d974ff01-1f92-419a-ba7c-6fd3fb8463af" providerId="ADAL" clId="{00A04E7A-22D5-450F-9386-95803F53B60F}" dt="2024-01-30T05:13:44.405" v="174" actId="1076"/>
          <ac:picMkLst>
            <pc:docMk/>
            <pc:sldMk cId="736235912" sldId="342"/>
            <ac:picMk id="4" creationId="{D735A2CA-D161-D577-2A50-A6CCD82F5FCE}"/>
          </ac:picMkLst>
        </pc:picChg>
        <pc:picChg chg="del">
          <ac:chgData name="Hashimoto, Chie / 橋本　知依" userId="d974ff01-1f92-419a-ba7c-6fd3fb8463af" providerId="ADAL" clId="{00A04E7A-22D5-450F-9386-95803F53B60F}" dt="2024-01-30T05:03:39.611" v="31" actId="478"/>
          <ac:picMkLst>
            <pc:docMk/>
            <pc:sldMk cId="736235912" sldId="342"/>
            <ac:picMk id="5" creationId="{DDF1DCD2-CDA8-2596-2A0A-ECC62C2C94B5}"/>
          </ac:picMkLst>
        </pc:picChg>
        <pc:picChg chg="add mod">
          <ac:chgData name="Hashimoto, Chie / 橋本　知依" userId="d974ff01-1f92-419a-ba7c-6fd3fb8463af" providerId="ADAL" clId="{00A04E7A-22D5-450F-9386-95803F53B60F}" dt="2024-01-30T05:13:44.405" v="174" actId="1076"/>
          <ac:picMkLst>
            <pc:docMk/>
            <pc:sldMk cId="736235912" sldId="342"/>
            <ac:picMk id="9" creationId="{55C890D6-E421-3E6A-28B1-A1751A82FF54}"/>
          </ac:picMkLst>
        </pc:picChg>
        <pc:picChg chg="mod">
          <ac:chgData name="Hashimoto, Chie / 橋本　知依" userId="d974ff01-1f92-419a-ba7c-6fd3fb8463af" providerId="ADAL" clId="{00A04E7A-22D5-450F-9386-95803F53B60F}" dt="2024-01-30T05:14:54.570" v="181"/>
          <ac:picMkLst>
            <pc:docMk/>
            <pc:sldMk cId="736235912" sldId="342"/>
            <ac:picMk id="13" creationId="{B54F456B-F75D-12BC-F371-ED591FE0079A}"/>
          </ac:picMkLst>
        </pc:picChg>
      </pc:sldChg>
      <pc:sldChg chg="addSp delSp modSp add mod">
        <pc:chgData name="Hashimoto, Chie / 橋本　知依" userId="d974ff01-1f92-419a-ba7c-6fd3fb8463af" providerId="ADAL" clId="{00A04E7A-22D5-450F-9386-95803F53B60F}" dt="2024-01-30T05:21:14.623" v="300" actId="20577"/>
        <pc:sldMkLst>
          <pc:docMk/>
          <pc:sldMk cId="1377580236" sldId="343"/>
        </pc:sldMkLst>
        <pc:spChg chg="add mod">
          <ac:chgData name="Hashimoto, Chie / 橋本　知依" userId="d974ff01-1f92-419a-ba7c-6fd3fb8463af" providerId="ADAL" clId="{00A04E7A-22D5-450F-9386-95803F53B60F}" dt="2024-01-30T05:20:43.387" v="276" actId="14100"/>
          <ac:spMkLst>
            <pc:docMk/>
            <pc:sldMk cId="1377580236" sldId="343"/>
            <ac:spMk id="5" creationId="{58901266-2F02-7CE4-D2C0-E310FBC5861E}"/>
          </ac:spMkLst>
        </pc:spChg>
        <pc:graphicFrameChg chg="add del mod modGraphic">
          <ac:chgData name="Hashimoto, Chie / 橋本　知依" userId="d974ff01-1f92-419a-ba7c-6fd3fb8463af" providerId="ADAL" clId="{00A04E7A-22D5-450F-9386-95803F53B60F}" dt="2024-01-30T05:21:14.623" v="300" actId="20577"/>
          <ac:graphicFrameMkLst>
            <pc:docMk/>
            <pc:sldMk cId="1377580236" sldId="343"/>
            <ac:graphicFrameMk id="8" creationId="{07219AAD-97A6-3628-5ADC-E4FDDF648FDB}"/>
          </ac:graphicFrameMkLst>
        </pc:graphicFrameChg>
        <pc:picChg chg="del">
          <ac:chgData name="Hashimoto, Chie / 橋本　知依" userId="d974ff01-1f92-419a-ba7c-6fd3fb8463af" providerId="ADAL" clId="{00A04E7A-22D5-450F-9386-95803F53B60F}" dt="2024-01-30T05:18:27.127" v="243" actId="478"/>
          <ac:picMkLst>
            <pc:docMk/>
            <pc:sldMk cId="1377580236" sldId="343"/>
            <ac:picMk id="2" creationId="{F1AD84C3-B412-1FD3-D1DF-0DA77812D8EF}"/>
          </ac:picMkLst>
        </pc:picChg>
        <pc:picChg chg="add mod">
          <ac:chgData name="Hashimoto, Chie / 橋本　知依" userId="d974ff01-1f92-419a-ba7c-6fd3fb8463af" providerId="ADAL" clId="{00A04E7A-22D5-450F-9386-95803F53B60F}" dt="2024-01-30T05:20:38.092" v="274" actId="1076"/>
          <ac:picMkLst>
            <pc:docMk/>
            <pc:sldMk cId="1377580236" sldId="343"/>
            <ac:picMk id="4" creationId="{EEE96ADC-BF34-B50B-5B34-65370CDE4DAB}"/>
          </ac:picMkLst>
        </pc:picChg>
        <pc:picChg chg="del">
          <ac:chgData name="Hashimoto, Chie / 橋本　知依" userId="d974ff01-1f92-419a-ba7c-6fd3fb8463af" providerId="ADAL" clId="{00A04E7A-22D5-450F-9386-95803F53B60F}" dt="2024-01-30T05:18:27.491" v="244" actId="478"/>
          <ac:picMkLst>
            <pc:docMk/>
            <pc:sldMk cId="1377580236" sldId="343"/>
            <ac:picMk id="10" creationId="{249EEFC6-0576-9358-DDCF-17F05CD227EA}"/>
          </ac:picMkLst>
        </pc:picChg>
      </pc:sldChg>
    </pc:docChg>
  </pc:docChgLst>
  <pc:docChgLst>
    <pc:chgData name="Hashimoto, Chie / 橋本　知依" userId="d974ff01-1f92-419a-ba7c-6fd3fb8463af" providerId="ADAL" clId="{3FE13BB2-956C-4CE3-B4E8-9AC8F461F443}"/>
    <pc:docChg chg="custSel addSld modSld">
      <pc:chgData name="Hashimoto, Chie / 橋本　知依" userId="d974ff01-1f92-419a-ba7c-6fd3fb8463af" providerId="ADAL" clId="{3FE13BB2-956C-4CE3-B4E8-9AC8F461F443}" dt="2024-03-05T04:42:03.572" v="166" actId="14734"/>
      <pc:docMkLst>
        <pc:docMk/>
      </pc:docMkLst>
      <pc:sldChg chg="modSp mod">
        <pc:chgData name="Hashimoto, Chie / 橋本　知依" userId="d974ff01-1f92-419a-ba7c-6fd3fb8463af" providerId="ADAL" clId="{3FE13BB2-956C-4CE3-B4E8-9AC8F461F443}" dt="2024-03-05T04:39:44.531" v="131" actId="20577"/>
        <pc:sldMkLst>
          <pc:docMk/>
          <pc:sldMk cId="3840699567" sldId="303"/>
        </pc:sldMkLst>
        <pc:spChg chg="mod">
          <ac:chgData name="Hashimoto, Chie / 橋本　知依" userId="d974ff01-1f92-419a-ba7c-6fd3fb8463af" providerId="ADAL" clId="{3FE13BB2-956C-4CE3-B4E8-9AC8F461F443}" dt="2024-03-05T04:39:44.531" v="131" actId="20577"/>
          <ac:spMkLst>
            <pc:docMk/>
            <pc:sldMk cId="3840699567" sldId="303"/>
            <ac:spMk id="3" creationId="{530A82E1-8E0D-434A-9DF4-7C2ABD1A07A1}"/>
          </ac:spMkLst>
        </pc:spChg>
      </pc:sldChg>
      <pc:sldChg chg="modSp mod">
        <pc:chgData name="Hashimoto, Chie / 橋本　知依" userId="d974ff01-1f92-419a-ba7c-6fd3fb8463af" providerId="ADAL" clId="{3FE13BB2-956C-4CE3-B4E8-9AC8F461F443}" dt="2024-03-05T04:40:07.042" v="149" actId="20577"/>
        <pc:sldMkLst>
          <pc:docMk/>
          <pc:sldMk cId="509033882" sldId="305"/>
        </pc:sldMkLst>
        <pc:spChg chg="mod">
          <ac:chgData name="Hashimoto, Chie / 橋本　知依" userId="d974ff01-1f92-419a-ba7c-6fd3fb8463af" providerId="ADAL" clId="{3FE13BB2-956C-4CE3-B4E8-9AC8F461F443}" dt="2024-03-05T04:40:07.042" v="149" actId="20577"/>
          <ac:spMkLst>
            <pc:docMk/>
            <pc:sldMk cId="509033882" sldId="305"/>
            <ac:spMk id="6" creationId="{531B4B9D-12EA-4BC5-4859-8E23CDDB1A22}"/>
          </ac:spMkLst>
        </pc:spChg>
      </pc:sldChg>
      <pc:sldChg chg="modSp mod">
        <pc:chgData name="Hashimoto, Chie / 橋本　知依" userId="d974ff01-1f92-419a-ba7c-6fd3fb8463af" providerId="ADAL" clId="{3FE13BB2-956C-4CE3-B4E8-9AC8F461F443}" dt="2024-02-26T07:42:15.721" v="25" actId="20577"/>
        <pc:sldMkLst>
          <pc:docMk/>
          <pc:sldMk cId="1377580236" sldId="343"/>
        </pc:sldMkLst>
        <pc:graphicFrameChg chg="modGraphic">
          <ac:chgData name="Hashimoto, Chie / 橋本　知依" userId="d974ff01-1f92-419a-ba7c-6fd3fb8463af" providerId="ADAL" clId="{3FE13BB2-956C-4CE3-B4E8-9AC8F461F443}" dt="2024-02-26T07:42:15.721" v="25" actId="20577"/>
          <ac:graphicFrameMkLst>
            <pc:docMk/>
            <pc:sldMk cId="1377580236" sldId="343"/>
            <ac:graphicFrameMk id="8" creationId="{07219AAD-97A6-3628-5ADC-E4FDDF648FDB}"/>
          </ac:graphicFrameMkLst>
        </pc:graphicFrameChg>
      </pc:sldChg>
      <pc:sldChg chg="modSp mod">
        <pc:chgData name="Hashimoto, Chie / 橋本　知依" userId="d974ff01-1f92-419a-ba7c-6fd3fb8463af" providerId="ADAL" clId="{3FE13BB2-956C-4CE3-B4E8-9AC8F461F443}" dt="2024-03-05T04:42:03.572" v="166" actId="14734"/>
        <pc:sldMkLst>
          <pc:docMk/>
          <pc:sldMk cId="154502441" sldId="344"/>
        </pc:sldMkLst>
        <pc:graphicFrameChg chg="mod modGraphic">
          <ac:chgData name="Hashimoto, Chie / 橋本　知依" userId="d974ff01-1f92-419a-ba7c-6fd3fb8463af" providerId="ADAL" clId="{3FE13BB2-956C-4CE3-B4E8-9AC8F461F443}" dt="2024-03-05T04:42:03.572" v="166" actId="14734"/>
          <ac:graphicFrameMkLst>
            <pc:docMk/>
            <pc:sldMk cId="154502441" sldId="344"/>
            <ac:graphicFrameMk id="8" creationId="{07219AAD-97A6-3628-5ADC-E4FDDF648FDB}"/>
          </ac:graphicFrameMkLst>
        </pc:graphicFrameChg>
      </pc:sldChg>
      <pc:sldChg chg="addSp delSp modSp add mod">
        <pc:chgData name="Hashimoto, Chie / 橋本　知依" userId="d974ff01-1f92-419a-ba7c-6fd3fb8463af" providerId="ADAL" clId="{3FE13BB2-956C-4CE3-B4E8-9AC8F461F443}" dt="2024-02-26T07:47:07.682" v="124" actId="14100"/>
        <pc:sldMkLst>
          <pc:docMk/>
          <pc:sldMk cId="3302686012" sldId="345"/>
        </pc:sldMkLst>
        <pc:spChg chg="del">
          <ac:chgData name="Hashimoto, Chie / 橋本　知依" userId="d974ff01-1f92-419a-ba7c-6fd3fb8463af" providerId="ADAL" clId="{3FE13BB2-956C-4CE3-B4E8-9AC8F461F443}" dt="2024-02-26T07:42:26.461" v="31" actId="478"/>
          <ac:spMkLst>
            <pc:docMk/>
            <pc:sldMk cId="3302686012" sldId="345"/>
            <ac:spMk id="5" creationId="{148681CB-71E7-B456-24E0-F08229BB89A7}"/>
          </ac:spMkLst>
        </pc:spChg>
        <pc:spChg chg="add mod">
          <ac:chgData name="Hashimoto, Chie / 橋本　知依" userId="d974ff01-1f92-419a-ba7c-6fd3fb8463af" providerId="ADAL" clId="{3FE13BB2-956C-4CE3-B4E8-9AC8F461F443}" dt="2024-02-26T07:46:44.527" v="112"/>
          <ac:spMkLst>
            <pc:docMk/>
            <pc:sldMk cId="3302686012" sldId="345"/>
            <ac:spMk id="11" creationId="{931FB504-FC91-078E-D70C-B2AF24E9A62F}"/>
          </ac:spMkLst>
        </pc:spChg>
        <pc:spChg chg="add mod">
          <ac:chgData name="Hashimoto, Chie / 橋本　知依" userId="d974ff01-1f92-419a-ba7c-6fd3fb8463af" providerId="ADAL" clId="{3FE13BB2-956C-4CE3-B4E8-9AC8F461F443}" dt="2024-02-26T07:46:44.527" v="112"/>
          <ac:spMkLst>
            <pc:docMk/>
            <pc:sldMk cId="3302686012" sldId="345"/>
            <ac:spMk id="13" creationId="{AF24B3E2-E663-0B74-ECCF-77C049AC1E90}"/>
          </ac:spMkLst>
        </pc:spChg>
        <pc:spChg chg="add mod">
          <ac:chgData name="Hashimoto, Chie / 橋本　知依" userId="d974ff01-1f92-419a-ba7c-6fd3fb8463af" providerId="ADAL" clId="{3FE13BB2-956C-4CE3-B4E8-9AC8F461F443}" dt="2024-02-26T07:46:44.527" v="112"/>
          <ac:spMkLst>
            <pc:docMk/>
            <pc:sldMk cId="3302686012" sldId="345"/>
            <ac:spMk id="14" creationId="{05300880-DA1C-2D28-4092-CDEB864DF128}"/>
          </ac:spMkLst>
        </pc:spChg>
        <pc:spChg chg="add mod">
          <ac:chgData name="Hashimoto, Chie / 橋本　知依" userId="d974ff01-1f92-419a-ba7c-6fd3fb8463af" providerId="ADAL" clId="{3FE13BB2-956C-4CE3-B4E8-9AC8F461F443}" dt="2024-02-26T07:46:57.631" v="120" actId="14100"/>
          <ac:spMkLst>
            <pc:docMk/>
            <pc:sldMk cId="3302686012" sldId="345"/>
            <ac:spMk id="16" creationId="{F4A82BAD-75B7-4F7C-0EE0-0B244A900904}"/>
          </ac:spMkLst>
        </pc:spChg>
        <pc:spChg chg="add mod">
          <ac:chgData name="Hashimoto, Chie / 橋本　知依" userId="d974ff01-1f92-419a-ba7c-6fd3fb8463af" providerId="ADAL" clId="{3FE13BB2-956C-4CE3-B4E8-9AC8F461F443}" dt="2024-02-26T07:47:02.693" v="122" actId="14100"/>
          <ac:spMkLst>
            <pc:docMk/>
            <pc:sldMk cId="3302686012" sldId="345"/>
            <ac:spMk id="18" creationId="{096A7226-E60B-F21E-26C4-D8F45567BA99}"/>
          </ac:spMkLst>
        </pc:spChg>
        <pc:spChg chg="add mod">
          <ac:chgData name="Hashimoto, Chie / 橋本　知依" userId="d974ff01-1f92-419a-ba7c-6fd3fb8463af" providerId="ADAL" clId="{3FE13BB2-956C-4CE3-B4E8-9AC8F461F443}" dt="2024-02-26T07:47:07.682" v="124" actId="14100"/>
          <ac:spMkLst>
            <pc:docMk/>
            <pc:sldMk cId="3302686012" sldId="345"/>
            <ac:spMk id="19" creationId="{5B90503B-2FF2-30C5-0374-869645E53693}"/>
          </ac:spMkLst>
        </pc:spChg>
        <pc:graphicFrameChg chg="mod modGraphic">
          <ac:chgData name="Hashimoto, Chie / 橋本　知依" userId="d974ff01-1f92-419a-ba7c-6fd3fb8463af" providerId="ADAL" clId="{3FE13BB2-956C-4CE3-B4E8-9AC8F461F443}" dt="2024-02-26T07:45:38.904" v="100" actId="6549"/>
          <ac:graphicFrameMkLst>
            <pc:docMk/>
            <pc:sldMk cId="3302686012" sldId="345"/>
            <ac:graphicFrameMk id="8" creationId="{D0841EF0-5D86-35B2-548F-372843DFBAAB}"/>
          </ac:graphicFrameMkLst>
        </pc:graphicFrameChg>
        <pc:graphicFrameChg chg="add mod">
          <ac:chgData name="Hashimoto, Chie / 橋本　知依" userId="d974ff01-1f92-419a-ba7c-6fd3fb8463af" providerId="ADAL" clId="{3FE13BB2-956C-4CE3-B4E8-9AC8F461F443}" dt="2024-02-26T07:46:44.527" v="112"/>
          <ac:graphicFrameMkLst>
            <pc:docMk/>
            <pc:sldMk cId="3302686012" sldId="345"/>
            <ac:graphicFrameMk id="10" creationId="{B135D97D-5D2B-3F99-1780-506CDACFDAB7}"/>
          </ac:graphicFrameMkLst>
        </pc:graphicFrameChg>
        <pc:picChg chg="add mod modCrop">
          <ac:chgData name="Hashimoto, Chie / 橋本　知依" userId="d974ff01-1f92-419a-ba7c-6fd3fb8463af" providerId="ADAL" clId="{3FE13BB2-956C-4CE3-B4E8-9AC8F461F443}" dt="2024-02-26T07:46:21.234" v="108" actId="1076"/>
          <ac:picMkLst>
            <pc:docMk/>
            <pc:sldMk cId="3302686012" sldId="345"/>
            <ac:picMk id="3" creationId="{CB3F5EE0-CB85-2985-3A1B-B8A7CC1ED061}"/>
          </ac:picMkLst>
        </pc:picChg>
        <pc:picChg chg="del">
          <ac:chgData name="Hashimoto, Chie / 橋本　知依" userId="d974ff01-1f92-419a-ba7c-6fd3fb8463af" providerId="ADAL" clId="{3FE13BB2-956C-4CE3-B4E8-9AC8F461F443}" dt="2024-02-26T07:42:25.775" v="30" actId="478"/>
          <ac:picMkLst>
            <pc:docMk/>
            <pc:sldMk cId="3302686012" sldId="345"/>
            <ac:picMk id="4" creationId="{D2FFDED6-2F45-C190-5B0F-1591B718E226}"/>
          </ac:picMkLst>
        </pc:picChg>
        <pc:picChg chg="add mod modCrop">
          <ac:chgData name="Hashimoto, Chie / 橋本　知依" userId="d974ff01-1f92-419a-ba7c-6fd3fb8463af" providerId="ADAL" clId="{3FE13BB2-956C-4CE3-B4E8-9AC8F461F443}" dt="2024-02-26T07:46:24.826" v="111" actId="1076"/>
          <ac:picMkLst>
            <pc:docMk/>
            <pc:sldMk cId="3302686012" sldId="345"/>
            <ac:picMk id="9" creationId="{0543CCBD-360F-F2F1-8F71-79D772A4E221}"/>
          </ac:picMkLst>
        </pc:picChg>
        <pc:cxnChg chg="add mod">
          <ac:chgData name="Hashimoto, Chie / 橋本　知依" userId="d974ff01-1f92-419a-ba7c-6fd3fb8463af" providerId="ADAL" clId="{3FE13BB2-956C-4CE3-B4E8-9AC8F461F443}" dt="2024-02-26T07:46:44.527" v="112"/>
          <ac:cxnSpMkLst>
            <pc:docMk/>
            <pc:sldMk cId="3302686012" sldId="345"/>
            <ac:cxnSpMk id="12" creationId="{A4FF9D09-EB96-09A2-50FA-95082C03BF9B}"/>
          </ac:cxnSpMkLst>
        </pc:cxnChg>
        <pc:cxnChg chg="add mod">
          <ac:chgData name="Hashimoto, Chie / 橋本　知依" userId="d974ff01-1f92-419a-ba7c-6fd3fb8463af" providerId="ADAL" clId="{3FE13BB2-956C-4CE3-B4E8-9AC8F461F443}" dt="2024-02-26T07:46:44.527" v="112"/>
          <ac:cxnSpMkLst>
            <pc:docMk/>
            <pc:sldMk cId="3302686012" sldId="345"/>
            <ac:cxnSpMk id="15" creationId="{B1C7803D-A4C6-3141-7D77-0B8D7EB7A91F}"/>
          </ac:cxnSpMkLst>
        </pc:cxnChg>
        <pc:cxnChg chg="add mod">
          <ac:chgData name="Hashimoto, Chie / 橋本　知依" userId="d974ff01-1f92-419a-ba7c-6fd3fb8463af" providerId="ADAL" clId="{3FE13BB2-956C-4CE3-B4E8-9AC8F461F443}" dt="2024-02-26T07:47:02.693" v="122" actId="14100"/>
          <ac:cxnSpMkLst>
            <pc:docMk/>
            <pc:sldMk cId="3302686012" sldId="345"/>
            <ac:cxnSpMk id="17" creationId="{B7FDEB68-4095-73CA-897B-58F3CF97E112}"/>
          </ac:cxnSpMkLst>
        </pc:cxnChg>
        <pc:cxnChg chg="add mod">
          <ac:chgData name="Hashimoto, Chie / 橋本　知依" userId="d974ff01-1f92-419a-ba7c-6fd3fb8463af" providerId="ADAL" clId="{3FE13BB2-956C-4CE3-B4E8-9AC8F461F443}" dt="2024-02-26T07:47:07.682" v="124" actId="14100"/>
          <ac:cxnSpMkLst>
            <pc:docMk/>
            <pc:sldMk cId="3302686012" sldId="345"/>
            <ac:cxnSpMk id="20" creationId="{FBA9931D-E5BA-C944-A8B8-5737A7309494}"/>
          </ac:cxnSpMkLst>
        </pc:cxnChg>
      </pc:sldChg>
    </pc:docChg>
  </pc:docChgLst>
  <pc:docChgLst>
    <pc:chgData name="Hashimoto, Chie / 橋本　知依" userId="d974ff01-1f92-419a-ba7c-6fd3fb8463af" providerId="ADAL" clId="{CEC69B72-61DE-432E-9045-BEB07D4FEFC8}"/>
    <pc:docChg chg="undo custSel addSld delSld modSld sldOrd">
      <pc:chgData name="Hashimoto, Chie / 橋本　知依" userId="d974ff01-1f92-419a-ba7c-6fd3fb8463af" providerId="ADAL" clId="{CEC69B72-61DE-432E-9045-BEB07D4FEFC8}" dt="2023-09-26T07:13:57.476" v="7226" actId="20577"/>
      <pc:docMkLst>
        <pc:docMk/>
      </pc:docMkLst>
      <pc:sldChg chg="modSp mod">
        <pc:chgData name="Hashimoto, Chie / 橋本　知依" userId="d974ff01-1f92-419a-ba7c-6fd3fb8463af" providerId="ADAL" clId="{CEC69B72-61DE-432E-9045-BEB07D4FEFC8}" dt="2023-09-25T23:47:02.113" v="3717" actId="20577"/>
        <pc:sldMkLst>
          <pc:docMk/>
          <pc:sldMk cId="3840699567" sldId="303"/>
        </pc:sldMkLst>
        <pc:spChg chg="mod">
          <ac:chgData name="Hashimoto, Chie / 橋本　知依" userId="d974ff01-1f92-419a-ba7c-6fd3fb8463af" providerId="ADAL" clId="{CEC69B72-61DE-432E-9045-BEB07D4FEFC8}" dt="2023-09-25T23:47:02.113" v="3717" actId="20577"/>
          <ac:spMkLst>
            <pc:docMk/>
            <pc:sldMk cId="3840699567" sldId="303"/>
            <ac:spMk id="3" creationId="{530A82E1-8E0D-434A-9DF4-7C2ABD1A07A1}"/>
          </ac:spMkLst>
        </pc:spChg>
      </pc:sldChg>
      <pc:sldChg chg="addSp delSp modSp mod">
        <pc:chgData name="Hashimoto, Chie / 橋本　知依" userId="d974ff01-1f92-419a-ba7c-6fd3fb8463af" providerId="ADAL" clId="{CEC69B72-61DE-432E-9045-BEB07D4FEFC8}" dt="2023-09-25T23:47:09.313" v="3728" actId="20577"/>
        <pc:sldMkLst>
          <pc:docMk/>
          <pc:sldMk cId="509033882" sldId="305"/>
        </pc:sldMkLst>
        <pc:spChg chg="mod">
          <ac:chgData name="Hashimoto, Chie / 橋本　知依" userId="d974ff01-1f92-419a-ba7c-6fd3fb8463af" providerId="ADAL" clId="{CEC69B72-61DE-432E-9045-BEB07D4FEFC8}" dt="2023-09-25T23:47:09.313" v="3728" actId="20577"/>
          <ac:spMkLst>
            <pc:docMk/>
            <pc:sldMk cId="509033882" sldId="305"/>
            <ac:spMk id="6" creationId="{531B4B9D-12EA-4BC5-4859-8E23CDDB1A22}"/>
          </ac:spMkLst>
        </pc:spChg>
        <pc:spChg chg="add mod">
          <ac:chgData name="Hashimoto, Chie / 橋本　知依" userId="d974ff01-1f92-419a-ba7c-6fd3fb8463af" providerId="ADAL" clId="{CEC69B72-61DE-432E-9045-BEB07D4FEFC8}" dt="2023-09-12T08:55:21.182" v="1209" actId="1076"/>
          <ac:spMkLst>
            <pc:docMk/>
            <pc:sldMk cId="509033882" sldId="305"/>
            <ac:spMk id="9" creationId="{47E91424-5FE7-6556-52E8-365034950C29}"/>
          </ac:spMkLst>
        </pc:spChg>
        <pc:spChg chg="add mod">
          <ac:chgData name="Hashimoto, Chie / 橋本　知依" userId="d974ff01-1f92-419a-ba7c-6fd3fb8463af" providerId="ADAL" clId="{CEC69B72-61DE-432E-9045-BEB07D4FEFC8}" dt="2023-09-12T08:55:29.224" v="1223" actId="1076"/>
          <ac:spMkLst>
            <pc:docMk/>
            <pc:sldMk cId="509033882" sldId="305"/>
            <ac:spMk id="10" creationId="{0940D357-D167-2D37-484C-EF8D5553AF55}"/>
          </ac:spMkLst>
        </pc:spChg>
        <pc:grpChg chg="del">
          <ac:chgData name="Hashimoto, Chie / 橋本　知依" userId="d974ff01-1f92-419a-ba7c-6fd3fb8463af" providerId="ADAL" clId="{CEC69B72-61DE-432E-9045-BEB07D4FEFC8}" dt="2023-09-12T08:21:57.622" v="23" actId="478"/>
          <ac:grpSpMkLst>
            <pc:docMk/>
            <pc:sldMk cId="509033882" sldId="305"/>
            <ac:grpSpMk id="29" creationId="{421FA4B3-76C7-5161-5388-BAEB4CCF1B3D}"/>
          </ac:grpSpMkLst>
        </pc:grpChg>
        <pc:graphicFrameChg chg="mod modGraphic">
          <ac:chgData name="Hashimoto, Chie / 橋本　知依" userId="d974ff01-1f92-419a-ba7c-6fd3fb8463af" providerId="ADAL" clId="{CEC69B72-61DE-432E-9045-BEB07D4FEFC8}" dt="2023-09-13T04:17:17.625" v="3547"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CEC69B72-61DE-432E-9045-BEB07D4FEFC8}" dt="2023-09-12T08:54:32.140" v="1184" actId="1076"/>
          <ac:picMkLst>
            <pc:docMk/>
            <pc:sldMk cId="509033882" sldId="305"/>
            <ac:picMk id="5" creationId="{7BBC5EE6-06C7-0578-1EA5-3D9A849C07E8}"/>
          </ac:picMkLst>
        </pc:picChg>
        <pc:picChg chg="add mod modCrop">
          <ac:chgData name="Hashimoto, Chie / 橋本　知依" userId="d974ff01-1f92-419a-ba7c-6fd3fb8463af" providerId="ADAL" clId="{CEC69B72-61DE-432E-9045-BEB07D4FEFC8}" dt="2023-09-12T08:55:07.128" v="1194" actId="14100"/>
          <ac:picMkLst>
            <pc:docMk/>
            <pc:sldMk cId="509033882" sldId="305"/>
            <ac:picMk id="8" creationId="{14D7C085-1AE1-CD11-40AB-EA9F677BEC1B}"/>
          </ac:picMkLst>
        </pc:picChg>
      </pc:sldChg>
      <pc:sldChg chg="del">
        <pc:chgData name="Hashimoto, Chie / 橋本　知依" userId="d974ff01-1f92-419a-ba7c-6fd3fb8463af" providerId="ADAL" clId="{CEC69B72-61DE-432E-9045-BEB07D4FEFC8}" dt="2023-09-12T09:25:50.954" v="3352" actId="47"/>
        <pc:sldMkLst>
          <pc:docMk/>
          <pc:sldMk cId="447668987" sldId="317"/>
        </pc:sldMkLst>
      </pc:sldChg>
      <pc:sldChg chg="del">
        <pc:chgData name="Hashimoto, Chie / 橋本　知依" userId="d974ff01-1f92-419a-ba7c-6fd3fb8463af" providerId="ADAL" clId="{CEC69B72-61DE-432E-9045-BEB07D4FEFC8}" dt="2023-09-12T09:25:50.954" v="3352" actId="47"/>
        <pc:sldMkLst>
          <pc:docMk/>
          <pc:sldMk cId="1313864603" sldId="318"/>
        </pc:sldMkLst>
      </pc:sldChg>
      <pc:sldChg chg="del">
        <pc:chgData name="Hashimoto, Chie / 橋本　知依" userId="d974ff01-1f92-419a-ba7c-6fd3fb8463af" providerId="ADAL" clId="{CEC69B72-61DE-432E-9045-BEB07D4FEFC8}" dt="2023-09-12T09:25:50.954" v="3352" actId="47"/>
        <pc:sldMkLst>
          <pc:docMk/>
          <pc:sldMk cId="3501336745" sldId="319"/>
        </pc:sldMkLst>
      </pc:sldChg>
      <pc:sldChg chg="del">
        <pc:chgData name="Hashimoto, Chie / 橋本　知依" userId="d974ff01-1f92-419a-ba7c-6fd3fb8463af" providerId="ADAL" clId="{CEC69B72-61DE-432E-9045-BEB07D4FEFC8}" dt="2023-09-12T09:25:50.954" v="3352" actId="47"/>
        <pc:sldMkLst>
          <pc:docMk/>
          <pc:sldMk cId="1885235102" sldId="320"/>
        </pc:sldMkLst>
      </pc:sldChg>
      <pc:sldChg chg="del">
        <pc:chgData name="Hashimoto, Chie / 橋本　知依" userId="d974ff01-1f92-419a-ba7c-6fd3fb8463af" providerId="ADAL" clId="{CEC69B72-61DE-432E-9045-BEB07D4FEFC8}" dt="2023-09-12T09:25:50.954" v="3352" actId="47"/>
        <pc:sldMkLst>
          <pc:docMk/>
          <pc:sldMk cId="3692902404" sldId="321"/>
        </pc:sldMkLst>
      </pc:sldChg>
      <pc:sldChg chg="del">
        <pc:chgData name="Hashimoto, Chie / 橋本　知依" userId="d974ff01-1f92-419a-ba7c-6fd3fb8463af" providerId="ADAL" clId="{CEC69B72-61DE-432E-9045-BEB07D4FEFC8}" dt="2023-09-12T09:25:50.954" v="3352" actId="47"/>
        <pc:sldMkLst>
          <pc:docMk/>
          <pc:sldMk cId="1151300994" sldId="322"/>
        </pc:sldMkLst>
      </pc:sldChg>
      <pc:sldChg chg="del">
        <pc:chgData name="Hashimoto, Chie / 橋本　知依" userId="d974ff01-1f92-419a-ba7c-6fd3fb8463af" providerId="ADAL" clId="{CEC69B72-61DE-432E-9045-BEB07D4FEFC8}" dt="2023-09-12T09:25:50.954" v="3352" actId="47"/>
        <pc:sldMkLst>
          <pc:docMk/>
          <pc:sldMk cId="2191921413" sldId="323"/>
        </pc:sldMkLst>
      </pc:sldChg>
      <pc:sldChg chg="del">
        <pc:chgData name="Hashimoto, Chie / 橋本　知依" userId="d974ff01-1f92-419a-ba7c-6fd3fb8463af" providerId="ADAL" clId="{CEC69B72-61DE-432E-9045-BEB07D4FEFC8}" dt="2023-09-12T09:25:50.954" v="3352" actId="47"/>
        <pc:sldMkLst>
          <pc:docMk/>
          <pc:sldMk cId="1149495715" sldId="324"/>
        </pc:sldMkLst>
      </pc:sldChg>
      <pc:sldChg chg="addSp delSp modSp new mod">
        <pc:chgData name="Hashimoto, Chie / 橋本　知依" userId="d974ff01-1f92-419a-ba7c-6fd3fb8463af" providerId="ADAL" clId="{CEC69B72-61DE-432E-9045-BEB07D4FEFC8}" dt="2023-09-26T07:11:56.057" v="7166" actId="14100"/>
        <pc:sldMkLst>
          <pc:docMk/>
          <pc:sldMk cId="1571775979" sldId="325"/>
        </pc:sldMkLst>
        <pc:spChg chg="del">
          <ac:chgData name="Hashimoto, Chie / 橋本　知依" userId="d974ff01-1f92-419a-ba7c-6fd3fb8463af" providerId="ADAL" clId="{CEC69B72-61DE-432E-9045-BEB07D4FEFC8}" dt="2023-09-12T08:29:25.164" v="25" actId="478"/>
          <ac:spMkLst>
            <pc:docMk/>
            <pc:sldMk cId="1571775979" sldId="325"/>
            <ac:spMk id="2" creationId="{6C3F5D2D-7972-EC6B-4345-2E2741330CC5}"/>
          </ac:spMkLst>
        </pc:spChg>
        <pc:spChg chg="del">
          <ac:chgData name="Hashimoto, Chie / 橋本　知依" userId="d974ff01-1f92-419a-ba7c-6fd3fb8463af" providerId="ADAL" clId="{CEC69B72-61DE-432E-9045-BEB07D4FEFC8}" dt="2023-09-12T08:29:25.164" v="25" actId="478"/>
          <ac:spMkLst>
            <pc:docMk/>
            <pc:sldMk cId="1571775979" sldId="325"/>
            <ac:spMk id="3" creationId="{4810AF40-76C6-8F4C-9211-0745DA7DCED5}"/>
          </ac:spMkLst>
        </pc:spChg>
        <pc:spChg chg="add mod">
          <ac:chgData name="Hashimoto, Chie / 橋本　知依" userId="d974ff01-1f92-419a-ba7c-6fd3fb8463af" providerId="ADAL" clId="{CEC69B72-61DE-432E-9045-BEB07D4FEFC8}" dt="2023-09-26T07:11:44.007" v="7161" actId="1076"/>
          <ac:spMkLst>
            <pc:docMk/>
            <pc:sldMk cId="1571775979" sldId="325"/>
            <ac:spMk id="4" creationId="{923911F4-8179-E05C-CC03-65275EFBA3AA}"/>
          </ac:spMkLst>
        </pc:spChg>
        <pc:spChg chg="del">
          <ac:chgData name="Hashimoto, Chie / 橋本　知依" userId="d974ff01-1f92-419a-ba7c-6fd3fb8463af" providerId="ADAL" clId="{CEC69B72-61DE-432E-9045-BEB07D4FEFC8}" dt="2023-09-12T08:29:25.164" v="25" actId="478"/>
          <ac:spMkLst>
            <pc:docMk/>
            <pc:sldMk cId="1571775979" sldId="325"/>
            <ac:spMk id="4" creationId="{9D86DF47-DA96-2FCB-2FEB-27A22F32841A}"/>
          </ac:spMkLst>
        </pc:spChg>
        <pc:spChg chg="del">
          <ac:chgData name="Hashimoto, Chie / 橋本　知依" userId="d974ff01-1f92-419a-ba7c-6fd3fb8463af" providerId="ADAL" clId="{CEC69B72-61DE-432E-9045-BEB07D4FEFC8}" dt="2023-09-12T08:29:25.164" v="25" actId="478"/>
          <ac:spMkLst>
            <pc:docMk/>
            <pc:sldMk cId="1571775979" sldId="325"/>
            <ac:spMk id="5" creationId="{D9BCD794-1756-BCA3-AFC0-08FB07FB3514}"/>
          </ac:spMkLst>
        </pc:spChg>
        <pc:spChg chg="add mod">
          <ac:chgData name="Hashimoto, Chie / 橋本　知依" userId="d974ff01-1f92-419a-ba7c-6fd3fb8463af" providerId="ADAL" clId="{CEC69B72-61DE-432E-9045-BEB07D4FEFC8}" dt="2023-09-12T08:29:29.869" v="26"/>
          <ac:spMkLst>
            <pc:docMk/>
            <pc:sldMk cId="1571775979" sldId="325"/>
            <ac:spMk id="6" creationId="{635E94E0-ED05-73B1-6C26-FD93A57B3A14}"/>
          </ac:spMkLst>
        </pc:spChg>
        <pc:graphicFrameChg chg="add del">
          <ac:chgData name="Hashimoto, Chie / 橋本　知依" userId="d974ff01-1f92-419a-ba7c-6fd3fb8463af" providerId="ADAL" clId="{CEC69B72-61DE-432E-9045-BEB07D4FEFC8}" dt="2023-09-12T08:34:52.721" v="339"/>
          <ac:graphicFrameMkLst>
            <pc:docMk/>
            <pc:sldMk cId="1571775979" sldId="325"/>
            <ac:graphicFrameMk id="7" creationId="{A876DB8B-5520-535A-97D0-F1B322049D4C}"/>
          </ac:graphicFrameMkLst>
        </pc:graphicFrameChg>
        <pc:graphicFrameChg chg="add mod modGraphic">
          <ac:chgData name="Hashimoto, Chie / 橋本　知依" userId="d974ff01-1f92-419a-ba7c-6fd3fb8463af" providerId="ADAL" clId="{CEC69B72-61DE-432E-9045-BEB07D4FEFC8}" dt="2023-09-26T07:11:11.137" v="7100" actId="242"/>
          <ac:graphicFrameMkLst>
            <pc:docMk/>
            <pc:sldMk cId="1571775979" sldId="325"/>
            <ac:graphicFrameMk id="8" creationId="{07219AAD-97A6-3628-5ADC-E4FDDF648FDB}"/>
          </ac:graphicFrameMkLst>
        </pc:graphicFrameChg>
        <pc:picChg chg="add mod">
          <ac:chgData name="Hashimoto, Chie / 橋本　知依" userId="d974ff01-1f92-419a-ba7c-6fd3fb8463af" providerId="ADAL" clId="{CEC69B72-61DE-432E-9045-BEB07D4FEFC8}" dt="2023-09-26T07:11:18.505" v="7104" actId="14100"/>
          <ac:picMkLst>
            <pc:docMk/>
            <pc:sldMk cId="1571775979" sldId="325"/>
            <ac:picMk id="3" creationId="{541A6200-B81A-2A4A-AE98-2A6F5414F2D2}"/>
          </ac:picMkLst>
        </pc:picChg>
        <pc:cxnChg chg="add mod">
          <ac:chgData name="Hashimoto, Chie / 橋本　知依" userId="d974ff01-1f92-419a-ba7c-6fd3fb8463af" providerId="ADAL" clId="{CEC69B72-61DE-432E-9045-BEB07D4FEFC8}" dt="2023-09-26T07:11:56.057" v="7166" actId="14100"/>
          <ac:cxnSpMkLst>
            <pc:docMk/>
            <pc:sldMk cId="1571775979" sldId="325"/>
            <ac:cxnSpMk id="7" creationId="{EA51A57F-D599-4C1A-E0C7-B686E874640A}"/>
          </ac:cxnSpMkLst>
        </pc:cxnChg>
      </pc:sldChg>
      <pc:sldChg chg="addSp delSp modSp add mod ord">
        <pc:chgData name="Hashimoto, Chie / 橋本　知依" userId="d974ff01-1f92-419a-ba7c-6fd3fb8463af" providerId="ADAL" clId="{CEC69B72-61DE-432E-9045-BEB07D4FEFC8}" dt="2023-09-26T07:08:12.304" v="7045" actId="20577"/>
        <pc:sldMkLst>
          <pc:docMk/>
          <pc:sldMk cId="2150662362" sldId="326"/>
        </pc:sldMkLst>
        <pc:spChg chg="add mod topLvl">
          <ac:chgData name="Hashimoto, Chie / 橋本　知依" userId="d974ff01-1f92-419a-ba7c-6fd3fb8463af" providerId="ADAL" clId="{CEC69B72-61DE-432E-9045-BEB07D4FEFC8}" dt="2023-09-13T04:17:52.633" v="3570" actId="1076"/>
          <ac:spMkLst>
            <pc:docMk/>
            <pc:sldMk cId="2150662362" sldId="326"/>
            <ac:spMk id="10" creationId="{DF9DBB44-FA7F-8DB5-A9E0-20238DD277AD}"/>
          </ac:spMkLst>
        </pc:spChg>
        <pc:spChg chg="add mod topLvl">
          <ac:chgData name="Hashimoto, Chie / 橋本　知依" userId="d974ff01-1f92-419a-ba7c-6fd3fb8463af" providerId="ADAL" clId="{CEC69B72-61DE-432E-9045-BEB07D4FEFC8}" dt="2023-09-13T04:17:52.633" v="3570" actId="1076"/>
          <ac:spMkLst>
            <pc:docMk/>
            <pc:sldMk cId="2150662362" sldId="326"/>
            <ac:spMk id="12" creationId="{FB9A9E62-50BE-1201-2668-80FD3131C024}"/>
          </ac:spMkLst>
        </pc:spChg>
        <pc:spChg chg="add mod">
          <ac:chgData name="Hashimoto, Chie / 橋本　知依" userId="d974ff01-1f92-419a-ba7c-6fd3fb8463af" providerId="ADAL" clId="{CEC69B72-61DE-432E-9045-BEB07D4FEFC8}" dt="2023-09-13T04:17:52.633" v="3570" actId="1076"/>
          <ac:spMkLst>
            <pc:docMk/>
            <pc:sldMk cId="2150662362" sldId="326"/>
            <ac:spMk id="17" creationId="{B316CAF4-FCD4-9ACB-602C-A144DBFC036C}"/>
          </ac:spMkLst>
        </pc:spChg>
        <pc:spChg chg="add mod">
          <ac:chgData name="Hashimoto, Chie / 橋本　知依" userId="d974ff01-1f92-419a-ba7c-6fd3fb8463af" providerId="ADAL" clId="{CEC69B72-61DE-432E-9045-BEB07D4FEFC8}" dt="2023-09-13T04:17:52.633" v="3570" actId="1076"/>
          <ac:spMkLst>
            <pc:docMk/>
            <pc:sldMk cId="2150662362" sldId="326"/>
            <ac:spMk id="18" creationId="{BBABFC79-3A7D-4354-404A-91456657F4FB}"/>
          </ac:spMkLst>
        </pc:spChg>
        <pc:spChg chg="add mod">
          <ac:chgData name="Hashimoto, Chie / 橋本　知依" userId="d974ff01-1f92-419a-ba7c-6fd3fb8463af" providerId="ADAL" clId="{CEC69B72-61DE-432E-9045-BEB07D4FEFC8}" dt="2023-09-13T04:17:52.633" v="3570" actId="1076"/>
          <ac:spMkLst>
            <pc:docMk/>
            <pc:sldMk cId="2150662362" sldId="326"/>
            <ac:spMk id="22" creationId="{B64EDA99-177C-459E-DC48-F39DC867C855}"/>
          </ac:spMkLst>
        </pc:spChg>
        <pc:spChg chg="add mod">
          <ac:chgData name="Hashimoto, Chie / 橋本　知依" userId="d974ff01-1f92-419a-ba7c-6fd3fb8463af" providerId="ADAL" clId="{CEC69B72-61DE-432E-9045-BEB07D4FEFC8}" dt="2023-09-13T04:17:52.633" v="3570" actId="1076"/>
          <ac:spMkLst>
            <pc:docMk/>
            <pc:sldMk cId="2150662362" sldId="326"/>
            <ac:spMk id="27" creationId="{BEA0EE62-0582-B3F7-F03C-911F97C78A7B}"/>
          </ac:spMkLst>
        </pc:spChg>
        <pc:grpChg chg="add del mod">
          <ac:chgData name="Hashimoto, Chie / 橋本　知依" userId="d974ff01-1f92-419a-ba7c-6fd3fb8463af" providerId="ADAL" clId="{CEC69B72-61DE-432E-9045-BEB07D4FEFC8}" dt="2023-09-12T23:58:22.083" v="3537" actId="165"/>
          <ac:grpSpMkLst>
            <pc:docMk/>
            <pc:sldMk cId="2150662362" sldId="326"/>
            <ac:grpSpMk id="15" creationId="{A1EB7960-60B8-BC4A-B7B0-B1009EE42956}"/>
          </ac:grpSpMkLst>
        </pc:grpChg>
        <pc:graphicFrameChg chg="mod modGraphic">
          <ac:chgData name="Hashimoto, Chie / 橋本　知依" userId="d974ff01-1f92-419a-ba7c-6fd3fb8463af" providerId="ADAL" clId="{CEC69B72-61DE-432E-9045-BEB07D4FEFC8}" dt="2023-09-26T07:08:12.304" v="7045" actId="20577"/>
          <ac:graphicFrameMkLst>
            <pc:docMk/>
            <pc:sldMk cId="2150662362" sldId="326"/>
            <ac:graphicFrameMk id="8" creationId="{07219AAD-97A6-3628-5ADC-E4FDDF648FDB}"/>
          </ac:graphicFrameMkLst>
        </pc:graphicFrameChg>
        <pc:picChg chg="add mod topLvl modCrop">
          <ac:chgData name="Hashimoto, Chie / 橋本　知依" userId="d974ff01-1f92-419a-ba7c-6fd3fb8463af" providerId="ADAL" clId="{CEC69B72-61DE-432E-9045-BEB07D4FEFC8}" dt="2023-09-13T04:17:52.633" v="3570" actId="1076"/>
          <ac:picMkLst>
            <pc:docMk/>
            <pc:sldMk cId="2150662362" sldId="326"/>
            <ac:picMk id="3" creationId="{701EA599-B850-08DA-6B0B-0BD0A722CF07}"/>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5" creationId="{B20297D4-F2F2-D17F-14E1-D5CFC8392E41}"/>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9" creationId="{3440F271-BC65-FB2F-F8D0-C7BC46D7037C}"/>
          </ac:picMkLst>
        </pc:picChg>
        <pc:cxnChg chg="add mod topLvl">
          <ac:chgData name="Hashimoto, Chie / 橋本　知依" userId="d974ff01-1f92-419a-ba7c-6fd3fb8463af" providerId="ADAL" clId="{CEC69B72-61DE-432E-9045-BEB07D4FEFC8}" dt="2023-09-13T04:17:52.633" v="3570" actId="1076"/>
          <ac:cxnSpMkLst>
            <pc:docMk/>
            <pc:sldMk cId="2150662362" sldId="326"/>
            <ac:cxnSpMk id="11" creationId="{95A6F4A9-6B95-0BC8-08B0-EC9E4CC0015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19" creationId="{23CF319B-769A-909C-EDAA-50B390F19F9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24" creationId="{8E8BC20D-D2FA-79D9-AB2A-AA571A0EE371}"/>
          </ac:cxnSpMkLst>
        </pc:cxnChg>
      </pc:sldChg>
      <pc:sldChg chg="addSp delSp modSp add mod">
        <pc:chgData name="Hashimoto, Chie / 橋本　知依" userId="d974ff01-1f92-419a-ba7c-6fd3fb8463af" providerId="ADAL" clId="{CEC69B72-61DE-432E-9045-BEB07D4FEFC8}" dt="2023-09-26T07:12:51.247" v="7174" actId="20577"/>
        <pc:sldMkLst>
          <pc:docMk/>
          <pc:sldMk cId="3001792241" sldId="327"/>
        </pc:sldMkLst>
        <pc:spChg chg="add del mod">
          <ac:chgData name="Hashimoto, Chie / 橋本　知依" userId="d974ff01-1f92-419a-ba7c-6fd3fb8463af" providerId="ADAL" clId="{CEC69B72-61DE-432E-9045-BEB07D4FEFC8}" dt="2023-09-26T07:03:37.297" v="6951" actId="478"/>
          <ac:spMkLst>
            <pc:docMk/>
            <pc:sldMk cId="3001792241" sldId="327"/>
            <ac:spMk id="2" creationId="{44C7FF70-6E1D-DE15-2BED-AA9303059A8D}"/>
          </ac:spMkLst>
        </pc:spChg>
        <pc:spChg chg="add mod">
          <ac:chgData name="Hashimoto, Chie / 橋本　知依" userId="d974ff01-1f92-419a-ba7c-6fd3fb8463af" providerId="ADAL" clId="{CEC69B72-61DE-432E-9045-BEB07D4FEFC8}" dt="2023-09-26T07:05:21.240" v="6957" actId="164"/>
          <ac:spMkLst>
            <pc:docMk/>
            <pc:sldMk cId="3001792241" sldId="327"/>
            <ac:spMk id="7" creationId="{7C81C386-9868-738C-6219-C7995568CEA4}"/>
          </ac:spMkLst>
        </pc:spChg>
        <pc:spChg chg="add mod">
          <ac:chgData name="Hashimoto, Chie / 橋本　知依" userId="d974ff01-1f92-419a-ba7c-6fd3fb8463af" providerId="ADAL" clId="{CEC69B72-61DE-432E-9045-BEB07D4FEFC8}" dt="2023-09-26T07:06:06.027" v="6964" actId="164"/>
          <ac:spMkLst>
            <pc:docMk/>
            <pc:sldMk cId="3001792241" sldId="327"/>
            <ac:spMk id="10" creationId="{7ADC2C0F-5BB6-D752-1184-F3E43A9B8043}"/>
          </ac:spMkLst>
        </pc:spChg>
        <pc:spChg chg="add mod">
          <ac:chgData name="Hashimoto, Chie / 橋本　知依" userId="d974ff01-1f92-419a-ba7c-6fd3fb8463af" providerId="ADAL" clId="{CEC69B72-61DE-432E-9045-BEB07D4FEFC8}" dt="2023-09-26T07:05:54.739" v="6963" actId="164"/>
          <ac:spMkLst>
            <pc:docMk/>
            <pc:sldMk cId="3001792241" sldId="327"/>
            <ac:spMk id="13" creationId="{12E16C5E-E534-75F3-4982-C1857F88929A}"/>
          </ac:spMkLst>
        </pc:spChg>
        <pc:spChg chg="add mod">
          <ac:chgData name="Hashimoto, Chie / 橋本　知依" userId="d974ff01-1f92-419a-ba7c-6fd3fb8463af" providerId="ADAL" clId="{CEC69B72-61DE-432E-9045-BEB07D4FEFC8}" dt="2023-09-26T07:05:21.240" v="6957" actId="164"/>
          <ac:spMkLst>
            <pc:docMk/>
            <pc:sldMk cId="3001792241" sldId="327"/>
            <ac:spMk id="14" creationId="{4C95C319-FE71-6B75-21C9-8825F2E1E349}"/>
          </ac:spMkLst>
        </pc:spChg>
        <pc:spChg chg="add mod">
          <ac:chgData name="Hashimoto, Chie / 橋本　知依" userId="d974ff01-1f92-419a-ba7c-6fd3fb8463af" providerId="ADAL" clId="{CEC69B72-61DE-432E-9045-BEB07D4FEFC8}" dt="2023-09-26T07:05:54.739" v="6963" actId="164"/>
          <ac:spMkLst>
            <pc:docMk/>
            <pc:sldMk cId="3001792241" sldId="327"/>
            <ac:spMk id="15" creationId="{907F681B-F31D-3C9F-5B90-4CDA24B2F89A}"/>
          </ac:spMkLst>
        </pc:spChg>
        <pc:spChg chg="add del mod">
          <ac:chgData name="Hashimoto, Chie / 橋本　知依" userId="d974ff01-1f92-419a-ba7c-6fd3fb8463af" providerId="ADAL" clId="{CEC69B72-61DE-432E-9045-BEB07D4FEFC8}" dt="2023-09-26T07:07:11.520" v="6992" actId="478"/>
          <ac:spMkLst>
            <pc:docMk/>
            <pc:sldMk cId="3001792241" sldId="327"/>
            <ac:spMk id="16" creationId="{5D11538F-8FB5-F1FB-F405-68D7033A9E57}"/>
          </ac:spMkLst>
        </pc:spChg>
        <pc:grpChg chg="add mod">
          <ac:chgData name="Hashimoto, Chie / 橋本　知依" userId="d974ff01-1f92-419a-ba7c-6fd3fb8463af" providerId="ADAL" clId="{CEC69B72-61DE-432E-9045-BEB07D4FEFC8}" dt="2023-09-26T07:07:17.701" v="6994" actId="1076"/>
          <ac:grpSpMkLst>
            <pc:docMk/>
            <pc:sldMk cId="3001792241" sldId="327"/>
            <ac:grpSpMk id="17" creationId="{EA9E4E91-2990-B388-712F-A46FEF2C208B}"/>
          </ac:grpSpMkLst>
        </pc:grpChg>
        <pc:grpChg chg="add del mod">
          <ac:chgData name="Hashimoto, Chie / 橋本　知依" userId="d974ff01-1f92-419a-ba7c-6fd3fb8463af" providerId="ADAL" clId="{CEC69B72-61DE-432E-9045-BEB07D4FEFC8}" dt="2023-09-26T07:07:00.894" v="6990" actId="478"/>
          <ac:grpSpMkLst>
            <pc:docMk/>
            <pc:sldMk cId="3001792241" sldId="327"/>
            <ac:grpSpMk id="19" creationId="{53F1A216-C341-6F04-308A-8A762F70ABF7}"/>
          </ac:grpSpMkLst>
        </pc:grpChg>
        <pc:grpChg chg="add del mod ord">
          <ac:chgData name="Hashimoto, Chie / 橋本　知依" userId="d974ff01-1f92-419a-ba7c-6fd3fb8463af" providerId="ADAL" clId="{CEC69B72-61DE-432E-9045-BEB07D4FEFC8}" dt="2023-09-26T07:07:00.894" v="6990" actId="478"/>
          <ac:grpSpMkLst>
            <pc:docMk/>
            <pc:sldMk cId="3001792241" sldId="327"/>
            <ac:grpSpMk id="20" creationId="{294A2771-5F88-2A8B-B8A6-F5469A2B8BA2}"/>
          </ac:grpSpMkLst>
        </pc:grpChg>
        <pc:graphicFrameChg chg="mod modGraphic">
          <ac:chgData name="Hashimoto, Chie / 橋本　知依" userId="d974ff01-1f92-419a-ba7c-6fd3fb8463af" providerId="ADAL" clId="{CEC69B72-61DE-432E-9045-BEB07D4FEFC8}" dt="2023-09-26T07:12:51.247" v="7174" actId="20577"/>
          <ac:graphicFrameMkLst>
            <pc:docMk/>
            <pc:sldMk cId="3001792241" sldId="327"/>
            <ac:graphicFrameMk id="8" creationId="{07219AAD-97A6-3628-5ADC-E4FDDF648FDB}"/>
          </ac:graphicFrameMkLst>
        </pc:graphicFrameChg>
        <pc:picChg chg="add mod modCrop">
          <ac:chgData name="Hashimoto, Chie / 橋本　知依" userId="d974ff01-1f92-419a-ba7c-6fd3fb8463af" providerId="ADAL" clId="{CEC69B72-61DE-432E-9045-BEB07D4FEFC8}" dt="2023-09-26T07:06:06.027" v="6964" actId="164"/>
          <ac:picMkLst>
            <pc:docMk/>
            <pc:sldMk cId="3001792241" sldId="327"/>
            <ac:picMk id="3" creationId="{EE6435FA-63E6-3537-FFF0-9B1862EFC11C}"/>
          </ac:picMkLst>
        </pc:picChg>
        <pc:picChg chg="add mod">
          <ac:chgData name="Hashimoto, Chie / 橋本　知依" userId="d974ff01-1f92-419a-ba7c-6fd3fb8463af" providerId="ADAL" clId="{CEC69B72-61DE-432E-9045-BEB07D4FEFC8}" dt="2023-09-26T07:05:21.240" v="6957" actId="164"/>
          <ac:picMkLst>
            <pc:docMk/>
            <pc:sldMk cId="3001792241" sldId="327"/>
            <ac:picMk id="4" creationId="{7B754CF3-8577-B476-3374-9A35BF42E3F7}"/>
          </ac:picMkLst>
        </pc:picChg>
        <pc:picChg chg="add del">
          <ac:chgData name="Hashimoto, Chie / 橋本　知依" userId="d974ff01-1f92-419a-ba7c-6fd3fb8463af" providerId="ADAL" clId="{CEC69B72-61DE-432E-9045-BEB07D4FEFC8}" dt="2023-09-12T09:28:03.375" v="3358" actId="22"/>
          <ac:picMkLst>
            <pc:docMk/>
            <pc:sldMk cId="3001792241" sldId="327"/>
            <ac:picMk id="5" creationId="{4FC01B49-91A5-04DF-8759-EB3E732086FE}"/>
          </ac:picMkLst>
        </pc:picChg>
        <pc:picChg chg="add mod">
          <ac:chgData name="Hashimoto, Chie / 橋本　知依" userId="d974ff01-1f92-419a-ba7c-6fd3fb8463af" providerId="ADAL" clId="{CEC69B72-61DE-432E-9045-BEB07D4FEFC8}" dt="2023-09-26T07:05:21.240" v="6957" actId="164"/>
          <ac:picMkLst>
            <pc:docMk/>
            <pc:sldMk cId="3001792241" sldId="327"/>
            <ac:picMk id="5" creationId="{C42FFABE-FBD3-BA2D-A74C-20E9D5AC6996}"/>
          </ac:picMkLst>
        </pc:picChg>
        <pc:picChg chg="add mod modCrop">
          <ac:chgData name="Hashimoto, Chie / 橋本　知依" userId="d974ff01-1f92-419a-ba7c-6fd3fb8463af" providerId="ADAL" clId="{CEC69B72-61DE-432E-9045-BEB07D4FEFC8}" dt="2023-09-26T07:05:54.739" v="6963" actId="164"/>
          <ac:picMkLst>
            <pc:docMk/>
            <pc:sldMk cId="3001792241" sldId="327"/>
            <ac:picMk id="9" creationId="{88A430D6-B8AA-1373-B420-15A4F7B00234}"/>
          </ac:picMkLst>
        </pc:picChg>
        <pc:cxnChg chg="add mod">
          <ac:chgData name="Hashimoto, Chie / 橋本　知依" userId="d974ff01-1f92-419a-ba7c-6fd3fb8463af" providerId="ADAL" clId="{CEC69B72-61DE-432E-9045-BEB07D4FEFC8}" dt="2023-09-26T07:07:00.894" v="6990" actId="478"/>
          <ac:cxnSpMkLst>
            <pc:docMk/>
            <pc:sldMk cId="3001792241" sldId="327"/>
            <ac:cxnSpMk id="11" creationId="{2CFBE8FE-F4C6-1CE3-D4FD-94553FDA1940}"/>
          </ac:cxnSpMkLst>
        </pc:cxnChg>
        <pc:cxnChg chg="add mod">
          <ac:chgData name="Hashimoto, Chie / 橋本　知依" userId="d974ff01-1f92-419a-ba7c-6fd3fb8463af" providerId="ADAL" clId="{CEC69B72-61DE-432E-9045-BEB07D4FEFC8}" dt="2023-09-26T07:05:21.240" v="6957" actId="164"/>
          <ac:cxnSpMkLst>
            <pc:docMk/>
            <pc:sldMk cId="3001792241" sldId="327"/>
            <ac:cxnSpMk id="12" creationId="{59F0663C-8104-925B-C469-FB42912232B1}"/>
          </ac:cxnSpMkLst>
        </pc:cxnChg>
      </pc:sldChg>
      <pc:sldChg chg="addSp delSp modSp add mod">
        <pc:chgData name="Hashimoto, Chie / 橋本　知依" userId="d974ff01-1f92-419a-ba7c-6fd3fb8463af" providerId="ADAL" clId="{CEC69B72-61DE-432E-9045-BEB07D4FEFC8}" dt="2023-09-26T07:08:35.379" v="7067" actId="20577"/>
        <pc:sldMkLst>
          <pc:docMk/>
          <pc:sldMk cId="3855689316" sldId="328"/>
        </pc:sldMkLst>
        <pc:spChg chg="add mod">
          <ac:chgData name="Hashimoto, Chie / 橋本　知依" userId="d974ff01-1f92-419a-ba7c-6fd3fb8463af" providerId="ADAL" clId="{CEC69B72-61DE-432E-9045-BEB07D4FEFC8}" dt="2023-09-13T04:18:43.191" v="3629" actId="1076"/>
          <ac:spMkLst>
            <pc:docMk/>
            <pc:sldMk cId="3855689316" sldId="328"/>
            <ac:spMk id="4" creationId="{DB7DA942-83B7-7330-1696-CA5120615363}"/>
          </ac:spMkLst>
        </pc:spChg>
        <pc:spChg chg="mod">
          <ac:chgData name="Hashimoto, Chie / 橋本　知依" userId="d974ff01-1f92-419a-ba7c-6fd3fb8463af" providerId="ADAL" clId="{CEC69B72-61DE-432E-9045-BEB07D4FEFC8}" dt="2023-09-12T09:16:52.629" v="2707" actId="164"/>
          <ac:spMkLst>
            <pc:docMk/>
            <pc:sldMk cId="3855689316" sldId="328"/>
            <ac:spMk id="17" creationId="{B316CAF4-FCD4-9ACB-602C-A144DBFC036C}"/>
          </ac:spMkLst>
        </pc:spChg>
        <pc:spChg chg="mod">
          <ac:chgData name="Hashimoto, Chie / 橋本　知依" userId="d974ff01-1f92-419a-ba7c-6fd3fb8463af" providerId="ADAL" clId="{CEC69B72-61DE-432E-9045-BEB07D4FEFC8}" dt="2023-09-12T09:16:52.629" v="2707" actId="164"/>
          <ac:spMkLst>
            <pc:docMk/>
            <pc:sldMk cId="3855689316" sldId="328"/>
            <ac:spMk id="18" creationId="{BBABFC79-3A7D-4354-404A-91456657F4FB}"/>
          </ac:spMkLst>
        </pc:spChg>
        <pc:spChg chg="del">
          <ac:chgData name="Hashimoto, Chie / 橋本　知依" userId="d974ff01-1f92-419a-ba7c-6fd3fb8463af" providerId="ADAL" clId="{CEC69B72-61DE-432E-9045-BEB07D4FEFC8}" dt="2023-09-12T09:16:56.558" v="2709" actId="478"/>
          <ac:spMkLst>
            <pc:docMk/>
            <pc:sldMk cId="3855689316" sldId="328"/>
            <ac:spMk id="22" creationId="{B64EDA99-177C-459E-DC48-F39DC867C855}"/>
          </ac:spMkLst>
        </pc:spChg>
        <pc:spChg chg="mod">
          <ac:chgData name="Hashimoto, Chie / 橋本　知依" userId="d974ff01-1f92-419a-ba7c-6fd3fb8463af" providerId="ADAL" clId="{CEC69B72-61DE-432E-9045-BEB07D4FEFC8}" dt="2023-09-13T04:18:43.191" v="3629" actId="1076"/>
          <ac:spMkLst>
            <pc:docMk/>
            <pc:sldMk cId="3855689316" sldId="328"/>
            <ac:spMk id="27" creationId="{BEA0EE62-0582-B3F7-F03C-911F97C78A7B}"/>
          </ac:spMkLst>
        </pc:spChg>
        <pc:grpChg chg="add mod">
          <ac:chgData name="Hashimoto, Chie / 橋本　知依" userId="d974ff01-1f92-419a-ba7c-6fd3fb8463af" providerId="ADAL" clId="{CEC69B72-61DE-432E-9045-BEB07D4FEFC8}" dt="2023-09-13T04:18:43.191" v="3629" actId="1076"/>
          <ac:grpSpMkLst>
            <pc:docMk/>
            <pc:sldMk cId="3855689316" sldId="328"/>
            <ac:grpSpMk id="2" creationId="{C03D44D3-B51E-7D67-8175-4CBB490D3B70}"/>
          </ac:grpSpMkLst>
        </pc:grpChg>
        <pc:grpChg chg="mod">
          <ac:chgData name="Hashimoto, Chie / 橋本　知依" userId="d974ff01-1f92-419a-ba7c-6fd3fb8463af" providerId="ADAL" clId="{CEC69B72-61DE-432E-9045-BEB07D4FEFC8}" dt="2023-09-12T09:16:52.629" v="2707" actId="164"/>
          <ac:grpSpMkLst>
            <pc:docMk/>
            <pc:sldMk cId="3855689316" sldId="328"/>
            <ac:grpSpMk id="15" creationId="{A1EB7960-60B8-BC4A-B7B0-B1009EE42956}"/>
          </ac:grpSpMkLst>
        </pc:grpChg>
        <pc:graphicFrameChg chg="mod modGraphic">
          <ac:chgData name="Hashimoto, Chie / 橋本　知依" userId="d974ff01-1f92-419a-ba7c-6fd3fb8463af" providerId="ADAL" clId="{CEC69B72-61DE-432E-9045-BEB07D4FEFC8}" dt="2023-09-26T07:08:35.379" v="7067" actId="20577"/>
          <ac:graphicFrameMkLst>
            <pc:docMk/>
            <pc:sldMk cId="3855689316" sldId="328"/>
            <ac:graphicFrameMk id="8" creationId="{07219AAD-97A6-3628-5ADC-E4FDDF648FDB}"/>
          </ac:graphicFrameMkLst>
        </pc:graphicFrameChg>
        <pc:picChg chg="mod">
          <ac:chgData name="Hashimoto, Chie / 橋本　知依" userId="d974ff01-1f92-419a-ba7c-6fd3fb8463af" providerId="ADAL" clId="{CEC69B72-61DE-432E-9045-BEB07D4FEFC8}" dt="2023-09-12T09:16:52.629" v="2707" actId="164"/>
          <ac:picMkLst>
            <pc:docMk/>
            <pc:sldMk cId="3855689316" sldId="328"/>
            <ac:picMk id="5" creationId="{B20297D4-F2F2-D17F-14E1-D5CFC8392E41}"/>
          </ac:picMkLst>
        </pc:picChg>
        <pc:picChg chg="mod">
          <ac:chgData name="Hashimoto, Chie / 橋本　知依" userId="d974ff01-1f92-419a-ba7c-6fd3fb8463af" providerId="ADAL" clId="{CEC69B72-61DE-432E-9045-BEB07D4FEFC8}" dt="2023-09-12T09:16:52.629" v="2707" actId="164"/>
          <ac:picMkLst>
            <pc:docMk/>
            <pc:sldMk cId="3855689316" sldId="328"/>
            <ac:picMk id="9" creationId="{3440F271-BC65-FB2F-F8D0-C7BC46D7037C}"/>
          </ac:picMkLst>
        </pc:picChg>
        <pc:cxnChg chg="mod">
          <ac:chgData name="Hashimoto, Chie / 橋本　知依" userId="d974ff01-1f92-419a-ba7c-6fd3fb8463af" providerId="ADAL" clId="{CEC69B72-61DE-432E-9045-BEB07D4FEFC8}" dt="2023-09-12T09:16:52.629" v="2707" actId="164"/>
          <ac:cxnSpMkLst>
            <pc:docMk/>
            <pc:sldMk cId="3855689316" sldId="328"/>
            <ac:cxnSpMk id="19" creationId="{23CF319B-769A-909C-EDAA-50B390F19F99}"/>
          </ac:cxnSpMkLst>
        </pc:cxnChg>
        <pc:cxnChg chg="mod">
          <ac:chgData name="Hashimoto, Chie / 橋本　知依" userId="d974ff01-1f92-419a-ba7c-6fd3fb8463af" providerId="ADAL" clId="{CEC69B72-61DE-432E-9045-BEB07D4FEFC8}" dt="2023-09-12T09:16:52.629" v="2707" actId="164"/>
          <ac:cxnSpMkLst>
            <pc:docMk/>
            <pc:sldMk cId="3855689316" sldId="328"/>
            <ac:cxnSpMk id="24" creationId="{8E8BC20D-D2FA-79D9-AB2A-AA571A0EE371}"/>
          </ac:cxnSpMkLst>
        </pc:cxnChg>
      </pc:sldChg>
      <pc:sldChg chg="delSp new del mod">
        <pc:chgData name="Hashimoto, Chie / 橋本　知依" userId="d974ff01-1f92-419a-ba7c-6fd3fb8463af" providerId="ADAL" clId="{CEC69B72-61DE-432E-9045-BEB07D4FEFC8}" dt="2023-09-25T23:47:30.211" v="3731" actId="47"/>
        <pc:sldMkLst>
          <pc:docMk/>
          <pc:sldMk cId="981623921" sldId="329"/>
        </pc:sldMkLst>
        <pc:spChg chg="del">
          <ac:chgData name="Hashimoto, Chie / 橋本　知依" userId="d974ff01-1f92-419a-ba7c-6fd3fb8463af" providerId="ADAL" clId="{CEC69B72-61DE-432E-9045-BEB07D4FEFC8}" dt="2023-09-25T23:47:26.672" v="3730" actId="478"/>
          <ac:spMkLst>
            <pc:docMk/>
            <pc:sldMk cId="981623921" sldId="329"/>
            <ac:spMk id="2" creationId="{769BFFD9-84B2-1726-F804-EC52B3D2DAC3}"/>
          </ac:spMkLst>
        </pc:spChg>
        <pc:spChg chg="del">
          <ac:chgData name="Hashimoto, Chie / 橋本　知依" userId="d974ff01-1f92-419a-ba7c-6fd3fb8463af" providerId="ADAL" clId="{CEC69B72-61DE-432E-9045-BEB07D4FEFC8}" dt="2023-09-25T23:47:26.672" v="3730" actId="478"/>
          <ac:spMkLst>
            <pc:docMk/>
            <pc:sldMk cId="981623921" sldId="329"/>
            <ac:spMk id="3" creationId="{7593802C-A45A-63CB-ACF3-F1BEE3609D08}"/>
          </ac:spMkLst>
        </pc:spChg>
        <pc:spChg chg="del">
          <ac:chgData name="Hashimoto, Chie / 橋本　知依" userId="d974ff01-1f92-419a-ba7c-6fd3fb8463af" providerId="ADAL" clId="{CEC69B72-61DE-432E-9045-BEB07D4FEFC8}" dt="2023-09-25T23:47:26.672" v="3730" actId="478"/>
          <ac:spMkLst>
            <pc:docMk/>
            <pc:sldMk cId="981623921" sldId="329"/>
            <ac:spMk id="4" creationId="{D431FE1C-3ECD-5073-78F7-0023F9C8211E}"/>
          </ac:spMkLst>
        </pc:spChg>
        <pc:spChg chg="del">
          <ac:chgData name="Hashimoto, Chie / 橋本　知依" userId="d974ff01-1f92-419a-ba7c-6fd3fb8463af" providerId="ADAL" clId="{CEC69B72-61DE-432E-9045-BEB07D4FEFC8}" dt="2023-09-25T23:47:26.672" v="3730" actId="478"/>
          <ac:spMkLst>
            <pc:docMk/>
            <pc:sldMk cId="981623921" sldId="329"/>
            <ac:spMk id="5" creationId="{92CFC14B-4A22-A0D1-EA89-88F7EB7EA20B}"/>
          </ac:spMkLst>
        </pc:spChg>
      </pc:sldChg>
      <pc:sldChg chg="addSp delSp modSp add del mod">
        <pc:chgData name="Hashimoto, Chie / 橋本　知依" userId="d974ff01-1f92-419a-ba7c-6fd3fb8463af" providerId="ADAL" clId="{CEC69B72-61DE-432E-9045-BEB07D4FEFC8}" dt="2023-09-26T07:07:22.327" v="6996" actId="47"/>
        <pc:sldMkLst>
          <pc:docMk/>
          <pc:sldMk cId="1541515246" sldId="329"/>
        </pc:sldMkLst>
        <pc:spChg chg="add del mod">
          <ac:chgData name="Hashimoto, Chie / 橋本　知依" userId="d974ff01-1f92-419a-ba7c-6fd3fb8463af" providerId="ADAL" clId="{CEC69B72-61DE-432E-9045-BEB07D4FEFC8}" dt="2023-09-26T07:05:16.284" v="6955" actId="21"/>
          <ac:spMkLst>
            <pc:docMk/>
            <pc:sldMk cId="1541515246" sldId="329"/>
            <ac:spMk id="9" creationId="{278FB008-2CCE-C668-4B79-4A707F70BFDC}"/>
          </ac:spMkLst>
        </pc:spChg>
        <pc:spChg chg="add del mod">
          <ac:chgData name="Hashimoto, Chie / 橋本　知依" userId="d974ff01-1f92-419a-ba7c-6fd3fb8463af" providerId="ADAL" clId="{CEC69B72-61DE-432E-9045-BEB07D4FEFC8}" dt="2023-09-26T07:05:16.284" v="6955" actId="21"/>
          <ac:spMkLst>
            <pc:docMk/>
            <pc:sldMk cId="1541515246" sldId="329"/>
            <ac:spMk id="13" creationId="{66CC4304-DBF3-E06C-C5C2-7A7B15196AC3}"/>
          </ac:spMkLst>
        </pc:spChg>
        <pc:graphicFrameChg chg="add del mod modGraphic">
          <ac:chgData name="Hashimoto, Chie / 橋本　知依" userId="d974ff01-1f92-419a-ba7c-6fd3fb8463af" providerId="ADAL" clId="{CEC69B72-61DE-432E-9045-BEB07D4FEFC8}" dt="2023-09-26T00:39:41.508" v="4200" actId="20577"/>
          <ac:graphicFrameMkLst>
            <pc:docMk/>
            <pc:sldMk cId="1541515246" sldId="329"/>
            <ac:graphicFrameMk id="8" creationId="{07219AAD-97A6-3628-5ADC-E4FDDF648FDB}"/>
          </ac:graphicFrameMkLst>
        </pc:graphicFrameChg>
        <pc:picChg chg="add del mod">
          <ac:chgData name="Hashimoto, Chie / 橋本　知依" userId="d974ff01-1f92-419a-ba7c-6fd3fb8463af" providerId="ADAL" clId="{CEC69B72-61DE-432E-9045-BEB07D4FEFC8}" dt="2023-09-26T07:05:16.284" v="6955" actId="21"/>
          <ac:picMkLst>
            <pc:docMk/>
            <pc:sldMk cId="1541515246" sldId="329"/>
            <ac:picMk id="3" creationId="{BD777D6E-7FF9-10A8-22D6-752153209459}"/>
          </ac:picMkLst>
        </pc:picChg>
        <pc:picChg chg="add del mod">
          <ac:chgData name="Hashimoto, Chie / 橋本　知依" userId="d974ff01-1f92-419a-ba7c-6fd3fb8463af" providerId="ADAL" clId="{CEC69B72-61DE-432E-9045-BEB07D4FEFC8}" dt="2023-09-26T00:20:49.640" v="3976"/>
          <ac:picMkLst>
            <pc:docMk/>
            <pc:sldMk cId="1541515246" sldId="329"/>
            <ac:picMk id="4" creationId="{955C9C5C-93AB-B309-B548-0DDD70AE3A12}"/>
          </ac:picMkLst>
        </pc:picChg>
        <pc:picChg chg="add del mod">
          <ac:chgData name="Hashimoto, Chie / 橋本　知依" userId="d974ff01-1f92-419a-ba7c-6fd3fb8463af" providerId="ADAL" clId="{CEC69B72-61DE-432E-9045-BEB07D4FEFC8}" dt="2023-09-26T07:05:16.284" v="6955" actId="21"/>
          <ac:picMkLst>
            <pc:docMk/>
            <pc:sldMk cId="1541515246" sldId="329"/>
            <ac:picMk id="7" creationId="{ECACED21-7080-70BA-06AD-31640C742C9A}"/>
          </ac:picMkLst>
        </pc:picChg>
        <pc:cxnChg chg="add del mod">
          <ac:chgData name="Hashimoto, Chie / 橋本　知依" userId="d974ff01-1f92-419a-ba7c-6fd3fb8463af" providerId="ADAL" clId="{CEC69B72-61DE-432E-9045-BEB07D4FEFC8}" dt="2023-09-26T07:05:16.284" v="6955" actId="21"/>
          <ac:cxnSpMkLst>
            <pc:docMk/>
            <pc:sldMk cId="1541515246" sldId="329"/>
            <ac:cxnSpMk id="10" creationId="{32259B52-2BB6-9088-DCB5-7507F1CC6668}"/>
          </ac:cxnSpMkLst>
        </pc:cxnChg>
      </pc:sldChg>
      <pc:sldChg chg="addSp modSp add del mod">
        <pc:chgData name="Hashimoto, Chie / 橋本　知依" userId="d974ff01-1f92-419a-ba7c-6fd3fb8463af" providerId="ADAL" clId="{CEC69B72-61DE-432E-9045-BEB07D4FEFC8}" dt="2023-09-26T07:04:45.565" v="6953" actId="47"/>
        <pc:sldMkLst>
          <pc:docMk/>
          <pc:sldMk cId="2043304112" sldId="330"/>
        </pc:sldMkLst>
        <pc:graphicFrameChg chg="mod modGraphic">
          <ac:chgData name="Hashimoto, Chie / 橋本　知依" userId="d974ff01-1f92-419a-ba7c-6fd3fb8463af" providerId="ADAL" clId="{CEC69B72-61DE-432E-9045-BEB07D4FEFC8}" dt="2023-09-26T00:39:36.402" v="4199" actId="6549"/>
          <ac:graphicFrameMkLst>
            <pc:docMk/>
            <pc:sldMk cId="2043304112" sldId="330"/>
            <ac:graphicFrameMk id="8" creationId="{07219AAD-97A6-3628-5ADC-E4FDDF648FDB}"/>
          </ac:graphicFrameMkLst>
        </pc:graphicFrameChg>
        <pc:picChg chg="add mod modCrop">
          <ac:chgData name="Hashimoto, Chie / 橋本　知依" userId="d974ff01-1f92-419a-ba7c-6fd3fb8463af" providerId="ADAL" clId="{CEC69B72-61DE-432E-9045-BEB07D4FEFC8}" dt="2023-09-26T00:27:56.351" v="4191" actId="1076"/>
          <ac:picMkLst>
            <pc:docMk/>
            <pc:sldMk cId="2043304112" sldId="330"/>
            <ac:picMk id="3" creationId="{8CFCF54C-5498-3D84-7B83-4D6EE3CC3C10}"/>
          </ac:picMkLst>
        </pc:picChg>
      </pc:sldChg>
      <pc:sldChg chg="addSp delSp modSp add mod">
        <pc:chgData name="Hashimoto, Chie / 橋本　知依" userId="d974ff01-1f92-419a-ba7c-6fd3fb8463af" providerId="ADAL" clId="{CEC69B72-61DE-432E-9045-BEB07D4FEFC8}" dt="2023-09-26T07:13:57.476" v="7226" actId="20577"/>
        <pc:sldMkLst>
          <pc:docMk/>
          <pc:sldMk cId="3792151018" sldId="331"/>
        </pc:sldMkLst>
        <pc:spChg chg="del">
          <ac:chgData name="Hashimoto, Chie / 橋本　知依" userId="d974ff01-1f92-419a-ba7c-6fd3fb8463af" providerId="ADAL" clId="{CEC69B72-61DE-432E-9045-BEB07D4FEFC8}" dt="2023-09-26T01:09:49.637" v="5030" actId="478"/>
          <ac:spMkLst>
            <pc:docMk/>
            <pc:sldMk cId="3792151018" sldId="331"/>
            <ac:spMk id="9" creationId="{278FB008-2CCE-C668-4B79-4A707F70BFDC}"/>
          </ac:spMkLst>
        </pc:spChg>
        <pc:spChg chg="add del">
          <ac:chgData name="Hashimoto, Chie / 橋本　知依" userId="d974ff01-1f92-419a-ba7c-6fd3fb8463af" providerId="ADAL" clId="{CEC69B72-61DE-432E-9045-BEB07D4FEFC8}" dt="2023-09-26T01:09:48.292" v="5029" actId="478"/>
          <ac:spMkLst>
            <pc:docMk/>
            <pc:sldMk cId="3792151018" sldId="331"/>
            <ac:spMk id="13" creationId="{66CC4304-DBF3-E06C-C5C2-7A7B15196AC3}"/>
          </ac:spMkLst>
        </pc:spChg>
        <pc:graphicFrameChg chg="mod modGraphic">
          <ac:chgData name="Hashimoto, Chie / 橋本　知依" userId="d974ff01-1f92-419a-ba7c-6fd3fb8463af" providerId="ADAL" clId="{CEC69B72-61DE-432E-9045-BEB07D4FEFC8}" dt="2023-09-26T07:13:57.476" v="7226" actId="20577"/>
          <ac:graphicFrameMkLst>
            <pc:docMk/>
            <pc:sldMk cId="3792151018" sldId="331"/>
            <ac:graphicFrameMk id="8" creationId="{07219AAD-97A6-3628-5ADC-E4FDDF648FDB}"/>
          </ac:graphicFrameMkLst>
        </pc:graphicFrameChg>
        <pc:picChg chg="add del">
          <ac:chgData name="Hashimoto, Chie / 橋本　知依" userId="d974ff01-1f92-419a-ba7c-6fd3fb8463af" providerId="ADAL" clId="{CEC69B72-61DE-432E-9045-BEB07D4FEFC8}" dt="2023-09-26T00:39:28.960" v="4195" actId="478"/>
          <ac:picMkLst>
            <pc:docMk/>
            <pc:sldMk cId="3792151018" sldId="331"/>
            <ac:picMk id="3" creationId="{BD777D6E-7FF9-10A8-22D6-752153209459}"/>
          </ac:picMkLst>
        </pc:picChg>
        <pc:picChg chg="add del">
          <ac:chgData name="Hashimoto, Chie / 橋本　知依" userId="d974ff01-1f92-419a-ba7c-6fd3fb8463af" providerId="ADAL" clId="{CEC69B72-61DE-432E-9045-BEB07D4FEFC8}" dt="2023-09-26T00:39:28.960" v="4195" actId="478"/>
          <ac:picMkLst>
            <pc:docMk/>
            <pc:sldMk cId="3792151018" sldId="331"/>
            <ac:picMk id="7" creationId="{ECACED21-7080-70BA-06AD-31640C742C9A}"/>
          </ac:picMkLst>
        </pc:picChg>
        <pc:cxnChg chg="add del mod">
          <ac:chgData name="Hashimoto, Chie / 橋本　知依" userId="d974ff01-1f92-419a-ba7c-6fd3fb8463af" providerId="ADAL" clId="{CEC69B72-61DE-432E-9045-BEB07D4FEFC8}" dt="2023-09-26T01:09:50.240" v="5031" actId="478"/>
          <ac:cxnSpMkLst>
            <pc:docMk/>
            <pc:sldMk cId="3792151018" sldId="331"/>
            <ac:cxnSpMk id="10" creationId="{32259B52-2BB6-9088-DCB5-7507F1CC6668}"/>
          </ac:cxnSpMkLst>
        </pc:cxnChg>
      </pc:sldChg>
      <pc:sldChg chg="addSp delSp modSp add mod">
        <pc:chgData name="Hashimoto, Chie / 橋本　知依" userId="d974ff01-1f92-419a-ba7c-6fd3fb8463af" providerId="ADAL" clId="{CEC69B72-61DE-432E-9045-BEB07D4FEFC8}" dt="2023-09-26T07:09:18.194" v="7071" actId="20577"/>
        <pc:sldMkLst>
          <pc:docMk/>
          <pc:sldMk cId="2146032486" sldId="332"/>
        </pc:sldMkLst>
        <pc:spChg chg="add mod">
          <ac:chgData name="Hashimoto, Chie / 橋本　知依" userId="d974ff01-1f92-419a-ba7c-6fd3fb8463af" providerId="ADAL" clId="{CEC69B72-61DE-432E-9045-BEB07D4FEFC8}" dt="2023-09-26T02:07:48.426" v="5842" actId="14100"/>
          <ac:spMkLst>
            <pc:docMk/>
            <pc:sldMk cId="2146032486" sldId="332"/>
            <ac:spMk id="5" creationId="{9B965895-68D2-9B52-9DBA-1F45A673C88E}"/>
          </ac:spMkLst>
        </pc:spChg>
        <pc:spChg chg="add mod">
          <ac:chgData name="Hashimoto, Chie / 橋本　知依" userId="d974ff01-1f92-419a-ba7c-6fd3fb8463af" providerId="ADAL" clId="{CEC69B72-61DE-432E-9045-BEB07D4FEFC8}" dt="2023-09-26T02:08:26.599" v="5960" actId="20577"/>
          <ac:spMkLst>
            <pc:docMk/>
            <pc:sldMk cId="2146032486" sldId="332"/>
            <ac:spMk id="7" creationId="{FEF36CF5-FFB4-CDD6-80B7-CF2960CD1E4F}"/>
          </ac:spMkLst>
        </pc:spChg>
        <pc:spChg chg="add del mod">
          <ac:chgData name="Hashimoto, Chie / 橋本　知依" userId="d974ff01-1f92-419a-ba7c-6fd3fb8463af" providerId="ADAL" clId="{CEC69B72-61DE-432E-9045-BEB07D4FEFC8}" dt="2023-09-26T02:12:07.251" v="6056"/>
          <ac:spMkLst>
            <pc:docMk/>
            <pc:sldMk cId="2146032486" sldId="332"/>
            <ac:spMk id="11" creationId="{903577AE-5439-05DF-5741-7F93AA10D81B}"/>
          </ac:spMkLst>
        </pc:spChg>
        <pc:spChg chg="add mod">
          <ac:chgData name="Hashimoto, Chie / 橋本　知依" userId="d974ff01-1f92-419a-ba7c-6fd3fb8463af" providerId="ADAL" clId="{CEC69B72-61DE-432E-9045-BEB07D4FEFC8}" dt="2023-09-26T02:12:20.883" v="6060" actId="1076"/>
          <ac:spMkLst>
            <pc:docMk/>
            <pc:sldMk cId="2146032486" sldId="332"/>
            <ac:spMk id="13" creationId="{6D0E5B90-2C7E-A916-8BDF-2AFAB97AF93C}"/>
          </ac:spMkLst>
        </pc:spChg>
        <pc:graphicFrameChg chg="mod modGraphic">
          <ac:chgData name="Hashimoto, Chie / 橋本　知依" userId="d974ff01-1f92-419a-ba7c-6fd3fb8463af" providerId="ADAL" clId="{CEC69B72-61DE-432E-9045-BEB07D4FEFC8}" dt="2023-09-26T07:09:18.194" v="7071" actId="20577"/>
          <ac:graphicFrameMkLst>
            <pc:docMk/>
            <pc:sldMk cId="2146032486" sldId="332"/>
            <ac:graphicFrameMk id="8" creationId="{07219AAD-97A6-3628-5ADC-E4FDDF648FDB}"/>
          </ac:graphicFrameMkLst>
        </pc:graphicFrameChg>
        <pc:picChg chg="del">
          <ac:chgData name="Hashimoto, Chie / 橋本　知依" userId="d974ff01-1f92-419a-ba7c-6fd3fb8463af" providerId="ADAL" clId="{CEC69B72-61DE-432E-9045-BEB07D4FEFC8}" dt="2023-09-26T01:55:22.683" v="5545" actId="478"/>
          <ac:picMkLst>
            <pc:docMk/>
            <pc:sldMk cId="2146032486" sldId="332"/>
            <ac:picMk id="3" creationId="{8CFCF54C-5498-3D84-7B83-4D6EE3CC3C10}"/>
          </ac:picMkLst>
        </pc:picChg>
        <pc:picChg chg="add mod">
          <ac:chgData name="Hashimoto, Chie / 橋本　知依" userId="d974ff01-1f92-419a-ba7c-6fd3fb8463af" providerId="ADAL" clId="{CEC69B72-61DE-432E-9045-BEB07D4FEFC8}" dt="2023-09-26T02:07:02.276" v="5749" actId="1076"/>
          <ac:picMkLst>
            <pc:docMk/>
            <pc:sldMk cId="2146032486" sldId="332"/>
            <ac:picMk id="4" creationId="{59CDC3D2-A17E-66FA-E2D8-7F315EB3A886}"/>
          </ac:picMkLst>
        </pc:picChg>
        <pc:picChg chg="add mod modCrop">
          <ac:chgData name="Hashimoto, Chie / 橋本　知依" userId="d974ff01-1f92-419a-ba7c-6fd3fb8463af" providerId="ADAL" clId="{CEC69B72-61DE-432E-9045-BEB07D4FEFC8}" dt="2023-09-26T02:12:04.542" v="6054" actId="1076"/>
          <ac:picMkLst>
            <pc:docMk/>
            <pc:sldMk cId="2146032486" sldId="332"/>
            <ac:picMk id="10" creationId="{FA377643-1B22-6053-E889-3C024D5DF1E9}"/>
          </ac:picMkLst>
        </pc:picChg>
        <pc:picChg chg="add mod ord">
          <ac:chgData name="Hashimoto, Chie / 橋本　知依" userId="d974ff01-1f92-419a-ba7c-6fd3fb8463af" providerId="ADAL" clId="{CEC69B72-61DE-432E-9045-BEB07D4FEFC8}" dt="2023-09-26T02:12:25.528" v="6063" actId="1076"/>
          <ac:picMkLst>
            <pc:docMk/>
            <pc:sldMk cId="2146032486" sldId="332"/>
            <ac:picMk id="12" creationId="{5C676528-979F-8D7C-96FF-BE0958571D49}"/>
          </ac:picMkLst>
        </pc:picChg>
      </pc:sldChg>
      <pc:sldChg chg="new del">
        <pc:chgData name="Hashimoto, Chie / 橋本　知依" userId="d974ff01-1f92-419a-ba7c-6fd3fb8463af" providerId="ADAL" clId="{CEC69B72-61DE-432E-9045-BEB07D4FEFC8}" dt="2023-09-26T01:54:57.112" v="5541" actId="47"/>
        <pc:sldMkLst>
          <pc:docMk/>
          <pc:sldMk cId="3764789913" sldId="332"/>
        </pc:sldMkLst>
      </pc:sldChg>
      <pc:sldChg chg="addSp delSp modSp add mod">
        <pc:chgData name="Hashimoto, Chie / 橋本　知依" userId="d974ff01-1f92-419a-ba7c-6fd3fb8463af" providerId="ADAL" clId="{CEC69B72-61DE-432E-9045-BEB07D4FEFC8}" dt="2023-09-26T07:09:20.217" v="7073" actId="20577"/>
        <pc:sldMkLst>
          <pc:docMk/>
          <pc:sldMk cId="2241326893" sldId="333"/>
        </pc:sldMkLst>
        <pc:spChg chg="del">
          <ac:chgData name="Hashimoto, Chie / 橋本　知依" userId="d974ff01-1f92-419a-ba7c-6fd3fb8463af" providerId="ADAL" clId="{CEC69B72-61DE-432E-9045-BEB07D4FEFC8}" dt="2023-09-26T02:14:28.680" v="6065" actId="478"/>
          <ac:spMkLst>
            <pc:docMk/>
            <pc:sldMk cId="2241326893" sldId="333"/>
            <ac:spMk id="5" creationId="{9B965895-68D2-9B52-9DBA-1F45A673C88E}"/>
          </ac:spMkLst>
        </pc:spChg>
        <pc:spChg chg="del">
          <ac:chgData name="Hashimoto, Chie / 橋本　知依" userId="d974ff01-1f92-419a-ba7c-6fd3fb8463af" providerId="ADAL" clId="{CEC69B72-61DE-432E-9045-BEB07D4FEFC8}" dt="2023-09-26T02:14:37.471" v="6069" actId="478"/>
          <ac:spMkLst>
            <pc:docMk/>
            <pc:sldMk cId="2241326893" sldId="333"/>
            <ac:spMk id="7" creationId="{FEF36CF5-FFB4-CDD6-80B7-CF2960CD1E4F}"/>
          </ac:spMkLst>
        </pc:spChg>
        <pc:spChg chg="del">
          <ac:chgData name="Hashimoto, Chie / 橋本　知依" userId="d974ff01-1f92-419a-ba7c-6fd3fb8463af" providerId="ADAL" clId="{CEC69B72-61DE-432E-9045-BEB07D4FEFC8}" dt="2023-09-26T02:16:26.980" v="6190" actId="478"/>
          <ac:spMkLst>
            <pc:docMk/>
            <pc:sldMk cId="2241326893" sldId="333"/>
            <ac:spMk id="13" creationId="{6D0E5B90-2C7E-A916-8BDF-2AFAB97AF93C}"/>
          </ac:spMkLst>
        </pc:spChg>
        <pc:spChg chg="add mod">
          <ac:chgData name="Hashimoto, Chie / 橋本　知依" userId="d974ff01-1f92-419a-ba7c-6fd3fb8463af" providerId="ADAL" clId="{CEC69B72-61DE-432E-9045-BEB07D4FEFC8}" dt="2023-09-26T02:17:31.525" v="6196" actId="1076"/>
          <ac:spMkLst>
            <pc:docMk/>
            <pc:sldMk cId="2241326893" sldId="333"/>
            <ac:spMk id="15" creationId="{027486A5-F98F-A8B2-FA43-A5B15A227633}"/>
          </ac:spMkLst>
        </pc:spChg>
        <pc:spChg chg="add mod">
          <ac:chgData name="Hashimoto, Chie / 橋本　知依" userId="d974ff01-1f92-419a-ba7c-6fd3fb8463af" providerId="ADAL" clId="{CEC69B72-61DE-432E-9045-BEB07D4FEFC8}" dt="2023-09-26T02:22:28.282" v="6338" actId="164"/>
          <ac:spMkLst>
            <pc:docMk/>
            <pc:sldMk cId="2241326893" sldId="333"/>
            <ac:spMk id="21" creationId="{96DB8264-927E-25AC-FD44-DF6C2D62AC1C}"/>
          </ac:spMkLst>
        </pc:spChg>
        <pc:spChg chg="add mod">
          <ac:chgData name="Hashimoto, Chie / 橋本　知依" userId="d974ff01-1f92-419a-ba7c-6fd3fb8463af" providerId="ADAL" clId="{CEC69B72-61DE-432E-9045-BEB07D4FEFC8}" dt="2023-09-26T02:22:28.282" v="6338" actId="164"/>
          <ac:spMkLst>
            <pc:docMk/>
            <pc:sldMk cId="2241326893" sldId="333"/>
            <ac:spMk id="23" creationId="{4A6FF479-584B-EBA4-4453-D82A0EE09609}"/>
          </ac:spMkLst>
        </pc:spChg>
        <pc:spChg chg="add mod">
          <ac:chgData name="Hashimoto, Chie / 橋本　知依" userId="d974ff01-1f92-419a-ba7c-6fd3fb8463af" providerId="ADAL" clId="{CEC69B72-61DE-432E-9045-BEB07D4FEFC8}" dt="2023-09-26T02:22:28.282" v="6338" actId="164"/>
          <ac:spMkLst>
            <pc:docMk/>
            <pc:sldMk cId="2241326893" sldId="333"/>
            <ac:spMk id="26" creationId="{90EEF916-0643-EA14-FC8C-61AAD9B0B68F}"/>
          </ac:spMkLst>
        </pc:spChg>
        <pc:spChg chg="add mod">
          <ac:chgData name="Hashimoto, Chie / 橋本　知依" userId="d974ff01-1f92-419a-ba7c-6fd3fb8463af" providerId="ADAL" clId="{CEC69B72-61DE-432E-9045-BEB07D4FEFC8}" dt="2023-09-26T02:27:30.287" v="6531" actId="14100"/>
          <ac:spMkLst>
            <pc:docMk/>
            <pc:sldMk cId="2241326893" sldId="333"/>
            <ac:spMk id="31" creationId="{4279095C-39A7-B223-510E-AB90EA720BD9}"/>
          </ac:spMkLst>
        </pc:spChg>
        <pc:spChg chg="add mod">
          <ac:chgData name="Hashimoto, Chie / 橋本　知依" userId="d974ff01-1f92-419a-ba7c-6fd3fb8463af" providerId="ADAL" clId="{CEC69B72-61DE-432E-9045-BEB07D4FEFC8}" dt="2023-09-26T02:31:26.906" v="6591" actId="1076"/>
          <ac:spMkLst>
            <pc:docMk/>
            <pc:sldMk cId="2241326893" sldId="333"/>
            <ac:spMk id="35" creationId="{0AE92C65-8825-CF03-9F0E-06584D444E4F}"/>
          </ac:spMkLst>
        </pc:spChg>
        <pc:grpChg chg="add mod">
          <ac:chgData name="Hashimoto, Chie / 橋本　知依" userId="d974ff01-1f92-419a-ba7c-6fd3fb8463af" providerId="ADAL" clId="{CEC69B72-61DE-432E-9045-BEB07D4FEFC8}" dt="2023-09-26T02:22:29.455" v="6339" actId="1076"/>
          <ac:grpSpMkLst>
            <pc:docMk/>
            <pc:sldMk cId="2241326893" sldId="333"/>
            <ac:grpSpMk id="28" creationId="{E9A80EC8-5BC9-696A-6224-DD4F7EE70608}"/>
          </ac:grpSpMkLst>
        </pc:grpChg>
        <pc:graphicFrameChg chg="mod modGraphic">
          <ac:chgData name="Hashimoto, Chie / 橋本　知依" userId="d974ff01-1f92-419a-ba7c-6fd3fb8463af" providerId="ADAL" clId="{CEC69B72-61DE-432E-9045-BEB07D4FEFC8}" dt="2023-09-26T07:09:20.217" v="7073" actId="20577"/>
          <ac:graphicFrameMkLst>
            <pc:docMk/>
            <pc:sldMk cId="2241326893" sldId="333"/>
            <ac:graphicFrameMk id="8" creationId="{07219AAD-97A6-3628-5ADC-E4FDDF648FDB}"/>
          </ac:graphicFrameMkLst>
        </pc:graphicFrameChg>
        <pc:picChg chg="add mod modCrop">
          <ac:chgData name="Hashimoto, Chie / 橋本　知依" userId="d974ff01-1f92-419a-ba7c-6fd3fb8463af" providerId="ADAL" clId="{CEC69B72-61DE-432E-9045-BEB07D4FEFC8}" dt="2023-09-26T02:17:27.379" v="6194" actId="732"/>
          <ac:picMkLst>
            <pc:docMk/>
            <pc:sldMk cId="2241326893" sldId="333"/>
            <ac:picMk id="3" creationId="{A6AEAA01-E298-C2E5-D8E0-527315B1A56E}"/>
          </ac:picMkLst>
        </pc:picChg>
        <pc:picChg chg="del">
          <ac:chgData name="Hashimoto, Chie / 橋本　知依" userId="d974ff01-1f92-419a-ba7c-6fd3fb8463af" providerId="ADAL" clId="{CEC69B72-61DE-432E-9045-BEB07D4FEFC8}" dt="2023-09-26T02:14:28.680" v="6065" actId="478"/>
          <ac:picMkLst>
            <pc:docMk/>
            <pc:sldMk cId="2241326893" sldId="333"/>
            <ac:picMk id="4" creationId="{59CDC3D2-A17E-66FA-E2D8-7F315EB3A886}"/>
          </ac:picMkLst>
        </pc:picChg>
        <pc:picChg chg="del">
          <ac:chgData name="Hashimoto, Chie / 橋本　知依" userId="d974ff01-1f92-419a-ba7c-6fd3fb8463af" providerId="ADAL" clId="{CEC69B72-61DE-432E-9045-BEB07D4FEFC8}" dt="2023-09-26T02:14:29.328" v="6066" actId="478"/>
          <ac:picMkLst>
            <pc:docMk/>
            <pc:sldMk cId="2241326893" sldId="333"/>
            <ac:picMk id="10" creationId="{FA377643-1B22-6053-E889-3C024D5DF1E9}"/>
          </ac:picMkLst>
        </pc:picChg>
        <pc:picChg chg="del">
          <ac:chgData name="Hashimoto, Chie / 橋本　知依" userId="d974ff01-1f92-419a-ba7c-6fd3fb8463af" providerId="ADAL" clId="{CEC69B72-61DE-432E-9045-BEB07D4FEFC8}" dt="2023-09-26T02:14:30.084" v="6067" actId="478"/>
          <ac:picMkLst>
            <pc:docMk/>
            <pc:sldMk cId="2241326893" sldId="333"/>
            <ac:picMk id="12" creationId="{5C676528-979F-8D7C-96FF-BE0958571D49}"/>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7" creationId="{275BD719-ECB0-5BA1-1E06-960AA2CA31E2}"/>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9" creationId="{D966E4CE-416C-3A65-D452-0EC7C1A76FE9}"/>
          </ac:picMkLst>
        </pc:picChg>
        <pc:picChg chg="add mod modCrop">
          <ac:chgData name="Hashimoto, Chie / 橋本　知依" userId="d974ff01-1f92-419a-ba7c-6fd3fb8463af" providerId="ADAL" clId="{CEC69B72-61DE-432E-9045-BEB07D4FEFC8}" dt="2023-09-26T02:27:23.491" v="6528" actId="1076"/>
          <ac:picMkLst>
            <pc:docMk/>
            <pc:sldMk cId="2241326893" sldId="333"/>
            <ac:picMk id="30" creationId="{E59F192A-5128-DC06-0A11-20A83D349909}"/>
          </ac:picMkLst>
        </pc:picChg>
        <pc:cxnChg chg="add mod">
          <ac:chgData name="Hashimoto, Chie / 橋本　知依" userId="d974ff01-1f92-419a-ba7c-6fd3fb8463af" providerId="ADAL" clId="{CEC69B72-61DE-432E-9045-BEB07D4FEFC8}" dt="2023-09-26T02:17:30.274" v="6195" actId="1076"/>
          <ac:cxnSpMkLst>
            <pc:docMk/>
            <pc:sldMk cId="2241326893" sldId="333"/>
            <ac:cxnSpMk id="11" creationId="{88A686F5-3CA9-743A-FEA1-11D3C1C514BD}"/>
          </ac:cxnSpMkLst>
        </pc:cxnChg>
        <pc:cxnChg chg="add mod">
          <ac:chgData name="Hashimoto, Chie / 橋本　知依" userId="d974ff01-1f92-419a-ba7c-6fd3fb8463af" providerId="ADAL" clId="{CEC69B72-61DE-432E-9045-BEB07D4FEFC8}" dt="2023-09-26T02:22:28.282" v="6338" actId="164"/>
          <ac:cxnSpMkLst>
            <pc:docMk/>
            <pc:sldMk cId="2241326893" sldId="333"/>
            <ac:cxnSpMk id="20" creationId="{6D995B42-B281-1EF1-4494-5F00254D67D1}"/>
          </ac:cxnSpMkLst>
        </pc:cxnChg>
        <pc:cxnChg chg="add mod">
          <ac:chgData name="Hashimoto, Chie / 橋本　知依" userId="d974ff01-1f92-419a-ba7c-6fd3fb8463af" providerId="ADAL" clId="{CEC69B72-61DE-432E-9045-BEB07D4FEFC8}" dt="2023-09-26T02:30:22.414" v="6534" actId="14100"/>
          <ac:cxnSpMkLst>
            <pc:docMk/>
            <pc:sldMk cId="2241326893" sldId="333"/>
            <ac:cxnSpMk id="32" creationId="{AFC21C73-0566-BCB4-F8F8-A3206C1DB208}"/>
          </ac:cxnSpMkLst>
        </pc:cxnChg>
      </pc:sldChg>
      <pc:sldChg chg="addSp delSp new del mod">
        <pc:chgData name="Hashimoto, Chie / 橋本　知依" userId="d974ff01-1f92-419a-ba7c-6fd3fb8463af" providerId="ADAL" clId="{CEC69B72-61DE-432E-9045-BEB07D4FEFC8}" dt="2023-09-26T05:52:10.193" v="6598" actId="47"/>
        <pc:sldMkLst>
          <pc:docMk/>
          <pc:sldMk cId="2862120742" sldId="334"/>
        </pc:sldMkLst>
        <pc:picChg chg="add del">
          <ac:chgData name="Hashimoto, Chie / 橋本　知依" userId="d974ff01-1f92-419a-ba7c-6fd3fb8463af" providerId="ADAL" clId="{CEC69B72-61DE-432E-9045-BEB07D4FEFC8}" dt="2023-09-26T05:52:02.059" v="6596" actId="21"/>
          <ac:picMkLst>
            <pc:docMk/>
            <pc:sldMk cId="2862120742" sldId="334"/>
            <ac:picMk id="7" creationId="{34F23AB4-4668-0125-3E89-B9E973128062}"/>
          </ac:picMkLst>
        </pc:picChg>
      </pc:sldChg>
      <pc:sldChg chg="addSp delSp modSp add mod">
        <pc:chgData name="Hashimoto, Chie / 橋本　知依" userId="d974ff01-1f92-419a-ba7c-6fd3fb8463af" providerId="ADAL" clId="{CEC69B72-61DE-432E-9045-BEB07D4FEFC8}" dt="2023-09-26T05:58:15.272" v="6950" actId="14100"/>
        <pc:sldMkLst>
          <pc:docMk/>
          <pc:sldMk cId="2257314426" sldId="335"/>
        </pc:sldMkLst>
        <pc:spChg chg="del">
          <ac:chgData name="Hashimoto, Chie / 橋本　知依" userId="d974ff01-1f92-419a-ba7c-6fd3fb8463af" providerId="ADAL" clId="{CEC69B72-61DE-432E-9045-BEB07D4FEFC8}" dt="2023-09-26T05:51:58.023" v="6595" actId="478"/>
          <ac:spMkLst>
            <pc:docMk/>
            <pc:sldMk cId="2257314426" sldId="335"/>
            <ac:spMk id="4" creationId="{DB7DA942-83B7-7330-1696-CA5120615363}"/>
          </ac:spMkLst>
        </pc:spChg>
        <pc:spChg chg="add mod">
          <ac:chgData name="Hashimoto, Chie / 橋本　知依" userId="d974ff01-1f92-419a-ba7c-6fd3fb8463af" providerId="ADAL" clId="{CEC69B72-61DE-432E-9045-BEB07D4FEFC8}" dt="2023-09-26T05:52:48.768" v="6646" actId="1076"/>
          <ac:spMkLst>
            <pc:docMk/>
            <pc:sldMk cId="2257314426" sldId="335"/>
            <ac:spMk id="13" creationId="{27DBB4F9-E8FD-A842-1319-C185B88AA9C0}"/>
          </ac:spMkLst>
        </pc:spChg>
        <pc:spChg chg="add mod">
          <ac:chgData name="Hashimoto, Chie / 橋本　知依" userId="d974ff01-1f92-419a-ba7c-6fd3fb8463af" providerId="ADAL" clId="{CEC69B72-61DE-432E-9045-BEB07D4FEFC8}" dt="2023-09-26T05:54:44.560" v="6765" actId="164"/>
          <ac:spMkLst>
            <pc:docMk/>
            <pc:sldMk cId="2257314426" sldId="335"/>
            <ac:spMk id="14" creationId="{79EC39AA-6C61-466A-40AC-37A276BAE84B}"/>
          </ac:spMkLst>
        </pc:spChg>
        <pc:spChg chg="add mod">
          <ac:chgData name="Hashimoto, Chie / 橋本　知依" userId="d974ff01-1f92-419a-ba7c-6fd3fb8463af" providerId="ADAL" clId="{CEC69B72-61DE-432E-9045-BEB07D4FEFC8}" dt="2023-09-26T05:58:15.272" v="6950" actId="14100"/>
          <ac:spMkLst>
            <pc:docMk/>
            <pc:sldMk cId="2257314426" sldId="335"/>
            <ac:spMk id="16" creationId="{5A52FFA9-A931-77C3-3820-4365CA337CC5}"/>
          </ac:spMkLst>
        </pc:spChg>
        <pc:spChg chg="add mod">
          <ac:chgData name="Hashimoto, Chie / 橋本　知依" userId="d974ff01-1f92-419a-ba7c-6fd3fb8463af" providerId="ADAL" clId="{CEC69B72-61DE-432E-9045-BEB07D4FEFC8}" dt="2023-09-26T05:57:18.436" v="6887" actId="164"/>
          <ac:spMkLst>
            <pc:docMk/>
            <pc:sldMk cId="2257314426" sldId="335"/>
            <ac:spMk id="21" creationId="{0048B84F-2535-CE80-245B-77FC25AEBA87}"/>
          </ac:spMkLst>
        </pc:spChg>
        <pc:spChg chg="del">
          <ac:chgData name="Hashimoto, Chie / 橋本　知依" userId="d974ff01-1f92-419a-ba7c-6fd3fb8463af" providerId="ADAL" clId="{CEC69B72-61DE-432E-9045-BEB07D4FEFC8}" dt="2023-09-26T05:51:58.023" v="6595" actId="478"/>
          <ac:spMkLst>
            <pc:docMk/>
            <pc:sldMk cId="2257314426" sldId="335"/>
            <ac:spMk id="27" creationId="{BEA0EE62-0582-B3F7-F03C-911F97C78A7B}"/>
          </ac:spMkLst>
        </pc:spChg>
        <pc:grpChg chg="del">
          <ac:chgData name="Hashimoto, Chie / 橋本　知依" userId="d974ff01-1f92-419a-ba7c-6fd3fb8463af" providerId="ADAL" clId="{CEC69B72-61DE-432E-9045-BEB07D4FEFC8}" dt="2023-09-26T05:51:58.023" v="6595" actId="478"/>
          <ac:grpSpMkLst>
            <pc:docMk/>
            <pc:sldMk cId="2257314426" sldId="335"/>
            <ac:grpSpMk id="2" creationId="{C03D44D3-B51E-7D67-8175-4CBB490D3B70}"/>
          </ac:grpSpMkLst>
        </pc:grpChg>
        <pc:grpChg chg="add mod">
          <ac:chgData name="Hashimoto, Chie / 橋本　知依" userId="d974ff01-1f92-419a-ba7c-6fd3fb8463af" providerId="ADAL" clId="{CEC69B72-61DE-432E-9045-BEB07D4FEFC8}" dt="2023-09-26T05:57:18.436" v="6887" actId="164"/>
          <ac:grpSpMkLst>
            <pc:docMk/>
            <pc:sldMk cId="2257314426" sldId="335"/>
            <ac:grpSpMk id="20" creationId="{BC768BCF-39F3-EBFD-ACDA-7FE538B814CF}"/>
          </ac:grpSpMkLst>
        </pc:grpChg>
        <pc:grpChg chg="add mod">
          <ac:chgData name="Hashimoto, Chie / 橋本　知依" userId="d974ff01-1f92-419a-ba7c-6fd3fb8463af" providerId="ADAL" clId="{CEC69B72-61DE-432E-9045-BEB07D4FEFC8}" dt="2023-09-26T05:57:20.671" v="6888" actId="14100"/>
          <ac:grpSpMkLst>
            <pc:docMk/>
            <pc:sldMk cId="2257314426" sldId="335"/>
            <ac:grpSpMk id="29" creationId="{344D974C-7DFA-20DD-1BCB-E28015C6F2E7}"/>
          </ac:grpSpMkLst>
        </pc:grpChg>
        <pc:graphicFrameChg chg="del">
          <ac:chgData name="Hashimoto, Chie / 橋本　知依" userId="d974ff01-1f92-419a-ba7c-6fd3fb8463af" providerId="ADAL" clId="{CEC69B72-61DE-432E-9045-BEB07D4FEFC8}" dt="2023-09-26T05:51:58.023" v="6595" actId="478"/>
          <ac:graphicFrameMkLst>
            <pc:docMk/>
            <pc:sldMk cId="2257314426" sldId="335"/>
            <ac:graphicFrameMk id="8" creationId="{07219AAD-97A6-3628-5ADC-E4FDDF648FDB}"/>
          </ac:graphicFrameMkLst>
        </pc:graphicFrameChg>
        <pc:picChg chg="add mod modCrop">
          <ac:chgData name="Hashimoto, Chie / 橋本　知依" userId="d974ff01-1f92-419a-ba7c-6fd3fb8463af" providerId="ADAL" clId="{CEC69B72-61DE-432E-9045-BEB07D4FEFC8}" dt="2023-09-26T05:54:44.560" v="6765" actId="164"/>
          <ac:picMkLst>
            <pc:docMk/>
            <pc:sldMk cId="2257314426" sldId="335"/>
            <ac:picMk id="7" creationId="{CFCF2DEB-772A-2411-5DFE-7E7E6DB488C5}"/>
          </ac:picMkLst>
        </pc:picChg>
        <pc:cxnChg chg="mod">
          <ac:chgData name="Hashimoto, Chie / 橋本　知依" userId="d974ff01-1f92-419a-ba7c-6fd3fb8463af" providerId="ADAL" clId="{CEC69B72-61DE-432E-9045-BEB07D4FEFC8}" dt="2023-09-26T05:51:58.023" v="6595" actId="478"/>
          <ac:cxnSpMkLst>
            <pc:docMk/>
            <pc:sldMk cId="2257314426" sldId="335"/>
            <ac:cxnSpMk id="11" creationId="{95A6F4A9-6B95-0BC8-08B0-EC9E4CC00159}"/>
          </ac:cxnSpMkLst>
        </pc:cxnChg>
        <pc:cxnChg chg="mod">
          <ac:chgData name="Hashimoto, Chie / 橋本　知依" userId="d974ff01-1f92-419a-ba7c-6fd3fb8463af" providerId="ADAL" clId="{CEC69B72-61DE-432E-9045-BEB07D4FEFC8}" dt="2023-09-26T05:51:58.023" v="6595" actId="478"/>
          <ac:cxnSpMkLst>
            <pc:docMk/>
            <pc:sldMk cId="2257314426" sldId="335"/>
            <ac:cxnSpMk id="19" creationId="{23CF319B-769A-909C-EDAA-50B390F19F99}"/>
          </ac:cxnSpMkLst>
        </pc:cxnChg>
        <pc:cxnChg chg="add del mod">
          <ac:chgData name="Hashimoto, Chie / 橋本　知依" userId="d974ff01-1f92-419a-ba7c-6fd3fb8463af" providerId="ADAL" clId="{CEC69B72-61DE-432E-9045-BEB07D4FEFC8}" dt="2023-09-26T05:55:34.691" v="6786" actId="478"/>
          <ac:cxnSpMkLst>
            <pc:docMk/>
            <pc:sldMk cId="2257314426" sldId="335"/>
            <ac:cxnSpMk id="23" creationId="{77BBA053-986B-A4C0-EE10-00023E246795}"/>
          </ac:cxnSpMkLst>
        </pc:cxnChg>
        <pc:cxnChg chg="mod">
          <ac:chgData name="Hashimoto, Chie / 橋本　知依" userId="d974ff01-1f92-419a-ba7c-6fd3fb8463af" providerId="ADAL" clId="{CEC69B72-61DE-432E-9045-BEB07D4FEFC8}" dt="2023-09-26T05:51:58.023" v="6595" actId="478"/>
          <ac:cxnSpMkLst>
            <pc:docMk/>
            <pc:sldMk cId="2257314426" sldId="335"/>
            <ac:cxnSpMk id="24" creationId="{8E8BC20D-D2FA-79D9-AB2A-AA571A0EE371}"/>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テキスト プレースホルダー 8">
            <a:extLst>
              <a:ext uri="{FF2B5EF4-FFF2-40B4-BE49-F238E27FC236}">
                <a16:creationId xmlns:a16="http://schemas.microsoft.com/office/drawing/2014/main" id="{778F59B4-A0C7-4EEB-BBA3-CA0FEEB7421A}"/>
              </a:ext>
            </a:extLst>
          </p:cNvPr>
          <p:cNvSpPr>
            <a:spLocks noGrp="1"/>
          </p:cNvSpPr>
          <p:nvPr>
            <p:ph type="body" sz="quarter" idx="10" hasCustomPrompt="1"/>
          </p:nvPr>
        </p:nvSpPr>
        <p:spPr>
          <a:xfrm>
            <a:off x="527051" y="765522"/>
            <a:ext cx="11137900" cy="503238"/>
          </a:xfrm>
          <a:prstGeom prst="rect">
            <a:avLst/>
          </a:prstGeom>
        </p:spPr>
        <p:txBody>
          <a:bodyPr anchor="ctr" anchorCtr="0"/>
          <a:lstStyle>
            <a:lvl1pPr marL="0" indent="0" algn="ctr" defTabSz="914400" rtl="0" eaLnBrk="1" latinLnBrk="0" hangingPunct="1">
              <a:buNone/>
              <a:defRPr kumimoji="1" lang="ja-JP" altLang="en-US" sz="3200" b="0" kern="1200" dirty="0" smtClean="0">
                <a:solidFill>
                  <a:srgbClr val="0000C6"/>
                </a:solidFill>
                <a:latin typeface="小塚ゴシック Pr6N B" panose="020B0800000000000000" pitchFamily="34" charset="-128"/>
                <a:ea typeface="小塚ゴシック Pr6N B" panose="020B0800000000000000" pitchFamily="34" charset="-128"/>
                <a:cs typeface="Lucida Sans Unicode" panose="020B0602030504020204" pitchFamily="34" charset="0"/>
              </a:defRPr>
            </a:lvl1pPr>
          </a:lstStyle>
          <a:p>
            <a:pPr lvl="0"/>
            <a:r>
              <a:rPr kumimoji="1" lang="ja-JP" altLang="en-US" dirty="0"/>
              <a:t>プレゼンテーションタイトルを入力</a:t>
            </a:r>
          </a:p>
        </p:txBody>
      </p:sp>
    </p:spTree>
    <p:extLst>
      <p:ext uri="{BB962C8B-B14F-4D97-AF65-F5344CB8AC3E}">
        <p14:creationId xmlns:p14="http://schemas.microsoft.com/office/powerpoint/2010/main" val="375789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99963A55-18A4-499B-AF90-F8666C6BAD07}"/>
              </a:ext>
            </a:extLst>
          </p:cNvPr>
          <p:cNvSpPr txBox="1">
            <a:spLocks/>
          </p:cNvSpPr>
          <p:nvPr userDrawn="1"/>
        </p:nvSpPr>
        <p:spPr>
          <a:xfrm>
            <a:off x="1363203" y="3429000"/>
            <a:ext cx="3632237" cy="476672"/>
          </a:xfrm>
          <a:prstGeom prst="rect">
            <a:avLst/>
          </a:prstGeom>
        </p:spPr>
        <p:txBody>
          <a:bodyPr anchor="ctr" anchorCtr="0">
            <a:normAutofit/>
          </a:bodyPr>
          <a:lstStyle>
            <a:lvl1pPr algn="ctr" defTabSz="914400" rtl="0" eaLnBrk="1" latinLnBrk="0" hangingPunct="1">
              <a:spcBef>
                <a:spcPct val="0"/>
              </a:spcBef>
              <a:buNone/>
              <a:defRPr kumimoji="1" sz="2000" b="1" kern="1200">
                <a:solidFill>
                  <a:schemeClr val="tx1"/>
                </a:solidFill>
                <a:latin typeface="游ゴシック Medium" panose="020B0500000000000000" pitchFamily="50" charset="-128"/>
                <a:ea typeface="游ゴシック Medium" panose="020B0500000000000000" pitchFamily="50" charset="-128"/>
                <a:cs typeface="游ゴシック Medium" panose="020B0500000000000000" pitchFamily="50" charset="-128"/>
              </a:defRPr>
            </a:lvl1pPr>
          </a:lstStyle>
          <a:p>
            <a:r>
              <a:rPr lang="ja-JP" altLang="en-US" sz="2200" dirty="0">
                <a:solidFill>
                  <a:srgbClr val="0000CA"/>
                </a:solidFill>
              </a:rPr>
              <a:t>本日のアジェンダ</a:t>
            </a:r>
          </a:p>
        </p:txBody>
      </p:sp>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994401" y="2445949"/>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762751" y="2445713"/>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0" name="テキスト プレースホルダー 18">
            <a:extLst>
              <a:ext uri="{FF2B5EF4-FFF2-40B4-BE49-F238E27FC236}">
                <a16:creationId xmlns:a16="http://schemas.microsoft.com/office/drawing/2014/main" id="{B21ABF86-ABC5-457B-931A-A31F452B3C1A}"/>
              </a:ext>
            </a:extLst>
          </p:cNvPr>
          <p:cNvSpPr>
            <a:spLocks noGrp="1"/>
          </p:cNvSpPr>
          <p:nvPr>
            <p:ph type="body" sz="quarter" idx="32" hasCustomPrompt="1"/>
          </p:nvPr>
        </p:nvSpPr>
        <p:spPr>
          <a:xfrm>
            <a:off x="5994401" y="3090095"/>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1" name="テキスト プレースホルダー 24">
            <a:extLst>
              <a:ext uri="{FF2B5EF4-FFF2-40B4-BE49-F238E27FC236}">
                <a16:creationId xmlns:a16="http://schemas.microsoft.com/office/drawing/2014/main" id="{A18AF46B-4CBD-413E-9E2A-6B41FCA1BBD0}"/>
              </a:ext>
            </a:extLst>
          </p:cNvPr>
          <p:cNvSpPr>
            <a:spLocks noGrp="1"/>
          </p:cNvSpPr>
          <p:nvPr>
            <p:ph type="body" sz="quarter" idx="33" hasCustomPrompt="1"/>
          </p:nvPr>
        </p:nvSpPr>
        <p:spPr>
          <a:xfrm>
            <a:off x="6762751" y="3089859"/>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2" name="テキスト プレースホルダー 18">
            <a:extLst>
              <a:ext uri="{FF2B5EF4-FFF2-40B4-BE49-F238E27FC236}">
                <a16:creationId xmlns:a16="http://schemas.microsoft.com/office/drawing/2014/main" id="{21F160C3-C2C2-44CD-A0D3-95469A8E38F3}"/>
              </a:ext>
            </a:extLst>
          </p:cNvPr>
          <p:cNvSpPr>
            <a:spLocks noGrp="1"/>
          </p:cNvSpPr>
          <p:nvPr>
            <p:ph type="body" sz="quarter" idx="34" hasCustomPrompt="1"/>
          </p:nvPr>
        </p:nvSpPr>
        <p:spPr>
          <a:xfrm>
            <a:off x="5994401" y="3734241"/>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3" name="テキスト プレースホルダー 24">
            <a:extLst>
              <a:ext uri="{FF2B5EF4-FFF2-40B4-BE49-F238E27FC236}">
                <a16:creationId xmlns:a16="http://schemas.microsoft.com/office/drawing/2014/main" id="{76BD1657-8D93-47D8-A6BF-6EE2E99E83AD}"/>
              </a:ext>
            </a:extLst>
          </p:cNvPr>
          <p:cNvSpPr>
            <a:spLocks noGrp="1"/>
          </p:cNvSpPr>
          <p:nvPr>
            <p:ph type="body" sz="quarter" idx="35" hasCustomPrompt="1"/>
          </p:nvPr>
        </p:nvSpPr>
        <p:spPr>
          <a:xfrm>
            <a:off x="6762751" y="3734005"/>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4" name="テキスト プレースホルダー 18">
            <a:extLst>
              <a:ext uri="{FF2B5EF4-FFF2-40B4-BE49-F238E27FC236}">
                <a16:creationId xmlns:a16="http://schemas.microsoft.com/office/drawing/2014/main" id="{0F09644A-15BC-463D-A05C-3973A838F446}"/>
              </a:ext>
            </a:extLst>
          </p:cNvPr>
          <p:cNvSpPr>
            <a:spLocks noGrp="1"/>
          </p:cNvSpPr>
          <p:nvPr>
            <p:ph type="body" sz="quarter" idx="36" hasCustomPrompt="1"/>
          </p:nvPr>
        </p:nvSpPr>
        <p:spPr>
          <a:xfrm>
            <a:off x="5994401" y="4378387"/>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5" name="テキスト プレースホルダー 24">
            <a:extLst>
              <a:ext uri="{FF2B5EF4-FFF2-40B4-BE49-F238E27FC236}">
                <a16:creationId xmlns:a16="http://schemas.microsoft.com/office/drawing/2014/main" id="{4CD3D390-9AE8-494A-A09E-C5CCB969DFE0}"/>
              </a:ext>
            </a:extLst>
          </p:cNvPr>
          <p:cNvSpPr>
            <a:spLocks noGrp="1"/>
          </p:cNvSpPr>
          <p:nvPr>
            <p:ph type="body" sz="quarter" idx="37" hasCustomPrompt="1"/>
          </p:nvPr>
        </p:nvSpPr>
        <p:spPr>
          <a:xfrm>
            <a:off x="6762751" y="4378151"/>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132983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A71AD5-80A4-478C-8A3A-9C222313E0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73552" y="1316736"/>
            <a:ext cx="4480560" cy="4559590"/>
          </a:xfrm>
          <a:prstGeom prst="rect">
            <a:avLst/>
          </a:prstGeom>
        </p:spPr>
      </p:pic>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404722" y="3446368"/>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173073" y="3446132"/>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382273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A49D872-27B0-41BC-9B69-C9B2499CF8AA}"/>
              </a:ext>
            </a:extLst>
          </p:cNvPr>
          <p:cNvSpPr>
            <a:spLocks noGrp="1"/>
          </p:cNvSpPr>
          <p:nvPr>
            <p:ph type="body" sz="quarter" idx="10" hasCustomPrompt="1"/>
          </p:nvPr>
        </p:nvSpPr>
        <p:spPr>
          <a:xfrm>
            <a:off x="2264833" y="1122363"/>
            <a:ext cx="8153400" cy="388031"/>
          </a:xfrm>
          <a:prstGeom prst="rect">
            <a:avLst/>
          </a:prstGeom>
        </p:spPr>
        <p:txBody>
          <a:bodyPr anchor="ctr" anchorCtr="0"/>
          <a:lstStyle>
            <a:lvl1pPr marL="0" indent="0" algn="l">
              <a:buNone/>
              <a:defRPr sz="2400" b="1">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■大見出しの書式設定</a:t>
            </a:r>
          </a:p>
        </p:txBody>
      </p:sp>
      <p:sp>
        <p:nvSpPr>
          <p:cNvPr id="13" name="テキスト プレースホルダー 2">
            <a:extLst>
              <a:ext uri="{FF2B5EF4-FFF2-40B4-BE49-F238E27FC236}">
                <a16:creationId xmlns:a16="http://schemas.microsoft.com/office/drawing/2014/main" id="{36A1FFE9-57A1-4D92-822F-16EFCDBECDC9}"/>
              </a:ext>
            </a:extLst>
          </p:cNvPr>
          <p:cNvSpPr>
            <a:spLocks noGrp="1"/>
          </p:cNvSpPr>
          <p:nvPr>
            <p:ph type="body" sz="quarter" idx="14" hasCustomPrompt="1"/>
          </p:nvPr>
        </p:nvSpPr>
        <p:spPr>
          <a:xfrm>
            <a:off x="2264833" y="1699872"/>
            <a:ext cx="8153400" cy="388031"/>
          </a:xfrm>
          <a:prstGeom prst="rect">
            <a:avLst/>
          </a:prstGeom>
        </p:spPr>
        <p:txBody>
          <a:bodyPr anchor="ctr" anchorCtr="0"/>
          <a:lstStyle>
            <a:lvl1pPr marL="0" indent="0" algn="l">
              <a:buNone/>
              <a:defRPr sz="2000" b="0">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〇中見出しの書式設定</a:t>
            </a:r>
          </a:p>
        </p:txBody>
      </p:sp>
      <p:sp>
        <p:nvSpPr>
          <p:cNvPr id="15" name="テキスト プレースホルダー 2">
            <a:extLst>
              <a:ext uri="{FF2B5EF4-FFF2-40B4-BE49-F238E27FC236}">
                <a16:creationId xmlns:a16="http://schemas.microsoft.com/office/drawing/2014/main" id="{6A5F223F-F1AE-42FD-9167-AD0C438CBD99}"/>
              </a:ext>
            </a:extLst>
          </p:cNvPr>
          <p:cNvSpPr>
            <a:spLocks noGrp="1"/>
          </p:cNvSpPr>
          <p:nvPr>
            <p:ph type="body" sz="quarter" idx="16" hasCustomPrompt="1"/>
          </p:nvPr>
        </p:nvSpPr>
        <p:spPr>
          <a:xfrm>
            <a:off x="2264833" y="2903876"/>
            <a:ext cx="8153400" cy="388031"/>
          </a:xfrm>
          <a:prstGeom prst="rect">
            <a:avLst/>
          </a:prstGeom>
        </p:spPr>
        <p:txBody>
          <a:bodyPr anchor="ctr" anchorCtr="0"/>
          <a:lstStyle>
            <a:lvl1pPr marL="0" indent="0" algn="l">
              <a:buNone/>
              <a:defRPr sz="9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en-US" altLang="ja-JP" dirty="0"/>
              <a:t>※</a:t>
            </a:r>
            <a:r>
              <a:rPr kumimoji="1" lang="ja-JP" altLang="en-US" dirty="0"/>
              <a:t>注釈の書式設定</a:t>
            </a:r>
          </a:p>
        </p:txBody>
      </p:sp>
      <p:sp>
        <p:nvSpPr>
          <p:cNvPr id="17" name="テキスト プレースホルダー 2">
            <a:extLst>
              <a:ext uri="{FF2B5EF4-FFF2-40B4-BE49-F238E27FC236}">
                <a16:creationId xmlns:a16="http://schemas.microsoft.com/office/drawing/2014/main" id="{B6265334-BE5D-46F1-B6B8-C8FBC8331899}"/>
              </a:ext>
            </a:extLst>
          </p:cNvPr>
          <p:cNvSpPr>
            <a:spLocks noGrp="1"/>
          </p:cNvSpPr>
          <p:nvPr>
            <p:ph type="body" sz="quarter" idx="17" hasCustomPrompt="1"/>
          </p:nvPr>
        </p:nvSpPr>
        <p:spPr>
          <a:xfrm>
            <a:off x="2264833" y="2301874"/>
            <a:ext cx="8153400" cy="388031"/>
          </a:xfrm>
          <a:prstGeom prst="rect">
            <a:avLst/>
          </a:prstGeom>
        </p:spPr>
        <p:txBody>
          <a:bodyPr anchor="ctr" anchorCtr="0"/>
          <a:lstStyle>
            <a:lvl1pPr marL="0" indent="0" algn="l">
              <a:buNone/>
              <a:defRPr sz="16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本文の書式設定</a:t>
            </a:r>
          </a:p>
        </p:txBody>
      </p:sp>
    </p:spTree>
    <p:extLst>
      <p:ext uri="{BB962C8B-B14F-4D97-AF65-F5344CB8AC3E}">
        <p14:creationId xmlns:p14="http://schemas.microsoft.com/office/powerpoint/2010/main" val="1776675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8901D54-967B-4EC0-A18B-2ED475DB08A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8500" b="18500"/>
          <a:stretch/>
        </p:blipFill>
        <p:spPr>
          <a:xfrm>
            <a:off x="1184" y="1268760"/>
            <a:ext cx="12189631" cy="4320480"/>
          </a:xfrm>
          <a:prstGeom prst="rect">
            <a:avLst/>
          </a:prstGeom>
        </p:spPr>
      </p:pic>
      <p:pic>
        <p:nvPicPr>
          <p:cNvPr id="14" name="図 13">
            <a:extLst>
              <a:ext uri="{FF2B5EF4-FFF2-40B4-BE49-F238E27FC236}">
                <a16:creationId xmlns:a16="http://schemas.microsoft.com/office/drawing/2014/main" id="{30BD56B9-91E9-48D5-94B5-BA24C73F3DA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65903" y="5779008"/>
            <a:ext cx="3060194" cy="746336"/>
          </a:xfrm>
          <a:prstGeom prst="rect">
            <a:avLst/>
          </a:prstGeom>
        </p:spPr>
      </p:pic>
    </p:spTree>
    <p:extLst>
      <p:ext uri="{BB962C8B-B14F-4D97-AF65-F5344CB8AC3E}">
        <p14:creationId xmlns:p14="http://schemas.microsoft.com/office/powerpoint/2010/main" val="77299963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42D346E2-38A5-44BE-A92D-199A2510EF7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8" name="図 17">
            <a:extLst>
              <a:ext uri="{FF2B5EF4-FFF2-40B4-BE49-F238E27FC236}">
                <a16:creationId xmlns:a16="http://schemas.microsoft.com/office/drawing/2014/main" id="{1BB33EA6-5E4F-4C45-AFC8-625F135911F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9" name="図 18">
            <a:extLst>
              <a:ext uri="{FF2B5EF4-FFF2-40B4-BE49-F238E27FC236}">
                <a16:creationId xmlns:a16="http://schemas.microsoft.com/office/drawing/2014/main" id="{8816161B-1D45-4E88-8575-4D9BFF792D3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185265542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707C3299-AF8D-4B78-8F02-4897733AFDE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8" name="図 7">
            <a:extLst>
              <a:ext uri="{FF2B5EF4-FFF2-40B4-BE49-F238E27FC236}">
                <a16:creationId xmlns:a16="http://schemas.microsoft.com/office/drawing/2014/main" id="{FEEE74F0-839F-4EAD-AA2E-636C3DD4D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9" name="図 8">
            <a:extLst>
              <a:ext uri="{FF2B5EF4-FFF2-40B4-BE49-F238E27FC236}">
                <a16:creationId xmlns:a16="http://schemas.microsoft.com/office/drawing/2014/main" id="{0D7E6AE0-5223-41C6-8A5A-EB3CDB91F33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1700992"/>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E31735D5-31F4-4146-904E-9CD1EE47F94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1" name="図 10">
            <a:extLst>
              <a:ext uri="{FF2B5EF4-FFF2-40B4-BE49-F238E27FC236}">
                <a16:creationId xmlns:a16="http://schemas.microsoft.com/office/drawing/2014/main" id="{8AD479BE-C7D0-49F3-ADEC-124D5459EA4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6" name="図 15">
            <a:extLst>
              <a:ext uri="{FF2B5EF4-FFF2-40B4-BE49-F238E27FC236}">
                <a16:creationId xmlns:a16="http://schemas.microsoft.com/office/drawing/2014/main" id="{0CE7F4EE-FB40-4554-827C-6815C539C4B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2282177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30A82E1-8E0D-434A-9DF4-7C2ABD1A07A1}"/>
              </a:ext>
            </a:extLst>
          </p:cNvPr>
          <p:cNvSpPr>
            <a:spLocks noGrp="1"/>
          </p:cNvSpPr>
          <p:nvPr>
            <p:ph type="body" sz="quarter" idx="10"/>
          </p:nvPr>
        </p:nvSpPr>
        <p:spPr>
          <a:xfrm>
            <a:off x="527051" y="219075"/>
            <a:ext cx="11137900" cy="954569"/>
          </a:xfrm>
        </p:spPr>
        <p:txBody>
          <a:bodyPr lIns="91440" tIns="45720" rIns="91440" bIns="45720" anchor="ctr" anchorCtr="0"/>
          <a:lstStyle/>
          <a:p>
            <a:r>
              <a:rPr lang="en-US" altLang="ja-JP" dirty="0">
                <a:latin typeface="小塚ゴシック Pr6N B"/>
                <a:ea typeface="小塚ゴシック Pr6N B"/>
                <a:cs typeface="Lucida Sans Unicode"/>
              </a:rPr>
              <a:t>Smart Construction Design3D</a:t>
            </a:r>
            <a:br>
              <a:rPr lang="en-US" altLang="ja-JP" dirty="0">
                <a:latin typeface="小塚ゴシック Pr6N B"/>
                <a:ea typeface="小塚ゴシック Pr6N B"/>
                <a:cs typeface="Lucida Sans Unicode"/>
              </a:rPr>
            </a:br>
            <a:r>
              <a:rPr lang="en-US" altLang="ja-JP" dirty="0">
                <a:latin typeface="小塚ゴシック Pr6N B"/>
                <a:ea typeface="小塚ゴシック Pr6N B"/>
                <a:cs typeface="Lucida Sans Unicode"/>
              </a:rPr>
              <a:t>2024.5.28 (Schedule) About the Release Version</a:t>
            </a:r>
          </a:p>
        </p:txBody>
      </p:sp>
    </p:spTree>
    <p:extLst>
      <p:ext uri="{BB962C8B-B14F-4D97-AF65-F5344CB8AC3E}">
        <p14:creationId xmlns:p14="http://schemas.microsoft.com/office/powerpoint/2010/main" val="3840699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3818298247"/>
              </p:ext>
            </p:extLst>
          </p:nvPr>
        </p:nvGraphicFramePr>
        <p:xfrm>
          <a:off x="497711" y="911916"/>
          <a:ext cx="11558454" cy="3322811"/>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2829169">
                <a:tc>
                  <a:txBody>
                    <a:bodyPr/>
                    <a:lstStyle/>
                    <a:p>
                      <a:pPr algn="ctr"/>
                      <a:r>
                        <a:rPr kumimoji="1" lang="en-US" altLang="ja-JP" sz="1600" dirty="0">
                          <a:solidFill>
                            <a:schemeClr val="tx1"/>
                          </a:solidFill>
                          <a:latin typeface="+mn-ea"/>
                          <a:ea typeface="+mn-ea"/>
                        </a:rPr>
                        <a:t>3</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Asset Linkage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Modified asset linkage to add </a:t>
                      </a:r>
                      <a:r>
                        <a:rPr kumimoji="1" lang="en-US" altLang="ja-JP" sz="1600" b="0" dirty="0" err="1">
                          <a:solidFill>
                            <a:schemeClr val="tx1"/>
                          </a:solidFill>
                          <a:latin typeface="+mn-ea"/>
                          <a:ea typeface="+mn-ea"/>
                        </a:rPr>
                        <a:t>lineworks</a:t>
                      </a:r>
                      <a:r>
                        <a:rPr kumimoji="1" lang="en-US" altLang="ja-JP" sz="1600" b="0" dirty="0">
                          <a:solidFill>
                            <a:schemeClr val="tx1"/>
                          </a:solidFill>
                          <a:latin typeface="+mn-ea"/>
                          <a:ea typeface="+mn-ea"/>
                        </a:rPr>
                        <a:t>.</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The ability to add </a:t>
                      </a:r>
                      <a:r>
                        <a:rPr kumimoji="1" lang="en-US" altLang="ja-JP" sz="1600" b="0" dirty="0" err="1">
                          <a:solidFill>
                            <a:schemeClr val="tx1"/>
                          </a:solidFill>
                          <a:latin typeface="+mn-ea"/>
                          <a:ea typeface="+mn-ea"/>
                        </a:rPr>
                        <a:t>lineworks</a:t>
                      </a:r>
                      <a:r>
                        <a:rPr kumimoji="1" lang="en-US" altLang="ja-JP" sz="1600" b="0" dirty="0">
                          <a:solidFill>
                            <a:schemeClr val="tx1"/>
                          </a:solidFill>
                          <a:latin typeface="+mn-ea"/>
                          <a:ea typeface="+mn-ea"/>
                        </a:rPr>
                        <a:t> from the Smart Construction Dashboard linkage has been modified.</a:t>
                      </a:r>
                      <a:endParaRPr kumimoji="1" lang="ja-JP" altLang="en-US"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410847674"/>
                  </a:ext>
                </a:extLst>
              </a:tr>
            </a:tbl>
          </a:graphicData>
        </a:graphic>
      </p:graphicFrame>
      <p:pic>
        <p:nvPicPr>
          <p:cNvPr id="3" name="図 2">
            <a:extLst>
              <a:ext uri="{FF2B5EF4-FFF2-40B4-BE49-F238E27FC236}">
                <a16:creationId xmlns:a16="http://schemas.microsoft.com/office/drawing/2014/main" id="{51E23A43-CFFC-6E38-0220-8912D057A7BE}"/>
              </a:ext>
            </a:extLst>
          </p:cNvPr>
          <p:cNvPicPr>
            <a:picLocks noChangeAspect="1"/>
          </p:cNvPicPr>
          <p:nvPr/>
        </p:nvPicPr>
        <p:blipFill>
          <a:blip r:embed="rId2"/>
          <a:stretch>
            <a:fillRect/>
          </a:stretch>
        </p:blipFill>
        <p:spPr>
          <a:xfrm>
            <a:off x="3250468" y="2337273"/>
            <a:ext cx="3679992" cy="1812696"/>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sp>
        <p:nvSpPr>
          <p:cNvPr id="5" name="正方形/長方形 4">
            <a:extLst>
              <a:ext uri="{FF2B5EF4-FFF2-40B4-BE49-F238E27FC236}">
                <a16:creationId xmlns:a16="http://schemas.microsoft.com/office/drawing/2014/main" id="{2F24E431-92DF-520F-72F6-90D59CFE3FEA}"/>
              </a:ext>
            </a:extLst>
          </p:cNvPr>
          <p:cNvSpPr/>
          <p:nvPr/>
        </p:nvSpPr>
        <p:spPr>
          <a:xfrm>
            <a:off x="5048885" y="2847205"/>
            <a:ext cx="897059" cy="3445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6235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463504017"/>
              </p:ext>
            </p:extLst>
          </p:nvPr>
        </p:nvGraphicFramePr>
        <p:xfrm>
          <a:off x="497711" y="911916"/>
          <a:ext cx="11558454" cy="566082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2885088">
                <a:tc>
                  <a:txBody>
                    <a:bodyPr/>
                    <a:lstStyle/>
                    <a:p>
                      <a:pPr algn="ctr"/>
                      <a:r>
                        <a:rPr kumimoji="1" lang="en-US" altLang="ja-JP" sz="1600" dirty="0">
                          <a:solidFill>
                            <a:schemeClr val="tx1"/>
                          </a:solidFill>
                          <a:latin typeface="+mn-ea"/>
                          <a:ea typeface="+mn-ea"/>
                        </a:rPr>
                        <a:t>4</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Save configuration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(Functional Improvement)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Save transparency and color of point cloud data and design data.</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The ability to save transparency and color of point cloud data and design data has been modified.</a:t>
                      </a:r>
                    </a:p>
                  </a:txBody>
                  <a:tcPr>
                    <a:solidFill>
                      <a:schemeClr val="bg1"/>
                    </a:solidFill>
                  </a:tcPr>
                </a:tc>
                <a:extLst>
                  <a:ext uri="{0D108BD9-81ED-4DB2-BD59-A6C34878D82A}">
                    <a16:rowId xmlns:a16="http://schemas.microsoft.com/office/drawing/2014/main" val="693174223"/>
                  </a:ext>
                </a:extLst>
              </a:tr>
              <a:tr h="2282093">
                <a:tc>
                  <a:txBody>
                    <a:bodyPr/>
                    <a:lstStyle/>
                    <a:p>
                      <a:pPr algn="ctr"/>
                      <a:r>
                        <a:rPr kumimoji="1" lang="en-US" altLang="ja-JP" sz="1600" dirty="0">
                          <a:solidFill>
                            <a:schemeClr val="tx1"/>
                          </a:solidFill>
                          <a:latin typeface="+mn-ea"/>
                          <a:ea typeface="+mn-ea"/>
                        </a:rPr>
                        <a:t>5</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Localization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(Functional Improvement)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Localization settings without SC Dashboard.</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Modified to allow creation of localization sites (upload of gc3 files) without going through the SC Dashboard.</a:t>
                      </a:r>
                    </a:p>
                  </a:txBody>
                  <a:tcPr>
                    <a:solidFill>
                      <a:schemeClr val="bg1"/>
                    </a:solidFill>
                  </a:tcPr>
                </a:tc>
                <a:extLst>
                  <a:ext uri="{0D108BD9-81ED-4DB2-BD59-A6C34878D82A}">
                    <a16:rowId xmlns:a16="http://schemas.microsoft.com/office/drawing/2014/main" val="2544054345"/>
                  </a:ext>
                </a:extLst>
              </a:tr>
            </a:tbl>
          </a:graphicData>
        </a:graphic>
      </p:graphicFrame>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grpSp>
        <p:nvGrpSpPr>
          <p:cNvPr id="14" name="グループ化 13">
            <a:extLst>
              <a:ext uri="{FF2B5EF4-FFF2-40B4-BE49-F238E27FC236}">
                <a16:creationId xmlns:a16="http://schemas.microsoft.com/office/drawing/2014/main" id="{AB89111F-9495-5420-B1AF-0255781AE068}"/>
              </a:ext>
            </a:extLst>
          </p:cNvPr>
          <p:cNvGrpSpPr/>
          <p:nvPr/>
        </p:nvGrpSpPr>
        <p:grpSpPr>
          <a:xfrm>
            <a:off x="3215640" y="2170386"/>
            <a:ext cx="2072640" cy="2061406"/>
            <a:chOff x="3215640" y="2029709"/>
            <a:chExt cx="2072640" cy="2061406"/>
          </a:xfrm>
        </p:grpSpPr>
        <p:pic>
          <p:nvPicPr>
            <p:cNvPr id="13" name="図 12">
              <a:extLst>
                <a:ext uri="{FF2B5EF4-FFF2-40B4-BE49-F238E27FC236}">
                  <a16:creationId xmlns:a16="http://schemas.microsoft.com/office/drawing/2014/main" id="{85AC2970-B6DF-A971-77B7-8C6834406194}"/>
                </a:ext>
              </a:extLst>
            </p:cNvPr>
            <p:cNvPicPr>
              <a:picLocks noChangeAspect="1"/>
            </p:cNvPicPr>
            <p:nvPr/>
          </p:nvPicPr>
          <p:blipFill>
            <a:blip r:embed="rId2"/>
            <a:stretch>
              <a:fillRect/>
            </a:stretch>
          </p:blipFill>
          <p:spPr>
            <a:xfrm>
              <a:off x="3215640" y="2029709"/>
              <a:ext cx="2072640" cy="2061406"/>
            </a:xfrm>
            <a:prstGeom prst="rect">
              <a:avLst/>
            </a:prstGeom>
          </p:spPr>
        </p:pic>
        <p:grpSp>
          <p:nvGrpSpPr>
            <p:cNvPr id="7" name="グループ化 6">
              <a:extLst>
                <a:ext uri="{FF2B5EF4-FFF2-40B4-BE49-F238E27FC236}">
                  <a16:creationId xmlns:a16="http://schemas.microsoft.com/office/drawing/2014/main" id="{1E9D1C42-457C-6EEB-9081-05903943CD37}"/>
                </a:ext>
              </a:extLst>
            </p:cNvPr>
            <p:cNvGrpSpPr/>
            <p:nvPr/>
          </p:nvGrpSpPr>
          <p:grpSpPr>
            <a:xfrm>
              <a:off x="3399182" y="2619458"/>
              <a:ext cx="1757503" cy="1443435"/>
              <a:chOff x="3470709" y="2816204"/>
              <a:chExt cx="2442412" cy="2005951"/>
            </a:xfrm>
          </p:grpSpPr>
          <p:sp>
            <p:nvSpPr>
              <p:cNvPr id="4" name="正方形/長方形 3">
                <a:extLst>
                  <a:ext uri="{FF2B5EF4-FFF2-40B4-BE49-F238E27FC236}">
                    <a16:creationId xmlns:a16="http://schemas.microsoft.com/office/drawing/2014/main" id="{67C99C5D-C7B2-4F5E-95BC-6B28A19C5E2C}"/>
                  </a:ext>
                </a:extLst>
              </p:cNvPr>
              <p:cNvSpPr/>
              <p:nvPr/>
            </p:nvSpPr>
            <p:spPr>
              <a:xfrm>
                <a:off x="3470709" y="2816204"/>
                <a:ext cx="2442411" cy="3678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92CE060B-3F6D-C261-8606-7987AFAF440D}"/>
                  </a:ext>
                </a:extLst>
              </p:cNvPr>
              <p:cNvSpPr/>
              <p:nvPr/>
            </p:nvSpPr>
            <p:spPr>
              <a:xfrm>
                <a:off x="3470710" y="4192130"/>
                <a:ext cx="2442411" cy="6300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9" name="テキスト ボックス 8">
            <a:extLst>
              <a:ext uri="{FF2B5EF4-FFF2-40B4-BE49-F238E27FC236}">
                <a16:creationId xmlns:a16="http://schemas.microsoft.com/office/drawing/2014/main" id="{40E16DD2-0D37-A4C5-863B-4EDAB55B026C}"/>
              </a:ext>
            </a:extLst>
          </p:cNvPr>
          <p:cNvSpPr txBox="1"/>
          <p:nvPr/>
        </p:nvSpPr>
        <p:spPr>
          <a:xfrm>
            <a:off x="5288280" y="2576383"/>
            <a:ext cx="5157181" cy="523220"/>
          </a:xfrm>
          <a:prstGeom prst="rect">
            <a:avLst/>
          </a:prstGeom>
          <a:noFill/>
        </p:spPr>
        <p:txBody>
          <a:bodyPr wrap="none" rtlCol="0">
            <a:spAutoFit/>
          </a:bodyPr>
          <a:lstStyle/>
          <a:p>
            <a:r>
              <a:rPr kumimoji="1" lang="en-US" altLang="ja-JP" sz="1400" dirty="0"/>
              <a:t>Modified so that changed transparency and color are saved </a:t>
            </a:r>
          </a:p>
          <a:p>
            <a:r>
              <a:rPr kumimoji="1" lang="en-US" altLang="ja-JP" sz="1400" dirty="0"/>
              <a:t>when opening a site.</a:t>
            </a:r>
            <a:endParaRPr kumimoji="1" lang="ja-JP" altLang="en-US" sz="1400" dirty="0"/>
          </a:p>
        </p:txBody>
      </p:sp>
      <p:pic>
        <p:nvPicPr>
          <p:cNvPr id="10" name="図 9">
            <a:extLst>
              <a:ext uri="{FF2B5EF4-FFF2-40B4-BE49-F238E27FC236}">
                <a16:creationId xmlns:a16="http://schemas.microsoft.com/office/drawing/2014/main" id="{06C6631B-745F-7A04-96FE-3A3DDB614385}"/>
              </a:ext>
            </a:extLst>
          </p:cNvPr>
          <p:cNvPicPr>
            <a:picLocks noChangeAspect="1"/>
          </p:cNvPicPr>
          <p:nvPr/>
        </p:nvPicPr>
        <p:blipFill>
          <a:blip r:embed="rId3"/>
          <a:stretch>
            <a:fillRect/>
          </a:stretch>
        </p:blipFill>
        <p:spPr>
          <a:xfrm>
            <a:off x="3303371" y="5089027"/>
            <a:ext cx="3413518" cy="1337730"/>
          </a:xfrm>
          <a:prstGeom prst="rect">
            <a:avLst/>
          </a:prstGeom>
        </p:spPr>
      </p:pic>
    </p:spTree>
    <p:extLst>
      <p:ext uri="{BB962C8B-B14F-4D97-AF65-F5344CB8AC3E}">
        <p14:creationId xmlns:p14="http://schemas.microsoft.com/office/powerpoint/2010/main" val="401364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425686743"/>
              </p:ext>
            </p:extLst>
          </p:nvPr>
        </p:nvGraphicFramePr>
        <p:xfrm>
          <a:off x="497711" y="911916"/>
          <a:ext cx="11558454" cy="5805017"/>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3029282">
                <a:tc>
                  <a:txBody>
                    <a:bodyPr/>
                    <a:lstStyle/>
                    <a:p>
                      <a:pPr algn="ctr"/>
                      <a:r>
                        <a:rPr kumimoji="1" lang="en-US" altLang="ja-JP" sz="1600" dirty="0">
                          <a:solidFill>
                            <a:schemeClr val="tx1"/>
                          </a:solidFill>
                          <a:latin typeface="+mn-ea"/>
                          <a:ea typeface="+mn-ea"/>
                        </a:rPr>
                        <a:t>6</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Object list display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Reference point cloud data list was not displayed when editing temporary trench.</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has been corrected in which the reference point cloud data list would not be displayed when the sliding destination was changed from design to point cloud when editing a temporary trench.</a:t>
                      </a:r>
                    </a:p>
                  </a:txBody>
                  <a:tcPr>
                    <a:solidFill>
                      <a:schemeClr val="bg1"/>
                    </a:solidFill>
                  </a:tcPr>
                </a:tc>
                <a:extLst>
                  <a:ext uri="{0D108BD9-81ED-4DB2-BD59-A6C34878D82A}">
                    <a16:rowId xmlns:a16="http://schemas.microsoft.com/office/drawing/2014/main" val="693174223"/>
                  </a:ext>
                </a:extLst>
              </a:tr>
              <a:tr h="2282093">
                <a:tc>
                  <a:txBody>
                    <a:bodyPr/>
                    <a:lstStyle/>
                    <a:p>
                      <a:pPr algn="ctr"/>
                      <a:r>
                        <a:rPr kumimoji="1" lang="en-US" altLang="ja-JP" sz="1600" dirty="0">
                          <a:solidFill>
                            <a:schemeClr val="tx1"/>
                          </a:solidFill>
                          <a:latin typeface="+mn-ea"/>
                          <a:ea typeface="+mn-ea"/>
                        </a:rPr>
                        <a:t>7</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Object list display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Failure to fix decimal point display of cross-sectional slope in object list.</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bug has been corrected regarding the cross slope of temporary roads in the object list, where the display to the second decimal point was not fixed. (Enter 1</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1.00)</a:t>
                      </a:r>
                    </a:p>
                  </a:txBody>
                  <a:tcPr>
                    <a:solidFill>
                      <a:schemeClr val="bg1"/>
                    </a:solidFill>
                  </a:tcPr>
                </a:tc>
                <a:extLst>
                  <a:ext uri="{0D108BD9-81ED-4DB2-BD59-A6C34878D82A}">
                    <a16:rowId xmlns:a16="http://schemas.microsoft.com/office/drawing/2014/main" val="2544054345"/>
                  </a:ext>
                </a:extLst>
              </a:tr>
            </a:tbl>
          </a:graphicData>
        </a:graphic>
      </p:graphicFrame>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sp>
        <p:nvSpPr>
          <p:cNvPr id="12" name="テキスト ボックス 11">
            <a:extLst>
              <a:ext uri="{FF2B5EF4-FFF2-40B4-BE49-F238E27FC236}">
                <a16:creationId xmlns:a16="http://schemas.microsoft.com/office/drawing/2014/main" id="{E0093645-CFC6-2849-4160-05B108F33725}"/>
              </a:ext>
            </a:extLst>
          </p:cNvPr>
          <p:cNvSpPr txBox="1"/>
          <p:nvPr/>
        </p:nvSpPr>
        <p:spPr>
          <a:xfrm>
            <a:off x="4651351" y="4096947"/>
            <a:ext cx="4011034" cy="307777"/>
          </a:xfrm>
          <a:prstGeom prst="rect">
            <a:avLst/>
          </a:prstGeom>
          <a:noFill/>
        </p:spPr>
        <p:txBody>
          <a:bodyPr wrap="none" rtlCol="0">
            <a:spAutoFit/>
          </a:bodyPr>
          <a:lstStyle/>
          <a:p>
            <a:r>
              <a:rPr kumimoji="1" lang="en-US" altLang="ja-JP" sz="1400" dirty="0"/>
              <a:t>Reference point cloud data was not displayed.</a:t>
            </a:r>
            <a:endParaRPr kumimoji="1" lang="ja-JP" altLang="en-US" sz="1400" dirty="0"/>
          </a:p>
        </p:txBody>
      </p:sp>
      <p:grpSp>
        <p:nvGrpSpPr>
          <p:cNvPr id="5" name="グループ化 4">
            <a:extLst>
              <a:ext uri="{FF2B5EF4-FFF2-40B4-BE49-F238E27FC236}">
                <a16:creationId xmlns:a16="http://schemas.microsoft.com/office/drawing/2014/main" id="{98F24599-F482-FC0A-5E56-6D17057E547C}"/>
              </a:ext>
            </a:extLst>
          </p:cNvPr>
          <p:cNvGrpSpPr/>
          <p:nvPr/>
        </p:nvGrpSpPr>
        <p:grpSpPr>
          <a:xfrm>
            <a:off x="3220298" y="2454031"/>
            <a:ext cx="1359317" cy="1926844"/>
            <a:chOff x="3220298" y="2205592"/>
            <a:chExt cx="1534582" cy="2175283"/>
          </a:xfrm>
        </p:grpSpPr>
        <p:pic>
          <p:nvPicPr>
            <p:cNvPr id="3" name="図 2">
              <a:extLst>
                <a:ext uri="{FF2B5EF4-FFF2-40B4-BE49-F238E27FC236}">
                  <a16:creationId xmlns:a16="http://schemas.microsoft.com/office/drawing/2014/main" id="{548C3348-8332-EEBA-20D6-0FABA5313301}"/>
                </a:ext>
              </a:extLst>
            </p:cNvPr>
            <p:cNvPicPr>
              <a:picLocks noChangeAspect="1"/>
            </p:cNvPicPr>
            <p:nvPr/>
          </p:nvPicPr>
          <p:blipFill>
            <a:blip r:embed="rId2"/>
            <a:stretch>
              <a:fillRect/>
            </a:stretch>
          </p:blipFill>
          <p:spPr>
            <a:xfrm>
              <a:off x="3220298" y="2205592"/>
              <a:ext cx="1534582" cy="2175283"/>
            </a:xfrm>
            <a:prstGeom prst="rect">
              <a:avLst/>
            </a:prstGeom>
          </p:spPr>
        </p:pic>
        <p:sp>
          <p:nvSpPr>
            <p:cNvPr id="4" name="正方形/長方形 3">
              <a:extLst>
                <a:ext uri="{FF2B5EF4-FFF2-40B4-BE49-F238E27FC236}">
                  <a16:creationId xmlns:a16="http://schemas.microsoft.com/office/drawing/2014/main" id="{EB92C56E-3D8F-5EA3-E835-A8142C41D27B}"/>
                </a:ext>
              </a:extLst>
            </p:cNvPr>
            <p:cNvSpPr/>
            <p:nvPr/>
          </p:nvSpPr>
          <p:spPr>
            <a:xfrm>
              <a:off x="3352800" y="4049810"/>
              <a:ext cx="1402080" cy="3026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B6C60FAD-CF58-3CE8-6049-8AA57DF9FF72}"/>
              </a:ext>
            </a:extLst>
          </p:cNvPr>
          <p:cNvGrpSpPr/>
          <p:nvPr/>
        </p:nvGrpSpPr>
        <p:grpSpPr>
          <a:xfrm>
            <a:off x="3282822" y="5207511"/>
            <a:ext cx="895361" cy="1468902"/>
            <a:chOff x="4757737" y="3033889"/>
            <a:chExt cx="1579101" cy="2590623"/>
          </a:xfrm>
        </p:grpSpPr>
        <p:pic>
          <p:nvPicPr>
            <p:cNvPr id="13" name="図 12">
              <a:extLst>
                <a:ext uri="{FF2B5EF4-FFF2-40B4-BE49-F238E27FC236}">
                  <a16:creationId xmlns:a16="http://schemas.microsoft.com/office/drawing/2014/main" id="{2A999F46-3EDA-E863-BF23-356BC1588798}"/>
                </a:ext>
              </a:extLst>
            </p:cNvPr>
            <p:cNvPicPr>
              <a:picLocks noChangeAspect="1"/>
            </p:cNvPicPr>
            <p:nvPr/>
          </p:nvPicPr>
          <p:blipFill>
            <a:blip r:embed="rId3"/>
            <a:stretch>
              <a:fillRect/>
            </a:stretch>
          </p:blipFill>
          <p:spPr>
            <a:xfrm>
              <a:off x="4757738" y="3033889"/>
              <a:ext cx="1579100" cy="2590623"/>
            </a:xfrm>
            <a:prstGeom prst="rect">
              <a:avLst/>
            </a:prstGeom>
          </p:spPr>
        </p:pic>
        <p:sp>
          <p:nvSpPr>
            <p:cNvPr id="14" name="正方形/長方形 13">
              <a:extLst>
                <a:ext uri="{FF2B5EF4-FFF2-40B4-BE49-F238E27FC236}">
                  <a16:creationId xmlns:a16="http://schemas.microsoft.com/office/drawing/2014/main" id="{B87D05F5-B0E3-2405-F71F-361C2A0BDD4C}"/>
                </a:ext>
              </a:extLst>
            </p:cNvPr>
            <p:cNvSpPr/>
            <p:nvPr/>
          </p:nvSpPr>
          <p:spPr>
            <a:xfrm>
              <a:off x="4757737" y="5292701"/>
              <a:ext cx="1579099" cy="2681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65197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4212679419"/>
              </p:ext>
            </p:extLst>
          </p:nvPr>
        </p:nvGraphicFramePr>
        <p:xfrm>
          <a:off x="497711" y="911916"/>
          <a:ext cx="11558454" cy="5668638"/>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2404442">
                <a:tc>
                  <a:txBody>
                    <a:bodyPr/>
                    <a:lstStyle/>
                    <a:p>
                      <a:pPr algn="ctr"/>
                      <a:r>
                        <a:rPr kumimoji="1" lang="en-US" altLang="ja-JP" sz="1600" dirty="0">
                          <a:solidFill>
                            <a:schemeClr val="tx1"/>
                          </a:solidFill>
                          <a:latin typeface="+mn-ea"/>
                          <a:ea typeface="+mn-ea"/>
                        </a:rPr>
                        <a:t>8</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Slope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Failure to generate slopes only halfway up the slope.</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bug has been corrected where the slope did not reach the point cloud and was sometimes interrupted in the middle of the slope.</a:t>
                      </a:r>
                    </a:p>
                  </a:txBody>
                  <a:tcPr>
                    <a:solidFill>
                      <a:schemeClr val="bg1"/>
                    </a:solidFill>
                  </a:tcPr>
                </a:tc>
                <a:extLst>
                  <a:ext uri="{0D108BD9-81ED-4DB2-BD59-A6C34878D82A}">
                    <a16:rowId xmlns:a16="http://schemas.microsoft.com/office/drawing/2014/main" val="693174223"/>
                  </a:ext>
                </a:extLst>
              </a:tr>
              <a:tr h="2770554">
                <a:tc>
                  <a:txBody>
                    <a:bodyPr/>
                    <a:lstStyle/>
                    <a:p>
                      <a:pPr algn="ctr"/>
                      <a:r>
                        <a:rPr kumimoji="1" lang="en-US" altLang="ja-JP" sz="1600" dirty="0">
                          <a:solidFill>
                            <a:schemeClr val="tx1"/>
                          </a:solidFill>
                          <a:latin typeface="+mn-ea"/>
                          <a:ea typeface="+mn-ea"/>
                        </a:rPr>
                        <a:t>9</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Slope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Failure to upload overseas coordinate point clouds converted from DXF.</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has been corrected in which point clouds with overseas coordinates converted and created via the SC Dashboard from DXF point clouds could cause abnormal point cloud uploads due to height map creation anomalies or height maps not being created.</a:t>
                      </a:r>
                    </a:p>
                  </a:txBody>
                  <a:tcPr>
                    <a:solidFill>
                      <a:schemeClr val="bg1"/>
                    </a:solidFill>
                  </a:tcPr>
                </a:tc>
                <a:extLst>
                  <a:ext uri="{0D108BD9-81ED-4DB2-BD59-A6C34878D82A}">
                    <a16:rowId xmlns:a16="http://schemas.microsoft.com/office/drawing/2014/main" val="2544054345"/>
                  </a:ext>
                </a:extLst>
              </a:tr>
            </a:tbl>
          </a:graphicData>
        </a:graphic>
      </p:graphicFrame>
      <p:pic>
        <p:nvPicPr>
          <p:cNvPr id="3" name="図 2">
            <a:extLst>
              <a:ext uri="{FF2B5EF4-FFF2-40B4-BE49-F238E27FC236}">
                <a16:creationId xmlns:a16="http://schemas.microsoft.com/office/drawing/2014/main" id="{CEF4A2BF-2089-E5FF-F621-886931F5953E}"/>
              </a:ext>
            </a:extLst>
          </p:cNvPr>
          <p:cNvPicPr>
            <a:picLocks noChangeAspect="1"/>
          </p:cNvPicPr>
          <p:nvPr/>
        </p:nvPicPr>
        <p:blipFill>
          <a:blip r:embed="rId2"/>
          <a:stretch>
            <a:fillRect/>
          </a:stretch>
        </p:blipFill>
        <p:spPr>
          <a:xfrm>
            <a:off x="3217333" y="2171089"/>
            <a:ext cx="2777067" cy="1583267"/>
          </a:xfrm>
          <a:prstGeom prst="rect">
            <a:avLst/>
          </a:prstGeom>
        </p:spPr>
      </p:pic>
      <p:pic>
        <p:nvPicPr>
          <p:cNvPr id="4" name="図 3">
            <a:extLst>
              <a:ext uri="{FF2B5EF4-FFF2-40B4-BE49-F238E27FC236}">
                <a16:creationId xmlns:a16="http://schemas.microsoft.com/office/drawing/2014/main" id="{23BFBAEB-0AE3-BED0-970D-57B651806106}"/>
              </a:ext>
            </a:extLst>
          </p:cNvPr>
          <p:cNvPicPr>
            <a:picLocks noChangeAspect="1"/>
          </p:cNvPicPr>
          <p:nvPr/>
        </p:nvPicPr>
        <p:blipFill>
          <a:blip r:embed="rId3"/>
          <a:stretch>
            <a:fillRect/>
          </a:stretch>
        </p:blipFill>
        <p:spPr>
          <a:xfrm>
            <a:off x="3297628" y="4882955"/>
            <a:ext cx="3118803" cy="1648844"/>
          </a:xfrm>
          <a:prstGeom prst="rect">
            <a:avLst/>
          </a:prstGeom>
        </p:spPr>
      </p:pic>
    </p:spTree>
    <p:extLst>
      <p:ext uri="{BB962C8B-B14F-4D97-AF65-F5344CB8AC3E}">
        <p14:creationId xmlns:p14="http://schemas.microsoft.com/office/powerpoint/2010/main" val="3213334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3470785472"/>
              </p:ext>
            </p:extLst>
          </p:nvPr>
        </p:nvGraphicFramePr>
        <p:xfrm>
          <a:off x="497711" y="911916"/>
          <a:ext cx="11558454" cy="574796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3135962">
                <a:tc>
                  <a:txBody>
                    <a:bodyPr/>
                    <a:lstStyle/>
                    <a:p>
                      <a:pPr algn="ctr"/>
                      <a:r>
                        <a:rPr kumimoji="1" lang="en-US" altLang="ja-JP" sz="1600">
                          <a:solidFill>
                            <a:schemeClr val="tx1"/>
                          </a:solidFill>
                          <a:latin typeface="+mn-ea"/>
                          <a:ea typeface="+mn-ea"/>
                        </a:rPr>
                        <a:t>10</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Trench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Failure to set cut soil color for temporary trench .</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that prevented the setting of the “Trench color” for the cut soil setting when adding a temporary trench has been corrected.</a:t>
                      </a:r>
                    </a:p>
                  </a:txBody>
                  <a:tcPr>
                    <a:solidFill>
                      <a:schemeClr val="bg1"/>
                    </a:solidFill>
                  </a:tcPr>
                </a:tc>
                <a:extLst>
                  <a:ext uri="{0D108BD9-81ED-4DB2-BD59-A6C34878D82A}">
                    <a16:rowId xmlns:a16="http://schemas.microsoft.com/office/drawing/2014/main" val="693174223"/>
                  </a:ext>
                </a:extLst>
              </a:tr>
              <a:tr h="2118360">
                <a:tc>
                  <a:txBody>
                    <a:bodyPr/>
                    <a:lstStyle/>
                    <a:p>
                      <a:pPr algn="ctr"/>
                      <a:r>
                        <a:rPr kumimoji="1" lang="en-US" altLang="ja-JP" sz="1600" dirty="0">
                          <a:solidFill>
                            <a:schemeClr val="tx1"/>
                          </a:solidFill>
                          <a:latin typeface="+mn-ea"/>
                          <a:ea typeface="+mn-ea"/>
                        </a:rPr>
                        <a:t>11</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Trench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Unknown numbers were displayed when the temporary trench was leveled.</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has been corrected in which an unknown number was displayed as the initial value of the reference flat data when a flat was selected as the sliding destination in the Add/Edit temporary trench function.</a:t>
                      </a:r>
                    </a:p>
                  </a:txBody>
                  <a:tcPr>
                    <a:solidFill>
                      <a:schemeClr val="bg1"/>
                    </a:solidFill>
                  </a:tcPr>
                </a:tc>
                <a:extLst>
                  <a:ext uri="{0D108BD9-81ED-4DB2-BD59-A6C34878D82A}">
                    <a16:rowId xmlns:a16="http://schemas.microsoft.com/office/drawing/2014/main" val="2544054345"/>
                  </a:ext>
                </a:extLst>
              </a:tr>
            </a:tbl>
          </a:graphicData>
        </a:graphic>
      </p:graphicFrame>
      <p:pic>
        <p:nvPicPr>
          <p:cNvPr id="9" name="図 8">
            <a:extLst>
              <a:ext uri="{FF2B5EF4-FFF2-40B4-BE49-F238E27FC236}">
                <a16:creationId xmlns:a16="http://schemas.microsoft.com/office/drawing/2014/main" id="{37B10233-10C4-ED77-ED67-BEACB4CCEB60}"/>
              </a:ext>
            </a:extLst>
          </p:cNvPr>
          <p:cNvPicPr>
            <a:picLocks noChangeAspect="1"/>
          </p:cNvPicPr>
          <p:nvPr/>
        </p:nvPicPr>
        <p:blipFill rotWithShape="1">
          <a:blip r:embed="rId2"/>
          <a:srcRect t="34546"/>
          <a:stretch/>
        </p:blipFill>
        <p:spPr>
          <a:xfrm>
            <a:off x="3212611" y="5509052"/>
            <a:ext cx="2695848" cy="1103493"/>
          </a:xfrm>
          <a:prstGeom prst="rect">
            <a:avLst/>
          </a:prstGeom>
        </p:spPr>
      </p:pic>
      <p:pic>
        <p:nvPicPr>
          <p:cNvPr id="7" name="図 6">
            <a:extLst>
              <a:ext uri="{FF2B5EF4-FFF2-40B4-BE49-F238E27FC236}">
                <a16:creationId xmlns:a16="http://schemas.microsoft.com/office/drawing/2014/main" id="{12C36FB4-6855-EF89-7259-517D568DBFAA}"/>
              </a:ext>
            </a:extLst>
          </p:cNvPr>
          <p:cNvPicPr>
            <a:picLocks noChangeAspect="1"/>
          </p:cNvPicPr>
          <p:nvPr/>
        </p:nvPicPr>
        <p:blipFill>
          <a:blip r:embed="rId3"/>
          <a:stretch>
            <a:fillRect/>
          </a:stretch>
        </p:blipFill>
        <p:spPr>
          <a:xfrm>
            <a:off x="3142513" y="2167076"/>
            <a:ext cx="3388335" cy="2331699"/>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sp>
        <p:nvSpPr>
          <p:cNvPr id="2" name="正方形/長方形 1">
            <a:extLst>
              <a:ext uri="{FF2B5EF4-FFF2-40B4-BE49-F238E27FC236}">
                <a16:creationId xmlns:a16="http://schemas.microsoft.com/office/drawing/2014/main" id="{0CF8FB69-B93E-5800-2F8F-BC98E0D96ACD}"/>
              </a:ext>
            </a:extLst>
          </p:cNvPr>
          <p:cNvSpPr/>
          <p:nvPr/>
        </p:nvSpPr>
        <p:spPr>
          <a:xfrm>
            <a:off x="3212611" y="4343487"/>
            <a:ext cx="2101415" cy="1327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11D00EA-B7C4-AD80-24E1-490B1CB2FBE6}"/>
              </a:ext>
            </a:extLst>
          </p:cNvPr>
          <p:cNvPicPr>
            <a:picLocks noChangeAspect="1"/>
          </p:cNvPicPr>
          <p:nvPr/>
        </p:nvPicPr>
        <p:blipFill rotWithShape="1">
          <a:blip r:embed="rId4"/>
          <a:srcRect l="22881" t="60073" r="47550" b="19505"/>
          <a:stretch/>
        </p:blipFill>
        <p:spPr>
          <a:xfrm>
            <a:off x="5978851" y="6240933"/>
            <a:ext cx="1103993" cy="363855"/>
          </a:xfrm>
          <a:prstGeom prst="rect">
            <a:avLst/>
          </a:prstGeom>
        </p:spPr>
      </p:pic>
      <p:sp>
        <p:nvSpPr>
          <p:cNvPr id="10" name="正方形/長方形 9">
            <a:extLst>
              <a:ext uri="{FF2B5EF4-FFF2-40B4-BE49-F238E27FC236}">
                <a16:creationId xmlns:a16="http://schemas.microsoft.com/office/drawing/2014/main" id="{0075ED08-E08D-CE63-79C5-CB57C99F7645}"/>
              </a:ext>
            </a:extLst>
          </p:cNvPr>
          <p:cNvSpPr/>
          <p:nvPr/>
        </p:nvSpPr>
        <p:spPr>
          <a:xfrm>
            <a:off x="3509827" y="6472052"/>
            <a:ext cx="2101415" cy="1327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コネクタ: カギ線 10">
            <a:extLst>
              <a:ext uri="{FF2B5EF4-FFF2-40B4-BE49-F238E27FC236}">
                <a16:creationId xmlns:a16="http://schemas.microsoft.com/office/drawing/2014/main" id="{3A94BC28-AE88-8784-FD30-0F07356AFF9E}"/>
              </a:ext>
            </a:extLst>
          </p:cNvPr>
          <p:cNvCxnSpPr>
            <a:cxnSpLocks/>
            <a:stCxn id="10" idx="3"/>
            <a:endCxn id="5" idx="1"/>
          </p:cNvCxnSpPr>
          <p:nvPr/>
        </p:nvCxnSpPr>
        <p:spPr>
          <a:xfrm flipV="1">
            <a:off x="5611242" y="6422861"/>
            <a:ext cx="367609" cy="115559"/>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231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592284506"/>
              </p:ext>
            </p:extLst>
          </p:nvPr>
        </p:nvGraphicFramePr>
        <p:xfrm>
          <a:off x="497711" y="911916"/>
          <a:ext cx="11558454" cy="5233321"/>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2697519">
                <a:tc>
                  <a:txBody>
                    <a:bodyPr/>
                    <a:lstStyle/>
                    <a:p>
                      <a:pPr algn="ctr"/>
                      <a:r>
                        <a:rPr kumimoji="1" lang="en-US" altLang="ja-JP" sz="1600" dirty="0">
                          <a:solidFill>
                            <a:schemeClr val="tx1"/>
                          </a:solidFill>
                          <a:latin typeface="+mn-ea"/>
                          <a:ea typeface="+mn-ea"/>
                        </a:rPr>
                        <a:t>12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Trench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When a curve was set to an acute angle in the temporary trench drawing, the shape of the slope was incorrect.</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has been corrected in which, when drawing a curve with a short distance and an acute angle and then straightening the curve, the slope shape inside the curve would be incorrect.</a:t>
                      </a:r>
                    </a:p>
                  </a:txBody>
                  <a:tcPr>
                    <a:solidFill>
                      <a:schemeClr val="bg1"/>
                    </a:solidFill>
                  </a:tcPr>
                </a:tc>
                <a:extLst>
                  <a:ext uri="{0D108BD9-81ED-4DB2-BD59-A6C34878D82A}">
                    <a16:rowId xmlns:a16="http://schemas.microsoft.com/office/drawing/2014/main" val="3246813867"/>
                  </a:ext>
                </a:extLst>
              </a:tr>
              <a:tr h="2042160">
                <a:tc>
                  <a:txBody>
                    <a:bodyPr/>
                    <a:lstStyle/>
                    <a:p>
                      <a:pPr algn="ctr"/>
                      <a:r>
                        <a:rPr kumimoji="1" lang="en-US" altLang="ja-JP" sz="1600" dirty="0">
                          <a:solidFill>
                            <a:schemeClr val="tx1"/>
                          </a:solidFill>
                          <a:latin typeface="+mn-ea"/>
                          <a:ea typeface="+mn-ea"/>
                        </a:rPr>
                        <a:t>13</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Flat Ground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Failure to cut from the first step of the small step on the flat ground.</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that caused a cutout to be made from the first step of a small step when drawing a flat ground has been corrected.</a:t>
                      </a:r>
                    </a:p>
                  </a:txBody>
                  <a:tcPr>
                    <a:solidFill>
                      <a:schemeClr val="bg1"/>
                    </a:solidFill>
                  </a:tcPr>
                </a:tc>
                <a:extLst>
                  <a:ext uri="{0D108BD9-81ED-4DB2-BD59-A6C34878D82A}">
                    <a16:rowId xmlns:a16="http://schemas.microsoft.com/office/drawing/2014/main" val="693174223"/>
                  </a:ext>
                </a:extLst>
              </a:tr>
            </a:tbl>
          </a:graphicData>
        </a:graphic>
      </p:graphicFrame>
      <p:grpSp>
        <p:nvGrpSpPr>
          <p:cNvPr id="9" name="グループ化 8">
            <a:extLst>
              <a:ext uri="{FF2B5EF4-FFF2-40B4-BE49-F238E27FC236}">
                <a16:creationId xmlns:a16="http://schemas.microsoft.com/office/drawing/2014/main" id="{30707800-2863-E671-DEE8-9E793E38668E}"/>
              </a:ext>
            </a:extLst>
          </p:cNvPr>
          <p:cNvGrpSpPr/>
          <p:nvPr/>
        </p:nvGrpSpPr>
        <p:grpSpPr>
          <a:xfrm>
            <a:off x="3264841" y="4903418"/>
            <a:ext cx="3112802" cy="1172834"/>
            <a:chOff x="3197542" y="2066925"/>
            <a:chExt cx="3614738" cy="1362075"/>
          </a:xfrm>
        </p:grpSpPr>
        <p:pic>
          <p:nvPicPr>
            <p:cNvPr id="3" name="図 2">
              <a:extLst>
                <a:ext uri="{FF2B5EF4-FFF2-40B4-BE49-F238E27FC236}">
                  <a16:creationId xmlns:a16="http://schemas.microsoft.com/office/drawing/2014/main" id="{87444523-AC79-934F-EA58-8327B121EBBF}"/>
                </a:ext>
              </a:extLst>
            </p:cNvPr>
            <p:cNvPicPr>
              <a:picLocks noChangeAspect="1"/>
            </p:cNvPicPr>
            <p:nvPr/>
          </p:nvPicPr>
          <p:blipFill>
            <a:blip r:embed="rId2"/>
            <a:stretch>
              <a:fillRect/>
            </a:stretch>
          </p:blipFill>
          <p:spPr>
            <a:xfrm>
              <a:off x="3197542" y="2066925"/>
              <a:ext cx="3614738" cy="1362075"/>
            </a:xfrm>
            <a:prstGeom prst="rect">
              <a:avLst/>
            </a:prstGeom>
          </p:spPr>
        </p:pic>
        <p:sp>
          <p:nvSpPr>
            <p:cNvPr id="4" name="楕円 3">
              <a:extLst>
                <a:ext uri="{FF2B5EF4-FFF2-40B4-BE49-F238E27FC236}">
                  <a16:creationId xmlns:a16="http://schemas.microsoft.com/office/drawing/2014/main" id="{D26E156E-857F-4AAB-2877-22BF04FD34E3}"/>
                </a:ext>
              </a:extLst>
            </p:cNvPr>
            <p:cNvSpPr/>
            <p:nvPr/>
          </p:nvSpPr>
          <p:spPr>
            <a:xfrm>
              <a:off x="3429000" y="2348099"/>
              <a:ext cx="472440" cy="10010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C184531-5E80-7DFA-56A5-E59F77442376}"/>
                </a:ext>
              </a:extLst>
            </p:cNvPr>
            <p:cNvSpPr/>
            <p:nvPr/>
          </p:nvSpPr>
          <p:spPr>
            <a:xfrm>
              <a:off x="5963391" y="2348099"/>
              <a:ext cx="472440" cy="10010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EAE25E92-0BF0-BA54-5B99-9AF081F0C58B}"/>
              </a:ext>
            </a:extLst>
          </p:cNvPr>
          <p:cNvSpPr txBox="1"/>
          <p:nvPr/>
        </p:nvSpPr>
        <p:spPr>
          <a:xfrm>
            <a:off x="6377643" y="5335947"/>
            <a:ext cx="3785011" cy="307777"/>
          </a:xfrm>
          <a:prstGeom prst="rect">
            <a:avLst/>
          </a:prstGeom>
          <a:noFill/>
        </p:spPr>
        <p:txBody>
          <a:bodyPr wrap="none" rtlCol="0">
            <a:spAutoFit/>
          </a:bodyPr>
          <a:lstStyle/>
          <a:p>
            <a:r>
              <a:rPr kumimoji="1" lang="en-US" altLang="ja-JP" sz="1400" b="1" dirty="0">
                <a:solidFill>
                  <a:srgbClr val="FF0000"/>
                </a:solidFill>
              </a:rPr>
              <a:t>The cut is made from the first small step.</a:t>
            </a:r>
            <a:endParaRPr kumimoji="1" lang="ja-JP" altLang="en-US" sz="1400" b="1" dirty="0">
              <a:solidFill>
                <a:srgbClr val="FF0000"/>
              </a:solidFill>
            </a:endParaRPr>
          </a:p>
        </p:txBody>
      </p:sp>
      <p:grpSp>
        <p:nvGrpSpPr>
          <p:cNvPr id="2" name="グループ化 1">
            <a:extLst>
              <a:ext uri="{FF2B5EF4-FFF2-40B4-BE49-F238E27FC236}">
                <a16:creationId xmlns:a16="http://schemas.microsoft.com/office/drawing/2014/main" id="{FB7C2633-31C3-F57D-16D4-F205550E01CD}"/>
              </a:ext>
            </a:extLst>
          </p:cNvPr>
          <p:cNvGrpSpPr/>
          <p:nvPr/>
        </p:nvGrpSpPr>
        <p:grpSpPr>
          <a:xfrm>
            <a:off x="3264841" y="2683843"/>
            <a:ext cx="3129246" cy="1381149"/>
            <a:chOff x="3301076" y="2183837"/>
            <a:chExt cx="3129246" cy="1381149"/>
          </a:xfrm>
        </p:grpSpPr>
        <p:pic>
          <p:nvPicPr>
            <p:cNvPr id="11" name="図 10">
              <a:extLst>
                <a:ext uri="{FF2B5EF4-FFF2-40B4-BE49-F238E27FC236}">
                  <a16:creationId xmlns:a16="http://schemas.microsoft.com/office/drawing/2014/main" id="{32DD9F10-EDB2-3F9F-C25C-0C3EA5D1D98C}"/>
                </a:ext>
              </a:extLst>
            </p:cNvPr>
            <p:cNvPicPr>
              <a:picLocks noChangeAspect="1"/>
            </p:cNvPicPr>
            <p:nvPr/>
          </p:nvPicPr>
          <p:blipFill>
            <a:blip r:embed="rId3"/>
            <a:stretch>
              <a:fillRect/>
            </a:stretch>
          </p:blipFill>
          <p:spPr>
            <a:xfrm>
              <a:off x="3301076" y="2183837"/>
              <a:ext cx="3129246" cy="1381149"/>
            </a:xfrm>
            <a:prstGeom prst="rect">
              <a:avLst/>
            </a:prstGeom>
          </p:spPr>
        </p:pic>
        <p:sp>
          <p:nvSpPr>
            <p:cNvPr id="12" name="楕円 11">
              <a:extLst>
                <a:ext uri="{FF2B5EF4-FFF2-40B4-BE49-F238E27FC236}">
                  <a16:creationId xmlns:a16="http://schemas.microsoft.com/office/drawing/2014/main" id="{12491554-8A53-E58C-EB4C-0CDBC6972EDF}"/>
                </a:ext>
              </a:extLst>
            </p:cNvPr>
            <p:cNvSpPr/>
            <p:nvPr/>
          </p:nvSpPr>
          <p:spPr>
            <a:xfrm>
              <a:off x="3802865" y="2183837"/>
              <a:ext cx="677695" cy="7574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9009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546708320"/>
              </p:ext>
            </p:extLst>
          </p:nvPr>
        </p:nvGraphicFramePr>
        <p:xfrm>
          <a:off x="497711" y="911916"/>
          <a:ext cx="11558454" cy="576320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2480642">
                <a:tc>
                  <a:txBody>
                    <a:bodyPr/>
                    <a:lstStyle/>
                    <a:p>
                      <a:pPr algn="ctr"/>
                      <a:r>
                        <a:rPr kumimoji="1" lang="en-US" altLang="ja-JP" sz="1600" dirty="0">
                          <a:solidFill>
                            <a:schemeClr val="tx1"/>
                          </a:solidFill>
                          <a:latin typeface="+mn-ea"/>
                          <a:ea typeface="+mn-ea"/>
                        </a:rPr>
                        <a:t>14</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Flat Ground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Failure to change the angle of small steps on a flat ground.</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with the angle of a small step changing in the middle of a slope has been corrected.</a:t>
                      </a:r>
                    </a:p>
                  </a:txBody>
                  <a:tcPr>
                    <a:solidFill>
                      <a:schemeClr val="bg1"/>
                    </a:solidFill>
                  </a:tcPr>
                </a:tc>
                <a:extLst>
                  <a:ext uri="{0D108BD9-81ED-4DB2-BD59-A6C34878D82A}">
                    <a16:rowId xmlns:a16="http://schemas.microsoft.com/office/drawing/2014/main" val="693174223"/>
                  </a:ext>
                </a:extLst>
              </a:tr>
              <a:tr h="2788920">
                <a:tc>
                  <a:txBody>
                    <a:bodyPr/>
                    <a:lstStyle/>
                    <a:p>
                      <a:pPr algn="ctr"/>
                      <a:r>
                        <a:rPr kumimoji="1" lang="en-US" altLang="ja-JP" sz="1600" dirty="0">
                          <a:solidFill>
                            <a:schemeClr val="tx1"/>
                          </a:solidFill>
                          <a:latin typeface="+mn-ea"/>
                          <a:ea typeface="+mn-ea"/>
                        </a:rPr>
                        <a:t>15</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Flat Ground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Defects that cause anomalies in shape when slopes face inward toward each other on level ground.</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has been corrected in which an anomaly would occur in the shape of a small step when the angle between slopes is inward in the flat ground drawing.</a:t>
                      </a:r>
                      <a:endParaRPr kumimoji="1" lang="ja-JP" altLang="en-US"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544054345"/>
                  </a:ext>
                </a:extLst>
              </a:tr>
            </a:tbl>
          </a:graphicData>
        </a:graphic>
      </p:graphicFrame>
      <p:grpSp>
        <p:nvGrpSpPr>
          <p:cNvPr id="5" name="グループ化 4">
            <a:extLst>
              <a:ext uri="{FF2B5EF4-FFF2-40B4-BE49-F238E27FC236}">
                <a16:creationId xmlns:a16="http://schemas.microsoft.com/office/drawing/2014/main" id="{15C63721-8905-A761-8F8B-7FCCED50A9DF}"/>
              </a:ext>
            </a:extLst>
          </p:cNvPr>
          <p:cNvGrpSpPr/>
          <p:nvPr/>
        </p:nvGrpSpPr>
        <p:grpSpPr>
          <a:xfrm>
            <a:off x="3191827" y="2210625"/>
            <a:ext cx="2553653" cy="1541272"/>
            <a:chOff x="3357525" y="2218469"/>
            <a:chExt cx="2919413" cy="1762028"/>
          </a:xfrm>
        </p:grpSpPr>
        <p:pic>
          <p:nvPicPr>
            <p:cNvPr id="3" name="図 2">
              <a:extLst>
                <a:ext uri="{FF2B5EF4-FFF2-40B4-BE49-F238E27FC236}">
                  <a16:creationId xmlns:a16="http://schemas.microsoft.com/office/drawing/2014/main" id="{F8F0BDF5-4336-292A-2008-959DA6680481}"/>
                </a:ext>
              </a:extLst>
            </p:cNvPr>
            <p:cNvPicPr>
              <a:picLocks noChangeAspect="1"/>
            </p:cNvPicPr>
            <p:nvPr/>
          </p:nvPicPr>
          <p:blipFill>
            <a:blip r:embed="rId2"/>
            <a:stretch>
              <a:fillRect/>
            </a:stretch>
          </p:blipFill>
          <p:spPr>
            <a:xfrm>
              <a:off x="3357525" y="2218469"/>
              <a:ext cx="2919413" cy="1762028"/>
            </a:xfrm>
            <a:prstGeom prst="rect">
              <a:avLst/>
            </a:prstGeom>
          </p:spPr>
        </p:pic>
        <p:sp>
          <p:nvSpPr>
            <p:cNvPr id="4" name="楕円 3">
              <a:extLst>
                <a:ext uri="{FF2B5EF4-FFF2-40B4-BE49-F238E27FC236}">
                  <a16:creationId xmlns:a16="http://schemas.microsoft.com/office/drawing/2014/main" id="{BEBB09CB-D16D-AC63-337D-5F81F787543C}"/>
                </a:ext>
              </a:extLst>
            </p:cNvPr>
            <p:cNvSpPr/>
            <p:nvPr/>
          </p:nvSpPr>
          <p:spPr>
            <a:xfrm>
              <a:off x="3823484" y="3034906"/>
              <a:ext cx="1662915" cy="8360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A8DA331C-8A06-7594-EEC9-FCF0A97385A3}"/>
              </a:ext>
            </a:extLst>
          </p:cNvPr>
          <p:cNvGrpSpPr/>
          <p:nvPr/>
        </p:nvGrpSpPr>
        <p:grpSpPr>
          <a:xfrm>
            <a:off x="3229259" y="4912839"/>
            <a:ext cx="1702249" cy="1686081"/>
            <a:chOff x="3229259" y="4650027"/>
            <a:chExt cx="1967581" cy="1948893"/>
          </a:xfrm>
        </p:grpSpPr>
        <p:pic>
          <p:nvPicPr>
            <p:cNvPr id="9" name="図 8">
              <a:extLst>
                <a:ext uri="{FF2B5EF4-FFF2-40B4-BE49-F238E27FC236}">
                  <a16:creationId xmlns:a16="http://schemas.microsoft.com/office/drawing/2014/main" id="{B918EACA-A02C-A1E1-3B40-32E93FBA03DF}"/>
                </a:ext>
              </a:extLst>
            </p:cNvPr>
            <p:cNvPicPr>
              <a:picLocks noChangeAspect="1"/>
            </p:cNvPicPr>
            <p:nvPr/>
          </p:nvPicPr>
          <p:blipFill>
            <a:blip r:embed="rId3"/>
            <a:stretch>
              <a:fillRect/>
            </a:stretch>
          </p:blipFill>
          <p:spPr>
            <a:xfrm>
              <a:off x="3229259" y="4650027"/>
              <a:ext cx="1967581" cy="1948893"/>
            </a:xfrm>
            <a:prstGeom prst="rect">
              <a:avLst/>
            </a:prstGeom>
          </p:spPr>
        </p:pic>
        <p:sp>
          <p:nvSpPr>
            <p:cNvPr id="10" name="楕円 9">
              <a:extLst>
                <a:ext uri="{FF2B5EF4-FFF2-40B4-BE49-F238E27FC236}">
                  <a16:creationId xmlns:a16="http://schemas.microsoft.com/office/drawing/2014/main" id="{B3A34A66-B605-D7B0-460C-E6BCF0A3531C}"/>
                </a:ext>
              </a:extLst>
            </p:cNvPr>
            <p:cNvSpPr/>
            <p:nvPr/>
          </p:nvSpPr>
          <p:spPr>
            <a:xfrm>
              <a:off x="3742264" y="4847854"/>
              <a:ext cx="1012616" cy="17510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383148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3576285008"/>
              </p:ext>
            </p:extLst>
          </p:nvPr>
        </p:nvGraphicFramePr>
        <p:xfrm>
          <a:off x="497711" y="911916"/>
          <a:ext cx="11558454" cy="5567038"/>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2392719">
                <a:tc>
                  <a:txBody>
                    <a:bodyPr/>
                    <a:lstStyle/>
                    <a:p>
                      <a:pPr algn="ctr"/>
                      <a:r>
                        <a:rPr kumimoji="1" lang="en-US" altLang="ja-JP" sz="1600" dirty="0">
                          <a:solidFill>
                            <a:schemeClr val="tx1"/>
                          </a:solidFill>
                          <a:latin typeface="+mn-ea"/>
                          <a:ea typeface="+mn-ea"/>
                        </a:rPr>
                        <a:t>16</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Road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Defects in the shape of temporary roads when the curve angle is too steep.</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problem has been corrected in the drawing of temporary roads where, when the angle of a curve is steep (about 90 degrees), an anomaly occurs in the shape of the small steps of the inner slope.</a:t>
                      </a:r>
                    </a:p>
                  </a:txBody>
                  <a:tcPr>
                    <a:solidFill>
                      <a:schemeClr val="bg1"/>
                    </a:solidFill>
                  </a:tcPr>
                </a:tc>
                <a:extLst>
                  <a:ext uri="{0D108BD9-81ED-4DB2-BD59-A6C34878D82A}">
                    <a16:rowId xmlns:a16="http://schemas.microsoft.com/office/drawing/2014/main" val="1073465516"/>
                  </a:ext>
                </a:extLst>
              </a:tr>
              <a:tr h="1329827">
                <a:tc>
                  <a:txBody>
                    <a:bodyPr/>
                    <a:lstStyle/>
                    <a:p>
                      <a:pPr algn="ctr"/>
                      <a:r>
                        <a:rPr kumimoji="1" lang="en-US" altLang="ja-JP" sz="1600" dirty="0">
                          <a:solidFill>
                            <a:schemeClr val="tx1"/>
                          </a:solidFill>
                          <a:latin typeface="+mn-ea"/>
                          <a:ea typeface="+mn-ea"/>
                        </a:rPr>
                        <a:t>17</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SIMA 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SIMA file upload error.</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Files that cause an error when uploading SIMA files have been modified so that they can be uploaded normally.</a:t>
                      </a:r>
                    </a:p>
                  </a:txBody>
                  <a:tcPr anchor="ctr">
                    <a:solidFill>
                      <a:schemeClr val="bg1"/>
                    </a:solidFill>
                  </a:tcPr>
                </a:tc>
                <a:extLst>
                  <a:ext uri="{0D108BD9-81ED-4DB2-BD59-A6C34878D82A}">
                    <a16:rowId xmlns:a16="http://schemas.microsoft.com/office/drawing/2014/main" val="693174223"/>
                  </a:ext>
                </a:extLst>
              </a:tr>
              <a:tr h="1350850">
                <a:tc>
                  <a:txBody>
                    <a:bodyPr/>
                    <a:lstStyle/>
                    <a:p>
                      <a:pPr algn="ctr"/>
                      <a:r>
                        <a:rPr kumimoji="1" lang="en-US" altLang="ja-JP" sz="1600" dirty="0">
                          <a:solidFill>
                            <a:schemeClr val="tx1"/>
                          </a:solidFill>
                          <a:latin typeface="+mn-ea"/>
                          <a:ea typeface="+mn-ea"/>
                        </a:rPr>
                        <a:t>18</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Exclusion Control Retrofit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Functional failure of the exclusion control.</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 bug that prevented other users from editing an object in edit mode, even though the original object was in view mode when they started editing another object (or exited the site), has been fixed.</a:t>
                      </a:r>
                      <a:endParaRPr kumimoji="1" lang="ja-JP" altLang="en-US" sz="1600" b="0" dirty="0">
                        <a:solidFill>
                          <a:schemeClr val="tx1"/>
                        </a:solidFill>
                        <a:latin typeface="+mn-ea"/>
                        <a:ea typeface="+mn-ea"/>
                      </a:endParaRPr>
                    </a:p>
                  </a:txBody>
                  <a:tcPr anchor="ctr">
                    <a:solidFill>
                      <a:schemeClr val="bg1"/>
                    </a:solidFill>
                  </a:tcPr>
                </a:tc>
                <a:extLst>
                  <a:ext uri="{0D108BD9-81ED-4DB2-BD59-A6C34878D82A}">
                    <a16:rowId xmlns:a16="http://schemas.microsoft.com/office/drawing/2014/main" val="2544054345"/>
                  </a:ext>
                </a:extLst>
              </a:tr>
            </a:tbl>
          </a:graphicData>
        </a:graphic>
      </p:graphicFrame>
      <p:grpSp>
        <p:nvGrpSpPr>
          <p:cNvPr id="16" name="グループ化 15">
            <a:extLst>
              <a:ext uri="{FF2B5EF4-FFF2-40B4-BE49-F238E27FC236}">
                <a16:creationId xmlns:a16="http://schemas.microsoft.com/office/drawing/2014/main" id="{24791864-9844-D7D5-67B0-E05E078DBE71}"/>
              </a:ext>
            </a:extLst>
          </p:cNvPr>
          <p:cNvGrpSpPr/>
          <p:nvPr/>
        </p:nvGrpSpPr>
        <p:grpSpPr>
          <a:xfrm>
            <a:off x="3328383" y="2408310"/>
            <a:ext cx="1837586" cy="1308332"/>
            <a:chOff x="3134171" y="5767916"/>
            <a:chExt cx="2260788" cy="1609645"/>
          </a:xfrm>
        </p:grpSpPr>
        <p:pic>
          <p:nvPicPr>
            <p:cNvPr id="14" name="図 13">
              <a:extLst>
                <a:ext uri="{FF2B5EF4-FFF2-40B4-BE49-F238E27FC236}">
                  <a16:creationId xmlns:a16="http://schemas.microsoft.com/office/drawing/2014/main" id="{E7342799-C044-1FFA-4F8D-17E69B777CA0}"/>
                </a:ext>
              </a:extLst>
            </p:cNvPr>
            <p:cNvPicPr>
              <a:picLocks noChangeAspect="1"/>
            </p:cNvPicPr>
            <p:nvPr/>
          </p:nvPicPr>
          <p:blipFill rotWithShape="1">
            <a:blip r:embed="rId2"/>
            <a:srcRect l="18384" t="14589" r="6448" b="10452"/>
            <a:stretch/>
          </p:blipFill>
          <p:spPr>
            <a:xfrm>
              <a:off x="3134171" y="5767916"/>
              <a:ext cx="2260788" cy="1609645"/>
            </a:xfrm>
            <a:prstGeom prst="rect">
              <a:avLst/>
            </a:prstGeom>
          </p:spPr>
        </p:pic>
        <p:sp>
          <p:nvSpPr>
            <p:cNvPr id="15" name="楕円 14">
              <a:extLst>
                <a:ext uri="{FF2B5EF4-FFF2-40B4-BE49-F238E27FC236}">
                  <a16:creationId xmlns:a16="http://schemas.microsoft.com/office/drawing/2014/main" id="{D3D731F8-962E-6D03-8055-258F3425E1D9}"/>
                </a:ext>
              </a:extLst>
            </p:cNvPr>
            <p:cNvSpPr/>
            <p:nvPr/>
          </p:nvSpPr>
          <p:spPr>
            <a:xfrm>
              <a:off x="3733348" y="6111240"/>
              <a:ext cx="914852" cy="8475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97660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8A0DC60-CB39-0F4C-B7BB-D68C7BF77B62}"/>
              </a:ext>
            </a:extLst>
          </p:cNvPr>
          <p:cNvSpPr>
            <a:spLocks noGrp="1"/>
          </p:cNvSpPr>
          <p:nvPr>
            <p:ph type="body" sz="quarter" idx="31"/>
          </p:nvPr>
        </p:nvSpPr>
        <p:spPr/>
        <p:txBody>
          <a:bodyPr/>
          <a:lstStyle/>
          <a:p>
            <a:r>
              <a:rPr kumimoji="1" lang="en-US" altLang="ja-JP" sz="2000" dirty="0"/>
              <a:t>EOF</a:t>
            </a:r>
            <a:endParaRPr kumimoji="1" lang="ja-JP" altLang="en-US" sz="2000"/>
          </a:p>
        </p:txBody>
      </p:sp>
    </p:spTree>
    <p:extLst>
      <p:ext uri="{BB962C8B-B14F-4D97-AF65-F5344CB8AC3E}">
        <p14:creationId xmlns:p14="http://schemas.microsoft.com/office/powerpoint/2010/main" val="334786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sp>
        <p:nvSpPr>
          <p:cNvPr id="3" name="テキスト ボックス 2">
            <a:extLst>
              <a:ext uri="{FF2B5EF4-FFF2-40B4-BE49-F238E27FC236}">
                <a16:creationId xmlns:a16="http://schemas.microsoft.com/office/drawing/2014/main" id="{1E400EDE-EE2F-4FB8-9778-A5A6D5083400}"/>
              </a:ext>
            </a:extLst>
          </p:cNvPr>
          <p:cNvSpPr txBox="1"/>
          <p:nvPr/>
        </p:nvSpPr>
        <p:spPr>
          <a:xfrm>
            <a:off x="276468" y="814580"/>
            <a:ext cx="11915532" cy="147732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800" dirty="0">
                <a:ea typeface="游ゴシック"/>
              </a:rPr>
              <a:t>We are pleased to announce the release of updates to "Smart Construction Design3D" with the following schedule and content.</a:t>
            </a:r>
          </a:p>
          <a:p>
            <a:pPr marL="285750" indent="-285750">
              <a:buFont typeface="Arial" panose="020B0604020202020204" pitchFamily="34" charset="0"/>
              <a:buChar char="•"/>
            </a:pPr>
            <a:r>
              <a:rPr lang="en-US" altLang="ja-JP" sz="1800" dirty="0"/>
              <a:t>Due to system maintenance, the relevant services will not be available during the following dates. </a:t>
            </a:r>
          </a:p>
          <a:p>
            <a:r>
              <a:rPr lang="en-US" altLang="ja-JP" sz="1800" dirty="0"/>
              <a:t>(*The release schedule, time, and contents are subject to change depending on the situation. Please understand this in advance.)</a:t>
            </a:r>
            <a:endParaRPr kumimoji="1" lang="ja-JP" altLang="en-US" sz="1800" dirty="0">
              <a:latin typeface="+mn-ea"/>
            </a:endParaRPr>
          </a:p>
        </p:txBody>
      </p:sp>
      <p:sp>
        <p:nvSpPr>
          <p:cNvPr id="6" name="テキスト ボックス 5">
            <a:extLst>
              <a:ext uri="{FF2B5EF4-FFF2-40B4-BE49-F238E27FC236}">
                <a16:creationId xmlns:a16="http://schemas.microsoft.com/office/drawing/2014/main" id="{531B4B9D-12EA-4BC5-4859-8E23CDDB1A22}"/>
              </a:ext>
            </a:extLst>
          </p:cNvPr>
          <p:cNvSpPr txBox="1"/>
          <p:nvPr/>
        </p:nvSpPr>
        <p:spPr>
          <a:xfrm>
            <a:off x="397495" y="2232135"/>
            <a:ext cx="9317027" cy="369332"/>
          </a:xfrm>
          <a:prstGeom prst="rect">
            <a:avLst/>
          </a:prstGeom>
          <a:noFill/>
        </p:spPr>
        <p:txBody>
          <a:bodyPr wrap="square" lIns="91440" tIns="45720" rIns="91440" bIns="45720" rtlCol="0" anchor="t">
            <a:spAutoFit/>
          </a:bodyPr>
          <a:lstStyle/>
          <a:p>
            <a:r>
              <a:rPr lang="en-US" altLang="ja-JP" u="sng" dirty="0">
                <a:latin typeface="+mn-ea"/>
              </a:rPr>
              <a:t>Schedule</a:t>
            </a:r>
            <a:r>
              <a:rPr lang="ja-JP" altLang="en-US" u="sng" dirty="0">
                <a:latin typeface="+mn-ea"/>
              </a:rPr>
              <a:t>：</a:t>
            </a:r>
            <a:r>
              <a:rPr lang="en-US" altLang="ja-JP" u="sng" dirty="0">
                <a:latin typeface="+mn-ea"/>
              </a:rPr>
              <a:t> Tuesday, May 28(Japan time) </a:t>
            </a:r>
            <a:r>
              <a:rPr lang="ja-JP" altLang="en-US" u="sng" dirty="0">
                <a:latin typeface="+mn-ea"/>
              </a:rPr>
              <a:t>　</a:t>
            </a:r>
            <a:r>
              <a:rPr lang="en-US" altLang="ja-JP" u="sng" dirty="0">
                <a:latin typeface="+mn-ea"/>
              </a:rPr>
              <a:t>7:00 p.m. - 9:00 p.m.</a:t>
            </a:r>
            <a:r>
              <a:rPr kumimoji="1" lang="en-US" altLang="ja-JP" u="sng" dirty="0">
                <a:latin typeface="+mn-ea"/>
              </a:rPr>
              <a:t> </a:t>
            </a:r>
            <a:r>
              <a:rPr kumimoji="1" lang="ja-JP" altLang="en-US" u="sng" dirty="0">
                <a:latin typeface="+mn-ea"/>
              </a:rPr>
              <a:t>　</a:t>
            </a:r>
            <a:endParaRPr kumimoji="1" lang="en-US" altLang="ja-JP" u="sng" dirty="0">
              <a:latin typeface="+mn-ea"/>
            </a:endParaRPr>
          </a:p>
        </p:txBody>
      </p:sp>
      <p:graphicFrame>
        <p:nvGraphicFramePr>
          <p:cNvPr id="4" name="表 5">
            <a:extLst>
              <a:ext uri="{FF2B5EF4-FFF2-40B4-BE49-F238E27FC236}">
                <a16:creationId xmlns:a16="http://schemas.microsoft.com/office/drawing/2014/main" id="{4811F8C4-D005-AFA3-8A21-5AA2321C5800}"/>
              </a:ext>
            </a:extLst>
          </p:cNvPr>
          <p:cNvGraphicFramePr>
            <a:graphicFrameLocks noGrp="1"/>
          </p:cNvGraphicFramePr>
          <p:nvPr>
            <p:extLst>
              <p:ext uri="{D42A27DB-BD31-4B8C-83A1-F6EECF244321}">
                <p14:modId xmlns:p14="http://schemas.microsoft.com/office/powerpoint/2010/main" val="3876108990"/>
              </p:ext>
            </p:extLst>
          </p:nvPr>
        </p:nvGraphicFramePr>
        <p:xfrm>
          <a:off x="126946" y="2601467"/>
          <a:ext cx="11923057" cy="3566160"/>
        </p:xfrm>
        <a:graphic>
          <a:graphicData uri="http://schemas.openxmlformats.org/drawingml/2006/table">
            <a:tbl>
              <a:tblPr firstRow="1" bandRow="1">
                <a:tableStyleId>{5940675A-B579-460E-94D1-54222C63F5DA}</a:tableStyleId>
              </a:tblPr>
              <a:tblGrid>
                <a:gridCol w="579682">
                  <a:extLst>
                    <a:ext uri="{9D8B030D-6E8A-4147-A177-3AD203B41FA5}">
                      <a16:colId xmlns:a16="http://schemas.microsoft.com/office/drawing/2014/main" val="889631269"/>
                    </a:ext>
                  </a:extLst>
                </a:gridCol>
                <a:gridCol w="2305993">
                  <a:extLst>
                    <a:ext uri="{9D8B030D-6E8A-4147-A177-3AD203B41FA5}">
                      <a16:colId xmlns:a16="http://schemas.microsoft.com/office/drawing/2014/main" val="134053511"/>
                    </a:ext>
                  </a:extLst>
                </a:gridCol>
                <a:gridCol w="4003139">
                  <a:extLst>
                    <a:ext uri="{9D8B030D-6E8A-4147-A177-3AD203B41FA5}">
                      <a16:colId xmlns:a16="http://schemas.microsoft.com/office/drawing/2014/main" val="3343669445"/>
                    </a:ext>
                  </a:extLst>
                </a:gridCol>
                <a:gridCol w="5034243">
                  <a:extLst>
                    <a:ext uri="{9D8B030D-6E8A-4147-A177-3AD203B41FA5}">
                      <a16:colId xmlns:a16="http://schemas.microsoft.com/office/drawing/2014/main" val="1160287430"/>
                    </a:ext>
                  </a:extLst>
                </a:gridCol>
              </a:tblGrid>
              <a:tr h="298085">
                <a:tc>
                  <a:txBody>
                    <a:bodyPr/>
                    <a:lstStyle/>
                    <a:p>
                      <a:pPr algn="ctr"/>
                      <a:r>
                        <a:rPr kumimoji="1" lang="en-US" altLang="ja-JP" sz="1400" b="0" dirty="0">
                          <a:solidFill>
                            <a:schemeClr val="bg1"/>
                          </a:solidFill>
                          <a:latin typeface="+mn-ea"/>
                          <a:ea typeface="+mn-ea"/>
                        </a:rPr>
                        <a:t>NO.</a:t>
                      </a:r>
                      <a:endParaRPr kumimoji="1" lang="ja-JP" altLang="en-US" sz="1400" b="0"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rgbClr val="FFFFFF"/>
                          </a:solidFill>
                          <a:latin typeface="+mn-ea"/>
                          <a:ea typeface="+mn-ea"/>
                        </a:rPr>
                        <a:t>Details</a:t>
                      </a:r>
                      <a:endParaRPr kumimoji="1" lang="ja-JP" altLang="en-US" sz="1400" b="1" dirty="0">
                        <a:solidFill>
                          <a:srgbClr val="FFFFFF"/>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460797">
                <a:tc>
                  <a:txBody>
                    <a:bodyPr/>
                    <a:lstStyle/>
                    <a:p>
                      <a:pPr algn="ctr"/>
                      <a:r>
                        <a:rPr kumimoji="1" lang="en-US" altLang="ja-JP" sz="1600" dirty="0">
                          <a:solidFill>
                            <a:schemeClr val="tx1"/>
                          </a:solidFill>
                          <a:latin typeface="+mn-lt"/>
                          <a:ea typeface="Meiryo UI" panose="020B0604030504040204" pitchFamily="50" charset="-128"/>
                        </a:rPr>
                        <a:t>1</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Line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Added ability to upload </a:t>
                      </a:r>
                      <a:r>
                        <a:rPr kumimoji="1" lang="en-US" altLang="ja-JP" sz="1200" b="0" dirty="0" err="1">
                          <a:solidFill>
                            <a:schemeClr val="tx1"/>
                          </a:solidFill>
                          <a:latin typeface="+mn-ea"/>
                          <a:ea typeface="+mn-ea"/>
                        </a:rPr>
                        <a:t>lineworks</a:t>
                      </a:r>
                      <a:r>
                        <a:rPr kumimoji="1" lang="en-US" altLang="ja-JP" sz="1200" b="0" dirty="0">
                          <a:solidFill>
                            <a:schemeClr val="tx1"/>
                          </a:solidFill>
                          <a:latin typeface="+mn-ea"/>
                          <a:ea typeface="+mn-ea"/>
                        </a:rPr>
                        <a:t>.</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Added the ability to upload linear DXF data for 2D drawings.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You can add a new layer from “+Add Data Layer” &gt; “</a:t>
                      </a:r>
                      <a:r>
                        <a:rPr kumimoji="1" lang="en-US" altLang="ja-JP" sz="1200" b="0" dirty="0" err="1">
                          <a:solidFill>
                            <a:schemeClr val="tx1"/>
                          </a:solidFill>
                          <a:latin typeface="+mn-lt"/>
                          <a:ea typeface="+mn-ea"/>
                        </a:rPr>
                        <a:t>Lineworks</a:t>
                      </a:r>
                      <a:r>
                        <a:rPr kumimoji="1" lang="en-US" altLang="ja-JP" sz="1200" b="0" dirty="0">
                          <a:solidFill>
                            <a:schemeClr val="tx1"/>
                          </a:solidFill>
                          <a:latin typeface="+mn-lt"/>
                          <a:ea typeface="+mn-ea"/>
                        </a:rPr>
                        <a:t>” &gt; Upload.</a:t>
                      </a:r>
                    </a:p>
                  </a:txBody>
                  <a:tcPr anchor="ctr">
                    <a:solidFill>
                      <a:schemeClr val="bg1"/>
                    </a:solidFill>
                  </a:tcPr>
                </a:tc>
                <a:extLst>
                  <a:ext uri="{0D108BD9-81ED-4DB2-BD59-A6C34878D82A}">
                    <a16:rowId xmlns:a16="http://schemas.microsoft.com/office/drawing/2014/main" val="2176605211"/>
                  </a:ext>
                </a:extLst>
              </a:tr>
              <a:tr h="460797">
                <a:tc>
                  <a:txBody>
                    <a:bodyPr/>
                    <a:lstStyle/>
                    <a:p>
                      <a:pPr algn="ctr"/>
                      <a:r>
                        <a:rPr kumimoji="1" lang="en-US" altLang="ja-JP" sz="1600" dirty="0">
                          <a:solidFill>
                            <a:schemeClr val="tx1"/>
                          </a:solidFill>
                          <a:latin typeface="+mn-lt"/>
                          <a:ea typeface="Meiryo UI" panose="020B0604030504040204" pitchFamily="50" charset="-128"/>
                        </a:rPr>
                        <a:t>2</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Add </a:t>
                      </a:r>
                      <a:r>
                        <a:rPr kumimoji="1" lang="en-US" altLang="ja-JP" sz="1400" b="0" i="0" u="none" strike="noStrike" kern="1200" cap="none" spc="0" normalizeH="0" baseline="0" noProof="0" dirty="0" err="1">
                          <a:ln>
                            <a:noFill/>
                          </a:ln>
                          <a:solidFill>
                            <a:prstClr val="black"/>
                          </a:solidFill>
                          <a:effectLst/>
                          <a:uLnTx/>
                          <a:uFillTx/>
                          <a:latin typeface="游ゴシック" panose="020B0400000000000000" pitchFamily="34" charset="-128"/>
                          <a:ea typeface="游ゴシック" panose="020B0400000000000000" pitchFamily="34" charset="-128"/>
                          <a:cs typeface="+mn-cs"/>
                        </a:rPr>
                        <a:t>Lineworks</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Addition of line works functionality.</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Added the ability to upload and arbitrarily create linear data.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Select “+ Add line works” &gt; “Upload line works” or “Linework creation”.</a:t>
                      </a:r>
                    </a:p>
                  </a:txBody>
                  <a:tcPr anchor="ctr">
                    <a:solidFill>
                      <a:schemeClr val="bg1"/>
                    </a:solidFill>
                  </a:tcPr>
                </a:tc>
                <a:extLst>
                  <a:ext uri="{0D108BD9-81ED-4DB2-BD59-A6C34878D82A}">
                    <a16:rowId xmlns:a16="http://schemas.microsoft.com/office/drawing/2014/main" val="1966116597"/>
                  </a:ext>
                </a:extLst>
              </a:tr>
              <a:tr h="460797">
                <a:tc>
                  <a:txBody>
                    <a:bodyPr/>
                    <a:lstStyle/>
                    <a:p>
                      <a:pPr algn="ctr"/>
                      <a:r>
                        <a:rPr kumimoji="1" lang="en-US" altLang="ja-JP" sz="1600" dirty="0">
                          <a:solidFill>
                            <a:schemeClr val="tx1"/>
                          </a:solidFill>
                          <a:latin typeface="+mn-lt"/>
                          <a:ea typeface="Meiryo UI" panose="020B0604030504040204" pitchFamily="50" charset="-128"/>
                        </a:rPr>
                        <a:t>3</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Asset Linkage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Modified asset linkage to add </a:t>
                      </a:r>
                      <a:r>
                        <a:rPr kumimoji="1" lang="en-US" altLang="ja-JP" sz="1200" b="0" dirty="0" err="1">
                          <a:solidFill>
                            <a:schemeClr val="tx1"/>
                          </a:solidFill>
                          <a:latin typeface="+mn-ea"/>
                          <a:ea typeface="+mn-ea"/>
                        </a:rPr>
                        <a:t>lineworks</a:t>
                      </a:r>
                      <a:r>
                        <a:rPr kumimoji="1" lang="en-US" altLang="ja-JP" sz="1200" b="0" dirty="0">
                          <a:solidFill>
                            <a:schemeClr val="tx1"/>
                          </a:solidFill>
                          <a:latin typeface="+mn-ea"/>
                          <a:ea typeface="+mn-ea"/>
                        </a:rPr>
                        <a: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The ability to add </a:t>
                      </a:r>
                      <a:r>
                        <a:rPr kumimoji="1" lang="en-US" altLang="ja-JP" sz="1200" b="0" dirty="0" err="1">
                          <a:solidFill>
                            <a:schemeClr val="tx1"/>
                          </a:solidFill>
                          <a:latin typeface="+mn-lt"/>
                          <a:ea typeface="+mn-ea"/>
                        </a:rPr>
                        <a:t>lineworks</a:t>
                      </a:r>
                      <a:r>
                        <a:rPr kumimoji="1" lang="en-US" altLang="ja-JP" sz="1200" b="0" dirty="0">
                          <a:solidFill>
                            <a:schemeClr val="tx1"/>
                          </a:solidFill>
                          <a:latin typeface="+mn-lt"/>
                          <a:ea typeface="+mn-ea"/>
                        </a:rPr>
                        <a:t> from the Smart Construction Dashboard linkage has been modified.</a:t>
                      </a:r>
                    </a:p>
                  </a:txBody>
                  <a:tcPr anchor="ctr">
                    <a:solidFill>
                      <a:schemeClr val="bg1"/>
                    </a:solidFill>
                  </a:tcPr>
                </a:tc>
                <a:extLst>
                  <a:ext uri="{0D108BD9-81ED-4DB2-BD59-A6C34878D82A}">
                    <a16:rowId xmlns:a16="http://schemas.microsoft.com/office/drawing/2014/main" val="128328084"/>
                  </a:ext>
                </a:extLst>
              </a:tr>
              <a:tr h="460797">
                <a:tc>
                  <a:txBody>
                    <a:bodyPr/>
                    <a:lstStyle/>
                    <a:p>
                      <a:pPr algn="ctr"/>
                      <a:r>
                        <a:rPr kumimoji="1" lang="en-US" altLang="ja-JP" sz="1600" dirty="0">
                          <a:solidFill>
                            <a:schemeClr val="tx1"/>
                          </a:solidFill>
                          <a:latin typeface="+mn-lt"/>
                          <a:ea typeface="Meiryo UI" panose="020B0604030504040204" pitchFamily="50" charset="-128"/>
                        </a:rPr>
                        <a:t>4</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Save configuration changes(Functional Improvement)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Save transparency and color of point cloud data and design data.</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The ability to save transparency and color of point cloud data and design data has been modified.</a:t>
                      </a:r>
                    </a:p>
                  </a:txBody>
                  <a:tcPr anchor="ctr">
                    <a:solidFill>
                      <a:schemeClr val="bg1"/>
                    </a:solidFill>
                  </a:tcPr>
                </a:tc>
                <a:extLst>
                  <a:ext uri="{0D108BD9-81ED-4DB2-BD59-A6C34878D82A}">
                    <a16:rowId xmlns:a16="http://schemas.microsoft.com/office/drawing/2014/main" val="1361397044"/>
                  </a:ext>
                </a:extLst>
              </a:tr>
              <a:tr h="460797">
                <a:tc>
                  <a:txBody>
                    <a:bodyPr/>
                    <a:lstStyle/>
                    <a:p>
                      <a:pPr algn="ctr"/>
                      <a:r>
                        <a:rPr kumimoji="1" lang="en-US" altLang="ja-JP" sz="1600" dirty="0">
                          <a:solidFill>
                            <a:schemeClr val="tx1"/>
                          </a:solidFill>
                          <a:latin typeface="+mn-lt"/>
                          <a:ea typeface="Meiryo UI" panose="020B0604030504040204" pitchFamily="50" charset="-128"/>
                        </a:rPr>
                        <a:t>5</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Localization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(Functional Improvement)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Localization settings without SC Dashboard.</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lt"/>
                          <a:ea typeface="+mn-ea"/>
                        </a:rPr>
                        <a:t>Modified to allow creation of localization sites (upload of gc3 files) without going through the SC Dashboard.</a:t>
                      </a:r>
                    </a:p>
                  </a:txBody>
                  <a:tcPr anchor="ctr">
                    <a:solidFill>
                      <a:schemeClr val="bg1"/>
                    </a:solidFill>
                  </a:tcPr>
                </a:tc>
                <a:extLst>
                  <a:ext uri="{0D108BD9-81ED-4DB2-BD59-A6C34878D82A}">
                    <a16:rowId xmlns:a16="http://schemas.microsoft.com/office/drawing/2014/main" val="3273321343"/>
                  </a:ext>
                </a:extLst>
              </a:tr>
            </a:tbl>
          </a:graphicData>
        </a:graphic>
      </p:graphicFrame>
    </p:spTree>
    <p:extLst>
      <p:ext uri="{BB962C8B-B14F-4D97-AF65-F5344CB8AC3E}">
        <p14:creationId xmlns:p14="http://schemas.microsoft.com/office/powerpoint/2010/main" val="50903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graphicFrame>
        <p:nvGraphicFramePr>
          <p:cNvPr id="4" name="表 5">
            <a:extLst>
              <a:ext uri="{FF2B5EF4-FFF2-40B4-BE49-F238E27FC236}">
                <a16:creationId xmlns:a16="http://schemas.microsoft.com/office/drawing/2014/main" id="{4811F8C4-D005-AFA3-8A21-5AA2321C5800}"/>
              </a:ext>
            </a:extLst>
          </p:cNvPr>
          <p:cNvGraphicFramePr>
            <a:graphicFrameLocks noGrp="1"/>
          </p:cNvGraphicFramePr>
          <p:nvPr>
            <p:extLst>
              <p:ext uri="{D42A27DB-BD31-4B8C-83A1-F6EECF244321}">
                <p14:modId xmlns:p14="http://schemas.microsoft.com/office/powerpoint/2010/main" val="2656118365"/>
              </p:ext>
            </p:extLst>
          </p:nvPr>
        </p:nvGraphicFramePr>
        <p:xfrm>
          <a:off x="126946" y="870638"/>
          <a:ext cx="11923057" cy="5730240"/>
        </p:xfrm>
        <a:graphic>
          <a:graphicData uri="http://schemas.openxmlformats.org/drawingml/2006/table">
            <a:tbl>
              <a:tblPr firstRow="1" bandRow="1">
                <a:tableStyleId>{5940675A-B579-460E-94D1-54222C63F5DA}</a:tableStyleId>
              </a:tblPr>
              <a:tblGrid>
                <a:gridCol w="579682">
                  <a:extLst>
                    <a:ext uri="{9D8B030D-6E8A-4147-A177-3AD203B41FA5}">
                      <a16:colId xmlns:a16="http://schemas.microsoft.com/office/drawing/2014/main" val="889631269"/>
                    </a:ext>
                  </a:extLst>
                </a:gridCol>
                <a:gridCol w="2305993">
                  <a:extLst>
                    <a:ext uri="{9D8B030D-6E8A-4147-A177-3AD203B41FA5}">
                      <a16:colId xmlns:a16="http://schemas.microsoft.com/office/drawing/2014/main" val="134053511"/>
                    </a:ext>
                  </a:extLst>
                </a:gridCol>
                <a:gridCol w="4003139">
                  <a:extLst>
                    <a:ext uri="{9D8B030D-6E8A-4147-A177-3AD203B41FA5}">
                      <a16:colId xmlns:a16="http://schemas.microsoft.com/office/drawing/2014/main" val="3343669445"/>
                    </a:ext>
                  </a:extLst>
                </a:gridCol>
                <a:gridCol w="5034243">
                  <a:extLst>
                    <a:ext uri="{9D8B030D-6E8A-4147-A177-3AD203B41FA5}">
                      <a16:colId xmlns:a16="http://schemas.microsoft.com/office/drawing/2014/main" val="1160287430"/>
                    </a:ext>
                  </a:extLst>
                </a:gridCol>
              </a:tblGrid>
              <a:tr h="298085">
                <a:tc>
                  <a:txBody>
                    <a:bodyPr/>
                    <a:lstStyle/>
                    <a:p>
                      <a:pPr algn="ctr"/>
                      <a:r>
                        <a:rPr kumimoji="1" lang="en-US" altLang="ja-JP" sz="1400" b="0" dirty="0">
                          <a:solidFill>
                            <a:schemeClr val="bg1"/>
                          </a:solidFill>
                          <a:latin typeface="+mn-ea"/>
                          <a:ea typeface="+mn-ea"/>
                        </a:rPr>
                        <a:t>NO.</a:t>
                      </a:r>
                      <a:endParaRPr kumimoji="1" lang="ja-JP" altLang="en-US" sz="1400" b="0"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rgbClr val="FFFFFF"/>
                          </a:solidFill>
                          <a:latin typeface="+mn-ea"/>
                          <a:ea typeface="+mn-ea"/>
                        </a:rPr>
                        <a:t>Details</a:t>
                      </a:r>
                      <a:endParaRPr kumimoji="1" lang="ja-JP" altLang="en-US" sz="1400" b="1" dirty="0">
                        <a:solidFill>
                          <a:srgbClr val="FFFFFF"/>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460797">
                <a:tc>
                  <a:txBody>
                    <a:bodyPr/>
                    <a:lstStyle/>
                    <a:p>
                      <a:pPr algn="ctr"/>
                      <a:r>
                        <a:rPr kumimoji="1" lang="en-US" altLang="ja-JP" sz="1600" dirty="0">
                          <a:solidFill>
                            <a:schemeClr val="tx1"/>
                          </a:solidFill>
                          <a:latin typeface="+mn-lt"/>
                          <a:ea typeface="Meiryo UI" panose="020B0604030504040204" pitchFamily="50" charset="-128"/>
                        </a:rPr>
                        <a:t>6</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Object list display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Reference point cloud data list was not displayed when editing temporary trench.</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has been corrected in which the reference point cloud data list would not be displayed when the sliding destination was changed from design to point cloud when editing a temporary trench.</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3301378722"/>
                  </a:ext>
                </a:extLst>
              </a:tr>
              <a:tr h="460797">
                <a:tc>
                  <a:txBody>
                    <a:bodyPr/>
                    <a:lstStyle/>
                    <a:p>
                      <a:pPr algn="ctr"/>
                      <a:r>
                        <a:rPr kumimoji="1" lang="en-US" altLang="ja-JP" sz="1600" dirty="0">
                          <a:solidFill>
                            <a:schemeClr val="tx1"/>
                          </a:solidFill>
                          <a:latin typeface="+mn-lt"/>
                          <a:ea typeface="Meiryo UI" panose="020B0604030504040204" pitchFamily="50" charset="-128"/>
                        </a:rPr>
                        <a:t>7</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Object list display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Failure to fix decimal point display of cross-sectional slope in object list.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bug has been corrected regarding the cross slope of temporary roads in the object list, where the display to the second decimal point was not fixed. </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2176605211"/>
                  </a:ext>
                </a:extLst>
              </a:tr>
              <a:tr h="460797">
                <a:tc>
                  <a:txBody>
                    <a:bodyPr/>
                    <a:lstStyle/>
                    <a:p>
                      <a:pPr algn="ctr"/>
                      <a:r>
                        <a:rPr kumimoji="1" lang="en-US" altLang="ja-JP" sz="1600" dirty="0">
                          <a:solidFill>
                            <a:schemeClr val="tx1"/>
                          </a:solidFill>
                          <a:latin typeface="+mn-lt"/>
                          <a:ea typeface="Meiryo UI" panose="020B0604030504040204" pitchFamily="50" charset="-128"/>
                        </a:rPr>
                        <a:t>8</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Slope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Failure to generate slopes only halfway up the slope.</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bug has been corrected where the slope did not reach the point cloud and was sometimes interrupted in the middle of the slope.</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966116597"/>
                  </a:ext>
                </a:extLst>
              </a:tr>
              <a:tr h="460797">
                <a:tc>
                  <a:txBody>
                    <a:bodyPr/>
                    <a:lstStyle/>
                    <a:p>
                      <a:pPr algn="ctr"/>
                      <a:r>
                        <a:rPr kumimoji="1" lang="en-US" altLang="ja-JP" sz="1600" dirty="0">
                          <a:solidFill>
                            <a:schemeClr val="tx1"/>
                          </a:solidFill>
                          <a:latin typeface="+mn-lt"/>
                          <a:ea typeface="Meiryo UI" panose="020B0604030504040204" pitchFamily="50" charset="-128"/>
                        </a:rPr>
                        <a:t>9</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Slope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Failure to upload overseas coordinate point clouds converted from DXF.</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has been corrected in which point clouds with overseas coordinates converted and created via the SC Dashboard from DXF point clouds could cause abnormal point cloud uploads due to height map creation anomalies or height maps not being created.</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28328084"/>
                  </a:ext>
                </a:extLst>
              </a:tr>
              <a:tr h="460797">
                <a:tc>
                  <a:txBody>
                    <a:bodyPr/>
                    <a:lstStyle/>
                    <a:p>
                      <a:pPr algn="ctr"/>
                      <a:r>
                        <a:rPr kumimoji="1" lang="en-US" altLang="ja-JP" sz="1600" dirty="0">
                          <a:solidFill>
                            <a:schemeClr val="tx1"/>
                          </a:solidFill>
                          <a:latin typeface="+mn-lt"/>
                          <a:ea typeface="Meiryo UI" panose="020B0604030504040204" pitchFamily="50" charset="-128"/>
                        </a:rPr>
                        <a:t>10</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Trench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Failure to set cut soil color for temporary trench.</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that prevented the setting of the “Trench color” for the cut soil setting when adding a temporary trench has been corrected.</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4031501054"/>
                  </a:ext>
                </a:extLst>
              </a:tr>
              <a:tr h="460797">
                <a:tc>
                  <a:txBody>
                    <a:bodyPr/>
                    <a:lstStyle/>
                    <a:p>
                      <a:pPr algn="ctr"/>
                      <a:r>
                        <a:rPr kumimoji="1" lang="en-US" altLang="ja-JP" sz="1600" dirty="0">
                          <a:solidFill>
                            <a:schemeClr val="tx1"/>
                          </a:solidFill>
                          <a:latin typeface="+mn-lt"/>
                          <a:ea typeface="Meiryo UI" panose="020B0604030504040204" pitchFamily="50" charset="-128"/>
                        </a:rPr>
                        <a:t>11</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Trench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Unknown numbers were displayed when the temporary trench was leveled.</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has been corrected in which an unknown number was displayed as the initial value of the reference flat data when a flat was selected as the sliding destination in the Add/Edit temporary trench function.</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4240893735"/>
                  </a:ext>
                </a:extLst>
              </a:tr>
              <a:tr h="460797">
                <a:tc>
                  <a:txBody>
                    <a:bodyPr/>
                    <a:lstStyle/>
                    <a:p>
                      <a:pPr algn="ctr"/>
                      <a:r>
                        <a:rPr kumimoji="1" lang="en-US" altLang="ja-JP" sz="1600" dirty="0">
                          <a:solidFill>
                            <a:schemeClr val="tx1"/>
                          </a:solidFill>
                          <a:latin typeface="+mn-lt"/>
                          <a:ea typeface="Meiryo UI" panose="020B0604030504040204" pitchFamily="50" charset="-128"/>
                        </a:rPr>
                        <a:t>12</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Trench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When a curve was set to an acute angle in the temporary trench drawing, the shape of the slope was incorrect.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has been corrected in which, when drawing a curve with a short distance and an acute angle and then straightening the curve, the slope shape inside the curve would be incorrect.</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4041834724"/>
                  </a:ext>
                </a:extLst>
              </a:tr>
              <a:tr h="460797">
                <a:tc>
                  <a:txBody>
                    <a:bodyPr/>
                    <a:lstStyle/>
                    <a:p>
                      <a:pPr algn="ctr"/>
                      <a:r>
                        <a:rPr kumimoji="1" lang="en-US" altLang="ja-JP" sz="1600" dirty="0">
                          <a:solidFill>
                            <a:schemeClr val="tx1"/>
                          </a:solidFill>
                          <a:latin typeface="+mn-lt"/>
                          <a:ea typeface="Meiryo UI" panose="020B0604030504040204" pitchFamily="50" charset="-128"/>
                        </a:rPr>
                        <a:t>13</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Flat Ground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Failure to cut from the first step of the small step on the flat ground.</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that caused a cutout to be made from the first step of a small step when drawing a flat ground has been corrected.</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3079666727"/>
                  </a:ext>
                </a:extLst>
              </a:tr>
            </a:tbl>
          </a:graphicData>
        </a:graphic>
      </p:graphicFrame>
    </p:spTree>
    <p:extLst>
      <p:ext uri="{BB962C8B-B14F-4D97-AF65-F5344CB8AC3E}">
        <p14:creationId xmlns:p14="http://schemas.microsoft.com/office/powerpoint/2010/main" val="384353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p>
        </p:txBody>
      </p:sp>
      <p:graphicFrame>
        <p:nvGraphicFramePr>
          <p:cNvPr id="4" name="表 5">
            <a:extLst>
              <a:ext uri="{FF2B5EF4-FFF2-40B4-BE49-F238E27FC236}">
                <a16:creationId xmlns:a16="http://schemas.microsoft.com/office/drawing/2014/main" id="{4811F8C4-D005-AFA3-8A21-5AA2321C5800}"/>
              </a:ext>
            </a:extLst>
          </p:cNvPr>
          <p:cNvGraphicFramePr>
            <a:graphicFrameLocks noGrp="1"/>
          </p:cNvGraphicFramePr>
          <p:nvPr>
            <p:extLst>
              <p:ext uri="{D42A27DB-BD31-4B8C-83A1-F6EECF244321}">
                <p14:modId xmlns:p14="http://schemas.microsoft.com/office/powerpoint/2010/main" val="4185740707"/>
              </p:ext>
            </p:extLst>
          </p:nvPr>
        </p:nvGraphicFramePr>
        <p:xfrm>
          <a:off x="126946" y="870638"/>
          <a:ext cx="11923057" cy="3261360"/>
        </p:xfrm>
        <a:graphic>
          <a:graphicData uri="http://schemas.openxmlformats.org/drawingml/2006/table">
            <a:tbl>
              <a:tblPr firstRow="1" bandRow="1">
                <a:tableStyleId>{5940675A-B579-460E-94D1-54222C63F5DA}</a:tableStyleId>
              </a:tblPr>
              <a:tblGrid>
                <a:gridCol w="579682">
                  <a:extLst>
                    <a:ext uri="{9D8B030D-6E8A-4147-A177-3AD203B41FA5}">
                      <a16:colId xmlns:a16="http://schemas.microsoft.com/office/drawing/2014/main" val="889631269"/>
                    </a:ext>
                  </a:extLst>
                </a:gridCol>
                <a:gridCol w="2305993">
                  <a:extLst>
                    <a:ext uri="{9D8B030D-6E8A-4147-A177-3AD203B41FA5}">
                      <a16:colId xmlns:a16="http://schemas.microsoft.com/office/drawing/2014/main" val="134053511"/>
                    </a:ext>
                  </a:extLst>
                </a:gridCol>
                <a:gridCol w="4003139">
                  <a:extLst>
                    <a:ext uri="{9D8B030D-6E8A-4147-A177-3AD203B41FA5}">
                      <a16:colId xmlns:a16="http://schemas.microsoft.com/office/drawing/2014/main" val="3343669445"/>
                    </a:ext>
                  </a:extLst>
                </a:gridCol>
                <a:gridCol w="5034243">
                  <a:extLst>
                    <a:ext uri="{9D8B030D-6E8A-4147-A177-3AD203B41FA5}">
                      <a16:colId xmlns:a16="http://schemas.microsoft.com/office/drawing/2014/main" val="1160287430"/>
                    </a:ext>
                  </a:extLst>
                </a:gridCol>
              </a:tblGrid>
              <a:tr h="298085">
                <a:tc>
                  <a:txBody>
                    <a:bodyPr/>
                    <a:lstStyle/>
                    <a:p>
                      <a:pPr algn="ctr"/>
                      <a:r>
                        <a:rPr kumimoji="1" lang="en-US" altLang="ja-JP" sz="1400" b="0" dirty="0">
                          <a:solidFill>
                            <a:schemeClr val="bg1"/>
                          </a:solidFill>
                          <a:latin typeface="+mn-ea"/>
                          <a:ea typeface="+mn-ea"/>
                        </a:rPr>
                        <a:t>NO.</a:t>
                      </a:r>
                      <a:endParaRPr kumimoji="1" lang="ja-JP" altLang="en-US" sz="1400" b="0"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rgbClr val="FFFFFF"/>
                          </a:solidFill>
                          <a:latin typeface="+mn-ea"/>
                          <a:ea typeface="+mn-ea"/>
                        </a:rPr>
                        <a:t>Details</a:t>
                      </a:r>
                      <a:endParaRPr kumimoji="1" lang="ja-JP" altLang="en-US" sz="1400" b="1" dirty="0">
                        <a:solidFill>
                          <a:srgbClr val="FFFFFF"/>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460797">
                <a:tc>
                  <a:txBody>
                    <a:bodyPr/>
                    <a:lstStyle/>
                    <a:p>
                      <a:pPr algn="ctr"/>
                      <a:r>
                        <a:rPr kumimoji="1" lang="en-US" altLang="ja-JP" sz="1600" dirty="0">
                          <a:solidFill>
                            <a:schemeClr val="tx1"/>
                          </a:solidFill>
                          <a:latin typeface="+mn-lt"/>
                          <a:ea typeface="Meiryo UI" panose="020B0604030504040204" pitchFamily="50" charset="-128"/>
                        </a:rPr>
                        <a:t>14</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Flat Ground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Failure to change the angle of small steps on a flat ground.</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with the angle of a small step changing in the middle of a slope has been corrected.</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3301378722"/>
                  </a:ext>
                </a:extLst>
              </a:tr>
              <a:tr h="460797">
                <a:tc>
                  <a:txBody>
                    <a:bodyPr/>
                    <a:lstStyle/>
                    <a:p>
                      <a:pPr algn="ctr"/>
                      <a:r>
                        <a:rPr kumimoji="1" lang="en-US" altLang="ja-JP" sz="1600" dirty="0">
                          <a:solidFill>
                            <a:schemeClr val="tx1"/>
                          </a:solidFill>
                          <a:latin typeface="+mn-lt"/>
                          <a:ea typeface="Meiryo UI" panose="020B0604030504040204" pitchFamily="50" charset="-128"/>
                        </a:rPr>
                        <a:t>15</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Flat Ground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Defects that cause anomalies in shape when slopes face inward toward each other on level ground.</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has been corrected in which an anomaly would occur in the shape of a small step when the angle between slopes is inward in the flat ground drawing.</a:t>
                      </a:r>
                    </a:p>
                  </a:txBody>
                  <a:tcPr anchor="ctr">
                    <a:solidFill>
                      <a:schemeClr val="bg1"/>
                    </a:solidFill>
                  </a:tcPr>
                </a:tc>
                <a:extLst>
                  <a:ext uri="{0D108BD9-81ED-4DB2-BD59-A6C34878D82A}">
                    <a16:rowId xmlns:a16="http://schemas.microsoft.com/office/drawing/2014/main" val="2176605211"/>
                  </a:ext>
                </a:extLst>
              </a:tr>
              <a:tr h="460797">
                <a:tc>
                  <a:txBody>
                    <a:bodyPr/>
                    <a:lstStyle/>
                    <a:p>
                      <a:pPr algn="ctr"/>
                      <a:r>
                        <a:rPr kumimoji="1" lang="en-US" altLang="ja-JP" sz="1600" dirty="0">
                          <a:solidFill>
                            <a:schemeClr val="tx1"/>
                          </a:solidFill>
                          <a:latin typeface="+mn-lt"/>
                          <a:ea typeface="Meiryo UI" panose="020B0604030504040204" pitchFamily="50" charset="-128"/>
                        </a:rPr>
                        <a:t>16</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Temporary Road Drawing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Defects in the shape of temporary roads when the curve angle is too steep.</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problem has been corrected in the drawing of temporary roads where, when the angle of a curve is steep (about 90 degrees), an anomaly occurs in the shape of the small steps of the inner slope.</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966116597"/>
                  </a:ext>
                </a:extLst>
              </a:tr>
              <a:tr h="460797">
                <a:tc>
                  <a:txBody>
                    <a:bodyPr/>
                    <a:lstStyle/>
                    <a:p>
                      <a:pPr algn="ctr"/>
                      <a:r>
                        <a:rPr kumimoji="1" lang="en-US" altLang="ja-JP" sz="1600" dirty="0">
                          <a:solidFill>
                            <a:schemeClr val="tx1"/>
                          </a:solidFill>
                          <a:latin typeface="+mn-lt"/>
                          <a:ea typeface="Meiryo UI" panose="020B0604030504040204" pitchFamily="50" charset="-128"/>
                        </a:rPr>
                        <a:t>17</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SIMA 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SIMA file upload error.</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Files that cause an error when uploading SIMA files have been modified so that they can be uploaded normally.</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128328084"/>
                  </a:ext>
                </a:extLst>
              </a:tr>
              <a:tr h="460797">
                <a:tc>
                  <a:txBody>
                    <a:bodyPr/>
                    <a:lstStyle/>
                    <a:p>
                      <a:pPr algn="ctr"/>
                      <a:r>
                        <a:rPr kumimoji="1" lang="en-US" altLang="ja-JP" sz="1600" dirty="0">
                          <a:solidFill>
                            <a:schemeClr val="tx1"/>
                          </a:solidFill>
                          <a:latin typeface="+mn-lt"/>
                          <a:ea typeface="Meiryo UI" panose="020B0604030504040204" pitchFamily="50" charset="-128"/>
                        </a:rPr>
                        <a:t>18</a:t>
                      </a:r>
                      <a:endParaRPr kumimoji="1" lang="ja-JP" altLang="en-US" sz="1600" dirty="0">
                        <a:solidFill>
                          <a:schemeClr val="tx1"/>
                        </a:solidFill>
                        <a:latin typeface="+mn-lt"/>
                        <a:ea typeface="Meiryo UI" panose="020B0604030504040204" pitchFamily="50" charset="-128"/>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Exclusion Control Retrofit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(Bug Repair)</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Functional failure of the exclusion control.</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0" dirty="0">
                          <a:solidFill>
                            <a:schemeClr val="tx1"/>
                          </a:solidFill>
                          <a:latin typeface="+mn-ea"/>
                          <a:ea typeface="+mn-ea"/>
                        </a:rPr>
                        <a:t>A bug that prevented other users from editing an object in edit mode, even though the original object was in view mode when they started editing another object (or exited the site), has been fixed.</a:t>
                      </a:r>
                      <a:endParaRPr kumimoji="1" lang="en-US" altLang="ja-JP" sz="1200" b="0" dirty="0">
                        <a:solidFill>
                          <a:schemeClr val="tx1"/>
                        </a:solidFill>
                        <a:latin typeface="+mn-lt"/>
                        <a:ea typeface="+mn-ea"/>
                      </a:endParaRPr>
                    </a:p>
                  </a:txBody>
                  <a:tcPr anchor="ctr">
                    <a:solidFill>
                      <a:schemeClr val="bg1"/>
                    </a:solidFill>
                  </a:tcPr>
                </a:tc>
                <a:extLst>
                  <a:ext uri="{0D108BD9-81ED-4DB2-BD59-A6C34878D82A}">
                    <a16:rowId xmlns:a16="http://schemas.microsoft.com/office/drawing/2014/main" val="4031501054"/>
                  </a:ext>
                </a:extLst>
              </a:tr>
            </a:tbl>
          </a:graphicData>
        </a:graphic>
      </p:graphicFrame>
    </p:spTree>
    <p:extLst>
      <p:ext uri="{BB962C8B-B14F-4D97-AF65-F5344CB8AC3E}">
        <p14:creationId xmlns:p14="http://schemas.microsoft.com/office/powerpoint/2010/main" val="1009381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5">
            <a:extLst>
              <a:ext uri="{FF2B5EF4-FFF2-40B4-BE49-F238E27FC236}">
                <a16:creationId xmlns:a16="http://schemas.microsoft.com/office/drawing/2014/main" id="{BAB5485D-46A9-1795-D8EB-5412EF3D411B}"/>
              </a:ext>
            </a:extLst>
          </p:cNvPr>
          <p:cNvGraphicFramePr>
            <a:graphicFrameLocks noGrp="1"/>
          </p:cNvGraphicFramePr>
          <p:nvPr>
            <p:extLst>
              <p:ext uri="{D42A27DB-BD31-4B8C-83A1-F6EECF244321}">
                <p14:modId xmlns:p14="http://schemas.microsoft.com/office/powerpoint/2010/main" val="1026332972"/>
              </p:ext>
            </p:extLst>
          </p:nvPr>
        </p:nvGraphicFramePr>
        <p:xfrm>
          <a:off x="497712" y="1017155"/>
          <a:ext cx="11558454" cy="5232725"/>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4739083">
                <a:tc>
                  <a:txBody>
                    <a:bodyPr/>
                    <a:lstStyle/>
                    <a:p>
                      <a:pPr algn="ctr"/>
                      <a:r>
                        <a:rPr kumimoji="1" lang="en-US" altLang="ja-JP" sz="1600" dirty="0">
                          <a:solidFill>
                            <a:schemeClr val="tx1"/>
                          </a:solidFill>
                          <a:latin typeface="+mn-ea"/>
                          <a:ea typeface="+mn-ea"/>
                        </a:rPr>
                        <a:t>1</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Line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Added ability to upload </a:t>
                      </a:r>
                      <a:r>
                        <a:rPr kumimoji="1" lang="en-US" altLang="ja-JP" sz="1600" b="0" dirty="0" err="1">
                          <a:solidFill>
                            <a:schemeClr val="tx1"/>
                          </a:solidFill>
                          <a:latin typeface="+mn-ea"/>
                          <a:ea typeface="+mn-ea"/>
                        </a:rPr>
                        <a:t>lineworks</a:t>
                      </a:r>
                      <a:r>
                        <a:rPr kumimoji="1" lang="en-US" altLang="ja-JP" sz="1600" b="0" dirty="0">
                          <a:solidFill>
                            <a:schemeClr val="tx1"/>
                          </a:solidFill>
                          <a:latin typeface="+mn-ea"/>
                          <a:ea typeface="+mn-ea"/>
                        </a:rPr>
                        <a:t>.</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Added the ability to upload linear DXF data for 2D drawings.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600" b="0" dirty="0">
                          <a:solidFill>
                            <a:schemeClr val="tx1"/>
                          </a:solidFill>
                          <a:latin typeface="+mn-ea"/>
                          <a:ea typeface="+mn-ea"/>
                        </a:rPr>
                        <a:t>You can add a new layer from “+Add Data Layer” &gt; “</a:t>
                      </a:r>
                      <a:r>
                        <a:rPr kumimoji="1" lang="en-US" altLang="ja-JP" sz="1600" b="0" dirty="0" err="1">
                          <a:solidFill>
                            <a:schemeClr val="tx1"/>
                          </a:solidFill>
                          <a:latin typeface="+mn-ea"/>
                          <a:ea typeface="+mn-ea"/>
                        </a:rPr>
                        <a:t>Lineworks</a:t>
                      </a:r>
                      <a:r>
                        <a:rPr kumimoji="1" lang="en-US" altLang="ja-JP" sz="1600" b="0" dirty="0">
                          <a:solidFill>
                            <a:schemeClr val="tx1"/>
                          </a:solidFill>
                          <a:latin typeface="+mn-ea"/>
                          <a:ea typeface="+mn-ea"/>
                        </a:rPr>
                        <a:t>” &gt; Upload.</a:t>
                      </a:r>
                    </a:p>
                  </a:txBody>
                  <a:tcPr>
                    <a:solidFill>
                      <a:schemeClr val="bg1"/>
                    </a:solidFill>
                  </a:tcPr>
                </a:tc>
                <a:extLst>
                  <a:ext uri="{0D108BD9-81ED-4DB2-BD59-A6C34878D82A}">
                    <a16:rowId xmlns:a16="http://schemas.microsoft.com/office/drawing/2014/main" val="693174223"/>
                  </a:ext>
                </a:extLst>
              </a:tr>
            </a:tbl>
          </a:graphicData>
        </a:graphic>
      </p:graphicFrame>
      <p:pic>
        <p:nvPicPr>
          <p:cNvPr id="24" name="図 23">
            <a:extLst>
              <a:ext uri="{FF2B5EF4-FFF2-40B4-BE49-F238E27FC236}">
                <a16:creationId xmlns:a16="http://schemas.microsoft.com/office/drawing/2014/main" id="{784D327D-B0DE-1ACA-99CD-541F425B59B5}"/>
              </a:ext>
            </a:extLst>
          </p:cNvPr>
          <p:cNvPicPr>
            <a:picLocks noChangeAspect="1"/>
          </p:cNvPicPr>
          <p:nvPr/>
        </p:nvPicPr>
        <p:blipFill>
          <a:blip r:embed="rId2"/>
          <a:stretch>
            <a:fillRect/>
          </a:stretch>
        </p:blipFill>
        <p:spPr>
          <a:xfrm>
            <a:off x="3132002" y="4950475"/>
            <a:ext cx="2908663" cy="1159694"/>
          </a:xfrm>
          <a:prstGeom prst="rect">
            <a:avLst/>
          </a:prstGeom>
        </p:spPr>
      </p:pic>
      <p:pic>
        <p:nvPicPr>
          <p:cNvPr id="6" name="図 5">
            <a:extLst>
              <a:ext uri="{FF2B5EF4-FFF2-40B4-BE49-F238E27FC236}">
                <a16:creationId xmlns:a16="http://schemas.microsoft.com/office/drawing/2014/main" id="{817FC93C-4A7B-40F1-DB1B-006BDB1090FD}"/>
              </a:ext>
            </a:extLst>
          </p:cNvPr>
          <p:cNvPicPr>
            <a:picLocks noChangeAspect="1"/>
          </p:cNvPicPr>
          <p:nvPr/>
        </p:nvPicPr>
        <p:blipFill rotWithShape="1">
          <a:blip r:embed="rId3"/>
          <a:srcRect t="10905" r="26314" b="3733"/>
          <a:stretch/>
        </p:blipFill>
        <p:spPr>
          <a:xfrm>
            <a:off x="3126118" y="2549382"/>
            <a:ext cx="2903881" cy="2014937"/>
          </a:xfrm>
          <a:prstGeom prst="rect">
            <a:avLst/>
          </a:prstGeom>
        </p:spPr>
      </p:pic>
      <p:pic>
        <p:nvPicPr>
          <p:cNvPr id="8" name="図 7">
            <a:extLst>
              <a:ext uri="{FF2B5EF4-FFF2-40B4-BE49-F238E27FC236}">
                <a16:creationId xmlns:a16="http://schemas.microsoft.com/office/drawing/2014/main" id="{C76B5FC2-F858-9608-BCC7-00C26992886D}"/>
              </a:ext>
            </a:extLst>
          </p:cNvPr>
          <p:cNvPicPr>
            <a:picLocks noChangeAspect="1"/>
          </p:cNvPicPr>
          <p:nvPr/>
        </p:nvPicPr>
        <p:blipFill>
          <a:blip r:embed="rId4"/>
          <a:stretch>
            <a:fillRect/>
          </a:stretch>
        </p:blipFill>
        <p:spPr>
          <a:xfrm>
            <a:off x="6292591" y="2539327"/>
            <a:ext cx="2047290" cy="1722585"/>
          </a:xfrm>
          <a:prstGeom prst="rect">
            <a:avLst/>
          </a:prstGeom>
        </p:spPr>
      </p:pic>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grpSp>
        <p:nvGrpSpPr>
          <p:cNvPr id="25" name="グループ化 24">
            <a:extLst>
              <a:ext uri="{FF2B5EF4-FFF2-40B4-BE49-F238E27FC236}">
                <a16:creationId xmlns:a16="http://schemas.microsoft.com/office/drawing/2014/main" id="{CEF9D8C5-4147-2322-4A2E-5A2615399488}"/>
              </a:ext>
            </a:extLst>
          </p:cNvPr>
          <p:cNvGrpSpPr/>
          <p:nvPr/>
        </p:nvGrpSpPr>
        <p:grpSpPr>
          <a:xfrm>
            <a:off x="3340298" y="2543076"/>
            <a:ext cx="8522686" cy="1977228"/>
            <a:chOff x="3340298" y="2355075"/>
            <a:chExt cx="8522686" cy="1977228"/>
          </a:xfrm>
        </p:grpSpPr>
        <p:grpSp>
          <p:nvGrpSpPr>
            <p:cNvPr id="23" name="グループ化 22">
              <a:extLst>
                <a:ext uri="{FF2B5EF4-FFF2-40B4-BE49-F238E27FC236}">
                  <a16:creationId xmlns:a16="http://schemas.microsoft.com/office/drawing/2014/main" id="{D37E43FC-1E64-8823-CBCA-7E323F215E76}"/>
                </a:ext>
              </a:extLst>
            </p:cNvPr>
            <p:cNvGrpSpPr/>
            <p:nvPr/>
          </p:nvGrpSpPr>
          <p:grpSpPr>
            <a:xfrm>
              <a:off x="3340298" y="2698135"/>
              <a:ext cx="2483069" cy="1202373"/>
              <a:chOff x="3442159" y="4109466"/>
              <a:chExt cx="2915738" cy="1411884"/>
            </a:xfrm>
          </p:grpSpPr>
          <p:sp>
            <p:nvSpPr>
              <p:cNvPr id="9" name="正方形/長方形 8">
                <a:extLst>
                  <a:ext uri="{FF2B5EF4-FFF2-40B4-BE49-F238E27FC236}">
                    <a16:creationId xmlns:a16="http://schemas.microsoft.com/office/drawing/2014/main" id="{DA3EE73B-4B3C-F909-A5FC-0CCD403FC2CC}"/>
                  </a:ext>
                </a:extLst>
              </p:cNvPr>
              <p:cNvSpPr/>
              <p:nvPr/>
            </p:nvSpPr>
            <p:spPr>
              <a:xfrm>
                <a:off x="3442159" y="4109466"/>
                <a:ext cx="802297" cy="1625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cxnSp>
            <p:nvCxnSpPr>
              <p:cNvPr id="10" name="コネクタ: カギ線 9">
                <a:extLst>
                  <a:ext uri="{FF2B5EF4-FFF2-40B4-BE49-F238E27FC236}">
                    <a16:creationId xmlns:a16="http://schemas.microsoft.com/office/drawing/2014/main" id="{F86769A6-5341-A791-498A-E68F43AFBE9A}"/>
                  </a:ext>
                </a:extLst>
              </p:cNvPr>
              <p:cNvCxnSpPr>
                <a:cxnSpLocks/>
                <a:stCxn id="9" idx="3"/>
                <a:endCxn id="11" idx="1"/>
              </p:cNvCxnSpPr>
              <p:nvPr/>
            </p:nvCxnSpPr>
            <p:spPr>
              <a:xfrm>
                <a:off x="4244456" y="4190765"/>
                <a:ext cx="397917" cy="1114197"/>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F1D8172C-CD14-972F-B9CD-1D4B0A44F251}"/>
                  </a:ext>
                </a:extLst>
              </p:cNvPr>
              <p:cNvSpPr/>
              <p:nvPr/>
            </p:nvSpPr>
            <p:spPr>
              <a:xfrm>
                <a:off x="4642373" y="5088574"/>
                <a:ext cx="1715524" cy="43277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grpSp>
          <p:nvGrpSpPr>
            <p:cNvPr id="22" name="グループ化 21">
              <a:extLst>
                <a:ext uri="{FF2B5EF4-FFF2-40B4-BE49-F238E27FC236}">
                  <a16:creationId xmlns:a16="http://schemas.microsoft.com/office/drawing/2014/main" id="{D6CEA715-F3F2-FE0C-3B01-0685E619F8C9}"/>
                </a:ext>
              </a:extLst>
            </p:cNvPr>
            <p:cNvGrpSpPr/>
            <p:nvPr/>
          </p:nvGrpSpPr>
          <p:grpSpPr>
            <a:xfrm>
              <a:off x="8476646" y="2355075"/>
              <a:ext cx="3386338" cy="1977228"/>
              <a:chOff x="7278398" y="3710055"/>
              <a:chExt cx="3931139" cy="2295328"/>
            </a:xfrm>
          </p:grpSpPr>
          <p:pic>
            <p:nvPicPr>
              <p:cNvPr id="4" name="図 3">
                <a:extLst>
                  <a:ext uri="{FF2B5EF4-FFF2-40B4-BE49-F238E27FC236}">
                    <a16:creationId xmlns:a16="http://schemas.microsoft.com/office/drawing/2014/main" id="{0896C095-EA6C-B453-C2CC-2DEE199D267F}"/>
                  </a:ext>
                </a:extLst>
              </p:cNvPr>
              <p:cNvPicPr>
                <a:picLocks noChangeAspect="1"/>
              </p:cNvPicPr>
              <p:nvPr/>
            </p:nvPicPr>
            <p:blipFill rotWithShape="1">
              <a:blip r:embed="rId5"/>
              <a:srcRect l="24389" t="9801" r="10309" b="26542"/>
              <a:stretch/>
            </p:blipFill>
            <p:spPr>
              <a:xfrm>
                <a:off x="7278398" y="3710055"/>
                <a:ext cx="3931139" cy="2295328"/>
              </a:xfrm>
              <a:prstGeom prst="rect">
                <a:avLst/>
              </a:prstGeom>
            </p:spPr>
          </p:pic>
          <p:sp>
            <p:nvSpPr>
              <p:cNvPr id="12" name="正方形/長方形 11">
                <a:extLst>
                  <a:ext uri="{FF2B5EF4-FFF2-40B4-BE49-F238E27FC236}">
                    <a16:creationId xmlns:a16="http://schemas.microsoft.com/office/drawing/2014/main" id="{97BED4FF-E887-DC82-AEFB-E8ECD4AC5653}"/>
                  </a:ext>
                </a:extLst>
              </p:cNvPr>
              <p:cNvSpPr/>
              <p:nvPr/>
            </p:nvSpPr>
            <p:spPr>
              <a:xfrm>
                <a:off x="8665483" y="4438005"/>
                <a:ext cx="1228794" cy="1423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sp>
          <p:nvSpPr>
            <p:cNvPr id="26" name="正方形/長方形 25">
              <a:extLst>
                <a:ext uri="{FF2B5EF4-FFF2-40B4-BE49-F238E27FC236}">
                  <a16:creationId xmlns:a16="http://schemas.microsoft.com/office/drawing/2014/main" id="{3542B62D-FAE2-450B-1AA8-10180201E831}"/>
                </a:ext>
              </a:extLst>
            </p:cNvPr>
            <p:cNvSpPr/>
            <p:nvPr/>
          </p:nvSpPr>
          <p:spPr>
            <a:xfrm>
              <a:off x="6312689" y="3798541"/>
              <a:ext cx="346019" cy="2181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cxnSp>
          <p:nvCxnSpPr>
            <p:cNvPr id="28" name="コネクタ: カギ線 27">
              <a:extLst>
                <a:ext uri="{FF2B5EF4-FFF2-40B4-BE49-F238E27FC236}">
                  <a16:creationId xmlns:a16="http://schemas.microsoft.com/office/drawing/2014/main" id="{3E4886F7-4D31-15DC-59EB-77072A06F86D}"/>
                </a:ext>
              </a:extLst>
            </p:cNvPr>
            <p:cNvCxnSpPr>
              <a:cxnSpLocks/>
              <a:stCxn id="11" idx="3"/>
              <a:endCxn id="26" idx="1"/>
            </p:cNvCxnSpPr>
            <p:nvPr/>
          </p:nvCxnSpPr>
          <p:spPr>
            <a:xfrm>
              <a:off x="5823367" y="3716230"/>
              <a:ext cx="489322" cy="191379"/>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コネクタ: カギ線 12">
              <a:extLst>
                <a:ext uri="{FF2B5EF4-FFF2-40B4-BE49-F238E27FC236}">
                  <a16:creationId xmlns:a16="http://schemas.microsoft.com/office/drawing/2014/main" id="{1292F0D4-E668-8784-2D40-9367D0A1C0D0}"/>
                </a:ext>
              </a:extLst>
            </p:cNvPr>
            <p:cNvCxnSpPr>
              <a:cxnSpLocks/>
              <a:stCxn id="26" idx="3"/>
              <a:endCxn id="12" idx="1"/>
            </p:cNvCxnSpPr>
            <p:nvPr/>
          </p:nvCxnSpPr>
          <p:spPr>
            <a:xfrm flipV="1">
              <a:off x="6658708" y="3595267"/>
              <a:ext cx="3012792" cy="312342"/>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テキスト ボックス 16">
            <a:extLst>
              <a:ext uri="{FF2B5EF4-FFF2-40B4-BE49-F238E27FC236}">
                <a16:creationId xmlns:a16="http://schemas.microsoft.com/office/drawing/2014/main" id="{D4A4F1DD-4094-EDC0-CE96-EA2E8EEAF5F7}"/>
              </a:ext>
            </a:extLst>
          </p:cNvPr>
          <p:cNvSpPr txBox="1"/>
          <p:nvPr/>
        </p:nvSpPr>
        <p:spPr>
          <a:xfrm>
            <a:off x="3069696" y="4589125"/>
            <a:ext cx="7452681" cy="338554"/>
          </a:xfrm>
          <a:prstGeom prst="rect">
            <a:avLst/>
          </a:prstGeom>
          <a:noFill/>
        </p:spPr>
        <p:txBody>
          <a:bodyPr wrap="none" rtlCol="0">
            <a:spAutoFit/>
          </a:bodyPr>
          <a:lstStyle/>
          <a:p>
            <a:r>
              <a:rPr kumimoji="1" lang="en-US" altLang="ja-JP" sz="1600" dirty="0"/>
              <a:t>Uploaded </a:t>
            </a:r>
            <a:r>
              <a:rPr kumimoji="1" lang="en-US" altLang="ja-JP" sz="1600" dirty="0" err="1"/>
              <a:t>lineworks</a:t>
            </a:r>
            <a:r>
              <a:rPr kumimoji="1" lang="en-US" altLang="ja-JP" sz="1600" dirty="0"/>
              <a:t> can be selected to be “projected on the ground surface”.</a:t>
            </a:r>
            <a:endParaRPr kumimoji="1" lang="ja-JP" altLang="en-US" sz="1600" dirty="0"/>
          </a:p>
        </p:txBody>
      </p:sp>
      <p:sp>
        <p:nvSpPr>
          <p:cNvPr id="21" name="正方形/長方形 20">
            <a:extLst>
              <a:ext uri="{FF2B5EF4-FFF2-40B4-BE49-F238E27FC236}">
                <a16:creationId xmlns:a16="http://schemas.microsoft.com/office/drawing/2014/main" id="{194D79B7-2AE0-07D8-380C-08A08981E784}"/>
              </a:ext>
            </a:extLst>
          </p:cNvPr>
          <p:cNvSpPr/>
          <p:nvPr/>
        </p:nvSpPr>
        <p:spPr>
          <a:xfrm>
            <a:off x="4801618" y="5558837"/>
            <a:ext cx="1169336" cy="231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29" name="正方形/長方形 28">
            <a:extLst>
              <a:ext uri="{FF2B5EF4-FFF2-40B4-BE49-F238E27FC236}">
                <a16:creationId xmlns:a16="http://schemas.microsoft.com/office/drawing/2014/main" id="{ABDF04BC-5D48-269E-0BB9-3089016B06EF}"/>
              </a:ext>
            </a:extLst>
          </p:cNvPr>
          <p:cNvSpPr/>
          <p:nvPr/>
        </p:nvSpPr>
        <p:spPr>
          <a:xfrm>
            <a:off x="4685607" y="5289513"/>
            <a:ext cx="232022" cy="231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cxnSp>
        <p:nvCxnSpPr>
          <p:cNvPr id="30" name="コネクタ: カギ線 29">
            <a:extLst>
              <a:ext uri="{FF2B5EF4-FFF2-40B4-BE49-F238E27FC236}">
                <a16:creationId xmlns:a16="http://schemas.microsoft.com/office/drawing/2014/main" id="{744CC30C-31AE-77BD-D8D4-D6D569D8D1A4}"/>
              </a:ext>
            </a:extLst>
          </p:cNvPr>
          <p:cNvCxnSpPr>
            <a:cxnSpLocks/>
            <a:stCxn id="29" idx="3"/>
            <a:endCxn id="21" idx="0"/>
          </p:cNvCxnSpPr>
          <p:nvPr/>
        </p:nvCxnSpPr>
        <p:spPr>
          <a:xfrm>
            <a:off x="4917629" y="5405178"/>
            <a:ext cx="468657" cy="153659"/>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15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32944897"/>
              </p:ext>
            </p:extLst>
          </p:nvPr>
        </p:nvGraphicFramePr>
        <p:xfrm>
          <a:off x="497711" y="911916"/>
          <a:ext cx="11558454" cy="577805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5284411">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Add </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34" charset="-128"/>
                          <a:ea typeface="游ゴシック" panose="020B0400000000000000" pitchFamily="34" charset="-128"/>
                          <a:cs typeface="+mn-cs"/>
                        </a:rPr>
                        <a:t>Lineworks</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(1/4)</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Overview</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Addition of line works functionality.</a:t>
                      </a: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dirty="0">
                          <a:solidFill>
                            <a:schemeClr val="tx1"/>
                          </a:solidFill>
                          <a:latin typeface="+mn-ea"/>
                          <a:ea typeface="+mn-ea"/>
                        </a:rPr>
                        <a:t>Details</a:t>
                      </a:r>
                      <a:r>
                        <a:rPr kumimoji="1" lang="ja-JP" altLang="en-US" sz="1600" b="0" dirty="0">
                          <a:solidFill>
                            <a:schemeClr val="tx1"/>
                          </a:solidFill>
                          <a:latin typeface="+mn-ea"/>
                          <a:ea typeface="+mn-ea"/>
                        </a:rPr>
                        <a:t>：</a:t>
                      </a:r>
                      <a:r>
                        <a:rPr kumimoji="1" lang="en-US" altLang="ja-JP" sz="1600" b="0" dirty="0">
                          <a:solidFill>
                            <a:schemeClr val="tx1"/>
                          </a:solidFill>
                          <a:latin typeface="+mn-ea"/>
                          <a:ea typeface="+mn-ea"/>
                        </a:rPr>
                        <a:t>Added the ability to upload and arbitrarily create linear data.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600" b="0" dirty="0">
                          <a:solidFill>
                            <a:schemeClr val="tx1"/>
                          </a:solidFill>
                          <a:latin typeface="+mn-ea"/>
                          <a:ea typeface="+mn-ea"/>
                        </a:rPr>
                        <a:t>Select “+ Add line works” &gt; </a:t>
                      </a:r>
                      <a:r>
                        <a:rPr kumimoji="1" lang="ja-JP" altLang="en-US" sz="1600" b="0" dirty="0">
                          <a:solidFill>
                            <a:schemeClr val="tx1"/>
                          </a:solidFill>
                          <a:latin typeface="+mn-ea"/>
                          <a:ea typeface="+mn-ea"/>
                        </a:rPr>
                        <a:t>①</a:t>
                      </a:r>
                      <a:r>
                        <a:rPr kumimoji="1" lang="en-US" altLang="ja-JP" sz="1600" b="0" dirty="0">
                          <a:solidFill>
                            <a:schemeClr val="tx1"/>
                          </a:solidFill>
                          <a:latin typeface="+mn-ea"/>
                          <a:ea typeface="+mn-ea"/>
                        </a:rPr>
                        <a:t> “Upload line works” or </a:t>
                      </a:r>
                      <a:r>
                        <a:rPr kumimoji="1" lang="ja-JP" altLang="en-US" sz="1600" b="0" dirty="0">
                          <a:solidFill>
                            <a:schemeClr val="tx1"/>
                          </a:solidFill>
                          <a:latin typeface="+mn-ea"/>
                          <a:ea typeface="+mn-ea"/>
                        </a:rPr>
                        <a:t>②</a:t>
                      </a:r>
                      <a:r>
                        <a:rPr kumimoji="1" lang="en-US" altLang="ja-JP" sz="1600" b="0" dirty="0">
                          <a:solidFill>
                            <a:schemeClr val="tx1"/>
                          </a:solidFill>
                          <a:latin typeface="+mn-ea"/>
                          <a:ea typeface="+mn-ea"/>
                        </a:rPr>
                        <a:t>“Linework creation”.</a:t>
                      </a:r>
                    </a:p>
                  </a:txBody>
                  <a:tcPr>
                    <a:solidFill>
                      <a:schemeClr val="bg1"/>
                    </a:solidFill>
                  </a:tcPr>
                </a:tc>
                <a:extLst>
                  <a:ext uri="{0D108BD9-81ED-4DB2-BD59-A6C34878D82A}">
                    <a16:rowId xmlns:a16="http://schemas.microsoft.com/office/drawing/2014/main" val="397503754"/>
                  </a:ext>
                </a:extLst>
              </a:tr>
            </a:tbl>
          </a:graphicData>
        </a:graphic>
      </p:graphicFrame>
      <p:pic>
        <p:nvPicPr>
          <p:cNvPr id="13" name="図 12">
            <a:extLst>
              <a:ext uri="{FF2B5EF4-FFF2-40B4-BE49-F238E27FC236}">
                <a16:creationId xmlns:a16="http://schemas.microsoft.com/office/drawing/2014/main" id="{3740B88E-9476-FBB1-6BB8-B65894EF6A91}"/>
              </a:ext>
            </a:extLst>
          </p:cNvPr>
          <p:cNvPicPr>
            <a:picLocks noChangeAspect="1"/>
          </p:cNvPicPr>
          <p:nvPr/>
        </p:nvPicPr>
        <p:blipFill>
          <a:blip r:embed="rId2"/>
          <a:stretch>
            <a:fillRect/>
          </a:stretch>
        </p:blipFill>
        <p:spPr>
          <a:xfrm>
            <a:off x="3227740" y="4664358"/>
            <a:ext cx="2324630" cy="1952437"/>
          </a:xfrm>
          <a:prstGeom prst="rect">
            <a:avLst/>
          </a:prstGeom>
        </p:spPr>
      </p:pic>
      <p:pic>
        <p:nvPicPr>
          <p:cNvPr id="7" name="図 6">
            <a:extLst>
              <a:ext uri="{FF2B5EF4-FFF2-40B4-BE49-F238E27FC236}">
                <a16:creationId xmlns:a16="http://schemas.microsoft.com/office/drawing/2014/main" id="{A736A2D3-47D1-5726-28BD-B07DF2E4AEEF}"/>
              </a:ext>
            </a:extLst>
          </p:cNvPr>
          <p:cNvPicPr>
            <a:picLocks noChangeAspect="1"/>
          </p:cNvPicPr>
          <p:nvPr/>
        </p:nvPicPr>
        <p:blipFill rotWithShape="1">
          <a:blip r:embed="rId3"/>
          <a:srcRect t="11111" r="27866" b="34775"/>
          <a:stretch/>
        </p:blipFill>
        <p:spPr>
          <a:xfrm>
            <a:off x="3149133" y="2274600"/>
            <a:ext cx="4230977" cy="1901098"/>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sp>
        <p:nvSpPr>
          <p:cNvPr id="2" name="テキスト ボックス 1">
            <a:extLst>
              <a:ext uri="{FF2B5EF4-FFF2-40B4-BE49-F238E27FC236}">
                <a16:creationId xmlns:a16="http://schemas.microsoft.com/office/drawing/2014/main" id="{C18F4A41-3D72-D602-2E3C-DE9A7A1C545A}"/>
              </a:ext>
            </a:extLst>
          </p:cNvPr>
          <p:cNvSpPr txBox="1"/>
          <p:nvPr/>
        </p:nvSpPr>
        <p:spPr>
          <a:xfrm>
            <a:off x="3006043" y="4304061"/>
            <a:ext cx="3299301" cy="307777"/>
          </a:xfrm>
          <a:prstGeom prst="rect">
            <a:avLst/>
          </a:prstGeom>
          <a:noFill/>
        </p:spPr>
        <p:txBody>
          <a:bodyPr wrap="none" rtlCol="0">
            <a:spAutoFit/>
          </a:bodyPr>
          <a:lstStyle/>
          <a:p>
            <a:r>
              <a:rPr kumimoji="1" lang="ja-JP" altLang="en-US" sz="1400" dirty="0"/>
              <a:t>①</a:t>
            </a:r>
            <a:r>
              <a:rPr kumimoji="1" lang="en-US" altLang="ja-JP" sz="1400" dirty="0"/>
              <a:t> Line works upload with SIMA data.</a:t>
            </a:r>
            <a:endParaRPr kumimoji="1" lang="ja-JP" altLang="en-US" sz="1400" dirty="0"/>
          </a:p>
        </p:txBody>
      </p:sp>
      <p:grpSp>
        <p:nvGrpSpPr>
          <p:cNvPr id="14" name="グループ化 13">
            <a:extLst>
              <a:ext uri="{FF2B5EF4-FFF2-40B4-BE49-F238E27FC236}">
                <a16:creationId xmlns:a16="http://schemas.microsoft.com/office/drawing/2014/main" id="{27BD64E7-CFE3-F4CE-CCD0-070F4451B1DF}"/>
              </a:ext>
            </a:extLst>
          </p:cNvPr>
          <p:cNvGrpSpPr/>
          <p:nvPr/>
        </p:nvGrpSpPr>
        <p:grpSpPr>
          <a:xfrm>
            <a:off x="3485444" y="2951177"/>
            <a:ext cx="3670245" cy="1181735"/>
            <a:chOff x="4477854" y="3209243"/>
            <a:chExt cx="6949184" cy="2237477"/>
          </a:xfrm>
        </p:grpSpPr>
        <p:sp>
          <p:nvSpPr>
            <p:cNvPr id="9" name="正方形/長方形 8">
              <a:extLst>
                <a:ext uri="{FF2B5EF4-FFF2-40B4-BE49-F238E27FC236}">
                  <a16:creationId xmlns:a16="http://schemas.microsoft.com/office/drawing/2014/main" id="{796DA520-1AAE-CD2A-879D-6DC44C2E355E}"/>
                </a:ext>
              </a:extLst>
            </p:cNvPr>
            <p:cNvSpPr/>
            <p:nvPr/>
          </p:nvSpPr>
          <p:spPr>
            <a:xfrm>
              <a:off x="4477854" y="3465889"/>
              <a:ext cx="1929023" cy="2900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コネクタ: カギ線 9">
              <a:extLst>
                <a:ext uri="{FF2B5EF4-FFF2-40B4-BE49-F238E27FC236}">
                  <a16:creationId xmlns:a16="http://schemas.microsoft.com/office/drawing/2014/main" id="{C562A856-16C9-1A09-3577-8C12F5CC6922}"/>
                </a:ext>
              </a:extLst>
            </p:cNvPr>
            <p:cNvCxnSpPr>
              <a:cxnSpLocks/>
              <a:stCxn id="9" idx="3"/>
              <a:endCxn id="11" idx="1"/>
            </p:cNvCxnSpPr>
            <p:nvPr/>
          </p:nvCxnSpPr>
          <p:spPr>
            <a:xfrm>
              <a:off x="6406877" y="3610909"/>
              <a:ext cx="1043344" cy="717073"/>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82DB4218-80DA-C969-FA4F-37B8ACBE3B98}"/>
                </a:ext>
              </a:extLst>
            </p:cNvPr>
            <p:cNvSpPr/>
            <p:nvPr/>
          </p:nvSpPr>
          <p:spPr>
            <a:xfrm>
              <a:off x="7450221" y="3209243"/>
              <a:ext cx="3976817" cy="22374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469431A0-C067-A3B4-9F0B-52C8413EAB31}"/>
              </a:ext>
            </a:extLst>
          </p:cNvPr>
          <p:cNvSpPr txBox="1"/>
          <p:nvPr/>
        </p:nvSpPr>
        <p:spPr>
          <a:xfrm>
            <a:off x="6228347" y="3086727"/>
            <a:ext cx="364202" cy="307777"/>
          </a:xfrm>
          <a:prstGeom prst="rect">
            <a:avLst/>
          </a:prstGeom>
          <a:noFill/>
        </p:spPr>
        <p:txBody>
          <a:bodyPr wrap="none" rtlCol="0">
            <a:spAutoFit/>
          </a:bodyPr>
          <a:lstStyle/>
          <a:p>
            <a:r>
              <a:rPr kumimoji="1" lang="ja-JP" altLang="en-US" sz="1400" dirty="0">
                <a:solidFill>
                  <a:srgbClr val="FF0000"/>
                </a:solidFill>
              </a:rPr>
              <a:t>①</a:t>
            </a:r>
          </a:p>
        </p:txBody>
      </p:sp>
      <p:sp>
        <p:nvSpPr>
          <p:cNvPr id="16" name="テキスト ボックス 15">
            <a:extLst>
              <a:ext uri="{FF2B5EF4-FFF2-40B4-BE49-F238E27FC236}">
                <a16:creationId xmlns:a16="http://schemas.microsoft.com/office/drawing/2014/main" id="{9D80AFA9-BF43-0B41-F9BD-C4676F9C369B}"/>
              </a:ext>
            </a:extLst>
          </p:cNvPr>
          <p:cNvSpPr txBox="1"/>
          <p:nvPr/>
        </p:nvSpPr>
        <p:spPr>
          <a:xfrm>
            <a:off x="6235781" y="3771794"/>
            <a:ext cx="364202" cy="307777"/>
          </a:xfrm>
          <a:prstGeom prst="rect">
            <a:avLst/>
          </a:prstGeom>
          <a:noFill/>
        </p:spPr>
        <p:txBody>
          <a:bodyPr wrap="none" rtlCol="0">
            <a:spAutoFit/>
          </a:bodyPr>
          <a:lstStyle/>
          <a:p>
            <a:r>
              <a:rPr kumimoji="1" lang="ja-JP" altLang="en-US" sz="1400" dirty="0">
                <a:solidFill>
                  <a:srgbClr val="FF0000"/>
                </a:solidFill>
              </a:rPr>
              <a:t>②</a:t>
            </a:r>
          </a:p>
        </p:txBody>
      </p:sp>
      <p:sp>
        <p:nvSpPr>
          <p:cNvPr id="19" name="テキスト ボックス 18">
            <a:extLst>
              <a:ext uri="{FF2B5EF4-FFF2-40B4-BE49-F238E27FC236}">
                <a16:creationId xmlns:a16="http://schemas.microsoft.com/office/drawing/2014/main" id="{EC756C5E-5D68-C8F9-446A-5A10517FFEB6}"/>
              </a:ext>
            </a:extLst>
          </p:cNvPr>
          <p:cNvSpPr txBox="1"/>
          <p:nvPr/>
        </p:nvSpPr>
        <p:spPr>
          <a:xfrm>
            <a:off x="5598748" y="6151888"/>
            <a:ext cx="2340705" cy="307777"/>
          </a:xfrm>
          <a:prstGeom prst="rect">
            <a:avLst/>
          </a:prstGeom>
          <a:noFill/>
        </p:spPr>
        <p:txBody>
          <a:bodyPr wrap="none" rtlCol="0">
            <a:spAutoFit/>
          </a:bodyPr>
          <a:lstStyle/>
          <a:p>
            <a:r>
              <a:rPr kumimoji="1" lang="en-US" altLang="ja-JP" sz="1400" dirty="0"/>
              <a:t>Select a file and upload it.</a:t>
            </a:r>
            <a:endParaRPr kumimoji="1" lang="ja-JP" altLang="en-US" sz="1400" dirty="0"/>
          </a:p>
        </p:txBody>
      </p:sp>
      <p:sp>
        <p:nvSpPr>
          <p:cNvPr id="5" name="テキスト ボックス 4">
            <a:extLst>
              <a:ext uri="{FF2B5EF4-FFF2-40B4-BE49-F238E27FC236}">
                <a16:creationId xmlns:a16="http://schemas.microsoft.com/office/drawing/2014/main" id="{154DD393-9C60-473A-F312-4FC09A435E35}"/>
              </a:ext>
            </a:extLst>
          </p:cNvPr>
          <p:cNvSpPr txBox="1"/>
          <p:nvPr/>
        </p:nvSpPr>
        <p:spPr>
          <a:xfrm>
            <a:off x="8500533" y="3961763"/>
            <a:ext cx="184731"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3843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650069894"/>
              </p:ext>
            </p:extLst>
          </p:nvPr>
        </p:nvGraphicFramePr>
        <p:xfrm>
          <a:off x="497711" y="911916"/>
          <a:ext cx="11558454" cy="567176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5178122">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Add </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34" charset="-128"/>
                          <a:ea typeface="游ゴシック" panose="020B0400000000000000" pitchFamily="34" charset="-128"/>
                          <a:cs typeface="+mn-cs"/>
                        </a:rPr>
                        <a:t>Lineworks</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(2/4)</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97503754"/>
                  </a:ext>
                </a:extLst>
              </a:tr>
            </a:tbl>
          </a:graphicData>
        </a:graphic>
      </p:graphicFrame>
      <p:pic>
        <p:nvPicPr>
          <p:cNvPr id="18" name="図 17">
            <a:extLst>
              <a:ext uri="{FF2B5EF4-FFF2-40B4-BE49-F238E27FC236}">
                <a16:creationId xmlns:a16="http://schemas.microsoft.com/office/drawing/2014/main" id="{00D49DD7-FF91-BF24-FA1B-CE4EE224ABEF}"/>
              </a:ext>
            </a:extLst>
          </p:cNvPr>
          <p:cNvPicPr>
            <a:picLocks noChangeAspect="1"/>
          </p:cNvPicPr>
          <p:nvPr/>
        </p:nvPicPr>
        <p:blipFill>
          <a:blip r:embed="rId2"/>
          <a:stretch>
            <a:fillRect/>
          </a:stretch>
        </p:blipFill>
        <p:spPr>
          <a:xfrm>
            <a:off x="3096593" y="4640448"/>
            <a:ext cx="3016982" cy="1776255"/>
          </a:xfrm>
          <a:prstGeom prst="rect">
            <a:avLst/>
          </a:prstGeom>
        </p:spPr>
      </p:pic>
      <p:pic>
        <p:nvPicPr>
          <p:cNvPr id="5" name="図 4">
            <a:extLst>
              <a:ext uri="{FF2B5EF4-FFF2-40B4-BE49-F238E27FC236}">
                <a16:creationId xmlns:a16="http://schemas.microsoft.com/office/drawing/2014/main" id="{5285EC44-EEE6-1F6D-148D-7A9D2F452E68}"/>
              </a:ext>
            </a:extLst>
          </p:cNvPr>
          <p:cNvPicPr>
            <a:picLocks noChangeAspect="1"/>
          </p:cNvPicPr>
          <p:nvPr/>
        </p:nvPicPr>
        <p:blipFill rotWithShape="1">
          <a:blip r:embed="rId3"/>
          <a:srcRect l="26835" t="29218" r="18449" b="30500"/>
          <a:stretch/>
        </p:blipFill>
        <p:spPr>
          <a:xfrm>
            <a:off x="3096593" y="1768428"/>
            <a:ext cx="3020819" cy="1332076"/>
          </a:xfrm>
          <a:prstGeom prst="rect">
            <a:avLst/>
          </a:prstGeom>
        </p:spPr>
      </p:pic>
      <p:pic>
        <p:nvPicPr>
          <p:cNvPr id="10" name="図 9">
            <a:extLst>
              <a:ext uri="{FF2B5EF4-FFF2-40B4-BE49-F238E27FC236}">
                <a16:creationId xmlns:a16="http://schemas.microsoft.com/office/drawing/2014/main" id="{E5A71940-2CFF-9DD3-27B6-C681B62BFB04}"/>
              </a:ext>
            </a:extLst>
          </p:cNvPr>
          <p:cNvPicPr>
            <a:picLocks noChangeAspect="1"/>
          </p:cNvPicPr>
          <p:nvPr/>
        </p:nvPicPr>
        <p:blipFill>
          <a:blip r:embed="rId4"/>
          <a:stretch>
            <a:fillRect/>
          </a:stretch>
        </p:blipFill>
        <p:spPr>
          <a:xfrm>
            <a:off x="6341533" y="1759470"/>
            <a:ext cx="2049413" cy="1801807"/>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sp>
        <p:nvSpPr>
          <p:cNvPr id="3" name="テキスト ボックス 2">
            <a:extLst>
              <a:ext uri="{FF2B5EF4-FFF2-40B4-BE49-F238E27FC236}">
                <a16:creationId xmlns:a16="http://schemas.microsoft.com/office/drawing/2014/main" id="{154D33AB-3CAD-2558-03B2-5F347D8C08A8}"/>
              </a:ext>
            </a:extLst>
          </p:cNvPr>
          <p:cNvSpPr txBox="1"/>
          <p:nvPr/>
        </p:nvSpPr>
        <p:spPr>
          <a:xfrm>
            <a:off x="3031904" y="1470411"/>
            <a:ext cx="3198311" cy="307777"/>
          </a:xfrm>
          <a:prstGeom prst="rect">
            <a:avLst/>
          </a:prstGeom>
          <a:noFill/>
        </p:spPr>
        <p:txBody>
          <a:bodyPr wrap="none" rtlCol="0">
            <a:spAutoFit/>
          </a:bodyPr>
          <a:lstStyle/>
          <a:p>
            <a:r>
              <a:rPr kumimoji="1" lang="ja-JP" altLang="en-US" sz="1400" dirty="0"/>
              <a:t>②</a:t>
            </a:r>
            <a:r>
              <a:rPr kumimoji="1" lang="en-US" altLang="ja-JP" sz="1400" dirty="0"/>
              <a:t> Created from arbitrary line works.</a:t>
            </a:r>
            <a:endParaRPr kumimoji="1" lang="ja-JP" altLang="en-US" sz="1400" dirty="0"/>
          </a:p>
        </p:txBody>
      </p:sp>
      <p:pic>
        <p:nvPicPr>
          <p:cNvPr id="11" name="図 10">
            <a:extLst>
              <a:ext uri="{FF2B5EF4-FFF2-40B4-BE49-F238E27FC236}">
                <a16:creationId xmlns:a16="http://schemas.microsoft.com/office/drawing/2014/main" id="{81AD813D-AC19-44FD-8352-74A326B90FAA}"/>
              </a:ext>
            </a:extLst>
          </p:cNvPr>
          <p:cNvPicPr>
            <a:picLocks noChangeAspect="1"/>
          </p:cNvPicPr>
          <p:nvPr/>
        </p:nvPicPr>
        <p:blipFill rotWithShape="1">
          <a:blip r:embed="rId5"/>
          <a:srcRect l="25142" t="9124" r="15151" b="23184"/>
          <a:stretch/>
        </p:blipFill>
        <p:spPr>
          <a:xfrm>
            <a:off x="8662022" y="1778186"/>
            <a:ext cx="3020818" cy="2051352"/>
          </a:xfrm>
          <a:prstGeom prst="rect">
            <a:avLst/>
          </a:prstGeom>
        </p:spPr>
      </p:pic>
      <p:sp>
        <p:nvSpPr>
          <p:cNvPr id="12" name="正方形/長方形 11">
            <a:extLst>
              <a:ext uri="{FF2B5EF4-FFF2-40B4-BE49-F238E27FC236}">
                <a16:creationId xmlns:a16="http://schemas.microsoft.com/office/drawing/2014/main" id="{66D21F75-256E-F990-9C21-472B865B6378}"/>
              </a:ext>
            </a:extLst>
          </p:cNvPr>
          <p:cNvSpPr/>
          <p:nvPr/>
        </p:nvSpPr>
        <p:spPr>
          <a:xfrm>
            <a:off x="5538036" y="2027742"/>
            <a:ext cx="430172" cy="2018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A7361AC-3346-0C83-F39D-4D8773F053BA}"/>
              </a:ext>
            </a:extLst>
          </p:cNvPr>
          <p:cNvSpPr/>
          <p:nvPr/>
        </p:nvSpPr>
        <p:spPr>
          <a:xfrm>
            <a:off x="8002442" y="2950307"/>
            <a:ext cx="286256" cy="2383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332767C-43A5-9D47-89BF-5D40362A46B4}"/>
              </a:ext>
            </a:extLst>
          </p:cNvPr>
          <p:cNvSpPr/>
          <p:nvPr/>
        </p:nvSpPr>
        <p:spPr>
          <a:xfrm>
            <a:off x="3223551" y="2026276"/>
            <a:ext cx="2011039" cy="6859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コネクタ: カギ線 14">
            <a:extLst>
              <a:ext uri="{FF2B5EF4-FFF2-40B4-BE49-F238E27FC236}">
                <a16:creationId xmlns:a16="http://schemas.microsoft.com/office/drawing/2014/main" id="{1531797C-7474-8414-F9A7-B709A5DC55F4}"/>
              </a:ext>
            </a:extLst>
          </p:cNvPr>
          <p:cNvCxnSpPr>
            <a:cxnSpLocks/>
            <a:stCxn id="12" idx="3"/>
            <a:endCxn id="13" idx="2"/>
          </p:cNvCxnSpPr>
          <p:nvPr/>
        </p:nvCxnSpPr>
        <p:spPr>
          <a:xfrm>
            <a:off x="5968208" y="2128649"/>
            <a:ext cx="2177362" cy="1060028"/>
          </a:xfrm>
          <a:prstGeom prst="bentConnector4">
            <a:avLst>
              <a:gd name="adj1" fmla="val 46713"/>
              <a:gd name="adj2" fmla="val 12156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コネクタ: カギ線 20">
            <a:extLst>
              <a:ext uri="{FF2B5EF4-FFF2-40B4-BE49-F238E27FC236}">
                <a16:creationId xmlns:a16="http://schemas.microsoft.com/office/drawing/2014/main" id="{01503B49-50F4-B872-2572-742FA46DA1B8}"/>
              </a:ext>
            </a:extLst>
          </p:cNvPr>
          <p:cNvCxnSpPr>
            <a:cxnSpLocks/>
            <a:stCxn id="13" idx="3"/>
          </p:cNvCxnSpPr>
          <p:nvPr/>
        </p:nvCxnSpPr>
        <p:spPr>
          <a:xfrm flipV="1">
            <a:off x="8288698" y="2868246"/>
            <a:ext cx="949087" cy="201246"/>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コネクタ: カギ線 23">
            <a:extLst>
              <a:ext uri="{FF2B5EF4-FFF2-40B4-BE49-F238E27FC236}">
                <a16:creationId xmlns:a16="http://schemas.microsoft.com/office/drawing/2014/main" id="{B0878C87-A2C8-95F6-14B4-88CBD0F50AB1}"/>
              </a:ext>
            </a:extLst>
          </p:cNvPr>
          <p:cNvCxnSpPr>
            <a:cxnSpLocks/>
            <a:stCxn id="14" idx="3"/>
            <a:endCxn id="12" idx="2"/>
          </p:cNvCxnSpPr>
          <p:nvPr/>
        </p:nvCxnSpPr>
        <p:spPr>
          <a:xfrm flipV="1">
            <a:off x="5234590" y="2229555"/>
            <a:ext cx="518532" cy="139671"/>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ABE869B6-F255-A980-02BD-E4CE60ED513B}"/>
              </a:ext>
            </a:extLst>
          </p:cNvPr>
          <p:cNvSpPr txBox="1"/>
          <p:nvPr/>
        </p:nvSpPr>
        <p:spPr>
          <a:xfrm>
            <a:off x="3096593" y="3204644"/>
            <a:ext cx="2300630" cy="461665"/>
          </a:xfrm>
          <a:prstGeom prst="rect">
            <a:avLst/>
          </a:prstGeom>
          <a:noFill/>
        </p:spPr>
        <p:txBody>
          <a:bodyPr wrap="none" rtlCol="0">
            <a:spAutoFit/>
          </a:bodyPr>
          <a:lstStyle/>
          <a:p>
            <a:r>
              <a:rPr kumimoji="1" lang="en-US" altLang="ja-JP" sz="1200" dirty="0"/>
              <a:t>Click on any point to plot and </a:t>
            </a:r>
          </a:p>
          <a:p>
            <a:r>
              <a:rPr kumimoji="1" lang="en-US" altLang="ja-JP" sz="1200" dirty="0"/>
              <a:t>complete drawing.</a:t>
            </a:r>
            <a:endParaRPr kumimoji="1" lang="ja-JP" altLang="en-US" sz="1200" dirty="0"/>
          </a:p>
        </p:txBody>
      </p:sp>
      <p:sp>
        <p:nvSpPr>
          <p:cNvPr id="28" name="テキスト ボックス 27">
            <a:extLst>
              <a:ext uri="{FF2B5EF4-FFF2-40B4-BE49-F238E27FC236}">
                <a16:creationId xmlns:a16="http://schemas.microsoft.com/office/drawing/2014/main" id="{9BB8CE54-5B89-DF35-2D23-A9CF884543C1}"/>
              </a:ext>
            </a:extLst>
          </p:cNvPr>
          <p:cNvSpPr txBox="1"/>
          <p:nvPr/>
        </p:nvSpPr>
        <p:spPr>
          <a:xfrm>
            <a:off x="6167473" y="3561788"/>
            <a:ext cx="2526654" cy="276999"/>
          </a:xfrm>
          <a:prstGeom prst="rect">
            <a:avLst/>
          </a:prstGeom>
          <a:noFill/>
        </p:spPr>
        <p:txBody>
          <a:bodyPr wrap="none" rtlCol="0">
            <a:spAutoFit/>
          </a:bodyPr>
          <a:lstStyle/>
          <a:p>
            <a:r>
              <a:rPr kumimoji="1" lang="en-US" altLang="ja-JP" sz="1200" dirty="0"/>
              <a:t>Enter linear information and add.</a:t>
            </a:r>
            <a:endParaRPr kumimoji="1" lang="ja-JP" altLang="en-US" sz="1200" dirty="0"/>
          </a:p>
        </p:txBody>
      </p:sp>
      <p:sp>
        <p:nvSpPr>
          <p:cNvPr id="30" name="テキスト ボックス 29">
            <a:extLst>
              <a:ext uri="{FF2B5EF4-FFF2-40B4-BE49-F238E27FC236}">
                <a16:creationId xmlns:a16="http://schemas.microsoft.com/office/drawing/2014/main" id="{5F3C50DA-D198-9E8D-FA91-A060116C3E5A}"/>
              </a:ext>
            </a:extLst>
          </p:cNvPr>
          <p:cNvSpPr txBox="1"/>
          <p:nvPr/>
        </p:nvSpPr>
        <p:spPr>
          <a:xfrm>
            <a:off x="6447543" y="5085807"/>
            <a:ext cx="5267789" cy="954107"/>
          </a:xfrm>
          <a:prstGeom prst="rect">
            <a:avLst/>
          </a:prstGeom>
          <a:noFill/>
        </p:spPr>
        <p:txBody>
          <a:bodyPr wrap="none" rtlCol="0">
            <a:spAutoFit/>
          </a:bodyPr>
          <a:lstStyle/>
          <a:p>
            <a:r>
              <a:rPr kumimoji="1" lang="ja-JP" altLang="en-US" sz="1400" dirty="0"/>
              <a:t>・</a:t>
            </a:r>
            <a:r>
              <a:rPr kumimoji="1" lang="en-US" altLang="ja-JP" sz="1400" dirty="0"/>
              <a:t>Export as…</a:t>
            </a:r>
            <a:r>
              <a:rPr kumimoji="1" lang="ja-JP" altLang="en-US" sz="1400" dirty="0"/>
              <a:t>：</a:t>
            </a:r>
            <a:r>
              <a:rPr kumimoji="1" lang="en-US" altLang="ja-JP" sz="1400" dirty="0"/>
              <a:t>Capable of outputting sim files.</a:t>
            </a:r>
          </a:p>
          <a:p>
            <a:r>
              <a:rPr kumimoji="1" lang="ja-JP" altLang="en-US" sz="1400" dirty="0"/>
              <a:t>・</a:t>
            </a:r>
            <a:r>
              <a:rPr kumimoji="1" lang="en-US" altLang="ja-JP" sz="1400" dirty="0"/>
              <a:t>Export </a:t>
            </a:r>
            <a:r>
              <a:rPr kumimoji="1" lang="en-US" altLang="ja-JP" sz="1400" dirty="0" err="1"/>
              <a:t>CrossSection</a:t>
            </a:r>
            <a:r>
              <a:rPr kumimoji="1" lang="ja-JP" altLang="en-US" sz="1400" dirty="0"/>
              <a:t>：</a:t>
            </a:r>
            <a:r>
              <a:rPr kumimoji="1" lang="en-US" altLang="ja-JP" sz="1400" dirty="0"/>
              <a:t>Capable of outputting </a:t>
            </a:r>
            <a:r>
              <a:rPr kumimoji="1" lang="en-US" altLang="ja-JP" sz="1400" dirty="0" err="1"/>
              <a:t>dxf</a:t>
            </a:r>
            <a:r>
              <a:rPr kumimoji="1" lang="en-US" altLang="ja-JP" sz="1400" dirty="0"/>
              <a:t> files.</a:t>
            </a:r>
          </a:p>
          <a:p>
            <a:r>
              <a:rPr kumimoji="1" lang="ja-JP" altLang="en-US" sz="1400" dirty="0"/>
              <a:t>・</a:t>
            </a:r>
            <a:r>
              <a:rPr kumimoji="1" lang="en-US" altLang="ja-JP" sz="1400" dirty="0"/>
              <a:t>Change of Name</a:t>
            </a:r>
            <a:r>
              <a:rPr kumimoji="1" lang="ja-JP" altLang="en-US" sz="1400" dirty="0"/>
              <a:t>：</a:t>
            </a:r>
            <a:r>
              <a:rPr kumimoji="1" lang="en-US" altLang="ja-JP" sz="1400" dirty="0"/>
              <a:t>Data name can be changed.</a:t>
            </a:r>
          </a:p>
          <a:p>
            <a:r>
              <a:rPr kumimoji="1" lang="ja-JP" altLang="en-US" sz="1400" dirty="0"/>
              <a:t>・</a:t>
            </a:r>
            <a:r>
              <a:rPr kumimoji="1" lang="en-US" altLang="ja-JP" sz="1400" dirty="0"/>
              <a:t>Edit Cross-Section</a:t>
            </a:r>
            <a:r>
              <a:rPr kumimoji="1" lang="ja-JP" altLang="en-US" sz="1400" dirty="0"/>
              <a:t>：</a:t>
            </a:r>
            <a:r>
              <a:rPr kumimoji="1" lang="en-US" altLang="ja-JP" sz="1400" dirty="0"/>
              <a:t> Line works setpoints can be changed.</a:t>
            </a:r>
            <a:endParaRPr kumimoji="1" lang="ja-JP" altLang="en-US" sz="1400" dirty="0"/>
          </a:p>
        </p:txBody>
      </p:sp>
      <p:sp>
        <p:nvSpPr>
          <p:cNvPr id="31" name="テキスト ボックス 30">
            <a:extLst>
              <a:ext uri="{FF2B5EF4-FFF2-40B4-BE49-F238E27FC236}">
                <a16:creationId xmlns:a16="http://schemas.microsoft.com/office/drawing/2014/main" id="{73D18D78-E401-C22C-7788-6CEB545FA23B}"/>
              </a:ext>
            </a:extLst>
          </p:cNvPr>
          <p:cNvSpPr txBox="1"/>
          <p:nvPr/>
        </p:nvSpPr>
        <p:spPr>
          <a:xfrm>
            <a:off x="3072223" y="4303784"/>
            <a:ext cx="5791970" cy="307777"/>
          </a:xfrm>
          <a:prstGeom prst="rect">
            <a:avLst/>
          </a:prstGeom>
          <a:noFill/>
        </p:spPr>
        <p:txBody>
          <a:bodyPr wrap="none" rtlCol="0">
            <a:spAutoFit/>
          </a:bodyPr>
          <a:lstStyle/>
          <a:p>
            <a:r>
              <a:rPr kumimoji="1" lang="en-US" altLang="ja-JP" sz="1400" dirty="0"/>
              <a:t>Editing is possible from the three-point leader in the linear data list.</a:t>
            </a:r>
            <a:endParaRPr kumimoji="1" lang="ja-JP" altLang="en-US" sz="1400" dirty="0"/>
          </a:p>
        </p:txBody>
      </p:sp>
      <p:sp>
        <p:nvSpPr>
          <p:cNvPr id="34" name="テキスト ボックス 33">
            <a:extLst>
              <a:ext uri="{FF2B5EF4-FFF2-40B4-BE49-F238E27FC236}">
                <a16:creationId xmlns:a16="http://schemas.microsoft.com/office/drawing/2014/main" id="{33C77DFC-5F15-DC41-C43A-623A5615EE9A}"/>
              </a:ext>
            </a:extLst>
          </p:cNvPr>
          <p:cNvSpPr txBox="1"/>
          <p:nvPr/>
        </p:nvSpPr>
        <p:spPr>
          <a:xfrm>
            <a:off x="2943322" y="4045382"/>
            <a:ext cx="2012089" cy="307777"/>
          </a:xfrm>
          <a:prstGeom prst="rect">
            <a:avLst/>
          </a:prstGeom>
          <a:noFill/>
        </p:spPr>
        <p:txBody>
          <a:bodyPr wrap="none" rtlCol="0">
            <a:spAutoFit/>
          </a:bodyPr>
          <a:lstStyle/>
          <a:p>
            <a:r>
              <a:rPr kumimoji="1" lang="en-US" altLang="ja-JP" sz="1400" dirty="0"/>
              <a:t>【Editing capability 】</a:t>
            </a:r>
            <a:endParaRPr kumimoji="1" lang="ja-JP" altLang="en-US" sz="1400" dirty="0"/>
          </a:p>
        </p:txBody>
      </p:sp>
      <p:sp>
        <p:nvSpPr>
          <p:cNvPr id="35" name="正方形/長方形 34">
            <a:extLst>
              <a:ext uri="{FF2B5EF4-FFF2-40B4-BE49-F238E27FC236}">
                <a16:creationId xmlns:a16="http://schemas.microsoft.com/office/drawing/2014/main" id="{CEA7CBA1-1120-B2D8-C501-F13DADAFCF35}"/>
              </a:ext>
            </a:extLst>
          </p:cNvPr>
          <p:cNvSpPr/>
          <p:nvPr/>
        </p:nvSpPr>
        <p:spPr>
          <a:xfrm>
            <a:off x="4967580" y="5083823"/>
            <a:ext cx="1128419" cy="13328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A96974C-A722-E073-1799-2AF7FC42501D}"/>
              </a:ext>
            </a:extLst>
          </p:cNvPr>
          <p:cNvSpPr/>
          <p:nvPr/>
        </p:nvSpPr>
        <p:spPr>
          <a:xfrm>
            <a:off x="4880838" y="4829432"/>
            <a:ext cx="276300" cy="2612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コネクタ: カギ線 36">
            <a:extLst>
              <a:ext uri="{FF2B5EF4-FFF2-40B4-BE49-F238E27FC236}">
                <a16:creationId xmlns:a16="http://schemas.microsoft.com/office/drawing/2014/main" id="{14E8A35B-67AF-4996-9F6D-C8B544B36DC0}"/>
              </a:ext>
            </a:extLst>
          </p:cNvPr>
          <p:cNvCxnSpPr>
            <a:cxnSpLocks/>
            <a:stCxn id="36" idx="3"/>
            <a:endCxn id="35" idx="0"/>
          </p:cNvCxnSpPr>
          <p:nvPr/>
        </p:nvCxnSpPr>
        <p:spPr>
          <a:xfrm>
            <a:off x="5157138" y="4960046"/>
            <a:ext cx="374652" cy="123777"/>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076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949854134"/>
              </p:ext>
            </p:extLst>
          </p:nvPr>
        </p:nvGraphicFramePr>
        <p:xfrm>
          <a:off x="497711" y="911916"/>
          <a:ext cx="11558454" cy="5641284"/>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5147642">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Add </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34" charset="-128"/>
                          <a:ea typeface="游ゴシック" panose="020B0400000000000000" pitchFamily="34" charset="-128"/>
                          <a:cs typeface="+mn-cs"/>
                        </a:rPr>
                        <a:t>Lineworks</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(3/4)</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97503754"/>
                  </a:ext>
                </a:extLst>
              </a:tr>
            </a:tbl>
          </a:graphicData>
        </a:graphic>
      </p:graphicFrame>
      <p:pic>
        <p:nvPicPr>
          <p:cNvPr id="7" name="図 6">
            <a:extLst>
              <a:ext uri="{FF2B5EF4-FFF2-40B4-BE49-F238E27FC236}">
                <a16:creationId xmlns:a16="http://schemas.microsoft.com/office/drawing/2014/main" id="{509186BD-DAEB-CF70-0FBC-839EFC6A2CE4}"/>
              </a:ext>
            </a:extLst>
          </p:cNvPr>
          <p:cNvPicPr>
            <a:picLocks noChangeAspect="1"/>
          </p:cNvPicPr>
          <p:nvPr/>
        </p:nvPicPr>
        <p:blipFill>
          <a:blip r:embed="rId2"/>
          <a:stretch>
            <a:fillRect/>
          </a:stretch>
        </p:blipFill>
        <p:spPr>
          <a:xfrm>
            <a:off x="3137876" y="1739040"/>
            <a:ext cx="3583913" cy="2632947"/>
          </a:xfrm>
          <a:prstGeom prst="rect">
            <a:avLst/>
          </a:prstGeom>
        </p:spPr>
      </p:pic>
      <p:pic>
        <p:nvPicPr>
          <p:cNvPr id="4" name="図 3">
            <a:extLst>
              <a:ext uri="{FF2B5EF4-FFF2-40B4-BE49-F238E27FC236}">
                <a16:creationId xmlns:a16="http://schemas.microsoft.com/office/drawing/2014/main" id="{7012CEF4-DE9B-5337-2589-9A8FBE46C841}"/>
              </a:ext>
            </a:extLst>
          </p:cNvPr>
          <p:cNvPicPr>
            <a:picLocks noChangeAspect="1"/>
          </p:cNvPicPr>
          <p:nvPr/>
        </p:nvPicPr>
        <p:blipFill rotWithShape="1">
          <a:blip r:embed="rId3"/>
          <a:srcRect r="23950"/>
          <a:stretch/>
        </p:blipFill>
        <p:spPr>
          <a:xfrm>
            <a:off x="3168611" y="4869849"/>
            <a:ext cx="4013738" cy="1534152"/>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sp>
        <p:nvSpPr>
          <p:cNvPr id="9" name="テキスト ボックス 8">
            <a:extLst>
              <a:ext uri="{FF2B5EF4-FFF2-40B4-BE49-F238E27FC236}">
                <a16:creationId xmlns:a16="http://schemas.microsoft.com/office/drawing/2014/main" id="{DC02ABB3-3B31-339B-3817-EA84F0CA2D04}"/>
              </a:ext>
            </a:extLst>
          </p:cNvPr>
          <p:cNvSpPr txBox="1"/>
          <p:nvPr/>
        </p:nvSpPr>
        <p:spPr>
          <a:xfrm>
            <a:off x="2948505" y="1456993"/>
            <a:ext cx="1980029" cy="307777"/>
          </a:xfrm>
          <a:prstGeom prst="rect">
            <a:avLst/>
          </a:prstGeom>
          <a:noFill/>
        </p:spPr>
        <p:txBody>
          <a:bodyPr wrap="none" rtlCol="0">
            <a:spAutoFit/>
          </a:bodyPr>
          <a:lstStyle/>
          <a:p>
            <a:r>
              <a:rPr kumimoji="1" lang="en-US" altLang="ja-JP" sz="1400" dirty="0"/>
              <a:t>【Line section view】</a:t>
            </a:r>
            <a:endParaRPr kumimoji="1" lang="ja-JP" altLang="en-US" sz="1400" dirty="0"/>
          </a:p>
        </p:txBody>
      </p:sp>
      <p:grpSp>
        <p:nvGrpSpPr>
          <p:cNvPr id="18" name="グループ化 17">
            <a:extLst>
              <a:ext uri="{FF2B5EF4-FFF2-40B4-BE49-F238E27FC236}">
                <a16:creationId xmlns:a16="http://schemas.microsoft.com/office/drawing/2014/main" id="{377BA1F0-93B4-945D-C715-30A9FE89C9C8}"/>
              </a:ext>
            </a:extLst>
          </p:cNvPr>
          <p:cNvGrpSpPr/>
          <p:nvPr/>
        </p:nvGrpSpPr>
        <p:grpSpPr>
          <a:xfrm>
            <a:off x="4814899" y="2238447"/>
            <a:ext cx="1182042" cy="1442013"/>
            <a:chOff x="4910315" y="2375441"/>
            <a:chExt cx="1182042" cy="1442013"/>
          </a:xfrm>
        </p:grpSpPr>
        <p:sp>
          <p:nvSpPr>
            <p:cNvPr id="12" name="正方形/長方形 11">
              <a:extLst>
                <a:ext uri="{FF2B5EF4-FFF2-40B4-BE49-F238E27FC236}">
                  <a16:creationId xmlns:a16="http://schemas.microsoft.com/office/drawing/2014/main" id="{18CD77C7-1C58-270F-1E1E-923758552704}"/>
                </a:ext>
              </a:extLst>
            </p:cNvPr>
            <p:cNvSpPr/>
            <p:nvPr/>
          </p:nvSpPr>
          <p:spPr>
            <a:xfrm>
              <a:off x="5475137" y="3643376"/>
              <a:ext cx="617220" cy="1740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825C33F6-D90A-7179-0A63-F3985F57E3DD}"/>
                </a:ext>
              </a:extLst>
            </p:cNvPr>
            <p:cNvSpPr/>
            <p:nvPr/>
          </p:nvSpPr>
          <p:spPr>
            <a:xfrm>
              <a:off x="4910315" y="2375441"/>
              <a:ext cx="229866" cy="2075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 name="コネクタ: カギ線 13">
              <a:extLst>
                <a:ext uri="{FF2B5EF4-FFF2-40B4-BE49-F238E27FC236}">
                  <a16:creationId xmlns:a16="http://schemas.microsoft.com/office/drawing/2014/main" id="{21364B7E-3A4D-969D-7BB3-09A4C5F8AB55}"/>
                </a:ext>
              </a:extLst>
            </p:cNvPr>
            <p:cNvCxnSpPr>
              <a:cxnSpLocks/>
              <a:stCxn id="13" idx="2"/>
              <a:endCxn id="12" idx="0"/>
            </p:cNvCxnSpPr>
            <p:nvPr/>
          </p:nvCxnSpPr>
          <p:spPr>
            <a:xfrm rot="16200000" flipH="1">
              <a:off x="4874317" y="2733945"/>
              <a:ext cx="1060361" cy="758499"/>
            </a:xfrm>
            <a:prstGeom prst="bent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C2ADAC5D-B46F-AB15-87BD-C527C6B2922D}"/>
              </a:ext>
            </a:extLst>
          </p:cNvPr>
          <p:cNvSpPr txBox="1"/>
          <p:nvPr/>
        </p:nvSpPr>
        <p:spPr>
          <a:xfrm>
            <a:off x="6645225" y="3506382"/>
            <a:ext cx="5525872" cy="954107"/>
          </a:xfrm>
          <a:prstGeom prst="rect">
            <a:avLst/>
          </a:prstGeom>
          <a:noFill/>
        </p:spPr>
        <p:txBody>
          <a:bodyPr wrap="none" rtlCol="0">
            <a:spAutoFit/>
          </a:bodyPr>
          <a:lstStyle/>
          <a:p>
            <a:r>
              <a:rPr kumimoji="1" lang="en-US" altLang="ja-JP" sz="1400" dirty="0"/>
              <a:t>Clicking on the </a:t>
            </a:r>
            <a:r>
              <a:rPr kumimoji="1" lang="en-US" altLang="ja-JP" sz="1400" dirty="0">
                <a:solidFill>
                  <a:srgbClr val="FF00FF"/>
                </a:solidFill>
              </a:rPr>
              <a:t>●</a:t>
            </a:r>
            <a:r>
              <a:rPr kumimoji="1" lang="en-US" altLang="ja-JP" sz="1400" dirty="0"/>
              <a:t> or </a:t>
            </a:r>
            <a:r>
              <a:rPr kumimoji="1" lang="en-US" altLang="ja-JP" sz="1400" dirty="0">
                <a:solidFill>
                  <a:srgbClr val="00B0F0"/>
                </a:solidFill>
              </a:rPr>
              <a:t>●</a:t>
            </a:r>
            <a:r>
              <a:rPr kumimoji="1" lang="en-US" altLang="ja-JP" sz="1400" dirty="0"/>
              <a:t> at the cross-section point in the 3D view</a:t>
            </a:r>
          </a:p>
          <a:p>
            <a:r>
              <a:rPr kumimoji="1" lang="en-US" altLang="ja-JP" sz="1400" dirty="0"/>
              <a:t> or on the cross-section line will display the cross-section in the </a:t>
            </a:r>
          </a:p>
          <a:p>
            <a:r>
              <a:rPr kumimoji="1" lang="en-US" altLang="ja-JP" sz="1400" dirty="0"/>
              <a:t>“Linear Cross Section View” on the lower scree</a:t>
            </a:r>
            <a:r>
              <a:rPr kumimoji="1" lang="ja-JP" altLang="en-US" sz="1400" dirty="0"/>
              <a:t>。</a:t>
            </a:r>
            <a:endParaRPr kumimoji="1" lang="en-US" altLang="ja-JP" sz="1400" dirty="0"/>
          </a:p>
          <a:p>
            <a:r>
              <a:rPr kumimoji="1" lang="en-US" altLang="ja-JP" sz="1400" dirty="0"/>
              <a:t>(The selected cross-section point will change color to </a:t>
            </a:r>
            <a:r>
              <a:rPr kumimoji="1" lang="en-US" altLang="ja-JP" sz="1400" dirty="0">
                <a:solidFill>
                  <a:srgbClr val="FF0000"/>
                </a:solidFill>
              </a:rPr>
              <a:t>●</a:t>
            </a:r>
            <a:r>
              <a:rPr kumimoji="1" lang="en-US" altLang="ja-JP" sz="1400" dirty="0"/>
              <a:t>.)</a:t>
            </a:r>
            <a:endParaRPr kumimoji="1" lang="ja-JP" altLang="en-US" sz="1400" dirty="0"/>
          </a:p>
        </p:txBody>
      </p:sp>
      <p:sp>
        <p:nvSpPr>
          <p:cNvPr id="2" name="テキスト ボックス 1">
            <a:extLst>
              <a:ext uri="{FF2B5EF4-FFF2-40B4-BE49-F238E27FC236}">
                <a16:creationId xmlns:a16="http://schemas.microsoft.com/office/drawing/2014/main" id="{3E36048C-379E-5BB9-00FD-3A9FF12FB041}"/>
              </a:ext>
            </a:extLst>
          </p:cNvPr>
          <p:cNvSpPr txBox="1"/>
          <p:nvPr/>
        </p:nvSpPr>
        <p:spPr>
          <a:xfrm>
            <a:off x="2955108" y="4585975"/>
            <a:ext cx="1951175" cy="307777"/>
          </a:xfrm>
          <a:prstGeom prst="rect">
            <a:avLst/>
          </a:prstGeom>
          <a:noFill/>
        </p:spPr>
        <p:txBody>
          <a:bodyPr wrap="none" rtlCol="0">
            <a:spAutoFit/>
          </a:bodyPr>
          <a:lstStyle/>
          <a:p>
            <a:r>
              <a:rPr kumimoji="1" lang="en-US" altLang="ja-JP" sz="1400" dirty="0"/>
              <a:t>【Line Profile View】</a:t>
            </a:r>
            <a:endParaRPr kumimoji="1" lang="ja-JP" altLang="en-US" sz="1400" dirty="0"/>
          </a:p>
        </p:txBody>
      </p:sp>
      <p:sp>
        <p:nvSpPr>
          <p:cNvPr id="22" name="テキスト ボックス 21">
            <a:extLst>
              <a:ext uri="{FF2B5EF4-FFF2-40B4-BE49-F238E27FC236}">
                <a16:creationId xmlns:a16="http://schemas.microsoft.com/office/drawing/2014/main" id="{CF7AE581-94CB-4964-4098-2FDD55927DA6}"/>
              </a:ext>
            </a:extLst>
          </p:cNvPr>
          <p:cNvSpPr txBox="1"/>
          <p:nvPr/>
        </p:nvSpPr>
        <p:spPr>
          <a:xfrm>
            <a:off x="7297281" y="5880781"/>
            <a:ext cx="4120039" cy="523220"/>
          </a:xfrm>
          <a:prstGeom prst="rect">
            <a:avLst/>
          </a:prstGeom>
          <a:noFill/>
        </p:spPr>
        <p:txBody>
          <a:bodyPr wrap="none" rtlCol="0">
            <a:spAutoFit/>
          </a:bodyPr>
          <a:lstStyle/>
          <a:p>
            <a:r>
              <a:rPr kumimoji="1" lang="en-US" altLang="ja-JP" sz="1400" dirty="0"/>
              <a:t>Green line segment: line on the ground surface.</a:t>
            </a:r>
          </a:p>
          <a:p>
            <a:r>
              <a:rPr kumimoji="1" lang="en-US" altLang="ja-JP" sz="1400" dirty="0"/>
              <a:t>Yellow line segment: Line of line.</a:t>
            </a:r>
            <a:endParaRPr kumimoji="1" lang="ja-JP" altLang="en-US" sz="1400" dirty="0"/>
          </a:p>
        </p:txBody>
      </p:sp>
      <p:sp>
        <p:nvSpPr>
          <p:cNvPr id="10" name="正方形/長方形 9">
            <a:extLst>
              <a:ext uri="{FF2B5EF4-FFF2-40B4-BE49-F238E27FC236}">
                <a16:creationId xmlns:a16="http://schemas.microsoft.com/office/drawing/2014/main" id="{17A12058-D229-BDA8-5611-BCD2C028C871}"/>
              </a:ext>
            </a:extLst>
          </p:cNvPr>
          <p:cNvSpPr/>
          <p:nvPr/>
        </p:nvSpPr>
        <p:spPr>
          <a:xfrm>
            <a:off x="6095999" y="4873513"/>
            <a:ext cx="1086349" cy="2476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69559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60231513"/>
              </p:ext>
            </p:extLst>
          </p:nvPr>
        </p:nvGraphicFramePr>
        <p:xfrm>
          <a:off x="497711" y="911916"/>
          <a:ext cx="11558454" cy="5668638"/>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1876">
                  <a:extLst>
                    <a:ext uri="{9D8B030D-6E8A-4147-A177-3AD203B41FA5}">
                      <a16:colId xmlns:a16="http://schemas.microsoft.com/office/drawing/2014/main" val="134053511"/>
                    </a:ext>
                  </a:extLst>
                </a:gridCol>
                <a:gridCol w="9055057">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rPr>
                        <a:t>Target Functions</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en-US" altLang="ja-JP" sz="1400" b="1" dirty="0">
                          <a:solidFill>
                            <a:schemeClr val="bg1"/>
                          </a:solidFill>
                          <a:latin typeface="+mn-ea"/>
                          <a:ea typeface="+mn-ea"/>
                        </a:rPr>
                        <a:t>Overview</a:t>
                      </a:r>
                      <a:endParaRPr kumimoji="1" lang="ja-JP" altLang="en-US" sz="1400" b="1" dirty="0">
                        <a:solidFill>
                          <a:schemeClr val="bg1"/>
                        </a:solidFill>
                        <a:latin typeface="+mn-ea"/>
                        <a:ea typeface="+mn-ea"/>
                      </a:endParaRPr>
                    </a:p>
                  </a:txBody>
                  <a:tcPr anchor="ctr">
                    <a:solidFill>
                      <a:srgbClr val="0070C0"/>
                    </a:solidFill>
                  </a:tcPr>
                </a:tc>
                <a:extLst>
                  <a:ext uri="{0D108BD9-81ED-4DB2-BD59-A6C34878D82A}">
                    <a16:rowId xmlns:a16="http://schemas.microsoft.com/office/drawing/2014/main" val="1860205053"/>
                  </a:ext>
                </a:extLst>
              </a:tr>
              <a:tr h="5174996">
                <a:tc>
                  <a:txBody>
                    <a:bodyPr/>
                    <a:lstStyle/>
                    <a:p>
                      <a:pPr algn="ctr"/>
                      <a:r>
                        <a:rPr kumimoji="1" lang="en-US" altLang="ja-JP" sz="1600" dirty="0">
                          <a:solidFill>
                            <a:schemeClr val="tx1"/>
                          </a:solidFill>
                          <a:latin typeface="+mn-ea"/>
                          <a:ea typeface="+mn-ea"/>
                        </a:rPr>
                        <a:t>2</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Add </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34" charset="-128"/>
                          <a:ea typeface="游ゴシック" panose="020B0400000000000000" pitchFamily="34" charset="-128"/>
                          <a:cs typeface="+mn-cs"/>
                        </a:rPr>
                        <a:t>Lineworks</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(Function addition)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(4/4)</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693174223"/>
                  </a:ext>
                </a:extLst>
              </a:tr>
            </a:tbl>
          </a:graphicData>
        </a:graphic>
      </p:graphicFrame>
      <p:pic>
        <p:nvPicPr>
          <p:cNvPr id="5" name="図 4">
            <a:extLst>
              <a:ext uri="{FF2B5EF4-FFF2-40B4-BE49-F238E27FC236}">
                <a16:creationId xmlns:a16="http://schemas.microsoft.com/office/drawing/2014/main" id="{BD3A3DF7-CA1D-DFBD-05E3-14701015823B}"/>
              </a:ext>
            </a:extLst>
          </p:cNvPr>
          <p:cNvPicPr>
            <a:picLocks noChangeAspect="1"/>
          </p:cNvPicPr>
          <p:nvPr/>
        </p:nvPicPr>
        <p:blipFill rotWithShape="1">
          <a:blip r:embed="rId2"/>
          <a:srcRect t="11692" r="24485"/>
          <a:stretch/>
        </p:blipFill>
        <p:spPr>
          <a:xfrm>
            <a:off x="3110654" y="2255788"/>
            <a:ext cx="5991178" cy="4196396"/>
          </a:xfrm>
          <a:prstGeom prst="rect">
            <a:avLst/>
          </a:prstGeom>
        </p:spPr>
      </p:pic>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en-US" altLang="ja-JP" b="0" dirty="0">
                <a:solidFill>
                  <a:srgbClr val="265180"/>
                </a:solidFill>
                <a:latin typeface="+mn-ea"/>
                <a:ea typeface="+mn-ea"/>
              </a:rPr>
              <a:t>Release Item List</a:t>
            </a:r>
            <a:endParaRPr lang="ja-JP" altLang="en-US" b="0" dirty="0">
              <a:solidFill>
                <a:srgbClr val="265180"/>
              </a:solidFill>
              <a:latin typeface="+mn-ea"/>
              <a:ea typeface="+mn-ea"/>
            </a:endParaRPr>
          </a:p>
        </p:txBody>
      </p:sp>
      <p:sp>
        <p:nvSpPr>
          <p:cNvPr id="4" name="テキスト ボックス 3">
            <a:extLst>
              <a:ext uri="{FF2B5EF4-FFF2-40B4-BE49-F238E27FC236}">
                <a16:creationId xmlns:a16="http://schemas.microsoft.com/office/drawing/2014/main" id="{6B91BFD3-6DB0-29AE-D63F-2896CB392D18}"/>
              </a:ext>
            </a:extLst>
          </p:cNvPr>
          <p:cNvSpPr txBox="1"/>
          <p:nvPr/>
        </p:nvSpPr>
        <p:spPr>
          <a:xfrm>
            <a:off x="2948505" y="1456993"/>
            <a:ext cx="5894562" cy="307777"/>
          </a:xfrm>
          <a:prstGeom prst="rect">
            <a:avLst/>
          </a:prstGeom>
          <a:noFill/>
        </p:spPr>
        <p:txBody>
          <a:bodyPr wrap="none" rtlCol="0">
            <a:spAutoFit/>
          </a:bodyPr>
          <a:lstStyle/>
          <a:p>
            <a:r>
              <a:rPr kumimoji="1" lang="en-US" altLang="ja-JP" sz="1400" dirty="0"/>
              <a:t>【 Addition of alignment from temporary road and floor excavation 】</a:t>
            </a:r>
            <a:endParaRPr kumimoji="1" lang="ja-JP" altLang="en-US" sz="1400" dirty="0"/>
          </a:p>
        </p:txBody>
      </p:sp>
      <p:grpSp>
        <p:nvGrpSpPr>
          <p:cNvPr id="23" name="グループ化 22">
            <a:extLst>
              <a:ext uri="{FF2B5EF4-FFF2-40B4-BE49-F238E27FC236}">
                <a16:creationId xmlns:a16="http://schemas.microsoft.com/office/drawing/2014/main" id="{C7A2986D-A29D-87F2-48FA-F1F87F0F9EAC}"/>
              </a:ext>
            </a:extLst>
          </p:cNvPr>
          <p:cNvGrpSpPr/>
          <p:nvPr/>
        </p:nvGrpSpPr>
        <p:grpSpPr>
          <a:xfrm>
            <a:off x="3483816" y="4477444"/>
            <a:ext cx="2162553" cy="1468640"/>
            <a:chOff x="3547426" y="4069748"/>
            <a:chExt cx="2162553" cy="1468640"/>
          </a:xfrm>
        </p:grpSpPr>
        <p:sp>
          <p:nvSpPr>
            <p:cNvPr id="7" name="正方形/長方形 6">
              <a:extLst>
                <a:ext uri="{FF2B5EF4-FFF2-40B4-BE49-F238E27FC236}">
                  <a16:creationId xmlns:a16="http://schemas.microsoft.com/office/drawing/2014/main" id="{F9F2EBA2-5882-4280-E4FD-6B6901FE95FA}"/>
                </a:ext>
              </a:extLst>
            </p:cNvPr>
            <p:cNvSpPr/>
            <p:nvPr/>
          </p:nvSpPr>
          <p:spPr>
            <a:xfrm>
              <a:off x="4905922" y="4484764"/>
              <a:ext cx="804057" cy="2079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BA56A9E7-AAEB-C82D-4A7A-C91D1B4F01CB}"/>
                </a:ext>
              </a:extLst>
            </p:cNvPr>
            <p:cNvSpPr/>
            <p:nvPr/>
          </p:nvSpPr>
          <p:spPr>
            <a:xfrm>
              <a:off x="4786164" y="5330462"/>
              <a:ext cx="239516" cy="2079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コネクタ: カギ線 9">
              <a:extLst>
                <a:ext uri="{FF2B5EF4-FFF2-40B4-BE49-F238E27FC236}">
                  <a16:creationId xmlns:a16="http://schemas.microsoft.com/office/drawing/2014/main" id="{AF02845E-686D-ADFA-22F0-EA1ED5FC9394}"/>
                </a:ext>
              </a:extLst>
            </p:cNvPr>
            <p:cNvCxnSpPr>
              <a:cxnSpLocks/>
              <a:stCxn id="9" idx="2"/>
              <a:endCxn id="7" idx="3"/>
            </p:cNvCxnSpPr>
            <p:nvPr/>
          </p:nvCxnSpPr>
          <p:spPr>
            <a:xfrm rot="5400000" flipH="1" flipV="1">
              <a:off x="4833119" y="4661529"/>
              <a:ext cx="949661" cy="804057"/>
            </a:xfrm>
            <a:prstGeom prst="bentConnector4">
              <a:avLst>
                <a:gd name="adj1" fmla="val -24072"/>
                <a:gd name="adj2" fmla="val 12843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784E4033-CDDB-F60B-65B2-2A8D3C116BBA}"/>
                </a:ext>
              </a:extLst>
            </p:cNvPr>
            <p:cNvSpPr/>
            <p:nvPr/>
          </p:nvSpPr>
          <p:spPr>
            <a:xfrm>
              <a:off x="3547426" y="4069748"/>
              <a:ext cx="1358496" cy="3867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コネクタ: カギ線 18">
              <a:extLst>
                <a:ext uri="{FF2B5EF4-FFF2-40B4-BE49-F238E27FC236}">
                  <a16:creationId xmlns:a16="http://schemas.microsoft.com/office/drawing/2014/main" id="{B5E94B57-A6F6-70B0-B46E-AC3F23E5BC31}"/>
                </a:ext>
              </a:extLst>
            </p:cNvPr>
            <p:cNvCxnSpPr>
              <a:cxnSpLocks/>
              <a:stCxn id="7" idx="0"/>
              <a:endCxn id="18" idx="3"/>
            </p:cNvCxnSpPr>
            <p:nvPr/>
          </p:nvCxnSpPr>
          <p:spPr>
            <a:xfrm rot="16200000" flipV="1">
              <a:off x="4996116" y="4172928"/>
              <a:ext cx="221643" cy="402029"/>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2" name="テキスト ボックス 21">
            <a:extLst>
              <a:ext uri="{FF2B5EF4-FFF2-40B4-BE49-F238E27FC236}">
                <a16:creationId xmlns:a16="http://schemas.microsoft.com/office/drawing/2014/main" id="{E8604F11-D8BD-984D-0648-5ECDBA4A0391}"/>
              </a:ext>
            </a:extLst>
          </p:cNvPr>
          <p:cNvSpPr txBox="1"/>
          <p:nvPr/>
        </p:nvSpPr>
        <p:spPr>
          <a:xfrm>
            <a:off x="3022973" y="1704298"/>
            <a:ext cx="8802410" cy="523220"/>
          </a:xfrm>
          <a:prstGeom prst="rect">
            <a:avLst/>
          </a:prstGeom>
          <a:noFill/>
        </p:spPr>
        <p:txBody>
          <a:bodyPr wrap="none" rtlCol="0">
            <a:spAutoFit/>
          </a:bodyPr>
          <a:lstStyle/>
          <a:p>
            <a:r>
              <a:rPr kumimoji="1" lang="en-US" altLang="ja-JP" sz="1400" dirty="0"/>
              <a:t>Linear additions can be made to the plotted temporary road and floor excavation.</a:t>
            </a:r>
          </a:p>
          <a:p>
            <a:r>
              <a:rPr kumimoji="1" lang="en-US" altLang="ja-JP" sz="1400" dirty="0"/>
              <a:t>Pressing the three-point leader &gt; “Linework creation” will automatically add it to the </a:t>
            </a:r>
            <a:r>
              <a:rPr kumimoji="1" lang="en-US" altLang="ja-JP" sz="1400" dirty="0" err="1"/>
              <a:t>Lineworks</a:t>
            </a:r>
            <a:r>
              <a:rPr kumimoji="1" lang="en-US" altLang="ja-JP" sz="1400" dirty="0"/>
              <a:t> data list.</a:t>
            </a:r>
          </a:p>
        </p:txBody>
      </p:sp>
    </p:spTree>
    <p:extLst>
      <p:ext uri="{BB962C8B-B14F-4D97-AF65-F5344CB8AC3E}">
        <p14:creationId xmlns:p14="http://schemas.microsoft.com/office/powerpoint/2010/main" val="859781322"/>
      </p:ext>
    </p:extLst>
  </p:cSld>
  <p:clrMapOvr>
    <a:masterClrMapping/>
  </p:clrMapOvr>
</p:sld>
</file>

<file path=ppt/theme/theme1.xml><?xml version="1.0" encoding="utf-8"?>
<a:theme xmlns:a="http://schemas.openxmlformats.org/drawingml/2006/main" name="表紙">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インデックス">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コンテンツ扉">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説明ペー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288394CA23402B409981E2E75D0C0376" ma:contentTypeVersion="2" ma:contentTypeDescription="新しいドキュメントを作成します。" ma:contentTypeScope="" ma:versionID="08e53c7cec538f5ff16fe8f1f88ef101">
  <xsd:schema xmlns:xsd="http://www.w3.org/2001/XMLSchema" xmlns:xs="http://www.w3.org/2001/XMLSchema" xmlns:p="http://schemas.microsoft.com/office/2006/metadata/properties" xmlns:ns3="a9389fa2-add8-4853-8b42-44b440df2f1e" targetNamespace="http://schemas.microsoft.com/office/2006/metadata/properties" ma:root="true" ma:fieldsID="f1fb61fb774e5f806a9ab0a12dd1cf14" ns3:_="">
    <xsd:import namespace="a9389fa2-add8-4853-8b42-44b440df2f1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89fa2-add8-4853-8b42-44b440df2f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7641F7-52D0-460F-9EEA-84C7AE2CCB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89fa2-add8-4853-8b42-44b440df2f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20F481-E198-416A-84A7-0B1B2644A2E8}">
  <ds:schemaRefs>
    <ds:schemaRef ds:uri="http://schemas.microsoft.com/sharepoint/v3/contenttype/forms"/>
  </ds:schemaRefs>
</ds:datastoreItem>
</file>

<file path=customXml/itemProps3.xml><?xml version="1.0" encoding="utf-8"?>
<ds:datastoreItem xmlns:ds="http://schemas.openxmlformats.org/officeDocument/2006/customXml" ds:itemID="{021EF08D-F8DA-4975-B7B2-B9EB78E5EC19}">
  <ds:schemaRefs>
    <ds:schemaRef ds:uri="http://schemas.microsoft.com/office/2006/documentManagement/types"/>
    <ds:schemaRef ds:uri="http://schemas.microsoft.com/office/2006/metadata/properties"/>
    <ds:schemaRef ds:uri="a9389fa2-add8-4853-8b42-44b440df2f1e"/>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26552</TotalTime>
  <Words>2323</Words>
  <Application>Microsoft Office PowerPoint</Application>
  <PresentationFormat>ワイド画面</PresentationFormat>
  <Paragraphs>299</Paragraphs>
  <Slides>18</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4</vt:i4>
      </vt:variant>
      <vt:variant>
        <vt:lpstr>スライド タイトル</vt:lpstr>
      </vt:variant>
      <vt:variant>
        <vt:i4>18</vt:i4>
      </vt:variant>
    </vt:vector>
  </HeadingPairs>
  <TitlesOfParts>
    <vt:vector size="29" baseType="lpstr">
      <vt:lpstr>Meiryo UI</vt:lpstr>
      <vt:lpstr>小塚ゴシック Pr6N B</vt:lpstr>
      <vt:lpstr>游ゴシック</vt:lpstr>
      <vt:lpstr>游ゴシック Light</vt:lpstr>
      <vt:lpstr>游ゴシック Medium</vt:lpstr>
      <vt:lpstr>Arial</vt:lpstr>
      <vt:lpstr>Lucida Sans Unicode</vt:lpstr>
      <vt:lpstr>表紙</vt:lpstr>
      <vt:lpstr>インデックス</vt:lpstr>
      <vt:lpstr>コンテンツ扉</vt:lpstr>
      <vt:lpstr>説明ページ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石上 学</dc:creator>
  <cp:lastModifiedBy>Hashimoto, Chie / 橋本　知依</cp:lastModifiedBy>
  <cp:revision>312</cp:revision>
  <dcterms:created xsi:type="dcterms:W3CDTF">2021-03-26T09:54:52Z</dcterms:created>
  <dcterms:modified xsi:type="dcterms:W3CDTF">2024-05-27T03:36:06Z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0x010100288394CA23402B409981E2E75D0C0376</vt:lpwstr>
  </property>
</Properties>
</file>