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4"/>
    <p:sldMasterId id="2147483674" r:id="rId5"/>
    <p:sldMasterId id="2147483676" r:id="rId6"/>
    <p:sldMasterId id="2147483678" r:id="rId7"/>
  </p:sldMasterIdLst>
  <p:sldIdLst>
    <p:sldId id="303" r:id="rId8"/>
    <p:sldId id="305" r:id="rId9"/>
    <p:sldId id="2146847942" r:id="rId10"/>
    <p:sldId id="2146847930" r:id="rId11"/>
    <p:sldId id="346" r:id="rId12"/>
    <p:sldId id="347" r:id="rId13"/>
    <p:sldId id="344" r:id="rId14"/>
    <p:sldId id="2146847941" r:id="rId15"/>
    <p:sldId id="2146847943" r:id="rId16"/>
    <p:sldId id="342" r:id="rId17"/>
    <p:sldId id="2146847937" r:id="rId18"/>
    <p:sldId id="2146847933" r:id="rId19"/>
    <p:sldId id="2146847939" r:id="rId20"/>
    <p:sldId id="2146847934" r:id="rId21"/>
    <p:sldId id="2146847935" r:id="rId22"/>
    <p:sldId id="2146847936" r:id="rId23"/>
    <p:sldId id="2146847938" r:id="rId24"/>
    <p:sldId id="30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uchi, Takamasa / 野口　剛正" initials="NT/野" lastIdx="7" clrIdx="0">
    <p:extLst>
      <p:ext uri="{19B8F6BF-5375-455C-9EA6-DF929625EA0E}">
        <p15:presenceInfo xmlns:p15="http://schemas.microsoft.com/office/powerpoint/2012/main" userId="S::takamasa_noguchi@earthbrain.com::ceafb38f-d8e3-4660-ae65-2864b01995d3" providerId="AD"/>
      </p:ext>
    </p:extLst>
  </p:cmAuthor>
  <p:cmAuthor id="2" name="Noguchi, Takamasa / 野口　剛正" initials="NT/野 [2]" lastIdx="2" clrIdx="1">
    <p:extLst>
      <p:ext uri="{19B8F6BF-5375-455C-9EA6-DF929625EA0E}">
        <p15:presenceInfo xmlns:p15="http://schemas.microsoft.com/office/powerpoint/2012/main" userId="Noguchi, Takamasa / 野口　剛正"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00"/>
    <a:srgbClr val="107C41"/>
    <a:srgbClr val="4472C4"/>
    <a:srgbClr val="0000DA"/>
    <a:srgbClr val="FFFFFF"/>
    <a:srgbClr val="6600CC"/>
    <a:srgbClr val="CBCBCB"/>
    <a:srgbClr val="E7E7E7"/>
    <a:srgbClr val="106E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A195EF-6ED5-4CF6-A9D2-4B2930CA5704}" v="221" dt="2024-05-28T04:40:33.61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52" autoAdjust="0"/>
    <p:restoredTop sz="95842" autoAdjust="0"/>
  </p:normalViewPr>
  <p:slideViewPr>
    <p:cSldViewPr snapToGrid="0">
      <p:cViewPr varScale="1">
        <p:scale>
          <a:sx n="66" d="100"/>
          <a:sy n="66" d="100"/>
        </p:scale>
        <p:origin x="102" y="804"/>
      </p:cViewPr>
      <p:guideLst>
        <p:guide orient="horz" pos="2137"/>
        <p:guide pos="384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himoto, Chie / 橋本　知依" userId="d974ff01-1f92-419a-ba7c-6fd3fb8463af" providerId="ADAL" clId="{B094B184-2B5F-41F1-BCA2-90BB860B53AF}"/>
    <pc:docChg chg="undo custSel addSld delSld modSld sldOrd">
      <pc:chgData name="Hashimoto, Chie / 橋本　知依" userId="d974ff01-1f92-419a-ba7c-6fd3fb8463af" providerId="ADAL" clId="{B094B184-2B5F-41F1-BCA2-90BB860B53AF}" dt="2023-10-25T08:55:32.844" v="7484" actId="20577"/>
      <pc:docMkLst>
        <pc:docMk/>
      </pc:docMkLst>
      <pc:sldChg chg="modSp mod">
        <pc:chgData name="Hashimoto, Chie / 橋本　知依" userId="d974ff01-1f92-419a-ba7c-6fd3fb8463af" providerId="ADAL" clId="{B094B184-2B5F-41F1-BCA2-90BB860B53AF}" dt="2023-10-25T08:26:09.095" v="6610" actId="20577"/>
        <pc:sldMkLst>
          <pc:docMk/>
          <pc:sldMk cId="3840699567" sldId="303"/>
        </pc:sldMkLst>
        <pc:spChg chg="mod">
          <ac:chgData name="Hashimoto, Chie / 橋本　知依" userId="d974ff01-1f92-419a-ba7c-6fd3fb8463af" providerId="ADAL" clId="{B094B184-2B5F-41F1-BCA2-90BB860B53AF}" dt="2023-10-25T08:26:09.095" v="6610" actId="20577"/>
          <ac:spMkLst>
            <pc:docMk/>
            <pc:sldMk cId="3840699567" sldId="303"/>
            <ac:spMk id="3" creationId="{530A82E1-8E0D-434A-9DF4-7C2ABD1A07A1}"/>
          </ac:spMkLst>
        </pc:spChg>
      </pc:sldChg>
      <pc:sldChg chg="addSp delSp modSp mod">
        <pc:chgData name="Hashimoto, Chie / 橋本　知依" userId="d974ff01-1f92-419a-ba7c-6fd3fb8463af" providerId="ADAL" clId="{B094B184-2B5F-41F1-BCA2-90BB860B53AF}" dt="2023-10-25T08:26:15.303" v="6620" actId="20577"/>
        <pc:sldMkLst>
          <pc:docMk/>
          <pc:sldMk cId="509033882" sldId="305"/>
        </pc:sldMkLst>
        <pc:spChg chg="mod">
          <ac:chgData name="Hashimoto, Chie / 橋本　知依" userId="d974ff01-1f92-419a-ba7c-6fd3fb8463af" providerId="ADAL" clId="{B094B184-2B5F-41F1-BCA2-90BB860B53AF}" dt="2023-10-25T08:26:15.303" v="6620" actId="20577"/>
          <ac:spMkLst>
            <pc:docMk/>
            <pc:sldMk cId="509033882" sldId="305"/>
            <ac:spMk id="6" creationId="{531B4B9D-12EA-4BC5-4859-8E23CDDB1A22}"/>
          </ac:spMkLst>
        </pc:spChg>
        <pc:spChg chg="add mod">
          <ac:chgData name="Hashimoto, Chie / 橋本　知依" userId="d974ff01-1f92-419a-ba7c-6fd3fb8463af" providerId="ADAL" clId="{B094B184-2B5F-41F1-BCA2-90BB860B53AF}" dt="2023-10-25T08:25:39.361" v="6606" actId="1076"/>
          <ac:spMkLst>
            <pc:docMk/>
            <pc:sldMk cId="509033882" sldId="305"/>
            <ac:spMk id="7" creationId="{DB462E19-2AD4-6A23-1FAF-F7BF8087DC23}"/>
          </ac:spMkLst>
        </pc:spChg>
        <pc:spChg chg="add mod">
          <ac:chgData name="Hashimoto, Chie / 橋本　知依" userId="d974ff01-1f92-419a-ba7c-6fd3fb8463af" providerId="ADAL" clId="{B094B184-2B5F-41F1-BCA2-90BB860B53AF}" dt="2023-10-25T08:21:09.054" v="6390" actId="1076"/>
          <ac:spMkLst>
            <pc:docMk/>
            <pc:sldMk cId="509033882" sldId="305"/>
            <ac:spMk id="8" creationId="{060EFA88-1D8D-D8A8-2766-30DFABE47B40}"/>
          </ac:spMkLst>
        </pc:spChg>
        <pc:spChg chg="add mod">
          <ac:chgData name="Hashimoto, Chie / 橋本　知依" userId="d974ff01-1f92-419a-ba7c-6fd3fb8463af" providerId="ADAL" clId="{B094B184-2B5F-41F1-BCA2-90BB860B53AF}" dt="2023-10-25T08:21:59.807" v="6405" actId="1076"/>
          <ac:spMkLst>
            <pc:docMk/>
            <pc:sldMk cId="509033882" sldId="305"/>
            <ac:spMk id="9" creationId="{3FD80B45-95D0-6766-6080-C0EB58642D3F}"/>
          </ac:spMkLst>
        </pc:spChg>
        <pc:spChg chg="add mod">
          <ac:chgData name="Hashimoto, Chie / 橋本　知依" userId="d974ff01-1f92-419a-ba7c-6fd3fb8463af" providerId="ADAL" clId="{B094B184-2B5F-41F1-BCA2-90BB860B53AF}" dt="2023-10-25T08:21:25.614" v="6397" actId="1076"/>
          <ac:spMkLst>
            <pc:docMk/>
            <pc:sldMk cId="509033882" sldId="305"/>
            <ac:spMk id="10" creationId="{9AB43444-53DB-6BBC-AD6C-9D23C75023D8}"/>
          </ac:spMkLst>
        </pc:spChg>
        <pc:spChg chg="del">
          <ac:chgData name="Hashimoto, Chie / 橋本　知依" userId="d974ff01-1f92-419a-ba7c-6fd3fb8463af" providerId="ADAL" clId="{B094B184-2B5F-41F1-BCA2-90BB860B53AF}" dt="2023-10-24T04:38:22.432" v="533" actId="478"/>
          <ac:spMkLst>
            <pc:docMk/>
            <pc:sldMk cId="509033882" sldId="305"/>
            <ac:spMk id="14" creationId="{2F1F5D93-3A64-BF85-7FE5-DEB5015267C9}"/>
          </ac:spMkLst>
        </pc:spChg>
        <pc:spChg chg="add mod">
          <ac:chgData name="Hashimoto, Chie / 橋本　知依" userId="d974ff01-1f92-419a-ba7c-6fd3fb8463af" providerId="ADAL" clId="{B094B184-2B5F-41F1-BCA2-90BB860B53AF}" dt="2023-10-25T08:22:56.900" v="6416" actId="1076"/>
          <ac:spMkLst>
            <pc:docMk/>
            <pc:sldMk cId="509033882" sldId="305"/>
            <ac:spMk id="15" creationId="{1BA45130-5008-5B6D-5E0A-D7511ABAAFEC}"/>
          </ac:spMkLst>
        </pc:spChg>
        <pc:spChg chg="del">
          <ac:chgData name="Hashimoto, Chie / 橋本　知依" userId="d974ff01-1f92-419a-ba7c-6fd3fb8463af" providerId="ADAL" clId="{B094B184-2B5F-41F1-BCA2-90BB860B53AF}" dt="2023-10-24T04:38:22.432" v="533" actId="478"/>
          <ac:spMkLst>
            <pc:docMk/>
            <pc:sldMk cId="509033882" sldId="305"/>
            <ac:spMk id="15" creationId="{9AE51388-2457-6B2E-3642-01861993E9D2}"/>
          </ac:spMkLst>
        </pc:spChg>
        <pc:spChg chg="add mod">
          <ac:chgData name="Hashimoto, Chie / 橋本　知依" userId="d974ff01-1f92-419a-ba7c-6fd3fb8463af" providerId="ADAL" clId="{B094B184-2B5F-41F1-BCA2-90BB860B53AF}" dt="2023-10-25T08:22:59.600" v="6418" actId="1076"/>
          <ac:spMkLst>
            <pc:docMk/>
            <pc:sldMk cId="509033882" sldId="305"/>
            <ac:spMk id="16" creationId="{F98D9867-26FC-CE13-BF7E-83BF0BE2F750}"/>
          </ac:spMkLst>
        </pc:spChg>
        <pc:spChg chg="del">
          <ac:chgData name="Hashimoto, Chie / 橋本　知依" userId="d974ff01-1f92-419a-ba7c-6fd3fb8463af" providerId="ADAL" clId="{B094B184-2B5F-41F1-BCA2-90BB860B53AF}" dt="2023-10-24T04:38:22.432" v="533" actId="478"/>
          <ac:spMkLst>
            <pc:docMk/>
            <pc:sldMk cId="509033882" sldId="305"/>
            <ac:spMk id="16" creationId="{FA551613-80C7-9002-39C4-A8DC97E4A457}"/>
          </ac:spMkLst>
        </pc:spChg>
        <pc:spChg chg="add mod">
          <ac:chgData name="Hashimoto, Chie / 橋本　知依" userId="d974ff01-1f92-419a-ba7c-6fd3fb8463af" providerId="ADAL" clId="{B094B184-2B5F-41F1-BCA2-90BB860B53AF}" dt="2023-10-25T08:23:01.873" v="6420" actId="1076"/>
          <ac:spMkLst>
            <pc:docMk/>
            <pc:sldMk cId="509033882" sldId="305"/>
            <ac:spMk id="17" creationId="{D6F23847-5F51-9D6D-F67C-E132E46F5139}"/>
          </ac:spMkLst>
        </pc:spChg>
        <pc:spChg chg="add mod">
          <ac:chgData name="Hashimoto, Chie / 橋本　知依" userId="d974ff01-1f92-419a-ba7c-6fd3fb8463af" providerId="ADAL" clId="{B094B184-2B5F-41F1-BCA2-90BB860B53AF}" dt="2023-10-25T08:23:05.345" v="6422" actId="1076"/>
          <ac:spMkLst>
            <pc:docMk/>
            <pc:sldMk cId="509033882" sldId="305"/>
            <ac:spMk id="18" creationId="{BFBDD624-2EFF-97DA-F192-A8619B02AE06}"/>
          </ac:spMkLst>
        </pc:spChg>
        <pc:graphicFrameChg chg="mod modGraphic">
          <ac:chgData name="Hashimoto, Chie / 橋本　知依" userId="d974ff01-1f92-419a-ba7c-6fd3fb8463af" providerId="ADAL" clId="{B094B184-2B5F-41F1-BCA2-90BB860B53AF}" dt="2023-10-25T08:14:43.634" v="6297" actId="20577"/>
          <ac:graphicFrameMkLst>
            <pc:docMk/>
            <pc:sldMk cId="509033882" sldId="305"/>
            <ac:graphicFrameMk id="28" creationId="{99FA9CBE-D388-811D-E0C2-694E6E6CE91B}"/>
          </ac:graphicFrameMkLst>
        </pc:graphicFrameChg>
        <pc:picChg chg="add mod modCrop">
          <ac:chgData name="Hashimoto, Chie / 橋本　知依" userId="d974ff01-1f92-419a-ba7c-6fd3fb8463af" providerId="ADAL" clId="{B094B184-2B5F-41F1-BCA2-90BB860B53AF}" dt="2023-10-25T08:22:17.193" v="6407" actId="14100"/>
          <ac:picMkLst>
            <pc:docMk/>
            <pc:sldMk cId="509033882" sldId="305"/>
            <ac:picMk id="5" creationId="{F4681FF7-250C-91CB-5F6B-B0D480BB087B}"/>
          </ac:picMkLst>
        </pc:picChg>
        <pc:picChg chg="del">
          <ac:chgData name="Hashimoto, Chie / 橋本　知依" userId="d974ff01-1f92-419a-ba7c-6fd3fb8463af" providerId="ADAL" clId="{B094B184-2B5F-41F1-BCA2-90BB860B53AF}" dt="2023-10-24T02:53:16.265" v="465" actId="478"/>
          <ac:picMkLst>
            <pc:docMk/>
            <pc:sldMk cId="509033882" sldId="305"/>
            <ac:picMk id="7" creationId="{4A5533C5-8F36-3D3B-B3F2-6340BF6FF027}"/>
          </ac:picMkLst>
        </pc:picChg>
        <pc:picChg chg="del">
          <ac:chgData name="Hashimoto, Chie / 橋本　知依" userId="d974ff01-1f92-419a-ba7c-6fd3fb8463af" providerId="ADAL" clId="{B094B184-2B5F-41F1-BCA2-90BB860B53AF}" dt="2023-10-24T02:53:16.602" v="466" actId="478"/>
          <ac:picMkLst>
            <pc:docMk/>
            <pc:sldMk cId="509033882" sldId="305"/>
            <ac:picMk id="12" creationId="{2F060B4F-C837-0902-555C-F84674E1C497}"/>
          </ac:picMkLst>
        </pc:picChg>
        <pc:picChg chg="add mod modCrop">
          <ac:chgData name="Hashimoto, Chie / 橋本　知依" userId="d974ff01-1f92-419a-ba7c-6fd3fb8463af" providerId="ADAL" clId="{B094B184-2B5F-41F1-BCA2-90BB860B53AF}" dt="2023-10-25T08:22:28.489" v="6410" actId="732"/>
          <ac:picMkLst>
            <pc:docMk/>
            <pc:sldMk cId="509033882" sldId="305"/>
            <ac:picMk id="12" creationId="{E13259DC-C80C-8F02-7B0E-353663BBCD48}"/>
          </ac:picMkLst>
        </pc:picChg>
        <pc:picChg chg="add mod modCrop">
          <ac:chgData name="Hashimoto, Chie / 橋本　知依" userId="d974ff01-1f92-419a-ba7c-6fd3fb8463af" providerId="ADAL" clId="{B094B184-2B5F-41F1-BCA2-90BB860B53AF}" dt="2023-10-25T08:21:51.753" v="6403" actId="732"/>
          <ac:picMkLst>
            <pc:docMk/>
            <pc:sldMk cId="509033882" sldId="305"/>
            <ac:picMk id="14" creationId="{93A3E691-10C2-263E-A2F8-EACCB5C2E6D8}"/>
          </ac:picMkLst>
        </pc:picChg>
        <pc:cxnChg chg="del mod">
          <ac:chgData name="Hashimoto, Chie / 橋本　知依" userId="d974ff01-1f92-419a-ba7c-6fd3fb8463af" providerId="ADAL" clId="{B094B184-2B5F-41F1-BCA2-90BB860B53AF}" dt="2023-10-24T02:53:15.784" v="464" actId="478"/>
          <ac:cxnSpMkLst>
            <pc:docMk/>
            <pc:sldMk cId="509033882" sldId="305"/>
            <ac:cxnSpMk id="13" creationId="{753534E4-5818-6C49-544E-C2C42864BEF9}"/>
          </ac:cxnSpMkLst>
        </pc:cxnChg>
      </pc:sldChg>
      <pc:sldChg chg="addSp delSp modSp mod">
        <pc:chgData name="Hashimoto, Chie / 橋本　知依" userId="d974ff01-1f92-419a-ba7c-6fd3fb8463af" providerId="ADAL" clId="{B094B184-2B5F-41F1-BCA2-90BB860B53AF}" dt="2023-10-25T08:18:47.702" v="6380" actId="20577"/>
        <pc:sldMkLst>
          <pc:docMk/>
          <pc:sldMk cId="1571775979" sldId="325"/>
        </pc:sldMkLst>
        <pc:spChg chg="add mod">
          <ac:chgData name="Hashimoto, Chie / 橋本　知依" userId="d974ff01-1f92-419a-ba7c-6fd3fb8463af" providerId="ADAL" clId="{B094B184-2B5F-41F1-BCA2-90BB860B53AF}" dt="2023-10-25T03:42:47.477" v="1760" actId="14100"/>
          <ac:spMkLst>
            <pc:docMk/>
            <pc:sldMk cId="1571775979" sldId="325"/>
            <ac:spMk id="10" creationId="{92093CB9-44E6-BFD7-DE2A-859308099B23}"/>
          </ac:spMkLst>
        </pc:spChg>
        <pc:spChg chg="del">
          <ac:chgData name="Hashimoto, Chie / 橋本　知依" userId="d974ff01-1f92-419a-ba7c-6fd3fb8463af" providerId="ADAL" clId="{B094B184-2B5F-41F1-BCA2-90BB860B53AF}" dt="2023-10-24T02:45:31.758" v="8" actId="478"/>
          <ac:spMkLst>
            <pc:docMk/>
            <pc:sldMk cId="1571775979" sldId="325"/>
            <ac:spMk id="13" creationId="{DDE09D2E-4A8A-84BC-E4B2-1713D0FFDC89}"/>
          </ac:spMkLst>
        </pc:spChg>
        <pc:spChg chg="add mod">
          <ac:chgData name="Hashimoto, Chie / 橋本　知依" userId="d974ff01-1f92-419a-ba7c-6fd3fb8463af" providerId="ADAL" clId="{B094B184-2B5F-41F1-BCA2-90BB860B53AF}" dt="2023-10-25T03:43:59.810" v="1858" actId="1076"/>
          <ac:spMkLst>
            <pc:docMk/>
            <pc:sldMk cId="1571775979" sldId="325"/>
            <ac:spMk id="15" creationId="{FD955F00-DE09-327F-7335-5520D34009FF}"/>
          </ac:spMkLst>
        </pc:spChg>
        <pc:spChg chg="add mod">
          <ac:chgData name="Hashimoto, Chie / 橋本　知依" userId="d974ff01-1f92-419a-ba7c-6fd3fb8463af" providerId="ADAL" clId="{B094B184-2B5F-41F1-BCA2-90BB860B53AF}" dt="2023-10-25T03:44:06.586" v="1860" actId="207"/>
          <ac:spMkLst>
            <pc:docMk/>
            <pc:sldMk cId="1571775979" sldId="325"/>
            <ac:spMk id="22" creationId="{4ACACD17-F872-0ABC-7DFE-0B3D25FEC9C7}"/>
          </ac:spMkLst>
        </pc:spChg>
        <pc:spChg chg="add mod">
          <ac:chgData name="Hashimoto, Chie / 橋本　知依" userId="d974ff01-1f92-419a-ba7c-6fd3fb8463af" providerId="ADAL" clId="{B094B184-2B5F-41F1-BCA2-90BB860B53AF}" dt="2023-10-25T08:18:47.702" v="6380" actId="20577"/>
          <ac:spMkLst>
            <pc:docMk/>
            <pc:sldMk cId="1571775979" sldId="325"/>
            <ac:spMk id="24" creationId="{DE1BC7E1-13FC-994D-649B-521ED2923808}"/>
          </ac:spMkLst>
        </pc:spChg>
        <pc:spChg chg="add del mod">
          <ac:chgData name="Hashimoto, Chie / 橋本　知依" userId="d974ff01-1f92-419a-ba7c-6fd3fb8463af" providerId="ADAL" clId="{B094B184-2B5F-41F1-BCA2-90BB860B53AF}" dt="2023-10-25T04:35:30.134" v="3700"/>
          <ac:spMkLst>
            <pc:docMk/>
            <pc:sldMk cId="1571775979" sldId="325"/>
            <ac:spMk id="25" creationId="{18B90185-20D3-E0AB-F48D-232A2E2D36ED}"/>
          </ac:spMkLst>
        </pc:spChg>
        <pc:spChg chg="add mod">
          <ac:chgData name="Hashimoto, Chie / 橋本　知依" userId="d974ff01-1f92-419a-ba7c-6fd3fb8463af" providerId="ADAL" clId="{B094B184-2B5F-41F1-BCA2-90BB860B53AF}" dt="2023-10-25T04:37:47.950" v="3808" actId="1076"/>
          <ac:spMkLst>
            <pc:docMk/>
            <pc:sldMk cId="1571775979" sldId="325"/>
            <ac:spMk id="26" creationId="{CC4CBFE6-105F-AB10-8A99-C083A2683DF4}"/>
          </ac:spMkLst>
        </pc:spChg>
        <pc:spChg chg="add mod">
          <ac:chgData name="Hashimoto, Chie / 橋本　知依" userId="d974ff01-1f92-419a-ba7c-6fd3fb8463af" providerId="ADAL" clId="{B094B184-2B5F-41F1-BCA2-90BB860B53AF}" dt="2023-10-25T04:38:01.226" v="3813" actId="1076"/>
          <ac:spMkLst>
            <pc:docMk/>
            <pc:sldMk cId="1571775979" sldId="325"/>
            <ac:spMk id="35" creationId="{78C9F3D4-B895-43EC-CC0E-B8EBEBC79F8C}"/>
          </ac:spMkLst>
        </pc:spChg>
        <pc:spChg chg="add mod">
          <ac:chgData name="Hashimoto, Chie / 橋本　知依" userId="d974ff01-1f92-419a-ba7c-6fd3fb8463af" providerId="ADAL" clId="{B094B184-2B5F-41F1-BCA2-90BB860B53AF}" dt="2023-10-25T04:38:03.228" v="3814" actId="1076"/>
          <ac:spMkLst>
            <pc:docMk/>
            <pc:sldMk cId="1571775979" sldId="325"/>
            <ac:spMk id="36" creationId="{621EA8F8-82FF-19E7-97FC-F5B9FFB97C6B}"/>
          </ac:spMkLst>
        </pc:spChg>
        <pc:grpChg chg="del">
          <ac:chgData name="Hashimoto, Chie / 橋本　知依" userId="d974ff01-1f92-419a-ba7c-6fd3fb8463af" providerId="ADAL" clId="{B094B184-2B5F-41F1-BCA2-90BB860B53AF}" dt="2023-10-24T02:45:31.758" v="8" actId="478"/>
          <ac:grpSpMkLst>
            <pc:docMk/>
            <pc:sldMk cId="1571775979" sldId="325"/>
            <ac:grpSpMk id="12" creationId="{55A0E706-53AB-EAC4-F39B-61DC56C2E124}"/>
          </ac:grpSpMkLst>
        </pc:grpChg>
        <pc:graphicFrameChg chg="mod modGraphic">
          <ac:chgData name="Hashimoto, Chie / 橋本　知依" userId="d974ff01-1f92-419a-ba7c-6fd3fb8463af" providerId="ADAL" clId="{B094B184-2B5F-41F1-BCA2-90BB860B53AF}" dt="2023-10-25T08:18:43.695" v="6378" actId="20577"/>
          <ac:graphicFrameMkLst>
            <pc:docMk/>
            <pc:sldMk cId="1571775979" sldId="325"/>
            <ac:graphicFrameMk id="8" creationId="{07219AAD-97A6-3628-5ADC-E4FDDF648FDB}"/>
          </ac:graphicFrameMkLst>
        </pc:graphicFrameChg>
        <pc:picChg chg="add mod modCrop">
          <ac:chgData name="Hashimoto, Chie / 橋本　知依" userId="d974ff01-1f92-419a-ba7c-6fd3fb8463af" providerId="ADAL" clId="{B094B184-2B5F-41F1-BCA2-90BB860B53AF}" dt="2023-10-25T03:42:16.149" v="1752" actId="1076"/>
          <ac:picMkLst>
            <pc:docMk/>
            <pc:sldMk cId="1571775979" sldId="325"/>
            <ac:picMk id="3" creationId="{6963EFC8-7E12-BE8C-1BBF-9807907412CB}"/>
          </ac:picMkLst>
        </pc:picChg>
        <pc:picChg chg="add mod modCrop">
          <ac:chgData name="Hashimoto, Chie / 橋本　知依" userId="d974ff01-1f92-419a-ba7c-6fd3fb8463af" providerId="ADAL" clId="{B094B184-2B5F-41F1-BCA2-90BB860B53AF}" dt="2023-10-25T03:43:56.232" v="1857" actId="1076"/>
          <ac:picMkLst>
            <pc:docMk/>
            <pc:sldMk cId="1571775979" sldId="325"/>
            <ac:picMk id="7" creationId="{356EF195-03BF-4064-C3BD-7DCF192C08B3}"/>
          </ac:picMkLst>
        </pc:picChg>
        <pc:picChg chg="add mod">
          <ac:chgData name="Hashimoto, Chie / 橋本　知依" userId="d974ff01-1f92-419a-ba7c-6fd3fb8463af" providerId="ADAL" clId="{B094B184-2B5F-41F1-BCA2-90BB860B53AF}" dt="2023-10-25T04:37:50.763" v="3810" actId="1076"/>
          <ac:picMkLst>
            <pc:docMk/>
            <pc:sldMk cId="1571775979" sldId="325"/>
            <ac:picMk id="28" creationId="{16912B21-260B-0278-EA5A-CF9ABB21F7C6}"/>
          </ac:picMkLst>
        </pc:picChg>
        <pc:picChg chg="add mod">
          <ac:chgData name="Hashimoto, Chie / 橋本　知依" userId="d974ff01-1f92-419a-ba7c-6fd3fb8463af" providerId="ADAL" clId="{B094B184-2B5F-41F1-BCA2-90BB860B53AF}" dt="2023-10-25T04:37:49.345" v="3809" actId="1076"/>
          <ac:picMkLst>
            <pc:docMk/>
            <pc:sldMk cId="1571775979" sldId="325"/>
            <ac:picMk id="30" creationId="{578D6454-D0B6-31A5-584A-74EEB45264F1}"/>
          </ac:picMkLst>
        </pc:picChg>
        <pc:picChg chg="add mod modCrop">
          <ac:chgData name="Hashimoto, Chie / 橋本　知依" userId="d974ff01-1f92-419a-ba7c-6fd3fb8463af" providerId="ADAL" clId="{B094B184-2B5F-41F1-BCA2-90BB860B53AF}" dt="2023-10-25T04:37:23.476" v="3799" actId="1076"/>
          <ac:picMkLst>
            <pc:docMk/>
            <pc:sldMk cId="1571775979" sldId="325"/>
            <ac:picMk id="32" creationId="{463FA050-1675-B8C7-9FEC-080DEC5C5F1A}"/>
          </ac:picMkLst>
        </pc:picChg>
        <pc:picChg chg="add mod modCrop">
          <ac:chgData name="Hashimoto, Chie / 橋本　知依" userId="d974ff01-1f92-419a-ba7c-6fd3fb8463af" providerId="ADAL" clId="{B094B184-2B5F-41F1-BCA2-90BB860B53AF}" dt="2023-10-25T04:37:37.488" v="3804" actId="1076"/>
          <ac:picMkLst>
            <pc:docMk/>
            <pc:sldMk cId="1571775979" sldId="325"/>
            <ac:picMk id="34" creationId="{D84F0BF3-FBC1-9910-02CF-DD26F5A182EE}"/>
          </ac:picMkLst>
        </pc:picChg>
        <pc:cxnChg chg="add mod">
          <ac:chgData name="Hashimoto, Chie / 橋本　知依" userId="d974ff01-1f92-419a-ba7c-6fd3fb8463af" providerId="ADAL" clId="{B094B184-2B5F-41F1-BCA2-90BB860B53AF}" dt="2023-10-25T03:43:59.810" v="1858" actId="1076"/>
          <ac:cxnSpMkLst>
            <pc:docMk/>
            <pc:sldMk cId="1571775979" sldId="325"/>
            <ac:cxnSpMk id="9" creationId="{9FA865BB-8DD6-D6E4-7D00-D0C96AD1312E}"/>
          </ac:cxnSpMkLst>
        </pc:cxnChg>
        <pc:cxnChg chg="del">
          <ac:chgData name="Hashimoto, Chie / 橋本　知依" userId="d974ff01-1f92-419a-ba7c-6fd3fb8463af" providerId="ADAL" clId="{B094B184-2B5F-41F1-BCA2-90BB860B53AF}" dt="2023-10-24T02:45:31.758" v="8" actId="478"/>
          <ac:cxnSpMkLst>
            <pc:docMk/>
            <pc:sldMk cId="1571775979" sldId="325"/>
            <ac:cxnSpMk id="14" creationId="{C99906DE-8F6B-A3F6-DB30-468DBDD27E89}"/>
          </ac:cxnSpMkLst>
        </pc:cxnChg>
      </pc:sldChg>
      <pc:sldChg chg="addSp delSp modSp mod ord">
        <pc:chgData name="Hashimoto, Chie / 橋本　知依" userId="d974ff01-1f92-419a-ba7c-6fd3fb8463af" providerId="ADAL" clId="{B094B184-2B5F-41F1-BCA2-90BB860B53AF}" dt="2023-10-25T04:47:59.092" v="4245" actId="20577"/>
        <pc:sldMkLst>
          <pc:docMk/>
          <pc:sldMk cId="3792151018" sldId="331"/>
        </pc:sldMkLst>
        <pc:spChg chg="add mod">
          <ac:chgData name="Hashimoto, Chie / 橋本　知依" userId="d974ff01-1f92-419a-ba7c-6fd3fb8463af" providerId="ADAL" clId="{B094B184-2B5F-41F1-BCA2-90BB860B53AF}" dt="2023-10-25T02:24:30.893" v="1080" actId="164"/>
          <ac:spMkLst>
            <pc:docMk/>
            <pc:sldMk cId="3792151018" sldId="331"/>
            <ac:spMk id="10" creationId="{4660A13A-9D54-CFC2-8C83-47EAF2263CF4}"/>
          </ac:spMkLst>
        </pc:spChg>
        <pc:spChg chg="add mod">
          <ac:chgData name="Hashimoto, Chie / 橋本　知依" userId="d974ff01-1f92-419a-ba7c-6fd3fb8463af" providerId="ADAL" clId="{B094B184-2B5F-41F1-BCA2-90BB860B53AF}" dt="2023-10-25T02:24:30.893" v="1080" actId="164"/>
          <ac:spMkLst>
            <pc:docMk/>
            <pc:sldMk cId="3792151018" sldId="331"/>
            <ac:spMk id="13" creationId="{0EF68B60-0378-686A-3900-E68A7D5089CF}"/>
          </ac:spMkLst>
        </pc:spChg>
        <pc:spChg chg="add mod">
          <ac:chgData name="Hashimoto, Chie / 橋本　知依" userId="d974ff01-1f92-419a-ba7c-6fd3fb8463af" providerId="ADAL" clId="{B094B184-2B5F-41F1-BCA2-90BB860B53AF}" dt="2023-10-25T02:24:30.893" v="1080" actId="164"/>
          <ac:spMkLst>
            <pc:docMk/>
            <pc:sldMk cId="3792151018" sldId="331"/>
            <ac:spMk id="14" creationId="{24CEEEF8-6990-ACDB-913A-D66D0AE90B35}"/>
          </ac:spMkLst>
        </pc:spChg>
        <pc:spChg chg="add mod">
          <ac:chgData name="Hashimoto, Chie / 橋本　知依" userId="d974ff01-1f92-419a-ba7c-6fd3fb8463af" providerId="ADAL" clId="{B094B184-2B5F-41F1-BCA2-90BB860B53AF}" dt="2023-10-25T02:24:30.893" v="1080" actId="164"/>
          <ac:spMkLst>
            <pc:docMk/>
            <pc:sldMk cId="3792151018" sldId="331"/>
            <ac:spMk id="16" creationId="{6F2AE281-86E9-F9A6-9789-EC61F745801F}"/>
          </ac:spMkLst>
        </pc:spChg>
        <pc:spChg chg="add mod">
          <ac:chgData name="Hashimoto, Chie / 橋本　知依" userId="d974ff01-1f92-419a-ba7c-6fd3fb8463af" providerId="ADAL" clId="{B094B184-2B5F-41F1-BCA2-90BB860B53AF}" dt="2023-10-25T02:26:29.050" v="1233" actId="404"/>
          <ac:spMkLst>
            <pc:docMk/>
            <pc:sldMk cId="3792151018" sldId="331"/>
            <ac:spMk id="22" creationId="{AD71A72A-CE5A-DF1B-BCEA-2C6FE108A448}"/>
          </ac:spMkLst>
        </pc:spChg>
        <pc:spChg chg="add del mod">
          <ac:chgData name="Hashimoto, Chie / 橋本　知依" userId="d974ff01-1f92-419a-ba7c-6fd3fb8463af" providerId="ADAL" clId="{B094B184-2B5F-41F1-BCA2-90BB860B53AF}" dt="2023-10-25T02:25:33.600" v="1118"/>
          <ac:spMkLst>
            <pc:docMk/>
            <pc:sldMk cId="3792151018" sldId="331"/>
            <ac:spMk id="24" creationId="{A7A70403-FC27-FC2D-B0BD-24E3927D05FC}"/>
          </ac:spMkLst>
        </pc:spChg>
        <pc:grpChg chg="add mod">
          <ac:chgData name="Hashimoto, Chie / 橋本　知依" userId="d974ff01-1f92-419a-ba7c-6fd3fb8463af" providerId="ADAL" clId="{B094B184-2B5F-41F1-BCA2-90BB860B53AF}" dt="2023-10-25T02:24:48.066" v="1088" actId="1076"/>
          <ac:grpSpMkLst>
            <pc:docMk/>
            <pc:sldMk cId="3792151018" sldId="331"/>
            <ac:grpSpMk id="21" creationId="{D97AEE05-6BE0-839A-11E7-42FEC8AD9EE5}"/>
          </ac:grpSpMkLst>
        </pc:grpChg>
        <pc:graphicFrameChg chg="mod modGraphic">
          <ac:chgData name="Hashimoto, Chie / 橋本　知依" userId="d974ff01-1f92-419a-ba7c-6fd3fb8463af" providerId="ADAL" clId="{B094B184-2B5F-41F1-BCA2-90BB860B53AF}" dt="2023-10-25T04:47:59.092" v="4245" actId="20577"/>
          <ac:graphicFrameMkLst>
            <pc:docMk/>
            <pc:sldMk cId="3792151018" sldId="331"/>
            <ac:graphicFrameMk id="8" creationId="{07219AAD-97A6-3628-5ADC-E4FDDF648FDB}"/>
          </ac:graphicFrameMkLst>
        </pc:graphicFrameChg>
        <pc:picChg chg="del">
          <ac:chgData name="Hashimoto, Chie / 橋本　知依" userId="d974ff01-1f92-419a-ba7c-6fd3fb8463af" providerId="ADAL" clId="{B094B184-2B5F-41F1-BCA2-90BB860B53AF}" dt="2023-10-24T02:53:57.880" v="528" actId="478"/>
          <ac:picMkLst>
            <pc:docMk/>
            <pc:sldMk cId="3792151018" sldId="331"/>
            <ac:picMk id="3" creationId="{6C54269A-B009-4557-ED31-07AB8F61A815}"/>
          </ac:picMkLst>
        </pc:picChg>
        <pc:picChg chg="add mod modCrop">
          <ac:chgData name="Hashimoto, Chie / 橋本　知依" userId="d974ff01-1f92-419a-ba7c-6fd3fb8463af" providerId="ADAL" clId="{B094B184-2B5F-41F1-BCA2-90BB860B53AF}" dt="2023-10-25T02:24:30.893" v="1080" actId="164"/>
          <ac:picMkLst>
            <pc:docMk/>
            <pc:sldMk cId="3792151018" sldId="331"/>
            <ac:picMk id="4" creationId="{4FE95252-8632-8639-8901-FA611FB8056B}"/>
          </ac:picMkLst>
        </pc:picChg>
        <pc:picChg chg="add mod modCrop">
          <ac:chgData name="Hashimoto, Chie / 橋本　知依" userId="d974ff01-1f92-419a-ba7c-6fd3fb8463af" providerId="ADAL" clId="{B094B184-2B5F-41F1-BCA2-90BB860B53AF}" dt="2023-10-25T02:24:30.893" v="1080" actId="164"/>
          <ac:picMkLst>
            <pc:docMk/>
            <pc:sldMk cId="3792151018" sldId="331"/>
            <ac:picMk id="7" creationId="{7BF43785-B408-E7F9-E758-67E192884624}"/>
          </ac:picMkLst>
        </pc:picChg>
        <pc:picChg chg="add mod modCrop">
          <ac:chgData name="Hashimoto, Chie / 橋本　知依" userId="d974ff01-1f92-419a-ba7c-6fd3fb8463af" providerId="ADAL" clId="{B094B184-2B5F-41F1-BCA2-90BB860B53AF}" dt="2023-10-25T02:24:30.893" v="1080" actId="164"/>
          <ac:picMkLst>
            <pc:docMk/>
            <pc:sldMk cId="3792151018" sldId="331"/>
            <ac:picMk id="19" creationId="{BADD94AB-CE76-BD15-BC0E-6DA143987259}"/>
          </ac:picMkLst>
        </pc:picChg>
        <pc:picChg chg="add mod">
          <ac:chgData name="Hashimoto, Chie / 橋本　知依" userId="d974ff01-1f92-419a-ba7c-6fd3fb8463af" providerId="ADAL" clId="{B094B184-2B5F-41F1-BCA2-90BB860B53AF}" dt="2023-10-25T02:24:30.893" v="1080" actId="164"/>
          <ac:picMkLst>
            <pc:docMk/>
            <pc:sldMk cId="3792151018" sldId="331"/>
            <ac:picMk id="20" creationId="{41B448B2-AAD6-3358-7C9A-4BC8C83B3A36}"/>
          </ac:picMkLst>
        </pc:picChg>
        <pc:picChg chg="add del">
          <ac:chgData name="Hashimoto, Chie / 橋本　知依" userId="d974ff01-1f92-419a-ba7c-6fd3fb8463af" providerId="ADAL" clId="{B094B184-2B5F-41F1-BCA2-90BB860B53AF}" dt="2023-10-25T02:25:29.731" v="1114"/>
          <ac:picMkLst>
            <pc:docMk/>
            <pc:sldMk cId="3792151018" sldId="331"/>
            <ac:picMk id="23" creationId="{5105A4DA-0A69-A27C-F648-B99EDFD03D4C}"/>
          </ac:picMkLst>
        </pc:picChg>
        <pc:cxnChg chg="add mod">
          <ac:chgData name="Hashimoto, Chie / 橋本　知依" userId="d974ff01-1f92-419a-ba7c-6fd3fb8463af" providerId="ADAL" clId="{B094B184-2B5F-41F1-BCA2-90BB860B53AF}" dt="2023-10-25T02:24:30.893" v="1080" actId="164"/>
          <ac:cxnSpMkLst>
            <pc:docMk/>
            <pc:sldMk cId="3792151018" sldId="331"/>
            <ac:cxnSpMk id="9" creationId="{AA8E3678-2685-A1C0-9E14-2A66C485DCC3}"/>
          </ac:cxnSpMkLst>
        </pc:cxnChg>
      </pc:sldChg>
      <pc:sldChg chg="del ord">
        <pc:chgData name="Hashimoto, Chie / 橋本　知依" userId="d974ff01-1f92-419a-ba7c-6fd3fb8463af" providerId="ADAL" clId="{B094B184-2B5F-41F1-BCA2-90BB860B53AF}" dt="2023-10-25T04:38:20.691" v="3815" actId="47"/>
        <pc:sldMkLst>
          <pc:docMk/>
          <pc:sldMk cId="2146032486" sldId="332"/>
        </pc:sldMkLst>
      </pc:sldChg>
      <pc:sldChg chg="delSp modSp del mod ord">
        <pc:chgData name="Hashimoto, Chie / 橋本　知依" userId="d974ff01-1f92-419a-ba7c-6fd3fb8463af" providerId="ADAL" clId="{B094B184-2B5F-41F1-BCA2-90BB860B53AF}" dt="2023-10-25T04:38:20.691" v="3815" actId="47"/>
        <pc:sldMkLst>
          <pc:docMk/>
          <pc:sldMk cId="3374351889" sldId="333"/>
        </pc:sldMkLst>
        <pc:picChg chg="del mod">
          <ac:chgData name="Hashimoto, Chie / 橋本　知依" userId="d974ff01-1f92-419a-ba7c-6fd3fb8463af" providerId="ADAL" clId="{B094B184-2B5F-41F1-BCA2-90BB860B53AF}" dt="2023-10-24T02:45:15.441" v="7" actId="478"/>
          <ac:picMkLst>
            <pc:docMk/>
            <pc:sldMk cId="3374351889" sldId="333"/>
            <ac:picMk id="3" creationId="{99ED7191-9484-E7B9-5503-847678F932BD}"/>
          </ac:picMkLst>
        </pc:picChg>
        <pc:picChg chg="del mod">
          <ac:chgData name="Hashimoto, Chie / 橋本　知依" userId="d974ff01-1f92-419a-ba7c-6fd3fb8463af" providerId="ADAL" clId="{B094B184-2B5F-41F1-BCA2-90BB860B53AF}" dt="2023-10-24T02:45:15.441" v="7" actId="478"/>
          <ac:picMkLst>
            <pc:docMk/>
            <pc:sldMk cId="3374351889" sldId="333"/>
            <ac:picMk id="7" creationId="{FF23F3EA-2DF4-D544-EF6F-A7C856F516C0}"/>
          </ac:picMkLst>
        </pc:picChg>
        <pc:picChg chg="del">
          <ac:chgData name="Hashimoto, Chie / 橋本　知依" userId="d974ff01-1f92-419a-ba7c-6fd3fb8463af" providerId="ADAL" clId="{B094B184-2B5F-41F1-BCA2-90BB860B53AF}" dt="2023-10-24T02:45:15.441" v="7" actId="478"/>
          <ac:picMkLst>
            <pc:docMk/>
            <pc:sldMk cId="3374351889" sldId="333"/>
            <ac:picMk id="10" creationId="{9B06EB45-5171-13A5-62CF-31E5886063D6}"/>
          </ac:picMkLst>
        </pc:picChg>
      </pc:sldChg>
      <pc:sldChg chg="modSp add del mod ord">
        <pc:chgData name="Hashimoto, Chie / 橋本　知依" userId="d974ff01-1f92-419a-ba7c-6fd3fb8463af" providerId="ADAL" clId="{B094B184-2B5F-41F1-BCA2-90BB860B53AF}" dt="2023-10-25T06:26:49.030" v="5560" actId="47"/>
        <pc:sldMkLst>
          <pc:docMk/>
          <pc:sldMk cId="1222800026" sldId="334"/>
        </pc:sldMkLst>
        <pc:graphicFrameChg chg="modGraphic">
          <ac:chgData name="Hashimoto, Chie / 橋本　知依" userId="d974ff01-1f92-419a-ba7c-6fd3fb8463af" providerId="ADAL" clId="{B094B184-2B5F-41F1-BCA2-90BB860B53AF}" dt="2023-10-25T03:51:03.582" v="1862" actId="6549"/>
          <ac:graphicFrameMkLst>
            <pc:docMk/>
            <pc:sldMk cId="1222800026" sldId="334"/>
            <ac:graphicFrameMk id="8" creationId="{07219AAD-97A6-3628-5ADC-E4FDDF648FDB}"/>
          </ac:graphicFrameMkLst>
        </pc:graphicFrameChg>
      </pc:sldChg>
      <pc:sldChg chg="addSp delSp modSp add mod">
        <pc:chgData name="Hashimoto, Chie / 橋本　知依" userId="d974ff01-1f92-419a-ba7c-6fd3fb8463af" providerId="ADAL" clId="{B094B184-2B5F-41F1-BCA2-90BB860B53AF}" dt="2023-10-25T04:49:10.913" v="4279" actId="478"/>
        <pc:sldMkLst>
          <pc:docMk/>
          <pc:sldMk cId="894165318" sldId="335"/>
        </pc:sldMkLst>
        <pc:spChg chg="add mod">
          <ac:chgData name="Hashimoto, Chie / 橋本　知依" userId="d974ff01-1f92-419a-ba7c-6fd3fb8463af" providerId="ADAL" clId="{B094B184-2B5F-41F1-BCA2-90BB860B53AF}" dt="2023-10-25T04:28:49.817" v="3240" actId="6549"/>
          <ac:spMkLst>
            <pc:docMk/>
            <pc:sldMk cId="894165318" sldId="335"/>
            <ac:spMk id="2" creationId="{0EFD45B2-6595-6CA4-9501-A023425F10C0}"/>
          </ac:spMkLst>
        </pc:spChg>
        <pc:spChg chg="del">
          <ac:chgData name="Hashimoto, Chie / 橋本　知依" userId="d974ff01-1f92-419a-ba7c-6fd3fb8463af" providerId="ADAL" clId="{B094B184-2B5F-41F1-BCA2-90BB860B53AF}" dt="2023-10-25T03:51:17.042" v="1864" actId="478"/>
          <ac:spMkLst>
            <pc:docMk/>
            <pc:sldMk cId="894165318" sldId="335"/>
            <ac:spMk id="10" creationId="{92093CB9-44E6-BFD7-DE2A-859308099B23}"/>
          </ac:spMkLst>
        </pc:spChg>
        <pc:spChg chg="add mod">
          <ac:chgData name="Hashimoto, Chie / 橋本　知依" userId="d974ff01-1f92-419a-ba7c-6fd3fb8463af" providerId="ADAL" clId="{B094B184-2B5F-41F1-BCA2-90BB860B53AF}" dt="2023-10-25T04:39:46.423" v="3861" actId="1076"/>
          <ac:spMkLst>
            <pc:docMk/>
            <pc:sldMk cId="894165318" sldId="335"/>
            <ac:spMk id="11" creationId="{AF0389FB-75B0-5C00-7A52-F8FAF7AFFA77}"/>
          </ac:spMkLst>
        </pc:spChg>
        <pc:spChg chg="add mod">
          <ac:chgData name="Hashimoto, Chie / 橋本　知依" userId="d974ff01-1f92-419a-ba7c-6fd3fb8463af" providerId="ADAL" clId="{B094B184-2B5F-41F1-BCA2-90BB860B53AF}" dt="2023-10-25T04:28:54.422" v="3241"/>
          <ac:spMkLst>
            <pc:docMk/>
            <pc:sldMk cId="894165318" sldId="335"/>
            <ac:spMk id="12" creationId="{1B0D048B-E4AD-D3BE-AFF6-6F75D175188B}"/>
          </ac:spMkLst>
        </pc:spChg>
        <pc:spChg chg="del">
          <ac:chgData name="Hashimoto, Chie / 橋本　知依" userId="d974ff01-1f92-419a-ba7c-6fd3fb8463af" providerId="ADAL" clId="{B094B184-2B5F-41F1-BCA2-90BB860B53AF}" dt="2023-10-25T03:51:17.042" v="1864" actId="478"/>
          <ac:spMkLst>
            <pc:docMk/>
            <pc:sldMk cId="894165318" sldId="335"/>
            <ac:spMk id="15" creationId="{FD955F00-DE09-327F-7335-5520D34009FF}"/>
          </ac:spMkLst>
        </pc:spChg>
        <pc:spChg chg="add mod">
          <ac:chgData name="Hashimoto, Chie / 橋本　知依" userId="d974ff01-1f92-419a-ba7c-6fd3fb8463af" providerId="ADAL" clId="{B094B184-2B5F-41F1-BCA2-90BB860B53AF}" dt="2023-10-25T04:40:00.298" v="3864" actId="1076"/>
          <ac:spMkLst>
            <pc:docMk/>
            <pc:sldMk cId="894165318" sldId="335"/>
            <ac:spMk id="16" creationId="{2910F587-8D1B-49E0-C5CE-5510A356CFD8}"/>
          </ac:spMkLst>
        </pc:spChg>
        <pc:spChg chg="add mod">
          <ac:chgData name="Hashimoto, Chie / 橋本　知依" userId="d974ff01-1f92-419a-ba7c-6fd3fb8463af" providerId="ADAL" clId="{B094B184-2B5F-41F1-BCA2-90BB860B53AF}" dt="2023-10-25T04:29:38.947" v="3298" actId="1076"/>
          <ac:spMkLst>
            <pc:docMk/>
            <pc:sldMk cId="894165318" sldId="335"/>
            <ac:spMk id="17" creationId="{A1DBA0DA-6F76-7F5A-0452-997E8D6048A0}"/>
          </ac:spMkLst>
        </pc:spChg>
        <pc:spChg chg="add del mod">
          <ac:chgData name="Hashimoto, Chie / 橋本　知依" userId="d974ff01-1f92-419a-ba7c-6fd3fb8463af" providerId="ADAL" clId="{B094B184-2B5F-41F1-BCA2-90BB860B53AF}" dt="2023-10-25T04:49:10.913" v="4279" actId="478"/>
          <ac:spMkLst>
            <pc:docMk/>
            <pc:sldMk cId="894165318" sldId="335"/>
            <ac:spMk id="18" creationId="{1128B26A-694C-426E-B4D3-068C1EACE0E1}"/>
          </ac:spMkLst>
        </pc:spChg>
        <pc:spChg chg="add del mod">
          <ac:chgData name="Hashimoto, Chie / 橋本　知依" userId="d974ff01-1f92-419a-ba7c-6fd3fb8463af" providerId="ADAL" clId="{B094B184-2B5F-41F1-BCA2-90BB860B53AF}" dt="2023-10-25T04:49:10.913" v="4279" actId="478"/>
          <ac:spMkLst>
            <pc:docMk/>
            <pc:sldMk cId="894165318" sldId="335"/>
            <ac:spMk id="19" creationId="{BBA47F37-44EB-B31D-2AA8-87CF945598DB}"/>
          </ac:spMkLst>
        </pc:spChg>
        <pc:spChg chg="add del mod">
          <ac:chgData name="Hashimoto, Chie / 橋本　知依" userId="d974ff01-1f92-419a-ba7c-6fd3fb8463af" providerId="ADAL" clId="{B094B184-2B5F-41F1-BCA2-90BB860B53AF}" dt="2023-10-25T04:49:10.913" v="4279" actId="478"/>
          <ac:spMkLst>
            <pc:docMk/>
            <pc:sldMk cId="894165318" sldId="335"/>
            <ac:spMk id="20" creationId="{71205EA5-4FC1-ECBB-45D4-BA2CA8455DC0}"/>
          </ac:spMkLst>
        </pc:spChg>
        <pc:spChg chg="del">
          <ac:chgData name="Hashimoto, Chie / 橋本　知依" userId="d974ff01-1f92-419a-ba7c-6fd3fb8463af" providerId="ADAL" clId="{B094B184-2B5F-41F1-BCA2-90BB860B53AF}" dt="2023-10-25T03:51:18.830" v="1865" actId="478"/>
          <ac:spMkLst>
            <pc:docMk/>
            <pc:sldMk cId="894165318" sldId="335"/>
            <ac:spMk id="22" creationId="{4ACACD17-F872-0ABC-7DFE-0B3D25FEC9C7}"/>
          </ac:spMkLst>
        </pc:spChg>
        <pc:graphicFrameChg chg="mod modGraphic">
          <ac:chgData name="Hashimoto, Chie / 橋本　知依" userId="d974ff01-1f92-419a-ba7c-6fd3fb8463af" providerId="ADAL" clId="{B094B184-2B5F-41F1-BCA2-90BB860B53AF}" dt="2023-10-25T04:48:02.204" v="4248" actId="20577"/>
          <ac:graphicFrameMkLst>
            <pc:docMk/>
            <pc:sldMk cId="894165318" sldId="335"/>
            <ac:graphicFrameMk id="8" creationId="{07219AAD-97A6-3628-5ADC-E4FDDF648FDB}"/>
          </ac:graphicFrameMkLst>
        </pc:graphicFrameChg>
        <pc:picChg chg="del">
          <ac:chgData name="Hashimoto, Chie / 橋本　知依" userId="d974ff01-1f92-419a-ba7c-6fd3fb8463af" providerId="ADAL" clId="{B094B184-2B5F-41F1-BCA2-90BB860B53AF}" dt="2023-10-25T03:51:17.042" v="1864" actId="478"/>
          <ac:picMkLst>
            <pc:docMk/>
            <pc:sldMk cId="894165318" sldId="335"/>
            <ac:picMk id="3" creationId="{6963EFC8-7E12-BE8C-1BBF-9807907412CB}"/>
          </ac:picMkLst>
        </pc:picChg>
        <pc:picChg chg="add mod">
          <ac:chgData name="Hashimoto, Chie / 橋本　知依" userId="d974ff01-1f92-419a-ba7c-6fd3fb8463af" providerId="ADAL" clId="{B094B184-2B5F-41F1-BCA2-90BB860B53AF}" dt="2023-10-25T04:24:44.488" v="2892" actId="1076"/>
          <ac:picMkLst>
            <pc:docMk/>
            <pc:sldMk cId="894165318" sldId="335"/>
            <ac:picMk id="5" creationId="{8023B937-0599-6F84-16ED-8C4F5A8D98C5}"/>
          </ac:picMkLst>
        </pc:picChg>
        <pc:picChg chg="del">
          <ac:chgData name="Hashimoto, Chie / 橋本　知依" userId="d974ff01-1f92-419a-ba7c-6fd3fb8463af" providerId="ADAL" clId="{B094B184-2B5F-41F1-BCA2-90BB860B53AF}" dt="2023-10-25T03:51:17.042" v="1864" actId="478"/>
          <ac:picMkLst>
            <pc:docMk/>
            <pc:sldMk cId="894165318" sldId="335"/>
            <ac:picMk id="7" creationId="{356EF195-03BF-4064-C3BD-7DCF192C08B3}"/>
          </ac:picMkLst>
        </pc:picChg>
        <pc:picChg chg="add mod">
          <ac:chgData name="Hashimoto, Chie / 橋本　知依" userId="d974ff01-1f92-419a-ba7c-6fd3fb8463af" providerId="ADAL" clId="{B094B184-2B5F-41F1-BCA2-90BB860B53AF}" dt="2023-10-25T04:26:55.561" v="3092" actId="1076"/>
          <ac:picMkLst>
            <pc:docMk/>
            <pc:sldMk cId="894165318" sldId="335"/>
            <ac:picMk id="14" creationId="{B0D4D182-9E55-F094-0B32-419D3ADFC385}"/>
          </ac:picMkLst>
        </pc:picChg>
        <pc:cxnChg chg="del mod">
          <ac:chgData name="Hashimoto, Chie / 橋本　知依" userId="d974ff01-1f92-419a-ba7c-6fd3fb8463af" providerId="ADAL" clId="{B094B184-2B5F-41F1-BCA2-90BB860B53AF}" dt="2023-10-25T03:51:17.042" v="1864" actId="478"/>
          <ac:cxnSpMkLst>
            <pc:docMk/>
            <pc:sldMk cId="894165318" sldId="335"/>
            <ac:cxnSpMk id="9" creationId="{9FA865BB-8DD6-D6E4-7D00-D0C96AD1312E}"/>
          </ac:cxnSpMkLst>
        </pc:cxnChg>
      </pc:sldChg>
      <pc:sldChg chg="addSp delSp modSp add mod">
        <pc:chgData name="Hashimoto, Chie / 橋本　知依" userId="d974ff01-1f92-419a-ba7c-6fd3fb8463af" providerId="ADAL" clId="{B094B184-2B5F-41F1-BCA2-90BB860B53AF}" dt="2023-10-25T08:55:32.844" v="7484" actId="20577"/>
        <pc:sldMkLst>
          <pc:docMk/>
          <pc:sldMk cId="387756159" sldId="336"/>
        </pc:sldMkLst>
        <pc:spChg chg="add mod">
          <ac:chgData name="Hashimoto, Chie / 橋本　知依" userId="d974ff01-1f92-419a-ba7c-6fd3fb8463af" providerId="ADAL" clId="{B094B184-2B5F-41F1-BCA2-90BB860B53AF}" dt="2023-10-25T08:49:53.489" v="7198" actId="164"/>
          <ac:spMkLst>
            <pc:docMk/>
            <pc:sldMk cId="387756159" sldId="336"/>
            <ac:spMk id="5" creationId="{8AD09220-A8D2-7082-2036-7DCF31567CA2}"/>
          </ac:spMkLst>
        </pc:spChg>
        <pc:spChg chg="del">
          <ac:chgData name="Hashimoto, Chie / 橋本　知依" userId="d974ff01-1f92-419a-ba7c-6fd3fb8463af" providerId="ADAL" clId="{B094B184-2B5F-41F1-BCA2-90BB860B53AF}" dt="2023-10-25T08:39:31.848" v="6628" actId="478"/>
          <ac:spMkLst>
            <pc:docMk/>
            <pc:sldMk cId="387756159" sldId="336"/>
            <ac:spMk id="10" creationId="{92093CB9-44E6-BFD7-DE2A-859308099B23}"/>
          </ac:spMkLst>
        </pc:spChg>
        <pc:spChg chg="del">
          <ac:chgData name="Hashimoto, Chie / 橋本　知依" userId="d974ff01-1f92-419a-ba7c-6fd3fb8463af" providerId="ADAL" clId="{B094B184-2B5F-41F1-BCA2-90BB860B53AF}" dt="2023-10-25T08:39:31.848" v="6628" actId="478"/>
          <ac:spMkLst>
            <pc:docMk/>
            <pc:sldMk cId="387756159" sldId="336"/>
            <ac:spMk id="15" creationId="{FD955F00-DE09-327F-7335-5520D34009FF}"/>
          </ac:spMkLst>
        </pc:spChg>
        <pc:spChg chg="del">
          <ac:chgData name="Hashimoto, Chie / 橋本　知依" userId="d974ff01-1f92-419a-ba7c-6fd3fb8463af" providerId="ADAL" clId="{B094B184-2B5F-41F1-BCA2-90BB860B53AF}" dt="2023-10-25T08:39:31.848" v="6628" actId="478"/>
          <ac:spMkLst>
            <pc:docMk/>
            <pc:sldMk cId="387756159" sldId="336"/>
            <ac:spMk id="22" creationId="{4ACACD17-F872-0ABC-7DFE-0B3D25FEC9C7}"/>
          </ac:spMkLst>
        </pc:spChg>
        <pc:spChg chg="del">
          <ac:chgData name="Hashimoto, Chie / 橋本　知依" userId="d974ff01-1f92-419a-ba7c-6fd3fb8463af" providerId="ADAL" clId="{B094B184-2B5F-41F1-BCA2-90BB860B53AF}" dt="2023-10-25T08:39:24.430" v="6623" actId="478"/>
          <ac:spMkLst>
            <pc:docMk/>
            <pc:sldMk cId="387756159" sldId="336"/>
            <ac:spMk id="24" creationId="{DE1BC7E1-13FC-994D-649B-521ED2923808}"/>
          </ac:spMkLst>
        </pc:spChg>
        <pc:spChg chg="del">
          <ac:chgData name="Hashimoto, Chie / 橋本　知依" userId="d974ff01-1f92-419a-ba7c-6fd3fb8463af" providerId="ADAL" clId="{B094B184-2B5F-41F1-BCA2-90BB860B53AF}" dt="2023-10-25T08:39:24.430" v="6623" actId="478"/>
          <ac:spMkLst>
            <pc:docMk/>
            <pc:sldMk cId="387756159" sldId="336"/>
            <ac:spMk id="26" creationId="{CC4CBFE6-105F-AB10-8A99-C083A2683DF4}"/>
          </ac:spMkLst>
        </pc:spChg>
        <pc:spChg chg="del">
          <ac:chgData name="Hashimoto, Chie / 橋本　知依" userId="d974ff01-1f92-419a-ba7c-6fd3fb8463af" providerId="ADAL" clId="{B094B184-2B5F-41F1-BCA2-90BB860B53AF}" dt="2023-10-25T08:39:24.430" v="6623" actId="478"/>
          <ac:spMkLst>
            <pc:docMk/>
            <pc:sldMk cId="387756159" sldId="336"/>
            <ac:spMk id="35" creationId="{78C9F3D4-B895-43EC-CC0E-B8EBEBC79F8C}"/>
          </ac:spMkLst>
        </pc:spChg>
        <pc:spChg chg="del">
          <ac:chgData name="Hashimoto, Chie / 橋本　知依" userId="d974ff01-1f92-419a-ba7c-6fd3fb8463af" providerId="ADAL" clId="{B094B184-2B5F-41F1-BCA2-90BB860B53AF}" dt="2023-10-25T08:39:24.430" v="6623" actId="478"/>
          <ac:spMkLst>
            <pc:docMk/>
            <pc:sldMk cId="387756159" sldId="336"/>
            <ac:spMk id="36" creationId="{621EA8F8-82FF-19E7-97FC-F5B9FFB97C6B}"/>
          </ac:spMkLst>
        </pc:spChg>
        <pc:grpChg chg="add mod">
          <ac:chgData name="Hashimoto, Chie / 橋本　知依" userId="d974ff01-1f92-419a-ba7c-6fd3fb8463af" providerId="ADAL" clId="{B094B184-2B5F-41F1-BCA2-90BB860B53AF}" dt="2023-10-25T08:54:59.599" v="7465" actId="1076"/>
          <ac:grpSpMkLst>
            <pc:docMk/>
            <pc:sldMk cId="387756159" sldId="336"/>
            <ac:grpSpMk id="14" creationId="{DA085CA0-6BAC-66E4-1C86-74D44E378D03}"/>
          </ac:grpSpMkLst>
        </pc:grpChg>
        <pc:graphicFrameChg chg="add del mod modGraphic">
          <ac:chgData name="Hashimoto, Chie / 橋本　知依" userId="d974ff01-1f92-419a-ba7c-6fd3fb8463af" providerId="ADAL" clId="{B094B184-2B5F-41F1-BCA2-90BB860B53AF}" dt="2023-10-25T08:55:32.844" v="7484" actId="20577"/>
          <ac:graphicFrameMkLst>
            <pc:docMk/>
            <pc:sldMk cId="387756159" sldId="336"/>
            <ac:graphicFrameMk id="8" creationId="{07219AAD-97A6-3628-5ADC-E4FDDF648FDB}"/>
          </ac:graphicFrameMkLst>
        </pc:graphicFrameChg>
        <pc:picChg chg="del">
          <ac:chgData name="Hashimoto, Chie / 橋本　知依" userId="d974ff01-1f92-419a-ba7c-6fd3fb8463af" providerId="ADAL" clId="{B094B184-2B5F-41F1-BCA2-90BB860B53AF}" dt="2023-10-25T08:39:31.848" v="6628" actId="478"/>
          <ac:picMkLst>
            <pc:docMk/>
            <pc:sldMk cId="387756159" sldId="336"/>
            <ac:picMk id="3" creationId="{6963EFC8-7E12-BE8C-1BBF-9807907412CB}"/>
          </ac:picMkLst>
        </pc:picChg>
        <pc:picChg chg="add mod modCrop">
          <ac:chgData name="Hashimoto, Chie / 橋本　知依" userId="d974ff01-1f92-419a-ba7c-6fd3fb8463af" providerId="ADAL" clId="{B094B184-2B5F-41F1-BCA2-90BB860B53AF}" dt="2023-10-25T08:49:53.489" v="7198" actId="164"/>
          <ac:picMkLst>
            <pc:docMk/>
            <pc:sldMk cId="387756159" sldId="336"/>
            <ac:picMk id="4" creationId="{70AD4824-71DF-178D-B827-5C666C82DF1E}"/>
          </ac:picMkLst>
        </pc:picChg>
        <pc:picChg chg="del">
          <ac:chgData name="Hashimoto, Chie / 橋本　知依" userId="d974ff01-1f92-419a-ba7c-6fd3fb8463af" providerId="ADAL" clId="{B094B184-2B5F-41F1-BCA2-90BB860B53AF}" dt="2023-10-25T08:39:25.568" v="6624" actId="478"/>
          <ac:picMkLst>
            <pc:docMk/>
            <pc:sldMk cId="387756159" sldId="336"/>
            <ac:picMk id="7" creationId="{356EF195-03BF-4064-C3BD-7DCF192C08B3}"/>
          </ac:picMkLst>
        </pc:picChg>
        <pc:picChg chg="del">
          <ac:chgData name="Hashimoto, Chie / 橋本　知依" userId="d974ff01-1f92-419a-ba7c-6fd3fb8463af" providerId="ADAL" clId="{B094B184-2B5F-41F1-BCA2-90BB860B53AF}" dt="2023-10-25T08:39:24.430" v="6623" actId="478"/>
          <ac:picMkLst>
            <pc:docMk/>
            <pc:sldMk cId="387756159" sldId="336"/>
            <ac:picMk id="28" creationId="{16912B21-260B-0278-EA5A-CF9ABB21F7C6}"/>
          </ac:picMkLst>
        </pc:picChg>
        <pc:picChg chg="del">
          <ac:chgData name="Hashimoto, Chie / 橋本　知依" userId="d974ff01-1f92-419a-ba7c-6fd3fb8463af" providerId="ADAL" clId="{B094B184-2B5F-41F1-BCA2-90BB860B53AF}" dt="2023-10-25T08:39:24.430" v="6623" actId="478"/>
          <ac:picMkLst>
            <pc:docMk/>
            <pc:sldMk cId="387756159" sldId="336"/>
            <ac:picMk id="30" creationId="{578D6454-D0B6-31A5-584A-74EEB45264F1}"/>
          </ac:picMkLst>
        </pc:picChg>
        <pc:picChg chg="del">
          <ac:chgData name="Hashimoto, Chie / 橋本　知依" userId="d974ff01-1f92-419a-ba7c-6fd3fb8463af" providerId="ADAL" clId="{B094B184-2B5F-41F1-BCA2-90BB860B53AF}" dt="2023-10-25T08:39:24.430" v="6623" actId="478"/>
          <ac:picMkLst>
            <pc:docMk/>
            <pc:sldMk cId="387756159" sldId="336"/>
            <ac:picMk id="32" creationId="{463FA050-1675-B8C7-9FEC-080DEC5C5F1A}"/>
          </ac:picMkLst>
        </pc:picChg>
        <pc:picChg chg="del">
          <ac:chgData name="Hashimoto, Chie / 橋本　知依" userId="d974ff01-1f92-419a-ba7c-6fd3fb8463af" providerId="ADAL" clId="{B094B184-2B5F-41F1-BCA2-90BB860B53AF}" dt="2023-10-25T08:39:24.430" v="6623" actId="478"/>
          <ac:picMkLst>
            <pc:docMk/>
            <pc:sldMk cId="387756159" sldId="336"/>
            <ac:picMk id="34" creationId="{D84F0BF3-FBC1-9910-02CF-DD26F5A182EE}"/>
          </ac:picMkLst>
        </pc:picChg>
        <pc:cxnChg chg="del mod">
          <ac:chgData name="Hashimoto, Chie / 橋本　知依" userId="d974ff01-1f92-419a-ba7c-6fd3fb8463af" providerId="ADAL" clId="{B094B184-2B5F-41F1-BCA2-90BB860B53AF}" dt="2023-10-25T08:39:26.196" v="6625" actId="478"/>
          <ac:cxnSpMkLst>
            <pc:docMk/>
            <pc:sldMk cId="387756159" sldId="336"/>
            <ac:cxnSpMk id="9" creationId="{9FA865BB-8DD6-D6E4-7D00-D0C96AD1312E}"/>
          </ac:cxnSpMkLst>
        </pc:cxnChg>
        <pc:cxnChg chg="add mod">
          <ac:chgData name="Hashimoto, Chie / 橋本　知依" userId="d974ff01-1f92-419a-ba7c-6fd3fb8463af" providerId="ADAL" clId="{B094B184-2B5F-41F1-BCA2-90BB860B53AF}" dt="2023-10-25T08:49:53.489" v="7198" actId="164"/>
          <ac:cxnSpMkLst>
            <pc:docMk/>
            <pc:sldMk cId="387756159" sldId="336"/>
            <ac:cxnSpMk id="12" creationId="{1AB0F994-4456-7B58-D3C2-9DEF58E44176}"/>
          </ac:cxnSpMkLst>
        </pc:cxnChg>
      </pc:sldChg>
      <pc:sldChg chg="addSp delSp modSp add del mod">
        <pc:chgData name="Hashimoto, Chie / 橋本　知依" userId="d974ff01-1f92-419a-ba7c-6fd3fb8463af" providerId="ADAL" clId="{B094B184-2B5F-41F1-BCA2-90BB860B53AF}" dt="2023-10-25T07:31:10.661" v="5561" actId="47"/>
        <pc:sldMkLst>
          <pc:docMk/>
          <pc:sldMk cId="705557876" sldId="336"/>
        </pc:sldMkLst>
        <pc:spChg chg="add mod">
          <ac:chgData name="Hashimoto, Chie / 橋本　知依" userId="d974ff01-1f92-419a-ba7c-6fd3fb8463af" providerId="ADAL" clId="{B094B184-2B5F-41F1-BCA2-90BB860B53AF}" dt="2023-10-25T05:19:26.085" v="4976" actId="1076"/>
          <ac:spMkLst>
            <pc:docMk/>
            <pc:sldMk cId="705557876" sldId="336"/>
            <ac:spMk id="2" creationId="{48B71C7F-7D42-7F3B-20EE-F038BFD02AE6}"/>
          </ac:spMkLst>
        </pc:spChg>
        <pc:spChg chg="add mod">
          <ac:chgData name="Hashimoto, Chie / 橋本　知依" userId="d974ff01-1f92-419a-ba7c-6fd3fb8463af" providerId="ADAL" clId="{B094B184-2B5F-41F1-BCA2-90BB860B53AF}" dt="2023-10-25T05:19:52.244" v="4984" actId="1076"/>
          <ac:spMkLst>
            <pc:docMk/>
            <pc:sldMk cId="705557876" sldId="336"/>
            <ac:spMk id="3" creationId="{F1598C5E-049C-BF40-1874-A956FF7CFA6A}"/>
          </ac:spMkLst>
        </pc:spChg>
        <pc:spChg chg="add mod">
          <ac:chgData name="Hashimoto, Chie / 橋本　知依" userId="d974ff01-1f92-419a-ba7c-6fd3fb8463af" providerId="ADAL" clId="{B094B184-2B5F-41F1-BCA2-90BB860B53AF}" dt="2023-10-25T05:26:38.484" v="5270" actId="20577"/>
          <ac:spMkLst>
            <pc:docMk/>
            <pc:sldMk cId="705557876" sldId="336"/>
            <ac:spMk id="4" creationId="{68667C56-6F08-06B3-75FA-D587AF7D3C4A}"/>
          </ac:spMkLst>
        </pc:spChg>
        <pc:spChg chg="add mod">
          <ac:chgData name="Hashimoto, Chie / 橋本　知依" userId="d974ff01-1f92-419a-ba7c-6fd3fb8463af" providerId="ADAL" clId="{B094B184-2B5F-41F1-BCA2-90BB860B53AF}" dt="2023-10-25T05:26:43.161" v="5273" actId="20577"/>
          <ac:spMkLst>
            <pc:docMk/>
            <pc:sldMk cId="705557876" sldId="336"/>
            <ac:spMk id="5" creationId="{575A98A1-8A15-1631-0567-F9C98C57E210}"/>
          </ac:spMkLst>
        </pc:spChg>
        <pc:spChg chg="add mod">
          <ac:chgData name="Hashimoto, Chie / 橋本　知依" userId="d974ff01-1f92-419a-ba7c-6fd3fb8463af" providerId="ADAL" clId="{B094B184-2B5F-41F1-BCA2-90BB860B53AF}" dt="2023-10-25T04:57:32.479" v="4475" actId="164"/>
          <ac:spMkLst>
            <pc:docMk/>
            <pc:sldMk cId="705557876" sldId="336"/>
            <ac:spMk id="10" creationId="{99468A21-78F0-E7EE-6F49-6D4F008C6B73}"/>
          </ac:spMkLst>
        </pc:spChg>
        <pc:spChg chg="add mod">
          <ac:chgData name="Hashimoto, Chie / 橋本　知依" userId="d974ff01-1f92-419a-ba7c-6fd3fb8463af" providerId="ADAL" clId="{B094B184-2B5F-41F1-BCA2-90BB860B53AF}" dt="2023-10-25T05:22:58.506" v="5227" actId="14100"/>
          <ac:spMkLst>
            <pc:docMk/>
            <pc:sldMk cId="705557876" sldId="336"/>
            <ac:spMk id="11" creationId="{A03BBEAF-0B7A-6BB8-8F28-3C8732EB0888}"/>
          </ac:spMkLst>
        </pc:spChg>
        <pc:spChg chg="add mod">
          <ac:chgData name="Hashimoto, Chie / 橋本　知依" userId="d974ff01-1f92-419a-ba7c-6fd3fb8463af" providerId="ADAL" clId="{B094B184-2B5F-41F1-BCA2-90BB860B53AF}" dt="2023-10-25T05:23:00.613" v="5228" actId="1076"/>
          <ac:spMkLst>
            <pc:docMk/>
            <pc:sldMk cId="705557876" sldId="336"/>
            <ac:spMk id="16" creationId="{B1A698A0-0813-C265-4B12-93ECA1A6B86F}"/>
          </ac:spMkLst>
        </pc:spChg>
        <pc:spChg chg="mod">
          <ac:chgData name="Hashimoto, Chie / 橋本　知依" userId="d974ff01-1f92-419a-ba7c-6fd3fb8463af" providerId="ADAL" clId="{B094B184-2B5F-41F1-BCA2-90BB860B53AF}" dt="2023-10-25T05:02:52.249" v="4793"/>
          <ac:spMkLst>
            <pc:docMk/>
            <pc:sldMk cId="705557876" sldId="336"/>
            <ac:spMk id="20" creationId="{4A4D4197-7E08-7BE9-42CF-A81379277EC6}"/>
          </ac:spMkLst>
        </pc:spChg>
        <pc:spChg chg="mod">
          <ac:chgData name="Hashimoto, Chie / 橋本　知依" userId="d974ff01-1f92-419a-ba7c-6fd3fb8463af" providerId="ADAL" clId="{B094B184-2B5F-41F1-BCA2-90BB860B53AF}" dt="2023-10-25T05:02:52.249" v="4793"/>
          <ac:spMkLst>
            <pc:docMk/>
            <pc:sldMk cId="705557876" sldId="336"/>
            <ac:spMk id="21" creationId="{A35B3555-9A05-5DD0-5309-3B6BD6BD6437}"/>
          </ac:spMkLst>
        </pc:spChg>
        <pc:spChg chg="add mod">
          <ac:chgData name="Hashimoto, Chie / 橋本　知依" userId="d974ff01-1f92-419a-ba7c-6fd3fb8463af" providerId="ADAL" clId="{B094B184-2B5F-41F1-BCA2-90BB860B53AF}" dt="2023-10-25T05:19:11.374" v="4972" actId="164"/>
          <ac:spMkLst>
            <pc:docMk/>
            <pc:sldMk cId="705557876" sldId="336"/>
            <ac:spMk id="25" creationId="{BB087A9D-3D5B-3FD2-CD29-32A51D1BC47D}"/>
          </ac:spMkLst>
        </pc:spChg>
        <pc:spChg chg="add mod">
          <ac:chgData name="Hashimoto, Chie / 橋本　知依" userId="d974ff01-1f92-419a-ba7c-6fd3fb8463af" providerId="ADAL" clId="{B094B184-2B5F-41F1-BCA2-90BB860B53AF}" dt="2023-10-25T05:20:09.574" v="4990" actId="14100"/>
          <ac:spMkLst>
            <pc:docMk/>
            <pc:sldMk cId="705557876" sldId="336"/>
            <ac:spMk id="26" creationId="{288EBA97-8D6B-3C5E-2EA2-8665FD72CB52}"/>
          </ac:spMkLst>
        </pc:spChg>
        <pc:spChg chg="add mod">
          <ac:chgData name="Hashimoto, Chie / 橋本　知依" userId="d974ff01-1f92-419a-ba7c-6fd3fb8463af" providerId="ADAL" clId="{B094B184-2B5F-41F1-BCA2-90BB860B53AF}" dt="2023-10-25T05:23:02.622" v="5229" actId="1076"/>
          <ac:spMkLst>
            <pc:docMk/>
            <pc:sldMk cId="705557876" sldId="336"/>
            <ac:spMk id="37" creationId="{5821567E-FA37-2A08-D0F1-32166DE363D2}"/>
          </ac:spMkLst>
        </pc:spChg>
        <pc:grpChg chg="add mod ord">
          <ac:chgData name="Hashimoto, Chie / 橋本　知依" userId="d974ff01-1f92-419a-ba7c-6fd3fb8463af" providerId="ADAL" clId="{B094B184-2B5F-41F1-BCA2-90BB860B53AF}" dt="2023-10-25T05:19:48.474" v="4983" actId="1076"/>
          <ac:grpSpMkLst>
            <pc:docMk/>
            <pc:sldMk cId="705557876" sldId="336"/>
            <ac:grpSpMk id="15" creationId="{05B16DE4-EC47-49F9-ECC2-3E7C83BCA7F5}"/>
          </ac:grpSpMkLst>
        </pc:grpChg>
        <pc:grpChg chg="add del mod">
          <ac:chgData name="Hashimoto, Chie / 橋本　知依" userId="d974ff01-1f92-419a-ba7c-6fd3fb8463af" providerId="ADAL" clId="{B094B184-2B5F-41F1-BCA2-90BB860B53AF}" dt="2023-10-25T05:02:57.476" v="4796"/>
          <ac:grpSpMkLst>
            <pc:docMk/>
            <pc:sldMk cId="705557876" sldId="336"/>
            <ac:grpSpMk id="18" creationId="{7FFC3721-A00A-8338-68D7-56496DBFC330}"/>
          </ac:grpSpMkLst>
        </pc:grpChg>
        <pc:grpChg chg="add mod">
          <ac:chgData name="Hashimoto, Chie / 橋本　知依" userId="d974ff01-1f92-419a-ba7c-6fd3fb8463af" providerId="ADAL" clId="{B094B184-2B5F-41F1-BCA2-90BB860B53AF}" dt="2023-10-25T05:19:57.925" v="4987" actId="1076"/>
          <ac:grpSpMkLst>
            <pc:docMk/>
            <pc:sldMk cId="705557876" sldId="336"/>
            <ac:grpSpMk id="34" creationId="{96497E0B-65AD-0D51-D553-4CDB7445DD65}"/>
          </ac:grpSpMkLst>
        </pc:grpChg>
        <pc:graphicFrameChg chg="mod ord modGraphic">
          <ac:chgData name="Hashimoto, Chie / 橋本　知依" userId="d974ff01-1f92-419a-ba7c-6fd3fb8463af" providerId="ADAL" clId="{B094B184-2B5F-41F1-BCA2-90BB860B53AF}" dt="2023-10-25T05:19:22.214" v="4975" actId="14734"/>
          <ac:graphicFrameMkLst>
            <pc:docMk/>
            <pc:sldMk cId="705557876" sldId="336"/>
            <ac:graphicFrameMk id="8" creationId="{07219AAD-97A6-3628-5ADC-E4FDDF648FDB}"/>
          </ac:graphicFrameMkLst>
        </pc:graphicFrameChg>
        <pc:picChg chg="add mod modCrop">
          <ac:chgData name="Hashimoto, Chie / 橋本　知依" userId="d974ff01-1f92-419a-ba7c-6fd3fb8463af" providerId="ADAL" clId="{B094B184-2B5F-41F1-BCA2-90BB860B53AF}" dt="2023-10-25T04:57:32.479" v="4475" actId="164"/>
          <ac:picMkLst>
            <pc:docMk/>
            <pc:sldMk cId="705557876" sldId="336"/>
            <ac:picMk id="9" creationId="{354DF393-05C9-ED83-8371-06EF271C281B}"/>
          </ac:picMkLst>
        </pc:picChg>
        <pc:picChg chg="mod">
          <ac:chgData name="Hashimoto, Chie / 橋本　知依" userId="d974ff01-1f92-419a-ba7c-6fd3fb8463af" providerId="ADAL" clId="{B094B184-2B5F-41F1-BCA2-90BB860B53AF}" dt="2023-10-25T05:02:52.249" v="4793"/>
          <ac:picMkLst>
            <pc:docMk/>
            <pc:sldMk cId="705557876" sldId="336"/>
            <ac:picMk id="19" creationId="{5254D6FE-E889-5CBC-0ADE-A80A79A2E012}"/>
          </ac:picMkLst>
        </pc:picChg>
        <pc:picChg chg="add mod modCrop">
          <ac:chgData name="Hashimoto, Chie / 橋本　知依" userId="d974ff01-1f92-419a-ba7c-6fd3fb8463af" providerId="ADAL" clId="{B094B184-2B5F-41F1-BCA2-90BB860B53AF}" dt="2023-10-25T05:20:03.893" v="4988" actId="732"/>
          <ac:picMkLst>
            <pc:docMk/>
            <pc:sldMk cId="705557876" sldId="336"/>
            <ac:picMk id="24" creationId="{36F47C12-951F-5DDF-09FA-33BEBFC2FDFD}"/>
          </ac:picMkLst>
        </pc:picChg>
        <pc:cxnChg chg="add mod">
          <ac:chgData name="Hashimoto, Chie / 橋本　知依" userId="d974ff01-1f92-419a-ba7c-6fd3fb8463af" providerId="ADAL" clId="{B094B184-2B5F-41F1-BCA2-90BB860B53AF}" dt="2023-10-25T05:22:58.506" v="5227" actId="14100"/>
          <ac:cxnSpMkLst>
            <pc:docMk/>
            <pc:sldMk cId="705557876" sldId="336"/>
            <ac:cxnSpMk id="12" creationId="{ACAD71B2-9A99-3C53-6B7C-B56E20727183}"/>
          </ac:cxnSpMkLst>
        </pc:cxnChg>
        <pc:cxnChg chg="add del mod">
          <ac:chgData name="Hashimoto, Chie / 橋本　知依" userId="d974ff01-1f92-419a-ba7c-6fd3fb8463af" providerId="ADAL" clId="{B094B184-2B5F-41F1-BCA2-90BB860B53AF}" dt="2023-10-25T05:02:42.633" v="4792"/>
          <ac:cxnSpMkLst>
            <pc:docMk/>
            <pc:sldMk cId="705557876" sldId="336"/>
            <ac:cxnSpMk id="17" creationId="{198B7572-4388-BDF6-57D1-14170CAF58D9}"/>
          </ac:cxnSpMkLst>
        </pc:cxnChg>
        <pc:cxnChg chg="mod">
          <ac:chgData name="Hashimoto, Chie / 橋本　知依" userId="d974ff01-1f92-419a-ba7c-6fd3fb8463af" providerId="ADAL" clId="{B094B184-2B5F-41F1-BCA2-90BB860B53AF}" dt="2023-10-25T05:02:52.249" v="4793"/>
          <ac:cxnSpMkLst>
            <pc:docMk/>
            <pc:sldMk cId="705557876" sldId="336"/>
            <ac:cxnSpMk id="22" creationId="{894CB681-FFC1-0DAB-B05B-D8D9161C3FD5}"/>
          </ac:cxnSpMkLst>
        </pc:cxnChg>
        <pc:cxnChg chg="add mod">
          <ac:chgData name="Hashimoto, Chie / 橋本　知依" userId="d974ff01-1f92-419a-ba7c-6fd3fb8463af" providerId="ADAL" clId="{B094B184-2B5F-41F1-BCA2-90BB860B53AF}" dt="2023-10-25T05:20:09.574" v="4990" actId="14100"/>
          <ac:cxnSpMkLst>
            <pc:docMk/>
            <pc:sldMk cId="705557876" sldId="336"/>
            <ac:cxnSpMk id="27" creationId="{03C7764C-E92D-5B35-47D6-C21D7255D6AF}"/>
          </ac:cxnSpMkLst>
        </pc:cxnChg>
        <pc:cxnChg chg="add mod">
          <ac:chgData name="Hashimoto, Chie / 橋本　知依" userId="d974ff01-1f92-419a-ba7c-6fd3fb8463af" providerId="ADAL" clId="{B094B184-2B5F-41F1-BCA2-90BB860B53AF}" dt="2023-10-25T05:22:53.510" v="5224" actId="1076"/>
          <ac:cxnSpMkLst>
            <pc:docMk/>
            <pc:sldMk cId="705557876" sldId="336"/>
            <ac:cxnSpMk id="39" creationId="{2395F770-2ECF-8B86-ECB1-8C031649732E}"/>
          </ac:cxnSpMkLst>
        </pc:cxnChg>
        <pc:cxnChg chg="add mod">
          <ac:chgData name="Hashimoto, Chie / 橋本　知依" userId="d974ff01-1f92-419a-ba7c-6fd3fb8463af" providerId="ADAL" clId="{B094B184-2B5F-41F1-BCA2-90BB860B53AF}" dt="2023-10-25T05:23:06.732" v="5230" actId="1076"/>
          <ac:cxnSpMkLst>
            <pc:docMk/>
            <pc:sldMk cId="705557876" sldId="336"/>
            <ac:cxnSpMk id="41" creationId="{0379ECD4-6A1B-D2FE-FD83-4DDBA2B73A6E}"/>
          </ac:cxnSpMkLst>
        </pc:cxnChg>
      </pc:sldChg>
      <pc:sldChg chg="addSp delSp modSp add del mod">
        <pc:chgData name="Hashimoto, Chie / 橋本　知依" userId="d974ff01-1f92-419a-ba7c-6fd3fb8463af" providerId="ADAL" clId="{B094B184-2B5F-41F1-BCA2-90BB860B53AF}" dt="2023-10-25T07:31:10.661" v="5561" actId="47"/>
        <pc:sldMkLst>
          <pc:docMk/>
          <pc:sldMk cId="105626804" sldId="337"/>
        </pc:sldMkLst>
        <pc:spChg chg="mod">
          <ac:chgData name="Hashimoto, Chie / 橋本　知依" userId="d974ff01-1f92-419a-ba7c-6fd3fb8463af" providerId="ADAL" clId="{B094B184-2B5F-41F1-BCA2-90BB860B53AF}" dt="2023-10-25T05:25:58.177" v="5238" actId="1076"/>
          <ac:spMkLst>
            <pc:docMk/>
            <pc:sldMk cId="105626804" sldId="337"/>
            <ac:spMk id="2" creationId="{48B71C7F-7D42-7F3B-20EE-F038BFD02AE6}"/>
          </ac:spMkLst>
        </pc:spChg>
        <pc:spChg chg="mod">
          <ac:chgData name="Hashimoto, Chie / 橋本　知依" userId="d974ff01-1f92-419a-ba7c-6fd3fb8463af" providerId="ADAL" clId="{B094B184-2B5F-41F1-BCA2-90BB860B53AF}" dt="2023-10-25T05:05:07.012" v="4868" actId="20577"/>
          <ac:spMkLst>
            <pc:docMk/>
            <pc:sldMk cId="105626804" sldId="337"/>
            <ac:spMk id="3" creationId="{F1598C5E-049C-BF40-1874-A956FF7CFA6A}"/>
          </ac:spMkLst>
        </pc:spChg>
        <pc:spChg chg="mod">
          <ac:chgData name="Hashimoto, Chie / 橋本　知依" userId="d974ff01-1f92-419a-ba7c-6fd3fb8463af" providerId="ADAL" clId="{B094B184-2B5F-41F1-BCA2-90BB860B53AF}" dt="2023-10-25T05:26:26.302" v="5255"/>
          <ac:spMkLst>
            <pc:docMk/>
            <pc:sldMk cId="105626804" sldId="337"/>
            <ac:spMk id="4" creationId="{68667C56-6F08-06B3-75FA-D587AF7D3C4A}"/>
          </ac:spMkLst>
        </pc:spChg>
        <pc:spChg chg="mod">
          <ac:chgData name="Hashimoto, Chie / 橋本　知依" userId="d974ff01-1f92-419a-ba7c-6fd3fb8463af" providerId="ADAL" clId="{B094B184-2B5F-41F1-BCA2-90BB860B53AF}" dt="2023-10-25T05:26:21.397" v="5254" actId="20577"/>
          <ac:spMkLst>
            <pc:docMk/>
            <pc:sldMk cId="105626804" sldId="337"/>
            <ac:spMk id="5" creationId="{575A98A1-8A15-1631-0567-F9C98C57E210}"/>
          </ac:spMkLst>
        </pc:spChg>
        <pc:grpChg chg="del">
          <ac:chgData name="Hashimoto, Chie / 橋本　知依" userId="d974ff01-1f92-419a-ba7c-6fd3fb8463af" providerId="ADAL" clId="{B094B184-2B5F-41F1-BCA2-90BB860B53AF}" dt="2023-10-25T05:03:35.225" v="4809" actId="478"/>
          <ac:grpSpMkLst>
            <pc:docMk/>
            <pc:sldMk cId="105626804" sldId="337"/>
            <ac:grpSpMk id="15" creationId="{05B16DE4-EC47-49F9-ECC2-3E7C83BCA7F5}"/>
          </ac:grpSpMkLst>
        </pc:grpChg>
        <pc:graphicFrameChg chg="add mod ord modGraphic">
          <ac:chgData name="Hashimoto, Chie / 橋本　知依" userId="d974ff01-1f92-419a-ba7c-6fd3fb8463af" providerId="ADAL" clId="{B094B184-2B5F-41F1-BCA2-90BB860B53AF}" dt="2023-10-25T05:23:39.339" v="5236" actId="20577"/>
          <ac:graphicFrameMkLst>
            <pc:docMk/>
            <pc:sldMk cId="105626804" sldId="337"/>
            <ac:graphicFrameMk id="7" creationId="{4128B77D-3F6A-1D0E-455A-F20B5008BFBE}"/>
          </ac:graphicFrameMkLst>
        </pc:graphicFrameChg>
        <pc:graphicFrameChg chg="del modGraphic">
          <ac:chgData name="Hashimoto, Chie / 橋本　知依" userId="d974ff01-1f92-419a-ba7c-6fd3fb8463af" providerId="ADAL" clId="{B094B184-2B5F-41F1-BCA2-90BB860B53AF}" dt="2023-10-25T05:23:31.411" v="5231" actId="478"/>
          <ac:graphicFrameMkLst>
            <pc:docMk/>
            <pc:sldMk cId="105626804" sldId="337"/>
            <ac:graphicFrameMk id="8" creationId="{07219AAD-97A6-3628-5ADC-E4FDDF648FDB}"/>
          </ac:graphicFrameMkLst>
        </pc:graphicFrameChg>
        <pc:cxnChg chg="mod">
          <ac:chgData name="Hashimoto, Chie / 橋本　知依" userId="d974ff01-1f92-419a-ba7c-6fd3fb8463af" providerId="ADAL" clId="{B094B184-2B5F-41F1-BCA2-90BB860B53AF}" dt="2023-10-25T05:03:35.225" v="4809" actId="478"/>
          <ac:cxnSpMkLst>
            <pc:docMk/>
            <pc:sldMk cId="105626804" sldId="337"/>
            <ac:cxnSpMk id="12" creationId="{ACAD71B2-9A99-3C53-6B7C-B56E20727183}"/>
          </ac:cxnSpMkLst>
        </pc:cxnChg>
      </pc:sldChg>
    </pc:docChg>
  </pc:docChgLst>
  <pc:docChgLst>
    <pc:chgData name="Hashimoto, Chie / 橋本　知依" userId="d974ff01-1f92-419a-ba7c-6fd3fb8463af" providerId="ADAL" clId="{7F04EDCE-C26F-46C3-AF95-5F1C26B1EFE5}"/>
    <pc:docChg chg="undo custSel addSld delSld">
      <pc:chgData name="Hashimoto, Chie / 橋本　知依" userId="d974ff01-1f92-419a-ba7c-6fd3fb8463af" providerId="ADAL" clId="{7F04EDCE-C26F-46C3-AF95-5F1C26B1EFE5}" dt="2023-07-26T01:11:59.176" v="6" actId="47"/>
      <pc:docMkLst>
        <pc:docMk/>
      </pc:docMkLst>
      <pc:sldChg chg="add del">
        <pc:chgData name="Hashimoto, Chie / 橋本　知依" userId="d974ff01-1f92-419a-ba7c-6fd3fb8463af" providerId="ADAL" clId="{7F04EDCE-C26F-46C3-AF95-5F1C26B1EFE5}" dt="2023-07-26T01:11:50.125" v="2" actId="47"/>
        <pc:sldMkLst>
          <pc:docMk/>
          <pc:sldMk cId="3347866703" sldId="301"/>
        </pc:sldMkLst>
      </pc:sldChg>
      <pc:sldChg chg="add del">
        <pc:chgData name="Hashimoto, Chie / 橋本　知依" userId="d974ff01-1f92-419a-ba7c-6fd3fb8463af" providerId="ADAL" clId="{7F04EDCE-C26F-46C3-AF95-5F1C26B1EFE5}" dt="2023-07-26T01:11:59.176" v="6" actId="47"/>
        <pc:sldMkLst>
          <pc:docMk/>
          <pc:sldMk cId="2554591567" sldId="316"/>
        </pc:sldMkLst>
      </pc:sldChg>
    </pc:docChg>
  </pc:docChgLst>
  <pc:docChgLst>
    <pc:chgData name="Hashimoto, Chie / 橋本　知依" userId="d974ff01-1f92-419a-ba7c-6fd3fb8463af" providerId="ADAL" clId="{CEC69B72-61DE-432E-9045-BEB07D4FEFC8}"/>
    <pc:docChg chg="undo custSel addSld delSld modSld sldOrd">
      <pc:chgData name="Hashimoto, Chie / 橋本　知依" userId="d974ff01-1f92-419a-ba7c-6fd3fb8463af" providerId="ADAL" clId="{CEC69B72-61DE-432E-9045-BEB07D4FEFC8}" dt="2023-09-26T07:13:57.476" v="7226" actId="20577"/>
      <pc:docMkLst>
        <pc:docMk/>
      </pc:docMkLst>
      <pc:sldChg chg="modSp mod">
        <pc:chgData name="Hashimoto, Chie / 橋本　知依" userId="d974ff01-1f92-419a-ba7c-6fd3fb8463af" providerId="ADAL" clId="{CEC69B72-61DE-432E-9045-BEB07D4FEFC8}" dt="2023-09-25T23:47:02.113" v="3717" actId="20577"/>
        <pc:sldMkLst>
          <pc:docMk/>
          <pc:sldMk cId="3840699567" sldId="303"/>
        </pc:sldMkLst>
        <pc:spChg chg="mod">
          <ac:chgData name="Hashimoto, Chie / 橋本　知依" userId="d974ff01-1f92-419a-ba7c-6fd3fb8463af" providerId="ADAL" clId="{CEC69B72-61DE-432E-9045-BEB07D4FEFC8}" dt="2023-09-25T23:47:02.113" v="3717" actId="20577"/>
          <ac:spMkLst>
            <pc:docMk/>
            <pc:sldMk cId="3840699567" sldId="303"/>
            <ac:spMk id="3" creationId="{530A82E1-8E0D-434A-9DF4-7C2ABD1A07A1}"/>
          </ac:spMkLst>
        </pc:spChg>
      </pc:sldChg>
      <pc:sldChg chg="addSp delSp modSp mod">
        <pc:chgData name="Hashimoto, Chie / 橋本　知依" userId="d974ff01-1f92-419a-ba7c-6fd3fb8463af" providerId="ADAL" clId="{CEC69B72-61DE-432E-9045-BEB07D4FEFC8}" dt="2023-09-25T23:47:09.313" v="3728" actId="20577"/>
        <pc:sldMkLst>
          <pc:docMk/>
          <pc:sldMk cId="509033882" sldId="305"/>
        </pc:sldMkLst>
        <pc:spChg chg="mod">
          <ac:chgData name="Hashimoto, Chie / 橋本　知依" userId="d974ff01-1f92-419a-ba7c-6fd3fb8463af" providerId="ADAL" clId="{CEC69B72-61DE-432E-9045-BEB07D4FEFC8}" dt="2023-09-25T23:47:09.313" v="3728" actId="20577"/>
          <ac:spMkLst>
            <pc:docMk/>
            <pc:sldMk cId="509033882" sldId="305"/>
            <ac:spMk id="6" creationId="{531B4B9D-12EA-4BC5-4859-8E23CDDB1A22}"/>
          </ac:spMkLst>
        </pc:spChg>
        <pc:spChg chg="add mod">
          <ac:chgData name="Hashimoto, Chie / 橋本　知依" userId="d974ff01-1f92-419a-ba7c-6fd3fb8463af" providerId="ADAL" clId="{CEC69B72-61DE-432E-9045-BEB07D4FEFC8}" dt="2023-09-12T08:55:21.182" v="1209" actId="1076"/>
          <ac:spMkLst>
            <pc:docMk/>
            <pc:sldMk cId="509033882" sldId="305"/>
            <ac:spMk id="9" creationId="{47E91424-5FE7-6556-52E8-365034950C29}"/>
          </ac:spMkLst>
        </pc:spChg>
        <pc:spChg chg="add mod">
          <ac:chgData name="Hashimoto, Chie / 橋本　知依" userId="d974ff01-1f92-419a-ba7c-6fd3fb8463af" providerId="ADAL" clId="{CEC69B72-61DE-432E-9045-BEB07D4FEFC8}" dt="2023-09-12T08:55:29.224" v="1223" actId="1076"/>
          <ac:spMkLst>
            <pc:docMk/>
            <pc:sldMk cId="509033882" sldId="305"/>
            <ac:spMk id="10" creationId="{0940D357-D167-2D37-484C-EF8D5553AF55}"/>
          </ac:spMkLst>
        </pc:spChg>
        <pc:grpChg chg="del">
          <ac:chgData name="Hashimoto, Chie / 橋本　知依" userId="d974ff01-1f92-419a-ba7c-6fd3fb8463af" providerId="ADAL" clId="{CEC69B72-61DE-432E-9045-BEB07D4FEFC8}" dt="2023-09-12T08:21:57.622" v="23" actId="478"/>
          <ac:grpSpMkLst>
            <pc:docMk/>
            <pc:sldMk cId="509033882" sldId="305"/>
            <ac:grpSpMk id="29" creationId="{421FA4B3-76C7-5161-5388-BAEB4CCF1B3D}"/>
          </ac:grpSpMkLst>
        </pc:grpChg>
        <pc:graphicFrameChg chg="mod modGraphic">
          <ac:chgData name="Hashimoto, Chie / 橋本　知依" userId="d974ff01-1f92-419a-ba7c-6fd3fb8463af" providerId="ADAL" clId="{CEC69B72-61DE-432E-9045-BEB07D4FEFC8}" dt="2023-09-13T04:17:17.625" v="3547" actId="20577"/>
          <ac:graphicFrameMkLst>
            <pc:docMk/>
            <pc:sldMk cId="509033882" sldId="305"/>
            <ac:graphicFrameMk id="28" creationId="{99FA9CBE-D388-811D-E0C2-694E6E6CE91B}"/>
          </ac:graphicFrameMkLst>
        </pc:graphicFrameChg>
        <pc:picChg chg="add mod modCrop">
          <ac:chgData name="Hashimoto, Chie / 橋本　知依" userId="d974ff01-1f92-419a-ba7c-6fd3fb8463af" providerId="ADAL" clId="{CEC69B72-61DE-432E-9045-BEB07D4FEFC8}" dt="2023-09-12T08:54:32.140" v="1184" actId="1076"/>
          <ac:picMkLst>
            <pc:docMk/>
            <pc:sldMk cId="509033882" sldId="305"/>
            <ac:picMk id="5" creationId="{7BBC5EE6-06C7-0578-1EA5-3D9A849C07E8}"/>
          </ac:picMkLst>
        </pc:picChg>
        <pc:picChg chg="add mod modCrop">
          <ac:chgData name="Hashimoto, Chie / 橋本　知依" userId="d974ff01-1f92-419a-ba7c-6fd3fb8463af" providerId="ADAL" clId="{CEC69B72-61DE-432E-9045-BEB07D4FEFC8}" dt="2023-09-12T08:55:07.128" v="1194" actId="14100"/>
          <ac:picMkLst>
            <pc:docMk/>
            <pc:sldMk cId="509033882" sldId="305"/>
            <ac:picMk id="8" creationId="{14D7C085-1AE1-CD11-40AB-EA9F677BEC1B}"/>
          </ac:picMkLst>
        </pc:picChg>
      </pc:sldChg>
      <pc:sldChg chg="del">
        <pc:chgData name="Hashimoto, Chie / 橋本　知依" userId="d974ff01-1f92-419a-ba7c-6fd3fb8463af" providerId="ADAL" clId="{CEC69B72-61DE-432E-9045-BEB07D4FEFC8}" dt="2023-09-12T09:25:50.954" v="3352" actId="47"/>
        <pc:sldMkLst>
          <pc:docMk/>
          <pc:sldMk cId="447668987" sldId="317"/>
        </pc:sldMkLst>
      </pc:sldChg>
      <pc:sldChg chg="del">
        <pc:chgData name="Hashimoto, Chie / 橋本　知依" userId="d974ff01-1f92-419a-ba7c-6fd3fb8463af" providerId="ADAL" clId="{CEC69B72-61DE-432E-9045-BEB07D4FEFC8}" dt="2023-09-12T09:25:50.954" v="3352" actId="47"/>
        <pc:sldMkLst>
          <pc:docMk/>
          <pc:sldMk cId="1313864603" sldId="318"/>
        </pc:sldMkLst>
      </pc:sldChg>
      <pc:sldChg chg="del">
        <pc:chgData name="Hashimoto, Chie / 橋本　知依" userId="d974ff01-1f92-419a-ba7c-6fd3fb8463af" providerId="ADAL" clId="{CEC69B72-61DE-432E-9045-BEB07D4FEFC8}" dt="2023-09-12T09:25:50.954" v="3352" actId="47"/>
        <pc:sldMkLst>
          <pc:docMk/>
          <pc:sldMk cId="3501336745" sldId="319"/>
        </pc:sldMkLst>
      </pc:sldChg>
      <pc:sldChg chg="del">
        <pc:chgData name="Hashimoto, Chie / 橋本　知依" userId="d974ff01-1f92-419a-ba7c-6fd3fb8463af" providerId="ADAL" clId="{CEC69B72-61DE-432E-9045-BEB07D4FEFC8}" dt="2023-09-12T09:25:50.954" v="3352" actId="47"/>
        <pc:sldMkLst>
          <pc:docMk/>
          <pc:sldMk cId="1885235102" sldId="320"/>
        </pc:sldMkLst>
      </pc:sldChg>
      <pc:sldChg chg="del">
        <pc:chgData name="Hashimoto, Chie / 橋本　知依" userId="d974ff01-1f92-419a-ba7c-6fd3fb8463af" providerId="ADAL" clId="{CEC69B72-61DE-432E-9045-BEB07D4FEFC8}" dt="2023-09-12T09:25:50.954" v="3352" actId="47"/>
        <pc:sldMkLst>
          <pc:docMk/>
          <pc:sldMk cId="3692902404" sldId="321"/>
        </pc:sldMkLst>
      </pc:sldChg>
      <pc:sldChg chg="del">
        <pc:chgData name="Hashimoto, Chie / 橋本　知依" userId="d974ff01-1f92-419a-ba7c-6fd3fb8463af" providerId="ADAL" clId="{CEC69B72-61DE-432E-9045-BEB07D4FEFC8}" dt="2023-09-12T09:25:50.954" v="3352" actId="47"/>
        <pc:sldMkLst>
          <pc:docMk/>
          <pc:sldMk cId="1151300994" sldId="322"/>
        </pc:sldMkLst>
      </pc:sldChg>
      <pc:sldChg chg="del">
        <pc:chgData name="Hashimoto, Chie / 橋本　知依" userId="d974ff01-1f92-419a-ba7c-6fd3fb8463af" providerId="ADAL" clId="{CEC69B72-61DE-432E-9045-BEB07D4FEFC8}" dt="2023-09-12T09:25:50.954" v="3352" actId="47"/>
        <pc:sldMkLst>
          <pc:docMk/>
          <pc:sldMk cId="2191921413" sldId="323"/>
        </pc:sldMkLst>
      </pc:sldChg>
      <pc:sldChg chg="del">
        <pc:chgData name="Hashimoto, Chie / 橋本　知依" userId="d974ff01-1f92-419a-ba7c-6fd3fb8463af" providerId="ADAL" clId="{CEC69B72-61DE-432E-9045-BEB07D4FEFC8}" dt="2023-09-12T09:25:50.954" v="3352" actId="47"/>
        <pc:sldMkLst>
          <pc:docMk/>
          <pc:sldMk cId="1149495715" sldId="324"/>
        </pc:sldMkLst>
      </pc:sldChg>
      <pc:sldChg chg="addSp delSp modSp new mod">
        <pc:chgData name="Hashimoto, Chie / 橋本　知依" userId="d974ff01-1f92-419a-ba7c-6fd3fb8463af" providerId="ADAL" clId="{CEC69B72-61DE-432E-9045-BEB07D4FEFC8}" dt="2023-09-26T07:11:56.057" v="7166" actId="14100"/>
        <pc:sldMkLst>
          <pc:docMk/>
          <pc:sldMk cId="1571775979" sldId="325"/>
        </pc:sldMkLst>
        <pc:spChg chg="del">
          <ac:chgData name="Hashimoto, Chie / 橋本　知依" userId="d974ff01-1f92-419a-ba7c-6fd3fb8463af" providerId="ADAL" clId="{CEC69B72-61DE-432E-9045-BEB07D4FEFC8}" dt="2023-09-12T08:29:25.164" v="25" actId="478"/>
          <ac:spMkLst>
            <pc:docMk/>
            <pc:sldMk cId="1571775979" sldId="325"/>
            <ac:spMk id="2" creationId="{6C3F5D2D-7972-EC6B-4345-2E2741330CC5}"/>
          </ac:spMkLst>
        </pc:spChg>
        <pc:spChg chg="del">
          <ac:chgData name="Hashimoto, Chie / 橋本　知依" userId="d974ff01-1f92-419a-ba7c-6fd3fb8463af" providerId="ADAL" clId="{CEC69B72-61DE-432E-9045-BEB07D4FEFC8}" dt="2023-09-12T08:29:25.164" v="25" actId="478"/>
          <ac:spMkLst>
            <pc:docMk/>
            <pc:sldMk cId="1571775979" sldId="325"/>
            <ac:spMk id="3" creationId="{4810AF40-76C6-8F4C-9211-0745DA7DCED5}"/>
          </ac:spMkLst>
        </pc:spChg>
        <pc:spChg chg="add mod">
          <ac:chgData name="Hashimoto, Chie / 橋本　知依" userId="d974ff01-1f92-419a-ba7c-6fd3fb8463af" providerId="ADAL" clId="{CEC69B72-61DE-432E-9045-BEB07D4FEFC8}" dt="2023-09-26T07:11:44.007" v="7161" actId="1076"/>
          <ac:spMkLst>
            <pc:docMk/>
            <pc:sldMk cId="1571775979" sldId="325"/>
            <ac:spMk id="4" creationId="{923911F4-8179-E05C-CC03-65275EFBA3AA}"/>
          </ac:spMkLst>
        </pc:spChg>
        <pc:spChg chg="del">
          <ac:chgData name="Hashimoto, Chie / 橋本　知依" userId="d974ff01-1f92-419a-ba7c-6fd3fb8463af" providerId="ADAL" clId="{CEC69B72-61DE-432E-9045-BEB07D4FEFC8}" dt="2023-09-12T08:29:25.164" v="25" actId="478"/>
          <ac:spMkLst>
            <pc:docMk/>
            <pc:sldMk cId="1571775979" sldId="325"/>
            <ac:spMk id="4" creationId="{9D86DF47-DA96-2FCB-2FEB-27A22F32841A}"/>
          </ac:spMkLst>
        </pc:spChg>
        <pc:spChg chg="del">
          <ac:chgData name="Hashimoto, Chie / 橋本　知依" userId="d974ff01-1f92-419a-ba7c-6fd3fb8463af" providerId="ADAL" clId="{CEC69B72-61DE-432E-9045-BEB07D4FEFC8}" dt="2023-09-12T08:29:25.164" v="25" actId="478"/>
          <ac:spMkLst>
            <pc:docMk/>
            <pc:sldMk cId="1571775979" sldId="325"/>
            <ac:spMk id="5" creationId="{D9BCD794-1756-BCA3-AFC0-08FB07FB3514}"/>
          </ac:spMkLst>
        </pc:spChg>
        <pc:spChg chg="add mod">
          <ac:chgData name="Hashimoto, Chie / 橋本　知依" userId="d974ff01-1f92-419a-ba7c-6fd3fb8463af" providerId="ADAL" clId="{CEC69B72-61DE-432E-9045-BEB07D4FEFC8}" dt="2023-09-12T08:29:29.869" v="26"/>
          <ac:spMkLst>
            <pc:docMk/>
            <pc:sldMk cId="1571775979" sldId="325"/>
            <ac:spMk id="6" creationId="{635E94E0-ED05-73B1-6C26-FD93A57B3A14}"/>
          </ac:spMkLst>
        </pc:spChg>
        <pc:graphicFrameChg chg="add del">
          <ac:chgData name="Hashimoto, Chie / 橋本　知依" userId="d974ff01-1f92-419a-ba7c-6fd3fb8463af" providerId="ADAL" clId="{CEC69B72-61DE-432E-9045-BEB07D4FEFC8}" dt="2023-09-12T08:34:52.721" v="339"/>
          <ac:graphicFrameMkLst>
            <pc:docMk/>
            <pc:sldMk cId="1571775979" sldId="325"/>
            <ac:graphicFrameMk id="7" creationId="{A876DB8B-5520-535A-97D0-F1B322049D4C}"/>
          </ac:graphicFrameMkLst>
        </pc:graphicFrameChg>
        <pc:graphicFrameChg chg="add mod modGraphic">
          <ac:chgData name="Hashimoto, Chie / 橋本　知依" userId="d974ff01-1f92-419a-ba7c-6fd3fb8463af" providerId="ADAL" clId="{CEC69B72-61DE-432E-9045-BEB07D4FEFC8}" dt="2023-09-26T07:11:11.137" v="7100" actId="242"/>
          <ac:graphicFrameMkLst>
            <pc:docMk/>
            <pc:sldMk cId="1571775979" sldId="325"/>
            <ac:graphicFrameMk id="8" creationId="{07219AAD-97A6-3628-5ADC-E4FDDF648FDB}"/>
          </ac:graphicFrameMkLst>
        </pc:graphicFrameChg>
        <pc:picChg chg="add mod">
          <ac:chgData name="Hashimoto, Chie / 橋本　知依" userId="d974ff01-1f92-419a-ba7c-6fd3fb8463af" providerId="ADAL" clId="{CEC69B72-61DE-432E-9045-BEB07D4FEFC8}" dt="2023-09-26T07:11:18.505" v="7104" actId="14100"/>
          <ac:picMkLst>
            <pc:docMk/>
            <pc:sldMk cId="1571775979" sldId="325"/>
            <ac:picMk id="3" creationId="{541A6200-B81A-2A4A-AE98-2A6F5414F2D2}"/>
          </ac:picMkLst>
        </pc:picChg>
        <pc:cxnChg chg="add mod">
          <ac:chgData name="Hashimoto, Chie / 橋本　知依" userId="d974ff01-1f92-419a-ba7c-6fd3fb8463af" providerId="ADAL" clId="{CEC69B72-61DE-432E-9045-BEB07D4FEFC8}" dt="2023-09-26T07:11:56.057" v="7166" actId="14100"/>
          <ac:cxnSpMkLst>
            <pc:docMk/>
            <pc:sldMk cId="1571775979" sldId="325"/>
            <ac:cxnSpMk id="7" creationId="{EA51A57F-D599-4C1A-E0C7-B686E874640A}"/>
          </ac:cxnSpMkLst>
        </pc:cxnChg>
      </pc:sldChg>
      <pc:sldChg chg="addSp delSp modSp add mod ord">
        <pc:chgData name="Hashimoto, Chie / 橋本　知依" userId="d974ff01-1f92-419a-ba7c-6fd3fb8463af" providerId="ADAL" clId="{CEC69B72-61DE-432E-9045-BEB07D4FEFC8}" dt="2023-09-26T07:08:12.304" v="7045" actId="20577"/>
        <pc:sldMkLst>
          <pc:docMk/>
          <pc:sldMk cId="2150662362" sldId="326"/>
        </pc:sldMkLst>
        <pc:spChg chg="add mod topLvl">
          <ac:chgData name="Hashimoto, Chie / 橋本　知依" userId="d974ff01-1f92-419a-ba7c-6fd3fb8463af" providerId="ADAL" clId="{CEC69B72-61DE-432E-9045-BEB07D4FEFC8}" dt="2023-09-13T04:17:52.633" v="3570" actId="1076"/>
          <ac:spMkLst>
            <pc:docMk/>
            <pc:sldMk cId="2150662362" sldId="326"/>
            <ac:spMk id="10" creationId="{DF9DBB44-FA7F-8DB5-A9E0-20238DD277AD}"/>
          </ac:spMkLst>
        </pc:spChg>
        <pc:spChg chg="add mod topLvl">
          <ac:chgData name="Hashimoto, Chie / 橋本　知依" userId="d974ff01-1f92-419a-ba7c-6fd3fb8463af" providerId="ADAL" clId="{CEC69B72-61DE-432E-9045-BEB07D4FEFC8}" dt="2023-09-13T04:17:52.633" v="3570" actId="1076"/>
          <ac:spMkLst>
            <pc:docMk/>
            <pc:sldMk cId="2150662362" sldId="326"/>
            <ac:spMk id="12" creationId="{FB9A9E62-50BE-1201-2668-80FD3131C024}"/>
          </ac:spMkLst>
        </pc:spChg>
        <pc:spChg chg="add mod">
          <ac:chgData name="Hashimoto, Chie / 橋本　知依" userId="d974ff01-1f92-419a-ba7c-6fd3fb8463af" providerId="ADAL" clId="{CEC69B72-61DE-432E-9045-BEB07D4FEFC8}" dt="2023-09-13T04:17:52.633" v="3570" actId="1076"/>
          <ac:spMkLst>
            <pc:docMk/>
            <pc:sldMk cId="2150662362" sldId="326"/>
            <ac:spMk id="17" creationId="{B316CAF4-FCD4-9ACB-602C-A144DBFC036C}"/>
          </ac:spMkLst>
        </pc:spChg>
        <pc:spChg chg="add mod">
          <ac:chgData name="Hashimoto, Chie / 橋本　知依" userId="d974ff01-1f92-419a-ba7c-6fd3fb8463af" providerId="ADAL" clId="{CEC69B72-61DE-432E-9045-BEB07D4FEFC8}" dt="2023-09-13T04:17:52.633" v="3570" actId="1076"/>
          <ac:spMkLst>
            <pc:docMk/>
            <pc:sldMk cId="2150662362" sldId="326"/>
            <ac:spMk id="18" creationId="{BBABFC79-3A7D-4354-404A-91456657F4FB}"/>
          </ac:spMkLst>
        </pc:spChg>
        <pc:spChg chg="add mod">
          <ac:chgData name="Hashimoto, Chie / 橋本　知依" userId="d974ff01-1f92-419a-ba7c-6fd3fb8463af" providerId="ADAL" clId="{CEC69B72-61DE-432E-9045-BEB07D4FEFC8}" dt="2023-09-13T04:17:52.633" v="3570" actId="1076"/>
          <ac:spMkLst>
            <pc:docMk/>
            <pc:sldMk cId="2150662362" sldId="326"/>
            <ac:spMk id="22" creationId="{B64EDA99-177C-459E-DC48-F39DC867C855}"/>
          </ac:spMkLst>
        </pc:spChg>
        <pc:spChg chg="add mod">
          <ac:chgData name="Hashimoto, Chie / 橋本　知依" userId="d974ff01-1f92-419a-ba7c-6fd3fb8463af" providerId="ADAL" clId="{CEC69B72-61DE-432E-9045-BEB07D4FEFC8}" dt="2023-09-13T04:17:52.633" v="3570" actId="1076"/>
          <ac:spMkLst>
            <pc:docMk/>
            <pc:sldMk cId="2150662362" sldId="326"/>
            <ac:spMk id="27" creationId="{BEA0EE62-0582-B3F7-F03C-911F97C78A7B}"/>
          </ac:spMkLst>
        </pc:spChg>
        <pc:grpChg chg="add del mod">
          <ac:chgData name="Hashimoto, Chie / 橋本　知依" userId="d974ff01-1f92-419a-ba7c-6fd3fb8463af" providerId="ADAL" clId="{CEC69B72-61DE-432E-9045-BEB07D4FEFC8}" dt="2023-09-12T23:58:22.083" v="3537" actId="165"/>
          <ac:grpSpMkLst>
            <pc:docMk/>
            <pc:sldMk cId="2150662362" sldId="326"/>
            <ac:grpSpMk id="15" creationId="{A1EB7960-60B8-BC4A-B7B0-B1009EE42956}"/>
          </ac:grpSpMkLst>
        </pc:grpChg>
        <pc:graphicFrameChg chg="mod modGraphic">
          <ac:chgData name="Hashimoto, Chie / 橋本　知依" userId="d974ff01-1f92-419a-ba7c-6fd3fb8463af" providerId="ADAL" clId="{CEC69B72-61DE-432E-9045-BEB07D4FEFC8}" dt="2023-09-26T07:08:12.304" v="7045" actId="20577"/>
          <ac:graphicFrameMkLst>
            <pc:docMk/>
            <pc:sldMk cId="2150662362" sldId="326"/>
            <ac:graphicFrameMk id="8" creationId="{07219AAD-97A6-3628-5ADC-E4FDDF648FDB}"/>
          </ac:graphicFrameMkLst>
        </pc:graphicFrameChg>
        <pc:picChg chg="add mod topLvl modCrop">
          <ac:chgData name="Hashimoto, Chie / 橋本　知依" userId="d974ff01-1f92-419a-ba7c-6fd3fb8463af" providerId="ADAL" clId="{CEC69B72-61DE-432E-9045-BEB07D4FEFC8}" dt="2023-09-13T04:17:52.633" v="3570" actId="1076"/>
          <ac:picMkLst>
            <pc:docMk/>
            <pc:sldMk cId="2150662362" sldId="326"/>
            <ac:picMk id="3" creationId="{701EA599-B850-08DA-6B0B-0BD0A722CF07}"/>
          </ac:picMkLst>
        </pc:picChg>
        <pc:picChg chg="add mod modCrop">
          <ac:chgData name="Hashimoto, Chie / 橋本　知依" userId="d974ff01-1f92-419a-ba7c-6fd3fb8463af" providerId="ADAL" clId="{CEC69B72-61DE-432E-9045-BEB07D4FEFC8}" dt="2023-09-13T04:17:52.633" v="3570" actId="1076"/>
          <ac:picMkLst>
            <pc:docMk/>
            <pc:sldMk cId="2150662362" sldId="326"/>
            <ac:picMk id="5" creationId="{B20297D4-F2F2-D17F-14E1-D5CFC8392E41}"/>
          </ac:picMkLst>
        </pc:picChg>
        <pc:picChg chg="add mod modCrop">
          <ac:chgData name="Hashimoto, Chie / 橋本　知依" userId="d974ff01-1f92-419a-ba7c-6fd3fb8463af" providerId="ADAL" clId="{CEC69B72-61DE-432E-9045-BEB07D4FEFC8}" dt="2023-09-13T04:17:52.633" v="3570" actId="1076"/>
          <ac:picMkLst>
            <pc:docMk/>
            <pc:sldMk cId="2150662362" sldId="326"/>
            <ac:picMk id="9" creationId="{3440F271-BC65-FB2F-F8D0-C7BC46D7037C}"/>
          </ac:picMkLst>
        </pc:picChg>
        <pc:cxnChg chg="add mod topLvl">
          <ac:chgData name="Hashimoto, Chie / 橋本　知依" userId="d974ff01-1f92-419a-ba7c-6fd3fb8463af" providerId="ADAL" clId="{CEC69B72-61DE-432E-9045-BEB07D4FEFC8}" dt="2023-09-13T04:17:52.633" v="3570" actId="1076"/>
          <ac:cxnSpMkLst>
            <pc:docMk/>
            <pc:sldMk cId="2150662362" sldId="326"/>
            <ac:cxnSpMk id="11" creationId="{95A6F4A9-6B95-0BC8-08B0-EC9E4CC00159}"/>
          </ac:cxnSpMkLst>
        </pc:cxnChg>
        <pc:cxnChg chg="add mod">
          <ac:chgData name="Hashimoto, Chie / 橋本　知依" userId="d974ff01-1f92-419a-ba7c-6fd3fb8463af" providerId="ADAL" clId="{CEC69B72-61DE-432E-9045-BEB07D4FEFC8}" dt="2023-09-13T04:17:52.633" v="3570" actId="1076"/>
          <ac:cxnSpMkLst>
            <pc:docMk/>
            <pc:sldMk cId="2150662362" sldId="326"/>
            <ac:cxnSpMk id="19" creationId="{23CF319B-769A-909C-EDAA-50B390F19F99}"/>
          </ac:cxnSpMkLst>
        </pc:cxnChg>
        <pc:cxnChg chg="add mod">
          <ac:chgData name="Hashimoto, Chie / 橋本　知依" userId="d974ff01-1f92-419a-ba7c-6fd3fb8463af" providerId="ADAL" clId="{CEC69B72-61DE-432E-9045-BEB07D4FEFC8}" dt="2023-09-13T04:17:52.633" v="3570" actId="1076"/>
          <ac:cxnSpMkLst>
            <pc:docMk/>
            <pc:sldMk cId="2150662362" sldId="326"/>
            <ac:cxnSpMk id="24" creationId="{8E8BC20D-D2FA-79D9-AB2A-AA571A0EE371}"/>
          </ac:cxnSpMkLst>
        </pc:cxnChg>
      </pc:sldChg>
      <pc:sldChg chg="addSp delSp modSp add mod">
        <pc:chgData name="Hashimoto, Chie / 橋本　知依" userId="d974ff01-1f92-419a-ba7c-6fd3fb8463af" providerId="ADAL" clId="{CEC69B72-61DE-432E-9045-BEB07D4FEFC8}" dt="2023-09-26T07:12:51.247" v="7174" actId="20577"/>
        <pc:sldMkLst>
          <pc:docMk/>
          <pc:sldMk cId="3001792241" sldId="327"/>
        </pc:sldMkLst>
        <pc:spChg chg="add del mod">
          <ac:chgData name="Hashimoto, Chie / 橋本　知依" userId="d974ff01-1f92-419a-ba7c-6fd3fb8463af" providerId="ADAL" clId="{CEC69B72-61DE-432E-9045-BEB07D4FEFC8}" dt="2023-09-26T07:03:37.297" v="6951" actId="478"/>
          <ac:spMkLst>
            <pc:docMk/>
            <pc:sldMk cId="3001792241" sldId="327"/>
            <ac:spMk id="2" creationId="{44C7FF70-6E1D-DE15-2BED-AA9303059A8D}"/>
          </ac:spMkLst>
        </pc:spChg>
        <pc:spChg chg="add mod">
          <ac:chgData name="Hashimoto, Chie / 橋本　知依" userId="d974ff01-1f92-419a-ba7c-6fd3fb8463af" providerId="ADAL" clId="{CEC69B72-61DE-432E-9045-BEB07D4FEFC8}" dt="2023-09-26T07:05:21.240" v="6957" actId="164"/>
          <ac:spMkLst>
            <pc:docMk/>
            <pc:sldMk cId="3001792241" sldId="327"/>
            <ac:spMk id="7" creationId="{7C81C386-9868-738C-6219-C7995568CEA4}"/>
          </ac:spMkLst>
        </pc:spChg>
        <pc:spChg chg="add mod">
          <ac:chgData name="Hashimoto, Chie / 橋本　知依" userId="d974ff01-1f92-419a-ba7c-6fd3fb8463af" providerId="ADAL" clId="{CEC69B72-61DE-432E-9045-BEB07D4FEFC8}" dt="2023-09-26T07:06:06.027" v="6964" actId="164"/>
          <ac:spMkLst>
            <pc:docMk/>
            <pc:sldMk cId="3001792241" sldId="327"/>
            <ac:spMk id="10" creationId="{7ADC2C0F-5BB6-D752-1184-F3E43A9B8043}"/>
          </ac:spMkLst>
        </pc:spChg>
        <pc:spChg chg="add mod">
          <ac:chgData name="Hashimoto, Chie / 橋本　知依" userId="d974ff01-1f92-419a-ba7c-6fd3fb8463af" providerId="ADAL" clId="{CEC69B72-61DE-432E-9045-BEB07D4FEFC8}" dt="2023-09-26T07:05:54.739" v="6963" actId="164"/>
          <ac:spMkLst>
            <pc:docMk/>
            <pc:sldMk cId="3001792241" sldId="327"/>
            <ac:spMk id="13" creationId="{12E16C5E-E534-75F3-4982-C1857F88929A}"/>
          </ac:spMkLst>
        </pc:spChg>
        <pc:spChg chg="add mod">
          <ac:chgData name="Hashimoto, Chie / 橋本　知依" userId="d974ff01-1f92-419a-ba7c-6fd3fb8463af" providerId="ADAL" clId="{CEC69B72-61DE-432E-9045-BEB07D4FEFC8}" dt="2023-09-26T07:05:21.240" v="6957" actId="164"/>
          <ac:spMkLst>
            <pc:docMk/>
            <pc:sldMk cId="3001792241" sldId="327"/>
            <ac:spMk id="14" creationId="{4C95C319-FE71-6B75-21C9-8825F2E1E349}"/>
          </ac:spMkLst>
        </pc:spChg>
        <pc:spChg chg="add mod">
          <ac:chgData name="Hashimoto, Chie / 橋本　知依" userId="d974ff01-1f92-419a-ba7c-6fd3fb8463af" providerId="ADAL" clId="{CEC69B72-61DE-432E-9045-BEB07D4FEFC8}" dt="2023-09-26T07:05:54.739" v="6963" actId="164"/>
          <ac:spMkLst>
            <pc:docMk/>
            <pc:sldMk cId="3001792241" sldId="327"/>
            <ac:spMk id="15" creationId="{907F681B-F31D-3C9F-5B90-4CDA24B2F89A}"/>
          </ac:spMkLst>
        </pc:spChg>
        <pc:spChg chg="add del mod">
          <ac:chgData name="Hashimoto, Chie / 橋本　知依" userId="d974ff01-1f92-419a-ba7c-6fd3fb8463af" providerId="ADAL" clId="{CEC69B72-61DE-432E-9045-BEB07D4FEFC8}" dt="2023-09-26T07:07:11.520" v="6992" actId="478"/>
          <ac:spMkLst>
            <pc:docMk/>
            <pc:sldMk cId="3001792241" sldId="327"/>
            <ac:spMk id="16" creationId="{5D11538F-8FB5-F1FB-F405-68D7033A9E57}"/>
          </ac:spMkLst>
        </pc:spChg>
        <pc:grpChg chg="add mod">
          <ac:chgData name="Hashimoto, Chie / 橋本　知依" userId="d974ff01-1f92-419a-ba7c-6fd3fb8463af" providerId="ADAL" clId="{CEC69B72-61DE-432E-9045-BEB07D4FEFC8}" dt="2023-09-26T07:07:17.701" v="6994" actId="1076"/>
          <ac:grpSpMkLst>
            <pc:docMk/>
            <pc:sldMk cId="3001792241" sldId="327"/>
            <ac:grpSpMk id="17" creationId="{EA9E4E91-2990-B388-712F-A46FEF2C208B}"/>
          </ac:grpSpMkLst>
        </pc:grpChg>
        <pc:grpChg chg="add del mod">
          <ac:chgData name="Hashimoto, Chie / 橋本　知依" userId="d974ff01-1f92-419a-ba7c-6fd3fb8463af" providerId="ADAL" clId="{CEC69B72-61DE-432E-9045-BEB07D4FEFC8}" dt="2023-09-26T07:07:00.894" v="6990" actId="478"/>
          <ac:grpSpMkLst>
            <pc:docMk/>
            <pc:sldMk cId="3001792241" sldId="327"/>
            <ac:grpSpMk id="19" creationId="{53F1A216-C341-6F04-308A-8A762F70ABF7}"/>
          </ac:grpSpMkLst>
        </pc:grpChg>
        <pc:grpChg chg="add del mod ord">
          <ac:chgData name="Hashimoto, Chie / 橋本　知依" userId="d974ff01-1f92-419a-ba7c-6fd3fb8463af" providerId="ADAL" clId="{CEC69B72-61DE-432E-9045-BEB07D4FEFC8}" dt="2023-09-26T07:07:00.894" v="6990" actId="478"/>
          <ac:grpSpMkLst>
            <pc:docMk/>
            <pc:sldMk cId="3001792241" sldId="327"/>
            <ac:grpSpMk id="20" creationId="{294A2771-5F88-2A8B-B8A6-F5469A2B8BA2}"/>
          </ac:grpSpMkLst>
        </pc:grpChg>
        <pc:graphicFrameChg chg="mod modGraphic">
          <ac:chgData name="Hashimoto, Chie / 橋本　知依" userId="d974ff01-1f92-419a-ba7c-6fd3fb8463af" providerId="ADAL" clId="{CEC69B72-61DE-432E-9045-BEB07D4FEFC8}" dt="2023-09-26T07:12:51.247" v="7174" actId="20577"/>
          <ac:graphicFrameMkLst>
            <pc:docMk/>
            <pc:sldMk cId="3001792241" sldId="327"/>
            <ac:graphicFrameMk id="8" creationId="{07219AAD-97A6-3628-5ADC-E4FDDF648FDB}"/>
          </ac:graphicFrameMkLst>
        </pc:graphicFrameChg>
        <pc:picChg chg="add mod modCrop">
          <ac:chgData name="Hashimoto, Chie / 橋本　知依" userId="d974ff01-1f92-419a-ba7c-6fd3fb8463af" providerId="ADAL" clId="{CEC69B72-61DE-432E-9045-BEB07D4FEFC8}" dt="2023-09-26T07:06:06.027" v="6964" actId="164"/>
          <ac:picMkLst>
            <pc:docMk/>
            <pc:sldMk cId="3001792241" sldId="327"/>
            <ac:picMk id="3" creationId="{EE6435FA-63E6-3537-FFF0-9B1862EFC11C}"/>
          </ac:picMkLst>
        </pc:picChg>
        <pc:picChg chg="add mod">
          <ac:chgData name="Hashimoto, Chie / 橋本　知依" userId="d974ff01-1f92-419a-ba7c-6fd3fb8463af" providerId="ADAL" clId="{CEC69B72-61DE-432E-9045-BEB07D4FEFC8}" dt="2023-09-26T07:05:21.240" v="6957" actId="164"/>
          <ac:picMkLst>
            <pc:docMk/>
            <pc:sldMk cId="3001792241" sldId="327"/>
            <ac:picMk id="4" creationId="{7B754CF3-8577-B476-3374-9A35BF42E3F7}"/>
          </ac:picMkLst>
        </pc:picChg>
        <pc:picChg chg="add del">
          <ac:chgData name="Hashimoto, Chie / 橋本　知依" userId="d974ff01-1f92-419a-ba7c-6fd3fb8463af" providerId="ADAL" clId="{CEC69B72-61DE-432E-9045-BEB07D4FEFC8}" dt="2023-09-12T09:28:03.375" v="3358" actId="22"/>
          <ac:picMkLst>
            <pc:docMk/>
            <pc:sldMk cId="3001792241" sldId="327"/>
            <ac:picMk id="5" creationId="{4FC01B49-91A5-04DF-8759-EB3E732086FE}"/>
          </ac:picMkLst>
        </pc:picChg>
        <pc:picChg chg="add mod">
          <ac:chgData name="Hashimoto, Chie / 橋本　知依" userId="d974ff01-1f92-419a-ba7c-6fd3fb8463af" providerId="ADAL" clId="{CEC69B72-61DE-432E-9045-BEB07D4FEFC8}" dt="2023-09-26T07:05:21.240" v="6957" actId="164"/>
          <ac:picMkLst>
            <pc:docMk/>
            <pc:sldMk cId="3001792241" sldId="327"/>
            <ac:picMk id="5" creationId="{C42FFABE-FBD3-BA2D-A74C-20E9D5AC6996}"/>
          </ac:picMkLst>
        </pc:picChg>
        <pc:picChg chg="add mod modCrop">
          <ac:chgData name="Hashimoto, Chie / 橋本　知依" userId="d974ff01-1f92-419a-ba7c-6fd3fb8463af" providerId="ADAL" clId="{CEC69B72-61DE-432E-9045-BEB07D4FEFC8}" dt="2023-09-26T07:05:54.739" v="6963" actId="164"/>
          <ac:picMkLst>
            <pc:docMk/>
            <pc:sldMk cId="3001792241" sldId="327"/>
            <ac:picMk id="9" creationId="{88A430D6-B8AA-1373-B420-15A4F7B00234}"/>
          </ac:picMkLst>
        </pc:picChg>
        <pc:cxnChg chg="add mod">
          <ac:chgData name="Hashimoto, Chie / 橋本　知依" userId="d974ff01-1f92-419a-ba7c-6fd3fb8463af" providerId="ADAL" clId="{CEC69B72-61DE-432E-9045-BEB07D4FEFC8}" dt="2023-09-26T07:07:00.894" v="6990" actId="478"/>
          <ac:cxnSpMkLst>
            <pc:docMk/>
            <pc:sldMk cId="3001792241" sldId="327"/>
            <ac:cxnSpMk id="11" creationId="{2CFBE8FE-F4C6-1CE3-D4FD-94553FDA1940}"/>
          </ac:cxnSpMkLst>
        </pc:cxnChg>
        <pc:cxnChg chg="add mod">
          <ac:chgData name="Hashimoto, Chie / 橋本　知依" userId="d974ff01-1f92-419a-ba7c-6fd3fb8463af" providerId="ADAL" clId="{CEC69B72-61DE-432E-9045-BEB07D4FEFC8}" dt="2023-09-26T07:05:21.240" v="6957" actId="164"/>
          <ac:cxnSpMkLst>
            <pc:docMk/>
            <pc:sldMk cId="3001792241" sldId="327"/>
            <ac:cxnSpMk id="12" creationId="{59F0663C-8104-925B-C469-FB42912232B1}"/>
          </ac:cxnSpMkLst>
        </pc:cxnChg>
      </pc:sldChg>
      <pc:sldChg chg="addSp delSp modSp add mod">
        <pc:chgData name="Hashimoto, Chie / 橋本　知依" userId="d974ff01-1f92-419a-ba7c-6fd3fb8463af" providerId="ADAL" clId="{CEC69B72-61DE-432E-9045-BEB07D4FEFC8}" dt="2023-09-26T07:08:35.379" v="7067" actId="20577"/>
        <pc:sldMkLst>
          <pc:docMk/>
          <pc:sldMk cId="3855689316" sldId="328"/>
        </pc:sldMkLst>
        <pc:spChg chg="add mod">
          <ac:chgData name="Hashimoto, Chie / 橋本　知依" userId="d974ff01-1f92-419a-ba7c-6fd3fb8463af" providerId="ADAL" clId="{CEC69B72-61DE-432E-9045-BEB07D4FEFC8}" dt="2023-09-13T04:18:43.191" v="3629" actId="1076"/>
          <ac:spMkLst>
            <pc:docMk/>
            <pc:sldMk cId="3855689316" sldId="328"/>
            <ac:spMk id="4" creationId="{DB7DA942-83B7-7330-1696-CA5120615363}"/>
          </ac:spMkLst>
        </pc:spChg>
        <pc:spChg chg="mod">
          <ac:chgData name="Hashimoto, Chie / 橋本　知依" userId="d974ff01-1f92-419a-ba7c-6fd3fb8463af" providerId="ADAL" clId="{CEC69B72-61DE-432E-9045-BEB07D4FEFC8}" dt="2023-09-12T09:16:52.629" v="2707" actId="164"/>
          <ac:spMkLst>
            <pc:docMk/>
            <pc:sldMk cId="3855689316" sldId="328"/>
            <ac:spMk id="17" creationId="{B316CAF4-FCD4-9ACB-602C-A144DBFC036C}"/>
          </ac:spMkLst>
        </pc:spChg>
        <pc:spChg chg="mod">
          <ac:chgData name="Hashimoto, Chie / 橋本　知依" userId="d974ff01-1f92-419a-ba7c-6fd3fb8463af" providerId="ADAL" clId="{CEC69B72-61DE-432E-9045-BEB07D4FEFC8}" dt="2023-09-12T09:16:52.629" v="2707" actId="164"/>
          <ac:spMkLst>
            <pc:docMk/>
            <pc:sldMk cId="3855689316" sldId="328"/>
            <ac:spMk id="18" creationId="{BBABFC79-3A7D-4354-404A-91456657F4FB}"/>
          </ac:spMkLst>
        </pc:spChg>
        <pc:spChg chg="del">
          <ac:chgData name="Hashimoto, Chie / 橋本　知依" userId="d974ff01-1f92-419a-ba7c-6fd3fb8463af" providerId="ADAL" clId="{CEC69B72-61DE-432E-9045-BEB07D4FEFC8}" dt="2023-09-12T09:16:56.558" v="2709" actId="478"/>
          <ac:spMkLst>
            <pc:docMk/>
            <pc:sldMk cId="3855689316" sldId="328"/>
            <ac:spMk id="22" creationId="{B64EDA99-177C-459E-DC48-F39DC867C855}"/>
          </ac:spMkLst>
        </pc:spChg>
        <pc:spChg chg="mod">
          <ac:chgData name="Hashimoto, Chie / 橋本　知依" userId="d974ff01-1f92-419a-ba7c-6fd3fb8463af" providerId="ADAL" clId="{CEC69B72-61DE-432E-9045-BEB07D4FEFC8}" dt="2023-09-13T04:18:43.191" v="3629" actId="1076"/>
          <ac:spMkLst>
            <pc:docMk/>
            <pc:sldMk cId="3855689316" sldId="328"/>
            <ac:spMk id="27" creationId="{BEA0EE62-0582-B3F7-F03C-911F97C78A7B}"/>
          </ac:spMkLst>
        </pc:spChg>
        <pc:grpChg chg="add mod">
          <ac:chgData name="Hashimoto, Chie / 橋本　知依" userId="d974ff01-1f92-419a-ba7c-6fd3fb8463af" providerId="ADAL" clId="{CEC69B72-61DE-432E-9045-BEB07D4FEFC8}" dt="2023-09-13T04:18:43.191" v="3629" actId="1076"/>
          <ac:grpSpMkLst>
            <pc:docMk/>
            <pc:sldMk cId="3855689316" sldId="328"/>
            <ac:grpSpMk id="2" creationId="{C03D44D3-B51E-7D67-8175-4CBB490D3B70}"/>
          </ac:grpSpMkLst>
        </pc:grpChg>
        <pc:grpChg chg="mod">
          <ac:chgData name="Hashimoto, Chie / 橋本　知依" userId="d974ff01-1f92-419a-ba7c-6fd3fb8463af" providerId="ADAL" clId="{CEC69B72-61DE-432E-9045-BEB07D4FEFC8}" dt="2023-09-12T09:16:52.629" v="2707" actId="164"/>
          <ac:grpSpMkLst>
            <pc:docMk/>
            <pc:sldMk cId="3855689316" sldId="328"/>
            <ac:grpSpMk id="15" creationId="{A1EB7960-60B8-BC4A-B7B0-B1009EE42956}"/>
          </ac:grpSpMkLst>
        </pc:grpChg>
        <pc:graphicFrameChg chg="mod modGraphic">
          <ac:chgData name="Hashimoto, Chie / 橋本　知依" userId="d974ff01-1f92-419a-ba7c-6fd3fb8463af" providerId="ADAL" clId="{CEC69B72-61DE-432E-9045-BEB07D4FEFC8}" dt="2023-09-26T07:08:35.379" v="7067" actId="20577"/>
          <ac:graphicFrameMkLst>
            <pc:docMk/>
            <pc:sldMk cId="3855689316" sldId="328"/>
            <ac:graphicFrameMk id="8" creationId="{07219AAD-97A6-3628-5ADC-E4FDDF648FDB}"/>
          </ac:graphicFrameMkLst>
        </pc:graphicFrameChg>
        <pc:picChg chg="mod">
          <ac:chgData name="Hashimoto, Chie / 橋本　知依" userId="d974ff01-1f92-419a-ba7c-6fd3fb8463af" providerId="ADAL" clId="{CEC69B72-61DE-432E-9045-BEB07D4FEFC8}" dt="2023-09-12T09:16:52.629" v="2707" actId="164"/>
          <ac:picMkLst>
            <pc:docMk/>
            <pc:sldMk cId="3855689316" sldId="328"/>
            <ac:picMk id="5" creationId="{B20297D4-F2F2-D17F-14E1-D5CFC8392E41}"/>
          </ac:picMkLst>
        </pc:picChg>
        <pc:picChg chg="mod">
          <ac:chgData name="Hashimoto, Chie / 橋本　知依" userId="d974ff01-1f92-419a-ba7c-6fd3fb8463af" providerId="ADAL" clId="{CEC69B72-61DE-432E-9045-BEB07D4FEFC8}" dt="2023-09-12T09:16:52.629" v="2707" actId="164"/>
          <ac:picMkLst>
            <pc:docMk/>
            <pc:sldMk cId="3855689316" sldId="328"/>
            <ac:picMk id="9" creationId="{3440F271-BC65-FB2F-F8D0-C7BC46D7037C}"/>
          </ac:picMkLst>
        </pc:picChg>
        <pc:cxnChg chg="mod">
          <ac:chgData name="Hashimoto, Chie / 橋本　知依" userId="d974ff01-1f92-419a-ba7c-6fd3fb8463af" providerId="ADAL" clId="{CEC69B72-61DE-432E-9045-BEB07D4FEFC8}" dt="2023-09-12T09:16:52.629" v="2707" actId="164"/>
          <ac:cxnSpMkLst>
            <pc:docMk/>
            <pc:sldMk cId="3855689316" sldId="328"/>
            <ac:cxnSpMk id="19" creationId="{23CF319B-769A-909C-EDAA-50B390F19F99}"/>
          </ac:cxnSpMkLst>
        </pc:cxnChg>
        <pc:cxnChg chg="mod">
          <ac:chgData name="Hashimoto, Chie / 橋本　知依" userId="d974ff01-1f92-419a-ba7c-6fd3fb8463af" providerId="ADAL" clId="{CEC69B72-61DE-432E-9045-BEB07D4FEFC8}" dt="2023-09-12T09:16:52.629" v="2707" actId="164"/>
          <ac:cxnSpMkLst>
            <pc:docMk/>
            <pc:sldMk cId="3855689316" sldId="328"/>
            <ac:cxnSpMk id="24" creationId="{8E8BC20D-D2FA-79D9-AB2A-AA571A0EE371}"/>
          </ac:cxnSpMkLst>
        </pc:cxnChg>
      </pc:sldChg>
      <pc:sldChg chg="delSp new del mod">
        <pc:chgData name="Hashimoto, Chie / 橋本　知依" userId="d974ff01-1f92-419a-ba7c-6fd3fb8463af" providerId="ADAL" clId="{CEC69B72-61DE-432E-9045-BEB07D4FEFC8}" dt="2023-09-25T23:47:30.211" v="3731" actId="47"/>
        <pc:sldMkLst>
          <pc:docMk/>
          <pc:sldMk cId="981623921" sldId="329"/>
        </pc:sldMkLst>
        <pc:spChg chg="del">
          <ac:chgData name="Hashimoto, Chie / 橋本　知依" userId="d974ff01-1f92-419a-ba7c-6fd3fb8463af" providerId="ADAL" clId="{CEC69B72-61DE-432E-9045-BEB07D4FEFC8}" dt="2023-09-25T23:47:26.672" v="3730" actId="478"/>
          <ac:spMkLst>
            <pc:docMk/>
            <pc:sldMk cId="981623921" sldId="329"/>
            <ac:spMk id="2" creationId="{769BFFD9-84B2-1726-F804-EC52B3D2DAC3}"/>
          </ac:spMkLst>
        </pc:spChg>
        <pc:spChg chg="del">
          <ac:chgData name="Hashimoto, Chie / 橋本　知依" userId="d974ff01-1f92-419a-ba7c-6fd3fb8463af" providerId="ADAL" clId="{CEC69B72-61DE-432E-9045-BEB07D4FEFC8}" dt="2023-09-25T23:47:26.672" v="3730" actId="478"/>
          <ac:spMkLst>
            <pc:docMk/>
            <pc:sldMk cId="981623921" sldId="329"/>
            <ac:spMk id="3" creationId="{7593802C-A45A-63CB-ACF3-F1BEE3609D08}"/>
          </ac:spMkLst>
        </pc:spChg>
        <pc:spChg chg="del">
          <ac:chgData name="Hashimoto, Chie / 橋本　知依" userId="d974ff01-1f92-419a-ba7c-6fd3fb8463af" providerId="ADAL" clId="{CEC69B72-61DE-432E-9045-BEB07D4FEFC8}" dt="2023-09-25T23:47:26.672" v="3730" actId="478"/>
          <ac:spMkLst>
            <pc:docMk/>
            <pc:sldMk cId="981623921" sldId="329"/>
            <ac:spMk id="4" creationId="{D431FE1C-3ECD-5073-78F7-0023F9C8211E}"/>
          </ac:spMkLst>
        </pc:spChg>
        <pc:spChg chg="del">
          <ac:chgData name="Hashimoto, Chie / 橋本　知依" userId="d974ff01-1f92-419a-ba7c-6fd3fb8463af" providerId="ADAL" clId="{CEC69B72-61DE-432E-9045-BEB07D4FEFC8}" dt="2023-09-25T23:47:26.672" v="3730" actId="478"/>
          <ac:spMkLst>
            <pc:docMk/>
            <pc:sldMk cId="981623921" sldId="329"/>
            <ac:spMk id="5" creationId="{92CFC14B-4A22-A0D1-EA89-88F7EB7EA20B}"/>
          </ac:spMkLst>
        </pc:spChg>
      </pc:sldChg>
      <pc:sldChg chg="addSp delSp modSp add del mod">
        <pc:chgData name="Hashimoto, Chie / 橋本　知依" userId="d974ff01-1f92-419a-ba7c-6fd3fb8463af" providerId="ADAL" clId="{CEC69B72-61DE-432E-9045-BEB07D4FEFC8}" dt="2023-09-26T07:07:22.327" v="6996" actId="47"/>
        <pc:sldMkLst>
          <pc:docMk/>
          <pc:sldMk cId="1541515246" sldId="329"/>
        </pc:sldMkLst>
        <pc:spChg chg="add del mod">
          <ac:chgData name="Hashimoto, Chie / 橋本　知依" userId="d974ff01-1f92-419a-ba7c-6fd3fb8463af" providerId="ADAL" clId="{CEC69B72-61DE-432E-9045-BEB07D4FEFC8}" dt="2023-09-26T07:05:16.284" v="6955" actId="21"/>
          <ac:spMkLst>
            <pc:docMk/>
            <pc:sldMk cId="1541515246" sldId="329"/>
            <ac:spMk id="9" creationId="{278FB008-2CCE-C668-4B79-4A707F70BFDC}"/>
          </ac:spMkLst>
        </pc:spChg>
        <pc:spChg chg="add del mod">
          <ac:chgData name="Hashimoto, Chie / 橋本　知依" userId="d974ff01-1f92-419a-ba7c-6fd3fb8463af" providerId="ADAL" clId="{CEC69B72-61DE-432E-9045-BEB07D4FEFC8}" dt="2023-09-26T07:05:16.284" v="6955" actId="21"/>
          <ac:spMkLst>
            <pc:docMk/>
            <pc:sldMk cId="1541515246" sldId="329"/>
            <ac:spMk id="13" creationId="{66CC4304-DBF3-E06C-C5C2-7A7B15196AC3}"/>
          </ac:spMkLst>
        </pc:spChg>
        <pc:graphicFrameChg chg="add del mod modGraphic">
          <ac:chgData name="Hashimoto, Chie / 橋本　知依" userId="d974ff01-1f92-419a-ba7c-6fd3fb8463af" providerId="ADAL" clId="{CEC69B72-61DE-432E-9045-BEB07D4FEFC8}" dt="2023-09-26T00:39:41.508" v="4200" actId="20577"/>
          <ac:graphicFrameMkLst>
            <pc:docMk/>
            <pc:sldMk cId="1541515246" sldId="329"/>
            <ac:graphicFrameMk id="8" creationId="{07219AAD-97A6-3628-5ADC-E4FDDF648FDB}"/>
          </ac:graphicFrameMkLst>
        </pc:graphicFrameChg>
        <pc:picChg chg="add del mod">
          <ac:chgData name="Hashimoto, Chie / 橋本　知依" userId="d974ff01-1f92-419a-ba7c-6fd3fb8463af" providerId="ADAL" clId="{CEC69B72-61DE-432E-9045-BEB07D4FEFC8}" dt="2023-09-26T07:05:16.284" v="6955" actId="21"/>
          <ac:picMkLst>
            <pc:docMk/>
            <pc:sldMk cId="1541515246" sldId="329"/>
            <ac:picMk id="3" creationId="{BD777D6E-7FF9-10A8-22D6-752153209459}"/>
          </ac:picMkLst>
        </pc:picChg>
        <pc:picChg chg="add del mod">
          <ac:chgData name="Hashimoto, Chie / 橋本　知依" userId="d974ff01-1f92-419a-ba7c-6fd3fb8463af" providerId="ADAL" clId="{CEC69B72-61DE-432E-9045-BEB07D4FEFC8}" dt="2023-09-26T00:20:49.640" v="3976"/>
          <ac:picMkLst>
            <pc:docMk/>
            <pc:sldMk cId="1541515246" sldId="329"/>
            <ac:picMk id="4" creationId="{955C9C5C-93AB-B309-B548-0DDD70AE3A12}"/>
          </ac:picMkLst>
        </pc:picChg>
        <pc:picChg chg="add del mod">
          <ac:chgData name="Hashimoto, Chie / 橋本　知依" userId="d974ff01-1f92-419a-ba7c-6fd3fb8463af" providerId="ADAL" clId="{CEC69B72-61DE-432E-9045-BEB07D4FEFC8}" dt="2023-09-26T07:05:16.284" v="6955" actId="21"/>
          <ac:picMkLst>
            <pc:docMk/>
            <pc:sldMk cId="1541515246" sldId="329"/>
            <ac:picMk id="7" creationId="{ECACED21-7080-70BA-06AD-31640C742C9A}"/>
          </ac:picMkLst>
        </pc:picChg>
        <pc:cxnChg chg="add del mod">
          <ac:chgData name="Hashimoto, Chie / 橋本　知依" userId="d974ff01-1f92-419a-ba7c-6fd3fb8463af" providerId="ADAL" clId="{CEC69B72-61DE-432E-9045-BEB07D4FEFC8}" dt="2023-09-26T07:05:16.284" v="6955" actId="21"/>
          <ac:cxnSpMkLst>
            <pc:docMk/>
            <pc:sldMk cId="1541515246" sldId="329"/>
            <ac:cxnSpMk id="10" creationId="{32259B52-2BB6-9088-DCB5-7507F1CC6668}"/>
          </ac:cxnSpMkLst>
        </pc:cxnChg>
      </pc:sldChg>
      <pc:sldChg chg="addSp modSp add del mod">
        <pc:chgData name="Hashimoto, Chie / 橋本　知依" userId="d974ff01-1f92-419a-ba7c-6fd3fb8463af" providerId="ADAL" clId="{CEC69B72-61DE-432E-9045-BEB07D4FEFC8}" dt="2023-09-26T07:04:45.565" v="6953" actId="47"/>
        <pc:sldMkLst>
          <pc:docMk/>
          <pc:sldMk cId="2043304112" sldId="330"/>
        </pc:sldMkLst>
        <pc:graphicFrameChg chg="mod modGraphic">
          <ac:chgData name="Hashimoto, Chie / 橋本　知依" userId="d974ff01-1f92-419a-ba7c-6fd3fb8463af" providerId="ADAL" clId="{CEC69B72-61DE-432E-9045-BEB07D4FEFC8}" dt="2023-09-26T00:39:36.402" v="4199" actId="6549"/>
          <ac:graphicFrameMkLst>
            <pc:docMk/>
            <pc:sldMk cId="2043304112" sldId="330"/>
            <ac:graphicFrameMk id="8" creationId="{07219AAD-97A6-3628-5ADC-E4FDDF648FDB}"/>
          </ac:graphicFrameMkLst>
        </pc:graphicFrameChg>
        <pc:picChg chg="add mod modCrop">
          <ac:chgData name="Hashimoto, Chie / 橋本　知依" userId="d974ff01-1f92-419a-ba7c-6fd3fb8463af" providerId="ADAL" clId="{CEC69B72-61DE-432E-9045-BEB07D4FEFC8}" dt="2023-09-26T00:27:56.351" v="4191" actId="1076"/>
          <ac:picMkLst>
            <pc:docMk/>
            <pc:sldMk cId="2043304112" sldId="330"/>
            <ac:picMk id="3" creationId="{8CFCF54C-5498-3D84-7B83-4D6EE3CC3C10}"/>
          </ac:picMkLst>
        </pc:picChg>
      </pc:sldChg>
      <pc:sldChg chg="addSp delSp modSp add mod">
        <pc:chgData name="Hashimoto, Chie / 橋本　知依" userId="d974ff01-1f92-419a-ba7c-6fd3fb8463af" providerId="ADAL" clId="{CEC69B72-61DE-432E-9045-BEB07D4FEFC8}" dt="2023-09-26T07:13:57.476" v="7226" actId="20577"/>
        <pc:sldMkLst>
          <pc:docMk/>
          <pc:sldMk cId="3792151018" sldId="331"/>
        </pc:sldMkLst>
        <pc:spChg chg="del">
          <ac:chgData name="Hashimoto, Chie / 橋本　知依" userId="d974ff01-1f92-419a-ba7c-6fd3fb8463af" providerId="ADAL" clId="{CEC69B72-61DE-432E-9045-BEB07D4FEFC8}" dt="2023-09-26T01:09:49.637" v="5030" actId="478"/>
          <ac:spMkLst>
            <pc:docMk/>
            <pc:sldMk cId="3792151018" sldId="331"/>
            <ac:spMk id="9" creationId="{278FB008-2CCE-C668-4B79-4A707F70BFDC}"/>
          </ac:spMkLst>
        </pc:spChg>
        <pc:spChg chg="add del">
          <ac:chgData name="Hashimoto, Chie / 橋本　知依" userId="d974ff01-1f92-419a-ba7c-6fd3fb8463af" providerId="ADAL" clId="{CEC69B72-61DE-432E-9045-BEB07D4FEFC8}" dt="2023-09-26T01:09:48.292" v="5029" actId="478"/>
          <ac:spMkLst>
            <pc:docMk/>
            <pc:sldMk cId="3792151018" sldId="331"/>
            <ac:spMk id="13" creationId="{66CC4304-DBF3-E06C-C5C2-7A7B15196AC3}"/>
          </ac:spMkLst>
        </pc:spChg>
        <pc:graphicFrameChg chg="mod modGraphic">
          <ac:chgData name="Hashimoto, Chie / 橋本　知依" userId="d974ff01-1f92-419a-ba7c-6fd3fb8463af" providerId="ADAL" clId="{CEC69B72-61DE-432E-9045-BEB07D4FEFC8}" dt="2023-09-26T07:13:57.476" v="7226" actId="20577"/>
          <ac:graphicFrameMkLst>
            <pc:docMk/>
            <pc:sldMk cId="3792151018" sldId="331"/>
            <ac:graphicFrameMk id="8" creationId="{07219AAD-97A6-3628-5ADC-E4FDDF648FDB}"/>
          </ac:graphicFrameMkLst>
        </pc:graphicFrameChg>
        <pc:picChg chg="add del">
          <ac:chgData name="Hashimoto, Chie / 橋本　知依" userId="d974ff01-1f92-419a-ba7c-6fd3fb8463af" providerId="ADAL" clId="{CEC69B72-61DE-432E-9045-BEB07D4FEFC8}" dt="2023-09-26T00:39:28.960" v="4195" actId="478"/>
          <ac:picMkLst>
            <pc:docMk/>
            <pc:sldMk cId="3792151018" sldId="331"/>
            <ac:picMk id="3" creationId="{BD777D6E-7FF9-10A8-22D6-752153209459}"/>
          </ac:picMkLst>
        </pc:picChg>
        <pc:picChg chg="add del">
          <ac:chgData name="Hashimoto, Chie / 橋本　知依" userId="d974ff01-1f92-419a-ba7c-6fd3fb8463af" providerId="ADAL" clId="{CEC69B72-61DE-432E-9045-BEB07D4FEFC8}" dt="2023-09-26T00:39:28.960" v="4195" actId="478"/>
          <ac:picMkLst>
            <pc:docMk/>
            <pc:sldMk cId="3792151018" sldId="331"/>
            <ac:picMk id="7" creationId="{ECACED21-7080-70BA-06AD-31640C742C9A}"/>
          </ac:picMkLst>
        </pc:picChg>
        <pc:cxnChg chg="add del mod">
          <ac:chgData name="Hashimoto, Chie / 橋本　知依" userId="d974ff01-1f92-419a-ba7c-6fd3fb8463af" providerId="ADAL" clId="{CEC69B72-61DE-432E-9045-BEB07D4FEFC8}" dt="2023-09-26T01:09:50.240" v="5031" actId="478"/>
          <ac:cxnSpMkLst>
            <pc:docMk/>
            <pc:sldMk cId="3792151018" sldId="331"/>
            <ac:cxnSpMk id="10" creationId="{32259B52-2BB6-9088-DCB5-7507F1CC6668}"/>
          </ac:cxnSpMkLst>
        </pc:cxnChg>
      </pc:sldChg>
      <pc:sldChg chg="addSp delSp modSp add mod">
        <pc:chgData name="Hashimoto, Chie / 橋本　知依" userId="d974ff01-1f92-419a-ba7c-6fd3fb8463af" providerId="ADAL" clId="{CEC69B72-61DE-432E-9045-BEB07D4FEFC8}" dt="2023-09-26T07:09:18.194" v="7071" actId="20577"/>
        <pc:sldMkLst>
          <pc:docMk/>
          <pc:sldMk cId="2146032486" sldId="332"/>
        </pc:sldMkLst>
        <pc:spChg chg="add mod">
          <ac:chgData name="Hashimoto, Chie / 橋本　知依" userId="d974ff01-1f92-419a-ba7c-6fd3fb8463af" providerId="ADAL" clId="{CEC69B72-61DE-432E-9045-BEB07D4FEFC8}" dt="2023-09-26T02:07:48.426" v="5842" actId="14100"/>
          <ac:spMkLst>
            <pc:docMk/>
            <pc:sldMk cId="2146032486" sldId="332"/>
            <ac:spMk id="5" creationId="{9B965895-68D2-9B52-9DBA-1F45A673C88E}"/>
          </ac:spMkLst>
        </pc:spChg>
        <pc:spChg chg="add mod">
          <ac:chgData name="Hashimoto, Chie / 橋本　知依" userId="d974ff01-1f92-419a-ba7c-6fd3fb8463af" providerId="ADAL" clId="{CEC69B72-61DE-432E-9045-BEB07D4FEFC8}" dt="2023-09-26T02:08:26.599" v="5960" actId="20577"/>
          <ac:spMkLst>
            <pc:docMk/>
            <pc:sldMk cId="2146032486" sldId="332"/>
            <ac:spMk id="7" creationId="{FEF36CF5-FFB4-CDD6-80B7-CF2960CD1E4F}"/>
          </ac:spMkLst>
        </pc:spChg>
        <pc:spChg chg="add del mod">
          <ac:chgData name="Hashimoto, Chie / 橋本　知依" userId="d974ff01-1f92-419a-ba7c-6fd3fb8463af" providerId="ADAL" clId="{CEC69B72-61DE-432E-9045-BEB07D4FEFC8}" dt="2023-09-26T02:12:07.251" v="6056"/>
          <ac:spMkLst>
            <pc:docMk/>
            <pc:sldMk cId="2146032486" sldId="332"/>
            <ac:spMk id="11" creationId="{903577AE-5439-05DF-5741-7F93AA10D81B}"/>
          </ac:spMkLst>
        </pc:spChg>
        <pc:spChg chg="add mod">
          <ac:chgData name="Hashimoto, Chie / 橋本　知依" userId="d974ff01-1f92-419a-ba7c-6fd3fb8463af" providerId="ADAL" clId="{CEC69B72-61DE-432E-9045-BEB07D4FEFC8}" dt="2023-09-26T02:12:20.883" v="6060" actId="1076"/>
          <ac:spMkLst>
            <pc:docMk/>
            <pc:sldMk cId="2146032486" sldId="332"/>
            <ac:spMk id="13" creationId="{6D0E5B90-2C7E-A916-8BDF-2AFAB97AF93C}"/>
          </ac:spMkLst>
        </pc:spChg>
        <pc:graphicFrameChg chg="mod modGraphic">
          <ac:chgData name="Hashimoto, Chie / 橋本　知依" userId="d974ff01-1f92-419a-ba7c-6fd3fb8463af" providerId="ADAL" clId="{CEC69B72-61DE-432E-9045-BEB07D4FEFC8}" dt="2023-09-26T07:09:18.194" v="7071" actId="20577"/>
          <ac:graphicFrameMkLst>
            <pc:docMk/>
            <pc:sldMk cId="2146032486" sldId="332"/>
            <ac:graphicFrameMk id="8" creationId="{07219AAD-97A6-3628-5ADC-E4FDDF648FDB}"/>
          </ac:graphicFrameMkLst>
        </pc:graphicFrameChg>
        <pc:picChg chg="del">
          <ac:chgData name="Hashimoto, Chie / 橋本　知依" userId="d974ff01-1f92-419a-ba7c-6fd3fb8463af" providerId="ADAL" clId="{CEC69B72-61DE-432E-9045-BEB07D4FEFC8}" dt="2023-09-26T01:55:22.683" v="5545" actId="478"/>
          <ac:picMkLst>
            <pc:docMk/>
            <pc:sldMk cId="2146032486" sldId="332"/>
            <ac:picMk id="3" creationId="{8CFCF54C-5498-3D84-7B83-4D6EE3CC3C10}"/>
          </ac:picMkLst>
        </pc:picChg>
        <pc:picChg chg="add mod">
          <ac:chgData name="Hashimoto, Chie / 橋本　知依" userId="d974ff01-1f92-419a-ba7c-6fd3fb8463af" providerId="ADAL" clId="{CEC69B72-61DE-432E-9045-BEB07D4FEFC8}" dt="2023-09-26T02:07:02.276" v="5749" actId="1076"/>
          <ac:picMkLst>
            <pc:docMk/>
            <pc:sldMk cId="2146032486" sldId="332"/>
            <ac:picMk id="4" creationId="{59CDC3D2-A17E-66FA-E2D8-7F315EB3A886}"/>
          </ac:picMkLst>
        </pc:picChg>
        <pc:picChg chg="add mod modCrop">
          <ac:chgData name="Hashimoto, Chie / 橋本　知依" userId="d974ff01-1f92-419a-ba7c-6fd3fb8463af" providerId="ADAL" clId="{CEC69B72-61DE-432E-9045-BEB07D4FEFC8}" dt="2023-09-26T02:12:04.542" v="6054" actId="1076"/>
          <ac:picMkLst>
            <pc:docMk/>
            <pc:sldMk cId="2146032486" sldId="332"/>
            <ac:picMk id="10" creationId="{FA377643-1B22-6053-E889-3C024D5DF1E9}"/>
          </ac:picMkLst>
        </pc:picChg>
        <pc:picChg chg="add mod ord">
          <ac:chgData name="Hashimoto, Chie / 橋本　知依" userId="d974ff01-1f92-419a-ba7c-6fd3fb8463af" providerId="ADAL" clId="{CEC69B72-61DE-432E-9045-BEB07D4FEFC8}" dt="2023-09-26T02:12:25.528" v="6063" actId="1076"/>
          <ac:picMkLst>
            <pc:docMk/>
            <pc:sldMk cId="2146032486" sldId="332"/>
            <ac:picMk id="12" creationId="{5C676528-979F-8D7C-96FF-BE0958571D49}"/>
          </ac:picMkLst>
        </pc:picChg>
      </pc:sldChg>
      <pc:sldChg chg="new del">
        <pc:chgData name="Hashimoto, Chie / 橋本　知依" userId="d974ff01-1f92-419a-ba7c-6fd3fb8463af" providerId="ADAL" clId="{CEC69B72-61DE-432E-9045-BEB07D4FEFC8}" dt="2023-09-26T01:54:57.112" v="5541" actId="47"/>
        <pc:sldMkLst>
          <pc:docMk/>
          <pc:sldMk cId="3764789913" sldId="332"/>
        </pc:sldMkLst>
      </pc:sldChg>
      <pc:sldChg chg="addSp delSp modSp add mod">
        <pc:chgData name="Hashimoto, Chie / 橋本　知依" userId="d974ff01-1f92-419a-ba7c-6fd3fb8463af" providerId="ADAL" clId="{CEC69B72-61DE-432E-9045-BEB07D4FEFC8}" dt="2023-09-26T07:09:20.217" v="7073" actId="20577"/>
        <pc:sldMkLst>
          <pc:docMk/>
          <pc:sldMk cId="2241326893" sldId="333"/>
        </pc:sldMkLst>
        <pc:spChg chg="del">
          <ac:chgData name="Hashimoto, Chie / 橋本　知依" userId="d974ff01-1f92-419a-ba7c-6fd3fb8463af" providerId="ADAL" clId="{CEC69B72-61DE-432E-9045-BEB07D4FEFC8}" dt="2023-09-26T02:14:28.680" v="6065" actId="478"/>
          <ac:spMkLst>
            <pc:docMk/>
            <pc:sldMk cId="2241326893" sldId="333"/>
            <ac:spMk id="5" creationId="{9B965895-68D2-9B52-9DBA-1F45A673C88E}"/>
          </ac:spMkLst>
        </pc:spChg>
        <pc:spChg chg="del">
          <ac:chgData name="Hashimoto, Chie / 橋本　知依" userId="d974ff01-1f92-419a-ba7c-6fd3fb8463af" providerId="ADAL" clId="{CEC69B72-61DE-432E-9045-BEB07D4FEFC8}" dt="2023-09-26T02:14:37.471" v="6069" actId="478"/>
          <ac:spMkLst>
            <pc:docMk/>
            <pc:sldMk cId="2241326893" sldId="333"/>
            <ac:spMk id="7" creationId="{FEF36CF5-FFB4-CDD6-80B7-CF2960CD1E4F}"/>
          </ac:spMkLst>
        </pc:spChg>
        <pc:spChg chg="del">
          <ac:chgData name="Hashimoto, Chie / 橋本　知依" userId="d974ff01-1f92-419a-ba7c-6fd3fb8463af" providerId="ADAL" clId="{CEC69B72-61DE-432E-9045-BEB07D4FEFC8}" dt="2023-09-26T02:16:26.980" v="6190" actId="478"/>
          <ac:spMkLst>
            <pc:docMk/>
            <pc:sldMk cId="2241326893" sldId="333"/>
            <ac:spMk id="13" creationId="{6D0E5B90-2C7E-A916-8BDF-2AFAB97AF93C}"/>
          </ac:spMkLst>
        </pc:spChg>
        <pc:spChg chg="add mod">
          <ac:chgData name="Hashimoto, Chie / 橋本　知依" userId="d974ff01-1f92-419a-ba7c-6fd3fb8463af" providerId="ADAL" clId="{CEC69B72-61DE-432E-9045-BEB07D4FEFC8}" dt="2023-09-26T02:17:31.525" v="6196" actId="1076"/>
          <ac:spMkLst>
            <pc:docMk/>
            <pc:sldMk cId="2241326893" sldId="333"/>
            <ac:spMk id="15" creationId="{027486A5-F98F-A8B2-FA43-A5B15A227633}"/>
          </ac:spMkLst>
        </pc:spChg>
        <pc:spChg chg="add mod">
          <ac:chgData name="Hashimoto, Chie / 橋本　知依" userId="d974ff01-1f92-419a-ba7c-6fd3fb8463af" providerId="ADAL" clId="{CEC69B72-61DE-432E-9045-BEB07D4FEFC8}" dt="2023-09-26T02:22:28.282" v="6338" actId="164"/>
          <ac:spMkLst>
            <pc:docMk/>
            <pc:sldMk cId="2241326893" sldId="333"/>
            <ac:spMk id="21" creationId="{96DB8264-927E-25AC-FD44-DF6C2D62AC1C}"/>
          </ac:spMkLst>
        </pc:spChg>
        <pc:spChg chg="add mod">
          <ac:chgData name="Hashimoto, Chie / 橋本　知依" userId="d974ff01-1f92-419a-ba7c-6fd3fb8463af" providerId="ADAL" clId="{CEC69B72-61DE-432E-9045-BEB07D4FEFC8}" dt="2023-09-26T02:22:28.282" v="6338" actId="164"/>
          <ac:spMkLst>
            <pc:docMk/>
            <pc:sldMk cId="2241326893" sldId="333"/>
            <ac:spMk id="23" creationId="{4A6FF479-584B-EBA4-4453-D82A0EE09609}"/>
          </ac:spMkLst>
        </pc:spChg>
        <pc:spChg chg="add mod">
          <ac:chgData name="Hashimoto, Chie / 橋本　知依" userId="d974ff01-1f92-419a-ba7c-6fd3fb8463af" providerId="ADAL" clId="{CEC69B72-61DE-432E-9045-BEB07D4FEFC8}" dt="2023-09-26T02:22:28.282" v="6338" actId="164"/>
          <ac:spMkLst>
            <pc:docMk/>
            <pc:sldMk cId="2241326893" sldId="333"/>
            <ac:spMk id="26" creationId="{90EEF916-0643-EA14-FC8C-61AAD9B0B68F}"/>
          </ac:spMkLst>
        </pc:spChg>
        <pc:spChg chg="add mod">
          <ac:chgData name="Hashimoto, Chie / 橋本　知依" userId="d974ff01-1f92-419a-ba7c-6fd3fb8463af" providerId="ADAL" clId="{CEC69B72-61DE-432E-9045-BEB07D4FEFC8}" dt="2023-09-26T02:27:30.287" v="6531" actId="14100"/>
          <ac:spMkLst>
            <pc:docMk/>
            <pc:sldMk cId="2241326893" sldId="333"/>
            <ac:spMk id="31" creationId="{4279095C-39A7-B223-510E-AB90EA720BD9}"/>
          </ac:spMkLst>
        </pc:spChg>
        <pc:spChg chg="add mod">
          <ac:chgData name="Hashimoto, Chie / 橋本　知依" userId="d974ff01-1f92-419a-ba7c-6fd3fb8463af" providerId="ADAL" clId="{CEC69B72-61DE-432E-9045-BEB07D4FEFC8}" dt="2023-09-26T02:31:26.906" v="6591" actId="1076"/>
          <ac:spMkLst>
            <pc:docMk/>
            <pc:sldMk cId="2241326893" sldId="333"/>
            <ac:spMk id="35" creationId="{0AE92C65-8825-CF03-9F0E-06584D444E4F}"/>
          </ac:spMkLst>
        </pc:spChg>
        <pc:grpChg chg="add mod">
          <ac:chgData name="Hashimoto, Chie / 橋本　知依" userId="d974ff01-1f92-419a-ba7c-6fd3fb8463af" providerId="ADAL" clId="{CEC69B72-61DE-432E-9045-BEB07D4FEFC8}" dt="2023-09-26T02:22:29.455" v="6339" actId="1076"/>
          <ac:grpSpMkLst>
            <pc:docMk/>
            <pc:sldMk cId="2241326893" sldId="333"/>
            <ac:grpSpMk id="28" creationId="{E9A80EC8-5BC9-696A-6224-DD4F7EE70608}"/>
          </ac:grpSpMkLst>
        </pc:grpChg>
        <pc:graphicFrameChg chg="mod modGraphic">
          <ac:chgData name="Hashimoto, Chie / 橋本　知依" userId="d974ff01-1f92-419a-ba7c-6fd3fb8463af" providerId="ADAL" clId="{CEC69B72-61DE-432E-9045-BEB07D4FEFC8}" dt="2023-09-26T07:09:20.217" v="7073" actId="20577"/>
          <ac:graphicFrameMkLst>
            <pc:docMk/>
            <pc:sldMk cId="2241326893" sldId="333"/>
            <ac:graphicFrameMk id="8" creationId="{07219AAD-97A6-3628-5ADC-E4FDDF648FDB}"/>
          </ac:graphicFrameMkLst>
        </pc:graphicFrameChg>
        <pc:picChg chg="add mod modCrop">
          <ac:chgData name="Hashimoto, Chie / 橋本　知依" userId="d974ff01-1f92-419a-ba7c-6fd3fb8463af" providerId="ADAL" clId="{CEC69B72-61DE-432E-9045-BEB07D4FEFC8}" dt="2023-09-26T02:17:27.379" v="6194" actId="732"/>
          <ac:picMkLst>
            <pc:docMk/>
            <pc:sldMk cId="2241326893" sldId="333"/>
            <ac:picMk id="3" creationId="{A6AEAA01-E298-C2E5-D8E0-527315B1A56E}"/>
          </ac:picMkLst>
        </pc:picChg>
        <pc:picChg chg="del">
          <ac:chgData name="Hashimoto, Chie / 橋本　知依" userId="d974ff01-1f92-419a-ba7c-6fd3fb8463af" providerId="ADAL" clId="{CEC69B72-61DE-432E-9045-BEB07D4FEFC8}" dt="2023-09-26T02:14:28.680" v="6065" actId="478"/>
          <ac:picMkLst>
            <pc:docMk/>
            <pc:sldMk cId="2241326893" sldId="333"/>
            <ac:picMk id="4" creationId="{59CDC3D2-A17E-66FA-E2D8-7F315EB3A886}"/>
          </ac:picMkLst>
        </pc:picChg>
        <pc:picChg chg="del">
          <ac:chgData name="Hashimoto, Chie / 橋本　知依" userId="d974ff01-1f92-419a-ba7c-6fd3fb8463af" providerId="ADAL" clId="{CEC69B72-61DE-432E-9045-BEB07D4FEFC8}" dt="2023-09-26T02:14:29.328" v="6066" actId="478"/>
          <ac:picMkLst>
            <pc:docMk/>
            <pc:sldMk cId="2241326893" sldId="333"/>
            <ac:picMk id="10" creationId="{FA377643-1B22-6053-E889-3C024D5DF1E9}"/>
          </ac:picMkLst>
        </pc:picChg>
        <pc:picChg chg="del">
          <ac:chgData name="Hashimoto, Chie / 橋本　知依" userId="d974ff01-1f92-419a-ba7c-6fd3fb8463af" providerId="ADAL" clId="{CEC69B72-61DE-432E-9045-BEB07D4FEFC8}" dt="2023-09-26T02:14:30.084" v="6067" actId="478"/>
          <ac:picMkLst>
            <pc:docMk/>
            <pc:sldMk cId="2241326893" sldId="333"/>
            <ac:picMk id="12" creationId="{5C676528-979F-8D7C-96FF-BE0958571D49}"/>
          </ac:picMkLst>
        </pc:picChg>
        <pc:picChg chg="add mod modCrop">
          <ac:chgData name="Hashimoto, Chie / 橋本　知依" userId="d974ff01-1f92-419a-ba7c-6fd3fb8463af" providerId="ADAL" clId="{CEC69B72-61DE-432E-9045-BEB07D4FEFC8}" dt="2023-09-26T02:22:28.282" v="6338" actId="164"/>
          <ac:picMkLst>
            <pc:docMk/>
            <pc:sldMk cId="2241326893" sldId="333"/>
            <ac:picMk id="17" creationId="{275BD719-ECB0-5BA1-1E06-960AA2CA31E2}"/>
          </ac:picMkLst>
        </pc:picChg>
        <pc:picChg chg="add mod modCrop">
          <ac:chgData name="Hashimoto, Chie / 橋本　知依" userId="d974ff01-1f92-419a-ba7c-6fd3fb8463af" providerId="ADAL" clId="{CEC69B72-61DE-432E-9045-BEB07D4FEFC8}" dt="2023-09-26T02:22:28.282" v="6338" actId="164"/>
          <ac:picMkLst>
            <pc:docMk/>
            <pc:sldMk cId="2241326893" sldId="333"/>
            <ac:picMk id="19" creationId="{D966E4CE-416C-3A65-D452-0EC7C1A76FE9}"/>
          </ac:picMkLst>
        </pc:picChg>
        <pc:picChg chg="add mod modCrop">
          <ac:chgData name="Hashimoto, Chie / 橋本　知依" userId="d974ff01-1f92-419a-ba7c-6fd3fb8463af" providerId="ADAL" clId="{CEC69B72-61DE-432E-9045-BEB07D4FEFC8}" dt="2023-09-26T02:27:23.491" v="6528" actId="1076"/>
          <ac:picMkLst>
            <pc:docMk/>
            <pc:sldMk cId="2241326893" sldId="333"/>
            <ac:picMk id="30" creationId="{E59F192A-5128-DC06-0A11-20A83D349909}"/>
          </ac:picMkLst>
        </pc:picChg>
        <pc:cxnChg chg="add mod">
          <ac:chgData name="Hashimoto, Chie / 橋本　知依" userId="d974ff01-1f92-419a-ba7c-6fd3fb8463af" providerId="ADAL" clId="{CEC69B72-61DE-432E-9045-BEB07D4FEFC8}" dt="2023-09-26T02:17:30.274" v="6195" actId="1076"/>
          <ac:cxnSpMkLst>
            <pc:docMk/>
            <pc:sldMk cId="2241326893" sldId="333"/>
            <ac:cxnSpMk id="11" creationId="{88A686F5-3CA9-743A-FEA1-11D3C1C514BD}"/>
          </ac:cxnSpMkLst>
        </pc:cxnChg>
        <pc:cxnChg chg="add mod">
          <ac:chgData name="Hashimoto, Chie / 橋本　知依" userId="d974ff01-1f92-419a-ba7c-6fd3fb8463af" providerId="ADAL" clId="{CEC69B72-61DE-432E-9045-BEB07D4FEFC8}" dt="2023-09-26T02:22:28.282" v="6338" actId="164"/>
          <ac:cxnSpMkLst>
            <pc:docMk/>
            <pc:sldMk cId="2241326893" sldId="333"/>
            <ac:cxnSpMk id="20" creationId="{6D995B42-B281-1EF1-4494-5F00254D67D1}"/>
          </ac:cxnSpMkLst>
        </pc:cxnChg>
        <pc:cxnChg chg="add mod">
          <ac:chgData name="Hashimoto, Chie / 橋本　知依" userId="d974ff01-1f92-419a-ba7c-6fd3fb8463af" providerId="ADAL" clId="{CEC69B72-61DE-432E-9045-BEB07D4FEFC8}" dt="2023-09-26T02:30:22.414" v="6534" actId="14100"/>
          <ac:cxnSpMkLst>
            <pc:docMk/>
            <pc:sldMk cId="2241326893" sldId="333"/>
            <ac:cxnSpMk id="32" creationId="{AFC21C73-0566-BCB4-F8F8-A3206C1DB208}"/>
          </ac:cxnSpMkLst>
        </pc:cxnChg>
      </pc:sldChg>
      <pc:sldChg chg="addSp delSp new del mod">
        <pc:chgData name="Hashimoto, Chie / 橋本　知依" userId="d974ff01-1f92-419a-ba7c-6fd3fb8463af" providerId="ADAL" clId="{CEC69B72-61DE-432E-9045-BEB07D4FEFC8}" dt="2023-09-26T05:52:10.193" v="6598" actId="47"/>
        <pc:sldMkLst>
          <pc:docMk/>
          <pc:sldMk cId="2862120742" sldId="334"/>
        </pc:sldMkLst>
        <pc:picChg chg="add del">
          <ac:chgData name="Hashimoto, Chie / 橋本　知依" userId="d974ff01-1f92-419a-ba7c-6fd3fb8463af" providerId="ADAL" clId="{CEC69B72-61DE-432E-9045-BEB07D4FEFC8}" dt="2023-09-26T05:52:02.059" v="6596" actId="21"/>
          <ac:picMkLst>
            <pc:docMk/>
            <pc:sldMk cId="2862120742" sldId="334"/>
            <ac:picMk id="7" creationId="{34F23AB4-4668-0125-3E89-B9E973128062}"/>
          </ac:picMkLst>
        </pc:picChg>
      </pc:sldChg>
      <pc:sldChg chg="addSp delSp modSp add mod">
        <pc:chgData name="Hashimoto, Chie / 橋本　知依" userId="d974ff01-1f92-419a-ba7c-6fd3fb8463af" providerId="ADAL" clId="{CEC69B72-61DE-432E-9045-BEB07D4FEFC8}" dt="2023-09-26T05:58:15.272" v="6950" actId="14100"/>
        <pc:sldMkLst>
          <pc:docMk/>
          <pc:sldMk cId="2257314426" sldId="335"/>
        </pc:sldMkLst>
        <pc:spChg chg="del">
          <ac:chgData name="Hashimoto, Chie / 橋本　知依" userId="d974ff01-1f92-419a-ba7c-6fd3fb8463af" providerId="ADAL" clId="{CEC69B72-61DE-432E-9045-BEB07D4FEFC8}" dt="2023-09-26T05:51:58.023" v="6595" actId="478"/>
          <ac:spMkLst>
            <pc:docMk/>
            <pc:sldMk cId="2257314426" sldId="335"/>
            <ac:spMk id="4" creationId="{DB7DA942-83B7-7330-1696-CA5120615363}"/>
          </ac:spMkLst>
        </pc:spChg>
        <pc:spChg chg="add mod">
          <ac:chgData name="Hashimoto, Chie / 橋本　知依" userId="d974ff01-1f92-419a-ba7c-6fd3fb8463af" providerId="ADAL" clId="{CEC69B72-61DE-432E-9045-BEB07D4FEFC8}" dt="2023-09-26T05:52:48.768" v="6646" actId="1076"/>
          <ac:spMkLst>
            <pc:docMk/>
            <pc:sldMk cId="2257314426" sldId="335"/>
            <ac:spMk id="13" creationId="{27DBB4F9-E8FD-A842-1319-C185B88AA9C0}"/>
          </ac:spMkLst>
        </pc:spChg>
        <pc:spChg chg="add mod">
          <ac:chgData name="Hashimoto, Chie / 橋本　知依" userId="d974ff01-1f92-419a-ba7c-6fd3fb8463af" providerId="ADAL" clId="{CEC69B72-61DE-432E-9045-BEB07D4FEFC8}" dt="2023-09-26T05:54:44.560" v="6765" actId="164"/>
          <ac:spMkLst>
            <pc:docMk/>
            <pc:sldMk cId="2257314426" sldId="335"/>
            <ac:spMk id="14" creationId="{79EC39AA-6C61-466A-40AC-37A276BAE84B}"/>
          </ac:spMkLst>
        </pc:spChg>
        <pc:spChg chg="add mod">
          <ac:chgData name="Hashimoto, Chie / 橋本　知依" userId="d974ff01-1f92-419a-ba7c-6fd3fb8463af" providerId="ADAL" clId="{CEC69B72-61DE-432E-9045-BEB07D4FEFC8}" dt="2023-09-26T05:58:15.272" v="6950" actId="14100"/>
          <ac:spMkLst>
            <pc:docMk/>
            <pc:sldMk cId="2257314426" sldId="335"/>
            <ac:spMk id="16" creationId="{5A52FFA9-A931-77C3-3820-4365CA337CC5}"/>
          </ac:spMkLst>
        </pc:spChg>
        <pc:spChg chg="add mod">
          <ac:chgData name="Hashimoto, Chie / 橋本　知依" userId="d974ff01-1f92-419a-ba7c-6fd3fb8463af" providerId="ADAL" clId="{CEC69B72-61DE-432E-9045-BEB07D4FEFC8}" dt="2023-09-26T05:57:18.436" v="6887" actId="164"/>
          <ac:spMkLst>
            <pc:docMk/>
            <pc:sldMk cId="2257314426" sldId="335"/>
            <ac:spMk id="21" creationId="{0048B84F-2535-CE80-245B-77FC25AEBA87}"/>
          </ac:spMkLst>
        </pc:spChg>
        <pc:spChg chg="del">
          <ac:chgData name="Hashimoto, Chie / 橋本　知依" userId="d974ff01-1f92-419a-ba7c-6fd3fb8463af" providerId="ADAL" clId="{CEC69B72-61DE-432E-9045-BEB07D4FEFC8}" dt="2023-09-26T05:51:58.023" v="6595" actId="478"/>
          <ac:spMkLst>
            <pc:docMk/>
            <pc:sldMk cId="2257314426" sldId="335"/>
            <ac:spMk id="27" creationId="{BEA0EE62-0582-B3F7-F03C-911F97C78A7B}"/>
          </ac:spMkLst>
        </pc:spChg>
        <pc:grpChg chg="del">
          <ac:chgData name="Hashimoto, Chie / 橋本　知依" userId="d974ff01-1f92-419a-ba7c-6fd3fb8463af" providerId="ADAL" clId="{CEC69B72-61DE-432E-9045-BEB07D4FEFC8}" dt="2023-09-26T05:51:58.023" v="6595" actId="478"/>
          <ac:grpSpMkLst>
            <pc:docMk/>
            <pc:sldMk cId="2257314426" sldId="335"/>
            <ac:grpSpMk id="2" creationId="{C03D44D3-B51E-7D67-8175-4CBB490D3B70}"/>
          </ac:grpSpMkLst>
        </pc:grpChg>
        <pc:grpChg chg="add mod">
          <ac:chgData name="Hashimoto, Chie / 橋本　知依" userId="d974ff01-1f92-419a-ba7c-6fd3fb8463af" providerId="ADAL" clId="{CEC69B72-61DE-432E-9045-BEB07D4FEFC8}" dt="2023-09-26T05:57:18.436" v="6887" actId="164"/>
          <ac:grpSpMkLst>
            <pc:docMk/>
            <pc:sldMk cId="2257314426" sldId="335"/>
            <ac:grpSpMk id="20" creationId="{BC768BCF-39F3-EBFD-ACDA-7FE538B814CF}"/>
          </ac:grpSpMkLst>
        </pc:grpChg>
        <pc:grpChg chg="add mod">
          <ac:chgData name="Hashimoto, Chie / 橋本　知依" userId="d974ff01-1f92-419a-ba7c-6fd3fb8463af" providerId="ADAL" clId="{CEC69B72-61DE-432E-9045-BEB07D4FEFC8}" dt="2023-09-26T05:57:20.671" v="6888" actId="14100"/>
          <ac:grpSpMkLst>
            <pc:docMk/>
            <pc:sldMk cId="2257314426" sldId="335"/>
            <ac:grpSpMk id="29" creationId="{344D974C-7DFA-20DD-1BCB-E28015C6F2E7}"/>
          </ac:grpSpMkLst>
        </pc:grpChg>
        <pc:graphicFrameChg chg="del">
          <ac:chgData name="Hashimoto, Chie / 橋本　知依" userId="d974ff01-1f92-419a-ba7c-6fd3fb8463af" providerId="ADAL" clId="{CEC69B72-61DE-432E-9045-BEB07D4FEFC8}" dt="2023-09-26T05:51:58.023" v="6595" actId="478"/>
          <ac:graphicFrameMkLst>
            <pc:docMk/>
            <pc:sldMk cId="2257314426" sldId="335"/>
            <ac:graphicFrameMk id="8" creationId="{07219AAD-97A6-3628-5ADC-E4FDDF648FDB}"/>
          </ac:graphicFrameMkLst>
        </pc:graphicFrameChg>
        <pc:picChg chg="add mod modCrop">
          <ac:chgData name="Hashimoto, Chie / 橋本　知依" userId="d974ff01-1f92-419a-ba7c-6fd3fb8463af" providerId="ADAL" clId="{CEC69B72-61DE-432E-9045-BEB07D4FEFC8}" dt="2023-09-26T05:54:44.560" v="6765" actId="164"/>
          <ac:picMkLst>
            <pc:docMk/>
            <pc:sldMk cId="2257314426" sldId="335"/>
            <ac:picMk id="7" creationId="{CFCF2DEB-772A-2411-5DFE-7E7E6DB488C5}"/>
          </ac:picMkLst>
        </pc:picChg>
        <pc:cxnChg chg="mod">
          <ac:chgData name="Hashimoto, Chie / 橋本　知依" userId="d974ff01-1f92-419a-ba7c-6fd3fb8463af" providerId="ADAL" clId="{CEC69B72-61DE-432E-9045-BEB07D4FEFC8}" dt="2023-09-26T05:51:58.023" v="6595" actId="478"/>
          <ac:cxnSpMkLst>
            <pc:docMk/>
            <pc:sldMk cId="2257314426" sldId="335"/>
            <ac:cxnSpMk id="11" creationId="{95A6F4A9-6B95-0BC8-08B0-EC9E4CC00159}"/>
          </ac:cxnSpMkLst>
        </pc:cxnChg>
        <pc:cxnChg chg="mod">
          <ac:chgData name="Hashimoto, Chie / 橋本　知依" userId="d974ff01-1f92-419a-ba7c-6fd3fb8463af" providerId="ADAL" clId="{CEC69B72-61DE-432E-9045-BEB07D4FEFC8}" dt="2023-09-26T05:51:58.023" v="6595" actId="478"/>
          <ac:cxnSpMkLst>
            <pc:docMk/>
            <pc:sldMk cId="2257314426" sldId="335"/>
            <ac:cxnSpMk id="19" creationId="{23CF319B-769A-909C-EDAA-50B390F19F99}"/>
          </ac:cxnSpMkLst>
        </pc:cxnChg>
        <pc:cxnChg chg="add del mod">
          <ac:chgData name="Hashimoto, Chie / 橋本　知依" userId="d974ff01-1f92-419a-ba7c-6fd3fb8463af" providerId="ADAL" clId="{CEC69B72-61DE-432E-9045-BEB07D4FEFC8}" dt="2023-09-26T05:55:34.691" v="6786" actId="478"/>
          <ac:cxnSpMkLst>
            <pc:docMk/>
            <pc:sldMk cId="2257314426" sldId="335"/>
            <ac:cxnSpMk id="23" creationId="{77BBA053-986B-A4C0-EE10-00023E246795}"/>
          </ac:cxnSpMkLst>
        </pc:cxnChg>
        <pc:cxnChg chg="mod">
          <ac:chgData name="Hashimoto, Chie / 橋本　知依" userId="d974ff01-1f92-419a-ba7c-6fd3fb8463af" providerId="ADAL" clId="{CEC69B72-61DE-432E-9045-BEB07D4FEFC8}" dt="2023-09-26T05:51:58.023" v="6595" actId="478"/>
          <ac:cxnSpMkLst>
            <pc:docMk/>
            <pc:sldMk cId="2257314426" sldId="335"/>
            <ac:cxnSpMk id="24" creationId="{8E8BC20D-D2FA-79D9-AB2A-AA571A0EE371}"/>
          </ac:cxnSpMkLst>
        </pc:cxnChg>
      </pc:sldChg>
    </pc:docChg>
  </pc:docChgLst>
  <pc:docChgLst>
    <pc:chgData name="Hashimoto, Chie / 橋本　知依" userId="d974ff01-1f92-419a-ba7c-6fd3fb8463af" providerId="ADAL" clId="{F7776893-6379-4981-A040-D340070C0D12}"/>
    <pc:docChg chg="undo redo custSel addSld delSld modSld">
      <pc:chgData name="Hashimoto, Chie / 橋本　知依" userId="d974ff01-1f92-419a-ba7c-6fd3fb8463af" providerId="ADAL" clId="{F7776893-6379-4981-A040-D340070C0D12}" dt="2023-10-10T08:50:18.285" v="3403" actId="20577"/>
      <pc:docMkLst>
        <pc:docMk/>
      </pc:docMkLst>
      <pc:sldChg chg="modSp mod">
        <pc:chgData name="Hashimoto, Chie / 橋本　知依" userId="d974ff01-1f92-419a-ba7c-6fd3fb8463af" providerId="ADAL" clId="{F7776893-6379-4981-A040-D340070C0D12}" dt="2023-10-10T05:03:13.073" v="14" actId="20577"/>
        <pc:sldMkLst>
          <pc:docMk/>
          <pc:sldMk cId="3840699567" sldId="303"/>
        </pc:sldMkLst>
        <pc:spChg chg="mod">
          <ac:chgData name="Hashimoto, Chie / 橋本　知依" userId="d974ff01-1f92-419a-ba7c-6fd3fb8463af" providerId="ADAL" clId="{F7776893-6379-4981-A040-D340070C0D12}" dt="2023-10-10T05:03:13.073" v="14" actId="20577"/>
          <ac:spMkLst>
            <pc:docMk/>
            <pc:sldMk cId="3840699567" sldId="303"/>
            <ac:spMk id="3" creationId="{530A82E1-8E0D-434A-9DF4-7C2ABD1A07A1}"/>
          </ac:spMkLst>
        </pc:spChg>
      </pc:sldChg>
      <pc:sldChg chg="addSp delSp modSp mod">
        <pc:chgData name="Hashimoto, Chie / 橋本　知依" userId="d974ff01-1f92-419a-ba7c-6fd3fb8463af" providerId="ADAL" clId="{F7776893-6379-4981-A040-D340070C0D12}" dt="2023-10-10T08:48:12.730" v="3130" actId="20577"/>
        <pc:sldMkLst>
          <pc:docMk/>
          <pc:sldMk cId="509033882" sldId="305"/>
        </pc:sldMkLst>
        <pc:spChg chg="mod">
          <ac:chgData name="Hashimoto, Chie / 橋本　知依" userId="d974ff01-1f92-419a-ba7c-6fd3fb8463af" providerId="ADAL" clId="{F7776893-6379-4981-A040-D340070C0D12}" dt="2023-10-10T05:03:18.055" v="21" actId="20577"/>
          <ac:spMkLst>
            <pc:docMk/>
            <pc:sldMk cId="509033882" sldId="305"/>
            <ac:spMk id="6" creationId="{531B4B9D-12EA-4BC5-4859-8E23CDDB1A22}"/>
          </ac:spMkLst>
        </pc:spChg>
        <pc:spChg chg="del">
          <ac:chgData name="Hashimoto, Chie / 橋本　知依" userId="d974ff01-1f92-419a-ba7c-6fd3fb8463af" providerId="ADAL" clId="{F7776893-6379-4981-A040-D340070C0D12}" dt="2023-10-10T05:38:19.414" v="80" actId="478"/>
          <ac:spMkLst>
            <pc:docMk/>
            <pc:sldMk cId="509033882" sldId="305"/>
            <ac:spMk id="9" creationId="{47E91424-5FE7-6556-52E8-365034950C29}"/>
          </ac:spMkLst>
        </pc:spChg>
        <pc:spChg chg="del">
          <ac:chgData name="Hashimoto, Chie / 橋本　知依" userId="d974ff01-1f92-419a-ba7c-6fd3fb8463af" providerId="ADAL" clId="{F7776893-6379-4981-A040-D340070C0D12}" dt="2023-10-10T05:38:19.414" v="80" actId="478"/>
          <ac:spMkLst>
            <pc:docMk/>
            <pc:sldMk cId="509033882" sldId="305"/>
            <ac:spMk id="10" creationId="{0940D357-D167-2D37-484C-EF8D5553AF55}"/>
          </ac:spMkLst>
        </pc:spChg>
        <pc:spChg chg="add mod">
          <ac:chgData name="Hashimoto, Chie / 橋本　知依" userId="d974ff01-1f92-419a-ba7c-6fd3fb8463af" providerId="ADAL" clId="{F7776893-6379-4981-A040-D340070C0D12}" dt="2023-10-10T05:49:15.008" v="239" actId="1076"/>
          <ac:spMkLst>
            <pc:docMk/>
            <pc:sldMk cId="509033882" sldId="305"/>
            <ac:spMk id="14" creationId="{2F1F5D93-3A64-BF85-7FE5-DEB5015267C9}"/>
          </ac:spMkLst>
        </pc:spChg>
        <pc:spChg chg="add mod">
          <ac:chgData name="Hashimoto, Chie / 橋本　知依" userId="d974ff01-1f92-419a-ba7c-6fd3fb8463af" providerId="ADAL" clId="{F7776893-6379-4981-A040-D340070C0D12}" dt="2023-10-10T05:49:37.417" v="263" actId="1076"/>
          <ac:spMkLst>
            <pc:docMk/>
            <pc:sldMk cId="509033882" sldId="305"/>
            <ac:spMk id="15" creationId="{9AE51388-2457-6B2E-3642-01861993E9D2}"/>
          </ac:spMkLst>
        </pc:spChg>
        <pc:spChg chg="add mod">
          <ac:chgData name="Hashimoto, Chie / 橋本　知依" userId="d974ff01-1f92-419a-ba7c-6fd3fb8463af" providerId="ADAL" clId="{F7776893-6379-4981-A040-D340070C0D12}" dt="2023-10-10T05:49:44.197" v="267" actId="1076"/>
          <ac:spMkLst>
            <pc:docMk/>
            <pc:sldMk cId="509033882" sldId="305"/>
            <ac:spMk id="16" creationId="{FA551613-80C7-9002-39C4-A8DC97E4A457}"/>
          </ac:spMkLst>
        </pc:spChg>
        <pc:graphicFrameChg chg="mod modGraphic">
          <ac:chgData name="Hashimoto, Chie / 橋本　知依" userId="d974ff01-1f92-419a-ba7c-6fd3fb8463af" providerId="ADAL" clId="{F7776893-6379-4981-A040-D340070C0D12}" dt="2023-10-10T08:48:12.730" v="3130" actId="20577"/>
          <ac:graphicFrameMkLst>
            <pc:docMk/>
            <pc:sldMk cId="509033882" sldId="305"/>
            <ac:graphicFrameMk id="28" creationId="{99FA9CBE-D388-811D-E0C2-694E6E6CE91B}"/>
          </ac:graphicFrameMkLst>
        </pc:graphicFrameChg>
        <pc:picChg chg="del">
          <ac:chgData name="Hashimoto, Chie / 橋本　知依" userId="d974ff01-1f92-419a-ba7c-6fd3fb8463af" providerId="ADAL" clId="{F7776893-6379-4981-A040-D340070C0D12}" dt="2023-10-10T05:38:19.414" v="80" actId="478"/>
          <ac:picMkLst>
            <pc:docMk/>
            <pc:sldMk cId="509033882" sldId="305"/>
            <ac:picMk id="5" creationId="{7BBC5EE6-06C7-0578-1EA5-3D9A849C07E8}"/>
          </ac:picMkLst>
        </pc:picChg>
        <pc:picChg chg="add mod modCrop">
          <ac:chgData name="Hashimoto, Chie / 橋本　知依" userId="d974ff01-1f92-419a-ba7c-6fd3fb8463af" providerId="ADAL" clId="{F7776893-6379-4981-A040-D340070C0D12}" dt="2023-10-10T05:49:03.538" v="236" actId="14100"/>
          <ac:picMkLst>
            <pc:docMk/>
            <pc:sldMk cId="509033882" sldId="305"/>
            <ac:picMk id="7" creationId="{4A5533C5-8F36-3D3B-B3F2-6340BF6FF027}"/>
          </ac:picMkLst>
        </pc:picChg>
        <pc:picChg chg="del">
          <ac:chgData name="Hashimoto, Chie / 橋本　知依" userId="d974ff01-1f92-419a-ba7c-6fd3fb8463af" providerId="ADAL" clId="{F7776893-6379-4981-A040-D340070C0D12}" dt="2023-10-10T05:38:19.414" v="80" actId="478"/>
          <ac:picMkLst>
            <pc:docMk/>
            <pc:sldMk cId="509033882" sldId="305"/>
            <ac:picMk id="8" creationId="{14D7C085-1AE1-CD11-40AB-EA9F677BEC1B}"/>
          </ac:picMkLst>
        </pc:picChg>
        <pc:picChg chg="add mod modCrop">
          <ac:chgData name="Hashimoto, Chie / 橋本　知依" userId="d974ff01-1f92-419a-ba7c-6fd3fb8463af" providerId="ADAL" clId="{F7776893-6379-4981-A040-D340070C0D12}" dt="2023-10-10T05:49:44.197" v="267" actId="1076"/>
          <ac:picMkLst>
            <pc:docMk/>
            <pc:sldMk cId="509033882" sldId="305"/>
            <ac:picMk id="12" creationId="{2F060B4F-C837-0902-555C-F84674E1C497}"/>
          </ac:picMkLst>
        </pc:picChg>
        <pc:cxnChg chg="add mod">
          <ac:chgData name="Hashimoto, Chie / 橋本　知依" userId="d974ff01-1f92-419a-ba7c-6fd3fb8463af" providerId="ADAL" clId="{F7776893-6379-4981-A040-D340070C0D12}" dt="2023-10-10T05:57:17.395" v="654" actId="1076"/>
          <ac:cxnSpMkLst>
            <pc:docMk/>
            <pc:sldMk cId="509033882" sldId="305"/>
            <ac:cxnSpMk id="13" creationId="{753534E4-5818-6C49-544E-C2C42864BEF9}"/>
          </ac:cxnSpMkLst>
        </pc:cxnChg>
      </pc:sldChg>
      <pc:sldChg chg="addSp delSp modSp add del mod">
        <pc:chgData name="Hashimoto, Chie / 橋本　知依" userId="d974ff01-1f92-419a-ba7c-6fd3fb8463af" providerId="ADAL" clId="{F7776893-6379-4981-A040-D340070C0D12}" dt="2023-10-10T08:50:13.618" v="3395" actId="20577"/>
        <pc:sldMkLst>
          <pc:docMk/>
          <pc:sldMk cId="1571775979" sldId="325"/>
        </pc:sldMkLst>
        <pc:spChg chg="del mod">
          <ac:chgData name="Hashimoto, Chie / 橋本　知依" userId="d974ff01-1f92-419a-ba7c-6fd3fb8463af" providerId="ADAL" clId="{F7776893-6379-4981-A040-D340070C0D12}" dt="2023-10-10T06:52:34.868" v="1175" actId="478"/>
          <ac:spMkLst>
            <pc:docMk/>
            <pc:sldMk cId="1571775979" sldId="325"/>
            <ac:spMk id="4" creationId="{923911F4-8179-E05C-CC03-65275EFBA3AA}"/>
          </ac:spMkLst>
        </pc:spChg>
        <pc:spChg chg="add mod">
          <ac:chgData name="Hashimoto, Chie / 橋本　知依" userId="d974ff01-1f92-419a-ba7c-6fd3fb8463af" providerId="ADAL" clId="{F7776893-6379-4981-A040-D340070C0D12}" dt="2023-10-10T06:57:32.155" v="1540" actId="164"/>
          <ac:spMkLst>
            <pc:docMk/>
            <pc:sldMk cId="1571775979" sldId="325"/>
            <ac:spMk id="11" creationId="{45D55979-507C-CEAA-4442-E004EB5683F0}"/>
          </ac:spMkLst>
        </pc:spChg>
        <pc:spChg chg="add mod">
          <ac:chgData name="Hashimoto, Chie / 橋本　知依" userId="d974ff01-1f92-419a-ba7c-6fd3fb8463af" providerId="ADAL" clId="{F7776893-6379-4981-A040-D340070C0D12}" dt="2023-10-10T07:02:25" v="1592" actId="1076"/>
          <ac:spMkLst>
            <pc:docMk/>
            <pc:sldMk cId="1571775979" sldId="325"/>
            <ac:spMk id="13" creationId="{DDE09D2E-4A8A-84BC-E4B2-1713D0FFDC89}"/>
          </ac:spMkLst>
        </pc:spChg>
        <pc:grpChg chg="add mod">
          <ac:chgData name="Hashimoto, Chie / 橋本　知依" userId="d974ff01-1f92-419a-ba7c-6fd3fb8463af" providerId="ADAL" clId="{F7776893-6379-4981-A040-D340070C0D12}" dt="2023-10-10T06:57:49.261" v="1545" actId="1076"/>
          <ac:grpSpMkLst>
            <pc:docMk/>
            <pc:sldMk cId="1571775979" sldId="325"/>
            <ac:grpSpMk id="12" creationId="{55A0E706-53AB-EAC4-F39B-61DC56C2E124}"/>
          </ac:grpSpMkLst>
        </pc:grpChg>
        <pc:graphicFrameChg chg="mod modGraphic">
          <ac:chgData name="Hashimoto, Chie / 橋本　知依" userId="d974ff01-1f92-419a-ba7c-6fd3fb8463af" providerId="ADAL" clId="{F7776893-6379-4981-A040-D340070C0D12}" dt="2023-10-10T08:50:13.618" v="3395" actId="20577"/>
          <ac:graphicFrameMkLst>
            <pc:docMk/>
            <pc:sldMk cId="1571775979" sldId="325"/>
            <ac:graphicFrameMk id="8" creationId="{07219AAD-97A6-3628-5ADC-E4FDDF648FDB}"/>
          </ac:graphicFrameMkLst>
        </pc:graphicFrameChg>
        <pc:picChg chg="del">
          <ac:chgData name="Hashimoto, Chie / 橋本　知依" userId="d974ff01-1f92-419a-ba7c-6fd3fb8463af" providerId="ADAL" clId="{F7776893-6379-4981-A040-D340070C0D12}" dt="2023-10-10T06:52:32.345" v="1171" actId="478"/>
          <ac:picMkLst>
            <pc:docMk/>
            <pc:sldMk cId="1571775979" sldId="325"/>
            <ac:picMk id="3" creationId="{541A6200-B81A-2A4A-AE98-2A6F5414F2D2}"/>
          </ac:picMkLst>
        </pc:picChg>
        <pc:picChg chg="add mod modCrop">
          <ac:chgData name="Hashimoto, Chie / 橋本　知依" userId="d974ff01-1f92-419a-ba7c-6fd3fb8463af" providerId="ADAL" clId="{F7776893-6379-4981-A040-D340070C0D12}" dt="2023-10-10T06:57:32.155" v="1540" actId="164"/>
          <ac:picMkLst>
            <pc:docMk/>
            <pc:sldMk cId="1571775979" sldId="325"/>
            <ac:picMk id="5" creationId="{64B1EE1C-5C9E-4E94-0F46-EBB51C5E3133}"/>
          </ac:picMkLst>
        </pc:picChg>
        <pc:picChg chg="add del">
          <ac:chgData name="Hashimoto, Chie / 橋本　知依" userId="d974ff01-1f92-419a-ba7c-6fd3fb8463af" providerId="ADAL" clId="{F7776893-6379-4981-A040-D340070C0D12}" dt="2023-10-10T06:57:10.209" v="1535" actId="22"/>
          <ac:picMkLst>
            <pc:docMk/>
            <pc:sldMk cId="1571775979" sldId="325"/>
            <ac:picMk id="10" creationId="{59661717-F1D1-DADE-E7B5-1FE6B8DA27AE}"/>
          </ac:picMkLst>
        </pc:picChg>
        <pc:cxnChg chg="del">
          <ac:chgData name="Hashimoto, Chie / 橋本　知依" userId="d974ff01-1f92-419a-ba7c-6fd3fb8463af" providerId="ADAL" clId="{F7776893-6379-4981-A040-D340070C0D12}" dt="2023-10-10T06:52:33.729" v="1173" actId="478"/>
          <ac:cxnSpMkLst>
            <pc:docMk/>
            <pc:sldMk cId="1571775979" sldId="325"/>
            <ac:cxnSpMk id="7" creationId="{EA51A57F-D599-4C1A-E0C7-B686E874640A}"/>
          </ac:cxnSpMkLst>
        </pc:cxnChg>
        <pc:cxnChg chg="add mod">
          <ac:chgData name="Hashimoto, Chie / 橋本　知依" userId="d974ff01-1f92-419a-ba7c-6fd3fb8463af" providerId="ADAL" clId="{F7776893-6379-4981-A040-D340070C0D12}" dt="2023-10-10T07:02:22.752" v="1591" actId="1076"/>
          <ac:cxnSpMkLst>
            <pc:docMk/>
            <pc:sldMk cId="1571775979" sldId="325"/>
            <ac:cxnSpMk id="14" creationId="{C99906DE-8F6B-A3F6-DB30-468DBDD27E89}"/>
          </ac:cxnSpMkLst>
        </pc:cxnChg>
      </pc:sldChg>
      <pc:sldChg chg="del">
        <pc:chgData name="Hashimoto, Chie / 橋本　知依" userId="d974ff01-1f92-419a-ba7c-6fd3fb8463af" providerId="ADAL" clId="{F7776893-6379-4981-A040-D340070C0D12}" dt="2023-10-10T05:51:59.996" v="271" actId="47"/>
        <pc:sldMkLst>
          <pc:docMk/>
          <pc:sldMk cId="2150662362" sldId="326"/>
        </pc:sldMkLst>
      </pc:sldChg>
      <pc:sldChg chg="add del">
        <pc:chgData name="Hashimoto, Chie / 橋本　知依" userId="d974ff01-1f92-419a-ba7c-6fd3fb8463af" providerId="ADAL" clId="{F7776893-6379-4981-A040-D340070C0D12}" dt="2023-10-10T06:58:01.263" v="1548" actId="47"/>
        <pc:sldMkLst>
          <pc:docMk/>
          <pc:sldMk cId="3001792241" sldId="327"/>
        </pc:sldMkLst>
      </pc:sldChg>
      <pc:sldChg chg="del">
        <pc:chgData name="Hashimoto, Chie / 橋本　知依" userId="d974ff01-1f92-419a-ba7c-6fd3fb8463af" providerId="ADAL" clId="{F7776893-6379-4981-A040-D340070C0D12}" dt="2023-10-10T05:52:01.353" v="272" actId="47"/>
        <pc:sldMkLst>
          <pc:docMk/>
          <pc:sldMk cId="3855689316" sldId="328"/>
        </pc:sldMkLst>
      </pc:sldChg>
      <pc:sldChg chg="addSp delSp modSp add del mod">
        <pc:chgData name="Hashimoto, Chie / 橋本　知依" userId="d974ff01-1f92-419a-ba7c-6fd3fb8463af" providerId="ADAL" clId="{F7776893-6379-4981-A040-D340070C0D12}" dt="2023-10-10T08:50:18.285" v="3403" actId="20577"/>
        <pc:sldMkLst>
          <pc:docMk/>
          <pc:sldMk cId="3792151018" sldId="331"/>
        </pc:sldMkLst>
        <pc:spChg chg="add del mod">
          <ac:chgData name="Hashimoto, Chie / 橋本　知依" userId="d974ff01-1f92-419a-ba7c-6fd3fb8463af" providerId="ADAL" clId="{F7776893-6379-4981-A040-D340070C0D12}" dt="2023-10-10T07:40:59.352" v="2804" actId="478"/>
          <ac:spMkLst>
            <pc:docMk/>
            <pc:sldMk cId="3792151018" sldId="331"/>
            <ac:spMk id="4" creationId="{C108082E-AAF4-AD0D-078A-9B27F9AF0DD9}"/>
          </ac:spMkLst>
        </pc:spChg>
        <pc:spChg chg="add del mod">
          <ac:chgData name="Hashimoto, Chie / 橋本　知依" userId="d974ff01-1f92-419a-ba7c-6fd3fb8463af" providerId="ADAL" clId="{F7776893-6379-4981-A040-D340070C0D12}" dt="2023-10-10T07:44:31.748" v="2834" actId="478"/>
          <ac:spMkLst>
            <pc:docMk/>
            <pc:sldMk cId="3792151018" sldId="331"/>
            <ac:spMk id="9" creationId="{61B461E3-0179-608D-1B7F-F05A278D1317}"/>
          </ac:spMkLst>
        </pc:spChg>
        <pc:spChg chg="add del mod">
          <ac:chgData name="Hashimoto, Chie / 橋本　知依" userId="d974ff01-1f92-419a-ba7c-6fd3fb8463af" providerId="ADAL" clId="{F7776893-6379-4981-A040-D340070C0D12}" dt="2023-10-10T07:44:29.936" v="2833" actId="478"/>
          <ac:spMkLst>
            <pc:docMk/>
            <pc:sldMk cId="3792151018" sldId="331"/>
            <ac:spMk id="10" creationId="{72D6D97A-7622-8997-D3B7-590E2C852D2D}"/>
          </ac:spMkLst>
        </pc:spChg>
        <pc:spChg chg="add del mod">
          <ac:chgData name="Hashimoto, Chie / 橋本　知依" userId="d974ff01-1f92-419a-ba7c-6fd3fb8463af" providerId="ADAL" clId="{F7776893-6379-4981-A040-D340070C0D12}" dt="2023-10-10T08:47:40.715" v="3108" actId="478"/>
          <ac:spMkLst>
            <pc:docMk/>
            <pc:sldMk cId="3792151018" sldId="331"/>
            <ac:spMk id="23" creationId="{03CF903F-B406-E17D-EADD-203EF9FBBCE9}"/>
          </ac:spMkLst>
        </pc:spChg>
        <pc:spChg chg="add del mod">
          <ac:chgData name="Hashimoto, Chie / 橋本　知依" userId="d974ff01-1f92-419a-ba7c-6fd3fb8463af" providerId="ADAL" clId="{F7776893-6379-4981-A040-D340070C0D12}" dt="2023-10-10T08:47:39.905" v="3107" actId="478"/>
          <ac:spMkLst>
            <pc:docMk/>
            <pc:sldMk cId="3792151018" sldId="331"/>
            <ac:spMk id="24" creationId="{DD0290B0-C862-D345-6642-EFEEE67B39D3}"/>
          </ac:spMkLst>
        </pc:spChg>
        <pc:spChg chg="add del mod">
          <ac:chgData name="Hashimoto, Chie / 橋本　知依" userId="d974ff01-1f92-419a-ba7c-6fd3fb8463af" providerId="ADAL" clId="{F7776893-6379-4981-A040-D340070C0D12}" dt="2023-10-10T07:53:23.972" v="2929" actId="478"/>
          <ac:spMkLst>
            <pc:docMk/>
            <pc:sldMk cId="3792151018" sldId="331"/>
            <ac:spMk id="25" creationId="{061BA6CA-4173-DB43-0F45-655B97B48BE1}"/>
          </ac:spMkLst>
        </pc:spChg>
        <pc:grpChg chg="add del mod">
          <ac:chgData name="Hashimoto, Chie / 橋本　知依" userId="d974ff01-1f92-419a-ba7c-6fd3fb8463af" providerId="ADAL" clId="{F7776893-6379-4981-A040-D340070C0D12}" dt="2023-10-10T08:47:38.939" v="3106" actId="478"/>
          <ac:grpSpMkLst>
            <pc:docMk/>
            <pc:sldMk cId="3792151018" sldId="331"/>
            <ac:grpSpMk id="22" creationId="{1B25ABE0-58AB-A5D2-3070-7C6A6CD19989}"/>
          </ac:grpSpMkLst>
        </pc:grpChg>
        <pc:graphicFrameChg chg="mod modGraphic">
          <ac:chgData name="Hashimoto, Chie / 橋本　知依" userId="d974ff01-1f92-419a-ba7c-6fd3fb8463af" providerId="ADAL" clId="{F7776893-6379-4981-A040-D340070C0D12}" dt="2023-10-10T08:50:18.285" v="3403" actId="20577"/>
          <ac:graphicFrameMkLst>
            <pc:docMk/>
            <pc:sldMk cId="3792151018" sldId="331"/>
            <ac:graphicFrameMk id="8" creationId="{07219AAD-97A6-3628-5ADC-E4FDDF648FDB}"/>
          </ac:graphicFrameMkLst>
        </pc:graphicFrameChg>
        <pc:picChg chg="add mod">
          <ac:chgData name="Hashimoto, Chie / 橋本　知依" userId="d974ff01-1f92-419a-ba7c-6fd3fb8463af" providerId="ADAL" clId="{F7776893-6379-4981-A040-D340070C0D12}" dt="2023-10-10T07:47:14.592" v="2921" actId="1076"/>
          <ac:picMkLst>
            <pc:docMk/>
            <pc:sldMk cId="3792151018" sldId="331"/>
            <ac:picMk id="3" creationId="{6C54269A-B009-4557-ED31-07AB8F61A815}"/>
          </ac:picMkLst>
        </pc:picChg>
        <pc:picChg chg="add mod">
          <ac:chgData name="Hashimoto, Chie / 橋本　知依" userId="d974ff01-1f92-419a-ba7c-6fd3fb8463af" providerId="ADAL" clId="{F7776893-6379-4981-A040-D340070C0D12}" dt="2023-10-10T07:45:18.804" v="2843" actId="164"/>
          <ac:picMkLst>
            <pc:docMk/>
            <pc:sldMk cId="3792151018" sldId="331"/>
            <ac:picMk id="5" creationId="{F41D1E3D-90CF-A180-33D8-CA43279F6EA4}"/>
          </ac:picMkLst>
        </pc:picChg>
        <pc:picChg chg="add del mod">
          <ac:chgData name="Hashimoto, Chie / 橋本　知依" userId="d974ff01-1f92-419a-ba7c-6fd3fb8463af" providerId="ADAL" clId="{F7776893-6379-4981-A040-D340070C0D12}" dt="2023-10-10T07:54:12.902" v="3071" actId="478"/>
          <ac:picMkLst>
            <pc:docMk/>
            <pc:sldMk cId="3792151018" sldId="331"/>
            <ac:picMk id="27" creationId="{82E870B9-314F-E087-7F09-AE82498FC5B6}"/>
          </ac:picMkLst>
        </pc:picChg>
        <pc:cxnChg chg="add mod ord">
          <ac:chgData name="Hashimoto, Chie / 橋本　知依" userId="d974ff01-1f92-419a-ba7c-6fd3fb8463af" providerId="ADAL" clId="{F7776893-6379-4981-A040-D340070C0D12}" dt="2023-10-10T07:46:28.885" v="2880" actId="166"/>
          <ac:cxnSpMkLst>
            <pc:docMk/>
            <pc:sldMk cId="3792151018" sldId="331"/>
            <ac:cxnSpMk id="7" creationId="{9C3AC6C6-F4D5-B73D-3634-A1CAC46071C3}"/>
          </ac:cxnSpMkLst>
        </pc:cxnChg>
      </pc:sldChg>
      <pc:sldChg chg="addSp delSp modSp add del mod">
        <pc:chgData name="Hashimoto, Chie / 橋本　知依" userId="d974ff01-1f92-419a-ba7c-6fd3fb8463af" providerId="ADAL" clId="{F7776893-6379-4981-A040-D340070C0D12}" dt="2023-10-10T08:50:01.266" v="3379" actId="20577"/>
        <pc:sldMkLst>
          <pc:docMk/>
          <pc:sldMk cId="2146032486" sldId="332"/>
        </pc:sldMkLst>
        <pc:spChg chg="add del">
          <ac:chgData name="Hashimoto, Chie / 橋本　知依" userId="d974ff01-1f92-419a-ba7c-6fd3fb8463af" providerId="ADAL" clId="{F7776893-6379-4981-A040-D340070C0D12}" dt="2023-10-10T05:55:55.025" v="624"/>
          <ac:spMkLst>
            <pc:docMk/>
            <pc:sldMk cId="2146032486" sldId="332"/>
            <ac:spMk id="2" creationId="{2C15CB32-CD7F-A5C1-721B-941C59DABE70}"/>
          </ac:spMkLst>
        </pc:spChg>
        <pc:spChg chg="del">
          <ac:chgData name="Hashimoto, Chie / 橋本　知依" userId="d974ff01-1f92-419a-ba7c-6fd3fb8463af" providerId="ADAL" clId="{F7776893-6379-4981-A040-D340070C0D12}" dt="2023-10-10T05:52:34.238" v="274" actId="478"/>
          <ac:spMkLst>
            <pc:docMk/>
            <pc:sldMk cId="2146032486" sldId="332"/>
            <ac:spMk id="5" creationId="{9B965895-68D2-9B52-9DBA-1F45A673C88E}"/>
          </ac:spMkLst>
        </pc:spChg>
        <pc:spChg chg="mod ord">
          <ac:chgData name="Hashimoto, Chie / 橋本　知依" userId="d974ff01-1f92-419a-ba7c-6fd3fb8463af" providerId="ADAL" clId="{F7776893-6379-4981-A040-D340070C0D12}" dt="2023-10-10T05:58:19.665" v="759" actId="1076"/>
          <ac:spMkLst>
            <pc:docMk/>
            <pc:sldMk cId="2146032486" sldId="332"/>
            <ac:spMk id="7" creationId="{FEF36CF5-FFB4-CDD6-80B7-CF2960CD1E4F}"/>
          </ac:spMkLst>
        </pc:spChg>
        <pc:spChg chg="add mod">
          <ac:chgData name="Hashimoto, Chie / 橋本　知依" userId="d974ff01-1f92-419a-ba7c-6fd3fb8463af" providerId="ADAL" clId="{F7776893-6379-4981-A040-D340070C0D12}" dt="2023-10-10T05:56:38.850" v="643" actId="164"/>
          <ac:spMkLst>
            <pc:docMk/>
            <pc:sldMk cId="2146032486" sldId="332"/>
            <ac:spMk id="9" creationId="{B227115E-A643-7C1C-85B2-4AF7D0FEB146}"/>
          </ac:spMkLst>
        </pc:spChg>
        <pc:spChg chg="add mod">
          <ac:chgData name="Hashimoto, Chie / 橋本　知依" userId="d974ff01-1f92-419a-ba7c-6fd3fb8463af" providerId="ADAL" clId="{F7776893-6379-4981-A040-D340070C0D12}" dt="2023-10-10T05:56:38.850" v="643" actId="164"/>
          <ac:spMkLst>
            <pc:docMk/>
            <pc:sldMk cId="2146032486" sldId="332"/>
            <ac:spMk id="11" creationId="{7BE1BF61-3486-C963-70CB-33E1AF7AEE35}"/>
          </ac:spMkLst>
        </pc:spChg>
        <pc:spChg chg="del">
          <ac:chgData name="Hashimoto, Chie / 橋本　知依" userId="d974ff01-1f92-419a-ba7c-6fd3fb8463af" providerId="ADAL" clId="{F7776893-6379-4981-A040-D340070C0D12}" dt="2023-10-10T05:52:49.848" v="282" actId="478"/>
          <ac:spMkLst>
            <pc:docMk/>
            <pc:sldMk cId="2146032486" sldId="332"/>
            <ac:spMk id="13" creationId="{6D0E5B90-2C7E-A916-8BDF-2AFAB97AF93C}"/>
          </ac:spMkLst>
        </pc:spChg>
        <pc:spChg chg="add mod">
          <ac:chgData name="Hashimoto, Chie / 橋本　知依" userId="d974ff01-1f92-419a-ba7c-6fd3fb8463af" providerId="ADAL" clId="{F7776893-6379-4981-A040-D340070C0D12}" dt="2023-10-10T05:58:34.177" v="777" actId="1076"/>
          <ac:spMkLst>
            <pc:docMk/>
            <pc:sldMk cId="2146032486" sldId="332"/>
            <ac:spMk id="20" creationId="{39ACF685-4E05-793D-A2AB-0E92345F76C2}"/>
          </ac:spMkLst>
        </pc:spChg>
        <pc:spChg chg="add mod">
          <ac:chgData name="Hashimoto, Chie / 橋本　知依" userId="d974ff01-1f92-419a-ba7c-6fd3fb8463af" providerId="ADAL" clId="{F7776893-6379-4981-A040-D340070C0D12}" dt="2023-10-10T05:58:41.408" v="790" actId="1076"/>
          <ac:spMkLst>
            <pc:docMk/>
            <pc:sldMk cId="2146032486" sldId="332"/>
            <ac:spMk id="21" creationId="{B5CCBA87-62C0-319F-CF5B-BF1CDDCD3F3D}"/>
          </ac:spMkLst>
        </pc:spChg>
        <pc:spChg chg="add mod">
          <ac:chgData name="Hashimoto, Chie / 橋本　知依" userId="d974ff01-1f92-419a-ba7c-6fd3fb8463af" providerId="ADAL" clId="{F7776893-6379-4981-A040-D340070C0D12}" dt="2023-10-10T06:48:56.367" v="1105" actId="1076"/>
          <ac:spMkLst>
            <pc:docMk/>
            <pc:sldMk cId="2146032486" sldId="332"/>
            <ac:spMk id="26" creationId="{7167C6EC-E094-F9D3-CAB5-CDF84E141B13}"/>
          </ac:spMkLst>
        </pc:spChg>
        <pc:spChg chg="add mod">
          <ac:chgData name="Hashimoto, Chie / 橋本　知依" userId="d974ff01-1f92-419a-ba7c-6fd3fb8463af" providerId="ADAL" clId="{F7776893-6379-4981-A040-D340070C0D12}" dt="2023-10-10T06:48:54.499" v="1104" actId="1076"/>
          <ac:spMkLst>
            <pc:docMk/>
            <pc:sldMk cId="2146032486" sldId="332"/>
            <ac:spMk id="27" creationId="{D178B52D-F11F-DA95-8265-2EF3D0AB4D7D}"/>
          </ac:spMkLst>
        </pc:spChg>
        <pc:spChg chg="add del mod">
          <ac:chgData name="Hashimoto, Chie / 橋本　知依" userId="d974ff01-1f92-419a-ba7c-6fd3fb8463af" providerId="ADAL" clId="{F7776893-6379-4981-A040-D340070C0D12}" dt="2023-10-10T06:49:20.592" v="1113" actId="478"/>
          <ac:spMkLst>
            <pc:docMk/>
            <pc:sldMk cId="2146032486" sldId="332"/>
            <ac:spMk id="28" creationId="{FCE13713-D91D-9C24-FB1F-B167D1BFDA03}"/>
          </ac:spMkLst>
        </pc:spChg>
        <pc:spChg chg="add mod">
          <ac:chgData name="Hashimoto, Chie / 橋本　知依" userId="d974ff01-1f92-419a-ba7c-6fd3fb8463af" providerId="ADAL" clId="{F7776893-6379-4981-A040-D340070C0D12}" dt="2023-10-10T06:49:18.941" v="1112" actId="14100"/>
          <ac:spMkLst>
            <pc:docMk/>
            <pc:sldMk cId="2146032486" sldId="332"/>
            <ac:spMk id="29" creationId="{98D206A0-19B4-B7DE-DEC9-E1905F1641FF}"/>
          </ac:spMkLst>
        </pc:spChg>
        <pc:spChg chg="add mod">
          <ac:chgData name="Hashimoto, Chie / 橋本　知依" userId="d974ff01-1f92-419a-ba7c-6fd3fb8463af" providerId="ADAL" clId="{F7776893-6379-4981-A040-D340070C0D12}" dt="2023-10-10T06:49:35.405" v="1160" actId="1076"/>
          <ac:spMkLst>
            <pc:docMk/>
            <pc:sldMk cId="2146032486" sldId="332"/>
            <ac:spMk id="30" creationId="{7BBB140E-AC8D-D15E-721B-C4D1D417D976}"/>
          </ac:spMkLst>
        </pc:spChg>
        <pc:grpChg chg="add mod">
          <ac:chgData name="Hashimoto, Chie / 橋本　知依" userId="d974ff01-1f92-419a-ba7c-6fd3fb8463af" providerId="ADAL" clId="{F7776893-6379-4981-A040-D340070C0D12}" dt="2023-10-10T05:57:13.451" v="652" actId="1076"/>
          <ac:grpSpMkLst>
            <pc:docMk/>
            <pc:sldMk cId="2146032486" sldId="332"/>
            <ac:grpSpMk id="14" creationId="{2464F834-EAE7-EE55-0416-AE33706F4A1E}"/>
          </ac:grpSpMkLst>
        </pc:grpChg>
        <pc:graphicFrameChg chg="mod modGraphic">
          <ac:chgData name="Hashimoto, Chie / 橋本　知依" userId="d974ff01-1f92-419a-ba7c-6fd3fb8463af" providerId="ADAL" clId="{F7776893-6379-4981-A040-D340070C0D12}" dt="2023-10-10T08:50:01.266" v="3379" actId="20577"/>
          <ac:graphicFrameMkLst>
            <pc:docMk/>
            <pc:sldMk cId="2146032486" sldId="332"/>
            <ac:graphicFrameMk id="8" creationId="{07219AAD-97A6-3628-5ADC-E4FDDF648FDB}"/>
          </ac:graphicFrameMkLst>
        </pc:graphicFrameChg>
        <pc:picChg chg="add mod modCrop">
          <ac:chgData name="Hashimoto, Chie / 橋本　知依" userId="d974ff01-1f92-419a-ba7c-6fd3fb8463af" providerId="ADAL" clId="{F7776893-6379-4981-A040-D340070C0D12}" dt="2023-10-10T05:56:38.850" v="643" actId="164"/>
          <ac:picMkLst>
            <pc:docMk/>
            <pc:sldMk cId="2146032486" sldId="332"/>
            <ac:picMk id="3" creationId="{CDEACF7E-E2BB-B35D-0EDD-46A7AAFD5C9C}"/>
          </ac:picMkLst>
        </pc:picChg>
        <pc:picChg chg="del">
          <ac:chgData name="Hashimoto, Chie / 橋本　知依" userId="d974ff01-1f92-419a-ba7c-6fd3fb8463af" providerId="ADAL" clId="{F7776893-6379-4981-A040-D340070C0D12}" dt="2023-10-10T05:52:34.238" v="274" actId="478"/>
          <ac:picMkLst>
            <pc:docMk/>
            <pc:sldMk cId="2146032486" sldId="332"/>
            <ac:picMk id="4" creationId="{59CDC3D2-A17E-66FA-E2D8-7F315EB3A886}"/>
          </ac:picMkLst>
        </pc:picChg>
        <pc:picChg chg="del">
          <ac:chgData name="Hashimoto, Chie / 橋本　知依" userId="d974ff01-1f92-419a-ba7c-6fd3fb8463af" providerId="ADAL" clId="{F7776893-6379-4981-A040-D340070C0D12}" dt="2023-10-10T05:52:48.018" v="281" actId="478"/>
          <ac:picMkLst>
            <pc:docMk/>
            <pc:sldMk cId="2146032486" sldId="332"/>
            <ac:picMk id="10" creationId="{FA377643-1B22-6053-E889-3C024D5DF1E9}"/>
          </ac:picMkLst>
        </pc:picChg>
        <pc:picChg chg="del">
          <ac:chgData name="Hashimoto, Chie / 橋本　知依" userId="d974ff01-1f92-419a-ba7c-6fd3fb8463af" providerId="ADAL" clId="{F7776893-6379-4981-A040-D340070C0D12}" dt="2023-10-10T05:52:50.176" v="283" actId="478"/>
          <ac:picMkLst>
            <pc:docMk/>
            <pc:sldMk cId="2146032486" sldId="332"/>
            <ac:picMk id="12" creationId="{5C676528-979F-8D7C-96FF-BE0958571D49}"/>
          </ac:picMkLst>
        </pc:picChg>
        <pc:picChg chg="add mod modCrop">
          <ac:chgData name="Hashimoto, Chie / 橋本　知依" userId="d974ff01-1f92-419a-ba7c-6fd3fb8463af" providerId="ADAL" clId="{F7776893-6379-4981-A040-D340070C0D12}" dt="2023-10-10T06:48:47.098" v="1099" actId="1076"/>
          <ac:picMkLst>
            <pc:docMk/>
            <pc:sldMk cId="2146032486" sldId="332"/>
            <ac:picMk id="23" creationId="{6D9CD58E-2AC9-18E3-5622-9B229544BA47}"/>
          </ac:picMkLst>
        </pc:picChg>
        <pc:picChg chg="add mod">
          <ac:chgData name="Hashimoto, Chie / 橋本　知依" userId="d974ff01-1f92-419a-ba7c-6fd3fb8463af" providerId="ADAL" clId="{F7776893-6379-4981-A040-D340070C0D12}" dt="2023-10-10T06:48:59.186" v="1106" actId="1076"/>
          <ac:picMkLst>
            <pc:docMk/>
            <pc:sldMk cId="2146032486" sldId="332"/>
            <ac:picMk id="25" creationId="{F2D2BA14-E6E4-C1F5-FF3A-0CC9A36E019D}"/>
          </ac:picMkLst>
        </pc:picChg>
        <pc:cxnChg chg="add mod">
          <ac:chgData name="Hashimoto, Chie / 橋本　知依" userId="d974ff01-1f92-419a-ba7c-6fd3fb8463af" providerId="ADAL" clId="{F7776893-6379-4981-A040-D340070C0D12}" dt="2023-10-10T05:57:35.267" v="660" actId="692"/>
          <ac:cxnSpMkLst>
            <pc:docMk/>
            <pc:sldMk cId="2146032486" sldId="332"/>
            <ac:cxnSpMk id="15" creationId="{9291AB0C-EF23-B80E-8B1D-DA22E45720E5}"/>
          </ac:cxnSpMkLst>
        </pc:cxnChg>
        <pc:cxnChg chg="add mod">
          <ac:chgData name="Hashimoto, Chie / 橋本　知依" userId="d974ff01-1f92-419a-ba7c-6fd3fb8463af" providerId="ADAL" clId="{F7776893-6379-4981-A040-D340070C0D12}" dt="2023-10-10T06:49:50.398" v="1165" actId="14100"/>
          <ac:cxnSpMkLst>
            <pc:docMk/>
            <pc:sldMk cId="2146032486" sldId="332"/>
            <ac:cxnSpMk id="32" creationId="{E47DBAF4-12A4-FC7F-CE27-2860F5FD2385}"/>
          </ac:cxnSpMkLst>
        </pc:cxnChg>
      </pc:sldChg>
      <pc:sldChg chg="add del">
        <pc:chgData name="Hashimoto, Chie / 橋本　知依" userId="d974ff01-1f92-419a-ba7c-6fd3fb8463af" providerId="ADAL" clId="{F7776893-6379-4981-A040-D340070C0D12}" dt="2023-10-10T05:52:58.209" v="284" actId="47"/>
        <pc:sldMkLst>
          <pc:docMk/>
          <pc:sldMk cId="2241326893" sldId="333"/>
        </pc:sldMkLst>
      </pc:sldChg>
      <pc:sldChg chg="addSp delSp modSp add mod">
        <pc:chgData name="Hashimoto, Chie / 橋本　知依" userId="d974ff01-1f92-419a-ba7c-6fd3fb8463af" providerId="ADAL" clId="{F7776893-6379-4981-A040-D340070C0D12}" dt="2023-10-10T08:49:47.184" v="3363" actId="20577"/>
        <pc:sldMkLst>
          <pc:docMk/>
          <pc:sldMk cId="3374351889" sldId="333"/>
        </pc:sldMkLst>
        <pc:spChg chg="add del mod">
          <ac:chgData name="Hashimoto, Chie / 橋本　知依" userId="d974ff01-1f92-419a-ba7c-6fd3fb8463af" providerId="ADAL" clId="{F7776893-6379-4981-A040-D340070C0D12}" dt="2023-10-10T07:36:44.999" v="2559" actId="1076"/>
          <ac:spMkLst>
            <pc:docMk/>
            <pc:sldMk cId="3374351889" sldId="333"/>
            <ac:spMk id="13" creationId="{DDE09D2E-4A8A-84BC-E4B2-1713D0FFDC89}"/>
          </ac:spMkLst>
        </pc:spChg>
        <pc:spChg chg="add mod">
          <ac:chgData name="Hashimoto, Chie / 橋本　知依" userId="d974ff01-1f92-419a-ba7c-6fd3fb8463af" providerId="ADAL" clId="{F7776893-6379-4981-A040-D340070C0D12}" dt="2023-10-10T07:36:01.837" v="2508" actId="14100"/>
          <ac:spMkLst>
            <pc:docMk/>
            <pc:sldMk cId="3374351889" sldId="333"/>
            <ac:spMk id="16" creationId="{C2FF2085-13F4-4C4B-ECB8-AE081AA50D72}"/>
          </ac:spMkLst>
        </pc:spChg>
        <pc:spChg chg="add mod">
          <ac:chgData name="Hashimoto, Chie / 橋本　知依" userId="d974ff01-1f92-419a-ba7c-6fd3fb8463af" providerId="ADAL" clId="{F7776893-6379-4981-A040-D340070C0D12}" dt="2023-10-10T07:36:09.958" v="2512" actId="1076"/>
          <ac:spMkLst>
            <pc:docMk/>
            <pc:sldMk cId="3374351889" sldId="333"/>
            <ac:spMk id="18" creationId="{A0674FF8-D17B-20BE-2CC6-19BE2F198957}"/>
          </ac:spMkLst>
        </pc:spChg>
        <pc:spChg chg="add mod">
          <ac:chgData name="Hashimoto, Chie / 橋本　知依" userId="d974ff01-1f92-419a-ba7c-6fd3fb8463af" providerId="ADAL" clId="{F7776893-6379-4981-A040-D340070C0D12}" dt="2023-10-10T07:37:05.587" v="2601" actId="20577"/>
          <ac:spMkLst>
            <pc:docMk/>
            <pc:sldMk cId="3374351889" sldId="333"/>
            <ac:spMk id="20" creationId="{AD3ABFAB-D18B-CB5B-C338-A7A12D1DFF6A}"/>
          </ac:spMkLst>
        </pc:spChg>
        <pc:spChg chg="add mod">
          <ac:chgData name="Hashimoto, Chie / 橋本　知依" userId="d974ff01-1f92-419a-ba7c-6fd3fb8463af" providerId="ADAL" clId="{F7776893-6379-4981-A040-D340070C0D12}" dt="2023-10-10T07:38:14.812" v="2689" actId="1076"/>
          <ac:spMkLst>
            <pc:docMk/>
            <pc:sldMk cId="3374351889" sldId="333"/>
            <ac:spMk id="21" creationId="{E1DB82C0-1774-96A6-BC3C-F05835CB3E17}"/>
          </ac:spMkLst>
        </pc:spChg>
        <pc:spChg chg="add mod">
          <ac:chgData name="Hashimoto, Chie / 橋本　知依" userId="d974ff01-1f92-419a-ba7c-6fd3fb8463af" providerId="ADAL" clId="{F7776893-6379-4981-A040-D340070C0D12}" dt="2023-10-10T07:37:36.637" v="2610" actId="14100"/>
          <ac:spMkLst>
            <pc:docMk/>
            <pc:sldMk cId="3374351889" sldId="333"/>
            <ac:spMk id="22" creationId="{8C2811FA-F4F2-DCE5-0829-99497048A4A6}"/>
          </ac:spMkLst>
        </pc:spChg>
        <pc:grpChg chg="del">
          <ac:chgData name="Hashimoto, Chie / 橋本　知依" userId="d974ff01-1f92-419a-ba7c-6fd3fb8463af" providerId="ADAL" clId="{F7776893-6379-4981-A040-D340070C0D12}" dt="2023-10-10T07:13:57.971" v="1979" actId="478"/>
          <ac:grpSpMkLst>
            <pc:docMk/>
            <pc:sldMk cId="3374351889" sldId="333"/>
            <ac:grpSpMk id="12" creationId="{55A0E706-53AB-EAC4-F39B-61DC56C2E124}"/>
          </ac:grpSpMkLst>
        </pc:grpChg>
        <pc:graphicFrameChg chg="mod modGraphic">
          <ac:chgData name="Hashimoto, Chie / 橋本　知依" userId="d974ff01-1f92-419a-ba7c-6fd3fb8463af" providerId="ADAL" clId="{F7776893-6379-4981-A040-D340070C0D12}" dt="2023-10-10T08:49:47.184" v="3363" actId="20577"/>
          <ac:graphicFrameMkLst>
            <pc:docMk/>
            <pc:sldMk cId="3374351889" sldId="333"/>
            <ac:graphicFrameMk id="8" creationId="{07219AAD-97A6-3628-5ADC-E4FDDF648FDB}"/>
          </ac:graphicFrameMkLst>
        </pc:graphicFrameChg>
        <pc:picChg chg="add mod modCrop">
          <ac:chgData name="Hashimoto, Chie / 橋本　知依" userId="d974ff01-1f92-419a-ba7c-6fd3fb8463af" providerId="ADAL" clId="{F7776893-6379-4981-A040-D340070C0D12}" dt="2023-10-10T07:35:40.497" v="2503" actId="1076"/>
          <ac:picMkLst>
            <pc:docMk/>
            <pc:sldMk cId="3374351889" sldId="333"/>
            <ac:picMk id="3" creationId="{99ED7191-9484-E7B9-5503-847678F932BD}"/>
          </ac:picMkLst>
        </pc:picChg>
        <pc:picChg chg="add mod modCrop">
          <ac:chgData name="Hashimoto, Chie / 橋本　知依" userId="d974ff01-1f92-419a-ba7c-6fd3fb8463af" providerId="ADAL" clId="{F7776893-6379-4981-A040-D340070C0D12}" dt="2023-10-10T07:36:04.248" v="2511" actId="1076"/>
          <ac:picMkLst>
            <pc:docMk/>
            <pc:sldMk cId="3374351889" sldId="333"/>
            <ac:picMk id="7" creationId="{FF23F3EA-2DF4-D544-EF6F-A7C856F516C0}"/>
          </ac:picMkLst>
        </pc:picChg>
        <pc:picChg chg="add mod modCrop">
          <ac:chgData name="Hashimoto, Chie / 橋本　知依" userId="d974ff01-1f92-419a-ba7c-6fd3fb8463af" providerId="ADAL" clId="{F7776893-6379-4981-A040-D340070C0D12}" dt="2023-10-10T07:35:44.112" v="2505" actId="1076"/>
          <ac:picMkLst>
            <pc:docMk/>
            <pc:sldMk cId="3374351889" sldId="333"/>
            <ac:picMk id="10" creationId="{9B06EB45-5171-13A5-62CF-31E5886063D6}"/>
          </ac:picMkLst>
        </pc:picChg>
        <pc:cxnChg chg="del">
          <ac:chgData name="Hashimoto, Chie / 橋本　知依" userId="d974ff01-1f92-419a-ba7c-6fd3fb8463af" providerId="ADAL" clId="{F7776893-6379-4981-A040-D340070C0D12}" dt="2023-10-10T07:13:58.787" v="1980" actId="478"/>
          <ac:cxnSpMkLst>
            <pc:docMk/>
            <pc:sldMk cId="3374351889" sldId="333"/>
            <ac:cxnSpMk id="14" creationId="{C99906DE-8F6B-A3F6-DB30-468DBDD27E89}"/>
          </ac:cxnSpMkLst>
        </pc:cxnChg>
        <pc:cxnChg chg="add mod">
          <ac:chgData name="Hashimoto, Chie / 橋本　知依" userId="d974ff01-1f92-419a-ba7c-6fd3fb8463af" providerId="ADAL" clId="{F7776893-6379-4981-A040-D340070C0D12}" dt="2023-10-10T07:36:13.551" v="2513" actId="14100"/>
          <ac:cxnSpMkLst>
            <pc:docMk/>
            <pc:sldMk cId="3374351889" sldId="333"/>
            <ac:cxnSpMk id="15" creationId="{ECCBBB75-C053-AEE7-40DD-0CBE2A2AA634}"/>
          </ac:cxnSpMkLst>
        </pc:cxnChg>
        <pc:cxnChg chg="add mod">
          <ac:chgData name="Hashimoto, Chie / 橋本　知依" userId="d974ff01-1f92-419a-ba7c-6fd3fb8463af" providerId="ADAL" clId="{F7776893-6379-4981-A040-D340070C0D12}" dt="2023-10-10T07:37:43.117" v="2613" actId="14100"/>
          <ac:cxnSpMkLst>
            <pc:docMk/>
            <pc:sldMk cId="3374351889" sldId="333"/>
            <ac:cxnSpMk id="23" creationId="{77C21C50-6907-5F51-6284-7CB0690BAE86}"/>
          </ac:cxnSpMkLst>
        </pc:cxnChg>
      </pc:sldChg>
      <pc:sldChg chg="add del">
        <pc:chgData name="Hashimoto, Chie / 橋本　知依" userId="d974ff01-1f92-419a-ba7c-6fd3fb8463af" providerId="ADAL" clId="{F7776893-6379-4981-A040-D340070C0D12}" dt="2023-10-10T07:27:10.816" v="1988" actId="47"/>
        <pc:sldMkLst>
          <pc:docMk/>
          <pc:sldMk cId="1091226445" sldId="334"/>
        </pc:sldMkLst>
      </pc:sldChg>
      <pc:sldChg chg="del">
        <pc:chgData name="Hashimoto, Chie / 橋本　知依" userId="d974ff01-1f92-419a-ba7c-6fd3fb8463af" providerId="ADAL" clId="{F7776893-6379-4981-A040-D340070C0D12}" dt="2023-10-10T05:52:02.432" v="273" actId="47"/>
        <pc:sldMkLst>
          <pc:docMk/>
          <pc:sldMk cId="2257314426" sldId="335"/>
        </pc:sldMkLst>
      </pc:sldChg>
    </pc:docChg>
  </pc:docChgLst>
  <pc:docChgLst>
    <pc:chgData name="Hashimoto, Chie / 橋本　知依" userId="d974ff01-1f92-419a-ba7c-6fd3fb8463af" providerId="ADAL" clId="{5AD99873-E8C5-42A4-B95C-FC994AFE9BB8}"/>
    <pc:docChg chg="undo redo custSel addSld delSld modSld sldOrd">
      <pc:chgData name="Hashimoto, Chie / 橋本　知依" userId="d974ff01-1f92-419a-ba7c-6fd3fb8463af" providerId="ADAL" clId="{5AD99873-E8C5-42A4-B95C-FC994AFE9BB8}" dt="2024-05-08T06:11:58.079" v="2626"/>
      <pc:docMkLst>
        <pc:docMk/>
      </pc:docMkLst>
      <pc:sldChg chg="modSp mod">
        <pc:chgData name="Hashimoto, Chie / 橋本　知依" userId="d974ff01-1f92-419a-ba7c-6fd3fb8463af" providerId="ADAL" clId="{5AD99873-E8C5-42A4-B95C-FC994AFE9BB8}" dt="2024-04-29T22:53:17.978" v="2" actId="20577"/>
        <pc:sldMkLst>
          <pc:docMk/>
          <pc:sldMk cId="3840699567" sldId="303"/>
        </pc:sldMkLst>
        <pc:spChg chg="mod">
          <ac:chgData name="Hashimoto, Chie / 橋本　知依" userId="d974ff01-1f92-419a-ba7c-6fd3fb8463af" providerId="ADAL" clId="{5AD99873-E8C5-42A4-B95C-FC994AFE9BB8}" dt="2024-04-29T22:53:17.978" v="2" actId="20577"/>
          <ac:spMkLst>
            <pc:docMk/>
            <pc:sldMk cId="3840699567" sldId="303"/>
            <ac:spMk id="3" creationId="{530A82E1-8E0D-434A-9DF4-7C2ABD1A07A1}"/>
          </ac:spMkLst>
        </pc:spChg>
      </pc:sldChg>
      <pc:sldChg chg="addSp delSp modSp mod">
        <pc:chgData name="Hashimoto, Chie / 橋本　知依" userId="d974ff01-1f92-419a-ba7c-6fd3fb8463af" providerId="ADAL" clId="{5AD99873-E8C5-42A4-B95C-FC994AFE9BB8}" dt="2024-05-08T06:11:58.079" v="2626"/>
        <pc:sldMkLst>
          <pc:docMk/>
          <pc:sldMk cId="509033882" sldId="305"/>
        </pc:sldMkLst>
        <pc:spChg chg="add del mod">
          <ac:chgData name="Hashimoto, Chie / 橋本　知依" userId="d974ff01-1f92-419a-ba7c-6fd3fb8463af" providerId="ADAL" clId="{5AD99873-E8C5-42A4-B95C-FC994AFE9BB8}" dt="2024-04-30T00:21:07.365" v="1282" actId="478"/>
          <ac:spMkLst>
            <pc:docMk/>
            <pc:sldMk cId="509033882" sldId="305"/>
            <ac:spMk id="5" creationId="{986B5470-36CC-7F36-016C-F31C48F988CE}"/>
          </ac:spMkLst>
        </pc:spChg>
        <pc:spChg chg="mod">
          <ac:chgData name="Hashimoto, Chie / 橋本　知依" userId="d974ff01-1f92-419a-ba7c-6fd3fb8463af" providerId="ADAL" clId="{5AD99873-E8C5-42A4-B95C-FC994AFE9BB8}" dt="2024-04-30T00:57:25.098" v="2497" actId="1076"/>
          <ac:spMkLst>
            <pc:docMk/>
            <pc:sldMk cId="509033882" sldId="305"/>
            <ac:spMk id="6" creationId="{531B4B9D-12EA-4BC5-4859-8E23CDDB1A22}"/>
          </ac:spMkLst>
        </pc:spChg>
        <pc:spChg chg="add del">
          <ac:chgData name="Hashimoto, Chie / 橋本　知依" userId="d974ff01-1f92-419a-ba7c-6fd3fb8463af" providerId="ADAL" clId="{5AD99873-E8C5-42A4-B95C-FC994AFE9BB8}" dt="2024-04-30T00:48:23.745" v="2041" actId="22"/>
          <ac:spMkLst>
            <pc:docMk/>
            <pc:sldMk cId="509033882" sldId="305"/>
            <ac:spMk id="15" creationId="{EE01A1CB-4E3A-D4E1-97CC-0044ABB7C7B5}"/>
          </ac:spMkLst>
        </pc:spChg>
        <pc:grpChg chg="del">
          <ac:chgData name="Hashimoto, Chie / 橋本　知依" userId="d974ff01-1f92-419a-ba7c-6fd3fb8463af" providerId="ADAL" clId="{5AD99873-E8C5-42A4-B95C-FC994AFE9BB8}" dt="2024-04-30T00:21:07.365" v="1282" actId="478"/>
          <ac:grpSpMkLst>
            <pc:docMk/>
            <pc:sldMk cId="509033882" sldId="305"/>
            <ac:grpSpMk id="22" creationId="{D6CEA715-F3F2-FE0C-3B01-0685E619F8C9}"/>
          </ac:grpSpMkLst>
        </pc:grpChg>
        <pc:grpChg chg="del">
          <ac:chgData name="Hashimoto, Chie / 橋本　知依" userId="d974ff01-1f92-419a-ba7c-6fd3fb8463af" providerId="ADAL" clId="{5AD99873-E8C5-42A4-B95C-FC994AFE9BB8}" dt="2024-04-30T00:21:07.365" v="1282" actId="478"/>
          <ac:grpSpMkLst>
            <pc:docMk/>
            <pc:sldMk cId="509033882" sldId="305"/>
            <ac:grpSpMk id="23" creationId="{D37E43FC-1E64-8823-CBCA-7E323F215E76}"/>
          </ac:grpSpMkLst>
        </pc:grpChg>
        <pc:grpChg chg="del">
          <ac:chgData name="Hashimoto, Chie / 橋本　知依" userId="d974ff01-1f92-419a-ba7c-6fd3fb8463af" providerId="ADAL" clId="{5AD99873-E8C5-42A4-B95C-FC994AFE9BB8}" dt="2024-04-30T00:21:07.365" v="1282" actId="478"/>
          <ac:grpSpMkLst>
            <pc:docMk/>
            <pc:sldMk cId="509033882" sldId="305"/>
            <ac:grpSpMk id="27" creationId="{6832A103-EA18-F5A2-052B-D250D96D5C2A}"/>
          </ac:grpSpMkLst>
        </pc:grpChg>
        <pc:graphicFrameChg chg="add del mod modGraphic">
          <ac:chgData name="Hashimoto, Chie / 橋本　知依" userId="d974ff01-1f92-419a-ba7c-6fd3fb8463af" providerId="ADAL" clId="{5AD99873-E8C5-42A4-B95C-FC994AFE9BB8}" dt="2024-05-08T06:11:58.079" v="2626"/>
          <ac:graphicFrameMkLst>
            <pc:docMk/>
            <pc:sldMk cId="509033882" sldId="305"/>
            <ac:graphicFrameMk id="7" creationId="{3774537A-4E85-129E-D5F4-4CBB93CF43D9}"/>
          </ac:graphicFrameMkLst>
        </pc:graphicFrameChg>
        <pc:graphicFrameChg chg="del">
          <ac:chgData name="Hashimoto, Chie / 橋本　知依" userId="d974ff01-1f92-419a-ba7c-6fd3fb8463af" providerId="ADAL" clId="{5AD99873-E8C5-42A4-B95C-FC994AFE9BB8}" dt="2024-04-30T00:21:05.866" v="1281" actId="478"/>
          <ac:graphicFrameMkLst>
            <pc:docMk/>
            <pc:sldMk cId="509033882" sldId="305"/>
            <ac:graphicFrameMk id="14" creationId="{BAB5485D-46A9-1795-D8EB-5412EF3D411B}"/>
          </ac:graphicFrameMkLst>
        </pc:graphicFrameChg>
        <pc:cxnChg chg="mod">
          <ac:chgData name="Hashimoto, Chie / 橋本　知依" userId="d974ff01-1f92-419a-ba7c-6fd3fb8463af" providerId="ADAL" clId="{5AD99873-E8C5-42A4-B95C-FC994AFE9BB8}" dt="2024-04-30T00:21:07.365" v="1282" actId="478"/>
          <ac:cxnSpMkLst>
            <pc:docMk/>
            <pc:sldMk cId="509033882" sldId="305"/>
            <ac:cxnSpMk id="10" creationId="{F86769A6-5341-A791-498A-E68F43AFBE9A}"/>
          </ac:cxnSpMkLst>
        </pc:cxnChg>
        <pc:cxnChg chg="del mod">
          <ac:chgData name="Hashimoto, Chie / 橋本　知依" userId="d974ff01-1f92-419a-ba7c-6fd3fb8463af" providerId="ADAL" clId="{5AD99873-E8C5-42A4-B95C-FC994AFE9BB8}" dt="2024-04-30T00:21:07.365" v="1282" actId="478"/>
          <ac:cxnSpMkLst>
            <pc:docMk/>
            <pc:sldMk cId="509033882" sldId="305"/>
            <ac:cxnSpMk id="13" creationId="{1292F0D4-E668-8784-2D40-9367D0A1C0D0}"/>
          </ac:cxnSpMkLst>
        </pc:cxnChg>
        <pc:cxnChg chg="del mod">
          <ac:chgData name="Hashimoto, Chie / 橋本　知依" userId="d974ff01-1f92-419a-ba7c-6fd3fb8463af" providerId="ADAL" clId="{5AD99873-E8C5-42A4-B95C-FC994AFE9BB8}" dt="2024-04-30T00:21:07.365" v="1282" actId="478"/>
          <ac:cxnSpMkLst>
            <pc:docMk/>
            <pc:sldMk cId="509033882" sldId="305"/>
            <ac:cxnSpMk id="28" creationId="{3E4886F7-4D31-15DC-59EB-77072A06F86D}"/>
          </ac:cxnSpMkLst>
        </pc:cxnChg>
      </pc:sldChg>
      <pc:sldChg chg="addSp modSp add del mod ord">
        <pc:chgData name="Hashimoto, Chie / 橋本　知依" userId="d974ff01-1f92-419a-ba7c-6fd3fb8463af" providerId="ADAL" clId="{5AD99873-E8C5-42A4-B95C-FC994AFE9BB8}" dt="2024-04-30T00:46:52.804" v="2014" actId="47"/>
        <pc:sldMkLst>
          <pc:docMk/>
          <pc:sldMk cId="736235912" sldId="342"/>
        </pc:sldMkLst>
        <pc:spChg chg="add mod">
          <ac:chgData name="Hashimoto, Chie / 橋本　知依" userId="d974ff01-1f92-419a-ba7c-6fd3fb8463af" providerId="ADAL" clId="{5AD99873-E8C5-42A4-B95C-FC994AFE9BB8}" dt="2024-04-29T23:41:27.788" v="46" actId="20577"/>
          <ac:spMkLst>
            <pc:docMk/>
            <pc:sldMk cId="736235912" sldId="342"/>
            <ac:spMk id="2" creationId="{61DB19D6-014D-05B8-6DB7-C7F07784037B}"/>
          </ac:spMkLst>
        </pc:spChg>
      </pc:sldChg>
      <pc:sldChg chg="addSp delSp modSp mod">
        <pc:chgData name="Hashimoto, Chie / 橋本　知依" userId="d974ff01-1f92-419a-ba7c-6fd3fb8463af" providerId="ADAL" clId="{5AD99873-E8C5-42A4-B95C-FC994AFE9BB8}" dt="2024-04-30T00:47:05.844" v="2024" actId="20577"/>
        <pc:sldMkLst>
          <pc:docMk/>
          <pc:sldMk cId="2738866523" sldId="343"/>
        </pc:sldMkLst>
        <pc:spChg chg="add mod">
          <ac:chgData name="Hashimoto, Chie / 橋本　知依" userId="d974ff01-1f92-419a-ba7c-6fd3fb8463af" providerId="ADAL" clId="{5AD99873-E8C5-42A4-B95C-FC994AFE9BB8}" dt="2024-04-29T23:22:51.001" v="33"/>
          <ac:spMkLst>
            <pc:docMk/>
            <pc:sldMk cId="2738866523" sldId="343"/>
            <ac:spMk id="2" creationId="{FDC1916A-D6CA-504D-9111-52FFA36ED650}"/>
          </ac:spMkLst>
        </pc:spChg>
        <pc:spChg chg="add del mod">
          <ac:chgData name="Hashimoto, Chie / 橋本　知依" userId="d974ff01-1f92-419a-ba7c-6fd3fb8463af" providerId="ADAL" clId="{5AD99873-E8C5-42A4-B95C-FC994AFE9BB8}" dt="2024-04-30T00:12:15.546" v="849" actId="478"/>
          <ac:spMkLst>
            <pc:docMk/>
            <pc:sldMk cId="2738866523" sldId="343"/>
            <ac:spMk id="4" creationId="{C1FF1250-E87B-B5E5-0155-291CB0985618}"/>
          </ac:spMkLst>
        </pc:spChg>
        <pc:spChg chg="add mod">
          <ac:chgData name="Hashimoto, Chie / 橋本　知依" userId="d974ff01-1f92-419a-ba7c-6fd3fb8463af" providerId="ADAL" clId="{5AD99873-E8C5-42A4-B95C-FC994AFE9BB8}" dt="2024-04-30T00:15:28.753" v="1066" actId="1076"/>
          <ac:spMkLst>
            <pc:docMk/>
            <pc:sldMk cId="2738866523" sldId="343"/>
            <ac:spMk id="20" creationId="{AF64687F-73E4-D080-AFB1-17F092EAA698}"/>
          </ac:spMkLst>
        </pc:spChg>
        <pc:graphicFrameChg chg="modGraphic">
          <ac:chgData name="Hashimoto, Chie / 橋本　知依" userId="d974ff01-1f92-419a-ba7c-6fd3fb8463af" providerId="ADAL" clId="{5AD99873-E8C5-42A4-B95C-FC994AFE9BB8}" dt="2024-04-30T00:47:05.844" v="2024" actId="20577"/>
          <ac:graphicFrameMkLst>
            <pc:docMk/>
            <pc:sldMk cId="2738866523" sldId="343"/>
            <ac:graphicFrameMk id="8" creationId="{07219AAD-97A6-3628-5ADC-E4FDDF648FDB}"/>
          </ac:graphicFrameMkLst>
        </pc:graphicFrameChg>
        <pc:picChg chg="del">
          <ac:chgData name="Hashimoto, Chie / 橋本　知依" userId="d974ff01-1f92-419a-ba7c-6fd3fb8463af" providerId="ADAL" clId="{5AD99873-E8C5-42A4-B95C-FC994AFE9BB8}" dt="2024-04-29T23:47:16.674" v="47" actId="478"/>
          <ac:picMkLst>
            <pc:docMk/>
            <pc:sldMk cId="2738866523" sldId="343"/>
            <ac:picMk id="16" creationId="{3963BC4E-A424-3EC6-9781-5778A047A43B}"/>
          </ac:picMkLst>
        </pc:picChg>
        <pc:picChg chg="add mod modCrop">
          <ac:chgData name="Hashimoto, Chie / 橋本　知依" userId="d974ff01-1f92-419a-ba7c-6fd3fb8463af" providerId="ADAL" clId="{5AD99873-E8C5-42A4-B95C-FC994AFE9BB8}" dt="2024-04-30T00:15:29.855" v="1067" actId="1076"/>
          <ac:picMkLst>
            <pc:docMk/>
            <pc:sldMk cId="2738866523" sldId="343"/>
            <ac:picMk id="17" creationId="{C9E3CD4A-9ECC-DB8E-866D-1A301B02A33C}"/>
          </ac:picMkLst>
        </pc:picChg>
        <pc:picChg chg="add mod">
          <ac:chgData name="Hashimoto, Chie / 橋本　知依" userId="d974ff01-1f92-419a-ba7c-6fd3fb8463af" providerId="ADAL" clId="{5AD99873-E8C5-42A4-B95C-FC994AFE9BB8}" dt="2024-04-30T00:15:23.801" v="1063" actId="1076"/>
          <ac:picMkLst>
            <pc:docMk/>
            <pc:sldMk cId="2738866523" sldId="343"/>
            <ac:picMk id="19" creationId="{4D1F617B-4314-F7B5-2067-1DC4B546B8E3}"/>
          </ac:picMkLst>
        </pc:picChg>
      </pc:sldChg>
      <pc:sldChg chg="addSp modSp add del">
        <pc:chgData name="Hashimoto, Chie / 橋本　知依" userId="d974ff01-1f92-419a-ba7c-6fd3fb8463af" providerId="ADAL" clId="{5AD99873-E8C5-42A4-B95C-FC994AFE9BB8}" dt="2024-04-30T00:20:50.182" v="1280" actId="47"/>
        <pc:sldMkLst>
          <pc:docMk/>
          <pc:sldMk cId="2695599913" sldId="344"/>
        </pc:sldMkLst>
        <pc:spChg chg="add mod">
          <ac:chgData name="Hashimoto, Chie / 橋本　知依" userId="d974ff01-1f92-419a-ba7c-6fd3fb8463af" providerId="ADAL" clId="{5AD99873-E8C5-42A4-B95C-FC994AFE9BB8}" dt="2024-04-29T23:13:49.257" v="29"/>
          <ac:spMkLst>
            <pc:docMk/>
            <pc:sldMk cId="2695599913" sldId="344"/>
            <ac:spMk id="2" creationId="{F1E335A9-74C6-4AB3-2DBA-858AFD582C63}"/>
          </ac:spMkLst>
        </pc:spChg>
        <pc:spChg chg="add mod">
          <ac:chgData name="Hashimoto, Chie / 橋本　知依" userId="d974ff01-1f92-419a-ba7c-6fd3fb8463af" providerId="ADAL" clId="{5AD99873-E8C5-42A4-B95C-FC994AFE9BB8}" dt="2024-04-29T23:34:39.042" v="35"/>
          <ac:spMkLst>
            <pc:docMk/>
            <pc:sldMk cId="2695599913" sldId="344"/>
            <ac:spMk id="3" creationId="{66A760DD-39D4-AC6B-232C-7663AC977DAC}"/>
          </ac:spMkLst>
        </pc:spChg>
      </pc:sldChg>
      <pc:sldChg chg="addSp delSp modSp mod">
        <pc:chgData name="Hashimoto, Chie / 橋本　知依" userId="d974ff01-1f92-419a-ba7c-6fd3fb8463af" providerId="ADAL" clId="{5AD99873-E8C5-42A4-B95C-FC994AFE9BB8}" dt="2024-04-30T00:54:23.021" v="2438" actId="20577"/>
        <pc:sldMkLst>
          <pc:docMk/>
          <pc:sldMk cId="4019641770" sldId="345"/>
        </pc:sldMkLst>
        <pc:spChg chg="add del mod">
          <ac:chgData name="Hashimoto, Chie / 橋本　知依" userId="d974ff01-1f92-419a-ba7c-6fd3fb8463af" providerId="ADAL" clId="{5AD99873-E8C5-42A4-B95C-FC994AFE9BB8}" dt="2024-04-30T00:42:42.542" v="1824" actId="478"/>
          <ac:spMkLst>
            <pc:docMk/>
            <pc:sldMk cId="4019641770" sldId="345"/>
            <ac:spMk id="2" creationId="{E6C69E55-6ADA-0291-B8EC-566CFB381F70}"/>
          </ac:spMkLst>
        </pc:spChg>
        <pc:spChg chg="add del mod">
          <ac:chgData name="Hashimoto, Chie / 橋本　知依" userId="d974ff01-1f92-419a-ba7c-6fd3fb8463af" providerId="ADAL" clId="{5AD99873-E8C5-42A4-B95C-FC994AFE9BB8}" dt="2024-04-30T00:42:44.102" v="1825" actId="478"/>
          <ac:spMkLst>
            <pc:docMk/>
            <pc:sldMk cId="4019641770" sldId="345"/>
            <ac:spMk id="4" creationId="{F9D2C3F1-ECDA-C638-739A-B014F9AD157F}"/>
          </ac:spMkLst>
        </pc:spChg>
        <pc:spChg chg="add mod">
          <ac:chgData name="Hashimoto, Chie / 橋本　知依" userId="d974ff01-1f92-419a-ba7c-6fd3fb8463af" providerId="ADAL" clId="{5AD99873-E8C5-42A4-B95C-FC994AFE9BB8}" dt="2024-04-30T00:46:22.806" v="1969" actId="14100"/>
          <ac:spMkLst>
            <pc:docMk/>
            <pc:sldMk cId="4019641770" sldId="345"/>
            <ac:spMk id="12" creationId="{8F901B66-5EB8-862F-2E43-AE0C7363C453}"/>
          </ac:spMkLst>
        </pc:spChg>
        <pc:spChg chg="del">
          <ac:chgData name="Hashimoto, Chie / 橋本　知依" userId="d974ff01-1f92-419a-ba7c-6fd3fb8463af" providerId="ADAL" clId="{5AD99873-E8C5-42A4-B95C-FC994AFE9BB8}" dt="2024-04-30T00:43:28.246" v="1840" actId="478"/>
          <ac:spMkLst>
            <pc:docMk/>
            <pc:sldMk cId="4019641770" sldId="345"/>
            <ac:spMk id="13" creationId="{FD26F3E8-AA76-36CB-18C3-004A9CDDCDA0}"/>
          </ac:spMkLst>
        </pc:spChg>
        <pc:spChg chg="add mod">
          <ac:chgData name="Hashimoto, Chie / 橋本　知依" userId="d974ff01-1f92-419a-ba7c-6fd3fb8463af" providerId="ADAL" clId="{5AD99873-E8C5-42A4-B95C-FC994AFE9BB8}" dt="2024-04-30T00:46:26.420" v="1972" actId="14100"/>
          <ac:spMkLst>
            <pc:docMk/>
            <pc:sldMk cId="4019641770" sldId="345"/>
            <ac:spMk id="14" creationId="{663B5173-B0B9-94F6-B238-4C9BC366A4E6}"/>
          </ac:spMkLst>
        </pc:spChg>
        <pc:spChg chg="add mod">
          <ac:chgData name="Hashimoto, Chie / 橋本　知依" userId="d974ff01-1f92-419a-ba7c-6fd3fb8463af" providerId="ADAL" clId="{5AD99873-E8C5-42A4-B95C-FC994AFE9BB8}" dt="2024-04-30T00:46:42.838" v="2013" actId="1076"/>
          <ac:spMkLst>
            <pc:docMk/>
            <pc:sldMk cId="4019641770" sldId="345"/>
            <ac:spMk id="15" creationId="{6A54AF22-CFBD-9884-17A4-3E0535223037}"/>
          </ac:spMkLst>
        </pc:spChg>
        <pc:grpChg chg="del">
          <ac:chgData name="Hashimoto, Chie / 橋本　知依" userId="d974ff01-1f92-419a-ba7c-6fd3fb8463af" providerId="ADAL" clId="{5AD99873-E8C5-42A4-B95C-FC994AFE9BB8}" dt="2024-04-30T00:43:29.526" v="1841" actId="478"/>
          <ac:grpSpMkLst>
            <pc:docMk/>
            <pc:sldMk cId="4019641770" sldId="345"/>
            <ac:grpSpMk id="11" creationId="{7C7C20FF-BF52-0919-7482-10CC5988C154}"/>
          </ac:grpSpMkLst>
        </pc:grpChg>
        <pc:graphicFrameChg chg="mod modGraphic">
          <ac:chgData name="Hashimoto, Chie / 橋本　知依" userId="d974ff01-1f92-419a-ba7c-6fd3fb8463af" providerId="ADAL" clId="{5AD99873-E8C5-42A4-B95C-FC994AFE9BB8}" dt="2024-04-30T00:54:23.021" v="2438" actId="20577"/>
          <ac:graphicFrameMkLst>
            <pc:docMk/>
            <pc:sldMk cId="4019641770" sldId="345"/>
            <ac:graphicFrameMk id="8" creationId="{07219AAD-97A6-3628-5ADC-E4FDDF648FDB}"/>
          </ac:graphicFrameMkLst>
        </pc:graphicFrameChg>
        <pc:picChg chg="mod">
          <ac:chgData name="Hashimoto, Chie / 橋本　知依" userId="d974ff01-1f92-419a-ba7c-6fd3fb8463af" providerId="ADAL" clId="{5AD99873-E8C5-42A4-B95C-FC994AFE9BB8}" dt="2024-04-30T00:46:10.257" v="1964" actId="14100"/>
          <ac:picMkLst>
            <pc:docMk/>
            <pc:sldMk cId="4019641770" sldId="345"/>
            <ac:picMk id="3" creationId="{C047255B-E65B-79EF-0307-AD9EC57D9551}"/>
          </ac:picMkLst>
        </pc:picChg>
        <pc:picChg chg="add mod">
          <ac:chgData name="Hashimoto, Chie / 橋本　知依" userId="d974ff01-1f92-419a-ba7c-6fd3fb8463af" providerId="ADAL" clId="{5AD99873-E8C5-42A4-B95C-FC994AFE9BB8}" dt="2024-04-30T00:46:13.700" v="1966" actId="1076"/>
          <ac:picMkLst>
            <pc:docMk/>
            <pc:sldMk cId="4019641770" sldId="345"/>
            <ac:picMk id="9" creationId="{451E9D2A-1BEF-5D1B-1D7C-E71EF9B8C153}"/>
          </ac:picMkLst>
        </pc:picChg>
      </pc:sldChg>
      <pc:sldChg chg="addSp modSp add del">
        <pc:chgData name="Hashimoto, Chie / 橋本　知依" userId="d974ff01-1f92-419a-ba7c-6fd3fb8463af" providerId="ADAL" clId="{5AD99873-E8C5-42A4-B95C-FC994AFE9BB8}" dt="2024-04-30T00:20:48.768" v="1278" actId="47"/>
        <pc:sldMkLst>
          <pc:docMk/>
          <pc:sldMk cId="338435638" sldId="346"/>
        </pc:sldMkLst>
        <pc:spChg chg="add mod">
          <ac:chgData name="Hashimoto, Chie / 橋本　知依" userId="d974ff01-1f92-419a-ba7c-6fd3fb8463af" providerId="ADAL" clId="{5AD99873-E8C5-42A4-B95C-FC994AFE9BB8}" dt="2024-04-29T23:13:44.302" v="27"/>
          <ac:spMkLst>
            <pc:docMk/>
            <pc:sldMk cId="338435638" sldId="346"/>
            <ac:spMk id="3" creationId="{6B1033D7-44B4-1851-2C17-0CF5CCBCCE6D}"/>
          </ac:spMkLst>
        </pc:spChg>
      </pc:sldChg>
      <pc:sldChg chg="addSp modSp add del">
        <pc:chgData name="Hashimoto, Chie / 橋本　知依" userId="d974ff01-1f92-419a-ba7c-6fd3fb8463af" providerId="ADAL" clId="{5AD99873-E8C5-42A4-B95C-FC994AFE9BB8}" dt="2024-04-30T00:20:49.489" v="1279" actId="47"/>
        <pc:sldMkLst>
          <pc:docMk/>
          <pc:sldMk cId="3615076647" sldId="347"/>
        </pc:sldMkLst>
        <pc:spChg chg="add mod">
          <ac:chgData name="Hashimoto, Chie / 橋本　知依" userId="d974ff01-1f92-419a-ba7c-6fd3fb8463af" providerId="ADAL" clId="{5AD99873-E8C5-42A4-B95C-FC994AFE9BB8}" dt="2024-04-29T23:13:47.890" v="28"/>
          <ac:spMkLst>
            <pc:docMk/>
            <pc:sldMk cId="3615076647" sldId="347"/>
            <ac:spMk id="2" creationId="{9D6A3657-9675-EEB3-013C-A57AF864A219}"/>
          </ac:spMkLst>
        </pc:spChg>
      </pc:sldChg>
      <pc:sldChg chg="addSp delSp modSp add mod ord">
        <pc:chgData name="Hashimoto, Chie / 橋本　知依" userId="d974ff01-1f92-419a-ba7c-6fd3fb8463af" providerId="ADAL" clId="{5AD99873-E8C5-42A4-B95C-FC994AFE9BB8}" dt="2024-05-08T06:11:47.103" v="2625" actId="1076"/>
        <pc:sldMkLst>
          <pc:docMk/>
          <pc:sldMk cId="3496376620" sldId="348"/>
        </pc:sldMkLst>
        <pc:spChg chg="del">
          <ac:chgData name="Hashimoto, Chie / 橋本　知依" userId="d974ff01-1f92-419a-ba7c-6fd3fb8463af" providerId="ADAL" clId="{5AD99873-E8C5-42A4-B95C-FC994AFE9BB8}" dt="2024-04-29T23:47:35.384" v="53" actId="478"/>
          <ac:spMkLst>
            <pc:docMk/>
            <pc:sldMk cId="3496376620" sldId="348"/>
            <ac:spMk id="4" creationId="{C1FF1250-E87B-B5E5-0155-291CB0985618}"/>
          </ac:spMkLst>
        </pc:spChg>
        <pc:spChg chg="del">
          <ac:chgData name="Hashimoto, Chie / 橋本　知依" userId="d974ff01-1f92-419a-ba7c-6fd3fb8463af" providerId="ADAL" clId="{5AD99873-E8C5-42A4-B95C-FC994AFE9BB8}" dt="2024-04-29T23:47:38.208" v="55" actId="478"/>
          <ac:spMkLst>
            <pc:docMk/>
            <pc:sldMk cId="3496376620" sldId="348"/>
            <ac:spMk id="9" creationId="{FFA5E1AB-3D11-064F-D1E9-DA2D4D6F50F4}"/>
          </ac:spMkLst>
        </pc:spChg>
        <pc:spChg chg="del">
          <ac:chgData name="Hashimoto, Chie / 橋本　知依" userId="d974ff01-1f92-419a-ba7c-6fd3fb8463af" providerId="ADAL" clId="{5AD99873-E8C5-42A4-B95C-FC994AFE9BB8}" dt="2024-04-29T23:47:36.967" v="54" actId="478"/>
          <ac:spMkLst>
            <pc:docMk/>
            <pc:sldMk cId="3496376620" sldId="348"/>
            <ac:spMk id="10" creationId="{6ECE938A-0766-66A9-1E54-2CEF08A09955}"/>
          </ac:spMkLst>
        </pc:spChg>
        <pc:spChg chg="del">
          <ac:chgData name="Hashimoto, Chie / 橋本　知依" userId="d974ff01-1f92-419a-ba7c-6fd3fb8463af" providerId="ADAL" clId="{5AD99873-E8C5-42A4-B95C-FC994AFE9BB8}" dt="2024-04-29T23:47:39.570" v="56" actId="478"/>
          <ac:spMkLst>
            <pc:docMk/>
            <pc:sldMk cId="3496376620" sldId="348"/>
            <ac:spMk id="11" creationId="{135E6EF0-F068-9537-1AD0-2CAC135C1F22}"/>
          </ac:spMkLst>
        </pc:spChg>
        <pc:spChg chg="del">
          <ac:chgData name="Hashimoto, Chie / 橋本　知依" userId="d974ff01-1f92-419a-ba7c-6fd3fb8463af" providerId="ADAL" clId="{5AD99873-E8C5-42A4-B95C-FC994AFE9BB8}" dt="2024-04-29T23:47:40.310" v="57" actId="478"/>
          <ac:spMkLst>
            <pc:docMk/>
            <pc:sldMk cId="3496376620" sldId="348"/>
            <ac:spMk id="12" creationId="{F746B6C9-B986-63BA-2E0B-EB8CD726E69D}"/>
          </ac:spMkLst>
        </pc:spChg>
        <pc:spChg chg="del">
          <ac:chgData name="Hashimoto, Chie / 橋本　知依" userId="d974ff01-1f92-419a-ba7c-6fd3fb8463af" providerId="ADAL" clId="{5AD99873-E8C5-42A4-B95C-FC994AFE9BB8}" dt="2024-04-29T23:47:42.516" v="58" actId="478"/>
          <ac:spMkLst>
            <pc:docMk/>
            <pc:sldMk cId="3496376620" sldId="348"/>
            <ac:spMk id="13" creationId="{C5764E54-FE74-4D59-2A78-AF43667ABDC3}"/>
          </ac:spMkLst>
        </pc:spChg>
        <pc:spChg chg="del mod">
          <ac:chgData name="Hashimoto, Chie / 橋本　知依" userId="d974ff01-1f92-419a-ba7c-6fd3fb8463af" providerId="ADAL" clId="{5AD99873-E8C5-42A4-B95C-FC994AFE9BB8}" dt="2024-04-29T23:47:45.831" v="61" actId="478"/>
          <ac:spMkLst>
            <pc:docMk/>
            <pc:sldMk cId="3496376620" sldId="348"/>
            <ac:spMk id="14" creationId="{7C874C93-2666-6D52-0820-170678106CFF}"/>
          </ac:spMkLst>
        </pc:spChg>
        <pc:spChg chg="add mod">
          <ac:chgData name="Hashimoto, Chie / 橋本　知依" userId="d974ff01-1f92-419a-ba7c-6fd3fb8463af" providerId="ADAL" clId="{5AD99873-E8C5-42A4-B95C-FC994AFE9BB8}" dt="2024-04-30T00:03:43.759" v="270" actId="164"/>
          <ac:spMkLst>
            <pc:docMk/>
            <pc:sldMk cId="3496376620" sldId="348"/>
            <ac:spMk id="16" creationId="{7F28F490-4B77-31D8-3ABE-84923EF872EE}"/>
          </ac:spMkLst>
        </pc:spChg>
        <pc:spChg chg="add del mod">
          <ac:chgData name="Hashimoto, Chie / 橋本　知依" userId="d974ff01-1f92-419a-ba7c-6fd3fb8463af" providerId="ADAL" clId="{5AD99873-E8C5-42A4-B95C-FC994AFE9BB8}" dt="2024-05-08T06:11:20.399" v="2619" actId="478"/>
          <ac:spMkLst>
            <pc:docMk/>
            <pc:sldMk cId="3496376620" sldId="348"/>
            <ac:spMk id="18" creationId="{10ABA0CB-9E5A-A999-239D-19CF1073C29C}"/>
          </ac:spMkLst>
        </pc:spChg>
        <pc:spChg chg="add mod">
          <ac:chgData name="Hashimoto, Chie / 橋本　知依" userId="d974ff01-1f92-419a-ba7c-6fd3fb8463af" providerId="ADAL" clId="{5AD99873-E8C5-42A4-B95C-FC994AFE9BB8}" dt="2024-05-08T06:11:45.107" v="2624" actId="164"/>
          <ac:spMkLst>
            <pc:docMk/>
            <pc:sldMk cId="3496376620" sldId="348"/>
            <ac:spMk id="21" creationId="{570AA219-3F69-C78B-6BD3-CFC6EF54155F}"/>
          </ac:spMkLst>
        </pc:spChg>
        <pc:spChg chg="add mod">
          <ac:chgData name="Hashimoto, Chie / 橋本　知依" userId="d974ff01-1f92-419a-ba7c-6fd3fb8463af" providerId="ADAL" clId="{5AD99873-E8C5-42A4-B95C-FC994AFE9BB8}" dt="2024-05-08T06:11:45.107" v="2624" actId="164"/>
          <ac:spMkLst>
            <pc:docMk/>
            <pc:sldMk cId="3496376620" sldId="348"/>
            <ac:spMk id="22" creationId="{B6DD97B2-90AA-74C1-43EB-829EAD043D46}"/>
          </ac:spMkLst>
        </pc:spChg>
        <pc:grpChg chg="add mod">
          <ac:chgData name="Hashimoto, Chie / 橋本　知依" userId="d974ff01-1f92-419a-ba7c-6fd3fb8463af" providerId="ADAL" clId="{5AD99873-E8C5-42A4-B95C-FC994AFE9BB8}" dt="2024-05-08T06:11:47.103" v="2625" actId="1076"/>
          <ac:grpSpMkLst>
            <pc:docMk/>
            <pc:sldMk cId="3496376620" sldId="348"/>
            <ac:grpSpMk id="2" creationId="{60DC2691-2953-C791-D3E4-6BAAF3F7CE4A}"/>
          </ac:grpSpMkLst>
        </pc:grpChg>
        <pc:grpChg chg="add del mod">
          <ac:chgData name="Hashimoto, Chie / 橋本　知依" userId="d974ff01-1f92-419a-ba7c-6fd3fb8463af" providerId="ADAL" clId="{5AD99873-E8C5-42A4-B95C-FC994AFE9BB8}" dt="2024-05-08T06:11:17.466" v="2617" actId="478"/>
          <ac:grpSpMkLst>
            <pc:docMk/>
            <pc:sldMk cId="3496376620" sldId="348"/>
            <ac:grpSpMk id="17" creationId="{2110B83E-5452-C0F7-56F5-B20408FB6BA8}"/>
          </ac:grpSpMkLst>
        </pc:grpChg>
        <pc:graphicFrameChg chg="mod modGraphic">
          <ac:chgData name="Hashimoto, Chie / 橋本　知依" userId="d974ff01-1f92-419a-ba7c-6fd3fb8463af" providerId="ADAL" clId="{5AD99873-E8C5-42A4-B95C-FC994AFE9BB8}" dt="2024-05-08T06:11:37.286" v="2621" actId="14734"/>
          <ac:graphicFrameMkLst>
            <pc:docMk/>
            <pc:sldMk cId="3496376620" sldId="348"/>
            <ac:graphicFrameMk id="8" creationId="{07219AAD-97A6-3628-5ADC-E4FDDF648FDB}"/>
          </ac:graphicFrameMkLst>
        </pc:graphicFrameChg>
        <pc:picChg chg="del">
          <ac:chgData name="Hashimoto, Chie / 橋本　知依" userId="d974ff01-1f92-419a-ba7c-6fd3fb8463af" providerId="ADAL" clId="{5AD99873-E8C5-42A4-B95C-FC994AFE9BB8}" dt="2024-04-29T23:47:35.384" v="53" actId="478"/>
          <ac:picMkLst>
            <pc:docMk/>
            <pc:sldMk cId="3496376620" sldId="348"/>
            <ac:picMk id="3" creationId="{8018F944-9C14-C478-F6E5-2EA45A0640DE}"/>
          </ac:picMkLst>
        </pc:picChg>
        <pc:picChg chg="del">
          <ac:chgData name="Hashimoto, Chie / 橋本　知依" userId="d974ff01-1f92-419a-ba7c-6fd3fb8463af" providerId="ADAL" clId="{5AD99873-E8C5-42A4-B95C-FC994AFE9BB8}" dt="2024-04-29T23:47:35.384" v="53" actId="478"/>
          <ac:picMkLst>
            <pc:docMk/>
            <pc:sldMk cId="3496376620" sldId="348"/>
            <ac:picMk id="5" creationId="{4226984B-BCBE-09C5-9DC9-3101FCEF835F}"/>
          </ac:picMkLst>
        </pc:picChg>
        <pc:picChg chg="del">
          <ac:chgData name="Hashimoto, Chie / 橋本　知依" userId="d974ff01-1f92-419a-ba7c-6fd3fb8463af" providerId="ADAL" clId="{5AD99873-E8C5-42A4-B95C-FC994AFE9BB8}" dt="2024-04-29T23:47:35.384" v="53" actId="478"/>
          <ac:picMkLst>
            <pc:docMk/>
            <pc:sldMk cId="3496376620" sldId="348"/>
            <ac:picMk id="7" creationId="{C292F743-6FF2-8F15-CED2-A2227520D703}"/>
          </ac:picMkLst>
        </pc:picChg>
        <pc:picChg chg="add mod">
          <ac:chgData name="Hashimoto, Chie / 橋本　知依" userId="d974ff01-1f92-419a-ba7c-6fd3fb8463af" providerId="ADAL" clId="{5AD99873-E8C5-42A4-B95C-FC994AFE9BB8}" dt="2024-04-30T00:03:43.759" v="270" actId="164"/>
          <ac:picMkLst>
            <pc:docMk/>
            <pc:sldMk cId="3496376620" sldId="348"/>
            <ac:picMk id="15" creationId="{08BFAA99-7D35-012A-0403-906F05F19474}"/>
          </ac:picMkLst>
        </pc:picChg>
        <pc:picChg chg="add mod">
          <ac:chgData name="Hashimoto, Chie / 橋本　知依" userId="d974ff01-1f92-419a-ba7c-6fd3fb8463af" providerId="ADAL" clId="{5AD99873-E8C5-42A4-B95C-FC994AFE9BB8}" dt="2024-05-08T06:11:45.107" v="2624" actId="164"/>
          <ac:picMkLst>
            <pc:docMk/>
            <pc:sldMk cId="3496376620" sldId="348"/>
            <ac:picMk id="20" creationId="{5FACE140-6C74-77CE-2780-522E445D1335}"/>
          </ac:picMkLst>
        </pc:picChg>
      </pc:sldChg>
      <pc:sldChg chg="add del">
        <pc:chgData name="Hashimoto, Chie / 橋本　知依" userId="d974ff01-1f92-419a-ba7c-6fd3fb8463af" providerId="ADAL" clId="{5AD99873-E8C5-42A4-B95C-FC994AFE9BB8}" dt="2024-04-30T00:22:20.371" v="1289" actId="47"/>
        <pc:sldMkLst>
          <pc:docMk/>
          <pc:sldMk cId="2820569117" sldId="2146847927"/>
        </pc:sldMkLst>
      </pc:sldChg>
      <pc:sldChg chg="addSp delSp modSp add mod">
        <pc:chgData name="Hashimoto, Chie / 橋本　知依" userId="d974ff01-1f92-419a-ba7c-6fd3fb8463af" providerId="ADAL" clId="{5AD99873-E8C5-42A4-B95C-FC994AFE9BB8}" dt="2024-04-30T00:47:08.135" v="2025" actId="20577"/>
        <pc:sldMkLst>
          <pc:docMk/>
          <pc:sldMk cId="2617213752" sldId="2146847928"/>
        </pc:sldMkLst>
        <pc:spChg chg="del">
          <ac:chgData name="Hashimoto, Chie / 橋本　知依" userId="d974ff01-1f92-419a-ba7c-6fd3fb8463af" providerId="ADAL" clId="{5AD99873-E8C5-42A4-B95C-FC994AFE9BB8}" dt="2024-04-30T00:15:48.306" v="1069" actId="478"/>
          <ac:spMkLst>
            <pc:docMk/>
            <pc:sldMk cId="2617213752" sldId="2146847928"/>
            <ac:spMk id="2" creationId="{61DB19D6-014D-05B8-6DB7-C7F07784037B}"/>
          </ac:spMkLst>
        </pc:spChg>
        <pc:grpChg chg="del">
          <ac:chgData name="Hashimoto, Chie / 橋本　知依" userId="d974ff01-1f92-419a-ba7c-6fd3fb8463af" providerId="ADAL" clId="{5AD99873-E8C5-42A4-B95C-FC994AFE9BB8}" dt="2024-04-30T00:15:48.772" v="1070" actId="478"/>
          <ac:grpSpMkLst>
            <pc:docMk/>
            <pc:sldMk cId="2617213752" sldId="2146847928"/>
            <ac:grpSpMk id="9" creationId="{63601E66-9FBD-B497-90F8-A7DA67C4B02F}"/>
          </ac:grpSpMkLst>
        </pc:grpChg>
        <pc:graphicFrameChg chg="mod modGraphic">
          <ac:chgData name="Hashimoto, Chie / 橋本　知依" userId="d974ff01-1f92-419a-ba7c-6fd3fb8463af" providerId="ADAL" clId="{5AD99873-E8C5-42A4-B95C-FC994AFE9BB8}" dt="2024-04-30T00:47:08.135" v="2025" actId="20577"/>
          <ac:graphicFrameMkLst>
            <pc:docMk/>
            <pc:sldMk cId="2617213752" sldId="2146847928"/>
            <ac:graphicFrameMk id="8" creationId="{07219AAD-97A6-3628-5ADC-E4FDDF648FDB}"/>
          </ac:graphicFrameMkLst>
        </pc:graphicFrameChg>
        <pc:picChg chg="add mod">
          <ac:chgData name="Hashimoto, Chie / 橋本　知依" userId="d974ff01-1f92-419a-ba7c-6fd3fb8463af" providerId="ADAL" clId="{5AD99873-E8C5-42A4-B95C-FC994AFE9BB8}" dt="2024-04-30T00:20:27.368" v="1276" actId="1076"/>
          <ac:picMkLst>
            <pc:docMk/>
            <pc:sldMk cId="2617213752" sldId="2146847928"/>
            <ac:picMk id="7" creationId="{9E5912DE-1178-90DA-D848-D239EA60576C}"/>
          </ac:picMkLst>
        </pc:picChg>
      </pc:sldChg>
      <pc:sldChg chg="addSp delSp modSp add mod">
        <pc:chgData name="Hashimoto, Chie / 橋本　知依" userId="d974ff01-1f92-419a-ba7c-6fd3fb8463af" providerId="ADAL" clId="{5AD99873-E8C5-42A4-B95C-FC994AFE9BB8}" dt="2024-04-30T00:53:18.047" v="2354" actId="20577"/>
        <pc:sldMkLst>
          <pc:docMk/>
          <pc:sldMk cId="1021387405" sldId="2146847929"/>
        </pc:sldMkLst>
        <pc:spChg chg="del">
          <ac:chgData name="Hashimoto, Chie / 橋本　知依" userId="d974ff01-1f92-419a-ba7c-6fd3fb8463af" providerId="ADAL" clId="{5AD99873-E8C5-42A4-B95C-FC994AFE9BB8}" dt="2024-04-30T00:22:40.886" v="1294" actId="478"/>
          <ac:spMkLst>
            <pc:docMk/>
            <pc:sldMk cId="1021387405" sldId="2146847929"/>
            <ac:spMk id="2" creationId="{61DB19D6-014D-05B8-6DB7-C7F07784037B}"/>
          </ac:spMkLst>
        </pc:spChg>
        <pc:spChg chg="add mod">
          <ac:chgData name="Hashimoto, Chie / 橋本　知依" userId="d974ff01-1f92-419a-ba7c-6fd3fb8463af" providerId="ADAL" clId="{5AD99873-E8C5-42A4-B95C-FC994AFE9BB8}" dt="2024-04-30T00:39:51.345" v="1665" actId="1076"/>
          <ac:spMkLst>
            <pc:docMk/>
            <pc:sldMk cId="1021387405" sldId="2146847929"/>
            <ac:spMk id="18" creationId="{3211CBBB-B099-B756-9CE5-48FDBDEE1E40}"/>
          </ac:spMkLst>
        </pc:spChg>
        <pc:spChg chg="add mod">
          <ac:chgData name="Hashimoto, Chie / 橋本　知依" userId="d974ff01-1f92-419a-ba7c-6fd3fb8463af" providerId="ADAL" clId="{5AD99873-E8C5-42A4-B95C-FC994AFE9BB8}" dt="2024-04-30T00:39:48.352" v="1664" actId="14100"/>
          <ac:spMkLst>
            <pc:docMk/>
            <pc:sldMk cId="1021387405" sldId="2146847929"/>
            <ac:spMk id="19" creationId="{D53997D8-0E9A-E40C-DD35-4012002EC161}"/>
          </ac:spMkLst>
        </pc:spChg>
        <pc:spChg chg="add mod">
          <ac:chgData name="Hashimoto, Chie / 橋本　知依" userId="d974ff01-1f92-419a-ba7c-6fd3fb8463af" providerId="ADAL" clId="{5AD99873-E8C5-42A4-B95C-FC994AFE9BB8}" dt="2024-04-30T00:40:16.927" v="1686" actId="14100"/>
          <ac:spMkLst>
            <pc:docMk/>
            <pc:sldMk cId="1021387405" sldId="2146847929"/>
            <ac:spMk id="20" creationId="{A4F16893-ED5D-4472-39C0-73B83433D445}"/>
          </ac:spMkLst>
        </pc:spChg>
        <pc:spChg chg="add mod">
          <ac:chgData name="Hashimoto, Chie / 橋本　知依" userId="d974ff01-1f92-419a-ba7c-6fd3fb8463af" providerId="ADAL" clId="{5AD99873-E8C5-42A4-B95C-FC994AFE9BB8}" dt="2024-04-30T00:41:41.144" v="1817" actId="1076"/>
          <ac:spMkLst>
            <pc:docMk/>
            <pc:sldMk cId="1021387405" sldId="2146847929"/>
            <ac:spMk id="25" creationId="{D218C078-64DD-469C-70B9-7A5D713AFE78}"/>
          </ac:spMkLst>
        </pc:spChg>
        <pc:spChg chg="mod">
          <ac:chgData name="Hashimoto, Chie / 橋本　知依" userId="d974ff01-1f92-419a-ba7c-6fd3fb8463af" providerId="ADAL" clId="{5AD99873-E8C5-42A4-B95C-FC994AFE9BB8}" dt="2024-04-30T00:42:34.915" v="1823"/>
          <ac:spMkLst>
            <pc:docMk/>
            <pc:sldMk cId="1021387405" sldId="2146847929"/>
            <ac:spMk id="28" creationId="{D5079E6B-05A1-437C-FC46-3D54F6836604}"/>
          </ac:spMkLst>
        </pc:spChg>
        <pc:spChg chg="add mod">
          <ac:chgData name="Hashimoto, Chie / 橋本　知依" userId="d974ff01-1f92-419a-ba7c-6fd3fb8463af" providerId="ADAL" clId="{5AD99873-E8C5-42A4-B95C-FC994AFE9BB8}" dt="2024-04-30T00:43:14.298" v="1838" actId="113"/>
          <ac:spMkLst>
            <pc:docMk/>
            <pc:sldMk cId="1021387405" sldId="2146847929"/>
            <ac:spMk id="29" creationId="{CF0E0906-A1A2-22C8-24A4-F234E3F00C6A}"/>
          </ac:spMkLst>
        </pc:spChg>
        <pc:grpChg chg="del">
          <ac:chgData name="Hashimoto, Chie / 橋本　知依" userId="d974ff01-1f92-419a-ba7c-6fd3fb8463af" providerId="ADAL" clId="{5AD99873-E8C5-42A4-B95C-FC994AFE9BB8}" dt="2024-04-30T00:22:38.438" v="1293" actId="478"/>
          <ac:grpSpMkLst>
            <pc:docMk/>
            <pc:sldMk cId="1021387405" sldId="2146847929"/>
            <ac:grpSpMk id="9" creationId="{63601E66-9FBD-B497-90F8-A7DA67C4B02F}"/>
          </ac:grpSpMkLst>
        </pc:grpChg>
        <pc:grpChg chg="add mod">
          <ac:chgData name="Hashimoto, Chie / 橋本　知依" userId="d974ff01-1f92-419a-ba7c-6fd3fb8463af" providerId="ADAL" clId="{5AD99873-E8C5-42A4-B95C-FC994AFE9BB8}" dt="2024-04-30T00:40:12.888" v="1684" actId="1076"/>
          <ac:grpSpMkLst>
            <pc:docMk/>
            <pc:sldMk cId="1021387405" sldId="2146847929"/>
            <ac:grpSpMk id="15" creationId="{43D529A9-CBBA-EDAF-9484-3E5AC7B0A29E}"/>
          </ac:grpSpMkLst>
        </pc:grpChg>
        <pc:grpChg chg="add mod">
          <ac:chgData name="Hashimoto, Chie / 橋本　知依" userId="d974ff01-1f92-419a-ba7c-6fd3fb8463af" providerId="ADAL" clId="{5AD99873-E8C5-42A4-B95C-FC994AFE9BB8}" dt="2024-04-30T00:43:06.379" v="1830" actId="1076"/>
          <ac:grpSpMkLst>
            <pc:docMk/>
            <pc:sldMk cId="1021387405" sldId="2146847929"/>
            <ac:grpSpMk id="26" creationId="{6C80AE21-F7C0-059E-0F19-A83A818890D1}"/>
          </ac:grpSpMkLst>
        </pc:grpChg>
        <pc:graphicFrameChg chg="mod modGraphic">
          <ac:chgData name="Hashimoto, Chie / 橋本　知依" userId="d974ff01-1f92-419a-ba7c-6fd3fb8463af" providerId="ADAL" clId="{5AD99873-E8C5-42A4-B95C-FC994AFE9BB8}" dt="2024-04-30T00:53:18.047" v="2354" actId="20577"/>
          <ac:graphicFrameMkLst>
            <pc:docMk/>
            <pc:sldMk cId="1021387405" sldId="2146847929"/>
            <ac:graphicFrameMk id="8" creationId="{07219AAD-97A6-3628-5ADC-E4FDDF648FDB}"/>
          </ac:graphicFrameMkLst>
        </pc:graphicFrameChg>
        <pc:picChg chg="add del mod">
          <ac:chgData name="Hashimoto, Chie / 橋本　知依" userId="d974ff01-1f92-419a-ba7c-6fd3fb8463af" providerId="ADAL" clId="{5AD99873-E8C5-42A4-B95C-FC994AFE9BB8}" dt="2024-04-30T00:33:54.041" v="1347" actId="478"/>
          <ac:picMkLst>
            <pc:docMk/>
            <pc:sldMk cId="1021387405" sldId="2146847929"/>
            <ac:picMk id="7" creationId="{93DA971E-36E0-5A16-31A8-0895D5A3305E}"/>
          </ac:picMkLst>
        </pc:picChg>
        <pc:picChg chg="add mod modCrop">
          <ac:chgData name="Hashimoto, Chie / 橋本　知依" userId="d974ff01-1f92-419a-ba7c-6fd3fb8463af" providerId="ADAL" clId="{5AD99873-E8C5-42A4-B95C-FC994AFE9BB8}" dt="2024-04-30T00:37:01.916" v="1363" actId="164"/>
          <ac:picMkLst>
            <pc:docMk/>
            <pc:sldMk cId="1021387405" sldId="2146847929"/>
            <ac:picMk id="11" creationId="{63CDDA44-8283-D0EB-6B51-7C41F7276A7E}"/>
          </ac:picMkLst>
        </pc:picChg>
        <pc:picChg chg="add del mod">
          <ac:chgData name="Hashimoto, Chie / 橋本　知依" userId="d974ff01-1f92-419a-ba7c-6fd3fb8463af" providerId="ADAL" clId="{5AD99873-E8C5-42A4-B95C-FC994AFE9BB8}" dt="2024-04-30T00:38:13.927" v="1540" actId="478"/>
          <ac:picMkLst>
            <pc:docMk/>
            <pc:sldMk cId="1021387405" sldId="2146847929"/>
            <ac:picMk id="13" creationId="{9C4C6115-21C3-7859-5BB8-E42BB1D43CB0}"/>
          </ac:picMkLst>
        </pc:picChg>
        <pc:picChg chg="add mod modCrop">
          <ac:chgData name="Hashimoto, Chie / 橋本　知依" userId="d974ff01-1f92-419a-ba7c-6fd3fb8463af" providerId="ADAL" clId="{5AD99873-E8C5-42A4-B95C-FC994AFE9BB8}" dt="2024-04-30T00:37:01.916" v="1363" actId="164"/>
          <ac:picMkLst>
            <pc:docMk/>
            <pc:sldMk cId="1021387405" sldId="2146847929"/>
            <ac:picMk id="14" creationId="{AA1375BB-6A38-A74A-AA8D-67B67E69BED9}"/>
          </ac:picMkLst>
        </pc:picChg>
        <pc:picChg chg="add mod modCrop">
          <ac:chgData name="Hashimoto, Chie / 橋本　知依" userId="d974ff01-1f92-419a-ba7c-6fd3fb8463af" providerId="ADAL" clId="{5AD99873-E8C5-42A4-B95C-FC994AFE9BB8}" dt="2024-04-30T00:39:13.614" v="1640" actId="1076"/>
          <ac:picMkLst>
            <pc:docMk/>
            <pc:sldMk cId="1021387405" sldId="2146847929"/>
            <ac:picMk id="17" creationId="{EF9D74D1-DBB8-F327-5A79-D935F0B2745D}"/>
          </ac:picMkLst>
        </pc:picChg>
        <pc:picChg chg="mod modCrop">
          <ac:chgData name="Hashimoto, Chie / 橋本　知依" userId="d974ff01-1f92-419a-ba7c-6fd3fb8463af" providerId="ADAL" clId="{5AD99873-E8C5-42A4-B95C-FC994AFE9BB8}" dt="2024-04-30T00:43:04.391" v="1829" actId="732"/>
          <ac:picMkLst>
            <pc:docMk/>
            <pc:sldMk cId="1021387405" sldId="2146847929"/>
            <ac:picMk id="27" creationId="{5EBF540F-C0C0-CF50-A4B6-A4C97E56DEEB}"/>
          </ac:picMkLst>
        </pc:picChg>
        <pc:cxnChg chg="add mod">
          <ac:chgData name="Hashimoto, Chie / 橋本　知依" userId="d974ff01-1f92-419a-ba7c-6fd3fb8463af" providerId="ADAL" clId="{5AD99873-E8C5-42A4-B95C-FC994AFE9BB8}" dt="2024-04-30T00:40:37.119" v="1691" actId="14100"/>
          <ac:cxnSpMkLst>
            <pc:docMk/>
            <pc:sldMk cId="1021387405" sldId="2146847929"/>
            <ac:cxnSpMk id="22" creationId="{D506B0A8-EE9A-EAD1-CA67-4C0C042E0B44}"/>
          </ac:cxnSpMkLst>
        </pc:cxnChg>
      </pc:sldChg>
    </pc:docChg>
  </pc:docChgLst>
  <pc:docChgLst>
    <pc:chgData name="Hashimoto, Chie / 橋本　知依" userId="d974ff01-1f92-419a-ba7c-6fd3fb8463af" providerId="ADAL" clId="{89A195EF-6ED5-4CF6-A9D2-4B2930CA5704}"/>
    <pc:docChg chg="undo redo custSel addSld delSld modSld sldOrd">
      <pc:chgData name="Hashimoto, Chie / 橋本　知依" userId="d974ff01-1f92-419a-ba7c-6fd3fb8463af" providerId="ADAL" clId="{89A195EF-6ED5-4CF6-A9D2-4B2930CA5704}" dt="2024-05-28T04:47:04.603" v="4709" actId="20577"/>
      <pc:docMkLst>
        <pc:docMk/>
      </pc:docMkLst>
      <pc:sldChg chg="modSp mod">
        <pc:chgData name="Hashimoto, Chie / 橋本　知依" userId="d974ff01-1f92-419a-ba7c-6fd3fb8463af" providerId="ADAL" clId="{89A195EF-6ED5-4CF6-A9D2-4B2930CA5704}" dt="2024-05-16T05:32:14.420" v="9" actId="20577"/>
        <pc:sldMkLst>
          <pc:docMk/>
          <pc:sldMk cId="3840699567" sldId="303"/>
        </pc:sldMkLst>
        <pc:spChg chg="mod">
          <ac:chgData name="Hashimoto, Chie / 橋本　知依" userId="d974ff01-1f92-419a-ba7c-6fd3fb8463af" providerId="ADAL" clId="{89A195EF-6ED5-4CF6-A9D2-4B2930CA5704}" dt="2024-05-16T05:32:14.420" v="9" actId="20577"/>
          <ac:spMkLst>
            <pc:docMk/>
            <pc:sldMk cId="3840699567" sldId="303"/>
            <ac:spMk id="3" creationId="{530A82E1-8E0D-434A-9DF4-7C2ABD1A07A1}"/>
          </ac:spMkLst>
        </pc:spChg>
      </pc:sldChg>
      <pc:sldChg chg="addSp delSp modSp mod">
        <pc:chgData name="Hashimoto, Chie / 橋本　知依" userId="d974ff01-1f92-419a-ba7c-6fd3fb8463af" providerId="ADAL" clId="{89A195EF-6ED5-4CF6-A9D2-4B2930CA5704}" dt="2024-05-28T01:20:34.763" v="4206" actId="478"/>
        <pc:sldMkLst>
          <pc:docMk/>
          <pc:sldMk cId="509033882" sldId="305"/>
        </pc:sldMkLst>
        <pc:spChg chg="add del mod">
          <ac:chgData name="Hashimoto, Chie / 橋本　知依" userId="d974ff01-1f92-419a-ba7c-6fd3fb8463af" providerId="ADAL" clId="{89A195EF-6ED5-4CF6-A9D2-4B2930CA5704}" dt="2024-05-28T01:20:34.763" v="4206" actId="478"/>
          <ac:spMkLst>
            <pc:docMk/>
            <pc:sldMk cId="509033882" sldId="305"/>
            <ac:spMk id="4" creationId="{647240F8-BDF8-5C40-6FAC-B39953EA548A}"/>
          </ac:spMkLst>
        </pc:spChg>
        <pc:spChg chg="add">
          <ac:chgData name="Hashimoto, Chie / 橋本　知依" userId="d974ff01-1f92-419a-ba7c-6fd3fb8463af" providerId="ADAL" clId="{89A195EF-6ED5-4CF6-A9D2-4B2930CA5704}" dt="2024-05-28T01:20:24.893" v="4201"/>
          <ac:spMkLst>
            <pc:docMk/>
            <pc:sldMk cId="509033882" sldId="305"/>
            <ac:spMk id="5" creationId="{284D54D6-4CE3-AABB-4011-B3FBAECAB28C}"/>
          </ac:spMkLst>
        </pc:spChg>
        <pc:spChg chg="add del">
          <ac:chgData name="Hashimoto, Chie / 橋本　知依" userId="d974ff01-1f92-419a-ba7c-6fd3fb8463af" providerId="ADAL" clId="{89A195EF-6ED5-4CF6-A9D2-4B2930CA5704}" dt="2024-05-27T01:58:33.700" v="3918" actId="22"/>
          <ac:spMkLst>
            <pc:docMk/>
            <pc:sldMk cId="509033882" sldId="305"/>
            <ac:spMk id="5" creationId="{F58604B3-3CCF-35B5-5402-E0D5B5CB611D}"/>
          </ac:spMkLst>
        </pc:spChg>
        <pc:spChg chg="mod">
          <ac:chgData name="Hashimoto, Chie / 橋本　知依" userId="d974ff01-1f92-419a-ba7c-6fd3fb8463af" providerId="ADAL" clId="{89A195EF-6ED5-4CF6-A9D2-4B2930CA5704}" dt="2024-05-16T05:32:20.813" v="15" actId="20577"/>
          <ac:spMkLst>
            <pc:docMk/>
            <pc:sldMk cId="509033882" sldId="305"/>
            <ac:spMk id="6" creationId="{531B4B9D-12EA-4BC5-4859-8E23CDDB1A22}"/>
          </ac:spMkLst>
        </pc:spChg>
        <pc:graphicFrameChg chg="mod modGraphic">
          <ac:chgData name="Hashimoto, Chie / 橋本　知依" userId="d974ff01-1f92-419a-ba7c-6fd3fb8463af" providerId="ADAL" clId="{89A195EF-6ED5-4CF6-A9D2-4B2930CA5704}" dt="2024-05-27T02:00:39.655" v="3944" actId="20577"/>
          <ac:graphicFrameMkLst>
            <pc:docMk/>
            <pc:sldMk cId="509033882" sldId="305"/>
            <ac:graphicFrameMk id="7" creationId="{3774537A-4E85-129E-D5F4-4CBB93CF43D9}"/>
          </ac:graphicFrameMkLst>
        </pc:graphicFrameChg>
      </pc:sldChg>
      <pc:sldChg chg="modSp add mod">
        <pc:chgData name="Hashimoto, Chie / 橋本　知依" userId="d974ff01-1f92-419a-ba7c-6fd3fb8463af" providerId="ADAL" clId="{89A195EF-6ED5-4CF6-A9D2-4B2930CA5704}" dt="2024-05-28T01:19:06.097" v="4199" actId="21"/>
        <pc:sldMkLst>
          <pc:docMk/>
          <pc:sldMk cId="736235912" sldId="342"/>
        </pc:sldMkLst>
        <pc:graphicFrameChg chg="mod modGraphic">
          <ac:chgData name="Hashimoto, Chie / 橋本　知依" userId="d974ff01-1f92-419a-ba7c-6fd3fb8463af" providerId="ADAL" clId="{89A195EF-6ED5-4CF6-A9D2-4B2930CA5704}" dt="2024-05-28T01:19:06.097" v="4199" actId="21"/>
          <ac:graphicFrameMkLst>
            <pc:docMk/>
            <pc:sldMk cId="736235912" sldId="342"/>
            <ac:graphicFrameMk id="8" creationId="{07219AAD-97A6-3628-5ADC-E4FDDF648FDB}"/>
          </ac:graphicFrameMkLst>
        </pc:graphicFrameChg>
      </pc:sldChg>
      <pc:sldChg chg="delSp del mod">
        <pc:chgData name="Hashimoto, Chie / 橋本　知依" userId="d974ff01-1f92-419a-ba7c-6fd3fb8463af" providerId="ADAL" clId="{89A195EF-6ED5-4CF6-A9D2-4B2930CA5704}" dt="2024-05-20T11:34:22.711" v="2770" actId="47"/>
        <pc:sldMkLst>
          <pc:docMk/>
          <pc:sldMk cId="2738866523" sldId="343"/>
        </pc:sldMkLst>
        <pc:spChg chg="del">
          <ac:chgData name="Hashimoto, Chie / 橋本　知依" userId="d974ff01-1f92-419a-ba7c-6fd3fb8463af" providerId="ADAL" clId="{89A195EF-6ED5-4CF6-A9D2-4B2930CA5704}" dt="2024-05-16T06:09:30.390" v="36" actId="478"/>
          <ac:spMkLst>
            <pc:docMk/>
            <pc:sldMk cId="2738866523" sldId="343"/>
            <ac:spMk id="9" creationId="{FFA5E1AB-3D11-064F-D1E9-DA2D4D6F50F4}"/>
          </ac:spMkLst>
        </pc:spChg>
        <pc:spChg chg="del">
          <ac:chgData name="Hashimoto, Chie / 橋本　知依" userId="d974ff01-1f92-419a-ba7c-6fd3fb8463af" providerId="ADAL" clId="{89A195EF-6ED5-4CF6-A9D2-4B2930CA5704}" dt="2024-05-16T06:09:31.750" v="37" actId="478"/>
          <ac:spMkLst>
            <pc:docMk/>
            <pc:sldMk cId="2738866523" sldId="343"/>
            <ac:spMk id="10" creationId="{6ECE938A-0766-66A9-1E54-2CEF08A09955}"/>
          </ac:spMkLst>
        </pc:spChg>
        <pc:spChg chg="del">
          <ac:chgData name="Hashimoto, Chie / 橋本　知依" userId="d974ff01-1f92-419a-ba7c-6fd3fb8463af" providerId="ADAL" clId="{89A195EF-6ED5-4CF6-A9D2-4B2930CA5704}" dt="2024-05-16T06:09:32.834" v="38" actId="478"/>
          <ac:spMkLst>
            <pc:docMk/>
            <pc:sldMk cId="2738866523" sldId="343"/>
            <ac:spMk id="14" creationId="{7C874C93-2666-6D52-0820-170678106CFF}"/>
          </ac:spMkLst>
        </pc:spChg>
        <pc:picChg chg="del">
          <ac:chgData name="Hashimoto, Chie / 橋本　知依" userId="d974ff01-1f92-419a-ba7c-6fd3fb8463af" providerId="ADAL" clId="{89A195EF-6ED5-4CF6-A9D2-4B2930CA5704}" dt="2024-05-16T05:45:08.359" v="26" actId="478"/>
          <ac:picMkLst>
            <pc:docMk/>
            <pc:sldMk cId="2738866523" sldId="343"/>
            <ac:picMk id="3" creationId="{8018F944-9C14-C478-F6E5-2EA45A0640DE}"/>
          </ac:picMkLst>
        </pc:picChg>
        <pc:picChg chg="del">
          <ac:chgData name="Hashimoto, Chie / 橋本　知依" userId="d974ff01-1f92-419a-ba7c-6fd3fb8463af" providerId="ADAL" clId="{89A195EF-6ED5-4CF6-A9D2-4B2930CA5704}" dt="2024-05-16T05:45:08.821" v="27" actId="478"/>
          <ac:picMkLst>
            <pc:docMk/>
            <pc:sldMk cId="2738866523" sldId="343"/>
            <ac:picMk id="5" creationId="{4226984B-BCBE-09C5-9DC9-3101FCEF835F}"/>
          </ac:picMkLst>
        </pc:picChg>
        <pc:picChg chg="del">
          <ac:chgData name="Hashimoto, Chie / 橋本　知依" userId="d974ff01-1f92-419a-ba7c-6fd3fb8463af" providerId="ADAL" clId="{89A195EF-6ED5-4CF6-A9D2-4B2930CA5704}" dt="2024-05-16T06:05:58.937" v="35" actId="478"/>
          <ac:picMkLst>
            <pc:docMk/>
            <pc:sldMk cId="2738866523" sldId="343"/>
            <ac:picMk id="7" creationId="{C292F743-6FF2-8F15-CED2-A2227520D703}"/>
          </ac:picMkLst>
        </pc:picChg>
      </pc:sldChg>
      <pc:sldChg chg="addSp delSp modSp add mod">
        <pc:chgData name="Hashimoto, Chie / 橋本　知依" userId="d974ff01-1f92-419a-ba7c-6fd3fb8463af" providerId="ADAL" clId="{89A195EF-6ED5-4CF6-A9D2-4B2930CA5704}" dt="2024-05-28T04:23:00.187" v="4454" actId="20577"/>
        <pc:sldMkLst>
          <pc:docMk/>
          <pc:sldMk cId="2695599913" sldId="344"/>
        </pc:sldMkLst>
        <pc:spChg chg="add mod">
          <ac:chgData name="Hashimoto, Chie / 橋本　知依" userId="d974ff01-1f92-419a-ba7c-6fd3fb8463af" providerId="ADAL" clId="{89A195EF-6ED5-4CF6-A9D2-4B2930CA5704}" dt="2024-05-20T11:37:56.657" v="2773" actId="1076"/>
          <ac:spMkLst>
            <pc:docMk/>
            <pc:sldMk cId="2695599913" sldId="344"/>
            <ac:spMk id="2" creationId="{3E36048C-379E-5BB9-00FD-3A9FF12FB041}"/>
          </ac:spMkLst>
        </pc:spChg>
        <pc:spChg chg="add mod ord">
          <ac:chgData name="Hashimoto, Chie / 橋本　知依" userId="d974ff01-1f92-419a-ba7c-6fd3fb8463af" providerId="ADAL" clId="{89A195EF-6ED5-4CF6-A9D2-4B2930CA5704}" dt="2024-05-27T01:16:26.017" v="3032" actId="1076"/>
          <ac:spMkLst>
            <pc:docMk/>
            <pc:sldMk cId="2695599913" sldId="344"/>
            <ac:spMk id="10" creationId="{17A12058-D229-BDA8-5611-BCD2C028C871}"/>
          </ac:spMkLst>
        </pc:spChg>
        <pc:spChg chg="mod">
          <ac:chgData name="Hashimoto, Chie / 橋本　知依" userId="d974ff01-1f92-419a-ba7c-6fd3fb8463af" providerId="ADAL" clId="{89A195EF-6ED5-4CF6-A9D2-4B2930CA5704}" dt="2024-05-27T01:17:24.817" v="3044" actId="14100"/>
          <ac:spMkLst>
            <pc:docMk/>
            <pc:sldMk cId="2695599913" sldId="344"/>
            <ac:spMk id="12" creationId="{18CD77C7-1C58-270F-1E1E-923758552704}"/>
          </ac:spMkLst>
        </pc:spChg>
        <pc:spChg chg="mod">
          <ac:chgData name="Hashimoto, Chie / 橋本　知依" userId="d974ff01-1f92-419a-ba7c-6fd3fb8463af" providerId="ADAL" clId="{89A195EF-6ED5-4CF6-A9D2-4B2930CA5704}" dt="2024-05-27T03:22:42.563" v="4183" actId="1076"/>
          <ac:spMkLst>
            <pc:docMk/>
            <pc:sldMk cId="2695599913" sldId="344"/>
            <ac:spMk id="13" creationId="{825C33F6-D90A-7179-0A63-F3985F57E3DD}"/>
          </ac:spMkLst>
        </pc:spChg>
        <pc:spChg chg="mod">
          <ac:chgData name="Hashimoto, Chie / 橋本　知依" userId="d974ff01-1f92-419a-ba7c-6fd3fb8463af" providerId="ADAL" clId="{89A195EF-6ED5-4CF6-A9D2-4B2930CA5704}" dt="2024-05-27T01:14:53.743" v="3025" actId="20577"/>
          <ac:spMkLst>
            <pc:docMk/>
            <pc:sldMk cId="2695599913" sldId="344"/>
            <ac:spMk id="19" creationId="{C2ADAC5D-B46F-AB15-87BD-C527C6B2922D}"/>
          </ac:spMkLst>
        </pc:spChg>
        <pc:spChg chg="add mod">
          <ac:chgData name="Hashimoto, Chie / 橋本　知依" userId="d974ff01-1f92-419a-ba7c-6fd3fb8463af" providerId="ADAL" clId="{89A195EF-6ED5-4CF6-A9D2-4B2930CA5704}" dt="2024-05-27T01:22:51.093" v="3147" actId="1076"/>
          <ac:spMkLst>
            <pc:docMk/>
            <pc:sldMk cId="2695599913" sldId="344"/>
            <ac:spMk id="22" creationId="{CF7AE581-94CB-4964-4098-2FDD55927DA6}"/>
          </ac:spMkLst>
        </pc:spChg>
        <pc:spChg chg="add mod">
          <ac:chgData name="Hashimoto, Chie / 橋本　知依" userId="d974ff01-1f92-419a-ba7c-6fd3fb8463af" providerId="ADAL" clId="{89A195EF-6ED5-4CF6-A9D2-4B2930CA5704}" dt="2024-05-27T01:22:51.747" v="3148"/>
          <ac:spMkLst>
            <pc:docMk/>
            <pc:sldMk cId="2695599913" sldId="344"/>
            <ac:spMk id="30" creationId="{B09E2A5F-2E8A-AAF8-E13C-5CE3CD162F16}"/>
          </ac:spMkLst>
        </pc:spChg>
        <pc:grpChg chg="add del mod">
          <ac:chgData name="Hashimoto, Chie / 橋本　知依" userId="d974ff01-1f92-419a-ba7c-6fd3fb8463af" providerId="ADAL" clId="{89A195EF-6ED5-4CF6-A9D2-4B2930CA5704}" dt="2024-05-27T03:00:46.401" v="4160" actId="1076"/>
          <ac:grpSpMkLst>
            <pc:docMk/>
            <pc:sldMk cId="2695599913" sldId="344"/>
            <ac:grpSpMk id="18" creationId="{377BA1F0-93B4-945D-C715-30A9FE89C9C8}"/>
          </ac:grpSpMkLst>
        </pc:grpChg>
        <pc:graphicFrameChg chg="mod ord modGraphic">
          <ac:chgData name="Hashimoto, Chie / 橋本　知依" userId="d974ff01-1f92-419a-ba7c-6fd3fb8463af" providerId="ADAL" clId="{89A195EF-6ED5-4CF6-A9D2-4B2930CA5704}" dt="2024-05-28T04:23:00.187" v="4454" actId="20577"/>
          <ac:graphicFrameMkLst>
            <pc:docMk/>
            <pc:sldMk cId="2695599913" sldId="344"/>
            <ac:graphicFrameMk id="8" creationId="{07219AAD-97A6-3628-5ADC-E4FDDF648FDB}"/>
          </ac:graphicFrameMkLst>
        </pc:graphicFrameChg>
        <pc:picChg chg="add del mod modCrop">
          <ac:chgData name="Hashimoto, Chie / 橋本　知依" userId="d974ff01-1f92-419a-ba7c-6fd3fb8463af" providerId="ADAL" clId="{89A195EF-6ED5-4CF6-A9D2-4B2930CA5704}" dt="2024-05-27T01:16:23.185" v="3031" actId="478"/>
          <ac:picMkLst>
            <pc:docMk/>
            <pc:sldMk cId="2695599913" sldId="344"/>
            <ac:picMk id="4" creationId="{664C3090-174C-7201-BBDE-44489BDFF33E}"/>
          </ac:picMkLst>
        </pc:picChg>
        <pc:picChg chg="add del">
          <ac:chgData name="Hashimoto, Chie / 橋本　知依" userId="d974ff01-1f92-419a-ba7c-6fd3fb8463af" providerId="ADAL" clId="{89A195EF-6ED5-4CF6-A9D2-4B2930CA5704}" dt="2024-05-20T11:40:39.015" v="2780" actId="22"/>
          <ac:picMkLst>
            <pc:docMk/>
            <pc:sldMk cId="2695599913" sldId="344"/>
            <ac:picMk id="7" creationId="{2B2B78E7-86E6-5520-3FBE-1FE45E415890}"/>
          </ac:picMkLst>
        </pc:picChg>
        <pc:picChg chg="del">
          <ac:chgData name="Hashimoto, Chie / 橋本　知依" userId="d974ff01-1f92-419a-ba7c-6fd3fb8463af" providerId="ADAL" clId="{89A195EF-6ED5-4CF6-A9D2-4B2930CA5704}" dt="2024-05-20T11:43:36.304" v="2798" actId="478"/>
          <ac:picMkLst>
            <pc:docMk/>
            <pc:sldMk cId="2695599913" sldId="344"/>
            <ac:picMk id="11" creationId="{4936138A-1FDE-6AC9-FE11-3121F206774C}"/>
          </ac:picMkLst>
        </pc:picChg>
        <pc:picChg chg="add del mod ord modCrop">
          <ac:chgData name="Hashimoto, Chie / 橋本　知依" userId="d974ff01-1f92-419a-ba7c-6fd3fb8463af" providerId="ADAL" clId="{89A195EF-6ED5-4CF6-A9D2-4B2930CA5704}" dt="2024-05-27T01:17:11.392" v="3041" actId="478"/>
          <ac:picMkLst>
            <pc:docMk/>
            <pc:sldMk cId="2695599913" sldId="344"/>
            <ac:picMk id="16" creationId="{B9EF05F4-891B-420C-48E1-B2398B8C991A}"/>
          </ac:picMkLst>
        </pc:picChg>
        <pc:picChg chg="add mod">
          <ac:chgData name="Hashimoto, Chie / 橋本　知依" userId="d974ff01-1f92-419a-ba7c-6fd3fb8463af" providerId="ADAL" clId="{89A195EF-6ED5-4CF6-A9D2-4B2930CA5704}" dt="2024-05-27T01:16:17.518" v="3029" actId="14100"/>
          <ac:picMkLst>
            <pc:docMk/>
            <pc:sldMk cId="2695599913" sldId="344"/>
            <ac:picMk id="24" creationId="{59F7F5E7-23C8-26B5-F9E0-7F4809AF595E}"/>
          </ac:picMkLst>
        </pc:picChg>
        <pc:picChg chg="add mod ord modCrop">
          <ac:chgData name="Hashimoto, Chie / 橋本　知依" userId="d974ff01-1f92-419a-ba7c-6fd3fb8463af" providerId="ADAL" clId="{89A195EF-6ED5-4CF6-A9D2-4B2930CA5704}" dt="2024-05-27T01:17:07.577" v="3039" actId="167"/>
          <ac:picMkLst>
            <pc:docMk/>
            <pc:sldMk cId="2695599913" sldId="344"/>
            <ac:picMk id="26" creationId="{94693BEE-F7D7-295F-8956-BC2591DE5F32}"/>
          </ac:picMkLst>
        </pc:picChg>
        <pc:cxnChg chg="mod">
          <ac:chgData name="Hashimoto, Chie / 橋本　知依" userId="d974ff01-1f92-419a-ba7c-6fd3fb8463af" providerId="ADAL" clId="{89A195EF-6ED5-4CF6-A9D2-4B2930CA5704}" dt="2024-05-27T03:22:42.563" v="4183" actId="1076"/>
          <ac:cxnSpMkLst>
            <pc:docMk/>
            <pc:sldMk cId="2695599913" sldId="344"/>
            <ac:cxnSpMk id="14" creationId="{21364B7E-3A4D-969D-7BB3-09A4C5F8AB55}"/>
          </ac:cxnSpMkLst>
        </pc:cxnChg>
      </pc:sldChg>
      <pc:sldChg chg="del">
        <pc:chgData name="Hashimoto, Chie / 橋本　知依" userId="d974ff01-1f92-419a-ba7c-6fd3fb8463af" providerId="ADAL" clId="{89A195EF-6ED5-4CF6-A9D2-4B2930CA5704}" dt="2024-05-20T11:34:22.711" v="2770" actId="47"/>
        <pc:sldMkLst>
          <pc:docMk/>
          <pc:sldMk cId="4019641770" sldId="345"/>
        </pc:sldMkLst>
      </pc:sldChg>
      <pc:sldChg chg="addSp delSp modSp add mod">
        <pc:chgData name="Hashimoto, Chie / 橋本　知依" userId="d974ff01-1f92-419a-ba7c-6fd3fb8463af" providerId="ADAL" clId="{89A195EF-6ED5-4CF6-A9D2-4B2930CA5704}" dt="2024-05-28T04:23:04.912" v="4458" actId="20577"/>
        <pc:sldMkLst>
          <pc:docMk/>
          <pc:sldMk cId="338435638" sldId="346"/>
        </pc:sldMkLst>
        <pc:spChg chg="add del mod">
          <ac:chgData name="Hashimoto, Chie / 橋本　知依" userId="d974ff01-1f92-419a-ba7c-6fd3fb8463af" providerId="ADAL" clId="{89A195EF-6ED5-4CF6-A9D2-4B2930CA5704}" dt="2024-05-20T09:41:10.277" v="336" actId="47"/>
          <ac:spMkLst>
            <pc:docMk/>
            <pc:sldMk cId="338435638" sldId="346"/>
            <ac:spMk id="5" creationId="{154DD393-9C60-473A-F312-4FC09A435E35}"/>
          </ac:spMkLst>
        </pc:spChg>
        <pc:spChg chg="mod">
          <ac:chgData name="Hashimoto, Chie / 橋本　知依" userId="d974ff01-1f92-419a-ba7c-6fd3fb8463af" providerId="ADAL" clId="{89A195EF-6ED5-4CF6-A9D2-4B2930CA5704}" dt="2024-05-20T09:41:31.460" v="345" actId="14100"/>
          <ac:spMkLst>
            <pc:docMk/>
            <pc:sldMk cId="338435638" sldId="346"/>
            <ac:spMk id="9" creationId="{796DA520-1AAE-CD2A-879D-6DC44C2E355E}"/>
          </ac:spMkLst>
        </pc:spChg>
        <pc:spChg chg="mod">
          <ac:chgData name="Hashimoto, Chie / 橋本　知依" userId="d974ff01-1f92-419a-ba7c-6fd3fb8463af" providerId="ADAL" clId="{89A195EF-6ED5-4CF6-A9D2-4B2930CA5704}" dt="2024-05-20T09:41:36.396" v="347" actId="14100"/>
          <ac:spMkLst>
            <pc:docMk/>
            <pc:sldMk cId="338435638" sldId="346"/>
            <ac:spMk id="11" creationId="{82DB4218-80DA-C969-FA4F-37B8ACBE3B98}"/>
          </ac:spMkLst>
        </pc:spChg>
        <pc:spChg chg="mod">
          <ac:chgData name="Hashimoto, Chie / 橋本　知依" userId="d974ff01-1f92-419a-ba7c-6fd3fb8463af" providerId="ADAL" clId="{89A195EF-6ED5-4CF6-A9D2-4B2930CA5704}" dt="2024-05-20T09:41:39.851" v="348" actId="1076"/>
          <ac:spMkLst>
            <pc:docMk/>
            <pc:sldMk cId="338435638" sldId="346"/>
            <ac:spMk id="15" creationId="{469431A0-C067-A3B4-9F0B-52C8413EAB31}"/>
          </ac:spMkLst>
        </pc:spChg>
        <pc:spChg chg="mod">
          <ac:chgData name="Hashimoto, Chie / 橋本　知依" userId="d974ff01-1f92-419a-ba7c-6fd3fb8463af" providerId="ADAL" clId="{89A195EF-6ED5-4CF6-A9D2-4B2930CA5704}" dt="2024-05-20T09:41:43.835" v="349" actId="1076"/>
          <ac:spMkLst>
            <pc:docMk/>
            <pc:sldMk cId="338435638" sldId="346"/>
            <ac:spMk id="16" creationId="{9D80AFA9-BF43-0B41-F9BD-C4676F9C369B}"/>
          </ac:spMkLst>
        </pc:spChg>
        <pc:graphicFrameChg chg="ord modGraphic">
          <ac:chgData name="Hashimoto, Chie / 橋本　知依" userId="d974ff01-1f92-419a-ba7c-6fd3fb8463af" providerId="ADAL" clId="{89A195EF-6ED5-4CF6-A9D2-4B2930CA5704}" dt="2024-05-28T04:23:04.912" v="4458" actId="20577"/>
          <ac:graphicFrameMkLst>
            <pc:docMk/>
            <pc:sldMk cId="338435638" sldId="346"/>
            <ac:graphicFrameMk id="8" creationId="{07219AAD-97A6-3628-5ADC-E4FDDF648FDB}"/>
          </ac:graphicFrameMkLst>
        </pc:graphicFrameChg>
        <pc:picChg chg="add mod ord modCrop">
          <ac:chgData name="Hashimoto, Chie / 橋本　知依" userId="d974ff01-1f92-419a-ba7c-6fd3fb8463af" providerId="ADAL" clId="{89A195EF-6ED5-4CF6-A9D2-4B2930CA5704}" dt="2024-05-20T09:41:21.489" v="342" actId="167"/>
          <ac:picMkLst>
            <pc:docMk/>
            <pc:sldMk cId="338435638" sldId="346"/>
            <ac:picMk id="4" creationId="{0751A3CE-01BA-3F2E-1BF1-EE43885B63F3}"/>
          </ac:picMkLst>
        </pc:picChg>
        <pc:picChg chg="del">
          <ac:chgData name="Hashimoto, Chie / 橋本　知依" userId="d974ff01-1f92-419a-ba7c-6fd3fb8463af" providerId="ADAL" clId="{89A195EF-6ED5-4CF6-A9D2-4B2930CA5704}" dt="2024-05-20T09:41:27.226" v="344" actId="478"/>
          <ac:picMkLst>
            <pc:docMk/>
            <pc:sldMk cId="338435638" sldId="346"/>
            <ac:picMk id="7" creationId="{64B7FD4B-3CB6-6981-B120-36BF1DF658D9}"/>
          </ac:picMkLst>
        </pc:picChg>
        <pc:cxnChg chg="mod">
          <ac:chgData name="Hashimoto, Chie / 橋本　知依" userId="d974ff01-1f92-419a-ba7c-6fd3fb8463af" providerId="ADAL" clId="{89A195EF-6ED5-4CF6-A9D2-4B2930CA5704}" dt="2024-05-20T09:41:36.396" v="347" actId="14100"/>
          <ac:cxnSpMkLst>
            <pc:docMk/>
            <pc:sldMk cId="338435638" sldId="346"/>
            <ac:cxnSpMk id="10" creationId="{C562A856-16C9-1A09-3577-8C12F5CC6922}"/>
          </ac:cxnSpMkLst>
        </pc:cxnChg>
      </pc:sldChg>
      <pc:sldChg chg="addSp delSp modSp add mod">
        <pc:chgData name="Hashimoto, Chie / 橋本　知依" userId="d974ff01-1f92-419a-ba7c-6fd3fb8463af" providerId="ADAL" clId="{89A195EF-6ED5-4CF6-A9D2-4B2930CA5704}" dt="2024-05-28T04:23:02.608" v="4456" actId="20577"/>
        <pc:sldMkLst>
          <pc:docMk/>
          <pc:sldMk cId="3615076647" sldId="347"/>
        </pc:sldMkLst>
        <pc:spChg chg="del mod">
          <ac:chgData name="Hashimoto, Chie / 橋本　知依" userId="d974ff01-1f92-419a-ba7c-6fd3fb8463af" providerId="ADAL" clId="{89A195EF-6ED5-4CF6-A9D2-4B2930CA5704}" dt="2024-05-28T04:22:32.681" v="4441" actId="21"/>
          <ac:spMkLst>
            <pc:docMk/>
            <pc:sldMk cId="3615076647" sldId="347"/>
            <ac:spMk id="30" creationId="{5F3C50DA-D198-9E8D-FA91-A060116C3E5A}"/>
          </ac:spMkLst>
        </pc:spChg>
        <pc:spChg chg="del">
          <ac:chgData name="Hashimoto, Chie / 橋本　知依" userId="d974ff01-1f92-419a-ba7c-6fd3fb8463af" providerId="ADAL" clId="{89A195EF-6ED5-4CF6-A9D2-4B2930CA5704}" dt="2024-05-28T04:22:32.681" v="4441" actId="21"/>
          <ac:spMkLst>
            <pc:docMk/>
            <pc:sldMk cId="3615076647" sldId="347"/>
            <ac:spMk id="31" creationId="{73D18D78-E401-C22C-7788-6CEB545FA23B}"/>
          </ac:spMkLst>
        </pc:spChg>
        <pc:spChg chg="del">
          <ac:chgData name="Hashimoto, Chie / 橋本　知依" userId="d974ff01-1f92-419a-ba7c-6fd3fb8463af" providerId="ADAL" clId="{89A195EF-6ED5-4CF6-A9D2-4B2930CA5704}" dt="2024-05-28T04:22:32.681" v="4441" actId="21"/>
          <ac:spMkLst>
            <pc:docMk/>
            <pc:sldMk cId="3615076647" sldId="347"/>
            <ac:spMk id="34" creationId="{33C77DFC-5F15-DC41-C43A-623A5615EE9A}"/>
          </ac:spMkLst>
        </pc:spChg>
        <pc:spChg chg="mod">
          <ac:chgData name="Hashimoto, Chie / 橋本　知依" userId="d974ff01-1f92-419a-ba7c-6fd3fb8463af" providerId="ADAL" clId="{89A195EF-6ED5-4CF6-A9D2-4B2930CA5704}" dt="2024-05-28T04:22:30.006" v="4440" actId="164"/>
          <ac:spMkLst>
            <pc:docMk/>
            <pc:sldMk cId="3615076647" sldId="347"/>
            <ac:spMk id="35" creationId="{CEA7CBA1-1120-B2D8-C501-F13DADAFCF35}"/>
          </ac:spMkLst>
        </pc:spChg>
        <pc:spChg chg="mod">
          <ac:chgData name="Hashimoto, Chie / 橋本　知依" userId="d974ff01-1f92-419a-ba7c-6fd3fb8463af" providerId="ADAL" clId="{89A195EF-6ED5-4CF6-A9D2-4B2930CA5704}" dt="2024-05-28T04:22:30.006" v="4440" actId="164"/>
          <ac:spMkLst>
            <pc:docMk/>
            <pc:sldMk cId="3615076647" sldId="347"/>
            <ac:spMk id="36" creationId="{CA96974C-A722-E073-1799-2AF7FC42501D}"/>
          </ac:spMkLst>
        </pc:spChg>
        <pc:grpChg chg="add del mod">
          <ac:chgData name="Hashimoto, Chie / 橋本　知依" userId="d974ff01-1f92-419a-ba7c-6fd3fb8463af" providerId="ADAL" clId="{89A195EF-6ED5-4CF6-A9D2-4B2930CA5704}" dt="2024-05-28T04:22:32.681" v="4441" actId="21"/>
          <ac:grpSpMkLst>
            <pc:docMk/>
            <pc:sldMk cId="3615076647" sldId="347"/>
            <ac:grpSpMk id="2" creationId="{8B8CC0D4-69CE-D39A-9464-8099568F2ED4}"/>
          </ac:grpSpMkLst>
        </pc:grpChg>
        <pc:graphicFrameChg chg="mod ord modGraphic">
          <ac:chgData name="Hashimoto, Chie / 橋本　知依" userId="d974ff01-1f92-419a-ba7c-6fd3fb8463af" providerId="ADAL" clId="{89A195EF-6ED5-4CF6-A9D2-4B2930CA5704}" dt="2024-05-28T04:23:02.608" v="4456" actId="20577"/>
          <ac:graphicFrameMkLst>
            <pc:docMk/>
            <pc:sldMk cId="3615076647" sldId="347"/>
            <ac:graphicFrameMk id="8" creationId="{07219AAD-97A6-3628-5ADC-E4FDDF648FDB}"/>
          </ac:graphicFrameMkLst>
        </pc:graphicFrameChg>
        <pc:picChg chg="add mod ord">
          <ac:chgData name="Hashimoto, Chie / 橋本　知依" userId="d974ff01-1f92-419a-ba7c-6fd3fb8463af" providerId="ADAL" clId="{89A195EF-6ED5-4CF6-A9D2-4B2930CA5704}" dt="2024-05-28T04:22:30.006" v="4440" actId="164"/>
          <ac:picMkLst>
            <pc:docMk/>
            <pc:sldMk cId="3615076647" sldId="347"/>
            <ac:picMk id="5" creationId="{487FE91A-4169-5A71-245C-A0C20988FE54}"/>
          </ac:picMkLst>
        </pc:picChg>
        <pc:picChg chg="del">
          <ac:chgData name="Hashimoto, Chie / 橋本　知依" userId="d974ff01-1f92-419a-ba7c-6fd3fb8463af" providerId="ADAL" clId="{89A195EF-6ED5-4CF6-A9D2-4B2930CA5704}" dt="2024-05-27T02:53:23.743" v="4101" actId="478"/>
          <ac:picMkLst>
            <pc:docMk/>
            <pc:sldMk cId="3615076647" sldId="347"/>
            <ac:picMk id="33" creationId="{4A0F0E04-FE92-416F-510C-A638D8D3DE2E}"/>
          </ac:picMkLst>
        </pc:picChg>
        <pc:cxnChg chg="mod">
          <ac:chgData name="Hashimoto, Chie / 橋本　知依" userId="d974ff01-1f92-419a-ba7c-6fd3fb8463af" providerId="ADAL" clId="{89A195EF-6ED5-4CF6-A9D2-4B2930CA5704}" dt="2024-05-28T04:22:32.681" v="4441" actId="21"/>
          <ac:cxnSpMkLst>
            <pc:docMk/>
            <pc:sldMk cId="3615076647" sldId="347"/>
            <ac:cxnSpMk id="37" creationId="{14E8A35B-67AF-4996-9F6D-C8B544B36DC0}"/>
          </ac:cxnSpMkLst>
        </pc:cxnChg>
      </pc:sldChg>
      <pc:sldChg chg="modSp del mod">
        <pc:chgData name="Hashimoto, Chie / 橋本　知依" userId="d974ff01-1f92-419a-ba7c-6fd3fb8463af" providerId="ADAL" clId="{89A195EF-6ED5-4CF6-A9D2-4B2930CA5704}" dt="2024-05-20T11:34:22.711" v="2770" actId="47"/>
        <pc:sldMkLst>
          <pc:docMk/>
          <pc:sldMk cId="3496376620" sldId="348"/>
        </pc:sldMkLst>
        <pc:graphicFrameChg chg="modGraphic">
          <ac:chgData name="Hashimoto, Chie / 橋本　知依" userId="d974ff01-1f92-419a-ba7c-6fd3fb8463af" providerId="ADAL" clId="{89A195EF-6ED5-4CF6-A9D2-4B2930CA5704}" dt="2024-05-17T05:29:49.065" v="45" actId="20577"/>
          <ac:graphicFrameMkLst>
            <pc:docMk/>
            <pc:sldMk cId="3496376620" sldId="348"/>
            <ac:graphicFrameMk id="8" creationId="{07219AAD-97A6-3628-5ADC-E4FDDF648FDB}"/>
          </ac:graphicFrameMkLst>
        </pc:graphicFrameChg>
      </pc:sldChg>
      <pc:sldChg chg="del">
        <pc:chgData name="Hashimoto, Chie / 橋本　知依" userId="d974ff01-1f92-419a-ba7c-6fd3fb8463af" providerId="ADAL" clId="{89A195EF-6ED5-4CF6-A9D2-4B2930CA5704}" dt="2024-05-16T05:45:05.399" v="25" actId="47"/>
        <pc:sldMkLst>
          <pc:docMk/>
          <pc:sldMk cId="2617213752" sldId="2146847928"/>
        </pc:sldMkLst>
      </pc:sldChg>
      <pc:sldChg chg="delSp modSp del mod">
        <pc:chgData name="Hashimoto, Chie / 橋本　知依" userId="d974ff01-1f92-419a-ba7c-6fd3fb8463af" providerId="ADAL" clId="{89A195EF-6ED5-4CF6-A9D2-4B2930CA5704}" dt="2024-05-20T11:34:22.711" v="2770" actId="47"/>
        <pc:sldMkLst>
          <pc:docMk/>
          <pc:sldMk cId="1021387405" sldId="2146847929"/>
        </pc:sldMkLst>
        <pc:spChg chg="del">
          <ac:chgData name="Hashimoto, Chie / 橋本　知依" userId="d974ff01-1f92-419a-ba7c-6fd3fb8463af" providerId="ADAL" clId="{89A195EF-6ED5-4CF6-A9D2-4B2930CA5704}" dt="2024-05-16T05:36:03.749" v="20" actId="478"/>
          <ac:spMkLst>
            <pc:docMk/>
            <pc:sldMk cId="1021387405" sldId="2146847929"/>
            <ac:spMk id="18" creationId="{3211CBBB-B099-B756-9CE5-48FDBDEE1E40}"/>
          </ac:spMkLst>
        </pc:spChg>
        <pc:spChg chg="del">
          <ac:chgData name="Hashimoto, Chie / 橋本　知依" userId="d974ff01-1f92-419a-ba7c-6fd3fb8463af" providerId="ADAL" clId="{89A195EF-6ED5-4CF6-A9D2-4B2930CA5704}" dt="2024-05-16T05:36:03.749" v="20" actId="478"/>
          <ac:spMkLst>
            <pc:docMk/>
            <pc:sldMk cId="1021387405" sldId="2146847929"/>
            <ac:spMk id="19" creationId="{D53997D8-0E9A-E40C-DD35-4012002EC161}"/>
          </ac:spMkLst>
        </pc:spChg>
        <pc:spChg chg="del">
          <ac:chgData name="Hashimoto, Chie / 橋本　知依" userId="d974ff01-1f92-419a-ba7c-6fd3fb8463af" providerId="ADAL" clId="{89A195EF-6ED5-4CF6-A9D2-4B2930CA5704}" dt="2024-05-16T05:36:03.749" v="20" actId="478"/>
          <ac:spMkLst>
            <pc:docMk/>
            <pc:sldMk cId="1021387405" sldId="2146847929"/>
            <ac:spMk id="20" creationId="{A4F16893-ED5D-4472-39C0-73B83433D445}"/>
          </ac:spMkLst>
        </pc:spChg>
        <pc:spChg chg="del">
          <ac:chgData name="Hashimoto, Chie / 橋本　知依" userId="d974ff01-1f92-419a-ba7c-6fd3fb8463af" providerId="ADAL" clId="{89A195EF-6ED5-4CF6-A9D2-4B2930CA5704}" dt="2024-05-16T05:36:05.689" v="21" actId="478"/>
          <ac:spMkLst>
            <pc:docMk/>
            <pc:sldMk cId="1021387405" sldId="2146847929"/>
            <ac:spMk id="25" creationId="{D218C078-64DD-469C-70B9-7A5D713AFE78}"/>
          </ac:spMkLst>
        </pc:spChg>
        <pc:grpChg chg="del">
          <ac:chgData name="Hashimoto, Chie / 橋本　知依" userId="d974ff01-1f92-419a-ba7c-6fd3fb8463af" providerId="ADAL" clId="{89A195EF-6ED5-4CF6-A9D2-4B2930CA5704}" dt="2024-05-16T05:35:55.593" v="17" actId="478"/>
          <ac:grpSpMkLst>
            <pc:docMk/>
            <pc:sldMk cId="1021387405" sldId="2146847929"/>
            <ac:grpSpMk id="15" creationId="{43D529A9-CBBA-EDAF-9484-3E5AC7B0A29E}"/>
          </ac:grpSpMkLst>
        </pc:grpChg>
        <pc:graphicFrameChg chg="mod modGraphic">
          <ac:chgData name="Hashimoto, Chie / 橋本　知依" userId="d974ff01-1f92-419a-ba7c-6fd3fb8463af" providerId="ADAL" clId="{89A195EF-6ED5-4CF6-A9D2-4B2930CA5704}" dt="2024-05-16T05:36:11.967" v="24" actId="20577"/>
          <ac:graphicFrameMkLst>
            <pc:docMk/>
            <pc:sldMk cId="1021387405" sldId="2146847929"/>
            <ac:graphicFrameMk id="8" creationId="{07219AAD-97A6-3628-5ADC-E4FDDF648FDB}"/>
          </ac:graphicFrameMkLst>
        </pc:graphicFrameChg>
        <pc:picChg chg="del">
          <ac:chgData name="Hashimoto, Chie / 橋本　知依" userId="d974ff01-1f92-419a-ba7c-6fd3fb8463af" providerId="ADAL" clId="{89A195EF-6ED5-4CF6-A9D2-4B2930CA5704}" dt="2024-05-16T05:36:03.749" v="20" actId="478"/>
          <ac:picMkLst>
            <pc:docMk/>
            <pc:sldMk cId="1021387405" sldId="2146847929"/>
            <ac:picMk id="17" creationId="{EF9D74D1-DBB8-F327-5A79-D935F0B2745D}"/>
          </ac:picMkLst>
        </pc:picChg>
        <pc:cxnChg chg="mod">
          <ac:chgData name="Hashimoto, Chie / 橋本　知依" userId="d974ff01-1f92-419a-ba7c-6fd3fb8463af" providerId="ADAL" clId="{89A195EF-6ED5-4CF6-A9D2-4B2930CA5704}" dt="2024-05-16T05:36:03.749" v="20" actId="478"/>
          <ac:cxnSpMkLst>
            <pc:docMk/>
            <pc:sldMk cId="1021387405" sldId="2146847929"/>
            <ac:cxnSpMk id="22" creationId="{D506B0A8-EE9A-EAD1-CA67-4C0C042E0B44}"/>
          </ac:cxnSpMkLst>
        </pc:cxnChg>
      </pc:sldChg>
      <pc:sldChg chg="addSp delSp modSp add mod">
        <pc:chgData name="Hashimoto, Chie / 橋本　知依" userId="d974ff01-1f92-419a-ba7c-6fd3fb8463af" providerId="ADAL" clId="{89A195EF-6ED5-4CF6-A9D2-4B2930CA5704}" dt="2024-05-20T09:24:50.703" v="324" actId="14734"/>
        <pc:sldMkLst>
          <pc:docMk/>
          <pc:sldMk cId="3411153766" sldId="2146847930"/>
        </pc:sldMkLst>
        <pc:spChg chg="del">
          <ac:chgData name="Hashimoto, Chie / 橋本　知依" userId="d974ff01-1f92-419a-ba7c-6fd3fb8463af" providerId="ADAL" clId="{89A195EF-6ED5-4CF6-A9D2-4B2930CA5704}" dt="2024-05-16T05:53:54.281" v="33" actId="478"/>
          <ac:spMkLst>
            <pc:docMk/>
            <pc:sldMk cId="3411153766" sldId="2146847930"/>
            <ac:spMk id="3" creationId="{1E400EDE-EE2F-4FB8-9778-A5A6D5083400}"/>
          </ac:spMkLst>
        </pc:spChg>
        <pc:spChg chg="del">
          <ac:chgData name="Hashimoto, Chie / 橋本　知依" userId="d974ff01-1f92-419a-ba7c-6fd3fb8463af" providerId="ADAL" clId="{89A195EF-6ED5-4CF6-A9D2-4B2930CA5704}" dt="2024-05-16T05:53:54.281" v="33" actId="478"/>
          <ac:spMkLst>
            <pc:docMk/>
            <pc:sldMk cId="3411153766" sldId="2146847930"/>
            <ac:spMk id="6" creationId="{531B4B9D-12EA-4BC5-4859-8E23CDDB1A22}"/>
          </ac:spMkLst>
        </pc:spChg>
        <pc:spChg chg="mod">
          <ac:chgData name="Hashimoto, Chie / 橋本　知依" userId="d974ff01-1f92-419a-ba7c-6fd3fb8463af" providerId="ADAL" clId="{89A195EF-6ED5-4CF6-A9D2-4B2930CA5704}" dt="2024-05-20T08:26:18.153" v="60" actId="14100"/>
          <ac:spMkLst>
            <pc:docMk/>
            <pc:sldMk cId="3411153766" sldId="2146847930"/>
            <ac:spMk id="9" creationId="{DA3EE73B-4B3C-F909-A5FC-0CCD403FC2CC}"/>
          </ac:spMkLst>
        </pc:spChg>
        <pc:spChg chg="mod">
          <ac:chgData name="Hashimoto, Chie / 橋本　知依" userId="d974ff01-1f92-419a-ba7c-6fd3fb8463af" providerId="ADAL" clId="{89A195EF-6ED5-4CF6-A9D2-4B2930CA5704}" dt="2024-05-20T08:26:21.888" v="61" actId="1076"/>
          <ac:spMkLst>
            <pc:docMk/>
            <pc:sldMk cId="3411153766" sldId="2146847930"/>
            <ac:spMk id="11" creationId="{F1D8172C-CD14-972F-B9CD-1D4B0A44F251}"/>
          </ac:spMkLst>
        </pc:spChg>
        <pc:spChg chg="add mod">
          <ac:chgData name="Hashimoto, Chie / 橋本　知依" userId="d974ff01-1f92-419a-ba7c-6fd3fb8463af" providerId="ADAL" clId="{89A195EF-6ED5-4CF6-A9D2-4B2930CA5704}" dt="2024-05-20T09:24:43.557" v="323" actId="20577"/>
          <ac:spMkLst>
            <pc:docMk/>
            <pc:sldMk cId="3411153766" sldId="2146847930"/>
            <ac:spMk id="17" creationId="{D4A4F1DD-4094-EDC0-CE96-EA2E8EEAF5F7}"/>
          </ac:spMkLst>
        </pc:spChg>
        <pc:spChg chg="add mod topLvl">
          <ac:chgData name="Hashimoto, Chie / 橋本　知依" userId="d974ff01-1f92-419a-ba7c-6fd3fb8463af" providerId="ADAL" clId="{89A195EF-6ED5-4CF6-A9D2-4B2930CA5704}" dt="2024-05-20T09:05:35.572" v="276" actId="165"/>
          <ac:spMkLst>
            <pc:docMk/>
            <pc:sldMk cId="3411153766" sldId="2146847930"/>
            <ac:spMk id="21" creationId="{194D79B7-2AE0-07D8-380C-08A08981E784}"/>
          </ac:spMkLst>
        </pc:spChg>
        <pc:spChg chg="add mod">
          <ac:chgData name="Hashimoto, Chie / 橋本　知依" userId="d974ff01-1f92-419a-ba7c-6fd3fb8463af" providerId="ADAL" clId="{89A195EF-6ED5-4CF6-A9D2-4B2930CA5704}" dt="2024-05-20T09:05:32.348" v="275" actId="14100"/>
          <ac:spMkLst>
            <pc:docMk/>
            <pc:sldMk cId="3411153766" sldId="2146847930"/>
            <ac:spMk id="29" creationId="{ABDF04BC-5D48-269E-0BB9-3089016B06EF}"/>
          </ac:spMkLst>
        </pc:spChg>
        <pc:grpChg chg="mod">
          <ac:chgData name="Hashimoto, Chie / 橋本　知依" userId="d974ff01-1f92-419a-ba7c-6fd3fb8463af" providerId="ADAL" clId="{89A195EF-6ED5-4CF6-A9D2-4B2930CA5704}" dt="2024-05-20T09:04:43.735" v="270" actId="164"/>
          <ac:grpSpMkLst>
            <pc:docMk/>
            <pc:sldMk cId="3411153766" sldId="2146847930"/>
            <ac:grpSpMk id="22" creationId="{D6CEA715-F3F2-FE0C-3B01-0685E619F8C9}"/>
          </ac:grpSpMkLst>
        </pc:grpChg>
        <pc:grpChg chg="mod">
          <ac:chgData name="Hashimoto, Chie / 橋本　知依" userId="d974ff01-1f92-419a-ba7c-6fd3fb8463af" providerId="ADAL" clId="{89A195EF-6ED5-4CF6-A9D2-4B2930CA5704}" dt="2024-05-20T09:04:43.735" v="270" actId="164"/>
          <ac:grpSpMkLst>
            <pc:docMk/>
            <pc:sldMk cId="3411153766" sldId="2146847930"/>
            <ac:grpSpMk id="23" creationId="{D37E43FC-1E64-8823-CBCA-7E323F215E76}"/>
          </ac:grpSpMkLst>
        </pc:grpChg>
        <pc:grpChg chg="add del mod">
          <ac:chgData name="Hashimoto, Chie / 橋本　知依" userId="d974ff01-1f92-419a-ba7c-6fd3fb8463af" providerId="ADAL" clId="{89A195EF-6ED5-4CF6-A9D2-4B2930CA5704}" dt="2024-05-20T09:05:35.572" v="276" actId="165"/>
          <ac:grpSpMkLst>
            <pc:docMk/>
            <pc:sldMk cId="3411153766" sldId="2146847930"/>
            <ac:grpSpMk id="24" creationId="{812B0A7A-F0AD-FB30-1218-75B0810A0FBA}"/>
          </ac:grpSpMkLst>
        </pc:grpChg>
        <pc:grpChg chg="add mod">
          <ac:chgData name="Hashimoto, Chie / 橋本　知依" userId="d974ff01-1f92-419a-ba7c-6fd3fb8463af" providerId="ADAL" clId="{89A195EF-6ED5-4CF6-A9D2-4B2930CA5704}" dt="2024-05-20T09:04:46.269" v="271" actId="1076"/>
          <ac:grpSpMkLst>
            <pc:docMk/>
            <pc:sldMk cId="3411153766" sldId="2146847930"/>
            <ac:grpSpMk id="25" creationId="{CEF9D8C5-4147-2322-4A2E-5A2615399488}"/>
          </ac:grpSpMkLst>
        </pc:grpChg>
        <pc:grpChg chg="mod">
          <ac:chgData name="Hashimoto, Chie / 橋本　知依" userId="d974ff01-1f92-419a-ba7c-6fd3fb8463af" providerId="ADAL" clId="{89A195EF-6ED5-4CF6-A9D2-4B2930CA5704}" dt="2024-05-20T09:04:43.735" v="270" actId="164"/>
          <ac:grpSpMkLst>
            <pc:docMk/>
            <pc:sldMk cId="3411153766" sldId="2146847930"/>
            <ac:grpSpMk id="27" creationId="{6832A103-EA18-F5A2-052B-D250D96D5C2A}"/>
          </ac:grpSpMkLst>
        </pc:grpChg>
        <pc:graphicFrameChg chg="mod ord modGraphic">
          <ac:chgData name="Hashimoto, Chie / 橋本　知依" userId="d974ff01-1f92-419a-ba7c-6fd3fb8463af" providerId="ADAL" clId="{89A195EF-6ED5-4CF6-A9D2-4B2930CA5704}" dt="2024-05-20T09:24:50.703" v="324" actId="14734"/>
          <ac:graphicFrameMkLst>
            <pc:docMk/>
            <pc:sldMk cId="3411153766" sldId="2146847930"/>
            <ac:graphicFrameMk id="14" creationId="{BAB5485D-46A9-1795-D8EB-5412EF3D411B}"/>
          </ac:graphicFrameMkLst>
        </pc:graphicFrameChg>
        <pc:picChg chg="mod modCrop">
          <ac:chgData name="Hashimoto, Chie / 橋本　知依" userId="d974ff01-1f92-419a-ba7c-6fd3fb8463af" providerId="ADAL" clId="{89A195EF-6ED5-4CF6-A9D2-4B2930CA5704}" dt="2024-05-20T08:02:23.384" v="46" actId="732"/>
          <ac:picMkLst>
            <pc:docMk/>
            <pc:sldMk cId="3411153766" sldId="2146847930"/>
            <ac:picMk id="4" creationId="{0896C095-EA6C-B453-C2CC-2DEE199D267F}"/>
          </ac:picMkLst>
        </pc:picChg>
        <pc:picChg chg="add mod ord modCrop">
          <ac:chgData name="Hashimoto, Chie / 橋本　知依" userId="d974ff01-1f92-419a-ba7c-6fd3fb8463af" providerId="ADAL" clId="{89A195EF-6ED5-4CF6-A9D2-4B2930CA5704}" dt="2024-05-20T09:04:43.735" v="270" actId="164"/>
          <ac:picMkLst>
            <pc:docMk/>
            <pc:sldMk cId="3411153766" sldId="2146847930"/>
            <ac:picMk id="5" creationId="{115CDCB8-C262-E4E7-8461-ECB9310C714B}"/>
          </ac:picMkLst>
        </pc:picChg>
        <pc:picChg chg="del">
          <ac:chgData name="Hashimoto, Chie / 橋本　知依" userId="d974ff01-1f92-419a-ba7c-6fd3fb8463af" providerId="ADAL" clId="{89A195EF-6ED5-4CF6-A9D2-4B2930CA5704}" dt="2024-05-20T08:26:12.548" v="58" actId="478"/>
          <ac:picMkLst>
            <pc:docMk/>
            <pc:sldMk cId="3411153766" sldId="2146847930"/>
            <ac:picMk id="18" creationId="{74A3783E-B4A9-11B9-62DE-D5914ED9E076}"/>
          </ac:picMkLst>
        </pc:picChg>
        <pc:picChg chg="add mod topLvl modCrop">
          <ac:chgData name="Hashimoto, Chie / 橋本　知依" userId="d974ff01-1f92-419a-ba7c-6fd3fb8463af" providerId="ADAL" clId="{89A195EF-6ED5-4CF6-A9D2-4B2930CA5704}" dt="2024-05-20T09:05:35.572" v="276" actId="165"/>
          <ac:picMkLst>
            <pc:docMk/>
            <pc:sldMk cId="3411153766" sldId="2146847930"/>
            <ac:picMk id="20" creationId="{07A53412-D17A-F7CB-8388-657DBEC62429}"/>
          </ac:picMkLst>
        </pc:picChg>
        <pc:cxnChg chg="mod">
          <ac:chgData name="Hashimoto, Chie / 橋本　知依" userId="d974ff01-1f92-419a-ba7c-6fd3fb8463af" providerId="ADAL" clId="{89A195EF-6ED5-4CF6-A9D2-4B2930CA5704}" dt="2024-05-20T08:26:21.888" v="61" actId="1076"/>
          <ac:cxnSpMkLst>
            <pc:docMk/>
            <pc:sldMk cId="3411153766" sldId="2146847930"/>
            <ac:cxnSpMk id="10" creationId="{F86769A6-5341-A791-498A-E68F43AFBE9A}"/>
          </ac:cxnSpMkLst>
        </pc:cxnChg>
        <pc:cxnChg chg="mod">
          <ac:chgData name="Hashimoto, Chie / 橋本　知依" userId="d974ff01-1f92-419a-ba7c-6fd3fb8463af" providerId="ADAL" clId="{89A195EF-6ED5-4CF6-A9D2-4B2930CA5704}" dt="2024-05-20T09:04:43.735" v="270" actId="164"/>
          <ac:cxnSpMkLst>
            <pc:docMk/>
            <pc:sldMk cId="3411153766" sldId="2146847930"/>
            <ac:cxnSpMk id="13" creationId="{1292F0D4-E668-8784-2D40-9367D0A1C0D0}"/>
          </ac:cxnSpMkLst>
        </pc:cxnChg>
        <pc:cxnChg chg="mod">
          <ac:chgData name="Hashimoto, Chie / 橋本　知依" userId="d974ff01-1f92-419a-ba7c-6fd3fb8463af" providerId="ADAL" clId="{89A195EF-6ED5-4CF6-A9D2-4B2930CA5704}" dt="2024-05-20T09:04:43.735" v="270" actId="164"/>
          <ac:cxnSpMkLst>
            <pc:docMk/>
            <pc:sldMk cId="3411153766" sldId="2146847930"/>
            <ac:cxnSpMk id="28" creationId="{3E4886F7-4D31-15DC-59EB-77072A06F86D}"/>
          </ac:cxnSpMkLst>
        </pc:cxnChg>
        <pc:cxnChg chg="add mod">
          <ac:chgData name="Hashimoto, Chie / 橋本　知依" userId="d974ff01-1f92-419a-ba7c-6fd3fb8463af" providerId="ADAL" clId="{89A195EF-6ED5-4CF6-A9D2-4B2930CA5704}" dt="2024-05-20T09:17:23.180" v="279" actId="14100"/>
          <ac:cxnSpMkLst>
            <pc:docMk/>
            <pc:sldMk cId="3411153766" sldId="2146847930"/>
            <ac:cxnSpMk id="30" creationId="{744CC30C-31AE-77BD-D8D4-D6D569D8D1A4}"/>
          </ac:cxnSpMkLst>
        </pc:cxnChg>
      </pc:sldChg>
      <pc:sldChg chg="new del">
        <pc:chgData name="Hashimoto, Chie / 橋本　知依" userId="d974ff01-1f92-419a-ba7c-6fd3fb8463af" providerId="ADAL" clId="{89A195EF-6ED5-4CF6-A9D2-4B2930CA5704}" dt="2024-05-20T11:34:22.711" v="2770" actId="47"/>
        <pc:sldMkLst>
          <pc:docMk/>
          <pc:sldMk cId="1295211600" sldId="2146847931"/>
        </pc:sldMkLst>
      </pc:sldChg>
      <pc:sldChg chg="addSp delSp modSp add del mod ord">
        <pc:chgData name="Hashimoto, Chie / 橋本　知依" userId="d974ff01-1f92-419a-ba7c-6fd3fb8463af" providerId="ADAL" clId="{89A195EF-6ED5-4CF6-A9D2-4B2930CA5704}" dt="2024-05-27T02:05:42.559" v="4095" actId="47"/>
        <pc:sldMkLst>
          <pc:docMk/>
          <pc:sldMk cId="769794232" sldId="2146847932"/>
        </pc:sldMkLst>
        <pc:spChg chg="del">
          <ac:chgData name="Hashimoto, Chie / 橋本　知依" userId="d974ff01-1f92-419a-ba7c-6fd3fb8463af" providerId="ADAL" clId="{89A195EF-6ED5-4CF6-A9D2-4B2930CA5704}" dt="2024-05-20T10:06:11.236" v="358" actId="478"/>
          <ac:spMkLst>
            <pc:docMk/>
            <pc:sldMk cId="769794232" sldId="2146847932"/>
            <ac:spMk id="11" creationId="{135E6EF0-F068-9537-1AD0-2CAC135C1F22}"/>
          </ac:spMkLst>
        </pc:spChg>
        <pc:spChg chg="del">
          <ac:chgData name="Hashimoto, Chie / 橋本　知依" userId="d974ff01-1f92-419a-ba7c-6fd3fb8463af" providerId="ADAL" clId="{89A195EF-6ED5-4CF6-A9D2-4B2930CA5704}" dt="2024-05-20T10:06:11.236" v="358" actId="478"/>
          <ac:spMkLst>
            <pc:docMk/>
            <pc:sldMk cId="769794232" sldId="2146847932"/>
            <ac:spMk id="12" creationId="{F746B6C9-B986-63BA-2E0B-EB8CD726E69D}"/>
          </ac:spMkLst>
        </pc:spChg>
        <pc:spChg chg="del">
          <ac:chgData name="Hashimoto, Chie / 橋本　知依" userId="d974ff01-1f92-419a-ba7c-6fd3fb8463af" providerId="ADAL" clId="{89A195EF-6ED5-4CF6-A9D2-4B2930CA5704}" dt="2024-05-20T10:06:11.236" v="358" actId="478"/>
          <ac:spMkLst>
            <pc:docMk/>
            <pc:sldMk cId="769794232" sldId="2146847932"/>
            <ac:spMk id="13" creationId="{C5764E54-FE74-4D59-2A78-AF43667ABDC3}"/>
          </ac:spMkLst>
        </pc:spChg>
        <pc:spChg chg="add mod">
          <ac:chgData name="Hashimoto, Chie / 橋本　知依" userId="d974ff01-1f92-419a-ba7c-6fd3fb8463af" providerId="ADAL" clId="{89A195EF-6ED5-4CF6-A9D2-4B2930CA5704}" dt="2024-05-20T11:33:59.889" v="2767" actId="164"/>
          <ac:spMkLst>
            <pc:docMk/>
            <pc:sldMk cId="769794232" sldId="2146847932"/>
            <ac:spMk id="15" creationId="{D3D731F8-962E-6D03-8055-258F3425E1D9}"/>
          </ac:spMkLst>
        </pc:spChg>
        <pc:spChg chg="del">
          <ac:chgData name="Hashimoto, Chie / 橋本　知依" userId="d974ff01-1f92-419a-ba7c-6fd3fb8463af" providerId="ADAL" clId="{89A195EF-6ED5-4CF6-A9D2-4B2930CA5704}" dt="2024-05-20T10:06:05.943" v="355" actId="478"/>
          <ac:spMkLst>
            <pc:docMk/>
            <pc:sldMk cId="769794232" sldId="2146847932"/>
            <ac:spMk id="20" creationId="{AF64687F-73E4-D080-AFB1-17F092EAA698}"/>
          </ac:spMkLst>
        </pc:spChg>
        <pc:grpChg chg="add del mod">
          <ac:chgData name="Hashimoto, Chie / 橋本　知依" userId="d974ff01-1f92-419a-ba7c-6fd3fb8463af" providerId="ADAL" clId="{89A195EF-6ED5-4CF6-A9D2-4B2930CA5704}" dt="2024-05-27T01:53:36.850" v="3818" actId="21"/>
          <ac:grpSpMkLst>
            <pc:docMk/>
            <pc:sldMk cId="769794232" sldId="2146847932"/>
            <ac:grpSpMk id="16" creationId="{24791864-9844-D7D5-67B0-E05E078DBE71}"/>
          </ac:grpSpMkLst>
        </pc:grpChg>
        <pc:graphicFrameChg chg="mod modGraphic">
          <ac:chgData name="Hashimoto, Chie / 橋本　知依" userId="d974ff01-1f92-419a-ba7c-6fd3fb8463af" providerId="ADAL" clId="{89A195EF-6ED5-4CF6-A9D2-4B2930CA5704}" dt="2024-05-27T01:53:26.119" v="3813" actId="21"/>
          <ac:graphicFrameMkLst>
            <pc:docMk/>
            <pc:sldMk cId="769794232" sldId="2146847932"/>
            <ac:graphicFrameMk id="8" creationId="{07219AAD-97A6-3628-5ADC-E4FDDF648FDB}"/>
          </ac:graphicFrameMkLst>
        </pc:graphicFrameChg>
        <pc:picChg chg="add del mod">
          <ac:chgData name="Hashimoto, Chie / 橋本　知依" userId="d974ff01-1f92-419a-ba7c-6fd3fb8463af" providerId="ADAL" clId="{89A195EF-6ED5-4CF6-A9D2-4B2930CA5704}" dt="2024-05-27T01:52:54.310" v="3802" actId="21"/>
          <ac:picMkLst>
            <pc:docMk/>
            <pc:sldMk cId="769794232" sldId="2146847932"/>
            <ac:picMk id="3" creationId="{23BFBAEB-0AE3-BED0-970D-57B651806106}"/>
          </ac:picMkLst>
        </pc:picChg>
        <pc:picChg chg="add del mod modCrop">
          <ac:chgData name="Hashimoto, Chie / 橋本　知依" userId="d974ff01-1f92-419a-ba7c-6fd3fb8463af" providerId="ADAL" clId="{89A195EF-6ED5-4CF6-A9D2-4B2930CA5704}" dt="2024-05-20T10:45:03.522" v="1158" actId="21"/>
          <ac:picMkLst>
            <pc:docMk/>
            <pc:sldMk cId="769794232" sldId="2146847932"/>
            <ac:picMk id="5" creationId="{4CE60255-9830-B808-7ED2-CABBBB3B0AEF}"/>
          </ac:picMkLst>
        </pc:picChg>
        <pc:picChg chg="add del">
          <ac:chgData name="Hashimoto, Chie / 橋本　知依" userId="d974ff01-1f92-419a-ba7c-6fd3fb8463af" providerId="ADAL" clId="{89A195EF-6ED5-4CF6-A9D2-4B2930CA5704}" dt="2024-05-20T10:30:05.359" v="744" actId="22"/>
          <ac:picMkLst>
            <pc:docMk/>
            <pc:sldMk cId="769794232" sldId="2146847932"/>
            <ac:picMk id="9" creationId="{69685848-4AC9-F3A4-D3D6-A52B67D94560}"/>
          </ac:picMkLst>
        </pc:picChg>
        <pc:picChg chg="add mod modCrop">
          <ac:chgData name="Hashimoto, Chie / 橋本　知依" userId="d974ff01-1f92-419a-ba7c-6fd3fb8463af" providerId="ADAL" clId="{89A195EF-6ED5-4CF6-A9D2-4B2930CA5704}" dt="2024-05-20T11:33:59.889" v="2767" actId="164"/>
          <ac:picMkLst>
            <pc:docMk/>
            <pc:sldMk cId="769794232" sldId="2146847932"/>
            <ac:picMk id="14" creationId="{E7342799-C044-1FFA-4F8D-17E69B777CA0}"/>
          </ac:picMkLst>
        </pc:picChg>
        <pc:picChg chg="del">
          <ac:chgData name="Hashimoto, Chie / 橋本　知依" userId="d974ff01-1f92-419a-ba7c-6fd3fb8463af" providerId="ADAL" clId="{89A195EF-6ED5-4CF6-A9D2-4B2930CA5704}" dt="2024-05-20T10:06:05.292" v="354" actId="478"/>
          <ac:picMkLst>
            <pc:docMk/>
            <pc:sldMk cId="769794232" sldId="2146847932"/>
            <ac:picMk id="17" creationId="{C9E3CD4A-9ECC-DB8E-866D-1A301B02A33C}"/>
          </ac:picMkLst>
        </pc:picChg>
        <pc:picChg chg="del">
          <ac:chgData name="Hashimoto, Chie / 橋本　知依" userId="d974ff01-1f92-419a-ba7c-6fd3fb8463af" providerId="ADAL" clId="{89A195EF-6ED5-4CF6-A9D2-4B2930CA5704}" dt="2024-05-20T10:06:03.466" v="353" actId="478"/>
          <ac:picMkLst>
            <pc:docMk/>
            <pc:sldMk cId="769794232" sldId="2146847932"/>
            <ac:picMk id="19" creationId="{4D1F617B-4314-F7B5-2067-1DC4B546B8E3}"/>
          </ac:picMkLst>
        </pc:picChg>
      </pc:sldChg>
      <pc:sldChg chg="addSp delSp modSp add mod ord">
        <pc:chgData name="Hashimoto, Chie / 橋本　知依" userId="d974ff01-1f92-419a-ba7c-6fd3fb8463af" providerId="ADAL" clId="{89A195EF-6ED5-4CF6-A9D2-4B2930CA5704}" dt="2024-05-27T01:54:12.223" v="3839" actId="20577"/>
        <pc:sldMkLst>
          <pc:docMk/>
          <pc:sldMk cId="4265197479" sldId="2146847933"/>
        </pc:sldMkLst>
        <pc:spChg chg="add mod">
          <ac:chgData name="Hashimoto, Chie / 橋本　知依" userId="d974ff01-1f92-419a-ba7c-6fd3fb8463af" providerId="ADAL" clId="{89A195EF-6ED5-4CF6-A9D2-4B2930CA5704}" dt="2024-05-20T10:40:51.231" v="943" actId="164"/>
          <ac:spMkLst>
            <pc:docMk/>
            <pc:sldMk cId="4265197479" sldId="2146847933"/>
            <ac:spMk id="10" creationId="{AD380166-16F4-1133-5E13-306E93CC9BF2}"/>
          </ac:spMkLst>
        </pc:spChg>
        <pc:spChg chg="add mod">
          <ac:chgData name="Hashimoto, Chie / 橋本　知依" userId="d974ff01-1f92-419a-ba7c-6fd3fb8463af" providerId="ADAL" clId="{89A195EF-6ED5-4CF6-A9D2-4B2930CA5704}" dt="2024-05-20T10:41:36.059" v="1040" actId="207"/>
          <ac:spMkLst>
            <pc:docMk/>
            <pc:sldMk cId="4265197479" sldId="2146847933"/>
            <ac:spMk id="12" creationId="{E0093645-CFC6-2849-4160-05B108F33725}"/>
          </ac:spMkLst>
        </pc:spChg>
        <pc:grpChg chg="add mod">
          <ac:chgData name="Hashimoto, Chie / 橋本　知依" userId="d974ff01-1f92-419a-ba7c-6fd3fb8463af" providerId="ADAL" clId="{89A195EF-6ED5-4CF6-A9D2-4B2930CA5704}" dt="2024-05-20T10:40:51.231" v="943" actId="164"/>
          <ac:grpSpMkLst>
            <pc:docMk/>
            <pc:sldMk cId="4265197479" sldId="2146847933"/>
            <ac:grpSpMk id="11" creationId="{B61A9914-F238-F6EA-A07A-A19276F70AFA}"/>
          </ac:grpSpMkLst>
        </pc:grpChg>
        <pc:graphicFrameChg chg="mod modGraphic">
          <ac:chgData name="Hashimoto, Chie / 橋本　知依" userId="d974ff01-1f92-419a-ba7c-6fd3fb8463af" providerId="ADAL" clId="{89A195EF-6ED5-4CF6-A9D2-4B2930CA5704}" dt="2024-05-27T01:54:12.223" v="3839" actId="20577"/>
          <ac:graphicFrameMkLst>
            <pc:docMk/>
            <pc:sldMk cId="4265197479" sldId="2146847933"/>
            <ac:graphicFrameMk id="8" creationId="{07219AAD-97A6-3628-5ADC-E4FDDF648FDB}"/>
          </ac:graphicFrameMkLst>
        </pc:graphicFrameChg>
        <pc:picChg chg="del">
          <ac:chgData name="Hashimoto, Chie / 橋本　知依" userId="d974ff01-1f92-419a-ba7c-6fd3fb8463af" providerId="ADAL" clId="{89A195EF-6ED5-4CF6-A9D2-4B2930CA5704}" dt="2024-05-20T10:30:09.422" v="746" actId="478"/>
          <ac:picMkLst>
            <pc:docMk/>
            <pc:sldMk cId="4265197479" sldId="2146847933"/>
            <ac:picMk id="3" creationId="{23BFBAEB-0AE3-BED0-970D-57B651806106}"/>
          </ac:picMkLst>
        </pc:picChg>
        <pc:picChg chg="add del mod">
          <ac:chgData name="Hashimoto, Chie / 橋本　知依" userId="d974ff01-1f92-419a-ba7c-6fd3fb8463af" providerId="ADAL" clId="{89A195EF-6ED5-4CF6-A9D2-4B2930CA5704}" dt="2024-05-20T10:40:15.549" v="935" actId="478"/>
          <ac:picMkLst>
            <pc:docMk/>
            <pc:sldMk cId="4265197479" sldId="2146847933"/>
            <ac:picMk id="4" creationId="{44770645-6F0C-16D1-5BEE-9D80D8DB590A}"/>
          </ac:picMkLst>
        </pc:picChg>
        <pc:picChg chg="del">
          <ac:chgData name="Hashimoto, Chie / 橋本　知依" userId="d974ff01-1f92-419a-ba7c-6fd3fb8463af" providerId="ADAL" clId="{89A195EF-6ED5-4CF6-A9D2-4B2930CA5704}" dt="2024-05-20T10:30:11.270" v="747" actId="478"/>
          <ac:picMkLst>
            <pc:docMk/>
            <pc:sldMk cId="4265197479" sldId="2146847933"/>
            <ac:picMk id="5" creationId="{4CE60255-9830-B808-7ED2-CABBBB3B0AEF}"/>
          </ac:picMkLst>
        </pc:picChg>
        <pc:picChg chg="add mod">
          <ac:chgData name="Hashimoto, Chie / 橋本　知依" userId="d974ff01-1f92-419a-ba7c-6fd3fb8463af" providerId="ADAL" clId="{89A195EF-6ED5-4CF6-A9D2-4B2930CA5704}" dt="2024-05-20T10:40:51.231" v="943" actId="164"/>
          <ac:picMkLst>
            <pc:docMk/>
            <pc:sldMk cId="4265197479" sldId="2146847933"/>
            <ac:picMk id="9" creationId="{DDABAA3F-08BB-0077-766F-DDB78EEF9038}"/>
          </ac:picMkLst>
        </pc:picChg>
        <pc:picChg chg="add del mod">
          <ac:chgData name="Hashimoto, Chie / 橋本　知依" userId="d974ff01-1f92-419a-ba7c-6fd3fb8463af" providerId="ADAL" clId="{89A195EF-6ED5-4CF6-A9D2-4B2930CA5704}" dt="2024-05-20T10:44:45.849" v="1153" actId="21"/>
          <ac:picMkLst>
            <pc:docMk/>
            <pc:sldMk cId="4265197479" sldId="2146847933"/>
            <ac:picMk id="14" creationId="{654FA070-954F-71A1-7B6A-342C1DB7D4A1}"/>
          </ac:picMkLst>
        </pc:picChg>
        <pc:picChg chg="add mod">
          <ac:chgData name="Hashimoto, Chie / 橋本　知依" userId="d974ff01-1f92-419a-ba7c-6fd3fb8463af" providerId="ADAL" clId="{89A195EF-6ED5-4CF6-A9D2-4B2930CA5704}" dt="2024-05-20T10:45:05.318" v="1160" actId="1076"/>
          <ac:picMkLst>
            <pc:docMk/>
            <pc:sldMk cId="4265197479" sldId="2146847933"/>
            <ac:picMk id="15" creationId="{4CE60255-9830-B808-7ED2-CABBBB3B0AEF}"/>
          </ac:picMkLst>
        </pc:picChg>
      </pc:sldChg>
      <pc:sldChg chg="addSp delSp modSp add mod">
        <pc:chgData name="Hashimoto, Chie / 橋本　知依" userId="d974ff01-1f92-419a-ba7c-6fd3fb8463af" providerId="ADAL" clId="{89A195EF-6ED5-4CF6-A9D2-4B2930CA5704}" dt="2024-05-27T03:22:46.188" v="4186" actId="21"/>
        <pc:sldMkLst>
          <pc:docMk/>
          <pc:sldMk cId="3784231779" sldId="2146847934"/>
        </pc:sldMkLst>
        <pc:spChg chg="add mod">
          <ac:chgData name="Hashimoto, Chie / 橋本　知依" userId="d974ff01-1f92-419a-ba7c-6fd3fb8463af" providerId="ADAL" clId="{89A195EF-6ED5-4CF6-A9D2-4B2930CA5704}" dt="2024-05-20T10:45:24.579" v="1167" actId="14100"/>
          <ac:spMkLst>
            <pc:docMk/>
            <pc:sldMk cId="3784231779" sldId="2146847934"/>
            <ac:spMk id="2" creationId="{0CF8FB69-B93E-5800-2F8F-BC98E0D96ACD}"/>
          </ac:spMkLst>
        </pc:spChg>
        <pc:spChg chg="add mod">
          <ac:chgData name="Hashimoto, Chie / 橋本　知依" userId="d974ff01-1f92-419a-ba7c-6fd3fb8463af" providerId="ADAL" clId="{89A195EF-6ED5-4CF6-A9D2-4B2930CA5704}" dt="2024-05-20T10:45:53.295" v="1200" actId="1076"/>
          <ac:spMkLst>
            <pc:docMk/>
            <pc:sldMk cId="3784231779" sldId="2146847934"/>
            <ac:spMk id="3" creationId="{E2AFA83D-9E87-A9BB-6B1B-CCAD10F15E82}"/>
          </ac:spMkLst>
        </pc:spChg>
        <pc:graphicFrameChg chg="mod ord modGraphic">
          <ac:chgData name="Hashimoto, Chie / 橋本　知依" userId="d974ff01-1f92-419a-ba7c-6fd3fb8463af" providerId="ADAL" clId="{89A195EF-6ED5-4CF6-A9D2-4B2930CA5704}" dt="2024-05-27T03:22:35.650" v="4173" actId="167"/>
          <ac:graphicFrameMkLst>
            <pc:docMk/>
            <pc:sldMk cId="3784231779" sldId="2146847934"/>
            <ac:graphicFrameMk id="8" creationId="{07219AAD-97A6-3628-5ADC-E4FDDF648FDB}"/>
          </ac:graphicFrameMkLst>
        </pc:graphicFrameChg>
        <pc:picChg chg="add mod modCrop">
          <ac:chgData name="Hashimoto, Chie / 橋本　知依" userId="d974ff01-1f92-419a-ba7c-6fd3fb8463af" providerId="ADAL" clId="{89A195EF-6ED5-4CF6-A9D2-4B2930CA5704}" dt="2024-05-20T10:51:45.773" v="1388" actId="732"/>
          <ac:picMkLst>
            <pc:docMk/>
            <pc:sldMk cId="3784231779" sldId="2146847934"/>
            <ac:picMk id="5" creationId="{211D00EA-B7C4-AD80-24E1-490B1CB2FBE6}"/>
          </ac:picMkLst>
        </pc:picChg>
        <pc:picChg chg="add del mod ord">
          <ac:chgData name="Hashimoto, Chie / 橋本　知依" userId="d974ff01-1f92-419a-ba7c-6fd3fb8463af" providerId="ADAL" clId="{89A195EF-6ED5-4CF6-A9D2-4B2930CA5704}" dt="2024-05-27T03:22:46.188" v="4186" actId="21"/>
          <ac:picMkLst>
            <pc:docMk/>
            <pc:sldMk cId="3784231779" sldId="2146847934"/>
            <ac:picMk id="9" creationId="{37B10233-10C4-ED77-ED67-BEACB4CCEB60}"/>
          </ac:picMkLst>
        </pc:picChg>
        <pc:picChg chg="add del mod">
          <ac:chgData name="Hashimoto, Chie / 橋本　知依" userId="d974ff01-1f92-419a-ba7c-6fd3fb8463af" providerId="ADAL" clId="{89A195EF-6ED5-4CF6-A9D2-4B2930CA5704}" dt="2024-05-27T03:22:34.824" v="4172" actId="478"/>
          <ac:picMkLst>
            <pc:docMk/>
            <pc:sldMk cId="3784231779" sldId="2146847934"/>
            <ac:picMk id="14" creationId="{654FA070-954F-71A1-7B6A-342C1DB7D4A1}"/>
          </ac:picMkLst>
        </pc:picChg>
      </pc:sldChg>
      <pc:sldChg chg="addSp modSp add mod">
        <pc:chgData name="Hashimoto, Chie / 橋本　知依" userId="d974ff01-1f92-419a-ba7c-6fd3fb8463af" providerId="ADAL" clId="{89A195EF-6ED5-4CF6-A9D2-4B2930CA5704}" dt="2024-05-27T01:54:20.916" v="3849" actId="20577"/>
        <pc:sldMkLst>
          <pc:docMk/>
          <pc:sldMk cId="2690091131" sldId="2146847935"/>
        </pc:sldMkLst>
        <pc:spChg chg="add mod">
          <ac:chgData name="Hashimoto, Chie / 橋本　知依" userId="d974ff01-1f92-419a-ba7c-6fd3fb8463af" providerId="ADAL" clId="{89A195EF-6ED5-4CF6-A9D2-4B2930CA5704}" dt="2024-05-20T11:18:40.488" v="2135" actId="164"/>
          <ac:spMkLst>
            <pc:docMk/>
            <pc:sldMk cId="2690091131" sldId="2146847935"/>
            <ac:spMk id="4" creationId="{D26E156E-857F-4AAB-2877-22BF04FD34E3}"/>
          </ac:spMkLst>
        </pc:spChg>
        <pc:spChg chg="add mod">
          <ac:chgData name="Hashimoto, Chie / 橋本　知依" userId="d974ff01-1f92-419a-ba7c-6fd3fb8463af" providerId="ADAL" clId="{89A195EF-6ED5-4CF6-A9D2-4B2930CA5704}" dt="2024-05-20T11:18:40.488" v="2135" actId="164"/>
          <ac:spMkLst>
            <pc:docMk/>
            <pc:sldMk cId="2690091131" sldId="2146847935"/>
            <ac:spMk id="5" creationId="{2C184531-5E80-7DFA-56A5-E59F77442376}"/>
          </ac:spMkLst>
        </pc:spChg>
        <pc:spChg chg="add mod">
          <ac:chgData name="Hashimoto, Chie / 橋本　知依" userId="d974ff01-1f92-419a-ba7c-6fd3fb8463af" providerId="ADAL" clId="{89A195EF-6ED5-4CF6-A9D2-4B2930CA5704}" dt="2024-05-20T11:26:28.010" v="2454" actId="1076"/>
          <ac:spMkLst>
            <pc:docMk/>
            <pc:sldMk cId="2690091131" sldId="2146847935"/>
            <ac:spMk id="7" creationId="{EAE25E92-0BF0-BA54-5B99-9AF081F0C58B}"/>
          </ac:spMkLst>
        </pc:spChg>
        <pc:spChg chg="add mod">
          <ac:chgData name="Hashimoto, Chie / 橋本　知依" userId="d974ff01-1f92-419a-ba7c-6fd3fb8463af" providerId="ADAL" clId="{89A195EF-6ED5-4CF6-A9D2-4B2930CA5704}" dt="2024-05-20T11:21:01.619" v="2281" actId="14100"/>
          <ac:spMkLst>
            <pc:docMk/>
            <pc:sldMk cId="2690091131" sldId="2146847935"/>
            <ac:spMk id="12" creationId="{12491554-8A53-E58C-EB4C-0CDBC6972EDF}"/>
          </ac:spMkLst>
        </pc:spChg>
        <pc:grpChg chg="add mod">
          <ac:chgData name="Hashimoto, Chie / 橋本　知依" userId="d974ff01-1f92-419a-ba7c-6fd3fb8463af" providerId="ADAL" clId="{89A195EF-6ED5-4CF6-A9D2-4B2930CA5704}" dt="2024-05-20T11:26:25.498" v="2453" actId="14100"/>
          <ac:grpSpMkLst>
            <pc:docMk/>
            <pc:sldMk cId="2690091131" sldId="2146847935"/>
            <ac:grpSpMk id="9" creationId="{30707800-2863-E671-DEE8-9E793E38668E}"/>
          </ac:grpSpMkLst>
        </pc:grpChg>
        <pc:graphicFrameChg chg="mod modGraphic">
          <ac:chgData name="Hashimoto, Chie / 橋本　知依" userId="d974ff01-1f92-419a-ba7c-6fd3fb8463af" providerId="ADAL" clId="{89A195EF-6ED5-4CF6-A9D2-4B2930CA5704}" dt="2024-05-27T01:54:20.916" v="3849" actId="20577"/>
          <ac:graphicFrameMkLst>
            <pc:docMk/>
            <pc:sldMk cId="2690091131" sldId="2146847935"/>
            <ac:graphicFrameMk id="8" creationId="{07219AAD-97A6-3628-5ADC-E4FDDF648FDB}"/>
          </ac:graphicFrameMkLst>
        </pc:graphicFrameChg>
        <pc:picChg chg="add mod">
          <ac:chgData name="Hashimoto, Chie / 橋本　知依" userId="d974ff01-1f92-419a-ba7c-6fd3fb8463af" providerId="ADAL" clId="{89A195EF-6ED5-4CF6-A9D2-4B2930CA5704}" dt="2024-05-20T11:18:40.488" v="2135" actId="164"/>
          <ac:picMkLst>
            <pc:docMk/>
            <pc:sldMk cId="2690091131" sldId="2146847935"/>
            <ac:picMk id="3" creationId="{87444523-AC79-934F-EA58-8327B121EBBF}"/>
          </ac:picMkLst>
        </pc:picChg>
        <pc:picChg chg="add mod">
          <ac:chgData name="Hashimoto, Chie / 橋本　知依" userId="d974ff01-1f92-419a-ba7c-6fd3fb8463af" providerId="ADAL" clId="{89A195EF-6ED5-4CF6-A9D2-4B2930CA5704}" dt="2024-05-20T11:26:20.284" v="2451" actId="14100"/>
          <ac:picMkLst>
            <pc:docMk/>
            <pc:sldMk cId="2690091131" sldId="2146847935"/>
            <ac:picMk id="11" creationId="{32DD9F10-EDB2-3F9F-C25C-0C3EA5D1D98C}"/>
          </ac:picMkLst>
        </pc:picChg>
      </pc:sldChg>
      <pc:sldChg chg="addSp modSp add mod">
        <pc:chgData name="Hashimoto, Chie / 橋本　知依" userId="d974ff01-1f92-419a-ba7c-6fd3fb8463af" providerId="ADAL" clId="{89A195EF-6ED5-4CF6-A9D2-4B2930CA5704}" dt="2024-05-27T01:54:22.672" v="3853" actId="20577"/>
        <pc:sldMkLst>
          <pc:docMk/>
          <pc:sldMk cId="3831487098" sldId="2146847936"/>
        </pc:sldMkLst>
        <pc:spChg chg="add mod">
          <ac:chgData name="Hashimoto, Chie / 橋本　知依" userId="d974ff01-1f92-419a-ba7c-6fd3fb8463af" providerId="ADAL" clId="{89A195EF-6ED5-4CF6-A9D2-4B2930CA5704}" dt="2024-05-20T11:26:39.844" v="2456" actId="164"/>
          <ac:spMkLst>
            <pc:docMk/>
            <pc:sldMk cId="3831487098" sldId="2146847936"/>
            <ac:spMk id="4" creationId="{BEBB09CB-D16D-AC63-337D-5F81F787543C}"/>
          </ac:spMkLst>
        </pc:spChg>
        <pc:spChg chg="add mod">
          <ac:chgData name="Hashimoto, Chie / 橋本　知依" userId="d974ff01-1f92-419a-ba7c-6fd3fb8463af" providerId="ADAL" clId="{89A195EF-6ED5-4CF6-A9D2-4B2930CA5704}" dt="2024-05-20T11:29:35.349" v="2611" actId="14100"/>
          <ac:spMkLst>
            <pc:docMk/>
            <pc:sldMk cId="3831487098" sldId="2146847936"/>
            <ac:spMk id="10" creationId="{B3A34A66-B605-D7B0-460C-E6BCF0A3531C}"/>
          </ac:spMkLst>
        </pc:spChg>
        <pc:grpChg chg="add mod">
          <ac:chgData name="Hashimoto, Chie / 橋本　知依" userId="d974ff01-1f92-419a-ba7c-6fd3fb8463af" providerId="ADAL" clId="{89A195EF-6ED5-4CF6-A9D2-4B2930CA5704}" dt="2024-05-20T11:27:33.023" v="2466" actId="1076"/>
          <ac:grpSpMkLst>
            <pc:docMk/>
            <pc:sldMk cId="3831487098" sldId="2146847936"/>
            <ac:grpSpMk id="5" creationId="{15C63721-8905-A761-8F8B-7FCCED50A9DF}"/>
          </ac:grpSpMkLst>
        </pc:grpChg>
        <pc:graphicFrameChg chg="mod modGraphic">
          <ac:chgData name="Hashimoto, Chie / 橋本　知依" userId="d974ff01-1f92-419a-ba7c-6fd3fb8463af" providerId="ADAL" clId="{89A195EF-6ED5-4CF6-A9D2-4B2930CA5704}" dt="2024-05-27T01:54:22.672" v="3853" actId="20577"/>
          <ac:graphicFrameMkLst>
            <pc:docMk/>
            <pc:sldMk cId="3831487098" sldId="2146847936"/>
            <ac:graphicFrameMk id="8" creationId="{07219AAD-97A6-3628-5ADC-E4FDDF648FDB}"/>
          </ac:graphicFrameMkLst>
        </pc:graphicFrameChg>
        <pc:picChg chg="add mod">
          <ac:chgData name="Hashimoto, Chie / 橋本　知依" userId="d974ff01-1f92-419a-ba7c-6fd3fb8463af" providerId="ADAL" clId="{89A195EF-6ED5-4CF6-A9D2-4B2930CA5704}" dt="2024-05-20T11:26:39.844" v="2456" actId="164"/>
          <ac:picMkLst>
            <pc:docMk/>
            <pc:sldMk cId="3831487098" sldId="2146847936"/>
            <ac:picMk id="3" creationId="{F8F0BDF5-4336-292A-2008-959DA6680481}"/>
          </ac:picMkLst>
        </pc:picChg>
        <pc:picChg chg="add mod">
          <ac:chgData name="Hashimoto, Chie / 橋本　知依" userId="d974ff01-1f92-419a-ba7c-6fd3fb8463af" providerId="ADAL" clId="{89A195EF-6ED5-4CF6-A9D2-4B2930CA5704}" dt="2024-05-20T11:29:26.274" v="2607" actId="14100"/>
          <ac:picMkLst>
            <pc:docMk/>
            <pc:sldMk cId="3831487098" sldId="2146847936"/>
            <ac:picMk id="9" creationId="{B918EACA-A02C-A1E1-3B40-32E93FBA03DF}"/>
          </ac:picMkLst>
        </pc:picChg>
      </pc:sldChg>
      <pc:sldChg chg="addSp modSp add mod ord">
        <pc:chgData name="Hashimoto, Chie / 橋本　知依" userId="d974ff01-1f92-419a-ba7c-6fd3fb8463af" providerId="ADAL" clId="{89A195EF-6ED5-4CF6-A9D2-4B2930CA5704}" dt="2024-05-27T01:54:10.151" v="3837" actId="20577"/>
        <pc:sldMkLst>
          <pc:docMk/>
          <pc:sldMk cId="4013648260" sldId="2146847937"/>
        </pc:sldMkLst>
        <pc:spChg chg="add mod">
          <ac:chgData name="Hashimoto, Chie / 橋本　知依" userId="d974ff01-1f92-419a-ba7c-6fd3fb8463af" providerId="ADAL" clId="{89A195EF-6ED5-4CF6-A9D2-4B2930CA5704}" dt="2024-05-20T11:05:14.056" v="1652" actId="164"/>
          <ac:spMkLst>
            <pc:docMk/>
            <pc:sldMk cId="4013648260" sldId="2146847937"/>
            <ac:spMk id="4" creationId="{67C99C5D-C7B2-4F5E-95BC-6B28A19C5E2C}"/>
          </ac:spMkLst>
        </pc:spChg>
        <pc:spChg chg="add mod">
          <ac:chgData name="Hashimoto, Chie / 橋本　知依" userId="d974ff01-1f92-419a-ba7c-6fd3fb8463af" providerId="ADAL" clId="{89A195EF-6ED5-4CF6-A9D2-4B2930CA5704}" dt="2024-05-20T11:05:14.056" v="1652" actId="164"/>
          <ac:spMkLst>
            <pc:docMk/>
            <pc:sldMk cId="4013648260" sldId="2146847937"/>
            <ac:spMk id="5" creationId="{92CE060B-3F6D-C261-8606-7987AFAF440D}"/>
          </ac:spMkLst>
        </pc:spChg>
        <pc:spChg chg="add mod">
          <ac:chgData name="Hashimoto, Chie / 橋本　知依" userId="d974ff01-1f92-419a-ba7c-6fd3fb8463af" providerId="ADAL" clId="{89A195EF-6ED5-4CF6-A9D2-4B2930CA5704}" dt="2024-05-20T11:07:52.071" v="1804" actId="20577"/>
          <ac:spMkLst>
            <pc:docMk/>
            <pc:sldMk cId="4013648260" sldId="2146847937"/>
            <ac:spMk id="9" creationId="{40E16DD2-0D37-A4C5-863B-4EDAB55B026C}"/>
          </ac:spMkLst>
        </pc:spChg>
        <pc:grpChg chg="add mod">
          <ac:chgData name="Hashimoto, Chie / 橋本　知依" userId="d974ff01-1f92-419a-ba7c-6fd3fb8463af" providerId="ADAL" clId="{89A195EF-6ED5-4CF6-A9D2-4B2930CA5704}" dt="2024-05-20T11:05:17.992" v="1654" actId="1076"/>
          <ac:grpSpMkLst>
            <pc:docMk/>
            <pc:sldMk cId="4013648260" sldId="2146847937"/>
            <ac:grpSpMk id="7" creationId="{1E9D1C42-457C-6EEB-9081-05903943CD37}"/>
          </ac:grpSpMkLst>
        </pc:grpChg>
        <pc:graphicFrameChg chg="mod modGraphic">
          <ac:chgData name="Hashimoto, Chie / 橋本　知依" userId="d974ff01-1f92-419a-ba7c-6fd3fb8463af" providerId="ADAL" clId="{89A195EF-6ED5-4CF6-A9D2-4B2930CA5704}" dt="2024-05-27T01:54:10.151" v="3837" actId="20577"/>
          <ac:graphicFrameMkLst>
            <pc:docMk/>
            <pc:sldMk cId="4013648260" sldId="2146847937"/>
            <ac:graphicFrameMk id="8" creationId="{07219AAD-97A6-3628-5ADC-E4FDDF648FDB}"/>
          </ac:graphicFrameMkLst>
        </pc:graphicFrameChg>
        <pc:picChg chg="add mod modCrop">
          <ac:chgData name="Hashimoto, Chie / 橋本　知依" userId="d974ff01-1f92-419a-ba7c-6fd3fb8463af" providerId="ADAL" clId="{89A195EF-6ED5-4CF6-A9D2-4B2930CA5704}" dt="2024-05-20T11:05:14.056" v="1652" actId="164"/>
          <ac:picMkLst>
            <pc:docMk/>
            <pc:sldMk cId="4013648260" sldId="2146847937"/>
            <ac:picMk id="3" creationId="{44DBBCC4-7111-6E9A-17DC-8CCC2134A7DE}"/>
          </ac:picMkLst>
        </pc:picChg>
        <pc:picChg chg="add mod">
          <ac:chgData name="Hashimoto, Chie / 橋本　知依" userId="d974ff01-1f92-419a-ba7c-6fd3fb8463af" providerId="ADAL" clId="{89A195EF-6ED5-4CF6-A9D2-4B2930CA5704}" dt="2024-05-27T01:04:05.500" v="2966" actId="1076"/>
          <ac:picMkLst>
            <pc:docMk/>
            <pc:sldMk cId="4013648260" sldId="2146847937"/>
            <ac:picMk id="11" creationId="{E29C1BBA-F78A-7DFF-8BC1-26AAA175F499}"/>
          </ac:picMkLst>
        </pc:picChg>
      </pc:sldChg>
      <pc:sldChg chg="addSp modSp add mod">
        <pc:chgData name="Hashimoto, Chie / 橋本　知依" userId="d974ff01-1f92-419a-ba7c-6fd3fb8463af" providerId="ADAL" clId="{89A195EF-6ED5-4CF6-A9D2-4B2930CA5704}" dt="2024-05-28T04:47:04.603" v="4709" actId="20577"/>
        <pc:sldMkLst>
          <pc:docMk/>
          <pc:sldMk cId="1976607198" sldId="2146847938"/>
        </pc:sldMkLst>
        <pc:spChg chg="mod">
          <ac:chgData name="Hashimoto, Chie / 橋本　知依" userId="d974ff01-1f92-419a-ba7c-6fd3fb8463af" providerId="ADAL" clId="{89A195EF-6ED5-4CF6-A9D2-4B2930CA5704}" dt="2024-05-27T01:53:38.445" v="3819"/>
          <ac:spMkLst>
            <pc:docMk/>
            <pc:sldMk cId="1976607198" sldId="2146847938"/>
            <ac:spMk id="15" creationId="{D3D731F8-962E-6D03-8055-258F3425E1D9}"/>
          </ac:spMkLst>
        </pc:spChg>
        <pc:grpChg chg="add mod">
          <ac:chgData name="Hashimoto, Chie / 橋本　知依" userId="d974ff01-1f92-419a-ba7c-6fd3fb8463af" providerId="ADAL" clId="{89A195EF-6ED5-4CF6-A9D2-4B2930CA5704}" dt="2024-05-27T01:53:42.213" v="3821" actId="14100"/>
          <ac:grpSpMkLst>
            <pc:docMk/>
            <pc:sldMk cId="1976607198" sldId="2146847938"/>
            <ac:grpSpMk id="16" creationId="{24791864-9844-D7D5-67B0-E05E078DBE71}"/>
          </ac:grpSpMkLst>
        </pc:grpChg>
        <pc:graphicFrameChg chg="mod modGraphic">
          <ac:chgData name="Hashimoto, Chie / 橋本　知依" userId="d974ff01-1f92-419a-ba7c-6fd3fb8463af" providerId="ADAL" clId="{89A195EF-6ED5-4CF6-A9D2-4B2930CA5704}" dt="2024-05-28T04:47:04.603" v="4709" actId="20577"/>
          <ac:graphicFrameMkLst>
            <pc:docMk/>
            <pc:sldMk cId="1976607198" sldId="2146847938"/>
            <ac:graphicFrameMk id="8" creationId="{07219AAD-97A6-3628-5ADC-E4FDDF648FDB}"/>
          </ac:graphicFrameMkLst>
        </pc:graphicFrameChg>
        <pc:picChg chg="mod">
          <ac:chgData name="Hashimoto, Chie / 橋本　知依" userId="d974ff01-1f92-419a-ba7c-6fd3fb8463af" providerId="ADAL" clId="{89A195EF-6ED5-4CF6-A9D2-4B2930CA5704}" dt="2024-05-27T01:53:38.445" v="3819"/>
          <ac:picMkLst>
            <pc:docMk/>
            <pc:sldMk cId="1976607198" sldId="2146847938"/>
            <ac:picMk id="14" creationId="{E7342799-C044-1FFA-4F8D-17E69B777CA0}"/>
          </ac:picMkLst>
        </pc:picChg>
      </pc:sldChg>
      <pc:sldChg chg="addSp modSp add mod ord">
        <pc:chgData name="Hashimoto, Chie / 橋本　知依" userId="d974ff01-1f92-419a-ba7c-6fd3fb8463af" providerId="ADAL" clId="{89A195EF-6ED5-4CF6-A9D2-4B2930CA5704}" dt="2024-05-27T01:54:15.116" v="3841" actId="20577"/>
        <pc:sldMkLst>
          <pc:docMk/>
          <pc:sldMk cId="3213334237" sldId="2146847939"/>
        </pc:sldMkLst>
        <pc:graphicFrameChg chg="mod modGraphic">
          <ac:chgData name="Hashimoto, Chie / 橋本　知依" userId="d974ff01-1f92-419a-ba7c-6fd3fb8463af" providerId="ADAL" clId="{89A195EF-6ED5-4CF6-A9D2-4B2930CA5704}" dt="2024-05-27T01:54:15.116" v="3841" actId="20577"/>
          <ac:graphicFrameMkLst>
            <pc:docMk/>
            <pc:sldMk cId="3213334237" sldId="2146847939"/>
            <ac:graphicFrameMk id="8" creationId="{07219AAD-97A6-3628-5ADC-E4FDDF648FDB}"/>
          </ac:graphicFrameMkLst>
        </pc:graphicFrameChg>
        <pc:picChg chg="add mod">
          <ac:chgData name="Hashimoto, Chie / 橋本　知依" userId="d974ff01-1f92-419a-ba7c-6fd3fb8463af" providerId="ADAL" clId="{89A195EF-6ED5-4CF6-A9D2-4B2930CA5704}" dt="2024-05-27T01:52:12.984" v="3796" actId="14100"/>
          <ac:picMkLst>
            <pc:docMk/>
            <pc:sldMk cId="3213334237" sldId="2146847939"/>
            <ac:picMk id="3" creationId="{CEF4A2BF-2089-E5FF-F621-886931F5953E}"/>
          </ac:picMkLst>
        </pc:picChg>
        <pc:picChg chg="add mod">
          <ac:chgData name="Hashimoto, Chie / 橋本　知依" userId="d974ff01-1f92-419a-ba7c-6fd3fb8463af" providerId="ADAL" clId="{89A195EF-6ED5-4CF6-A9D2-4B2930CA5704}" dt="2024-05-27T01:53:05.051" v="3807" actId="14100"/>
          <ac:picMkLst>
            <pc:docMk/>
            <pc:sldMk cId="3213334237" sldId="2146847939"/>
            <ac:picMk id="4" creationId="{23BFBAEB-0AE3-BED0-970D-57B651806106}"/>
          </ac:picMkLst>
        </pc:picChg>
      </pc:sldChg>
      <pc:sldChg chg="modSp add del">
        <pc:chgData name="Hashimoto, Chie / 橋本　知依" userId="d974ff01-1f92-419a-ba7c-6fd3fb8463af" providerId="ADAL" clId="{89A195EF-6ED5-4CF6-A9D2-4B2930CA5704}" dt="2024-05-27T02:05:42.559" v="4095" actId="47"/>
        <pc:sldMkLst>
          <pc:docMk/>
          <pc:sldMk cId="609996531" sldId="2146847940"/>
        </pc:sldMkLst>
        <pc:graphicFrameChg chg="mod">
          <ac:chgData name="Hashimoto, Chie / 橋本　知依" userId="d974ff01-1f92-419a-ba7c-6fd3fb8463af" providerId="ADAL" clId="{89A195EF-6ED5-4CF6-A9D2-4B2930CA5704}" dt="2024-05-20T11:30:15.116" v="2616"/>
          <ac:graphicFrameMkLst>
            <pc:docMk/>
            <pc:sldMk cId="609996531" sldId="2146847940"/>
            <ac:graphicFrameMk id="8" creationId="{07219AAD-97A6-3628-5ADC-E4FDDF648FDB}"/>
          </ac:graphicFrameMkLst>
        </pc:graphicFrameChg>
      </pc:sldChg>
      <pc:sldChg chg="addSp delSp modSp add mod">
        <pc:chgData name="Hashimoto, Chie / 橋本　知依" userId="d974ff01-1f92-419a-ba7c-6fd3fb8463af" providerId="ADAL" clId="{89A195EF-6ED5-4CF6-A9D2-4B2930CA5704}" dt="2024-05-28T04:22:57.236" v="4452" actId="20577"/>
        <pc:sldMkLst>
          <pc:docMk/>
          <pc:sldMk cId="859781322" sldId="2146847941"/>
        </pc:sldMkLst>
        <pc:spChg chg="add mod">
          <ac:chgData name="Hashimoto, Chie / 橋本　知依" userId="d974ff01-1f92-419a-ba7c-6fd3fb8463af" providerId="ADAL" clId="{89A195EF-6ED5-4CF6-A9D2-4B2930CA5704}" dt="2024-05-28T01:58:46.015" v="4270" actId="1076"/>
          <ac:spMkLst>
            <pc:docMk/>
            <pc:sldMk cId="859781322" sldId="2146847941"/>
            <ac:spMk id="2" creationId="{327FAC0C-DA91-F193-B9C9-C32A416FE671}"/>
          </ac:spMkLst>
        </pc:spChg>
        <pc:spChg chg="add mod">
          <ac:chgData name="Hashimoto, Chie / 橋本　知依" userId="d974ff01-1f92-419a-ba7c-6fd3fb8463af" providerId="ADAL" clId="{89A195EF-6ED5-4CF6-A9D2-4B2930CA5704}" dt="2024-05-27T01:21:47.345" v="3119" actId="20577"/>
          <ac:spMkLst>
            <pc:docMk/>
            <pc:sldMk cId="859781322" sldId="2146847941"/>
            <ac:spMk id="4" creationId="{6B91BFD3-6DB0-29AE-D63F-2896CB392D18}"/>
          </ac:spMkLst>
        </pc:spChg>
        <pc:spChg chg="mod topLvl">
          <ac:chgData name="Hashimoto, Chie / 橋本　知依" userId="d974ff01-1f92-419a-ba7c-6fd3fb8463af" providerId="ADAL" clId="{89A195EF-6ED5-4CF6-A9D2-4B2930CA5704}" dt="2024-05-27T01:23:47.286" v="3306" actId="164"/>
          <ac:spMkLst>
            <pc:docMk/>
            <pc:sldMk cId="859781322" sldId="2146847941"/>
            <ac:spMk id="7" creationId="{F9F2EBA2-5882-4280-E4FD-6B6901FE95FA}"/>
          </ac:spMkLst>
        </pc:spChg>
        <pc:spChg chg="mod topLvl">
          <ac:chgData name="Hashimoto, Chie / 橋本　知依" userId="d974ff01-1f92-419a-ba7c-6fd3fb8463af" providerId="ADAL" clId="{89A195EF-6ED5-4CF6-A9D2-4B2930CA5704}" dt="2024-05-27T01:23:47.286" v="3306" actId="164"/>
          <ac:spMkLst>
            <pc:docMk/>
            <pc:sldMk cId="859781322" sldId="2146847941"/>
            <ac:spMk id="9" creationId="{BA56A9E7-AAEB-C82D-4A7A-C91D1B4F01CB}"/>
          </ac:spMkLst>
        </pc:spChg>
        <pc:spChg chg="add mod">
          <ac:chgData name="Hashimoto, Chie / 橋本　知依" userId="d974ff01-1f92-419a-ba7c-6fd3fb8463af" providerId="ADAL" clId="{89A195EF-6ED5-4CF6-A9D2-4B2930CA5704}" dt="2024-05-27T01:23:47.286" v="3306" actId="164"/>
          <ac:spMkLst>
            <pc:docMk/>
            <pc:sldMk cId="859781322" sldId="2146847941"/>
            <ac:spMk id="18" creationId="{784E4033-CDDB-F60B-65B2-2A8D3C116BBA}"/>
          </ac:spMkLst>
        </pc:spChg>
        <pc:spChg chg="add mod">
          <ac:chgData name="Hashimoto, Chie / 橋本　知依" userId="d974ff01-1f92-419a-ba7c-6fd3fb8463af" providerId="ADAL" clId="{89A195EF-6ED5-4CF6-A9D2-4B2930CA5704}" dt="2024-05-27T01:24:08.966" v="3382" actId="20577"/>
          <ac:spMkLst>
            <pc:docMk/>
            <pc:sldMk cId="859781322" sldId="2146847941"/>
            <ac:spMk id="22" creationId="{E8604F11-D8BD-984D-0648-5ECDBA4A0391}"/>
          </ac:spMkLst>
        </pc:spChg>
        <pc:spChg chg="add mod">
          <ac:chgData name="Hashimoto, Chie / 橋本　知依" userId="d974ff01-1f92-419a-ba7c-6fd3fb8463af" providerId="ADAL" clId="{89A195EF-6ED5-4CF6-A9D2-4B2930CA5704}" dt="2024-05-28T02:29:44.466" v="4431" actId="164"/>
          <ac:spMkLst>
            <pc:docMk/>
            <pc:sldMk cId="859781322" sldId="2146847941"/>
            <ac:spMk id="27" creationId="{4B33017D-582A-5C15-112C-1525BA42361D}"/>
          </ac:spMkLst>
        </pc:spChg>
        <pc:spChg chg="add mod ord">
          <ac:chgData name="Hashimoto, Chie / 橋本　知依" userId="d974ff01-1f92-419a-ba7c-6fd3fb8463af" providerId="ADAL" clId="{89A195EF-6ED5-4CF6-A9D2-4B2930CA5704}" dt="2024-05-28T02:29:44.466" v="4431" actId="164"/>
          <ac:spMkLst>
            <pc:docMk/>
            <pc:sldMk cId="859781322" sldId="2146847941"/>
            <ac:spMk id="28" creationId="{DE49F03D-281C-B5D9-E8E1-E3E736590BD8}"/>
          </ac:spMkLst>
        </pc:spChg>
        <pc:spChg chg="add mod">
          <ac:chgData name="Hashimoto, Chie / 橋本　知依" userId="d974ff01-1f92-419a-ba7c-6fd3fb8463af" providerId="ADAL" clId="{89A195EF-6ED5-4CF6-A9D2-4B2930CA5704}" dt="2024-05-28T02:29:44.466" v="4431" actId="164"/>
          <ac:spMkLst>
            <pc:docMk/>
            <pc:sldMk cId="859781322" sldId="2146847941"/>
            <ac:spMk id="29" creationId="{5DF435D3-9F39-CD1F-4BFF-DAE49B42DCFE}"/>
          </ac:spMkLst>
        </pc:spChg>
        <pc:spChg chg="add mod">
          <ac:chgData name="Hashimoto, Chie / 橋本　知依" userId="d974ff01-1f92-419a-ba7c-6fd3fb8463af" providerId="ADAL" clId="{89A195EF-6ED5-4CF6-A9D2-4B2930CA5704}" dt="2024-05-28T02:29:44.466" v="4431" actId="164"/>
          <ac:spMkLst>
            <pc:docMk/>
            <pc:sldMk cId="859781322" sldId="2146847941"/>
            <ac:spMk id="39" creationId="{020E2F53-DB5B-4630-22D2-0B9E72A8C48F}"/>
          </ac:spMkLst>
        </pc:spChg>
        <pc:spChg chg="add mod">
          <ac:chgData name="Hashimoto, Chie / 橋本　知依" userId="d974ff01-1f92-419a-ba7c-6fd3fb8463af" providerId="ADAL" clId="{89A195EF-6ED5-4CF6-A9D2-4B2930CA5704}" dt="2024-05-28T02:29:44.466" v="4431" actId="164"/>
          <ac:spMkLst>
            <pc:docMk/>
            <pc:sldMk cId="859781322" sldId="2146847941"/>
            <ac:spMk id="40" creationId="{5A2DB069-62FC-13EC-A76B-6C955BA66EE2}"/>
          </ac:spMkLst>
        </pc:spChg>
        <pc:spChg chg="add mod">
          <ac:chgData name="Hashimoto, Chie / 橋本　知依" userId="d974ff01-1f92-419a-ba7c-6fd3fb8463af" providerId="ADAL" clId="{89A195EF-6ED5-4CF6-A9D2-4B2930CA5704}" dt="2024-05-28T02:29:44.466" v="4431" actId="164"/>
          <ac:spMkLst>
            <pc:docMk/>
            <pc:sldMk cId="859781322" sldId="2146847941"/>
            <ac:spMk id="41" creationId="{5EC42895-1CA8-5265-9DEB-179B150ED3DB}"/>
          </ac:spMkLst>
        </pc:spChg>
        <pc:spChg chg="add mod">
          <ac:chgData name="Hashimoto, Chie / 橋本　知依" userId="d974ff01-1f92-419a-ba7c-6fd3fb8463af" providerId="ADAL" clId="{89A195EF-6ED5-4CF6-A9D2-4B2930CA5704}" dt="2024-05-28T02:29:44.466" v="4431" actId="164"/>
          <ac:spMkLst>
            <pc:docMk/>
            <pc:sldMk cId="859781322" sldId="2146847941"/>
            <ac:spMk id="42" creationId="{D9335A60-FF98-DDB2-37D7-D025858A58FD}"/>
          </ac:spMkLst>
        </pc:spChg>
        <pc:spChg chg="add mod">
          <ac:chgData name="Hashimoto, Chie / 橋本　知依" userId="d974ff01-1f92-419a-ba7c-6fd3fb8463af" providerId="ADAL" clId="{89A195EF-6ED5-4CF6-A9D2-4B2930CA5704}" dt="2024-05-28T02:29:44.466" v="4431" actId="164"/>
          <ac:spMkLst>
            <pc:docMk/>
            <pc:sldMk cId="859781322" sldId="2146847941"/>
            <ac:spMk id="43" creationId="{D9F514FF-AC51-C3B8-7039-56AE63B25005}"/>
          </ac:spMkLst>
        </pc:spChg>
        <pc:spChg chg="add mod">
          <ac:chgData name="Hashimoto, Chie / 橋本　知依" userId="d974ff01-1f92-419a-ba7c-6fd3fb8463af" providerId="ADAL" clId="{89A195EF-6ED5-4CF6-A9D2-4B2930CA5704}" dt="2024-05-28T02:29:44.466" v="4431" actId="164"/>
          <ac:spMkLst>
            <pc:docMk/>
            <pc:sldMk cId="859781322" sldId="2146847941"/>
            <ac:spMk id="44" creationId="{629DB98E-EC92-1E4E-97D9-D2EBBE115973}"/>
          </ac:spMkLst>
        </pc:spChg>
        <pc:spChg chg="add mod">
          <ac:chgData name="Hashimoto, Chie / 橋本　知依" userId="d974ff01-1f92-419a-ba7c-6fd3fb8463af" providerId="ADAL" clId="{89A195EF-6ED5-4CF6-A9D2-4B2930CA5704}" dt="2024-05-28T02:29:44.466" v="4431" actId="164"/>
          <ac:spMkLst>
            <pc:docMk/>
            <pc:sldMk cId="859781322" sldId="2146847941"/>
            <ac:spMk id="50" creationId="{6D4C5716-C7D0-6FCE-CFEE-16E5A9D65F7A}"/>
          </ac:spMkLst>
        </pc:spChg>
        <pc:spChg chg="add mod">
          <ac:chgData name="Hashimoto, Chie / 橋本　知依" userId="d974ff01-1f92-419a-ba7c-6fd3fb8463af" providerId="ADAL" clId="{89A195EF-6ED5-4CF6-A9D2-4B2930CA5704}" dt="2024-05-28T02:29:44.466" v="4431" actId="164"/>
          <ac:spMkLst>
            <pc:docMk/>
            <pc:sldMk cId="859781322" sldId="2146847941"/>
            <ac:spMk id="51" creationId="{69786872-4C7A-2A6E-7CB8-4DFD86C5F2FE}"/>
          </ac:spMkLst>
        </pc:spChg>
        <pc:spChg chg="add mod">
          <ac:chgData name="Hashimoto, Chie / 橋本　知依" userId="d974ff01-1f92-419a-ba7c-6fd3fb8463af" providerId="ADAL" clId="{89A195EF-6ED5-4CF6-A9D2-4B2930CA5704}" dt="2024-05-28T02:29:44.466" v="4431" actId="164"/>
          <ac:spMkLst>
            <pc:docMk/>
            <pc:sldMk cId="859781322" sldId="2146847941"/>
            <ac:spMk id="52" creationId="{CAB0AAB4-F9A5-1265-39E6-372366D287AE}"/>
          </ac:spMkLst>
        </pc:spChg>
        <pc:spChg chg="add mod">
          <ac:chgData name="Hashimoto, Chie / 橋本　知依" userId="d974ff01-1f92-419a-ba7c-6fd3fb8463af" providerId="ADAL" clId="{89A195EF-6ED5-4CF6-A9D2-4B2930CA5704}" dt="2024-05-28T02:29:44.466" v="4431" actId="164"/>
          <ac:spMkLst>
            <pc:docMk/>
            <pc:sldMk cId="859781322" sldId="2146847941"/>
            <ac:spMk id="53" creationId="{3EF966B4-924D-38CA-041D-33E014DBC33C}"/>
          </ac:spMkLst>
        </pc:spChg>
        <pc:spChg chg="add mod">
          <ac:chgData name="Hashimoto, Chie / 橋本　知依" userId="d974ff01-1f92-419a-ba7c-6fd3fb8463af" providerId="ADAL" clId="{89A195EF-6ED5-4CF6-A9D2-4B2930CA5704}" dt="2024-05-28T02:29:44.466" v="4431" actId="164"/>
          <ac:spMkLst>
            <pc:docMk/>
            <pc:sldMk cId="859781322" sldId="2146847941"/>
            <ac:spMk id="54" creationId="{04F06CDB-27DB-B887-104E-4A47AEFE0F7C}"/>
          </ac:spMkLst>
        </pc:spChg>
        <pc:spChg chg="add mod">
          <ac:chgData name="Hashimoto, Chie / 橋本　知依" userId="d974ff01-1f92-419a-ba7c-6fd3fb8463af" providerId="ADAL" clId="{89A195EF-6ED5-4CF6-A9D2-4B2930CA5704}" dt="2024-05-28T02:29:44.466" v="4431" actId="164"/>
          <ac:spMkLst>
            <pc:docMk/>
            <pc:sldMk cId="859781322" sldId="2146847941"/>
            <ac:spMk id="55" creationId="{D9CF0B94-FE0B-03DA-4713-2F7251B44E87}"/>
          </ac:spMkLst>
        </pc:spChg>
        <pc:spChg chg="add mod">
          <ac:chgData name="Hashimoto, Chie / 橋本　知依" userId="d974ff01-1f92-419a-ba7c-6fd3fb8463af" providerId="ADAL" clId="{89A195EF-6ED5-4CF6-A9D2-4B2930CA5704}" dt="2024-05-28T02:29:44.466" v="4431" actId="164"/>
          <ac:spMkLst>
            <pc:docMk/>
            <pc:sldMk cId="859781322" sldId="2146847941"/>
            <ac:spMk id="56" creationId="{D332B0B1-F72F-7C9F-8EDA-A861E5E792DA}"/>
          </ac:spMkLst>
        </pc:spChg>
        <pc:spChg chg="add mod">
          <ac:chgData name="Hashimoto, Chie / 橋本　知依" userId="d974ff01-1f92-419a-ba7c-6fd3fb8463af" providerId="ADAL" clId="{89A195EF-6ED5-4CF6-A9D2-4B2930CA5704}" dt="2024-05-28T02:29:44.466" v="4431" actId="164"/>
          <ac:spMkLst>
            <pc:docMk/>
            <pc:sldMk cId="859781322" sldId="2146847941"/>
            <ac:spMk id="57" creationId="{D6405E23-0A52-D36B-F5C5-6C4453CD5457}"/>
          </ac:spMkLst>
        </pc:spChg>
        <pc:spChg chg="add mod">
          <ac:chgData name="Hashimoto, Chie / 橋本　知依" userId="d974ff01-1f92-419a-ba7c-6fd3fb8463af" providerId="ADAL" clId="{89A195EF-6ED5-4CF6-A9D2-4B2930CA5704}" dt="2024-05-28T02:29:44.466" v="4431" actId="164"/>
          <ac:spMkLst>
            <pc:docMk/>
            <pc:sldMk cId="859781322" sldId="2146847941"/>
            <ac:spMk id="58" creationId="{F055CAC5-5F7C-626B-0261-CB39CDCD69EC}"/>
          </ac:spMkLst>
        </pc:spChg>
        <pc:spChg chg="add mod">
          <ac:chgData name="Hashimoto, Chie / 橋本　知依" userId="d974ff01-1f92-419a-ba7c-6fd3fb8463af" providerId="ADAL" clId="{89A195EF-6ED5-4CF6-A9D2-4B2930CA5704}" dt="2024-05-28T02:29:44.466" v="4431" actId="164"/>
          <ac:spMkLst>
            <pc:docMk/>
            <pc:sldMk cId="859781322" sldId="2146847941"/>
            <ac:spMk id="59" creationId="{3B32BCC4-736E-D1EB-BE04-515A352400C0}"/>
          </ac:spMkLst>
        </pc:spChg>
        <pc:spChg chg="add mod">
          <ac:chgData name="Hashimoto, Chie / 橋本　知依" userId="d974ff01-1f92-419a-ba7c-6fd3fb8463af" providerId="ADAL" clId="{89A195EF-6ED5-4CF6-A9D2-4B2930CA5704}" dt="2024-05-28T02:29:44.466" v="4431" actId="164"/>
          <ac:spMkLst>
            <pc:docMk/>
            <pc:sldMk cId="859781322" sldId="2146847941"/>
            <ac:spMk id="60" creationId="{61125F8D-6B44-80E7-4637-DE1EA6D49366}"/>
          </ac:spMkLst>
        </pc:spChg>
        <pc:spChg chg="add mod">
          <ac:chgData name="Hashimoto, Chie / 橋本　知依" userId="d974ff01-1f92-419a-ba7c-6fd3fb8463af" providerId="ADAL" clId="{89A195EF-6ED5-4CF6-A9D2-4B2930CA5704}" dt="2024-05-28T02:29:44.466" v="4431" actId="164"/>
          <ac:spMkLst>
            <pc:docMk/>
            <pc:sldMk cId="859781322" sldId="2146847941"/>
            <ac:spMk id="61" creationId="{8C65901C-B1B3-9FC4-EDF8-94192DAA1502}"/>
          </ac:spMkLst>
        </pc:spChg>
        <pc:spChg chg="add mod">
          <ac:chgData name="Hashimoto, Chie / 橋本　知依" userId="d974ff01-1f92-419a-ba7c-6fd3fb8463af" providerId="ADAL" clId="{89A195EF-6ED5-4CF6-A9D2-4B2930CA5704}" dt="2024-05-28T02:29:44.466" v="4431" actId="164"/>
          <ac:spMkLst>
            <pc:docMk/>
            <pc:sldMk cId="859781322" sldId="2146847941"/>
            <ac:spMk id="62" creationId="{2A7FED44-B00F-3C80-DC83-2838F3F4A822}"/>
          </ac:spMkLst>
        </pc:spChg>
        <pc:spChg chg="add mod">
          <ac:chgData name="Hashimoto, Chie / 橋本　知依" userId="d974ff01-1f92-419a-ba7c-6fd3fb8463af" providerId="ADAL" clId="{89A195EF-6ED5-4CF6-A9D2-4B2930CA5704}" dt="2024-05-28T02:29:44.466" v="4431" actId="164"/>
          <ac:spMkLst>
            <pc:docMk/>
            <pc:sldMk cId="859781322" sldId="2146847941"/>
            <ac:spMk id="63" creationId="{21519E2A-E933-7408-6D3B-C4CC162F4677}"/>
          </ac:spMkLst>
        </pc:spChg>
        <pc:spChg chg="add mod">
          <ac:chgData name="Hashimoto, Chie / 橋本　知依" userId="d974ff01-1f92-419a-ba7c-6fd3fb8463af" providerId="ADAL" clId="{89A195EF-6ED5-4CF6-A9D2-4B2930CA5704}" dt="2024-05-28T02:29:44.466" v="4431" actId="164"/>
          <ac:spMkLst>
            <pc:docMk/>
            <pc:sldMk cId="859781322" sldId="2146847941"/>
            <ac:spMk id="64" creationId="{537025FE-EECD-E64F-5EEA-582FF6766F0A}"/>
          </ac:spMkLst>
        </pc:spChg>
        <pc:spChg chg="add mod">
          <ac:chgData name="Hashimoto, Chie / 橋本　知依" userId="d974ff01-1f92-419a-ba7c-6fd3fb8463af" providerId="ADAL" clId="{89A195EF-6ED5-4CF6-A9D2-4B2930CA5704}" dt="2024-05-28T02:29:44.466" v="4431" actId="164"/>
          <ac:spMkLst>
            <pc:docMk/>
            <pc:sldMk cId="859781322" sldId="2146847941"/>
            <ac:spMk id="65" creationId="{88D8A54D-8AD1-878A-9F71-FE4E8AF16C03}"/>
          </ac:spMkLst>
        </pc:spChg>
        <pc:spChg chg="add mod">
          <ac:chgData name="Hashimoto, Chie / 橋本　知依" userId="d974ff01-1f92-419a-ba7c-6fd3fb8463af" providerId="ADAL" clId="{89A195EF-6ED5-4CF6-A9D2-4B2930CA5704}" dt="2024-05-28T02:29:44.466" v="4431" actId="164"/>
          <ac:spMkLst>
            <pc:docMk/>
            <pc:sldMk cId="859781322" sldId="2146847941"/>
            <ac:spMk id="66" creationId="{51905D39-3EE8-C48A-DEAC-47FF42DEA133}"/>
          </ac:spMkLst>
        </pc:spChg>
        <pc:grpChg chg="add del mod ord">
          <ac:chgData name="Hashimoto, Chie / 橋本　知依" userId="d974ff01-1f92-419a-ba7c-6fd3fb8463af" providerId="ADAL" clId="{89A195EF-6ED5-4CF6-A9D2-4B2930CA5704}" dt="2024-05-27T01:22:04.965" v="3126" actId="165"/>
          <ac:grpSpMkLst>
            <pc:docMk/>
            <pc:sldMk cId="859781322" sldId="2146847941"/>
            <ac:grpSpMk id="5" creationId="{5E910D78-8518-503A-23C6-8BB1FCC18BF9}"/>
          </ac:grpSpMkLst>
        </pc:grpChg>
        <pc:grpChg chg="add mod">
          <ac:chgData name="Hashimoto, Chie / 橋本　知依" userId="d974ff01-1f92-419a-ba7c-6fd3fb8463af" providerId="ADAL" clId="{89A195EF-6ED5-4CF6-A9D2-4B2930CA5704}" dt="2024-05-27T01:23:49.722" v="3307" actId="1076"/>
          <ac:grpSpMkLst>
            <pc:docMk/>
            <pc:sldMk cId="859781322" sldId="2146847941"/>
            <ac:grpSpMk id="23" creationId="{C7A2986D-A29D-87F2-48FA-F1F87F0F9EAC}"/>
          </ac:grpSpMkLst>
        </pc:grpChg>
        <pc:grpChg chg="add mod">
          <ac:chgData name="Hashimoto, Chie / 橋本　知依" userId="d974ff01-1f92-419a-ba7c-6fd3fb8463af" providerId="ADAL" clId="{89A195EF-6ED5-4CF6-A9D2-4B2930CA5704}" dt="2024-05-28T02:29:44.466" v="4431" actId="164"/>
          <ac:grpSpMkLst>
            <pc:docMk/>
            <pc:sldMk cId="859781322" sldId="2146847941"/>
            <ac:grpSpMk id="67" creationId="{BC817ECB-B918-670F-A63F-E27D0DCCFAA4}"/>
          </ac:grpSpMkLst>
        </pc:grpChg>
        <pc:graphicFrameChg chg="mod modGraphic">
          <ac:chgData name="Hashimoto, Chie / 橋本　知依" userId="d974ff01-1f92-419a-ba7c-6fd3fb8463af" providerId="ADAL" clId="{89A195EF-6ED5-4CF6-A9D2-4B2930CA5704}" dt="2024-05-28T04:22:57.236" v="4452" actId="20577"/>
          <ac:graphicFrameMkLst>
            <pc:docMk/>
            <pc:sldMk cId="859781322" sldId="2146847941"/>
            <ac:graphicFrameMk id="8" creationId="{07219AAD-97A6-3628-5ADC-E4FDDF648FDB}"/>
          </ac:graphicFrameMkLst>
        </pc:graphicFrameChg>
        <pc:picChg chg="add mod modCrop">
          <ac:chgData name="Hashimoto, Chie / 橋本　知依" userId="d974ff01-1f92-419a-ba7c-6fd3fb8463af" providerId="ADAL" clId="{89A195EF-6ED5-4CF6-A9D2-4B2930CA5704}" dt="2024-05-27T01:23:47.286" v="3306" actId="164"/>
          <ac:picMkLst>
            <pc:docMk/>
            <pc:sldMk cId="859781322" sldId="2146847941"/>
            <ac:picMk id="3" creationId="{BF6015DD-42C3-70CE-4B46-E1D71A495B81}"/>
          </ac:picMkLst>
        </pc:picChg>
        <pc:cxnChg chg="mod topLvl">
          <ac:chgData name="Hashimoto, Chie / 橋本　知依" userId="d974ff01-1f92-419a-ba7c-6fd3fb8463af" providerId="ADAL" clId="{89A195EF-6ED5-4CF6-A9D2-4B2930CA5704}" dt="2024-05-27T01:23:47.286" v="3306" actId="164"/>
          <ac:cxnSpMkLst>
            <pc:docMk/>
            <pc:sldMk cId="859781322" sldId="2146847941"/>
            <ac:cxnSpMk id="10" creationId="{AF02845E-686D-ADFA-22F0-EA1ED5FC9394}"/>
          </ac:cxnSpMkLst>
        </pc:cxnChg>
        <pc:cxnChg chg="add del">
          <ac:chgData name="Hashimoto, Chie / 橋本　知依" userId="d974ff01-1f92-419a-ba7c-6fd3fb8463af" providerId="ADAL" clId="{89A195EF-6ED5-4CF6-A9D2-4B2930CA5704}" dt="2024-05-28T01:58:54.058" v="4272" actId="478"/>
          <ac:cxnSpMkLst>
            <pc:docMk/>
            <pc:sldMk cId="859781322" sldId="2146847941"/>
            <ac:cxnSpMk id="11" creationId="{5774B1DC-224D-27D1-D122-E4AF83234FFE}"/>
          </ac:cxnSpMkLst>
        </pc:cxnChg>
        <pc:cxnChg chg="add del">
          <ac:chgData name="Hashimoto, Chie / 橋本　知依" userId="d974ff01-1f92-419a-ba7c-6fd3fb8463af" providerId="ADAL" clId="{89A195EF-6ED5-4CF6-A9D2-4B2930CA5704}" dt="2024-05-28T01:59:02.684" v="4274" actId="478"/>
          <ac:cxnSpMkLst>
            <pc:docMk/>
            <pc:sldMk cId="859781322" sldId="2146847941"/>
            <ac:cxnSpMk id="13" creationId="{56085C3E-0F5B-214D-46B8-88E1914BDE27}"/>
          </ac:cxnSpMkLst>
        </pc:cxnChg>
        <pc:cxnChg chg="add mod">
          <ac:chgData name="Hashimoto, Chie / 橋本　知依" userId="d974ff01-1f92-419a-ba7c-6fd3fb8463af" providerId="ADAL" clId="{89A195EF-6ED5-4CF6-A9D2-4B2930CA5704}" dt="2024-05-28T02:29:44.466" v="4431" actId="164"/>
          <ac:cxnSpMkLst>
            <pc:docMk/>
            <pc:sldMk cId="859781322" sldId="2146847941"/>
            <ac:cxnSpMk id="15" creationId="{DAAC3150-B9E0-D57E-C729-C4DD2B6248CE}"/>
          </ac:cxnSpMkLst>
        </pc:cxnChg>
        <pc:cxnChg chg="add mod">
          <ac:chgData name="Hashimoto, Chie / 橋本　知依" userId="d974ff01-1f92-419a-ba7c-6fd3fb8463af" providerId="ADAL" clId="{89A195EF-6ED5-4CF6-A9D2-4B2930CA5704}" dt="2024-05-27T01:23:47.286" v="3306" actId="164"/>
          <ac:cxnSpMkLst>
            <pc:docMk/>
            <pc:sldMk cId="859781322" sldId="2146847941"/>
            <ac:cxnSpMk id="19" creationId="{B5E94B57-A6F6-70B0-B46E-AC3F23E5BC31}"/>
          </ac:cxnSpMkLst>
        </pc:cxnChg>
        <pc:cxnChg chg="add mod">
          <ac:chgData name="Hashimoto, Chie / 橋本　知依" userId="d974ff01-1f92-419a-ba7c-6fd3fb8463af" providerId="ADAL" clId="{89A195EF-6ED5-4CF6-A9D2-4B2930CA5704}" dt="2024-05-28T02:29:44.466" v="4431" actId="164"/>
          <ac:cxnSpMkLst>
            <pc:docMk/>
            <pc:sldMk cId="859781322" sldId="2146847941"/>
            <ac:cxnSpMk id="21" creationId="{2C4CDE0B-5D51-F46D-7D53-29EB47C9CAA6}"/>
          </ac:cxnSpMkLst>
        </pc:cxnChg>
        <pc:cxnChg chg="add mod">
          <ac:chgData name="Hashimoto, Chie / 橋本　知依" userId="d974ff01-1f92-419a-ba7c-6fd3fb8463af" providerId="ADAL" clId="{89A195EF-6ED5-4CF6-A9D2-4B2930CA5704}" dt="2024-05-28T02:29:44.466" v="4431" actId="164"/>
          <ac:cxnSpMkLst>
            <pc:docMk/>
            <pc:sldMk cId="859781322" sldId="2146847941"/>
            <ac:cxnSpMk id="31" creationId="{1BA5A026-D8F0-A46A-2ACD-10010721C28E}"/>
          </ac:cxnSpMkLst>
        </pc:cxnChg>
      </pc:sldChg>
      <pc:sldChg chg="delSp modSp add mod">
        <pc:chgData name="Hashimoto, Chie / 橋本　知依" userId="d974ff01-1f92-419a-ba7c-6fd3fb8463af" providerId="ADAL" clId="{89A195EF-6ED5-4CF6-A9D2-4B2930CA5704}" dt="2024-05-28T04:46:58.840" v="4707" actId="20577"/>
        <pc:sldMkLst>
          <pc:docMk/>
          <pc:sldMk cId="145628316" sldId="2146847942"/>
        </pc:sldMkLst>
        <pc:spChg chg="del">
          <ac:chgData name="Hashimoto, Chie / 橋本　知依" userId="d974ff01-1f92-419a-ba7c-6fd3fb8463af" providerId="ADAL" clId="{89A195EF-6ED5-4CF6-A9D2-4B2930CA5704}" dt="2024-05-27T01:55:58.762" v="3867" actId="478"/>
          <ac:spMkLst>
            <pc:docMk/>
            <pc:sldMk cId="145628316" sldId="2146847942"/>
            <ac:spMk id="3" creationId="{1E400EDE-EE2F-4FB8-9778-A5A6D5083400}"/>
          </ac:spMkLst>
        </pc:spChg>
        <pc:spChg chg="del">
          <ac:chgData name="Hashimoto, Chie / 橋本　知依" userId="d974ff01-1f92-419a-ba7c-6fd3fb8463af" providerId="ADAL" clId="{89A195EF-6ED5-4CF6-A9D2-4B2930CA5704}" dt="2024-05-27T01:55:57.428" v="3866" actId="478"/>
          <ac:spMkLst>
            <pc:docMk/>
            <pc:sldMk cId="145628316" sldId="2146847942"/>
            <ac:spMk id="6" creationId="{531B4B9D-12EA-4BC5-4859-8E23CDDB1A22}"/>
          </ac:spMkLst>
        </pc:spChg>
        <pc:graphicFrameChg chg="mod modGraphic">
          <ac:chgData name="Hashimoto, Chie / 橋本　知依" userId="d974ff01-1f92-419a-ba7c-6fd3fb8463af" providerId="ADAL" clId="{89A195EF-6ED5-4CF6-A9D2-4B2930CA5704}" dt="2024-05-28T04:46:58.840" v="4707" actId="20577"/>
          <ac:graphicFrameMkLst>
            <pc:docMk/>
            <pc:sldMk cId="145628316" sldId="2146847942"/>
            <ac:graphicFrameMk id="7" creationId="{3774537A-4E85-129E-D5F4-4CBB93CF43D9}"/>
          </ac:graphicFrameMkLst>
        </pc:graphicFrameChg>
      </pc:sldChg>
      <pc:sldChg chg="addSp delSp modSp add mod">
        <pc:chgData name="Hashimoto, Chie / 橋本　知依" userId="d974ff01-1f92-419a-ba7c-6fd3fb8463af" providerId="ADAL" clId="{89A195EF-6ED5-4CF6-A9D2-4B2930CA5704}" dt="2024-05-28T04:45:41.606" v="4702" actId="20577"/>
        <pc:sldMkLst>
          <pc:docMk/>
          <pc:sldMk cId="1142938278" sldId="2146847943"/>
        </pc:sldMkLst>
        <pc:spChg chg="add mod">
          <ac:chgData name="Hashimoto, Chie / 橋本　知依" userId="d974ff01-1f92-419a-ba7c-6fd3fb8463af" providerId="ADAL" clId="{89A195EF-6ED5-4CF6-A9D2-4B2930CA5704}" dt="2024-05-28T04:45:41.606" v="4702" actId="20577"/>
          <ac:spMkLst>
            <pc:docMk/>
            <pc:sldMk cId="1142938278" sldId="2146847943"/>
            <ac:spMk id="3" creationId="{81DA3170-6504-93A2-B917-194826F9101A}"/>
          </ac:spMkLst>
        </pc:spChg>
        <pc:spChg chg="add mod">
          <ac:chgData name="Hashimoto, Chie / 橋本　知依" userId="d974ff01-1f92-419a-ba7c-6fd3fb8463af" providerId="ADAL" clId="{89A195EF-6ED5-4CF6-A9D2-4B2930CA5704}" dt="2024-05-28T04:43:35.591" v="4561" actId="20577"/>
          <ac:spMkLst>
            <pc:docMk/>
            <pc:sldMk cId="1142938278" sldId="2146847943"/>
            <ac:spMk id="30" creationId="{5F3C50DA-D198-9E8D-FA91-A060116C3E5A}"/>
          </ac:spMkLst>
        </pc:spChg>
        <pc:spChg chg="add mod">
          <ac:chgData name="Hashimoto, Chie / 橋本　知依" userId="d974ff01-1f92-419a-ba7c-6fd3fb8463af" providerId="ADAL" clId="{89A195EF-6ED5-4CF6-A9D2-4B2930CA5704}" dt="2024-05-28T04:22:36.315" v="4443" actId="1076"/>
          <ac:spMkLst>
            <pc:docMk/>
            <pc:sldMk cId="1142938278" sldId="2146847943"/>
            <ac:spMk id="31" creationId="{73D18D78-E401-C22C-7788-6CEB545FA23B}"/>
          </ac:spMkLst>
        </pc:spChg>
        <pc:spChg chg="add mod">
          <ac:chgData name="Hashimoto, Chie / 橋本　知依" userId="d974ff01-1f92-419a-ba7c-6fd3fb8463af" providerId="ADAL" clId="{89A195EF-6ED5-4CF6-A9D2-4B2930CA5704}" dt="2024-05-28T04:22:36.315" v="4443" actId="1076"/>
          <ac:spMkLst>
            <pc:docMk/>
            <pc:sldMk cId="1142938278" sldId="2146847943"/>
            <ac:spMk id="34" creationId="{33C77DFC-5F15-DC41-C43A-623A5615EE9A}"/>
          </ac:spMkLst>
        </pc:spChg>
        <pc:spChg chg="mod">
          <ac:chgData name="Hashimoto, Chie / 橋本　知依" userId="d974ff01-1f92-419a-ba7c-6fd3fb8463af" providerId="ADAL" clId="{89A195EF-6ED5-4CF6-A9D2-4B2930CA5704}" dt="2024-05-28T04:22:34.261" v="4442"/>
          <ac:spMkLst>
            <pc:docMk/>
            <pc:sldMk cId="1142938278" sldId="2146847943"/>
            <ac:spMk id="35" creationId="{CEA7CBA1-1120-B2D8-C501-F13DADAFCF35}"/>
          </ac:spMkLst>
        </pc:spChg>
        <pc:spChg chg="mod">
          <ac:chgData name="Hashimoto, Chie / 橋本　知依" userId="d974ff01-1f92-419a-ba7c-6fd3fb8463af" providerId="ADAL" clId="{89A195EF-6ED5-4CF6-A9D2-4B2930CA5704}" dt="2024-05-28T04:22:34.261" v="4442"/>
          <ac:spMkLst>
            <pc:docMk/>
            <pc:sldMk cId="1142938278" sldId="2146847943"/>
            <ac:spMk id="36" creationId="{CA96974C-A722-E073-1799-2AF7FC42501D}"/>
          </ac:spMkLst>
        </pc:spChg>
        <pc:grpChg chg="add mod">
          <ac:chgData name="Hashimoto, Chie / 橋本　知依" userId="d974ff01-1f92-419a-ba7c-6fd3fb8463af" providerId="ADAL" clId="{89A195EF-6ED5-4CF6-A9D2-4B2930CA5704}" dt="2024-05-28T04:22:36.315" v="4443" actId="1076"/>
          <ac:grpSpMkLst>
            <pc:docMk/>
            <pc:sldMk cId="1142938278" sldId="2146847943"/>
            <ac:grpSpMk id="2" creationId="{8B8CC0D4-69CE-D39A-9464-8099568F2ED4}"/>
          </ac:grpSpMkLst>
        </pc:grpChg>
        <pc:grpChg chg="del">
          <ac:chgData name="Hashimoto, Chie / 橋本　知依" userId="d974ff01-1f92-419a-ba7c-6fd3fb8463af" providerId="ADAL" clId="{89A195EF-6ED5-4CF6-A9D2-4B2930CA5704}" dt="2024-05-28T01:04:20.443" v="4189" actId="478"/>
          <ac:grpSpMkLst>
            <pc:docMk/>
            <pc:sldMk cId="1142938278" sldId="2146847943"/>
            <ac:grpSpMk id="9" creationId="{63601E66-9FBD-B497-90F8-A7DA67C4B02F}"/>
          </ac:grpSpMkLst>
        </pc:grpChg>
        <pc:graphicFrameChg chg="mod modGraphic">
          <ac:chgData name="Hashimoto, Chie / 橋本　知依" userId="d974ff01-1f92-419a-ba7c-6fd3fb8463af" providerId="ADAL" clId="{89A195EF-6ED5-4CF6-A9D2-4B2930CA5704}" dt="2024-05-28T04:23:17.921" v="4459" actId="14734"/>
          <ac:graphicFrameMkLst>
            <pc:docMk/>
            <pc:sldMk cId="1142938278" sldId="2146847943"/>
            <ac:graphicFrameMk id="8" creationId="{07219AAD-97A6-3628-5ADC-E4FDDF648FDB}"/>
          </ac:graphicFrameMkLst>
        </pc:graphicFrameChg>
        <pc:picChg chg="mod">
          <ac:chgData name="Hashimoto, Chie / 橋本　知依" userId="d974ff01-1f92-419a-ba7c-6fd3fb8463af" providerId="ADAL" clId="{89A195EF-6ED5-4CF6-A9D2-4B2930CA5704}" dt="2024-05-28T04:22:34.261" v="4442"/>
          <ac:picMkLst>
            <pc:docMk/>
            <pc:sldMk cId="1142938278" sldId="2146847943"/>
            <ac:picMk id="5" creationId="{487FE91A-4169-5A71-245C-A0C20988FE54}"/>
          </ac:picMkLst>
        </pc:picChg>
        <pc:picChg chg="add mod">
          <ac:chgData name="Hashimoto, Chie / 橋本　知依" userId="d974ff01-1f92-419a-ba7c-6fd3fb8463af" providerId="ADAL" clId="{89A195EF-6ED5-4CF6-A9D2-4B2930CA5704}" dt="2024-05-28T04:44:33.331" v="4661" actId="1076"/>
          <ac:picMkLst>
            <pc:docMk/>
            <pc:sldMk cId="1142938278" sldId="2146847943"/>
            <ac:picMk id="7" creationId="{F89D092E-29E3-D543-6BF1-5B12BD036E2F}"/>
          </ac:picMkLst>
        </pc:picChg>
        <pc:cxnChg chg="mod">
          <ac:chgData name="Hashimoto, Chie / 橋本　知依" userId="d974ff01-1f92-419a-ba7c-6fd3fb8463af" providerId="ADAL" clId="{89A195EF-6ED5-4CF6-A9D2-4B2930CA5704}" dt="2024-05-28T04:22:34.261" v="4442"/>
          <ac:cxnSpMkLst>
            <pc:docMk/>
            <pc:sldMk cId="1142938278" sldId="2146847943"/>
            <ac:cxnSpMk id="37" creationId="{14E8A35B-67AF-4996-9F6D-C8B544B36DC0}"/>
          </ac:cxnSpMkLst>
        </pc:cxnChg>
      </pc:sldChg>
    </pc:docChg>
  </pc:docChgLst>
  <pc:docChgLst>
    <pc:chgData name="Hashimoto, Chie / 橋本　知依" userId="d974ff01-1f92-419a-ba7c-6fd3fb8463af" providerId="ADAL" clId="{7F15A138-B919-4505-9D5E-BC018F417834}"/>
    <pc:docChg chg="undo custSel addSld modSld">
      <pc:chgData name="Hashimoto, Chie / 橋本　知依" userId="d974ff01-1f92-419a-ba7c-6fd3fb8463af" providerId="ADAL" clId="{7F15A138-B919-4505-9D5E-BC018F417834}" dt="2024-02-08T06:17:32.167" v="1881" actId="20577"/>
      <pc:docMkLst>
        <pc:docMk/>
      </pc:docMkLst>
      <pc:sldChg chg="modSp mod">
        <pc:chgData name="Hashimoto, Chie / 橋本　知依" userId="d974ff01-1f92-419a-ba7c-6fd3fb8463af" providerId="ADAL" clId="{7F15A138-B919-4505-9D5E-BC018F417834}" dt="2024-02-08T05:10:00.771" v="13" actId="20577"/>
        <pc:sldMkLst>
          <pc:docMk/>
          <pc:sldMk cId="3840699567" sldId="303"/>
        </pc:sldMkLst>
        <pc:spChg chg="mod">
          <ac:chgData name="Hashimoto, Chie / 橋本　知依" userId="d974ff01-1f92-419a-ba7c-6fd3fb8463af" providerId="ADAL" clId="{7F15A138-B919-4505-9D5E-BC018F417834}" dt="2024-02-08T05:10:00.771" v="13" actId="20577"/>
          <ac:spMkLst>
            <pc:docMk/>
            <pc:sldMk cId="3840699567" sldId="303"/>
            <ac:spMk id="3" creationId="{530A82E1-8E0D-434A-9DF4-7C2ABD1A07A1}"/>
          </ac:spMkLst>
        </pc:spChg>
      </pc:sldChg>
      <pc:sldChg chg="addSp delSp modSp mod">
        <pc:chgData name="Hashimoto, Chie / 橋本　知依" userId="d974ff01-1f92-419a-ba7c-6fd3fb8463af" providerId="ADAL" clId="{7F15A138-B919-4505-9D5E-BC018F417834}" dt="2024-02-08T05:27:18.279" v="246" actId="14100"/>
        <pc:sldMkLst>
          <pc:docMk/>
          <pc:sldMk cId="509033882" sldId="305"/>
        </pc:sldMkLst>
        <pc:spChg chg="mod">
          <ac:chgData name="Hashimoto, Chie / 橋本　知依" userId="d974ff01-1f92-419a-ba7c-6fd3fb8463af" providerId="ADAL" clId="{7F15A138-B919-4505-9D5E-BC018F417834}" dt="2024-02-08T05:10:05.911" v="19" actId="20577"/>
          <ac:spMkLst>
            <pc:docMk/>
            <pc:sldMk cId="509033882" sldId="305"/>
            <ac:spMk id="6" creationId="{531B4B9D-12EA-4BC5-4859-8E23CDDB1A22}"/>
          </ac:spMkLst>
        </pc:spChg>
        <pc:spChg chg="add mod">
          <ac:chgData name="Hashimoto, Chie / 橋本　知依" userId="d974ff01-1f92-419a-ba7c-6fd3fb8463af" providerId="ADAL" clId="{7F15A138-B919-4505-9D5E-BC018F417834}" dt="2024-02-08T05:27:18.279" v="246" actId="14100"/>
          <ac:spMkLst>
            <pc:docMk/>
            <pc:sldMk cId="509033882" sldId="305"/>
            <ac:spMk id="7" creationId="{72E3CA28-FD70-B0E4-ABA3-6DC005E2AFC3}"/>
          </ac:spMkLst>
        </pc:spChg>
        <pc:spChg chg="del">
          <ac:chgData name="Hashimoto, Chie / 橋本　知依" userId="d974ff01-1f92-419a-ba7c-6fd3fb8463af" providerId="ADAL" clId="{7F15A138-B919-4505-9D5E-BC018F417834}" dt="2024-02-08T05:23:04.800" v="28" actId="478"/>
          <ac:spMkLst>
            <pc:docMk/>
            <pc:sldMk cId="509033882" sldId="305"/>
            <ac:spMk id="13" creationId="{D1E9F03B-B0EC-EB2A-6DC4-0E53A1A670B5}"/>
          </ac:spMkLst>
        </pc:spChg>
        <pc:spChg chg="del">
          <ac:chgData name="Hashimoto, Chie / 橋本　知依" userId="d974ff01-1f92-419a-ba7c-6fd3fb8463af" providerId="ADAL" clId="{7F15A138-B919-4505-9D5E-BC018F417834}" dt="2024-02-08T05:23:04.800" v="28" actId="478"/>
          <ac:spMkLst>
            <pc:docMk/>
            <pc:sldMk cId="509033882" sldId="305"/>
            <ac:spMk id="16" creationId="{8D564F95-D8FA-D490-6E79-EB36E7609454}"/>
          </ac:spMkLst>
        </pc:spChg>
        <pc:spChg chg="del">
          <ac:chgData name="Hashimoto, Chie / 橋本　知依" userId="d974ff01-1f92-419a-ba7c-6fd3fb8463af" providerId="ADAL" clId="{7F15A138-B919-4505-9D5E-BC018F417834}" dt="2024-02-08T05:23:04.800" v="28" actId="478"/>
          <ac:spMkLst>
            <pc:docMk/>
            <pc:sldMk cId="509033882" sldId="305"/>
            <ac:spMk id="27" creationId="{61554E6C-4B71-E605-EBCB-E0717E6FC6A2}"/>
          </ac:spMkLst>
        </pc:spChg>
        <pc:spChg chg="del">
          <ac:chgData name="Hashimoto, Chie / 橋本　知依" userId="d974ff01-1f92-419a-ba7c-6fd3fb8463af" providerId="ADAL" clId="{7F15A138-B919-4505-9D5E-BC018F417834}" dt="2024-02-08T05:27:06.249" v="241" actId="478"/>
          <ac:spMkLst>
            <pc:docMk/>
            <pc:sldMk cId="509033882" sldId="305"/>
            <ac:spMk id="28" creationId="{557B1DCE-5F59-7E17-4914-1FE7EA414C40}"/>
          </ac:spMkLst>
        </pc:spChg>
        <pc:grpChg chg="del">
          <ac:chgData name="Hashimoto, Chie / 橋本　知依" userId="d974ff01-1f92-419a-ba7c-6fd3fb8463af" providerId="ADAL" clId="{7F15A138-B919-4505-9D5E-BC018F417834}" dt="2024-02-08T05:10:21.254" v="21" actId="478"/>
          <ac:grpSpMkLst>
            <pc:docMk/>
            <pc:sldMk cId="509033882" sldId="305"/>
            <ac:grpSpMk id="25" creationId="{23E92181-2A57-00EA-E6FD-EA874EB34F5C}"/>
          </ac:grpSpMkLst>
        </pc:grpChg>
        <pc:grpChg chg="del">
          <ac:chgData name="Hashimoto, Chie / 橋本　知依" userId="d974ff01-1f92-419a-ba7c-6fd3fb8463af" providerId="ADAL" clId="{7F15A138-B919-4505-9D5E-BC018F417834}" dt="2024-02-08T05:10:20.679" v="20" actId="478"/>
          <ac:grpSpMkLst>
            <pc:docMk/>
            <pc:sldMk cId="509033882" sldId="305"/>
            <ac:grpSpMk id="26" creationId="{53854002-1476-A643-1AF9-606AFEF39DE1}"/>
          </ac:grpSpMkLst>
        </pc:grpChg>
        <pc:graphicFrameChg chg="mod modGraphic">
          <ac:chgData name="Hashimoto, Chie / 橋本　知依" userId="d974ff01-1f92-419a-ba7c-6fd3fb8463af" providerId="ADAL" clId="{7F15A138-B919-4505-9D5E-BC018F417834}" dt="2024-02-08T05:26:25.325" v="237" actId="14734"/>
          <ac:graphicFrameMkLst>
            <pc:docMk/>
            <pc:sldMk cId="509033882" sldId="305"/>
            <ac:graphicFrameMk id="14" creationId="{BAB5485D-46A9-1795-D8EB-5412EF3D411B}"/>
          </ac:graphicFrameMkLst>
        </pc:graphicFrameChg>
        <pc:picChg chg="add mod">
          <ac:chgData name="Hashimoto, Chie / 橋本　知依" userId="d974ff01-1f92-419a-ba7c-6fd3fb8463af" providerId="ADAL" clId="{7F15A138-B919-4505-9D5E-BC018F417834}" dt="2024-02-08T05:27:11.761" v="243" actId="14100"/>
          <ac:picMkLst>
            <pc:docMk/>
            <pc:sldMk cId="509033882" sldId="305"/>
            <ac:picMk id="5" creationId="{5432BC67-8852-865D-0E99-B85F11E133E1}"/>
          </ac:picMkLst>
        </pc:picChg>
        <pc:picChg chg="del">
          <ac:chgData name="Hashimoto, Chie / 橋本　知依" userId="d974ff01-1f92-419a-ba7c-6fd3fb8463af" providerId="ADAL" clId="{7F15A138-B919-4505-9D5E-BC018F417834}" dt="2024-02-08T05:10:22.879" v="22" actId="478"/>
          <ac:picMkLst>
            <pc:docMk/>
            <pc:sldMk cId="509033882" sldId="305"/>
            <ac:picMk id="30" creationId="{66CF92FB-9E89-03C3-2DA3-8664EC186E59}"/>
          </ac:picMkLst>
        </pc:picChg>
      </pc:sldChg>
      <pc:sldChg chg="addSp delSp modSp mod">
        <pc:chgData name="Hashimoto, Chie / 橋本　知依" userId="d974ff01-1f92-419a-ba7c-6fd3fb8463af" providerId="ADAL" clId="{7F15A138-B919-4505-9D5E-BC018F417834}" dt="2024-02-08T05:56:19.818" v="1434" actId="20577"/>
        <pc:sldMkLst>
          <pc:docMk/>
          <pc:sldMk cId="546968355" sldId="339"/>
        </pc:sldMkLst>
        <pc:spChg chg="add del">
          <ac:chgData name="Hashimoto, Chie / 橋本　知依" userId="d974ff01-1f92-419a-ba7c-6fd3fb8463af" providerId="ADAL" clId="{7F15A138-B919-4505-9D5E-BC018F417834}" dt="2024-02-08T05:34:03.304" v="553" actId="22"/>
          <ac:spMkLst>
            <pc:docMk/>
            <pc:sldMk cId="546968355" sldId="339"/>
            <ac:spMk id="3" creationId="{36238675-7DF9-F9C9-767B-FDA39676797F}"/>
          </ac:spMkLst>
        </pc:spChg>
        <pc:spChg chg="add">
          <ac:chgData name="Hashimoto, Chie / 橋本　知依" userId="d974ff01-1f92-419a-ba7c-6fd3fb8463af" providerId="ADAL" clId="{7F15A138-B919-4505-9D5E-BC018F417834}" dt="2024-02-08T05:34:08.474" v="554"/>
          <ac:spMkLst>
            <pc:docMk/>
            <pc:sldMk cId="546968355" sldId="339"/>
            <ac:spMk id="4" creationId="{45D75FA4-FD42-E915-02C4-8D138B4AF2AC}"/>
          </ac:spMkLst>
        </pc:spChg>
        <pc:graphicFrameChg chg="mod modGraphic">
          <ac:chgData name="Hashimoto, Chie / 橋本　知依" userId="d974ff01-1f92-419a-ba7c-6fd3fb8463af" providerId="ADAL" clId="{7F15A138-B919-4505-9D5E-BC018F417834}" dt="2024-02-08T05:56:19.818" v="1434" actId="20577"/>
          <ac:graphicFrameMkLst>
            <pc:docMk/>
            <pc:sldMk cId="546968355" sldId="339"/>
            <ac:graphicFrameMk id="8" creationId="{07219AAD-97A6-3628-5ADC-E4FDDF648FDB}"/>
          </ac:graphicFrameMkLst>
        </pc:graphicFrameChg>
        <pc:picChg chg="add mod modCrop">
          <ac:chgData name="Hashimoto, Chie / 橋本　知依" userId="d974ff01-1f92-419a-ba7c-6fd3fb8463af" providerId="ADAL" clId="{7F15A138-B919-4505-9D5E-BC018F417834}" dt="2024-02-08T05:34:35.443" v="560" actId="14100"/>
          <ac:picMkLst>
            <pc:docMk/>
            <pc:sldMk cId="546968355" sldId="339"/>
            <ac:picMk id="7" creationId="{A86934C4-DF7A-4199-78ED-BD0F45D32770}"/>
          </ac:picMkLst>
        </pc:picChg>
        <pc:picChg chg="add del">
          <ac:chgData name="Hashimoto, Chie / 橋本　知依" userId="d974ff01-1f92-419a-ba7c-6fd3fb8463af" providerId="ADAL" clId="{7F15A138-B919-4505-9D5E-BC018F417834}" dt="2024-02-08T05:35:54.494" v="615" actId="22"/>
          <ac:picMkLst>
            <pc:docMk/>
            <pc:sldMk cId="546968355" sldId="339"/>
            <ac:picMk id="10" creationId="{38A95255-B345-21C4-5A6D-49F0DDCEF454}"/>
          </ac:picMkLst>
        </pc:picChg>
        <pc:picChg chg="add mod modCrop">
          <ac:chgData name="Hashimoto, Chie / 橋本　知依" userId="d974ff01-1f92-419a-ba7c-6fd3fb8463af" providerId="ADAL" clId="{7F15A138-B919-4505-9D5E-BC018F417834}" dt="2024-02-08T05:36:10.186" v="619" actId="1076"/>
          <ac:picMkLst>
            <pc:docMk/>
            <pc:sldMk cId="546968355" sldId="339"/>
            <ac:picMk id="12" creationId="{BBA58139-9FCB-8392-A960-776615A2DEF8}"/>
          </ac:picMkLst>
        </pc:picChg>
        <pc:picChg chg="del">
          <ac:chgData name="Hashimoto, Chie / 橋本　知依" userId="d974ff01-1f92-419a-ba7c-6fd3fb8463af" providerId="ADAL" clId="{7F15A138-B919-4505-9D5E-BC018F417834}" dt="2024-02-08T05:32:36.712" v="405" actId="478"/>
          <ac:picMkLst>
            <pc:docMk/>
            <pc:sldMk cId="546968355" sldId="339"/>
            <ac:picMk id="14" creationId="{098B87A0-C5FB-009B-A5CE-831A45DAF5CA}"/>
          </ac:picMkLst>
        </pc:picChg>
        <pc:picChg chg="del">
          <ac:chgData name="Hashimoto, Chie / 橋本　知依" userId="d974ff01-1f92-419a-ba7c-6fd3fb8463af" providerId="ADAL" clId="{7F15A138-B919-4505-9D5E-BC018F417834}" dt="2024-02-08T05:32:37.197" v="406" actId="478"/>
          <ac:picMkLst>
            <pc:docMk/>
            <pc:sldMk cId="546968355" sldId="339"/>
            <ac:picMk id="16" creationId="{19CDC18D-9914-2842-A205-6410651D9E02}"/>
          </ac:picMkLst>
        </pc:picChg>
      </pc:sldChg>
      <pc:sldChg chg="addSp delSp modSp mod">
        <pc:chgData name="Hashimoto, Chie / 橋本　知依" userId="d974ff01-1f92-419a-ba7c-6fd3fb8463af" providerId="ADAL" clId="{7F15A138-B919-4505-9D5E-BC018F417834}" dt="2024-02-08T06:14:43.078" v="1873" actId="1076"/>
        <pc:sldMkLst>
          <pc:docMk/>
          <pc:sldMk cId="736235912" sldId="342"/>
        </pc:sldMkLst>
        <pc:spChg chg="del">
          <ac:chgData name="Hashimoto, Chie / 橋本　知依" userId="d974ff01-1f92-419a-ba7c-6fd3fb8463af" providerId="ADAL" clId="{7F15A138-B919-4505-9D5E-BC018F417834}" dt="2024-02-08T05:27:28.497" v="250" actId="478"/>
          <ac:spMkLst>
            <pc:docMk/>
            <pc:sldMk cId="736235912" sldId="342"/>
            <ac:spMk id="10" creationId="{4F8E0255-8316-1242-1704-51D333FBC6EC}"/>
          </ac:spMkLst>
        </pc:spChg>
        <pc:spChg chg="del">
          <ac:chgData name="Hashimoto, Chie / 橋本　知依" userId="d974ff01-1f92-419a-ba7c-6fd3fb8463af" providerId="ADAL" clId="{7F15A138-B919-4505-9D5E-BC018F417834}" dt="2024-02-08T05:27:29.122" v="251" actId="478"/>
          <ac:spMkLst>
            <pc:docMk/>
            <pc:sldMk cId="736235912" sldId="342"/>
            <ac:spMk id="11" creationId="{7C320BCB-85E8-5CCC-D123-6373A6F77FA0}"/>
          </ac:spMkLst>
        </pc:spChg>
        <pc:spChg chg="del mod">
          <ac:chgData name="Hashimoto, Chie / 橋本　知依" userId="d974ff01-1f92-419a-ba7c-6fd3fb8463af" providerId="ADAL" clId="{7F15A138-B919-4505-9D5E-BC018F417834}" dt="2024-02-08T05:30:38.502" v="394" actId="478"/>
          <ac:spMkLst>
            <pc:docMk/>
            <pc:sldMk cId="736235912" sldId="342"/>
            <ac:spMk id="12" creationId="{4619A122-54A9-D9EE-8550-824A8200F618}"/>
          </ac:spMkLst>
        </pc:spChg>
        <pc:spChg chg="add mod">
          <ac:chgData name="Hashimoto, Chie / 橋本　知依" userId="d974ff01-1f92-419a-ba7c-6fd3fb8463af" providerId="ADAL" clId="{7F15A138-B919-4505-9D5E-BC018F417834}" dt="2024-02-08T06:14:41.113" v="1872" actId="1076"/>
          <ac:spMkLst>
            <pc:docMk/>
            <pc:sldMk cId="736235912" sldId="342"/>
            <ac:spMk id="16" creationId="{E0CE0C75-C4BB-DACC-A26B-0618908B668C}"/>
          </ac:spMkLst>
        </pc:spChg>
        <pc:spChg chg="add mod">
          <ac:chgData name="Hashimoto, Chie / 橋本　知依" userId="d974ff01-1f92-419a-ba7c-6fd3fb8463af" providerId="ADAL" clId="{7F15A138-B919-4505-9D5E-BC018F417834}" dt="2024-02-08T06:14:43.078" v="1873" actId="1076"/>
          <ac:spMkLst>
            <pc:docMk/>
            <pc:sldMk cId="736235912" sldId="342"/>
            <ac:spMk id="20" creationId="{9F2FBAD2-080F-CF6B-20A4-0AF408D8A955}"/>
          </ac:spMkLst>
        </pc:spChg>
        <pc:grpChg chg="del">
          <ac:chgData name="Hashimoto, Chie / 橋本　知依" userId="d974ff01-1f92-419a-ba7c-6fd3fb8463af" providerId="ADAL" clId="{7F15A138-B919-4505-9D5E-BC018F417834}" dt="2024-02-08T05:30:35.923" v="393" actId="478"/>
          <ac:grpSpMkLst>
            <pc:docMk/>
            <pc:sldMk cId="736235912" sldId="342"/>
            <ac:grpSpMk id="13" creationId="{E116641A-D37A-4DA2-16AC-0907BC3A5FB1}"/>
          </ac:grpSpMkLst>
        </pc:grpChg>
        <pc:graphicFrameChg chg="mod modGraphic">
          <ac:chgData name="Hashimoto, Chie / 橋本　知依" userId="d974ff01-1f92-419a-ba7c-6fd3fb8463af" providerId="ADAL" clId="{7F15A138-B919-4505-9D5E-BC018F417834}" dt="2024-02-08T06:14:28.871" v="1868" actId="20577"/>
          <ac:graphicFrameMkLst>
            <pc:docMk/>
            <pc:sldMk cId="736235912" sldId="342"/>
            <ac:graphicFrameMk id="8" creationId="{07219AAD-97A6-3628-5ADC-E4FDDF648FDB}"/>
          </ac:graphicFrameMkLst>
        </pc:graphicFrameChg>
        <pc:picChg chg="add mod modCrop">
          <ac:chgData name="Hashimoto, Chie / 橋本　知依" userId="d974ff01-1f92-419a-ba7c-6fd3fb8463af" providerId="ADAL" clId="{7F15A138-B919-4505-9D5E-BC018F417834}" dt="2024-02-08T06:00:47.393" v="1630" actId="1076"/>
          <ac:picMkLst>
            <pc:docMk/>
            <pc:sldMk cId="736235912" sldId="342"/>
            <ac:picMk id="3" creationId="{07566804-C862-62CE-1026-5AE9E21E5E6B}"/>
          </ac:picMkLst>
        </pc:picChg>
        <pc:picChg chg="del">
          <ac:chgData name="Hashimoto, Chie / 橋本　知依" userId="d974ff01-1f92-419a-ba7c-6fd3fb8463af" providerId="ADAL" clId="{7F15A138-B919-4505-9D5E-BC018F417834}" dt="2024-02-08T05:27:22.824" v="247" actId="478"/>
          <ac:picMkLst>
            <pc:docMk/>
            <pc:sldMk cId="736235912" sldId="342"/>
            <ac:picMk id="4" creationId="{3D597090-9E52-7D4E-082E-DD7F8D27EE99}"/>
          </ac:picMkLst>
        </pc:picChg>
        <pc:picChg chg="add mod modCrop">
          <ac:chgData name="Hashimoto, Chie / 橋本　知依" userId="d974ff01-1f92-419a-ba7c-6fd3fb8463af" providerId="ADAL" clId="{7F15A138-B919-4505-9D5E-BC018F417834}" dt="2024-02-08T06:14:36.919" v="1870" actId="14100"/>
          <ac:picMkLst>
            <pc:docMk/>
            <pc:sldMk cId="736235912" sldId="342"/>
            <ac:picMk id="7" creationId="{4F76B644-6EEB-A530-70CB-92203817D466}"/>
          </ac:picMkLst>
        </pc:picChg>
        <pc:picChg chg="del">
          <ac:chgData name="Hashimoto, Chie / 橋本　知依" userId="d974ff01-1f92-419a-ba7c-6fd3fb8463af" providerId="ADAL" clId="{7F15A138-B919-4505-9D5E-BC018F417834}" dt="2024-02-08T05:27:23.217" v="248" actId="478"/>
          <ac:picMkLst>
            <pc:docMk/>
            <pc:sldMk cId="736235912" sldId="342"/>
            <ac:picMk id="9" creationId="{03F62AD0-59A2-1D32-1461-182CCC678923}"/>
          </ac:picMkLst>
        </pc:picChg>
        <pc:cxnChg chg="add mod">
          <ac:chgData name="Hashimoto, Chie / 橋本　知依" userId="d974ff01-1f92-419a-ba7c-6fd3fb8463af" providerId="ADAL" clId="{7F15A138-B919-4505-9D5E-BC018F417834}" dt="2024-02-08T06:14:41.113" v="1872" actId="1076"/>
          <ac:cxnSpMkLst>
            <pc:docMk/>
            <pc:sldMk cId="736235912" sldId="342"/>
            <ac:cxnSpMk id="18" creationId="{21DFC306-7C86-D2FE-8639-AEC512C8F842}"/>
          </ac:cxnSpMkLst>
        </pc:cxnChg>
      </pc:sldChg>
      <pc:sldChg chg="delSp modSp mod">
        <pc:chgData name="Hashimoto, Chie / 橋本　知依" userId="d974ff01-1f92-419a-ba7c-6fd3fb8463af" providerId="ADAL" clId="{7F15A138-B919-4505-9D5E-BC018F417834}" dt="2024-02-08T05:56:20.706" v="1435" actId="20577"/>
        <pc:sldMkLst>
          <pc:docMk/>
          <pc:sldMk cId="2738866523" sldId="343"/>
        </pc:sldMkLst>
        <pc:spChg chg="del">
          <ac:chgData name="Hashimoto, Chie / 橋本　知依" userId="d974ff01-1f92-419a-ba7c-6fd3fb8463af" providerId="ADAL" clId="{7F15A138-B919-4505-9D5E-BC018F417834}" dt="2024-02-08T05:36:16.506" v="621" actId="478"/>
          <ac:spMkLst>
            <pc:docMk/>
            <pc:sldMk cId="2738866523" sldId="343"/>
            <ac:spMk id="4" creationId="{268FBB9C-1999-243B-31B8-E09191C5BD54}"/>
          </ac:spMkLst>
        </pc:spChg>
        <pc:graphicFrameChg chg="mod modGraphic">
          <ac:chgData name="Hashimoto, Chie / 橋本　知依" userId="d974ff01-1f92-419a-ba7c-6fd3fb8463af" providerId="ADAL" clId="{7F15A138-B919-4505-9D5E-BC018F417834}" dt="2024-02-08T05:56:20.706" v="1435" actId="20577"/>
          <ac:graphicFrameMkLst>
            <pc:docMk/>
            <pc:sldMk cId="2738866523" sldId="343"/>
            <ac:graphicFrameMk id="8" creationId="{07219AAD-97A6-3628-5ADC-E4FDDF648FDB}"/>
          </ac:graphicFrameMkLst>
        </pc:graphicFrameChg>
        <pc:picChg chg="del">
          <ac:chgData name="Hashimoto, Chie / 橋本　知依" userId="d974ff01-1f92-419a-ba7c-6fd3fb8463af" providerId="ADAL" clId="{7F15A138-B919-4505-9D5E-BC018F417834}" dt="2024-02-08T05:36:15.750" v="620" actId="478"/>
          <ac:picMkLst>
            <pc:docMk/>
            <pc:sldMk cId="2738866523" sldId="343"/>
            <ac:picMk id="3" creationId="{A5A27EB6-2E9C-1231-376B-EA32CB8347DC}"/>
          </ac:picMkLst>
        </pc:picChg>
      </pc:sldChg>
      <pc:sldChg chg="addSp delSp modSp add mod">
        <pc:chgData name="Hashimoto, Chie / 橋本　知依" userId="d974ff01-1f92-419a-ba7c-6fd3fb8463af" providerId="ADAL" clId="{7F15A138-B919-4505-9D5E-BC018F417834}" dt="2024-02-08T06:17:32.167" v="1881" actId="20577"/>
        <pc:sldMkLst>
          <pc:docMk/>
          <pc:sldMk cId="2695599913" sldId="344"/>
        </pc:sldMkLst>
        <pc:spChg chg="add mod">
          <ac:chgData name="Hashimoto, Chie / 橋本　知依" userId="d974ff01-1f92-419a-ba7c-6fd3fb8463af" providerId="ADAL" clId="{7F15A138-B919-4505-9D5E-BC018F417834}" dt="2024-02-08T05:55:31.923" v="1425" actId="14100"/>
          <ac:spMkLst>
            <pc:docMk/>
            <pc:sldMk cId="2695599913" sldId="344"/>
            <ac:spMk id="5" creationId="{75AA1736-9380-707E-E418-5B0AAE245FDC}"/>
          </ac:spMkLst>
        </pc:spChg>
        <pc:spChg chg="del">
          <ac:chgData name="Hashimoto, Chie / 橋本　知依" userId="d974ff01-1f92-419a-ba7c-6fd3fb8463af" providerId="ADAL" clId="{7F15A138-B919-4505-9D5E-BC018F417834}" dt="2024-02-08T05:30:55.728" v="404" actId="478"/>
          <ac:spMkLst>
            <pc:docMk/>
            <pc:sldMk cId="2695599913" sldId="344"/>
            <ac:spMk id="12" creationId="{4619A122-54A9-D9EE-8550-824A8200F618}"/>
          </ac:spMkLst>
        </pc:spChg>
        <pc:grpChg chg="del">
          <ac:chgData name="Hashimoto, Chie / 橋本　知依" userId="d974ff01-1f92-419a-ba7c-6fd3fb8463af" providerId="ADAL" clId="{7F15A138-B919-4505-9D5E-BC018F417834}" dt="2024-02-08T05:30:46.517" v="397" actId="478"/>
          <ac:grpSpMkLst>
            <pc:docMk/>
            <pc:sldMk cId="2695599913" sldId="344"/>
            <ac:grpSpMk id="13" creationId="{E116641A-D37A-4DA2-16AC-0907BC3A5FB1}"/>
          </ac:grpSpMkLst>
        </pc:grpChg>
        <pc:graphicFrameChg chg="mod modGraphic">
          <ac:chgData name="Hashimoto, Chie / 橋本　知依" userId="d974ff01-1f92-419a-ba7c-6fd3fb8463af" providerId="ADAL" clId="{7F15A138-B919-4505-9D5E-BC018F417834}" dt="2024-02-08T06:17:32.167" v="1881" actId="20577"/>
          <ac:graphicFrameMkLst>
            <pc:docMk/>
            <pc:sldMk cId="2695599913" sldId="344"/>
            <ac:graphicFrameMk id="8" creationId="{07219AAD-97A6-3628-5ADC-E4FDDF648FDB}"/>
          </ac:graphicFrameMkLst>
        </pc:graphicFrameChg>
        <pc:picChg chg="del">
          <ac:chgData name="Hashimoto, Chie / 橋本　知依" userId="d974ff01-1f92-419a-ba7c-6fd3fb8463af" providerId="ADAL" clId="{7F15A138-B919-4505-9D5E-BC018F417834}" dt="2024-02-08T05:30:47.492" v="398" actId="478"/>
          <ac:picMkLst>
            <pc:docMk/>
            <pc:sldMk cId="2695599913" sldId="344"/>
            <ac:picMk id="3" creationId="{07566804-C862-62CE-1026-5AE9E21E5E6B}"/>
          </ac:picMkLst>
        </pc:picChg>
        <pc:picChg chg="add mod modCrop">
          <ac:chgData name="Hashimoto, Chie / 橋本　知依" userId="d974ff01-1f92-419a-ba7c-6fd3fb8463af" providerId="ADAL" clId="{7F15A138-B919-4505-9D5E-BC018F417834}" dt="2024-02-08T05:55:16.398" v="1421" actId="732"/>
          <ac:picMkLst>
            <pc:docMk/>
            <pc:sldMk cId="2695599913" sldId="344"/>
            <ac:picMk id="4" creationId="{8E27BF61-BEDB-07AA-B5D8-55D8EF4F2FBE}"/>
          </ac:picMkLst>
        </pc:picChg>
      </pc:sldChg>
    </pc:docChg>
  </pc:docChgLst>
  <pc:docChgLst>
    <pc:chgData name="Hashimoto, Chie / 橋本　知依" userId="d974ff01-1f92-419a-ba7c-6fd3fb8463af" providerId="ADAL" clId="{A94DE872-B438-4758-9E9D-1152B4BFB80C}"/>
    <pc:docChg chg="custSel addSld modSld">
      <pc:chgData name="Hashimoto, Chie / 橋本　知依" userId="d974ff01-1f92-419a-ba7c-6fd3fb8463af" providerId="ADAL" clId="{A94DE872-B438-4758-9E9D-1152B4BFB80C}" dt="2024-03-05T04:38:52.023" v="683" actId="20577"/>
      <pc:docMkLst>
        <pc:docMk/>
      </pc:docMkLst>
      <pc:sldChg chg="modSp mod">
        <pc:chgData name="Hashimoto, Chie / 橋本　知依" userId="d974ff01-1f92-419a-ba7c-6fd3fb8463af" providerId="ADAL" clId="{A94DE872-B438-4758-9E9D-1152B4BFB80C}" dt="2024-03-05T04:35:09.938" v="547" actId="20577"/>
        <pc:sldMkLst>
          <pc:docMk/>
          <pc:sldMk cId="3840699567" sldId="303"/>
        </pc:sldMkLst>
        <pc:spChg chg="mod">
          <ac:chgData name="Hashimoto, Chie / 橋本　知依" userId="d974ff01-1f92-419a-ba7c-6fd3fb8463af" providerId="ADAL" clId="{A94DE872-B438-4758-9E9D-1152B4BFB80C}" dt="2024-03-05T04:35:09.938" v="547" actId="20577"/>
          <ac:spMkLst>
            <pc:docMk/>
            <pc:sldMk cId="3840699567" sldId="303"/>
            <ac:spMk id="3" creationId="{530A82E1-8E0D-434A-9DF4-7C2ABD1A07A1}"/>
          </ac:spMkLst>
        </pc:spChg>
      </pc:sldChg>
      <pc:sldChg chg="addSp delSp modSp mod">
        <pc:chgData name="Hashimoto, Chie / 橋本　知依" userId="d974ff01-1f92-419a-ba7c-6fd3fb8463af" providerId="ADAL" clId="{A94DE872-B438-4758-9E9D-1152B4BFB80C}" dt="2024-03-05T04:35:15.345" v="552" actId="20577"/>
        <pc:sldMkLst>
          <pc:docMk/>
          <pc:sldMk cId="509033882" sldId="305"/>
        </pc:sldMkLst>
        <pc:spChg chg="add mod">
          <ac:chgData name="Hashimoto, Chie / 橋本　知依" userId="d974ff01-1f92-419a-ba7c-6fd3fb8463af" providerId="ADAL" clId="{A94DE872-B438-4758-9E9D-1152B4BFB80C}" dt="2024-02-26T07:31:03.800" v="39"/>
          <ac:spMkLst>
            <pc:docMk/>
            <pc:sldMk cId="509033882" sldId="305"/>
            <ac:spMk id="4" creationId="{0BAC4705-7B06-A8CF-7CDD-787E668BA01C}"/>
          </ac:spMkLst>
        </pc:spChg>
        <pc:spChg chg="mod">
          <ac:chgData name="Hashimoto, Chie / 橋本　知依" userId="d974ff01-1f92-419a-ba7c-6fd3fb8463af" providerId="ADAL" clId="{A94DE872-B438-4758-9E9D-1152B4BFB80C}" dt="2024-03-05T04:35:15.345" v="552" actId="20577"/>
          <ac:spMkLst>
            <pc:docMk/>
            <pc:sldMk cId="509033882" sldId="305"/>
            <ac:spMk id="6" creationId="{531B4B9D-12EA-4BC5-4859-8E23CDDB1A22}"/>
          </ac:spMkLst>
        </pc:spChg>
        <pc:spChg chg="add del mod">
          <ac:chgData name="Hashimoto, Chie / 橋本　知依" userId="d974ff01-1f92-419a-ba7c-6fd3fb8463af" providerId="ADAL" clId="{A94DE872-B438-4758-9E9D-1152B4BFB80C}" dt="2024-02-26T07:34:53.298" v="46" actId="478"/>
          <ac:spMkLst>
            <pc:docMk/>
            <pc:sldMk cId="509033882" sldId="305"/>
            <ac:spMk id="8" creationId="{C3D35C15-46E7-7AB7-7F04-52E31FC56361}"/>
          </ac:spMkLst>
        </pc:spChg>
      </pc:sldChg>
      <pc:sldChg chg="addSp delSp modSp mod">
        <pc:chgData name="Hashimoto, Chie / 橋本　知依" userId="d974ff01-1f92-419a-ba7c-6fd3fb8463af" providerId="ADAL" clId="{A94DE872-B438-4758-9E9D-1152B4BFB80C}" dt="2024-02-26T07:35:19.920" v="61" actId="20577"/>
        <pc:sldMkLst>
          <pc:docMk/>
          <pc:sldMk cId="546968355" sldId="339"/>
        </pc:sldMkLst>
        <pc:spChg chg="add del mod">
          <ac:chgData name="Hashimoto, Chie / 橋本　知依" userId="d974ff01-1f92-419a-ba7c-6fd3fb8463af" providerId="ADAL" clId="{A94DE872-B438-4758-9E9D-1152B4BFB80C}" dt="2024-02-26T07:34:58.008" v="50" actId="478"/>
          <ac:spMkLst>
            <pc:docMk/>
            <pc:sldMk cId="546968355" sldId="339"/>
            <ac:spMk id="2" creationId="{C8B25006-EC06-93B9-334A-09CE4A65B23E}"/>
          </ac:spMkLst>
        </pc:spChg>
        <pc:spChg chg="add del mod">
          <ac:chgData name="Hashimoto, Chie / 橋本　知依" userId="d974ff01-1f92-419a-ba7c-6fd3fb8463af" providerId="ADAL" clId="{A94DE872-B438-4758-9E9D-1152B4BFB80C}" dt="2024-02-26T07:34:58.628" v="51" actId="478"/>
          <ac:spMkLst>
            <pc:docMk/>
            <pc:sldMk cId="546968355" sldId="339"/>
            <ac:spMk id="3" creationId="{6ED1490F-5920-CECB-1E1D-87C6A465FF22}"/>
          </ac:spMkLst>
        </pc:spChg>
        <pc:graphicFrameChg chg="modGraphic">
          <ac:chgData name="Hashimoto, Chie / 橋本　知依" userId="d974ff01-1f92-419a-ba7c-6fd3fb8463af" providerId="ADAL" clId="{A94DE872-B438-4758-9E9D-1152B4BFB80C}" dt="2024-02-26T07:35:19.920" v="61" actId="20577"/>
          <ac:graphicFrameMkLst>
            <pc:docMk/>
            <pc:sldMk cId="546968355" sldId="339"/>
            <ac:graphicFrameMk id="8" creationId="{07219AAD-97A6-3628-5ADC-E4FDDF648FDB}"/>
          </ac:graphicFrameMkLst>
        </pc:graphicFrameChg>
      </pc:sldChg>
      <pc:sldChg chg="addSp delSp modSp mod">
        <pc:chgData name="Hashimoto, Chie / 橋本　知依" userId="d974ff01-1f92-419a-ba7c-6fd3fb8463af" providerId="ADAL" clId="{A94DE872-B438-4758-9E9D-1152B4BFB80C}" dt="2024-02-26T07:34:55.427" v="48" actId="478"/>
        <pc:sldMkLst>
          <pc:docMk/>
          <pc:sldMk cId="736235912" sldId="342"/>
        </pc:sldMkLst>
        <pc:spChg chg="add del mod">
          <ac:chgData name="Hashimoto, Chie / 橋本　知依" userId="d974ff01-1f92-419a-ba7c-6fd3fb8463af" providerId="ADAL" clId="{A94DE872-B438-4758-9E9D-1152B4BFB80C}" dt="2024-02-26T07:34:55.427" v="48" actId="478"/>
          <ac:spMkLst>
            <pc:docMk/>
            <pc:sldMk cId="736235912" sldId="342"/>
            <ac:spMk id="2" creationId="{1484A51E-920D-15A1-F793-6AE97CA86936}"/>
          </ac:spMkLst>
        </pc:spChg>
        <pc:spChg chg="add del mod">
          <ac:chgData name="Hashimoto, Chie / 橋本　知依" userId="d974ff01-1f92-419a-ba7c-6fd3fb8463af" providerId="ADAL" clId="{A94DE872-B438-4758-9E9D-1152B4BFB80C}" dt="2024-02-26T07:34:54.937" v="47" actId="478"/>
          <ac:spMkLst>
            <pc:docMk/>
            <pc:sldMk cId="736235912" sldId="342"/>
            <ac:spMk id="4" creationId="{930A22F5-567B-E2B1-9274-E3505249847F}"/>
          </ac:spMkLst>
        </pc:spChg>
      </pc:sldChg>
      <pc:sldChg chg="addSp delSp modSp mod">
        <pc:chgData name="Hashimoto, Chie / 橋本　知依" userId="d974ff01-1f92-419a-ba7c-6fd3fb8463af" providerId="ADAL" clId="{A94DE872-B438-4758-9E9D-1152B4BFB80C}" dt="2024-03-05T04:38:52.023" v="683" actId="20577"/>
        <pc:sldMkLst>
          <pc:docMk/>
          <pc:sldMk cId="2738866523" sldId="343"/>
        </pc:sldMkLst>
        <pc:spChg chg="add del mod">
          <ac:chgData name="Hashimoto, Chie / 橋本　知依" userId="d974ff01-1f92-419a-ba7c-6fd3fb8463af" providerId="ADAL" clId="{A94DE872-B438-4758-9E9D-1152B4BFB80C}" dt="2024-02-26T07:34:59.853" v="52" actId="478"/>
          <ac:spMkLst>
            <pc:docMk/>
            <pc:sldMk cId="2738866523" sldId="343"/>
            <ac:spMk id="2" creationId="{87ADB5D9-EC37-B7E5-3276-18775079D322}"/>
          </ac:spMkLst>
        </pc:spChg>
        <pc:graphicFrameChg chg="mod modGraphic">
          <ac:chgData name="Hashimoto, Chie / 橋本　知依" userId="d974ff01-1f92-419a-ba7c-6fd3fb8463af" providerId="ADAL" clId="{A94DE872-B438-4758-9E9D-1152B4BFB80C}" dt="2024-03-05T04:38:52.023" v="683" actId="20577"/>
          <ac:graphicFrameMkLst>
            <pc:docMk/>
            <pc:sldMk cId="2738866523" sldId="343"/>
            <ac:graphicFrameMk id="8" creationId="{07219AAD-97A6-3628-5ADC-E4FDDF648FDB}"/>
          </ac:graphicFrameMkLst>
        </pc:graphicFrameChg>
      </pc:sldChg>
      <pc:sldChg chg="addSp delSp modSp mod">
        <pc:chgData name="Hashimoto, Chie / 橋本　知依" userId="d974ff01-1f92-419a-ba7c-6fd3fb8463af" providerId="ADAL" clId="{A94DE872-B438-4758-9E9D-1152B4BFB80C}" dt="2024-02-26T07:34:56.930" v="49" actId="478"/>
        <pc:sldMkLst>
          <pc:docMk/>
          <pc:sldMk cId="2695599913" sldId="344"/>
        </pc:sldMkLst>
        <pc:spChg chg="add del mod">
          <ac:chgData name="Hashimoto, Chie / 橋本　知依" userId="d974ff01-1f92-419a-ba7c-6fd3fb8463af" providerId="ADAL" clId="{A94DE872-B438-4758-9E9D-1152B4BFB80C}" dt="2024-02-26T07:34:56.930" v="49" actId="478"/>
          <ac:spMkLst>
            <pc:docMk/>
            <pc:sldMk cId="2695599913" sldId="344"/>
            <ac:spMk id="2" creationId="{39D69D6D-089D-5B20-F974-36D7B5C8FA42}"/>
          </ac:spMkLst>
        </pc:spChg>
      </pc:sldChg>
      <pc:sldChg chg="addSp delSp modSp add mod">
        <pc:chgData name="Hashimoto, Chie / 橋本　知依" userId="d974ff01-1f92-419a-ba7c-6fd3fb8463af" providerId="ADAL" clId="{A94DE872-B438-4758-9E9D-1152B4BFB80C}" dt="2024-02-26T07:41:19.293" v="538" actId="14100"/>
        <pc:sldMkLst>
          <pc:docMk/>
          <pc:sldMk cId="806417133" sldId="345"/>
        </pc:sldMkLst>
        <pc:spChg chg="del">
          <ac:chgData name="Hashimoto, Chie / 橋本　知依" userId="d974ff01-1f92-419a-ba7c-6fd3fb8463af" providerId="ADAL" clId="{A94DE872-B438-4758-9E9D-1152B4BFB80C}" dt="2024-02-26T07:35:27.278" v="65" actId="478"/>
          <ac:spMkLst>
            <pc:docMk/>
            <pc:sldMk cId="806417133" sldId="345"/>
            <ac:spMk id="5" creationId="{32412DDA-274E-EE10-7E82-928BBB9DACD3}"/>
          </ac:spMkLst>
        </pc:spChg>
        <pc:spChg chg="add mod">
          <ac:chgData name="Hashimoto, Chie / 橋本　知依" userId="d974ff01-1f92-419a-ba7c-6fd3fb8463af" providerId="ADAL" clId="{A94DE872-B438-4758-9E9D-1152B4BFB80C}" dt="2024-02-26T07:40:48.249" v="525" actId="1035"/>
          <ac:spMkLst>
            <pc:docMk/>
            <pc:sldMk cId="806417133" sldId="345"/>
            <ac:spMk id="10" creationId="{9ED0F729-C6BC-656A-B9F9-9F861CCFCC40}"/>
          </ac:spMkLst>
        </pc:spChg>
        <pc:spChg chg="add mod">
          <ac:chgData name="Hashimoto, Chie / 橋本　知依" userId="d974ff01-1f92-419a-ba7c-6fd3fb8463af" providerId="ADAL" clId="{A94DE872-B438-4758-9E9D-1152B4BFB80C}" dt="2024-02-26T07:40:52.488" v="528" actId="14100"/>
          <ac:spMkLst>
            <pc:docMk/>
            <pc:sldMk cId="806417133" sldId="345"/>
            <ac:spMk id="13" creationId="{6AAC4F23-E66A-CD7F-6981-8BE68013AC48}"/>
          </ac:spMkLst>
        </pc:spChg>
        <pc:spChg chg="add mod">
          <ac:chgData name="Hashimoto, Chie / 橋本　知依" userId="d974ff01-1f92-419a-ba7c-6fd3fb8463af" providerId="ADAL" clId="{A94DE872-B438-4758-9E9D-1152B4BFB80C}" dt="2024-02-26T07:41:11.141" v="534" actId="14100"/>
          <ac:spMkLst>
            <pc:docMk/>
            <pc:sldMk cId="806417133" sldId="345"/>
            <ac:spMk id="16" creationId="{DBDA488E-5131-80C8-1B14-28FECF78BEDA}"/>
          </ac:spMkLst>
        </pc:spChg>
        <pc:graphicFrameChg chg="mod modGraphic">
          <ac:chgData name="Hashimoto, Chie / 橋本　知依" userId="d974ff01-1f92-419a-ba7c-6fd3fb8463af" providerId="ADAL" clId="{A94DE872-B438-4758-9E9D-1152B4BFB80C}" dt="2024-02-26T07:40:07.468" v="513" actId="20577"/>
          <ac:graphicFrameMkLst>
            <pc:docMk/>
            <pc:sldMk cId="806417133" sldId="345"/>
            <ac:graphicFrameMk id="8" creationId="{D4815352-DF07-9837-480F-3548ADD520F1}"/>
          </ac:graphicFrameMkLst>
        </pc:graphicFrameChg>
        <pc:picChg chg="add mod modCrop">
          <ac:chgData name="Hashimoto, Chie / 橋本　知依" userId="d974ff01-1f92-419a-ba7c-6fd3fb8463af" providerId="ADAL" clId="{A94DE872-B438-4758-9E9D-1152B4BFB80C}" dt="2024-02-26T07:40:11.161" v="514" actId="1076"/>
          <ac:picMkLst>
            <pc:docMk/>
            <pc:sldMk cId="806417133" sldId="345"/>
            <ac:picMk id="3" creationId="{44146C6F-A62A-1DBA-4F10-BE0F1F361F5F}"/>
          </ac:picMkLst>
        </pc:picChg>
        <pc:picChg chg="del">
          <ac:chgData name="Hashimoto, Chie / 橋本　知依" userId="d974ff01-1f92-419a-ba7c-6fd3fb8463af" providerId="ADAL" clId="{A94DE872-B438-4758-9E9D-1152B4BFB80C}" dt="2024-02-26T07:35:25.532" v="64" actId="478"/>
          <ac:picMkLst>
            <pc:docMk/>
            <pc:sldMk cId="806417133" sldId="345"/>
            <ac:picMk id="4" creationId="{86D087C5-A8DF-4BA3-4833-8AC88441384C}"/>
          </ac:picMkLst>
        </pc:picChg>
        <pc:picChg chg="add mod modCrop">
          <ac:chgData name="Hashimoto, Chie / 橋本　知依" userId="d974ff01-1f92-419a-ba7c-6fd3fb8463af" providerId="ADAL" clId="{A94DE872-B438-4758-9E9D-1152B4BFB80C}" dt="2024-02-26T07:40:18.348" v="515" actId="732"/>
          <ac:picMkLst>
            <pc:docMk/>
            <pc:sldMk cId="806417133" sldId="345"/>
            <ac:picMk id="9" creationId="{02E26E26-1EFA-644C-CBD0-4633315D4F1C}"/>
          </ac:picMkLst>
        </pc:picChg>
        <pc:cxnChg chg="add mod">
          <ac:chgData name="Hashimoto, Chie / 橋本　知依" userId="d974ff01-1f92-419a-ba7c-6fd3fb8463af" providerId="ADAL" clId="{A94DE872-B438-4758-9E9D-1152B4BFB80C}" dt="2024-02-26T07:40:57.100" v="531" actId="14100"/>
          <ac:cxnSpMkLst>
            <pc:docMk/>
            <pc:sldMk cId="806417133" sldId="345"/>
            <ac:cxnSpMk id="12" creationId="{88064063-F8EC-C4BA-B94D-2F6C56DEDEED}"/>
          </ac:cxnSpMkLst>
        </pc:cxnChg>
        <pc:cxnChg chg="add mod">
          <ac:chgData name="Hashimoto, Chie / 橋本　知依" userId="d974ff01-1f92-419a-ba7c-6fd3fb8463af" providerId="ADAL" clId="{A94DE872-B438-4758-9E9D-1152B4BFB80C}" dt="2024-02-26T07:41:19.293" v="538" actId="14100"/>
          <ac:cxnSpMkLst>
            <pc:docMk/>
            <pc:sldMk cId="806417133" sldId="345"/>
            <ac:cxnSpMk id="17" creationId="{7FA38459-0D08-C56D-AEAB-0BF943720775}"/>
          </ac:cxnSpMkLst>
        </pc:cxnChg>
      </pc:sldChg>
    </pc:docChg>
  </pc:docChgLst>
  <pc:docChgLst>
    <pc:chgData name="Hashimoto, Chie / 橋本　知依" userId="d974ff01-1f92-419a-ba7c-6fd3fb8463af" providerId="ADAL" clId="{A3CCF48D-4367-40F2-8661-DD8B18CF18A2}"/>
    <pc:docChg chg="undo redo custSel addSld delSld modSld sldOrd">
      <pc:chgData name="Hashimoto, Chie / 橋本　知依" userId="d974ff01-1f92-419a-ba7c-6fd3fb8463af" providerId="ADAL" clId="{A3CCF48D-4367-40F2-8661-DD8B18CF18A2}" dt="2023-12-19T05:53:16.651" v="5880" actId="13926"/>
      <pc:docMkLst>
        <pc:docMk/>
      </pc:docMkLst>
      <pc:sldChg chg="modSp mod">
        <pc:chgData name="Hashimoto, Chie / 橋本　知依" userId="d974ff01-1f92-419a-ba7c-6fd3fb8463af" providerId="ADAL" clId="{A3CCF48D-4367-40F2-8661-DD8B18CF18A2}" dt="2023-12-18T06:47:37.555" v="5784" actId="20577"/>
        <pc:sldMkLst>
          <pc:docMk/>
          <pc:sldMk cId="3840699567" sldId="303"/>
        </pc:sldMkLst>
        <pc:spChg chg="mod">
          <ac:chgData name="Hashimoto, Chie / 橋本　知依" userId="d974ff01-1f92-419a-ba7c-6fd3fb8463af" providerId="ADAL" clId="{A3CCF48D-4367-40F2-8661-DD8B18CF18A2}" dt="2023-12-18T06:47:37.555" v="5784" actId="20577"/>
          <ac:spMkLst>
            <pc:docMk/>
            <pc:sldMk cId="3840699567" sldId="303"/>
            <ac:spMk id="3" creationId="{530A82E1-8E0D-434A-9DF4-7C2ABD1A07A1}"/>
          </ac:spMkLst>
        </pc:spChg>
      </pc:sldChg>
      <pc:sldChg chg="addSp delSp modSp mod">
        <pc:chgData name="Hashimoto, Chie / 橋本　知依" userId="d974ff01-1f92-419a-ba7c-6fd3fb8463af" providerId="ADAL" clId="{A3CCF48D-4367-40F2-8661-DD8B18CF18A2}" dt="2023-12-18T06:51:58.100" v="5798" actId="20577"/>
        <pc:sldMkLst>
          <pc:docMk/>
          <pc:sldMk cId="509033882" sldId="305"/>
        </pc:sldMkLst>
        <pc:spChg chg="add del mod">
          <ac:chgData name="Hashimoto, Chie / 橋本　知依" userId="d974ff01-1f92-419a-ba7c-6fd3fb8463af" providerId="ADAL" clId="{A3CCF48D-4367-40F2-8661-DD8B18CF18A2}" dt="2023-11-22T05:51:23.325" v="787"/>
          <ac:spMkLst>
            <pc:docMk/>
            <pc:sldMk cId="509033882" sldId="305"/>
            <ac:spMk id="4" creationId="{E14055C1-E5D4-CC8F-D57F-87893F4ED232}"/>
          </ac:spMkLst>
        </pc:spChg>
        <pc:spChg chg="mod">
          <ac:chgData name="Hashimoto, Chie / 橋本　知依" userId="d974ff01-1f92-419a-ba7c-6fd3fb8463af" providerId="ADAL" clId="{A3CCF48D-4367-40F2-8661-DD8B18CF18A2}" dt="2023-12-18T06:47:42.981" v="5787" actId="20577"/>
          <ac:spMkLst>
            <pc:docMk/>
            <pc:sldMk cId="509033882" sldId="305"/>
            <ac:spMk id="6" creationId="{531B4B9D-12EA-4BC5-4859-8E23CDDB1A22}"/>
          </ac:spMkLst>
        </pc:spChg>
        <pc:spChg chg="add mod">
          <ac:chgData name="Hashimoto, Chie / 橋本　知依" userId="d974ff01-1f92-419a-ba7c-6fd3fb8463af" providerId="ADAL" clId="{A3CCF48D-4367-40F2-8661-DD8B18CF18A2}" dt="2023-12-01T00:09:07.453" v="5446" actId="164"/>
          <ac:spMkLst>
            <pc:docMk/>
            <pc:sldMk cId="509033882" sldId="305"/>
            <ac:spMk id="8" creationId="{E6BD9E3F-3555-EA5F-12BA-7CFC196F819B}"/>
          </ac:spMkLst>
        </pc:spChg>
        <pc:spChg chg="add mod">
          <ac:chgData name="Hashimoto, Chie / 橋本　知依" userId="d974ff01-1f92-419a-ba7c-6fd3fb8463af" providerId="ADAL" clId="{A3CCF48D-4367-40F2-8661-DD8B18CF18A2}" dt="2023-12-01T00:09:07.453" v="5446" actId="164"/>
          <ac:spMkLst>
            <pc:docMk/>
            <pc:sldMk cId="509033882" sldId="305"/>
            <ac:spMk id="10" creationId="{6E859152-A6E9-3A48-ABD7-50EF2D988F4F}"/>
          </ac:spMkLst>
        </pc:spChg>
        <pc:spChg chg="add del mod">
          <ac:chgData name="Hashimoto, Chie / 橋本　知依" userId="d974ff01-1f92-419a-ba7c-6fd3fb8463af" providerId="ADAL" clId="{A3CCF48D-4367-40F2-8661-DD8B18CF18A2}" dt="2023-12-18T06:51:04.579" v="5796" actId="478"/>
          <ac:spMkLst>
            <pc:docMk/>
            <pc:sldMk cId="509033882" sldId="305"/>
            <ac:spMk id="11" creationId="{03BFC216-E09A-6488-BC76-FA58807B61E9}"/>
          </ac:spMkLst>
        </pc:spChg>
        <pc:spChg chg="add del mod">
          <ac:chgData name="Hashimoto, Chie / 橋本　知依" userId="d974ff01-1f92-419a-ba7c-6fd3fb8463af" providerId="ADAL" clId="{A3CCF48D-4367-40F2-8661-DD8B18CF18A2}" dt="2023-12-18T06:50:56.973" v="5790" actId="478"/>
          <ac:spMkLst>
            <pc:docMk/>
            <pc:sldMk cId="509033882" sldId="305"/>
            <ac:spMk id="12" creationId="{C8392B9E-6713-4F3F-44E3-28DCCF22E592}"/>
          </ac:spMkLst>
        </pc:spChg>
        <pc:spChg chg="add del mod">
          <ac:chgData name="Hashimoto, Chie / 橋本　知依" userId="d974ff01-1f92-419a-ba7c-6fd3fb8463af" providerId="ADAL" clId="{A3CCF48D-4367-40F2-8661-DD8B18CF18A2}" dt="2023-12-18T06:50:55.432" v="5789" actId="478"/>
          <ac:spMkLst>
            <pc:docMk/>
            <pc:sldMk cId="509033882" sldId="305"/>
            <ac:spMk id="13" creationId="{B3040322-A0BB-AA1B-AA59-4CBA482F200B}"/>
          </ac:spMkLst>
        </pc:spChg>
        <pc:spChg chg="add mod">
          <ac:chgData name="Hashimoto, Chie / 橋本　知依" userId="d974ff01-1f92-419a-ba7c-6fd3fb8463af" providerId="ADAL" clId="{A3CCF48D-4367-40F2-8661-DD8B18CF18A2}" dt="2023-12-01T00:09:23.386" v="5452" actId="1076"/>
          <ac:spMkLst>
            <pc:docMk/>
            <pc:sldMk cId="509033882" sldId="305"/>
            <ac:spMk id="15" creationId="{6697A4E2-EEA6-DC6C-11B5-EFD34FBE5612}"/>
          </ac:spMkLst>
        </pc:spChg>
        <pc:spChg chg="add del mod">
          <ac:chgData name="Hashimoto, Chie / 橋本　知依" userId="d974ff01-1f92-419a-ba7c-6fd3fb8463af" providerId="ADAL" clId="{A3CCF48D-4367-40F2-8661-DD8B18CF18A2}" dt="2023-12-18T06:50:52.832" v="5788" actId="478"/>
          <ac:spMkLst>
            <pc:docMk/>
            <pc:sldMk cId="509033882" sldId="305"/>
            <ac:spMk id="16" creationId="{368C37C1-1733-685D-D8AF-C32711F1C4AA}"/>
          </ac:spMkLst>
        </pc:spChg>
        <pc:spChg chg="mod">
          <ac:chgData name="Hashimoto, Chie / 橋本　知依" userId="d974ff01-1f92-419a-ba7c-6fd3fb8463af" providerId="ADAL" clId="{A3CCF48D-4367-40F2-8661-DD8B18CF18A2}" dt="2023-11-22T08:00:36.777" v="2913"/>
          <ac:spMkLst>
            <pc:docMk/>
            <pc:sldMk cId="509033882" sldId="305"/>
            <ac:spMk id="17" creationId="{C19FD6EC-C482-8F3D-3236-C0221AB6920F}"/>
          </ac:spMkLst>
        </pc:spChg>
        <pc:spChg chg="add del mod">
          <ac:chgData name="Hashimoto, Chie / 橋本　知依" userId="d974ff01-1f92-419a-ba7c-6fd3fb8463af" providerId="ADAL" clId="{A3CCF48D-4367-40F2-8661-DD8B18CF18A2}" dt="2023-12-18T06:50:58.254" v="5791" actId="478"/>
          <ac:spMkLst>
            <pc:docMk/>
            <pc:sldMk cId="509033882" sldId="305"/>
            <ac:spMk id="18" creationId="{284335DF-96DE-B247-D08D-8A75D853C042}"/>
          </ac:spMkLst>
        </pc:spChg>
        <pc:spChg chg="mod">
          <ac:chgData name="Hashimoto, Chie / 橋本　知依" userId="d974ff01-1f92-419a-ba7c-6fd3fb8463af" providerId="ADAL" clId="{A3CCF48D-4367-40F2-8661-DD8B18CF18A2}" dt="2023-11-22T08:00:36.777" v="2913"/>
          <ac:spMkLst>
            <pc:docMk/>
            <pc:sldMk cId="509033882" sldId="305"/>
            <ac:spMk id="20" creationId="{84CCDC73-2075-2510-DC18-6243FD83CC7A}"/>
          </ac:spMkLst>
        </pc:spChg>
        <pc:spChg chg="mod">
          <ac:chgData name="Hashimoto, Chie / 橋本　知依" userId="d974ff01-1f92-419a-ba7c-6fd3fb8463af" providerId="ADAL" clId="{A3CCF48D-4367-40F2-8661-DD8B18CF18A2}" dt="2023-11-22T08:10:49.240" v="3225"/>
          <ac:spMkLst>
            <pc:docMk/>
            <pc:sldMk cId="509033882" sldId="305"/>
            <ac:spMk id="25" creationId="{4BB89B78-D7F5-A6A6-69B0-3344C6CA1765}"/>
          </ac:spMkLst>
        </pc:spChg>
        <pc:spChg chg="mod">
          <ac:chgData name="Hashimoto, Chie / 橋本　知依" userId="d974ff01-1f92-419a-ba7c-6fd3fb8463af" providerId="ADAL" clId="{A3CCF48D-4367-40F2-8661-DD8B18CF18A2}" dt="2023-11-22T08:10:49.240" v="3225"/>
          <ac:spMkLst>
            <pc:docMk/>
            <pc:sldMk cId="509033882" sldId="305"/>
            <ac:spMk id="27" creationId="{18E3CC33-FA3D-F8A0-70E7-3A6196AFC79F}"/>
          </ac:spMkLst>
        </pc:spChg>
        <pc:spChg chg="add del mod">
          <ac:chgData name="Hashimoto, Chie / 橋本　知依" userId="d974ff01-1f92-419a-ba7c-6fd3fb8463af" providerId="ADAL" clId="{A3CCF48D-4367-40F2-8661-DD8B18CF18A2}" dt="2023-12-01T00:07:43.884" v="5430" actId="478"/>
          <ac:spMkLst>
            <pc:docMk/>
            <pc:sldMk cId="509033882" sldId="305"/>
            <ac:spMk id="33" creationId="{F0166648-493E-8FBD-8003-8DECF8341BC6}"/>
          </ac:spMkLst>
        </pc:spChg>
        <pc:spChg chg="add del mod">
          <ac:chgData name="Hashimoto, Chie / 橋本　知依" userId="d974ff01-1f92-419a-ba7c-6fd3fb8463af" providerId="ADAL" clId="{A3CCF48D-4367-40F2-8661-DD8B18CF18A2}" dt="2023-12-01T00:07:43.884" v="5430" actId="478"/>
          <ac:spMkLst>
            <pc:docMk/>
            <pc:sldMk cId="509033882" sldId="305"/>
            <ac:spMk id="34" creationId="{31CFA8F3-865C-A1DC-AB41-763DF8558E99}"/>
          </ac:spMkLst>
        </pc:spChg>
        <pc:spChg chg="add del mod">
          <ac:chgData name="Hashimoto, Chie / 橋本　知依" userId="d974ff01-1f92-419a-ba7c-6fd3fb8463af" providerId="ADAL" clId="{A3CCF48D-4367-40F2-8661-DD8B18CF18A2}" dt="2023-12-01T00:07:43.884" v="5430" actId="478"/>
          <ac:spMkLst>
            <pc:docMk/>
            <pc:sldMk cId="509033882" sldId="305"/>
            <ac:spMk id="35" creationId="{DB854557-93B7-45B0-E634-6B24932F3A14}"/>
          </ac:spMkLst>
        </pc:spChg>
        <pc:spChg chg="add del mod">
          <ac:chgData name="Hashimoto, Chie / 橋本　知依" userId="d974ff01-1f92-419a-ba7c-6fd3fb8463af" providerId="ADAL" clId="{A3CCF48D-4367-40F2-8661-DD8B18CF18A2}" dt="2023-12-01T00:07:43.884" v="5430" actId="478"/>
          <ac:spMkLst>
            <pc:docMk/>
            <pc:sldMk cId="509033882" sldId="305"/>
            <ac:spMk id="36" creationId="{AE49D867-EA51-470C-82B9-972C5C89B3EB}"/>
          </ac:spMkLst>
        </pc:spChg>
        <pc:spChg chg="add del mod">
          <ac:chgData name="Hashimoto, Chie / 橋本　知依" userId="d974ff01-1f92-419a-ba7c-6fd3fb8463af" providerId="ADAL" clId="{A3CCF48D-4367-40F2-8661-DD8B18CF18A2}" dt="2023-12-01T00:07:43.884" v="5430" actId="478"/>
          <ac:spMkLst>
            <pc:docMk/>
            <pc:sldMk cId="509033882" sldId="305"/>
            <ac:spMk id="37" creationId="{14F59490-E9B2-157D-37CA-5B642D1BC9FA}"/>
          </ac:spMkLst>
        </pc:spChg>
        <pc:spChg chg="add del mod">
          <ac:chgData name="Hashimoto, Chie / 橋本　知依" userId="d974ff01-1f92-419a-ba7c-6fd3fb8463af" providerId="ADAL" clId="{A3CCF48D-4367-40F2-8661-DD8B18CF18A2}" dt="2023-12-01T00:07:43.884" v="5430" actId="478"/>
          <ac:spMkLst>
            <pc:docMk/>
            <pc:sldMk cId="509033882" sldId="305"/>
            <ac:spMk id="38" creationId="{B4FE89D4-E3F3-F7A4-497D-DB59A71D561C}"/>
          </ac:spMkLst>
        </pc:spChg>
        <pc:grpChg chg="add mod">
          <ac:chgData name="Hashimoto, Chie / 橋本　知依" userId="d974ff01-1f92-419a-ba7c-6fd3fb8463af" providerId="ADAL" clId="{A3CCF48D-4367-40F2-8661-DD8B18CF18A2}" dt="2023-12-01T00:09:07.453" v="5446" actId="164"/>
          <ac:grpSpMkLst>
            <pc:docMk/>
            <pc:sldMk cId="509033882" sldId="305"/>
            <ac:grpSpMk id="4" creationId="{E08214B0-4956-2625-7840-F0481031DE70}"/>
          </ac:grpSpMkLst>
        </pc:grpChg>
        <pc:grpChg chg="add del mod">
          <ac:chgData name="Hashimoto, Chie / 橋本　知依" userId="d974ff01-1f92-419a-ba7c-6fd3fb8463af" providerId="ADAL" clId="{A3CCF48D-4367-40F2-8661-DD8B18CF18A2}" dt="2023-11-22T07:50:22.139" v="2642" actId="21"/>
          <ac:grpSpMkLst>
            <pc:docMk/>
            <pc:sldMk cId="509033882" sldId="305"/>
            <ac:grpSpMk id="12" creationId="{C53AA05C-2436-C502-2116-8E900DBD1259}"/>
          </ac:grpSpMkLst>
        </pc:grpChg>
        <pc:grpChg chg="add del mod">
          <ac:chgData name="Hashimoto, Chie / 橋本　知依" userId="d974ff01-1f92-419a-ba7c-6fd3fb8463af" providerId="ADAL" clId="{A3CCF48D-4367-40F2-8661-DD8B18CF18A2}" dt="2023-11-27T23:17:55.022" v="3872" actId="478"/>
          <ac:grpSpMkLst>
            <pc:docMk/>
            <pc:sldMk cId="509033882" sldId="305"/>
            <ac:grpSpMk id="15" creationId="{DDAE6435-985F-EA86-3ACE-B9EA055A91A1}"/>
          </ac:grpSpMkLst>
        </pc:grpChg>
        <pc:grpChg chg="mod">
          <ac:chgData name="Hashimoto, Chie / 橋本　知依" userId="d974ff01-1f92-419a-ba7c-6fd3fb8463af" providerId="ADAL" clId="{A3CCF48D-4367-40F2-8661-DD8B18CF18A2}" dt="2023-11-22T08:00:36.777" v="2913"/>
          <ac:grpSpMkLst>
            <pc:docMk/>
            <pc:sldMk cId="509033882" sldId="305"/>
            <ac:grpSpMk id="16" creationId="{8C506E74-19A3-26FA-536B-78ECB6149E6F}"/>
          </ac:grpSpMkLst>
        </pc:grpChg>
        <pc:grpChg chg="del">
          <ac:chgData name="Hashimoto, Chie / 橋本　知依" userId="d974ff01-1f92-419a-ba7c-6fd3fb8463af" providerId="ADAL" clId="{A3CCF48D-4367-40F2-8661-DD8B18CF18A2}" dt="2023-11-22T05:12:21.298" v="65" actId="478"/>
          <ac:grpSpMkLst>
            <pc:docMk/>
            <pc:sldMk cId="509033882" sldId="305"/>
            <ac:grpSpMk id="19" creationId="{44479F1D-A371-0544-96DF-B353C7B18B78}"/>
          </ac:grpSpMkLst>
        </pc:grpChg>
        <pc:grpChg chg="add del mod">
          <ac:chgData name="Hashimoto, Chie / 橋本　知依" userId="d974ff01-1f92-419a-ba7c-6fd3fb8463af" providerId="ADAL" clId="{A3CCF48D-4367-40F2-8661-DD8B18CF18A2}" dt="2023-12-18T06:51:00.040" v="5793" actId="478"/>
          <ac:grpSpMkLst>
            <pc:docMk/>
            <pc:sldMk cId="509033882" sldId="305"/>
            <ac:grpSpMk id="19" creationId="{4F2C6061-74C5-632C-7C1E-BBB41DC51DD0}"/>
          </ac:grpSpMkLst>
        </pc:grpChg>
        <pc:grpChg chg="add del mod">
          <ac:chgData name="Hashimoto, Chie / 橋本　知依" userId="d974ff01-1f92-419a-ba7c-6fd3fb8463af" providerId="ADAL" clId="{A3CCF48D-4367-40F2-8661-DD8B18CF18A2}" dt="2023-12-01T00:07:43.884" v="5430" actId="478"/>
          <ac:grpSpMkLst>
            <pc:docMk/>
            <pc:sldMk cId="509033882" sldId="305"/>
            <ac:grpSpMk id="23" creationId="{3AB43811-8888-38A4-8C63-80B04145E014}"/>
          </ac:grpSpMkLst>
        </pc:grpChg>
        <pc:grpChg chg="mod">
          <ac:chgData name="Hashimoto, Chie / 橋本　知依" userId="d974ff01-1f92-419a-ba7c-6fd3fb8463af" providerId="ADAL" clId="{A3CCF48D-4367-40F2-8661-DD8B18CF18A2}" dt="2023-11-22T08:10:49.240" v="3225"/>
          <ac:grpSpMkLst>
            <pc:docMk/>
            <pc:sldMk cId="509033882" sldId="305"/>
            <ac:grpSpMk id="24" creationId="{41A9BFF2-79C3-1675-9099-942CB57EB2E5}"/>
          </ac:grpSpMkLst>
        </pc:grpChg>
        <pc:graphicFrameChg chg="add mod modGraphic">
          <ac:chgData name="Hashimoto, Chie / 橋本　知依" userId="d974ff01-1f92-419a-ba7c-6fd3fb8463af" providerId="ADAL" clId="{A3CCF48D-4367-40F2-8661-DD8B18CF18A2}" dt="2023-12-18T06:51:58.100" v="5798" actId="20577"/>
          <ac:graphicFrameMkLst>
            <pc:docMk/>
            <pc:sldMk cId="509033882" sldId="305"/>
            <ac:graphicFrameMk id="14" creationId="{BAB5485D-46A9-1795-D8EB-5412EF3D411B}"/>
          </ac:graphicFrameMkLst>
        </pc:graphicFrameChg>
        <pc:graphicFrameChg chg="del mod modGraphic">
          <ac:chgData name="Hashimoto, Chie / 橋本　知依" userId="d974ff01-1f92-419a-ba7c-6fd3fb8463af" providerId="ADAL" clId="{A3CCF48D-4367-40F2-8661-DD8B18CF18A2}" dt="2023-11-22T07:50:22.139" v="2642" actId="21"/>
          <ac:graphicFrameMkLst>
            <pc:docMk/>
            <pc:sldMk cId="509033882" sldId="305"/>
            <ac:graphicFrameMk id="28" creationId="{99FA9CBE-D388-811D-E0C2-694E6E6CE91B}"/>
          </ac:graphicFrameMkLst>
        </pc:graphicFrameChg>
        <pc:picChg chg="mod">
          <ac:chgData name="Hashimoto, Chie / 橋本　知依" userId="d974ff01-1f92-419a-ba7c-6fd3fb8463af" providerId="ADAL" clId="{A3CCF48D-4367-40F2-8661-DD8B18CF18A2}" dt="2023-12-01T00:09:13.680" v="5449" actId="1076"/>
          <ac:picMkLst>
            <pc:docMk/>
            <pc:sldMk cId="509033882" sldId="305"/>
            <ac:picMk id="5" creationId="{E42FB362-FC95-4DCC-E52D-00ACB13FE828}"/>
          </ac:picMkLst>
        </pc:picChg>
        <pc:picChg chg="add del mod ord modCrop">
          <ac:chgData name="Hashimoto, Chie / 橋本　知依" userId="d974ff01-1f92-419a-ba7c-6fd3fb8463af" providerId="ADAL" clId="{A3CCF48D-4367-40F2-8661-DD8B18CF18A2}" dt="2023-11-22T08:01:29.507" v="2927" actId="478"/>
          <ac:picMkLst>
            <pc:docMk/>
            <pc:sldMk cId="509033882" sldId="305"/>
            <ac:picMk id="7" creationId="{2D6E20FB-A992-D668-54ED-91F857E1EC7E}"/>
          </ac:picMkLst>
        </pc:picChg>
        <pc:picChg chg="mod">
          <ac:chgData name="Hashimoto, Chie / 橋本　知依" userId="d974ff01-1f92-419a-ba7c-6fd3fb8463af" providerId="ADAL" clId="{A3CCF48D-4367-40F2-8661-DD8B18CF18A2}" dt="2023-12-01T00:09:05.190" v="5445"/>
          <ac:picMkLst>
            <pc:docMk/>
            <pc:sldMk cId="509033882" sldId="305"/>
            <ac:picMk id="7" creationId="{6B97E5C7-F49C-9970-5E65-CBF3DA180D7D}"/>
          </ac:picMkLst>
        </pc:picChg>
        <pc:picChg chg="add mod modCrop">
          <ac:chgData name="Hashimoto, Chie / 橋本　知依" userId="d974ff01-1f92-419a-ba7c-6fd3fb8463af" providerId="ADAL" clId="{A3CCF48D-4367-40F2-8661-DD8B18CF18A2}" dt="2023-11-22T07:49:34.085" v="2633" actId="732"/>
          <ac:picMkLst>
            <pc:docMk/>
            <pc:sldMk cId="509033882" sldId="305"/>
            <ac:picMk id="9" creationId="{5C078706-14FE-8EDD-BAEE-9B2A0CD3DA11}"/>
          </ac:picMkLst>
        </pc:picChg>
        <pc:picChg chg="add mod modCrop">
          <ac:chgData name="Hashimoto, Chie / 橋本　知依" userId="d974ff01-1f92-419a-ba7c-6fd3fb8463af" providerId="ADAL" clId="{A3CCF48D-4367-40F2-8661-DD8B18CF18A2}" dt="2023-11-22T07:49:07.524" v="2626" actId="164"/>
          <ac:picMkLst>
            <pc:docMk/>
            <pc:sldMk cId="509033882" sldId="305"/>
            <ac:picMk id="10" creationId="{B728BCF3-FFD6-F7AB-AA77-8E6CA471BC38}"/>
          </ac:picMkLst>
        </pc:picChg>
        <pc:picChg chg="mod modCrop">
          <ac:chgData name="Hashimoto, Chie / 橋本　知依" userId="d974ff01-1f92-419a-ba7c-6fd3fb8463af" providerId="ADAL" clId="{A3CCF48D-4367-40F2-8661-DD8B18CF18A2}" dt="2023-11-22T08:00:44.902" v="2914" actId="732"/>
          <ac:picMkLst>
            <pc:docMk/>
            <pc:sldMk cId="509033882" sldId="305"/>
            <ac:picMk id="21" creationId="{1F02DE2E-B338-1D02-DBD9-0F8763A031A1}"/>
          </ac:picMkLst>
        </pc:picChg>
        <pc:picChg chg="mod modCrop">
          <ac:chgData name="Hashimoto, Chie / 橋本　知依" userId="d974ff01-1f92-419a-ba7c-6fd3fb8463af" providerId="ADAL" clId="{A3CCF48D-4367-40F2-8661-DD8B18CF18A2}" dt="2023-11-22T08:00:49.140" v="2915" actId="732"/>
          <ac:picMkLst>
            <pc:docMk/>
            <pc:sldMk cId="509033882" sldId="305"/>
            <ac:picMk id="22" creationId="{82801E8C-720C-9745-2744-A7D6D532EF6A}"/>
          </ac:picMkLst>
        </pc:picChg>
        <pc:picChg chg="mod">
          <ac:chgData name="Hashimoto, Chie / 橋本　知依" userId="d974ff01-1f92-419a-ba7c-6fd3fb8463af" providerId="ADAL" clId="{A3CCF48D-4367-40F2-8661-DD8B18CF18A2}" dt="2023-11-22T08:10:49.240" v="3225"/>
          <ac:picMkLst>
            <pc:docMk/>
            <pc:sldMk cId="509033882" sldId="305"/>
            <ac:picMk id="29" creationId="{EB8A76E1-496A-6CBC-E7EF-64F4D14C78BE}"/>
          </ac:picMkLst>
        </pc:picChg>
        <pc:picChg chg="mod">
          <ac:chgData name="Hashimoto, Chie / 橋本　知依" userId="d974ff01-1f92-419a-ba7c-6fd3fb8463af" providerId="ADAL" clId="{A3CCF48D-4367-40F2-8661-DD8B18CF18A2}" dt="2023-11-22T08:10:49.240" v="3225"/>
          <ac:picMkLst>
            <pc:docMk/>
            <pc:sldMk cId="509033882" sldId="305"/>
            <ac:picMk id="30" creationId="{4234EE21-EAC2-DA50-DB3B-BB508B7D9895}"/>
          </ac:picMkLst>
        </pc:picChg>
        <pc:picChg chg="add del mod">
          <ac:chgData name="Hashimoto, Chie / 橋本　知依" userId="d974ff01-1f92-419a-ba7c-6fd3fb8463af" providerId="ADAL" clId="{A3CCF48D-4367-40F2-8661-DD8B18CF18A2}" dt="2023-12-01T00:07:43.884" v="5430" actId="478"/>
          <ac:picMkLst>
            <pc:docMk/>
            <pc:sldMk cId="509033882" sldId="305"/>
            <ac:picMk id="31" creationId="{B974415E-9844-5778-E84C-5A4618806D52}"/>
          </ac:picMkLst>
        </pc:picChg>
        <pc:picChg chg="add del mod">
          <ac:chgData name="Hashimoto, Chie / 橋本　知依" userId="d974ff01-1f92-419a-ba7c-6fd3fb8463af" providerId="ADAL" clId="{A3CCF48D-4367-40F2-8661-DD8B18CF18A2}" dt="2023-12-01T00:07:43.884" v="5430" actId="478"/>
          <ac:picMkLst>
            <pc:docMk/>
            <pc:sldMk cId="509033882" sldId="305"/>
            <ac:picMk id="32" creationId="{65C8279F-FFB1-48FB-3B5C-93CE9426A6CB}"/>
          </ac:picMkLst>
        </pc:picChg>
        <pc:cxnChg chg="add mod">
          <ac:chgData name="Hashimoto, Chie / 橋本　知依" userId="d974ff01-1f92-419a-ba7c-6fd3fb8463af" providerId="ADAL" clId="{A3CCF48D-4367-40F2-8661-DD8B18CF18A2}" dt="2023-12-18T06:51:00.040" v="5793" actId="478"/>
          <ac:cxnSpMkLst>
            <pc:docMk/>
            <pc:sldMk cId="509033882" sldId="305"/>
            <ac:cxnSpMk id="9" creationId="{524725B6-0CD2-4181-434D-54B40491F7E6}"/>
          </ac:cxnSpMkLst>
        </pc:cxnChg>
        <pc:cxnChg chg="add del mod">
          <ac:chgData name="Hashimoto, Chie / 橋本　知依" userId="d974ff01-1f92-419a-ba7c-6fd3fb8463af" providerId="ADAL" clId="{A3CCF48D-4367-40F2-8661-DD8B18CF18A2}" dt="2023-12-18T06:51:01.294" v="5794" actId="478"/>
          <ac:cxnSpMkLst>
            <pc:docMk/>
            <pc:sldMk cId="509033882" sldId="305"/>
            <ac:cxnSpMk id="17" creationId="{1007BD8A-C07D-8E59-C8AB-2A433832B6FA}"/>
          </ac:cxnSpMkLst>
        </pc:cxnChg>
        <pc:cxnChg chg="mod">
          <ac:chgData name="Hashimoto, Chie / 橋本　知依" userId="d974ff01-1f92-419a-ba7c-6fd3fb8463af" providerId="ADAL" clId="{A3CCF48D-4367-40F2-8661-DD8B18CF18A2}" dt="2023-11-27T23:17:55.022" v="3872" actId="478"/>
          <ac:cxnSpMkLst>
            <pc:docMk/>
            <pc:sldMk cId="509033882" sldId="305"/>
            <ac:cxnSpMk id="18" creationId="{82F3933E-30BC-5F88-BE92-C1349080DD1D}"/>
          </ac:cxnSpMkLst>
        </pc:cxnChg>
        <pc:cxnChg chg="mod">
          <ac:chgData name="Hashimoto, Chie / 橋本　知依" userId="d974ff01-1f92-419a-ba7c-6fd3fb8463af" providerId="ADAL" clId="{A3CCF48D-4367-40F2-8661-DD8B18CF18A2}" dt="2023-12-01T00:07:43.884" v="5430" actId="478"/>
          <ac:cxnSpMkLst>
            <pc:docMk/>
            <pc:sldMk cId="509033882" sldId="305"/>
            <ac:cxnSpMk id="26" creationId="{13BE418A-1096-1CEC-2DD7-096EF91F77EF}"/>
          </ac:cxnSpMkLst>
        </pc:cxnChg>
      </pc:sldChg>
      <pc:sldChg chg="del">
        <pc:chgData name="Hashimoto, Chie / 橋本　知依" userId="d974ff01-1f92-419a-ba7c-6fd3fb8463af" providerId="ADAL" clId="{A3CCF48D-4367-40F2-8661-DD8B18CF18A2}" dt="2023-11-22T05:08:01.070" v="53" actId="47"/>
        <pc:sldMkLst>
          <pc:docMk/>
          <pc:sldMk cId="387756159" sldId="336"/>
        </pc:sldMkLst>
      </pc:sldChg>
      <pc:sldChg chg="del">
        <pc:chgData name="Hashimoto, Chie / 橋本　知依" userId="d974ff01-1f92-419a-ba7c-6fd3fb8463af" providerId="ADAL" clId="{A3CCF48D-4367-40F2-8661-DD8B18CF18A2}" dt="2023-11-22T05:08:01.828" v="54" actId="47"/>
        <pc:sldMkLst>
          <pc:docMk/>
          <pc:sldMk cId="2278173" sldId="337"/>
        </pc:sldMkLst>
      </pc:sldChg>
      <pc:sldChg chg="addSp delSp modSp del mod">
        <pc:chgData name="Hashimoto, Chie / 橋本　知依" userId="d974ff01-1f92-419a-ba7c-6fd3fb8463af" providerId="ADAL" clId="{A3CCF48D-4367-40F2-8661-DD8B18CF18A2}" dt="2023-12-01T00:07:33.043" v="5429" actId="47"/>
        <pc:sldMkLst>
          <pc:docMk/>
          <pc:sldMk cId="610923321" sldId="338"/>
        </pc:sldMkLst>
        <pc:spChg chg="add mod">
          <ac:chgData name="Hashimoto, Chie / 橋本　知依" userId="d974ff01-1f92-419a-ba7c-6fd3fb8463af" providerId="ADAL" clId="{A3CCF48D-4367-40F2-8661-DD8B18CF18A2}" dt="2023-11-22T07:59:59.863" v="2903" actId="164"/>
          <ac:spMkLst>
            <pc:docMk/>
            <pc:sldMk cId="610923321" sldId="338"/>
            <ac:spMk id="12" creationId="{E53240E8-B674-002B-E681-D5685D02434B}"/>
          </ac:spMkLst>
        </pc:spChg>
        <pc:spChg chg="mod ord">
          <ac:chgData name="Hashimoto, Chie / 橋本　知依" userId="d974ff01-1f92-419a-ba7c-6fd3fb8463af" providerId="ADAL" clId="{A3CCF48D-4367-40F2-8661-DD8B18CF18A2}" dt="2023-11-22T07:59:59.863" v="2903" actId="164"/>
          <ac:spMkLst>
            <pc:docMk/>
            <pc:sldMk cId="610923321" sldId="338"/>
            <ac:spMk id="18" creationId="{307DB1F0-2F02-CF93-B7EB-542767EA8462}"/>
          </ac:spMkLst>
        </pc:spChg>
        <pc:spChg chg="del">
          <ac:chgData name="Hashimoto, Chie / 橋本　知依" userId="d974ff01-1f92-419a-ba7c-6fd3fb8463af" providerId="ADAL" clId="{A3CCF48D-4367-40F2-8661-DD8B18CF18A2}" dt="2023-11-22T07:59:09.491" v="2887" actId="478"/>
          <ac:spMkLst>
            <pc:docMk/>
            <pc:sldMk cId="610923321" sldId="338"/>
            <ac:spMk id="21" creationId="{C5A8C477-CF3C-4992-3088-B267BD97FF1C}"/>
          </ac:spMkLst>
        </pc:spChg>
        <pc:spChg chg="del">
          <ac:chgData name="Hashimoto, Chie / 橋本　知依" userId="d974ff01-1f92-419a-ba7c-6fd3fb8463af" providerId="ADAL" clId="{A3CCF48D-4367-40F2-8661-DD8B18CF18A2}" dt="2023-11-22T07:59:09.491" v="2887" actId="478"/>
          <ac:spMkLst>
            <pc:docMk/>
            <pc:sldMk cId="610923321" sldId="338"/>
            <ac:spMk id="22" creationId="{858F98AD-9B33-0FFD-F3D9-18BBC52A8608}"/>
          </ac:spMkLst>
        </pc:spChg>
        <pc:spChg chg="del">
          <ac:chgData name="Hashimoto, Chie / 橋本　知依" userId="d974ff01-1f92-419a-ba7c-6fd3fb8463af" providerId="ADAL" clId="{A3CCF48D-4367-40F2-8661-DD8B18CF18A2}" dt="2023-11-22T07:59:09.491" v="2887" actId="478"/>
          <ac:spMkLst>
            <pc:docMk/>
            <pc:sldMk cId="610923321" sldId="338"/>
            <ac:spMk id="23" creationId="{982683EC-25B4-16BF-75B6-FA9BFFD7E417}"/>
          </ac:spMkLst>
        </pc:spChg>
        <pc:spChg chg="mod">
          <ac:chgData name="Hashimoto, Chie / 橋本　知依" userId="d974ff01-1f92-419a-ba7c-6fd3fb8463af" providerId="ADAL" clId="{A3CCF48D-4367-40F2-8661-DD8B18CF18A2}" dt="2023-11-22T08:01:31.020" v="2928"/>
          <ac:spMkLst>
            <pc:docMk/>
            <pc:sldMk cId="610923321" sldId="338"/>
            <ac:spMk id="26" creationId="{AF7F0789-E843-4C5F-9B1C-AB81EAF8AF84}"/>
          </ac:spMkLst>
        </pc:spChg>
        <pc:spChg chg="mod">
          <ac:chgData name="Hashimoto, Chie / 橋本　知依" userId="d974ff01-1f92-419a-ba7c-6fd3fb8463af" providerId="ADAL" clId="{A3CCF48D-4367-40F2-8661-DD8B18CF18A2}" dt="2023-11-22T08:01:31.020" v="2928"/>
          <ac:spMkLst>
            <pc:docMk/>
            <pc:sldMk cId="610923321" sldId="338"/>
            <ac:spMk id="29" creationId="{78ECDE49-7552-93BD-6B3E-80BA613A1242}"/>
          </ac:spMkLst>
        </pc:spChg>
        <pc:spChg chg="del">
          <ac:chgData name="Hashimoto, Chie / 橋本　知依" userId="d974ff01-1f92-419a-ba7c-6fd3fb8463af" providerId="ADAL" clId="{A3CCF48D-4367-40F2-8661-DD8B18CF18A2}" dt="2023-11-22T07:32:15.850" v="1668" actId="478"/>
          <ac:spMkLst>
            <pc:docMk/>
            <pc:sldMk cId="610923321" sldId="338"/>
            <ac:spMk id="32" creationId="{5C88F65E-85F9-6DD7-ABD4-0691C200786B}"/>
          </ac:spMkLst>
        </pc:spChg>
        <pc:spChg chg="del">
          <ac:chgData name="Hashimoto, Chie / 橋本　知依" userId="d974ff01-1f92-419a-ba7c-6fd3fb8463af" providerId="ADAL" clId="{A3CCF48D-4367-40F2-8661-DD8B18CF18A2}" dt="2023-11-22T07:32:17.922" v="1669" actId="478"/>
          <ac:spMkLst>
            <pc:docMk/>
            <pc:sldMk cId="610923321" sldId="338"/>
            <ac:spMk id="33" creationId="{018F122D-8CF7-51FB-0217-111C1BFF5EBB}"/>
          </ac:spMkLst>
        </pc:spChg>
        <pc:spChg chg="mod">
          <ac:chgData name="Hashimoto, Chie / 橋本　知依" userId="d974ff01-1f92-419a-ba7c-6fd3fb8463af" providerId="ADAL" clId="{A3CCF48D-4367-40F2-8661-DD8B18CF18A2}" dt="2023-11-27T23:23:49.703" v="3911" actId="20577"/>
          <ac:spMkLst>
            <pc:docMk/>
            <pc:sldMk cId="610923321" sldId="338"/>
            <ac:spMk id="34" creationId="{7410680A-0B2C-3597-0011-0B36726D3E5E}"/>
          </ac:spMkLst>
        </pc:spChg>
        <pc:spChg chg="add del mod">
          <ac:chgData name="Hashimoto, Chie / 橋本　知依" userId="d974ff01-1f92-419a-ba7c-6fd3fb8463af" providerId="ADAL" clId="{A3CCF48D-4367-40F2-8661-DD8B18CF18A2}" dt="2023-11-22T08:16:42.361" v="3614"/>
          <ac:spMkLst>
            <pc:docMk/>
            <pc:sldMk cId="610923321" sldId="338"/>
            <ac:spMk id="42" creationId="{E485E9E6-ED5B-D4CF-1958-F8669266F107}"/>
          </ac:spMkLst>
        </pc:spChg>
        <pc:spChg chg="add mod">
          <ac:chgData name="Hashimoto, Chie / 橋本　知依" userId="d974ff01-1f92-419a-ba7c-6fd3fb8463af" providerId="ADAL" clId="{A3CCF48D-4367-40F2-8661-DD8B18CF18A2}" dt="2023-11-27T23:24:14.316" v="3937" actId="1076"/>
          <ac:spMkLst>
            <pc:docMk/>
            <pc:sldMk cId="610923321" sldId="338"/>
            <ac:spMk id="43" creationId="{139945DF-E901-C60E-0217-F3C5CE044245}"/>
          </ac:spMkLst>
        </pc:spChg>
        <pc:spChg chg="add mod">
          <ac:chgData name="Hashimoto, Chie / 橋本　知依" userId="d974ff01-1f92-419a-ba7c-6fd3fb8463af" providerId="ADAL" clId="{A3CCF48D-4367-40F2-8661-DD8B18CF18A2}" dt="2023-11-27T23:24:15.811" v="3938" actId="1076"/>
          <ac:spMkLst>
            <pc:docMk/>
            <pc:sldMk cId="610923321" sldId="338"/>
            <ac:spMk id="44" creationId="{A82CC481-661B-8A88-B871-B04076887C6C}"/>
          </ac:spMkLst>
        </pc:spChg>
        <pc:spChg chg="add mod">
          <ac:chgData name="Hashimoto, Chie / 橋本　知依" userId="d974ff01-1f92-419a-ba7c-6fd3fb8463af" providerId="ADAL" clId="{A3CCF48D-4367-40F2-8661-DD8B18CF18A2}" dt="2023-11-27T23:24:31.203" v="3998" actId="20577"/>
          <ac:spMkLst>
            <pc:docMk/>
            <pc:sldMk cId="610923321" sldId="338"/>
            <ac:spMk id="45" creationId="{62DE7DF6-C460-EAC7-06CE-B5F4D24FE547}"/>
          </ac:spMkLst>
        </pc:spChg>
        <pc:grpChg chg="add del mod">
          <ac:chgData name="Hashimoto, Chie / 橋本　知依" userId="d974ff01-1f92-419a-ba7c-6fd3fb8463af" providerId="ADAL" clId="{A3CCF48D-4367-40F2-8661-DD8B18CF18A2}" dt="2023-11-22T07:59:04.192" v="2886"/>
          <ac:grpSpMkLst>
            <pc:docMk/>
            <pc:sldMk cId="610923321" sldId="338"/>
            <ac:grpSpMk id="2" creationId="{F914B95A-F521-D2EB-72FF-20AE8151E797}"/>
          </ac:grpSpMkLst>
        </pc:grpChg>
        <pc:grpChg chg="add mod">
          <ac:chgData name="Hashimoto, Chie / 橋本　知依" userId="d974ff01-1f92-419a-ba7c-6fd3fb8463af" providerId="ADAL" clId="{A3CCF48D-4367-40F2-8661-DD8B18CF18A2}" dt="2023-11-22T07:59:59.863" v="2903" actId="164"/>
          <ac:grpSpMkLst>
            <pc:docMk/>
            <pc:sldMk cId="610923321" sldId="338"/>
            <ac:grpSpMk id="5" creationId="{E3B0E92B-F3C3-47C6-ED38-ED90821EF8E0}"/>
          </ac:grpSpMkLst>
        </pc:grpChg>
        <pc:grpChg chg="add del mod">
          <ac:chgData name="Hashimoto, Chie / 橋本　知依" userId="d974ff01-1f92-419a-ba7c-6fd3fb8463af" providerId="ADAL" clId="{A3CCF48D-4367-40F2-8661-DD8B18CF18A2}" dt="2023-11-22T08:00:35.736" v="2912" actId="21"/>
          <ac:grpSpMkLst>
            <pc:docMk/>
            <pc:sldMk cId="610923321" sldId="338"/>
            <ac:grpSpMk id="16" creationId="{FAEE1274-BF16-F1F3-B013-6E8C7130D974}"/>
          </ac:grpSpMkLst>
        </pc:grpChg>
        <pc:grpChg chg="add del mod">
          <ac:chgData name="Hashimoto, Chie / 橋本　知依" userId="d974ff01-1f92-419a-ba7c-6fd3fb8463af" providerId="ADAL" clId="{A3CCF48D-4367-40F2-8661-DD8B18CF18A2}" dt="2023-11-22T08:10:48.144" v="3224" actId="21"/>
          <ac:grpSpMkLst>
            <pc:docMk/>
            <pc:sldMk cId="610923321" sldId="338"/>
            <ac:grpSpMk id="20" creationId="{4D7EA7A5-8DF6-7FED-8E5C-B350CE2A565C}"/>
          </ac:grpSpMkLst>
        </pc:grpChg>
        <pc:grpChg chg="mod">
          <ac:chgData name="Hashimoto, Chie / 橋本　知依" userId="d974ff01-1f92-419a-ba7c-6fd3fb8463af" providerId="ADAL" clId="{A3CCF48D-4367-40F2-8661-DD8B18CF18A2}" dt="2023-11-22T08:01:31.020" v="2928"/>
          <ac:grpSpMkLst>
            <pc:docMk/>
            <pc:sldMk cId="610923321" sldId="338"/>
            <ac:grpSpMk id="24" creationId="{BF1F080A-F76D-0B61-F205-ED650E3B6B4E}"/>
          </ac:grpSpMkLst>
        </pc:grpChg>
        <pc:graphicFrameChg chg="mod modGraphic">
          <ac:chgData name="Hashimoto, Chie / 橋本　知依" userId="d974ff01-1f92-419a-ba7c-6fd3fb8463af" providerId="ADAL" clId="{A3CCF48D-4367-40F2-8661-DD8B18CF18A2}" dt="2023-11-27T23:18:01.202" v="3874" actId="1076"/>
          <ac:graphicFrameMkLst>
            <pc:docMk/>
            <pc:sldMk cId="610923321" sldId="338"/>
            <ac:graphicFrameMk id="8" creationId="{07219AAD-97A6-3628-5ADC-E4FDDF648FDB}"/>
          </ac:graphicFrameMkLst>
        </pc:graphicFrameChg>
        <pc:picChg chg="mod">
          <ac:chgData name="Hashimoto, Chie / 橋本　知依" userId="d974ff01-1f92-419a-ba7c-6fd3fb8463af" providerId="ADAL" clId="{A3CCF48D-4367-40F2-8661-DD8B18CF18A2}" dt="2023-11-22T07:59:03.120" v="2885"/>
          <ac:picMkLst>
            <pc:docMk/>
            <pc:sldMk cId="610923321" sldId="338"/>
            <ac:picMk id="3" creationId="{12A6E3D1-7E69-B097-1E99-BA314914F931}"/>
          </ac:picMkLst>
        </pc:picChg>
        <pc:picChg chg="mod">
          <ac:chgData name="Hashimoto, Chie / 橋本　知依" userId="d974ff01-1f92-419a-ba7c-6fd3fb8463af" providerId="ADAL" clId="{A3CCF48D-4367-40F2-8661-DD8B18CF18A2}" dt="2023-11-22T07:59:03.120" v="2885"/>
          <ac:picMkLst>
            <pc:docMk/>
            <pc:sldMk cId="610923321" sldId="338"/>
            <ac:picMk id="4" creationId="{8CBAE1E8-299E-717B-9C81-9BDD229B9DF7}"/>
          </ac:picMkLst>
        </pc:picChg>
        <pc:picChg chg="mod">
          <ac:chgData name="Hashimoto, Chie / 橋本　知依" userId="d974ff01-1f92-419a-ba7c-6fd3fb8463af" providerId="ADAL" clId="{A3CCF48D-4367-40F2-8661-DD8B18CF18A2}" dt="2023-11-22T07:59:20.351" v="2892"/>
          <ac:picMkLst>
            <pc:docMk/>
            <pc:sldMk cId="610923321" sldId="338"/>
            <ac:picMk id="7" creationId="{42440BED-A85B-7E3A-6753-9624C53BA1D4}"/>
          </ac:picMkLst>
        </pc:picChg>
        <pc:picChg chg="mod">
          <ac:chgData name="Hashimoto, Chie / 橋本　知依" userId="d974ff01-1f92-419a-ba7c-6fd3fb8463af" providerId="ADAL" clId="{A3CCF48D-4367-40F2-8661-DD8B18CF18A2}" dt="2023-11-22T07:59:20.351" v="2892"/>
          <ac:picMkLst>
            <pc:docMk/>
            <pc:sldMk cId="610923321" sldId="338"/>
            <ac:picMk id="9" creationId="{7E4FCC8B-8012-9F3E-D549-E44BB9A9DAC9}"/>
          </ac:picMkLst>
        </pc:picChg>
        <pc:picChg chg="del">
          <ac:chgData name="Hashimoto, Chie / 橋本　知依" userId="d974ff01-1f92-419a-ba7c-6fd3fb8463af" providerId="ADAL" clId="{A3CCF48D-4367-40F2-8661-DD8B18CF18A2}" dt="2023-11-22T05:25:38.111" v="85" actId="478"/>
          <ac:picMkLst>
            <pc:docMk/>
            <pc:sldMk cId="610923321" sldId="338"/>
            <ac:picMk id="13" creationId="{4040D342-3336-FB98-84B8-91E0DC679587}"/>
          </ac:picMkLst>
        </pc:picChg>
        <pc:picChg chg="del">
          <ac:chgData name="Hashimoto, Chie / 橋本　知依" userId="d974ff01-1f92-419a-ba7c-6fd3fb8463af" providerId="ADAL" clId="{A3CCF48D-4367-40F2-8661-DD8B18CF18A2}" dt="2023-11-22T05:25:38.863" v="86" actId="478"/>
          <ac:picMkLst>
            <pc:docMk/>
            <pc:sldMk cId="610923321" sldId="338"/>
            <ac:picMk id="15" creationId="{5206A7F9-DB09-1AED-E29E-08D96F3E3855}"/>
          </ac:picMkLst>
        </pc:picChg>
        <pc:picChg chg="del">
          <ac:chgData name="Hashimoto, Chie / 橋本　知依" userId="d974ff01-1f92-419a-ba7c-6fd3fb8463af" providerId="ADAL" clId="{A3CCF48D-4367-40F2-8661-DD8B18CF18A2}" dt="2023-11-22T05:25:39.146" v="87" actId="478"/>
          <ac:picMkLst>
            <pc:docMk/>
            <pc:sldMk cId="610923321" sldId="338"/>
            <ac:picMk id="17" creationId="{BCE6D3D1-449C-3370-7F87-C8E1B6D18D8F}"/>
          </ac:picMkLst>
        </pc:picChg>
        <pc:picChg chg="mod modCrop">
          <ac:chgData name="Hashimoto, Chie / 橋本　知依" userId="d974ff01-1f92-419a-ba7c-6fd3fb8463af" providerId="ADAL" clId="{A3CCF48D-4367-40F2-8661-DD8B18CF18A2}" dt="2023-11-22T08:10:11.264" v="3214" actId="732"/>
          <ac:picMkLst>
            <pc:docMk/>
            <pc:sldMk cId="610923321" sldId="338"/>
            <ac:picMk id="30" creationId="{79AE3E73-78D8-ACE3-E27A-90857A7C1B11}"/>
          </ac:picMkLst>
        </pc:picChg>
        <pc:picChg chg="mod modCrop">
          <ac:chgData name="Hashimoto, Chie / 橋本　知依" userId="d974ff01-1f92-419a-ba7c-6fd3fb8463af" providerId="ADAL" clId="{A3CCF48D-4367-40F2-8661-DD8B18CF18A2}" dt="2023-11-22T08:10:26.804" v="3217" actId="732"/>
          <ac:picMkLst>
            <pc:docMk/>
            <pc:sldMk cId="610923321" sldId="338"/>
            <ac:picMk id="31" creationId="{5D254365-4FC0-558E-BFF9-6338C295CEE9}"/>
          </ac:picMkLst>
        </pc:picChg>
        <pc:picChg chg="add del mod modCrop">
          <ac:chgData name="Hashimoto, Chie / 橋本　知依" userId="d974ff01-1f92-419a-ba7c-6fd3fb8463af" providerId="ADAL" clId="{A3CCF48D-4367-40F2-8661-DD8B18CF18A2}" dt="2023-11-22T08:10:48.144" v="3224" actId="21"/>
          <ac:picMkLst>
            <pc:docMk/>
            <pc:sldMk cId="610923321" sldId="338"/>
            <ac:picMk id="36" creationId="{4E73ACD7-F1B7-8C73-6185-03CE33104D5C}"/>
          </ac:picMkLst>
        </pc:picChg>
        <pc:picChg chg="add del mod modCrop">
          <ac:chgData name="Hashimoto, Chie / 橋本　知依" userId="d974ff01-1f92-419a-ba7c-6fd3fb8463af" providerId="ADAL" clId="{A3CCF48D-4367-40F2-8661-DD8B18CF18A2}" dt="2023-11-22T08:10:48.144" v="3224" actId="21"/>
          <ac:picMkLst>
            <pc:docMk/>
            <pc:sldMk cId="610923321" sldId="338"/>
            <ac:picMk id="38" creationId="{88AB8481-C436-6EE9-242F-BC51FBC27E03}"/>
          </ac:picMkLst>
        </pc:picChg>
        <pc:picChg chg="add mod modCrop">
          <ac:chgData name="Hashimoto, Chie / 橋本　知依" userId="d974ff01-1f92-419a-ba7c-6fd3fb8463af" providerId="ADAL" clId="{A3CCF48D-4367-40F2-8661-DD8B18CF18A2}" dt="2023-11-22T08:09:39.283" v="3203" actId="1076"/>
          <ac:picMkLst>
            <pc:docMk/>
            <pc:sldMk cId="610923321" sldId="338"/>
            <ac:picMk id="40" creationId="{B9474DDB-90E1-301D-EBE1-EDE2AAFAE9E4}"/>
          </ac:picMkLst>
        </pc:picChg>
        <pc:picChg chg="add mod modCrop">
          <ac:chgData name="Hashimoto, Chie / 橋本　知依" userId="d974ff01-1f92-419a-ba7c-6fd3fb8463af" providerId="ADAL" clId="{A3CCF48D-4367-40F2-8661-DD8B18CF18A2}" dt="2023-11-27T23:23:08.622" v="3878" actId="14100"/>
          <ac:picMkLst>
            <pc:docMk/>
            <pc:sldMk cId="610923321" sldId="338"/>
            <ac:picMk id="41" creationId="{846DB5E9-3728-C611-BFAE-2D83F8B5BADC}"/>
          </ac:picMkLst>
        </pc:picChg>
        <pc:cxnChg chg="mod ord">
          <ac:chgData name="Hashimoto, Chie / 橋本　知依" userId="d974ff01-1f92-419a-ba7c-6fd3fb8463af" providerId="ADAL" clId="{A3CCF48D-4367-40F2-8661-DD8B18CF18A2}" dt="2023-11-22T08:00:35.736" v="2912" actId="21"/>
          <ac:cxnSpMkLst>
            <pc:docMk/>
            <pc:sldMk cId="610923321" sldId="338"/>
            <ac:cxnSpMk id="19" creationId="{364DF187-B46B-1C9A-172D-7FE9175F7158}"/>
          </ac:cxnSpMkLst>
        </pc:cxnChg>
        <pc:cxnChg chg="del mod">
          <ac:chgData name="Hashimoto, Chie / 橋本　知依" userId="d974ff01-1f92-419a-ba7c-6fd3fb8463af" providerId="ADAL" clId="{A3CCF48D-4367-40F2-8661-DD8B18CF18A2}" dt="2023-11-22T07:59:09.491" v="2887" actId="478"/>
          <ac:cxnSpMkLst>
            <pc:docMk/>
            <pc:sldMk cId="610923321" sldId="338"/>
            <ac:cxnSpMk id="25" creationId="{CF92C02B-BFD6-51F0-0482-BBFF8E509394}"/>
          </ac:cxnSpMkLst>
        </pc:cxnChg>
        <pc:cxnChg chg="mod">
          <ac:chgData name="Hashimoto, Chie / 橋本　知依" userId="d974ff01-1f92-419a-ba7c-6fd3fb8463af" providerId="ADAL" clId="{A3CCF48D-4367-40F2-8661-DD8B18CF18A2}" dt="2023-11-22T08:10:48.144" v="3224" actId="21"/>
          <ac:cxnSpMkLst>
            <pc:docMk/>
            <pc:sldMk cId="610923321" sldId="338"/>
            <ac:cxnSpMk id="27" creationId="{558F643F-88BF-461D-1AED-E3A8F237C052}"/>
          </ac:cxnSpMkLst>
        </pc:cxnChg>
        <pc:cxnChg chg="del mod">
          <ac:chgData name="Hashimoto, Chie / 橋本　知依" userId="d974ff01-1f92-419a-ba7c-6fd3fb8463af" providerId="ADAL" clId="{A3CCF48D-4367-40F2-8661-DD8B18CF18A2}" dt="2023-11-22T07:59:09.491" v="2887" actId="478"/>
          <ac:cxnSpMkLst>
            <pc:docMk/>
            <pc:sldMk cId="610923321" sldId="338"/>
            <ac:cxnSpMk id="28" creationId="{629D97A2-5F32-EC5C-0358-F45E5CEC8545}"/>
          </ac:cxnSpMkLst>
        </pc:cxnChg>
      </pc:sldChg>
      <pc:sldChg chg="addSp delSp modSp add mod">
        <pc:chgData name="Hashimoto, Chie / 橋本　知依" userId="d974ff01-1f92-419a-ba7c-6fd3fb8463af" providerId="ADAL" clId="{A3CCF48D-4367-40F2-8661-DD8B18CF18A2}" dt="2023-12-18T06:58:37.994" v="5807" actId="20577"/>
        <pc:sldMkLst>
          <pc:docMk/>
          <pc:sldMk cId="546968355" sldId="339"/>
        </pc:sldMkLst>
        <pc:spChg chg="add del mod">
          <ac:chgData name="Hashimoto, Chie / 橋本　知依" userId="d974ff01-1f92-419a-ba7c-6fd3fb8463af" providerId="ADAL" clId="{A3CCF48D-4367-40F2-8661-DD8B18CF18A2}" dt="2023-12-01T00:04:51.040" v="5418" actId="478"/>
          <ac:spMkLst>
            <pc:docMk/>
            <pc:sldMk cId="546968355" sldId="339"/>
            <ac:spMk id="10" creationId="{D2A9B741-CB6F-2C80-7682-31D5871E71E8}"/>
          </ac:spMkLst>
        </pc:spChg>
        <pc:spChg chg="del">
          <ac:chgData name="Hashimoto, Chie / 橋本　知依" userId="d974ff01-1f92-419a-ba7c-6fd3fb8463af" providerId="ADAL" clId="{A3CCF48D-4367-40F2-8661-DD8B18CF18A2}" dt="2023-11-22T05:08:11.329" v="58" actId="478"/>
          <ac:spMkLst>
            <pc:docMk/>
            <pc:sldMk cId="546968355" sldId="339"/>
            <ac:spMk id="12" creationId="{377D1707-6B3C-59F9-E35C-C59F4BB026F1}"/>
          </ac:spMkLst>
        </pc:spChg>
        <pc:spChg chg="del">
          <ac:chgData name="Hashimoto, Chie / 橋本　知依" userId="d974ff01-1f92-419a-ba7c-6fd3fb8463af" providerId="ADAL" clId="{A3CCF48D-4367-40F2-8661-DD8B18CF18A2}" dt="2023-11-22T05:08:12.121" v="59" actId="478"/>
          <ac:spMkLst>
            <pc:docMk/>
            <pc:sldMk cId="546968355" sldId="339"/>
            <ac:spMk id="13" creationId="{284CFCF2-8D45-4F66-3A3C-8A8F2487F72F}"/>
          </ac:spMkLst>
        </pc:spChg>
        <pc:spChg chg="add del mod">
          <ac:chgData name="Hashimoto, Chie / 橋本　知依" userId="d974ff01-1f92-419a-ba7c-6fd3fb8463af" providerId="ADAL" clId="{A3CCF48D-4367-40F2-8661-DD8B18CF18A2}" dt="2023-12-01T00:04:52.208" v="5420" actId="478"/>
          <ac:spMkLst>
            <pc:docMk/>
            <pc:sldMk cId="546968355" sldId="339"/>
            <ac:spMk id="14" creationId="{CEF86891-F134-8EBF-5C96-2F46927EFD4D}"/>
          </ac:spMkLst>
        </pc:spChg>
        <pc:spChg chg="del">
          <ac:chgData name="Hashimoto, Chie / 橋本　知依" userId="d974ff01-1f92-419a-ba7c-6fd3fb8463af" providerId="ADAL" clId="{A3CCF48D-4367-40F2-8661-DD8B18CF18A2}" dt="2023-11-22T05:08:09.655" v="55" actId="478"/>
          <ac:spMkLst>
            <pc:docMk/>
            <pc:sldMk cId="546968355" sldId="339"/>
            <ac:spMk id="20" creationId="{FDD276AB-A831-001B-23E9-B5B194AB64F0}"/>
          </ac:spMkLst>
        </pc:spChg>
        <pc:graphicFrameChg chg="modGraphic">
          <ac:chgData name="Hashimoto, Chie / 橋本　知依" userId="d974ff01-1f92-419a-ba7c-6fd3fb8463af" providerId="ADAL" clId="{A3CCF48D-4367-40F2-8661-DD8B18CF18A2}" dt="2023-12-18T06:58:37.994" v="5807" actId="20577"/>
          <ac:graphicFrameMkLst>
            <pc:docMk/>
            <pc:sldMk cId="546968355" sldId="339"/>
            <ac:graphicFrameMk id="8" creationId="{07219AAD-97A6-3628-5ADC-E4FDDF648FDB}"/>
          </ac:graphicFrameMkLst>
        </pc:graphicFrameChg>
        <pc:picChg chg="add mod modCrop">
          <ac:chgData name="Hashimoto, Chie / 橋本　知依" userId="d974ff01-1f92-419a-ba7c-6fd3fb8463af" providerId="ADAL" clId="{A3CCF48D-4367-40F2-8661-DD8B18CF18A2}" dt="2023-11-22T07:41:26.449" v="2178" actId="1076"/>
          <ac:picMkLst>
            <pc:docMk/>
            <pc:sldMk cId="546968355" sldId="339"/>
            <ac:picMk id="3" creationId="{C5F51554-C552-DD9E-3BA6-8FCCD1C33C15}"/>
          </ac:picMkLst>
        </pc:picChg>
        <pc:picChg chg="add mod modCrop">
          <ac:chgData name="Hashimoto, Chie / 橋本　知依" userId="d974ff01-1f92-419a-ba7c-6fd3fb8463af" providerId="ADAL" clId="{A3CCF48D-4367-40F2-8661-DD8B18CF18A2}" dt="2023-11-22T07:41:26.449" v="2178" actId="1076"/>
          <ac:picMkLst>
            <pc:docMk/>
            <pc:sldMk cId="546968355" sldId="339"/>
            <ac:picMk id="4" creationId="{EEB29687-41F4-AD3D-B8D4-2F66232A04C9}"/>
          </ac:picMkLst>
        </pc:picChg>
        <pc:picChg chg="del">
          <ac:chgData name="Hashimoto, Chie / 橋本　知依" userId="d974ff01-1f92-419a-ba7c-6fd3fb8463af" providerId="ADAL" clId="{A3CCF48D-4367-40F2-8661-DD8B18CF18A2}" dt="2023-11-22T05:08:10.049" v="56" actId="478"/>
          <ac:picMkLst>
            <pc:docMk/>
            <pc:sldMk cId="546968355" sldId="339"/>
            <ac:picMk id="11" creationId="{2E770F2D-0C15-FDF8-BF9C-A6DD016AE5E1}"/>
          </ac:picMkLst>
        </pc:picChg>
        <pc:cxnChg chg="del mod">
          <ac:chgData name="Hashimoto, Chie / 橋本　知依" userId="d974ff01-1f92-419a-ba7c-6fd3fb8463af" providerId="ADAL" clId="{A3CCF48D-4367-40F2-8661-DD8B18CF18A2}" dt="2023-11-22T05:08:10.636" v="57" actId="478"/>
          <ac:cxnSpMkLst>
            <pc:docMk/>
            <pc:sldMk cId="546968355" sldId="339"/>
            <ac:cxnSpMk id="17" creationId="{AD54498D-1391-0A62-3BB1-F45DB08DE994}"/>
          </ac:cxnSpMkLst>
        </pc:cxnChg>
      </pc:sldChg>
      <pc:sldChg chg="addSp delSp modSp add del mod ord">
        <pc:chgData name="Hashimoto, Chie / 橋本　知依" userId="d974ff01-1f92-419a-ba7c-6fd3fb8463af" providerId="ADAL" clId="{A3CCF48D-4367-40F2-8661-DD8B18CF18A2}" dt="2023-12-18T06:53:21.649" v="5799" actId="47"/>
        <pc:sldMkLst>
          <pc:docMk/>
          <pc:sldMk cId="2808810551" sldId="340"/>
        </pc:sldMkLst>
        <pc:spChg chg="add del mod ord">
          <ac:chgData name="Hashimoto, Chie / 橋本　知依" userId="d974ff01-1f92-419a-ba7c-6fd3fb8463af" providerId="ADAL" clId="{A3CCF48D-4367-40F2-8661-DD8B18CF18A2}" dt="2023-12-01T04:48:18.940" v="5489" actId="478"/>
          <ac:spMkLst>
            <pc:docMk/>
            <pc:sldMk cId="2808810551" sldId="340"/>
            <ac:spMk id="2" creationId="{C4BE7B7A-D668-A1DD-2B3E-7DC3A9E09878}"/>
          </ac:spMkLst>
        </pc:spChg>
        <pc:spChg chg="add del mod">
          <ac:chgData name="Hashimoto, Chie / 橋本　知依" userId="d974ff01-1f92-419a-ba7c-6fd3fb8463af" providerId="ADAL" clId="{A3CCF48D-4367-40F2-8661-DD8B18CF18A2}" dt="2023-12-01T04:48:05.977" v="5488" actId="478"/>
          <ac:spMkLst>
            <pc:docMk/>
            <pc:sldMk cId="2808810551" sldId="340"/>
            <ac:spMk id="3" creationId="{E41A0F54-A3E1-BF22-F06F-452B3C5000B0}"/>
          </ac:spMkLst>
        </pc:spChg>
        <pc:spChg chg="add del mod">
          <ac:chgData name="Hashimoto, Chie / 橋本　知依" userId="d974ff01-1f92-419a-ba7c-6fd3fb8463af" providerId="ADAL" clId="{A3CCF48D-4367-40F2-8661-DD8B18CF18A2}" dt="2023-11-27T23:36:15.637" v="4674" actId="478"/>
          <ac:spMkLst>
            <pc:docMk/>
            <pc:sldMk cId="2808810551" sldId="340"/>
            <ac:spMk id="4" creationId="{C21FB2CC-5C7A-C609-F9FD-402E7B4EC9C2}"/>
          </ac:spMkLst>
        </pc:spChg>
        <pc:spChg chg="del">
          <ac:chgData name="Hashimoto, Chie / 橋本　知依" userId="d974ff01-1f92-419a-ba7c-6fd3fb8463af" providerId="ADAL" clId="{A3CCF48D-4367-40F2-8661-DD8B18CF18A2}" dt="2023-11-22T05:26:47.490" v="93" actId="478"/>
          <ac:spMkLst>
            <pc:docMk/>
            <pc:sldMk cId="2808810551" sldId="340"/>
            <ac:spMk id="7" creationId="{05209458-C285-177E-C095-2B223253721A}"/>
          </ac:spMkLst>
        </pc:spChg>
        <pc:spChg chg="del">
          <ac:chgData name="Hashimoto, Chie / 橋本　知依" userId="d974ff01-1f92-419a-ba7c-6fd3fb8463af" providerId="ADAL" clId="{A3CCF48D-4367-40F2-8661-DD8B18CF18A2}" dt="2023-11-22T05:26:48.865" v="94" actId="478"/>
          <ac:spMkLst>
            <pc:docMk/>
            <pc:sldMk cId="2808810551" sldId="340"/>
            <ac:spMk id="9" creationId="{54D4575D-D83B-43BD-D68C-2FE8CE86271A}"/>
          </ac:spMkLst>
        </pc:spChg>
        <pc:spChg chg="add mod">
          <ac:chgData name="Hashimoto, Chie / 橋本　知依" userId="d974ff01-1f92-419a-ba7c-6fd3fb8463af" providerId="ADAL" clId="{A3CCF48D-4367-40F2-8661-DD8B18CF18A2}" dt="2023-11-27T23:45:42.972" v="4832" actId="1035"/>
          <ac:spMkLst>
            <pc:docMk/>
            <pc:sldMk cId="2808810551" sldId="340"/>
            <ac:spMk id="10" creationId="{84E67B02-7CEA-4D8C-A095-B8E7EFEB3B7C}"/>
          </ac:spMkLst>
        </pc:spChg>
        <pc:spChg chg="add mod">
          <ac:chgData name="Hashimoto, Chie / 橋本　知依" userId="d974ff01-1f92-419a-ba7c-6fd3fb8463af" providerId="ADAL" clId="{A3CCF48D-4367-40F2-8661-DD8B18CF18A2}" dt="2023-11-27T23:47:36.518" v="4858" actId="1076"/>
          <ac:spMkLst>
            <pc:docMk/>
            <pc:sldMk cId="2808810551" sldId="340"/>
            <ac:spMk id="11" creationId="{45956B42-914C-F708-53DD-65AF10E31B8D}"/>
          </ac:spMkLst>
        </pc:spChg>
        <pc:spChg chg="add mod">
          <ac:chgData name="Hashimoto, Chie / 橋本　知依" userId="d974ff01-1f92-419a-ba7c-6fd3fb8463af" providerId="ADAL" clId="{A3CCF48D-4367-40F2-8661-DD8B18CF18A2}" dt="2023-11-27T23:46:34.301" v="4841" actId="20577"/>
          <ac:spMkLst>
            <pc:docMk/>
            <pc:sldMk cId="2808810551" sldId="340"/>
            <ac:spMk id="12" creationId="{63A99A72-DEA7-70DF-626E-FCDC7574B918}"/>
          </ac:spMkLst>
        </pc:spChg>
        <pc:spChg chg="add mod">
          <ac:chgData name="Hashimoto, Chie / 橋本　知依" userId="d974ff01-1f92-419a-ba7c-6fd3fb8463af" providerId="ADAL" clId="{A3CCF48D-4367-40F2-8661-DD8B18CF18A2}" dt="2023-11-27T23:40:12.990" v="4736" actId="164"/>
          <ac:spMkLst>
            <pc:docMk/>
            <pc:sldMk cId="2808810551" sldId="340"/>
            <ac:spMk id="18" creationId="{079C5488-42C2-2DCD-B426-F625DDD4549F}"/>
          </ac:spMkLst>
        </pc:spChg>
        <pc:spChg chg="add mod">
          <ac:chgData name="Hashimoto, Chie / 橋本　知依" userId="d974ff01-1f92-419a-ba7c-6fd3fb8463af" providerId="ADAL" clId="{A3CCF48D-4367-40F2-8661-DD8B18CF18A2}" dt="2023-11-27T23:40:12.990" v="4736" actId="164"/>
          <ac:spMkLst>
            <pc:docMk/>
            <pc:sldMk cId="2808810551" sldId="340"/>
            <ac:spMk id="21" creationId="{3C00BC73-75C4-2465-5D7B-6BA742F1BA64}"/>
          </ac:spMkLst>
        </pc:spChg>
        <pc:spChg chg="add del mod">
          <ac:chgData name="Hashimoto, Chie / 橋本　知依" userId="d974ff01-1f92-419a-ba7c-6fd3fb8463af" providerId="ADAL" clId="{A3CCF48D-4367-40F2-8661-DD8B18CF18A2}" dt="2023-11-27T23:39:19.075" v="4710"/>
          <ac:spMkLst>
            <pc:docMk/>
            <pc:sldMk cId="2808810551" sldId="340"/>
            <ac:spMk id="23" creationId="{DD4F0CE1-885D-C97F-6D9D-1503FB7B89D6}"/>
          </ac:spMkLst>
        </pc:spChg>
        <pc:spChg chg="add mod">
          <ac:chgData name="Hashimoto, Chie / 橋本　知依" userId="d974ff01-1f92-419a-ba7c-6fd3fb8463af" providerId="ADAL" clId="{A3CCF48D-4367-40F2-8661-DD8B18CF18A2}" dt="2023-11-27T23:45:42.972" v="4832" actId="1035"/>
          <ac:spMkLst>
            <pc:docMk/>
            <pc:sldMk cId="2808810551" sldId="340"/>
            <ac:spMk id="27" creationId="{6E85C479-9EEF-15A5-1E95-0973942A532C}"/>
          </ac:spMkLst>
        </pc:spChg>
        <pc:spChg chg="add mod">
          <ac:chgData name="Hashimoto, Chie / 橋本　知依" userId="d974ff01-1f92-419a-ba7c-6fd3fb8463af" providerId="ADAL" clId="{A3CCF48D-4367-40F2-8661-DD8B18CF18A2}" dt="2023-11-27T23:45:42.972" v="4832" actId="1035"/>
          <ac:spMkLst>
            <pc:docMk/>
            <pc:sldMk cId="2808810551" sldId="340"/>
            <ac:spMk id="28" creationId="{7D526B0A-4B52-BCA8-12DA-74350C952483}"/>
          </ac:spMkLst>
        </pc:spChg>
        <pc:spChg chg="add mod">
          <ac:chgData name="Hashimoto, Chie / 橋本　知依" userId="d974ff01-1f92-419a-ba7c-6fd3fb8463af" providerId="ADAL" clId="{A3CCF48D-4367-40F2-8661-DD8B18CF18A2}" dt="2023-11-27T23:45:42.972" v="4832" actId="1035"/>
          <ac:spMkLst>
            <pc:docMk/>
            <pc:sldMk cId="2808810551" sldId="340"/>
            <ac:spMk id="31" creationId="{AD76C302-457D-0C64-937B-4225DE174A66}"/>
          </ac:spMkLst>
        </pc:spChg>
        <pc:spChg chg="mod">
          <ac:chgData name="Hashimoto, Chie / 橋本　知依" userId="d974ff01-1f92-419a-ba7c-6fd3fb8463af" providerId="ADAL" clId="{A3CCF48D-4367-40F2-8661-DD8B18CF18A2}" dt="2023-11-27T23:41:50.680" v="4754"/>
          <ac:spMkLst>
            <pc:docMk/>
            <pc:sldMk cId="2808810551" sldId="340"/>
            <ac:spMk id="35" creationId="{4815C5BD-CF25-2EF1-62C8-694CFB8C9CBD}"/>
          </ac:spMkLst>
        </pc:spChg>
        <pc:spChg chg="mod">
          <ac:chgData name="Hashimoto, Chie / 橋本　知依" userId="d974ff01-1f92-419a-ba7c-6fd3fb8463af" providerId="ADAL" clId="{A3CCF48D-4367-40F2-8661-DD8B18CF18A2}" dt="2023-11-27T23:41:50.680" v="4754"/>
          <ac:spMkLst>
            <pc:docMk/>
            <pc:sldMk cId="2808810551" sldId="340"/>
            <ac:spMk id="36" creationId="{38B43AA6-6DCE-5AFA-AE5B-A7F64DA9A2E0}"/>
          </ac:spMkLst>
        </pc:spChg>
        <pc:spChg chg="add mod">
          <ac:chgData name="Hashimoto, Chie / 橋本　知依" userId="d974ff01-1f92-419a-ba7c-6fd3fb8463af" providerId="ADAL" clId="{A3CCF48D-4367-40F2-8661-DD8B18CF18A2}" dt="2023-11-27T23:47:46.930" v="4877" actId="1038"/>
          <ac:spMkLst>
            <pc:docMk/>
            <pc:sldMk cId="2808810551" sldId="340"/>
            <ac:spMk id="39" creationId="{E90F161E-54DB-A6D5-2FD2-FBFA892E770D}"/>
          </ac:spMkLst>
        </pc:spChg>
        <pc:spChg chg="add del mod">
          <ac:chgData name="Hashimoto, Chie / 橋本　知依" userId="d974ff01-1f92-419a-ba7c-6fd3fb8463af" providerId="ADAL" clId="{A3CCF48D-4367-40F2-8661-DD8B18CF18A2}" dt="2023-11-27T23:42:37.017" v="4774" actId="478"/>
          <ac:spMkLst>
            <pc:docMk/>
            <pc:sldMk cId="2808810551" sldId="340"/>
            <ac:spMk id="40" creationId="{82726A78-0E4D-7D64-6F64-37D93F53A374}"/>
          </ac:spMkLst>
        </pc:spChg>
        <pc:spChg chg="add mod">
          <ac:chgData name="Hashimoto, Chie / 橋本　知依" userId="d974ff01-1f92-419a-ba7c-6fd3fb8463af" providerId="ADAL" clId="{A3CCF48D-4367-40F2-8661-DD8B18CF18A2}" dt="2023-11-27T23:42:32.769" v="4771" actId="164"/>
          <ac:spMkLst>
            <pc:docMk/>
            <pc:sldMk cId="2808810551" sldId="340"/>
            <ac:spMk id="41" creationId="{233D0301-8056-27F9-0ED3-84FBD4BCF7AB}"/>
          </ac:spMkLst>
        </pc:spChg>
        <pc:spChg chg="add mod">
          <ac:chgData name="Hashimoto, Chie / 橋本　知依" userId="d974ff01-1f92-419a-ba7c-6fd3fb8463af" providerId="ADAL" clId="{A3CCF48D-4367-40F2-8661-DD8B18CF18A2}" dt="2023-11-27T23:42:32.769" v="4771" actId="164"/>
          <ac:spMkLst>
            <pc:docMk/>
            <pc:sldMk cId="2808810551" sldId="340"/>
            <ac:spMk id="42" creationId="{3E44C54E-ED5B-9021-F800-D2646905FB0B}"/>
          </ac:spMkLst>
        </pc:spChg>
        <pc:spChg chg="add del mod">
          <ac:chgData name="Hashimoto, Chie / 橋本　知依" userId="d974ff01-1f92-419a-ba7c-6fd3fb8463af" providerId="ADAL" clId="{A3CCF48D-4367-40F2-8661-DD8B18CF18A2}" dt="2023-11-27T23:42:41.870" v="4776"/>
          <ac:spMkLst>
            <pc:docMk/>
            <pc:sldMk cId="2808810551" sldId="340"/>
            <ac:spMk id="50" creationId="{DF9076E0-BA2A-5CA4-2425-AFB7D84C0397}"/>
          </ac:spMkLst>
        </pc:spChg>
        <pc:spChg chg="add mod">
          <ac:chgData name="Hashimoto, Chie / 橋本　知依" userId="d974ff01-1f92-419a-ba7c-6fd3fb8463af" providerId="ADAL" clId="{A3CCF48D-4367-40F2-8661-DD8B18CF18A2}" dt="2023-11-27T23:47:46.930" v="4877" actId="1038"/>
          <ac:spMkLst>
            <pc:docMk/>
            <pc:sldMk cId="2808810551" sldId="340"/>
            <ac:spMk id="52" creationId="{24B5C4E8-90F6-E9BD-DBFA-85D4430F6773}"/>
          </ac:spMkLst>
        </pc:spChg>
        <pc:spChg chg="add mod">
          <ac:chgData name="Hashimoto, Chie / 橋本　知依" userId="d974ff01-1f92-419a-ba7c-6fd3fb8463af" providerId="ADAL" clId="{A3CCF48D-4367-40F2-8661-DD8B18CF18A2}" dt="2023-11-27T23:47:46.930" v="4877" actId="1038"/>
          <ac:spMkLst>
            <pc:docMk/>
            <pc:sldMk cId="2808810551" sldId="340"/>
            <ac:spMk id="53" creationId="{6BE8104A-C6A7-8BA4-D7D4-67CBC4AB5128}"/>
          </ac:spMkLst>
        </pc:spChg>
        <pc:spChg chg="add mod">
          <ac:chgData name="Hashimoto, Chie / 橋本　知依" userId="d974ff01-1f92-419a-ba7c-6fd3fb8463af" providerId="ADAL" clId="{A3CCF48D-4367-40F2-8661-DD8B18CF18A2}" dt="2023-11-27T23:49:29.066" v="4906" actId="1076"/>
          <ac:spMkLst>
            <pc:docMk/>
            <pc:sldMk cId="2808810551" sldId="340"/>
            <ac:spMk id="68" creationId="{0AB1FB5A-8196-E73B-0FA9-01CA70DB0468}"/>
          </ac:spMkLst>
        </pc:spChg>
        <pc:spChg chg="add mod">
          <ac:chgData name="Hashimoto, Chie / 橋本　知依" userId="d974ff01-1f92-419a-ba7c-6fd3fb8463af" providerId="ADAL" clId="{A3CCF48D-4367-40F2-8661-DD8B18CF18A2}" dt="2023-11-27T23:48:41.793" v="4891" actId="1076"/>
          <ac:spMkLst>
            <pc:docMk/>
            <pc:sldMk cId="2808810551" sldId="340"/>
            <ac:spMk id="69" creationId="{254EE420-4629-3D79-C216-06C2BAE3B766}"/>
          </ac:spMkLst>
        </pc:spChg>
        <pc:spChg chg="add mod">
          <ac:chgData name="Hashimoto, Chie / 橋本　知依" userId="d974ff01-1f92-419a-ba7c-6fd3fb8463af" providerId="ADAL" clId="{A3CCF48D-4367-40F2-8661-DD8B18CF18A2}" dt="2023-11-27T23:49:10.455" v="4898" actId="1076"/>
          <ac:spMkLst>
            <pc:docMk/>
            <pc:sldMk cId="2808810551" sldId="340"/>
            <ac:spMk id="70" creationId="{D80073A2-9157-A61F-26A8-5F087F67D387}"/>
          </ac:spMkLst>
        </pc:spChg>
        <pc:spChg chg="add mod">
          <ac:chgData name="Hashimoto, Chie / 橋本　知依" userId="d974ff01-1f92-419a-ba7c-6fd3fb8463af" providerId="ADAL" clId="{A3CCF48D-4367-40F2-8661-DD8B18CF18A2}" dt="2023-11-27T23:49:22.218" v="4903" actId="1076"/>
          <ac:spMkLst>
            <pc:docMk/>
            <pc:sldMk cId="2808810551" sldId="340"/>
            <ac:spMk id="71" creationId="{D3BF049B-5BE1-808F-AB72-123FE0707121}"/>
          </ac:spMkLst>
        </pc:spChg>
        <pc:spChg chg="add mod">
          <ac:chgData name="Hashimoto, Chie / 橋本　知依" userId="d974ff01-1f92-419a-ba7c-6fd3fb8463af" providerId="ADAL" clId="{A3CCF48D-4367-40F2-8661-DD8B18CF18A2}" dt="2023-11-27T23:49:39.866" v="4908" actId="1076"/>
          <ac:spMkLst>
            <pc:docMk/>
            <pc:sldMk cId="2808810551" sldId="340"/>
            <ac:spMk id="79" creationId="{C19BCF65-A025-483D-8662-9544C32157CE}"/>
          </ac:spMkLst>
        </pc:spChg>
        <pc:grpChg chg="add mod">
          <ac:chgData name="Hashimoto, Chie / 橋本　知依" userId="d974ff01-1f92-419a-ba7c-6fd3fb8463af" providerId="ADAL" clId="{A3CCF48D-4367-40F2-8661-DD8B18CF18A2}" dt="2023-11-27T23:45:42.972" v="4832" actId="1035"/>
          <ac:grpSpMkLst>
            <pc:docMk/>
            <pc:sldMk cId="2808810551" sldId="340"/>
            <ac:grpSpMk id="29" creationId="{F8277547-3B88-69F0-61F1-B6B365002C40}"/>
          </ac:grpSpMkLst>
        </pc:grpChg>
        <pc:grpChg chg="add mod">
          <ac:chgData name="Hashimoto, Chie / 橋本　知依" userId="d974ff01-1f92-419a-ba7c-6fd3fb8463af" providerId="ADAL" clId="{A3CCF48D-4367-40F2-8661-DD8B18CF18A2}" dt="2023-11-27T23:45:42.972" v="4832" actId="1035"/>
          <ac:grpSpMkLst>
            <pc:docMk/>
            <pc:sldMk cId="2808810551" sldId="340"/>
            <ac:grpSpMk id="30" creationId="{3AA55B51-F8B4-51B9-B5AB-464E15A99A5F}"/>
          </ac:grpSpMkLst>
        </pc:grpChg>
        <pc:grpChg chg="add del mod">
          <ac:chgData name="Hashimoto, Chie / 橋本　知依" userId="d974ff01-1f92-419a-ba7c-6fd3fb8463af" providerId="ADAL" clId="{A3CCF48D-4367-40F2-8661-DD8B18CF18A2}" dt="2023-11-27T23:41:51.215" v="4755"/>
          <ac:grpSpMkLst>
            <pc:docMk/>
            <pc:sldMk cId="2808810551" sldId="340"/>
            <ac:grpSpMk id="32" creationId="{81DB1ADB-17BF-A13D-0053-64E2583E46C5}"/>
          </ac:grpSpMkLst>
        </pc:grpChg>
        <pc:grpChg chg="add mod">
          <ac:chgData name="Hashimoto, Chie / 橋本　知依" userId="d974ff01-1f92-419a-ba7c-6fd3fb8463af" providerId="ADAL" clId="{A3CCF48D-4367-40F2-8661-DD8B18CF18A2}" dt="2023-11-27T23:47:46.930" v="4877" actId="1038"/>
          <ac:grpSpMkLst>
            <pc:docMk/>
            <pc:sldMk cId="2808810551" sldId="340"/>
            <ac:grpSpMk id="46" creationId="{51526E1A-CD5C-2DDA-C47B-3ADD258A9AF1}"/>
          </ac:grpSpMkLst>
        </pc:grpChg>
        <pc:grpChg chg="add del mod">
          <ac:chgData name="Hashimoto, Chie / 橋本　知依" userId="d974ff01-1f92-419a-ba7c-6fd3fb8463af" providerId="ADAL" clId="{A3CCF48D-4367-40F2-8661-DD8B18CF18A2}" dt="2023-11-27T23:42:41.870" v="4776"/>
          <ac:grpSpMkLst>
            <pc:docMk/>
            <pc:sldMk cId="2808810551" sldId="340"/>
            <ac:grpSpMk id="47" creationId="{25A773FF-DC2C-C516-216A-BA25CF133289}"/>
          </ac:grpSpMkLst>
        </pc:grpChg>
        <pc:graphicFrameChg chg="mod modGraphic">
          <ac:chgData name="Hashimoto, Chie / 橋本　知依" userId="d974ff01-1f92-419a-ba7c-6fd3fb8463af" providerId="ADAL" clId="{A3CCF48D-4367-40F2-8661-DD8B18CF18A2}" dt="2023-12-01T04:48:28.315" v="5493" actId="20577"/>
          <ac:graphicFrameMkLst>
            <pc:docMk/>
            <pc:sldMk cId="2808810551" sldId="340"/>
            <ac:graphicFrameMk id="8" creationId="{07219AAD-97A6-3628-5ADC-E4FDDF648FDB}"/>
          </ac:graphicFrameMkLst>
        </pc:graphicFrameChg>
        <pc:picChg chg="del">
          <ac:chgData name="Hashimoto, Chie / 橋本　知依" userId="d974ff01-1f92-419a-ba7c-6fd3fb8463af" providerId="ADAL" clId="{A3CCF48D-4367-40F2-8661-DD8B18CF18A2}" dt="2023-11-22T05:26:46.356" v="92" actId="478"/>
          <ac:picMkLst>
            <pc:docMk/>
            <pc:sldMk cId="2808810551" sldId="340"/>
            <ac:picMk id="5" creationId="{9159B025-1850-6DBE-CB75-386D65BB8FCC}"/>
          </ac:picMkLst>
        </pc:picChg>
        <pc:picChg chg="add mod modCrop">
          <ac:chgData name="Hashimoto, Chie / 橋本　知依" userId="d974ff01-1f92-419a-ba7c-6fd3fb8463af" providerId="ADAL" clId="{A3CCF48D-4367-40F2-8661-DD8B18CF18A2}" dt="2023-11-27T23:40:03.559" v="4734" actId="164"/>
          <ac:picMkLst>
            <pc:docMk/>
            <pc:sldMk cId="2808810551" sldId="340"/>
            <ac:picMk id="14" creationId="{ECB7ED6A-13E8-420E-E086-36E792FC189E}"/>
          </ac:picMkLst>
        </pc:picChg>
        <pc:picChg chg="add mod modCrop">
          <ac:chgData name="Hashimoto, Chie / 橋本　知依" userId="d974ff01-1f92-419a-ba7c-6fd3fb8463af" providerId="ADAL" clId="{A3CCF48D-4367-40F2-8661-DD8B18CF18A2}" dt="2023-11-27T23:40:12.990" v="4736" actId="164"/>
          <ac:picMkLst>
            <pc:docMk/>
            <pc:sldMk cId="2808810551" sldId="340"/>
            <ac:picMk id="16" creationId="{CFA00811-D511-0336-F6E9-A30CA85FEF76}"/>
          </ac:picMkLst>
        </pc:picChg>
        <pc:picChg chg="mod">
          <ac:chgData name="Hashimoto, Chie / 橋本　知依" userId="d974ff01-1f92-419a-ba7c-6fd3fb8463af" providerId="ADAL" clId="{A3CCF48D-4367-40F2-8661-DD8B18CF18A2}" dt="2023-11-27T23:41:50.680" v="4754"/>
          <ac:picMkLst>
            <pc:docMk/>
            <pc:sldMk cId="2808810551" sldId="340"/>
            <ac:picMk id="33" creationId="{114DC429-E4F4-D2F0-9B5B-AD90FA5AAA5C}"/>
          </ac:picMkLst>
        </pc:picChg>
        <pc:picChg chg="add mod">
          <ac:chgData name="Hashimoto, Chie / 橋本　知依" userId="d974ff01-1f92-419a-ba7c-6fd3fb8463af" providerId="ADAL" clId="{A3CCF48D-4367-40F2-8661-DD8B18CF18A2}" dt="2023-11-27T23:47:46.930" v="4877" actId="1038"/>
          <ac:picMkLst>
            <pc:docMk/>
            <pc:sldMk cId="2808810551" sldId="340"/>
            <ac:picMk id="37" creationId="{1680B4B7-EFB4-7D15-1023-4168CFF35DA9}"/>
          </ac:picMkLst>
        </pc:picChg>
        <pc:picChg chg="add mod">
          <ac:chgData name="Hashimoto, Chie / 橋本　知依" userId="d974ff01-1f92-419a-ba7c-6fd3fb8463af" providerId="ADAL" clId="{A3CCF48D-4367-40F2-8661-DD8B18CF18A2}" dt="2023-11-27T23:42:32.769" v="4771" actId="164"/>
          <ac:picMkLst>
            <pc:docMk/>
            <pc:sldMk cId="2808810551" sldId="340"/>
            <ac:picMk id="38" creationId="{C452BC98-0C35-0F86-D9AB-A81E3A20F465}"/>
          </ac:picMkLst>
        </pc:picChg>
        <pc:picChg chg="mod">
          <ac:chgData name="Hashimoto, Chie / 橋本　知依" userId="d974ff01-1f92-419a-ba7c-6fd3fb8463af" providerId="ADAL" clId="{A3CCF48D-4367-40F2-8661-DD8B18CF18A2}" dt="2023-11-27T23:42:41.280" v="4775"/>
          <ac:picMkLst>
            <pc:docMk/>
            <pc:sldMk cId="2808810551" sldId="340"/>
            <ac:picMk id="48" creationId="{26214202-29C0-348B-7FF0-B112BDD643D7}"/>
          </ac:picMkLst>
        </pc:picChg>
        <pc:picChg chg="add mod modCrop">
          <ac:chgData name="Hashimoto, Chie / 橋本　知依" userId="d974ff01-1f92-419a-ba7c-6fd3fb8463af" providerId="ADAL" clId="{A3CCF48D-4367-40F2-8661-DD8B18CF18A2}" dt="2023-11-27T23:48:27.684" v="4886" actId="1076"/>
          <ac:picMkLst>
            <pc:docMk/>
            <pc:sldMk cId="2808810551" sldId="340"/>
            <ac:picMk id="55" creationId="{704E5854-F0B9-8028-AE63-1D84D576B36C}"/>
          </ac:picMkLst>
        </pc:picChg>
        <pc:picChg chg="add mod modCrop">
          <ac:chgData name="Hashimoto, Chie / 橋本　知依" userId="d974ff01-1f92-419a-ba7c-6fd3fb8463af" providerId="ADAL" clId="{A3CCF48D-4367-40F2-8661-DD8B18CF18A2}" dt="2023-11-27T23:48:25.623" v="4885" actId="1076"/>
          <ac:picMkLst>
            <pc:docMk/>
            <pc:sldMk cId="2808810551" sldId="340"/>
            <ac:picMk id="57" creationId="{BAB5C03E-0D2F-D43F-E61C-1B42A5B65B0C}"/>
          </ac:picMkLst>
        </pc:picChg>
        <pc:cxnChg chg="add mod">
          <ac:chgData name="Hashimoto, Chie / 橋本　知依" userId="d974ff01-1f92-419a-ba7c-6fd3fb8463af" providerId="ADAL" clId="{A3CCF48D-4367-40F2-8661-DD8B18CF18A2}" dt="2023-11-27T23:40:12.990" v="4736" actId="164"/>
          <ac:cxnSpMkLst>
            <pc:docMk/>
            <pc:sldMk cId="2808810551" sldId="340"/>
            <ac:cxnSpMk id="17" creationId="{A1667FA5-F3B7-13FB-E389-9CFFE2313D43}"/>
          </ac:cxnSpMkLst>
        </pc:cxnChg>
        <pc:cxnChg chg="add mod">
          <ac:chgData name="Hashimoto, Chie / 橋本　知依" userId="d974ff01-1f92-419a-ba7c-6fd3fb8463af" providerId="ADAL" clId="{A3CCF48D-4367-40F2-8661-DD8B18CF18A2}" dt="2023-11-27T23:40:03.559" v="4734" actId="164"/>
          <ac:cxnSpMkLst>
            <pc:docMk/>
            <pc:sldMk cId="2808810551" sldId="340"/>
            <ac:cxnSpMk id="25" creationId="{764DA2B0-4D8B-1F80-B4F7-423EBC74D501}"/>
          </ac:cxnSpMkLst>
        </pc:cxnChg>
        <pc:cxnChg chg="mod">
          <ac:chgData name="Hashimoto, Chie / 橋本　知依" userId="d974ff01-1f92-419a-ba7c-6fd3fb8463af" providerId="ADAL" clId="{A3CCF48D-4367-40F2-8661-DD8B18CF18A2}" dt="2023-11-27T23:41:50.680" v="4754"/>
          <ac:cxnSpMkLst>
            <pc:docMk/>
            <pc:sldMk cId="2808810551" sldId="340"/>
            <ac:cxnSpMk id="34" creationId="{D71E4BD9-9BC6-F8B2-DB04-E1A73D444F6B}"/>
          </ac:cxnSpMkLst>
        </pc:cxnChg>
        <pc:cxnChg chg="add mod">
          <ac:chgData name="Hashimoto, Chie / 橋本　知依" userId="d974ff01-1f92-419a-ba7c-6fd3fb8463af" providerId="ADAL" clId="{A3CCF48D-4367-40F2-8661-DD8B18CF18A2}" dt="2023-11-27T23:42:32.769" v="4771" actId="164"/>
          <ac:cxnSpMkLst>
            <pc:docMk/>
            <pc:sldMk cId="2808810551" sldId="340"/>
            <ac:cxnSpMk id="43" creationId="{F2AAA7B2-21E7-FCC0-21F0-5818CA6C614A}"/>
          </ac:cxnSpMkLst>
        </pc:cxnChg>
        <pc:cxnChg chg="mod">
          <ac:chgData name="Hashimoto, Chie / 橋本　知依" userId="d974ff01-1f92-419a-ba7c-6fd3fb8463af" providerId="ADAL" clId="{A3CCF48D-4367-40F2-8661-DD8B18CF18A2}" dt="2023-11-27T23:42:41.280" v="4775"/>
          <ac:cxnSpMkLst>
            <pc:docMk/>
            <pc:sldMk cId="2808810551" sldId="340"/>
            <ac:cxnSpMk id="49" creationId="{1FC59E0D-AB03-7499-DC98-BE20FB573A14}"/>
          </ac:cxnSpMkLst>
        </pc:cxnChg>
        <pc:cxnChg chg="add mod">
          <ac:chgData name="Hashimoto, Chie / 橋本　知依" userId="d974ff01-1f92-419a-ba7c-6fd3fb8463af" providerId="ADAL" clId="{A3CCF48D-4367-40F2-8661-DD8B18CF18A2}" dt="2023-11-27T23:47:46.930" v="4877" actId="1038"/>
          <ac:cxnSpMkLst>
            <pc:docMk/>
            <pc:sldMk cId="2808810551" sldId="340"/>
            <ac:cxnSpMk id="51" creationId="{7C66E758-65C4-EF49-12E4-66FE7F451EC9}"/>
          </ac:cxnSpMkLst>
        </pc:cxnChg>
        <pc:cxnChg chg="add mod">
          <ac:chgData name="Hashimoto, Chie / 橋本　知依" userId="d974ff01-1f92-419a-ba7c-6fd3fb8463af" providerId="ADAL" clId="{A3CCF48D-4367-40F2-8661-DD8B18CF18A2}" dt="2023-11-27T23:47:07.756" v="4850" actId="14100"/>
          <ac:cxnSpMkLst>
            <pc:docMk/>
            <pc:sldMk cId="2808810551" sldId="340"/>
            <ac:cxnSpMk id="59" creationId="{73A79045-47FE-22D3-B100-EE7B254A5B69}"/>
          </ac:cxnSpMkLst>
        </pc:cxnChg>
        <pc:cxnChg chg="add mod">
          <ac:chgData name="Hashimoto, Chie / 橋本　知依" userId="d974ff01-1f92-419a-ba7c-6fd3fb8463af" providerId="ADAL" clId="{A3CCF48D-4367-40F2-8661-DD8B18CF18A2}" dt="2023-11-27T23:47:51.533" v="4879" actId="1037"/>
          <ac:cxnSpMkLst>
            <pc:docMk/>
            <pc:sldMk cId="2808810551" sldId="340"/>
            <ac:cxnSpMk id="63" creationId="{E4AFC687-CCD4-ACA1-28F0-6DE215940574}"/>
          </ac:cxnSpMkLst>
        </pc:cxnChg>
        <pc:cxnChg chg="add mod">
          <ac:chgData name="Hashimoto, Chie / 橋本　知依" userId="d974ff01-1f92-419a-ba7c-6fd3fb8463af" providerId="ADAL" clId="{A3CCF48D-4367-40F2-8661-DD8B18CF18A2}" dt="2023-11-27T23:47:41.104" v="4862" actId="1036"/>
          <ac:cxnSpMkLst>
            <pc:docMk/>
            <pc:sldMk cId="2808810551" sldId="340"/>
            <ac:cxnSpMk id="64" creationId="{EAEAC00E-BB25-2A2C-1D2F-EE842E288D1B}"/>
          </ac:cxnSpMkLst>
        </pc:cxnChg>
        <pc:cxnChg chg="add mod">
          <ac:chgData name="Hashimoto, Chie / 橋本　知依" userId="d974ff01-1f92-419a-ba7c-6fd3fb8463af" providerId="ADAL" clId="{A3CCF48D-4367-40F2-8661-DD8B18CF18A2}" dt="2023-11-27T23:49:27.333" v="4905" actId="1076"/>
          <ac:cxnSpMkLst>
            <pc:docMk/>
            <pc:sldMk cId="2808810551" sldId="340"/>
            <ac:cxnSpMk id="67" creationId="{BB6D314B-18BA-FA87-746A-1089C0AF749B}"/>
          </ac:cxnSpMkLst>
        </pc:cxnChg>
        <pc:cxnChg chg="add mod">
          <ac:chgData name="Hashimoto, Chie / 橋本　知依" userId="d974ff01-1f92-419a-ba7c-6fd3fb8463af" providerId="ADAL" clId="{A3CCF48D-4367-40F2-8661-DD8B18CF18A2}" dt="2023-11-27T23:49:22.218" v="4903" actId="1076"/>
          <ac:cxnSpMkLst>
            <pc:docMk/>
            <pc:sldMk cId="2808810551" sldId="340"/>
            <ac:cxnSpMk id="72" creationId="{1929AD94-07B7-B1C8-40DF-14AC7A5986F7}"/>
          </ac:cxnSpMkLst>
        </pc:cxnChg>
      </pc:sldChg>
      <pc:sldChg chg="delSp modSp add mod ord">
        <pc:chgData name="Hashimoto, Chie / 橋本　知依" userId="d974ff01-1f92-419a-ba7c-6fd3fb8463af" providerId="ADAL" clId="{A3CCF48D-4367-40F2-8661-DD8B18CF18A2}" dt="2023-12-19T05:53:16.651" v="5880" actId="13926"/>
        <pc:sldMkLst>
          <pc:docMk/>
          <pc:sldMk cId="2875237215" sldId="340"/>
        </pc:sldMkLst>
        <pc:spChg chg="del">
          <ac:chgData name="Hashimoto, Chie / 橋本　知依" userId="d974ff01-1f92-419a-ba7c-6fd3fb8463af" providerId="ADAL" clId="{A3CCF48D-4367-40F2-8661-DD8B18CF18A2}" dt="2023-12-19T05:49:53.649" v="5809" actId="478"/>
          <ac:spMkLst>
            <pc:docMk/>
            <pc:sldMk cId="2875237215" sldId="340"/>
            <ac:spMk id="2" creationId="{AC4C1858-E2C7-C15F-6EC5-F05382B5B027}"/>
          </ac:spMkLst>
        </pc:spChg>
        <pc:spChg chg="mod">
          <ac:chgData name="Hashimoto, Chie / 橋本　知依" userId="d974ff01-1f92-419a-ba7c-6fd3fb8463af" providerId="ADAL" clId="{A3CCF48D-4367-40F2-8661-DD8B18CF18A2}" dt="2023-12-19T05:53:16.651" v="5880" actId="13926"/>
          <ac:spMkLst>
            <pc:docMk/>
            <pc:sldMk cId="2875237215" sldId="340"/>
            <ac:spMk id="7" creationId="{BA736436-5633-2A32-1577-A1CFEFBE9E3C}"/>
          </ac:spMkLst>
        </pc:spChg>
        <pc:spChg chg="mod">
          <ac:chgData name="Hashimoto, Chie / 橋本　知依" userId="d974ff01-1f92-419a-ba7c-6fd3fb8463af" providerId="ADAL" clId="{A3CCF48D-4367-40F2-8661-DD8B18CF18A2}" dt="2023-12-19T05:53:10.954" v="5879" actId="20577"/>
          <ac:spMkLst>
            <pc:docMk/>
            <pc:sldMk cId="2875237215" sldId="340"/>
            <ac:spMk id="8" creationId="{4D8BC9A6-057F-9D12-6ABE-134908070534}"/>
          </ac:spMkLst>
        </pc:spChg>
      </pc:sldChg>
      <pc:sldChg chg="addSp delSp modSp add del mod ord">
        <pc:chgData name="Hashimoto, Chie / 橋本　知依" userId="d974ff01-1f92-419a-ba7c-6fd3fb8463af" providerId="ADAL" clId="{A3CCF48D-4367-40F2-8661-DD8B18CF18A2}" dt="2023-11-28T01:13:09.491" v="5391" actId="47"/>
        <pc:sldMkLst>
          <pc:docMk/>
          <pc:sldMk cId="4122704595" sldId="341"/>
        </pc:sldMkLst>
        <pc:spChg chg="del">
          <ac:chgData name="Hashimoto, Chie / 橋本　知依" userId="d974ff01-1f92-419a-ba7c-6fd3fb8463af" providerId="ADAL" clId="{A3CCF48D-4367-40F2-8661-DD8B18CF18A2}" dt="2023-11-22T05:52:55.590" v="847" actId="478"/>
          <ac:spMkLst>
            <pc:docMk/>
            <pc:sldMk cId="4122704595" sldId="341"/>
            <ac:spMk id="2" creationId="{C4BE7B7A-D668-A1DD-2B3E-7DC3A9E09878}"/>
          </ac:spMkLst>
        </pc:spChg>
        <pc:spChg chg="add mod">
          <ac:chgData name="Hashimoto, Chie / 橋本　知依" userId="d974ff01-1f92-419a-ba7c-6fd3fb8463af" providerId="ADAL" clId="{A3CCF48D-4367-40F2-8661-DD8B18CF18A2}" dt="2023-11-27T10:51:27.760" v="3861"/>
          <ac:spMkLst>
            <pc:docMk/>
            <pc:sldMk cId="4122704595" sldId="341"/>
            <ac:spMk id="3" creationId="{8FBC35BC-4500-8178-D8F0-5E90681845BA}"/>
          </ac:spMkLst>
        </pc:spChg>
        <pc:graphicFrameChg chg="mod modGraphic">
          <ac:chgData name="Hashimoto, Chie / 橋本　知依" userId="d974ff01-1f92-419a-ba7c-6fd3fb8463af" providerId="ADAL" clId="{A3CCF48D-4367-40F2-8661-DD8B18CF18A2}" dt="2023-11-27T23:53:03.156" v="5084" actId="20577"/>
          <ac:graphicFrameMkLst>
            <pc:docMk/>
            <pc:sldMk cId="4122704595" sldId="341"/>
            <ac:graphicFrameMk id="8" creationId="{07219AAD-97A6-3628-5ADC-E4FDDF648FDB}"/>
          </ac:graphicFrameMkLst>
        </pc:graphicFrameChg>
      </pc:sldChg>
      <pc:sldChg chg="addSp delSp modSp add mod ord">
        <pc:chgData name="Hashimoto, Chie / 橋本　知依" userId="d974ff01-1f92-419a-ba7c-6fd3fb8463af" providerId="ADAL" clId="{A3CCF48D-4367-40F2-8661-DD8B18CF18A2}" dt="2023-12-18T06:58:34.406" v="5803" actId="20577"/>
        <pc:sldMkLst>
          <pc:docMk/>
          <pc:sldMk cId="736235912" sldId="342"/>
        </pc:sldMkLst>
        <pc:spChg chg="add del mod">
          <ac:chgData name="Hashimoto, Chie / 橋本　知依" userId="d974ff01-1f92-419a-ba7c-6fd3fb8463af" providerId="ADAL" clId="{A3CCF48D-4367-40F2-8661-DD8B18CF18A2}" dt="2023-12-01T04:48:32.460" v="5494" actId="478"/>
          <ac:spMkLst>
            <pc:docMk/>
            <pc:sldMk cId="736235912" sldId="342"/>
            <ac:spMk id="7" creationId="{2DF58143-B020-5AD0-9B37-131CFC20FAD1}"/>
          </ac:spMkLst>
        </pc:spChg>
        <pc:graphicFrameChg chg="mod modGraphic">
          <ac:chgData name="Hashimoto, Chie / 橋本　知依" userId="d974ff01-1f92-419a-ba7c-6fd3fb8463af" providerId="ADAL" clId="{A3CCF48D-4367-40F2-8661-DD8B18CF18A2}" dt="2023-12-18T06:58:34.406" v="5803" actId="20577"/>
          <ac:graphicFrameMkLst>
            <pc:docMk/>
            <pc:sldMk cId="736235912" sldId="342"/>
            <ac:graphicFrameMk id="8" creationId="{07219AAD-97A6-3628-5ADC-E4FDDF648FDB}"/>
          </ac:graphicFrameMkLst>
        </pc:graphicFrameChg>
        <pc:picChg chg="add mod">
          <ac:chgData name="Hashimoto, Chie / 橋本　知依" userId="d974ff01-1f92-419a-ba7c-6fd3fb8463af" providerId="ADAL" clId="{A3CCF48D-4367-40F2-8661-DD8B18CF18A2}" dt="2023-12-01T05:01:00.161" v="5681" actId="1076"/>
          <ac:picMkLst>
            <pc:docMk/>
            <pc:sldMk cId="736235912" sldId="342"/>
            <ac:picMk id="3" creationId="{64C27693-AA67-7626-E8DA-2A2765C2FC60}"/>
          </ac:picMkLst>
        </pc:picChg>
        <pc:picChg chg="add mod modCrop">
          <ac:chgData name="Hashimoto, Chie / 橋本　知依" userId="d974ff01-1f92-419a-ba7c-6fd3fb8463af" providerId="ADAL" clId="{A3CCF48D-4367-40F2-8661-DD8B18CF18A2}" dt="2023-12-01T05:01:00.161" v="5681" actId="1076"/>
          <ac:picMkLst>
            <pc:docMk/>
            <pc:sldMk cId="736235912" sldId="342"/>
            <ac:picMk id="5" creationId="{DDF1DCD2-CDA8-2596-2A0A-ECC62C2C94B5}"/>
          </ac:picMkLst>
        </pc:picChg>
      </pc:sldChg>
      <pc:sldChg chg="addSp delSp modSp add del mod ord">
        <pc:chgData name="Hashimoto, Chie / 橋本　知依" userId="d974ff01-1f92-419a-ba7c-6fd3fb8463af" providerId="ADAL" clId="{A3CCF48D-4367-40F2-8661-DD8B18CF18A2}" dt="2023-12-01T04:48:38.840" v="5495" actId="47"/>
        <pc:sldMkLst>
          <pc:docMk/>
          <pc:sldMk cId="2180131104" sldId="343"/>
        </pc:sldMkLst>
        <pc:spChg chg="add del mod">
          <ac:chgData name="Hashimoto, Chie / 橋本　知依" userId="d974ff01-1f92-419a-ba7c-6fd3fb8463af" providerId="ADAL" clId="{A3CCF48D-4367-40F2-8661-DD8B18CF18A2}" dt="2023-12-01T00:09:00.935" v="5444" actId="21"/>
          <ac:spMkLst>
            <pc:docMk/>
            <pc:sldMk cId="2180131104" sldId="343"/>
            <ac:spMk id="7" creationId="{AACAF891-D2D5-282C-8CD2-C73CC0FD6673}"/>
          </ac:spMkLst>
        </pc:spChg>
        <pc:spChg chg="add del mod">
          <ac:chgData name="Hashimoto, Chie / 橋本　知依" userId="d974ff01-1f92-419a-ba7c-6fd3fb8463af" providerId="ADAL" clId="{A3CCF48D-4367-40F2-8661-DD8B18CF18A2}" dt="2023-11-22T07:51:22.434" v="2667"/>
          <ac:spMkLst>
            <pc:docMk/>
            <pc:sldMk cId="2180131104" sldId="343"/>
            <ac:spMk id="12" creationId="{E3CDBCC6-65F2-35C4-6BFD-8B3758E2D183}"/>
          </ac:spMkLst>
        </pc:spChg>
        <pc:spChg chg="add del mod">
          <ac:chgData name="Hashimoto, Chie / 橋本　知依" userId="d974ff01-1f92-419a-ba7c-6fd3fb8463af" providerId="ADAL" clId="{A3CCF48D-4367-40F2-8661-DD8B18CF18A2}" dt="2023-11-22T07:51:23.909" v="2669"/>
          <ac:spMkLst>
            <pc:docMk/>
            <pc:sldMk cId="2180131104" sldId="343"/>
            <ac:spMk id="14" creationId="{CA99183D-FD5D-45C3-AF67-1A2A87C5108B}"/>
          </ac:spMkLst>
        </pc:spChg>
        <pc:spChg chg="add del mod">
          <ac:chgData name="Hashimoto, Chie / 橋本　知依" userId="d974ff01-1f92-419a-ba7c-6fd3fb8463af" providerId="ADAL" clId="{A3CCF48D-4367-40F2-8661-DD8B18CF18A2}" dt="2023-12-01T00:09:00.935" v="5444" actId="21"/>
          <ac:spMkLst>
            <pc:docMk/>
            <pc:sldMk cId="2180131104" sldId="343"/>
            <ac:spMk id="16" creationId="{B5BA9825-C594-90E4-9DDD-B1CA75235687}"/>
          </ac:spMkLst>
        </pc:spChg>
        <pc:spChg chg="del">
          <ac:chgData name="Hashimoto, Chie / 橋本　知依" userId="d974ff01-1f92-419a-ba7c-6fd3fb8463af" providerId="ADAL" clId="{A3CCF48D-4367-40F2-8661-DD8B18CF18A2}" dt="2023-11-22T07:50:18.907" v="2641" actId="478"/>
          <ac:spMkLst>
            <pc:docMk/>
            <pc:sldMk cId="2180131104" sldId="343"/>
            <ac:spMk id="18" creationId="{307DB1F0-2F02-CF93-B7EB-542767EA8462}"/>
          </ac:spMkLst>
        </pc:spChg>
        <pc:spChg chg="add del mod">
          <ac:chgData name="Hashimoto, Chie / 橋本　知依" userId="d974ff01-1f92-419a-ba7c-6fd3fb8463af" providerId="ADAL" clId="{A3CCF48D-4367-40F2-8661-DD8B18CF18A2}" dt="2023-11-22T07:51:47.764" v="2675"/>
          <ac:spMkLst>
            <pc:docMk/>
            <pc:sldMk cId="2180131104" sldId="343"/>
            <ac:spMk id="20" creationId="{27A873C9-157B-1EA5-8931-6831709FCDEF}"/>
          </ac:spMkLst>
        </pc:spChg>
        <pc:spChg chg="del">
          <ac:chgData name="Hashimoto, Chie / 橋本　知依" userId="d974ff01-1f92-419a-ba7c-6fd3fb8463af" providerId="ADAL" clId="{A3CCF48D-4367-40F2-8661-DD8B18CF18A2}" dt="2023-11-22T07:50:18.907" v="2641" actId="478"/>
          <ac:spMkLst>
            <pc:docMk/>
            <pc:sldMk cId="2180131104" sldId="343"/>
            <ac:spMk id="21" creationId="{C5A8C477-CF3C-4992-3088-B267BD97FF1C}"/>
          </ac:spMkLst>
        </pc:spChg>
        <pc:spChg chg="del">
          <ac:chgData name="Hashimoto, Chie / 橋本　知依" userId="d974ff01-1f92-419a-ba7c-6fd3fb8463af" providerId="ADAL" clId="{A3CCF48D-4367-40F2-8661-DD8B18CF18A2}" dt="2023-11-22T07:50:18.907" v="2641" actId="478"/>
          <ac:spMkLst>
            <pc:docMk/>
            <pc:sldMk cId="2180131104" sldId="343"/>
            <ac:spMk id="22" creationId="{858F98AD-9B33-0FFD-F3D9-18BBC52A8608}"/>
          </ac:spMkLst>
        </pc:spChg>
        <pc:spChg chg="del">
          <ac:chgData name="Hashimoto, Chie / 橋本　知依" userId="d974ff01-1f92-419a-ba7c-6fd3fb8463af" providerId="ADAL" clId="{A3CCF48D-4367-40F2-8661-DD8B18CF18A2}" dt="2023-11-22T07:50:18.907" v="2641" actId="478"/>
          <ac:spMkLst>
            <pc:docMk/>
            <pc:sldMk cId="2180131104" sldId="343"/>
            <ac:spMk id="23" creationId="{982683EC-25B4-16BF-75B6-FA9BFFD7E417}"/>
          </ac:spMkLst>
        </pc:spChg>
        <pc:spChg chg="add del mod">
          <ac:chgData name="Hashimoto, Chie / 橋本　知依" userId="d974ff01-1f92-419a-ba7c-6fd3fb8463af" providerId="ADAL" clId="{A3CCF48D-4367-40F2-8661-DD8B18CF18A2}" dt="2023-12-01T00:09:00.935" v="5444" actId="21"/>
          <ac:spMkLst>
            <pc:docMk/>
            <pc:sldMk cId="2180131104" sldId="343"/>
            <ac:spMk id="24" creationId="{66DAA7A1-4E7B-986A-73E3-FB09ABF1A83E}"/>
          </ac:spMkLst>
        </pc:spChg>
        <pc:spChg chg="add del mod ord">
          <ac:chgData name="Hashimoto, Chie / 橋本　知依" userId="d974ff01-1f92-419a-ba7c-6fd3fb8463af" providerId="ADAL" clId="{A3CCF48D-4367-40F2-8661-DD8B18CF18A2}" dt="2023-12-01T00:07:22.128" v="5426" actId="478"/>
          <ac:spMkLst>
            <pc:docMk/>
            <pc:sldMk cId="2180131104" sldId="343"/>
            <ac:spMk id="26" creationId="{91010DA1-9019-9833-4F04-55E182AF1F46}"/>
          </ac:spMkLst>
        </pc:spChg>
        <pc:spChg chg="add del mod">
          <ac:chgData name="Hashimoto, Chie / 橋本　知依" userId="d974ff01-1f92-419a-ba7c-6fd3fb8463af" providerId="ADAL" clId="{A3CCF48D-4367-40F2-8661-DD8B18CF18A2}" dt="2023-12-01T00:09:00.935" v="5444" actId="21"/>
          <ac:spMkLst>
            <pc:docMk/>
            <pc:sldMk cId="2180131104" sldId="343"/>
            <ac:spMk id="27" creationId="{5DD49187-312E-2B7A-DE06-0AD2098FC659}"/>
          </ac:spMkLst>
        </pc:spChg>
        <pc:spChg chg="add del mod">
          <ac:chgData name="Hashimoto, Chie / 橋本　知依" userId="d974ff01-1f92-419a-ba7c-6fd3fb8463af" providerId="ADAL" clId="{A3CCF48D-4367-40F2-8661-DD8B18CF18A2}" dt="2023-12-01T00:09:00.935" v="5444" actId="21"/>
          <ac:spMkLst>
            <pc:docMk/>
            <pc:sldMk cId="2180131104" sldId="343"/>
            <ac:spMk id="29" creationId="{D2B66F4D-0219-D9EC-7646-91D9B68F61FE}"/>
          </ac:spMkLst>
        </pc:spChg>
        <pc:spChg chg="add del mod">
          <ac:chgData name="Hashimoto, Chie / 橋本　知依" userId="d974ff01-1f92-419a-ba7c-6fd3fb8463af" providerId="ADAL" clId="{A3CCF48D-4367-40F2-8661-DD8B18CF18A2}" dt="2023-11-22T07:55:13.755" v="2739" actId="478"/>
          <ac:spMkLst>
            <pc:docMk/>
            <pc:sldMk cId="2180131104" sldId="343"/>
            <ac:spMk id="30" creationId="{BE2A2F24-C674-91AD-5386-9984BB07BFA9}"/>
          </ac:spMkLst>
        </pc:spChg>
        <pc:spChg chg="del">
          <ac:chgData name="Hashimoto, Chie / 橋本　知依" userId="d974ff01-1f92-419a-ba7c-6fd3fb8463af" providerId="ADAL" clId="{A3CCF48D-4367-40F2-8661-DD8B18CF18A2}" dt="2023-11-22T07:50:12.502" v="2640" actId="478"/>
          <ac:spMkLst>
            <pc:docMk/>
            <pc:sldMk cId="2180131104" sldId="343"/>
            <ac:spMk id="34" creationId="{7410680A-0B2C-3597-0011-0B36726D3E5E}"/>
          </ac:spMkLst>
        </pc:spChg>
        <pc:spChg chg="add del mod">
          <ac:chgData name="Hashimoto, Chie / 橋本　知依" userId="d974ff01-1f92-419a-ba7c-6fd3fb8463af" providerId="ADAL" clId="{A3CCF48D-4367-40F2-8661-DD8B18CF18A2}" dt="2023-12-01T00:09:00.935" v="5444" actId="21"/>
          <ac:spMkLst>
            <pc:docMk/>
            <pc:sldMk cId="2180131104" sldId="343"/>
            <ac:spMk id="40" creationId="{1B2326C9-5804-CE2A-546E-34F68ED5510E}"/>
          </ac:spMkLst>
        </pc:spChg>
        <pc:spChg chg="add del mod">
          <ac:chgData name="Hashimoto, Chie / 橋本　知依" userId="d974ff01-1f92-419a-ba7c-6fd3fb8463af" providerId="ADAL" clId="{A3CCF48D-4367-40F2-8661-DD8B18CF18A2}" dt="2023-12-01T00:09:00.935" v="5444" actId="21"/>
          <ac:spMkLst>
            <pc:docMk/>
            <pc:sldMk cId="2180131104" sldId="343"/>
            <ac:spMk id="41" creationId="{28B3C7AA-305F-8E6E-1408-837E21BD29F2}"/>
          </ac:spMkLst>
        </pc:spChg>
        <pc:spChg chg="add del mod">
          <ac:chgData name="Hashimoto, Chie / 橋本　知依" userId="d974ff01-1f92-419a-ba7c-6fd3fb8463af" providerId="ADAL" clId="{A3CCF48D-4367-40F2-8661-DD8B18CF18A2}" dt="2023-12-01T00:09:00.935" v="5444" actId="21"/>
          <ac:spMkLst>
            <pc:docMk/>
            <pc:sldMk cId="2180131104" sldId="343"/>
            <ac:spMk id="45" creationId="{950C26F3-FE99-E793-0035-7FFBEFDCB373}"/>
          </ac:spMkLst>
        </pc:spChg>
        <pc:spChg chg="add mod">
          <ac:chgData name="Hashimoto, Chie / 橋本　知依" userId="d974ff01-1f92-419a-ba7c-6fd3fb8463af" providerId="ADAL" clId="{A3CCF48D-4367-40F2-8661-DD8B18CF18A2}" dt="2023-11-27T10:51:31.125" v="3862"/>
          <ac:spMkLst>
            <pc:docMk/>
            <pc:sldMk cId="2180131104" sldId="343"/>
            <ac:spMk id="49" creationId="{2117F25D-EC58-0BC2-D2F5-B20538615FE1}"/>
          </ac:spMkLst>
        </pc:spChg>
        <pc:grpChg chg="add del mod">
          <ac:chgData name="Hashimoto, Chie / 橋本　知依" userId="d974ff01-1f92-419a-ba7c-6fd3fb8463af" providerId="ADAL" clId="{A3CCF48D-4367-40F2-8661-DD8B18CF18A2}" dt="2023-12-01T00:09:00.935" v="5444" actId="21"/>
          <ac:grpSpMkLst>
            <pc:docMk/>
            <pc:sldMk cId="2180131104" sldId="343"/>
            <ac:grpSpMk id="3" creationId="{8B89D00C-5771-E493-F5FB-A96CED56FB94}"/>
          </ac:grpSpMkLst>
        </pc:grpChg>
        <pc:graphicFrameChg chg="add mod modGraphic">
          <ac:chgData name="Hashimoto, Chie / 橋本　知依" userId="d974ff01-1f92-419a-ba7c-6fd3fb8463af" providerId="ADAL" clId="{A3CCF48D-4367-40F2-8661-DD8B18CF18A2}" dt="2023-12-01T00:07:17.917" v="5424" actId="20577"/>
          <ac:graphicFrameMkLst>
            <pc:docMk/>
            <pc:sldMk cId="2180131104" sldId="343"/>
            <ac:graphicFrameMk id="2" creationId="{18101BB4-CDCD-8B3C-08E2-91557B46D246}"/>
          </ac:graphicFrameMkLst>
        </pc:graphicFrameChg>
        <pc:graphicFrameChg chg="del">
          <ac:chgData name="Hashimoto, Chie / 橋本　知依" userId="d974ff01-1f92-419a-ba7c-6fd3fb8463af" providerId="ADAL" clId="{A3CCF48D-4367-40F2-8661-DD8B18CF18A2}" dt="2023-11-22T07:50:18.907" v="2641" actId="478"/>
          <ac:graphicFrameMkLst>
            <pc:docMk/>
            <pc:sldMk cId="2180131104" sldId="343"/>
            <ac:graphicFrameMk id="8" creationId="{07219AAD-97A6-3628-5ADC-E4FDDF648FDB}"/>
          </ac:graphicFrameMkLst>
        </pc:graphicFrameChg>
        <pc:picChg chg="mod">
          <ac:chgData name="Hashimoto, Chie / 橋本　知依" userId="d974ff01-1f92-419a-ba7c-6fd3fb8463af" providerId="ADAL" clId="{A3CCF48D-4367-40F2-8661-DD8B18CF18A2}" dt="2023-11-22T07:50:24.678" v="2643"/>
          <ac:picMkLst>
            <pc:docMk/>
            <pc:sldMk cId="2180131104" sldId="343"/>
            <ac:picMk id="4" creationId="{145BE9AC-6111-0135-DCAE-7458764F9E9C}"/>
          </ac:picMkLst>
        </pc:picChg>
        <pc:picChg chg="mod modCrop">
          <ac:chgData name="Hashimoto, Chie / 橋本　知依" userId="d974ff01-1f92-419a-ba7c-6fd3fb8463af" providerId="ADAL" clId="{A3CCF48D-4367-40F2-8661-DD8B18CF18A2}" dt="2023-12-01T00:07:07.994" v="5421" actId="732"/>
          <ac:picMkLst>
            <pc:docMk/>
            <pc:sldMk cId="2180131104" sldId="343"/>
            <ac:picMk id="5" creationId="{6EF18C8E-0565-6B5B-C9D6-1EE247BAF7DF}"/>
          </ac:picMkLst>
        </pc:picChg>
        <pc:picChg chg="add del mod modCrop">
          <ac:chgData name="Hashimoto, Chie / 橋本　知依" userId="d974ff01-1f92-419a-ba7c-6fd3fb8463af" providerId="ADAL" clId="{A3CCF48D-4367-40F2-8661-DD8B18CF18A2}" dt="2023-11-22T07:54:50.264" v="2733" actId="478"/>
          <ac:picMkLst>
            <pc:docMk/>
            <pc:sldMk cId="2180131104" sldId="343"/>
            <ac:picMk id="33" creationId="{F6C553B2-D0C8-058E-B19C-63F752CE0365}"/>
          </ac:picMkLst>
        </pc:picChg>
        <pc:picChg chg="add del mod modCrop">
          <ac:chgData name="Hashimoto, Chie / 橋本　知依" userId="d974ff01-1f92-419a-ba7c-6fd3fb8463af" providerId="ADAL" clId="{A3CCF48D-4367-40F2-8661-DD8B18CF18A2}" dt="2023-12-01T00:07:21.148" v="5425" actId="478"/>
          <ac:picMkLst>
            <pc:docMk/>
            <pc:sldMk cId="2180131104" sldId="343"/>
            <ac:picMk id="39" creationId="{5C82DB2E-91CF-79E5-267B-1E78859C946E}"/>
          </ac:picMkLst>
        </pc:picChg>
        <pc:cxnChg chg="add del mod">
          <ac:chgData name="Hashimoto, Chie / 橋本　知依" userId="d974ff01-1f92-419a-ba7c-6fd3fb8463af" providerId="ADAL" clId="{A3CCF48D-4367-40F2-8661-DD8B18CF18A2}" dt="2023-12-01T00:09:00.935" v="5444" actId="21"/>
          <ac:cxnSpMkLst>
            <pc:docMk/>
            <pc:sldMk cId="2180131104" sldId="343"/>
            <ac:cxnSpMk id="9" creationId="{453B9A23-9ADA-A7F8-69BE-C05AC1D76A5E}"/>
          </ac:cxnSpMkLst>
        </pc:cxnChg>
        <pc:cxnChg chg="add del mod">
          <ac:chgData name="Hashimoto, Chie / 橋本　知依" userId="d974ff01-1f92-419a-ba7c-6fd3fb8463af" providerId="ADAL" clId="{A3CCF48D-4367-40F2-8661-DD8B18CF18A2}" dt="2023-11-22T07:51:22.434" v="2667"/>
          <ac:cxnSpMkLst>
            <pc:docMk/>
            <pc:sldMk cId="2180131104" sldId="343"/>
            <ac:cxnSpMk id="13" creationId="{E0914D80-6207-479C-AC9E-7AFE59BC4C5D}"/>
          </ac:cxnSpMkLst>
        </pc:cxnChg>
        <pc:cxnChg chg="add del mod">
          <ac:chgData name="Hashimoto, Chie / 橋本　知依" userId="d974ff01-1f92-419a-ba7c-6fd3fb8463af" providerId="ADAL" clId="{A3CCF48D-4367-40F2-8661-DD8B18CF18A2}" dt="2023-11-22T07:51:23.909" v="2669"/>
          <ac:cxnSpMkLst>
            <pc:docMk/>
            <pc:sldMk cId="2180131104" sldId="343"/>
            <ac:cxnSpMk id="15" creationId="{B76699E5-4EA7-44BD-EA24-8CE6B820B79C}"/>
          </ac:cxnSpMkLst>
        </pc:cxnChg>
        <pc:cxnChg chg="del mod">
          <ac:chgData name="Hashimoto, Chie / 橋本　知依" userId="d974ff01-1f92-419a-ba7c-6fd3fb8463af" providerId="ADAL" clId="{A3CCF48D-4367-40F2-8661-DD8B18CF18A2}" dt="2023-11-22T07:50:18.907" v="2641" actId="478"/>
          <ac:cxnSpMkLst>
            <pc:docMk/>
            <pc:sldMk cId="2180131104" sldId="343"/>
            <ac:cxnSpMk id="19" creationId="{364DF187-B46B-1C9A-172D-7FE9175F7158}"/>
          </ac:cxnSpMkLst>
        </pc:cxnChg>
        <pc:cxnChg chg="del mod">
          <ac:chgData name="Hashimoto, Chie / 橋本　知依" userId="d974ff01-1f92-419a-ba7c-6fd3fb8463af" providerId="ADAL" clId="{A3CCF48D-4367-40F2-8661-DD8B18CF18A2}" dt="2023-11-22T07:50:18.907" v="2641" actId="478"/>
          <ac:cxnSpMkLst>
            <pc:docMk/>
            <pc:sldMk cId="2180131104" sldId="343"/>
            <ac:cxnSpMk id="25" creationId="{CF92C02B-BFD6-51F0-0482-BBFF8E509394}"/>
          </ac:cxnSpMkLst>
        </pc:cxnChg>
        <pc:cxnChg chg="del mod">
          <ac:chgData name="Hashimoto, Chie / 橋本　知依" userId="d974ff01-1f92-419a-ba7c-6fd3fb8463af" providerId="ADAL" clId="{A3CCF48D-4367-40F2-8661-DD8B18CF18A2}" dt="2023-11-22T07:50:18.907" v="2641" actId="478"/>
          <ac:cxnSpMkLst>
            <pc:docMk/>
            <pc:sldMk cId="2180131104" sldId="343"/>
            <ac:cxnSpMk id="28" creationId="{629D97A2-5F32-EC5C-0358-F45E5CEC8545}"/>
          </ac:cxnSpMkLst>
        </pc:cxnChg>
        <pc:cxnChg chg="add del mod">
          <ac:chgData name="Hashimoto, Chie / 橋本　知依" userId="d974ff01-1f92-419a-ba7c-6fd3fb8463af" providerId="ADAL" clId="{A3CCF48D-4367-40F2-8661-DD8B18CF18A2}" dt="2023-12-01T00:07:22.973" v="5427" actId="478"/>
          <ac:cxnSpMkLst>
            <pc:docMk/>
            <pc:sldMk cId="2180131104" sldId="343"/>
            <ac:cxnSpMk id="31" creationId="{3FC6D397-29CD-6174-F446-E95C2FBA477F}"/>
          </ac:cxnSpMkLst>
        </pc:cxnChg>
        <pc:cxnChg chg="add del mod">
          <ac:chgData name="Hashimoto, Chie / 橋本　知依" userId="d974ff01-1f92-419a-ba7c-6fd3fb8463af" providerId="ADAL" clId="{A3CCF48D-4367-40F2-8661-DD8B18CF18A2}" dt="2023-12-01T00:09:00.935" v="5444" actId="21"/>
          <ac:cxnSpMkLst>
            <pc:docMk/>
            <pc:sldMk cId="2180131104" sldId="343"/>
            <ac:cxnSpMk id="42" creationId="{85511D59-9EDA-AEBF-1A06-F87FAAC90A14}"/>
          </ac:cxnSpMkLst>
        </pc:cxnChg>
      </pc:sldChg>
      <pc:sldChg chg="addSp delSp modSp add del mod">
        <pc:chgData name="Hashimoto, Chie / 橋本　知依" userId="d974ff01-1f92-419a-ba7c-6fd3fb8463af" providerId="ADAL" clId="{A3CCF48D-4367-40F2-8661-DD8B18CF18A2}" dt="2023-12-01T00:04:48.232" v="5417" actId="47"/>
        <pc:sldMkLst>
          <pc:docMk/>
          <pc:sldMk cId="3990963304" sldId="344"/>
        </pc:sldMkLst>
        <pc:spChg chg="add mod">
          <ac:chgData name="Hashimoto, Chie / 橋本　知依" userId="d974ff01-1f92-419a-ba7c-6fd3fb8463af" providerId="ADAL" clId="{A3CCF48D-4367-40F2-8661-DD8B18CF18A2}" dt="2023-11-27T10:51:22.766" v="3860" actId="1076"/>
          <ac:spMkLst>
            <pc:docMk/>
            <pc:sldMk cId="3990963304" sldId="344"/>
            <ac:spMk id="4" creationId="{8C672791-A548-E251-9272-2AB9E1958B3A}"/>
          </ac:spMkLst>
        </pc:spChg>
        <pc:spChg chg="add mod">
          <ac:chgData name="Hashimoto, Chie / 橋本　知依" userId="d974ff01-1f92-419a-ba7c-6fd3fb8463af" providerId="ADAL" clId="{A3CCF48D-4367-40F2-8661-DD8B18CF18A2}" dt="2023-11-27T10:21:55.879" v="3856" actId="164"/>
          <ac:spMkLst>
            <pc:docMk/>
            <pc:sldMk cId="3990963304" sldId="344"/>
            <ac:spMk id="9" creationId="{B7E32241-7F9D-71C9-848B-D917203CE1E9}"/>
          </ac:spMkLst>
        </pc:spChg>
        <pc:spChg chg="add mod">
          <ac:chgData name="Hashimoto, Chie / 橋本　知依" userId="d974ff01-1f92-419a-ba7c-6fd3fb8463af" providerId="ADAL" clId="{A3CCF48D-4367-40F2-8661-DD8B18CF18A2}" dt="2023-11-27T10:21:55.879" v="3856" actId="164"/>
          <ac:spMkLst>
            <pc:docMk/>
            <pc:sldMk cId="3990963304" sldId="344"/>
            <ac:spMk id="10" creationId="{94B9B348-5A80-2DD3-E155-02DE4C3CE947}"/>
          </ac:spMkLst>
        </pc:spChg>
        <pc:grpChg chg="add mod">
          <ac:chgData name="Hashimoto, Chie / 橋本　知依" userId="d974ff01-1f92-419a-ba7c-6fd3fb8463af" providerId="ADAL" clId="{A3CCF48D-4367-40F2-8661-DD8B18CF18A2}" dt="2023-11-27T10:29:25.701" v="3858" actId="14100"/>
          <ac:grpSpMkLst>
            <pc:docMk/>
            <pc:sldMk cId="3990963304" sldId="344"/>
            <ac:grpSpMk id="14" creationId="{C739968F-D92F-CD85-9831-4D939ACEFC35}"/>
          </ac:grpSpMkLst>
        </pc:grpChg>
        <pc:graphicFrameChg chg="mod modGraphic">
          <ac:chgData name="Hashimoto, Chie / 橋本　知依" userId="d974ff01-1f92-419a-ba7c-6fd3fb8463af" providerId="ADAL" clId="{A3CCF48D-4367-40F2-8661-DD8B18CF18A2}" dt="2023-11-27T10:29:28.467" v="3859" actId="14734"/>
          <ac:graphicFrameMkLst>
            <pc:docMk/>
            <pc:sldMk cId="3990963304" sldId="344"/>
            <ac:graphicFrameMk id="8" creationId="{07219AAD-97A6-3628-5ADC-E4FDDF648FDB}"/>
          </ac:graphicFrameMkLst>
        </pc:graphicFrameChg>
        <pc:picChg chg="add del">
          <ac:chgData name="Hashimoto, Chie / 橋本　知依" userId="d974ff01-1f92-419a-ba7c-6fd3fb8463af" providerId="ADAL" clId="{A3CCF48D-4367-40F2-8661-DD8B18CF18A2}" dt="2023-11-27T10:18:39.500" v="3775" actId="22"/>
          <ac:picMkLst>
            <pc:docMk/>
            <pc:sldMk cId="3990963304" sldId="344"/>
            <ac:picMk id="3" creationId="{1951F10F-EE8A-3BA8-8447-C36199B9EEF7}"/>
          </ac:picMkLst>
        </pc:picChg>
        <pc:picChg chg="add mod modCrop">
          <ac:chgData name="Hashimoto, Chie / 橋本　知依" userId="d974ff01-1f92-419a-ba7c-6fd3fb8463af" providerId="ADAL" clId="{A3CCF48D-4367-40F2-8661-DD8B18CF18A2}" dt="2023-11-27T10:21:55.879" v="3856" actId="164"/>
          <ac:picMkLst>
            <pc:docMk/>
            <pc:sldMk cId="3990963304" sldId="344"/>
            <ac:picMk id="7" creationId="{40B7963A-815F-C19D-91BA-6BFD7DABB064}"/>
          </ac:picMkLst>
        </pc:picChg>
        <pc:cxnChg chg="add mod">
          <ac:chgData name="Hashimoto, Chie / 橋本　知依" userId="d974ff01-1f92-419a-ba7c-6fd3fb8463af" providerId="ADAL" clId="{A3CCF48D-4367-40F2-8661-DD8B18CF18A2}" dt="2023-11-27T10:21:55.879" v="3856" actId="164"/>
          <ac:cxnSpMkLst>
            <pc:docMk/>
            <pc:sldMk cId="3990963304" sldId="344"/>
            <ac:cxnSpMk id="11" creationId="{FB60FF4A-52E9-477A-3085-6AC1F6AE4858}"/>
          </ac:cxnSpMkLst>
        </pc:cxnChg>
      </pc:sldChg>
    </pc:docChg>
  </pc:docChgLst>
  <pc:docChgLst>
    <pc:chgData name="Hashimoto, Chie / 橋本　知依" userId="d974ff01-1f92-419a-ba7c-6fd3fb8463af" providerId="ADAL" clId="{64D22CCA-7D78-404F-8213-FF1CC9D26D89}"/>
    <pc:docChg chg="undo redo custSel addSld delSld modSld sldOrd">
      <pc:chgData name="Hashimoto, Chie / 橋本　知依" userId="d974ff01-1f92-419a-ba7c-6fd3fb8463af" providerId="ADAL" clId="{64D22CCA-7D78-404F-8213-FF1CC9D26D89}" dt="2023-11-07T05:41:52.820" v="3793" actId="20577"/>
      <pc:docMkLst>
        <pc:docMk/>
      </pc:docMkLst>
      <pc:sldChg chg="modSp mod">
        <pc:chgData name="Hashimoto, Chie / 橋本　知依" userId="d974ff01-1f92-419a-ba7c-6fd3fb8463af" providerId="ADAL" clId="{64D22CCA-7D78-404F-8213-FF1CC9D26D89}" dt="2023-11-07T00:06:15.018" v="10" actId="20577"/>
        <pc:sldMkLst>
          <pc:docMk/>
          <pc:sldMk cId="3840699567" sldId="303"/>
        </pc:sldMkLst>
        <pc:spChg chg="mod">
          <ac:chgData name="Hashimoto, Chie / 橋本　知依" userId="d974ff01-1f92-419a-ba7c-6fd3fb8463af" providerId="ADAL" clId="{64D22CCA-7D78-404F-8213-FF1CC9D26D89}" dt="2023-11-07T00:06:15.018" v="10" actId="20577"/>
          <ac:spMkLst>
            <pc:docMk/>
            <pc:sldMk cId="3840699567" sldId="303"/>
            <ac:spMk id="3" creationId="{530A82E1-8E0D-434A-9DF4-7C2ABD1A07A1}"/>
          </ac:spMkLst>
        </pc:spChg>
      </pc:sldChg>
      <pc:sldChg chg="addSp delSp modSp mod">
        <pc:chgData name="Hashimoto, Chie / 橋本　知依" userId="d974ff01-1f92-419a-ba7c-6fd3fb8463af" providerId="ADAL" clId="{64D22CCA-7D78-404F-8213-FF1CC9D26D89}" dt="2023-11-07T00:13:55.485" v="392" actId="20577"/>
        <pc:sldMkLst>
          <pc:docMk/>
          <pc:sldMk cId="509033882" sldId="305"/>
        </pc:sldMkLst>
        <pc:spChg chg="mod">
          <ac:chgData name="Hashimoto, Chie / 橋本　知依" userId="d974ff01-1f92-419a-ba7c-6fd3fb8463af" providerId="ADAL" clId="{64D22CCA-7D78-404F-8213-FF1CC9D26D89}" dt="2023-11-07T00:06:23.949" v="22" actId="20577"/>
          <ac:spMkLst>
            <pc:docMk/>
            <pc:sldMk cId="509033882" sldId="305"/>
            <ac:spMk id="6" creationId="{531B4B9D-12EA-4BC5-4859-8E23CDDB1A22}"/>
          </ac:spMkLst>
        </pc:spChg>
        <pc:spChg chg="del">
          <ac:chgData name="Hashimoto, Chie / 橋本　知依" userId="d974ff01-1f92-419a-ba7c-6fd3fb8463af" providerId="ADAL" clId="{64D22CCA-7D78-404F-8213-FF1CC9D26D89}" dt="2023-11-07T00:06:36.814" v="24" actId="478"/>
          <ac:spMkLst>
            <pc:docMk/>
            <pc:sldMk cId="509033882" sldId="305"/>
            <ac:spMk id="7" creationId="{DB462E19-2AD4-6A23-1FAF-F7BF8087DC23}"/>
          </ac:spMkLst>
        </pc:spChg>
        <pc:spChg chg="del">
          <ac:chgData name="Hashimoto, Chie / 橋本　知依" userId="d974ff01-1f92-419a-ba7c-6fd3fb8463af" providerId="ADAL" clId="{64D22CCA-7D78-404F-8213-FF1CC9D26D89}" dt="2023-11-07T00:06:35.001" v="23" actId="478"/>
          <ac:spMkLst>
            <pc:docMk/>
            <pc:sldMk cId="509033882" sldId="305"/>
            <ac:spMk id="8" creationId="{060EFA88-1D8D-D8A8-2766-30DFABE47B40}"/>
          </ac:spMkLst>
        </pc:spChg>
        <pc:spChg chg="del">
          <ac:chgData name="Hashimoto, Chie / 橋本　知依" userId="d974ff01-1f92-419a-ba7c-6fd3fb8463af" providerId="ADAL" clId="{64D22CCA-7D78-404F-8213-FF1CC9D26D89}" dt="2023-11-07T00:06:35.001" v="23" actId="478"/>
          <ac:spMkLst>
            <pc:docMk/>
            <pc:sldMk cId="509033882" sldId="305"/>
            <ac:spMk id="9" creationId="{3FD80B45-95D0-6766-6080-C0EB58642D3F}"/>
          </ac:spMkLst>
        </pc:spChg>
        <pc:spChg chg="del">
          <ac:chgData name="Hashimoto, Chie / 橋本　知依" userId="d974ff01-1f92-419a-ba7c-6fd3fb8463af" providerId="ADAL" clId="{64D22CCA-7D78-404F-8213-FF1CC9D26D89}" dt="2023-11-07T00:06:35.001" v="23" actId="478"/>
          <ac:spMkLst>
            <pc:docMk/>
            <pc:sldMk cId="509033882" sldId="305"/>
            <ac:spMk id="10" creationId="{9AB43444-53DB-6BBC-AD6C-9D23C75023D8}"/>
          </ac:spMkLst>
        </pc:spChg>
        <pc:spChg chg="add mod">
          <ac:chgData name="Hashimoto, Chie / 橋本　知依" userId="d974ff01-1f92-419a-ba7c-6fd3fb8463af" providerId="ADAL" clId="{64D22CCA-7D78-404F-8213-FF1CC9D26D89}" dt="2023-11-07T00:13:20.389" v="358" actId="164"/>
          <ac:spMkLst>
            <pc:docMk/>
            <pc:sldMk cId="509033882" sldId="305"/>
            <ac:spMk id="13" creationId="{CC435B36-838C-6019-1207-2698C735358C}"/>
          </ac:spMkLst>
        </pc:spChg>
        <pc:spChg chg="del">
          <ac:chgData name="Hashimoto, Chie / 橋本　知依" userId="d974ff01-1f92-419a-ba7c-6fd3fb8463af" providerId="ADAL" clId="{64D22CCA-7D78-404F-8213-FF1CC9D26D89}" dt="2023-11-07T00:06:41.653" v="28" actId="478"/>
          <ac:spMkLst>
            <pc:docMk/>
            <pc:sldMk cId="509033882" sldId="305"/>
            <ac:spMk id="15" creationId="{1BA45130-5008-5B6D-5E0A-D7511ABAAFEC}"/>
          </ac:spMkLst>
        </pc:spChg>
        <pc:spChg chg="del">
          <ac:chgData name="Hashimoto, Chie / 橋本　知依" userId="d974ff01-1f92-419a-ba7c-6fd3fb8463af" providerId="ADAL" clId="{64D22CCA-7D78-404F-8213-FF1CC9D26D89}" dt="2023-11-07T00:06:39.725" v="26" actId="478"/>
          <ac:spMkLst>
            <pc:docMk/>
            <pc:sldMk cId="509033882" sldId="305"/>
            <ac:spMk id="16" creationId="{F98D9867-26FC-CE13-BF7E-83BF0BE2F750}"/>
          </ac:spMkLst>
        </pc:spChg>
        <pc:spChg chg="del">
          <ac:chgData name="Hashimoto, Chie / 橋本　知依" userId="d974ff01-1f92-419a-ba7c-6fd3fb8463af" providerId="ADAL" clId="{64D22CCA-7D78-404F-8213-FF1CC9D26D89}" dt="2023-11-07T00:06:40.480" v="27" actId="478"/>
          <ac:spMkLst>
            <pc:docMk/>
            <pc:sldMk cId="509033882" sldId="305"/>
            <ac:spMk id="17" creationId="{D6F23847-5F51-9D6D-F67C-E132E46F5139}"/>
          </ac:spMkLst>
        </pc:spChg>
        <pc:spChg chg="del">
          <ac:chgData name="Hashimoto, Chie / 橋本　知依" userId="d974ff01-1f92-419a-ba7c-6fd3fb8463af" providerId="ADAL" clId="{64D22CCA-7D78-404F-8213-FF1CC9D26D89}" dt="2023-11-07T00:06:38.259" v="25" actId="478"/>
          <ac:spMkLst>
            <pc:docMk/>
            <pc:sldMk cId="509033882" sldId="305"/>
            <ac:spMk id="18" creationId="{BFBDD624-2EFF-97DA-F192-A8619B02AE06}"/>
          </ac:spMkLst>
        </pc:spChg>
        <pc:grpChg chg="add mod">
          <ac:chgData name="Hashimoto, Chie / 橋本　知依" userId="d974ff01-1f92-419a-ba7c-6fd3fb8463af" providerId="ADAL" clId="{64D22CCA-7D78-404F-8213-FF1CC9D26D89}" dt="2023-11-07T00:13:20.389" v="358" actId="164"/>
          <ac:grpSpMkLst>
            <pc:docMk/>
            <pc:sldMk cId="509033882" sldId="305"/>
            <ac:grpSpMk id="19" creationId="{44479F1D-A371-0544-96DF-B353C7B18B78}"/>
          </ac:grpSpMkLst>
        </pc:grpChg>
        <pc:graphicFrameChg chg="mod modGraphic">
          <ac:chgData name="Hashimoto, Chie / 橋本　知依" userId="d974ff01-1f92-419a-ba7c-6fd3fb8463af" providerId="ADAL" clId="{64D22CCA-7D78-404F-8213-FF1CC9D26D89}" dt="2023-11-07T00:13:55.485" v="392" actId="20577"/>
          <ac:graphicFrameMkLst>
            <pc:docMk/>
            <pc:sldMk cId="509033882" sldId="305"/>
            <ac:graphicFrameMk id="28" creationId="{99FA9CBE-D388-811D-E0C2-694E6E6CE91B}"/>
          </ac:graphicFrameMkLst>
        </pc:graphicFrameChg>
        <pc:picChg chg="del">
          <ac:chgData name="Hashimoto, Chie / 橋本　知依" userId="d974ff01-1f92-419a-ba7c-6fd3fb8463af" providerId="ADAL" clId="{64D22CCA-7D78-404F-8213-FF1CC9D26D89}" dt="2023-11-07T00:06:35.001" v="23" actId="478"/>
          <ac:picMkLst>
            <pc:docMk/>
            <pc:sldMk cId="509033882" sldId="305"/>
            <ac:picMk id="5" creationId="{F4681FF7-250C-91CB-5F6B-B0D480BB087B}"/>
          </ac:picMkLst>
        </pc:picChg>
        <pc:picChg chg="add mod">
          <ac:chgData name="Hashimoto, Chie / 橋本　知依" userId="d974ff01-1f92-419a-ba7c-6fd3fb8463af" providerId="ADAL" clId="{64D22CCA-7D78-404F-8213-FF1CC9D26D89}" dt="2023-11-07T00:13:20.389" v="358" actId="164"/>
          <ac:picMkLst>
            <pc:docMk/>
            <pc:sldMk cId="509033882" sldId="305"/>
            <ac:picMk id="11" creationId="{5F677DC7-6FDD-E65E-D825-2910881FE004}"/>
          </ac:picMkLst>
        </pc:picChg>
        <pc:picChg chg="del">
          <ac:chgData name="Hashimoto, Chie / 橋本　知依" userId="d974ff01-1f92-419a-ba7c-6fd3fb8463af" providerId="ADAL" clId="{64D22CCA-7D78-404F-8213-FF1CC9D26D89}" dt="2023-11-07T00:06:35.001" v="23" actId="478"/>
          <ac:picMkLst>
            <pc:docMk/>
            <pc:sldMk cId="509033882" sldId="305"/>
            <ac:picMk id="12" creationId="{E13259DC-C80C-8F02-7B0E-353663BBCD48}"/>
          </ac:picMkLst>
        </pc:picChg>
        <pc:picChg chg="del">
          <ac:chgData name="Hashimoto, Chie / 橋本　知依" userId="d974ff01-1f92-419a-ba7c-6fd3fb8463af" providerId="ADAL" clId="{64D22CCA-7D78-404F-8213-FF1CC9D26D89}" dt="2023-11-07T00:06:35.001" v="23" actId="478"/>
          <ac:picMkLst>
            <pc:docMk/>
            <pc:sldMk cId="509033882" sldId="305"/>
            <ac:picMk id="14" creationId="{93A3E691-10C2-263E-A2F8-EACCB5C2E6D8}"/>
          </ac:picMkLst>
        </pc:picChg>
      </pc:sldChg>
      <pc:sldChg chg="del ord">
        <pc:chgData name="Hashimoto, Chie / 橋本　知依" userId="d974ff01-1f92-419a-ba7c-6fd3fb8463af" providerId="ADAL" clId="{64D22CCA-7D78-404F-8213-FF1CC9D26D89}" dt="2023-11-07T00:59:48.053" v="2028" actId="47"/>
        <pc:sldMkLst>
          <pc:docMk/>
          <pc:sldMk cId="1571775979" sldId="325"/>
        </pc:sldMkLst>
      </pc:sldChg>
      <pc:sldChg chg="del ord">
        <pc:chgData name="Hashimoto, Chie / 橋本　知依" userId="d974ff01-1f92-419a-ba7c-6fd3fb8463af" providerId="ADAL" clId="{64D22CCA-7D78-404F-8213-FF1CC9D26D89}" dt="2023-11-07T00:59:48.053" v="2028" actId="47"/>
        <pc:sldMkLst>
          <pc:docMk/>
          <pc:sldMk cId="3792151018" sldId="331"/>
        </pc:sldMkLst>
      </pc:sldChg>
      <pc:sldChg chg="del ord">
        <pc:chgData name="Hashimoto, Chie / 橋本　知依" userId="d974ff01-1f92-419a-ba7c-6fd3fb8463af" providerId="ADAL" clId="{64D22CCA-7D78-404F-8213-FF1CC9D26D89}" dt="2023-11-07T00:59:48.053" v="2028" actId="47"/>
        <pc:sldMkLst>
          <pc:docMk/>
          <pc:sldMk cId="894165318" sldId="335"/>
        </pc:sldMkLst>
      </pc:sldChg>
      <pc:sldChg chg="addSp delSp modSp mod">
        <pc:chgData name="Hashimoto, Chie / 橋本　知依" userId="d974ff01-1f92-419a-ba7c-6fd3fb8463af" providerId="ADAL" clId="{64D22CCA-7D78-404F-8213-FF1CC9D26D89}" dt="2023-11-07T05:37:56.683" v="3673" actId="1076"/>
        <pc:sldMkLst>
          <pc:docMk/>
          <pc:sldMk cId="387756159" sldId="336"/>
        </pc:sldMkLst>
        <pc:spChg chg="add mod">
          <ac:chgData name="Hashimoto, Chie / 橋本　知依" userId="d974ff01-1f92-419a-ba7c-6fd3fb8463af" providerId="ADAL" clId="{64D22CCA-7D78-404F-8213-FF1CC9D26D89}" dt="2023-11-07T00:26:45.706" v="588" actId="164"/>
          <ac:spMkLst>
            <pc:docMk/>
            <pc:sldMk cId="387756159" sldId="336"/>
            <ac:spMk id="9" creationId="{811F1FE2-0E40-01DB-B88D-4530FEF6D3DB}"/>
          </ac:spMkLst>
        </pc:spChg>
        <pc:spChg chg="add mod">
          <ac:chgData name="Hashimoto, Chie / 橋本　知依" userId="d974ff01-1f92-419a-ba7c-6fd3fb8463af" providerId="ADAL" clId="{64D22CCA-7D78-404F-8213-FF1CC9D26D89}" dt="2023-11-07T05:37:33.213" v="3629" actId="1076"/>
          <ac:spMkLst>
            <pc:docMk/>
            <pc:sldMk cId="387756159" sldId="336"/>
            <ac:spMk id="11" creationId="{17F3C417-98F1-75DB-7B9A-B9EEB2D9DE65}"/>
          </ac:spMkLst>
        </pc:spChg>
        <pc:spChg chg="add mod">
          <ac:chgData name="Hashimoto, Chie / 橋本　知依" userId="d974ff01-1f92-419a-ba7c-6fd3fb8463af" providerId="ADAL" clId="{64D22CCA-7D78-404F-8213-FF1CC9D26D89}" dt="2023-11-07T05:37:56.683" v="3673" actId="1076"/>
          <ac:spMkLst>
            <pc:docMk/>
            <pc:sldMk cId="387756159" sldId="336"/>
            <ac:spMk id="13" creationId="{8342F61E-C0C4-6534-3734-912CA0D31E0B}"/>
          </ac:spMkLst>
        </pc:spChg>
        <pc:grpChg chg="add mod">
          <ac:chgData name="Hashimoto, Chie / 橋本　知依" userId="d974ff01-1f92-419a-ba7c-6fd3fb8463af" providerId="ADAL" clId="{64D22CCA-7D78-404F-8213-FF1CC9D26D89}" dt="2023-11-07T00:27:56.387" v="697" actId="1076"/>
          <ac:grpSpMkLst>
            <pc:docMk/>
            <pc:sldMk cId="387756159" sldId="336"/>
            <ac:grpSpMk id="10" creationId="{F5802DB7-7568-5BB7-04DF-54385FA05473}"/>
          </ac:grpSpMkLst>
        </pc:grpChg>
        <pc:grpChg chg="del">
          <ac:chgData name="Hashimoto, Chie / 橋本　知依" userId="d974ff01-1f92-419a-ba7c-6fd3fb8463af" providerId="ADAL" clId="{64D22CCA-7D78-404F-8213-FF1CC9D26D89}" dt="2023-11-07T00:20:01.883" v="398" actId="478"/>
          <ac:grpSpMkLst>
            <pc:docMk/>
            <pc:sldMk cId="387756159" sldId="336"/>
            <ac:grpSpMk id="14" creationId="{DA085CA0-6BAC-66E4-1C86-74D44E378D03}"/>
          </ac:grpSpMkLst>
        </pc:grpChg>
        <pc:graphicFrameChg chg="add del mod">
          <ac:chgData name="Hashimoto, Chie / 橋本　知依" userId="d974ff01-1f92-419a-ba7c-6fd3fb8463af" providerId="ADAL" clId="{64D22CCA-7D78-404F-8213-FF1CC9D26D89}" dt="2023-11-07T00:25:48.472" v="579" actId="478"/>
          <ac:graphicFrameMkLst>
            <pc:docMk/>
            <pc:sldMk cId="387756159" sldId="336"/>
            <ac:graphicFrameMk id="2" creationId="{05E901C0-59BA-FD9D-D0CF-856F22ED9167}"/>
          </ac:graphicFrameMkLst>
        </pc:graphicFrameChg>
        <pc:graphicFrameChg chg="mod modGraphic">
          <ac:chgData name="Hashimoto, Chie / 橋本　知依" userId="d974ff01-1f92-419a-ba7c-6fd3fb8463af" providerId="ADAL" clId="{64D22CCA-7D78-404F-8213-FF1CC9D26D89}" dt="2023-11-07T05:04:56.756" v="2851" actId="20577"/>
          <ac:graphicFrameMkLst>
            <pc:docMk/>
            <pc:sldMk cId="387756159" sldId="336"/>
            <ac:graphicFrameMk id="8" creationId="{07219AAD-97A6-3628-5ADC-E4FDDF648FDB}"/>
          </ac:graphicFrameMkLst>
        </pc:graphicFrameChg>
        <pc:picChg chg="add mod modCrop">
          <ac:chgData name="Hashimoto, Chie / 橋本　知依" userId="d974ff01-1f92-419a-ba7c-6fd3fb8463af" providerId="ADAL" clId="{64D22CCA-7D78-404F-8213-FF1CC9D26D89}" dt="2023-11-07T00:26:54.877" v="591" actId="732"/>
          <ac:picMkLst>
            <pc:docMk/>
            <pc:sldMk cId="387756159" sldId="336"/>
            <ac:picMk id="7" creationId="{F2B2FBA9-F862-7196-DE48-200259DFCE0A}"/>
          </ac:picMkLst>
        </pc:picChg>
      </pc:sldChg>
      <pc:sldChg chg="addSp delSp modSp add mod">
        <pc:chgData name="Hashimoto, Chie / 橋本　知依" userId="d974ff01-1f92-419a-ba7c-6fd3fb8463af" providerId="ADAL" clId="{64D22CCA-7D78-404F-8213-FF1CC9D26D89}" dt="2023-11-07T04:59:19.708" v="2820" actId="20577"/>
        <pc:sldMkLst>
          <pc:docMk/>
          <pc:sldMk cId="2278173" sldId="337"/>
        </pc:sldMkLst>
        <pc:spChg chg="del">
          <ac:chgData name="Hashimoto, Chie / 橋本　知依" userId="d974ff01-1f92-419a-ba7c-6fd3fb8463af" providerId="ADAL" clId="{64D22CCA-7D78-404F-8213-FF1CC9D26D89}" dt="2023-11-07T00:35:01.209" v="967" actId="478"/>
          <ac:spMkLst>
            <pc:docMk/>
            <pc:sldMk cId="2278173" sldId="337"/>
            <ac:spMk id="11" creationId="{17F3C417-98F1-75DB-7B9A-B9EEB2D9DE65}"/>
          </ac:spMkLst>
        </pc:spChg>
        <pc:spChg chg="del">
          <ac:chgData name="Hashimoto, Chie / 橋本　知依" userId="d974ff01-1f92-419a-ba7c-6fd3fb8463af" providerId="ADAL" clId="{64D22CCA-7D78-404F-8213-FF1CC9D26D89}" dt="2023-11-07T00:35:02.877" v="969" actId="478"/>
          <ac:spMkLst>
            <pc:docMk/>
            <pc:sldMk cId="2278173" sldId="337"/>
            <ac:spMk id="13" creationId="{8342F61E-C0C4-6534-3734-912CA0D31E0B}"/>
          </ac:spMkLst>
        </pc:spChg>
        <pc:spChg chg="add mod">
          <ac:chgData name="Hashimoto, Chie / 橋本　知依" userId="d974ff01-1f92-419a-ba7c-6fd3fb8463af" providerId="ADAL" clId="{64D22CCA-7D78-404F-8213-FF1CC9D26D89}" dt="2023-11-07T02:00:35.436" v="2623" actId="1076"/>
          <ac:spMkLst>
            <pc:docMk/>
            <pc:sldMk cId="2278173" sldId="337"/>
            <ac:spMk id="16" creationId="{1D6AB47F-A32B-EAB7-B773-F88AB17A67AA}"/>
          </ac:spMkLst>
        </pc:spChg>
        <pc:grpChg chg="del">
          <ac:chgData name="Hashimoto, Chie / 橋本　知依" userId="d974ff01-1f92-419a-ba7c-6fd3fb8463af" providerId="ADAL" clId="{64D22CCA-7D78-404F-8213-FF1CC9D26D89}" dt="2023-11-07T00:35:01.661" v="968" actId="478"/>
          <ac:grpSpMkLst>
            <pc:docMk/>
            <pc:sldMk cId="2278173" sldId="337"/>
            <ac:grpSpMk id="10" creationId="{F5802DB7-7568-5BB7-04DF-54385FA05473}"/>
          </ac:grpSpMkLst>
        </pc:grpChg>
        <pc:graphicFrameChg chg="mod modGraphic">
          <ac:chgData name="Hashimoto, Chie / 橋本　知依" userId="d974ff01-1f92-419a-ba7c-6fd3fb8463af" providerId="ADAL" clId="{64D22CCA-7D78-404F-8213-FF1CC9D26D89}" dt="2023-11-07T04:59:19.708" v="2820" actId="20577"/>
          <ac:graphicFrameMkLst>
            <pc:docMk/>
            <pc:sldMk cId="2278173" sldId="337"/>
            <ac:graphicFrameMk id="8" creationId="{07219AAD-97A6-3628-5ADC-E4FDDF648FDB}"/>
          </ac:graphicFrameMkLst>
        </pc:graphicFrameChg>
        <pc:picChg chg="add mod modCrop">
          <ac:chgData name="Hashimoto, Chie / 橋本　知依" userId="d974ff01-1f92-419a-ba7c-6fd3fb8463af" providerId="ADAL" clId="{64D22CCA-7D78-404F-8213-FF1CC9D26D89}" dt="2023-11-07T00:40:17.160" v="1171" actId="1076"/>
          <ac:picMkLst>
            <pc:docMk/>
            <pc:sldMk cId="2278173" sldId="337"/>
            <ac:picMk id="3" creationId="{EE0D1071-8D17-D21A-5925-7C3330F63B46}"/>
          </ac:picMkLst>
        </pc:picChg>
        <pc:picChg chg="add mod modCrop">
          <ac:chgData name="Hashimoto, Chie / 橋本　知依" userId="d974ff01-1f92-419a-ba7c-6fd3fb8463af" providerId="ADAL" clId="{64D22CCA-7D78-404F-8213-FF1CC9D26D89}" dt="2023-11-07T00:40:23.108" v="1173" actId="1076"/>
          <ac:picMkLst>
            <pc:docMk/>
            <pc:sldMk cId="2278173" sldId="337"/>
            <ac:picMk id="4" creationId="{AE1ECFEA-D277-F4DC-F479-946FA641F5C0}"/>
          </ac:picMkLst>
        </pc:picChg>
        <pc:picChg chg="add del mod">
          <ac:chgData name="Hashimoto, Chie / 橋本　知依" userId="d974ff01-1f92-419a-ba7c-6fd3fb8463af" providerId="ADAL" clId="{64D22CCA-7D78-404F-8213-FF1CC9D26D89}" dt="2023-11-07T00:50:24.095" v="1526" actId="478"/>
          <ac:picMkLst>
            <pc:docMk/>
            <pc:sldMk cId="2278173" sldId="337"/>
            <ac:picMk id="12" creationId="{AA516C3E-1996-BAF3-EF24-70FF20EF940A}"/>
          </ac:picMkLst>
        </pc:picChg>
        <pc:picChg chg="add mod modCrop">
          <ac:chgData name="Hashimoto, Chie / 橋本　知依" userId="d974ff01-1f92-419a-ba7c-6fd3fb8463af" providerId="ADAL" clId="{64D22CCA-7D78-404F-8213-FF1CC9D26D89}" dt="2023-11-07T00:49:25.122" v="1395" actId="1076"/>
          <ac:picMkLst>
            <pc:docMk/>
            <pc:sldMk cId="2278173" sldId="337"/>
            <ac:picMk id="15" creationId="{294AA195-24F3-0130-EC97-16DDE17FD560}"/>
          </ac:picMkLst>
        </pc:picChg>
      </pc:sldChg>
      <pc:sldChg chg="addSp delSp modSp add mod">
        <pc:chgData name="Hashimoto, Chie / 橋本　知依" userId="d974ff01-1f92-419a-ba7c-6fd3fb8463af" providerId="ADAL" clId="{64D22CCA-7D78-404F-8213-FF1CC9D26D89}" dt="2023-11-07T05:04:34.792" v="2835" actId="20577"/>
        <pc:sldMkLst>
          <pc:docMk/>
          <pc:sldMk cId="610923321" sldId="338"/>
        </pc:sldMkLst>
        <pc:spChg chg="add mod">
          <ac:chgData name="Hashimoto, Chie / 橋本　知依" userId="d974ff01-1f92-419a-ba7c-6fd3fb8463af" providerId="ADAL" clId="{64D22CCA-7D78-404F-8213-FF1CC9D26D89}" dt="2023-11-07T01:59:07.978" v="2601" actId="14100"/>
          <ac:spMkLst>
            <pc:docMk/>
            <pc:sldMk cId="610923321" sldId="338"/>
            <ac:spMk id="18" creationId="{307DB1F0-2F02-CF93-B7EB-542767EA8462}"/>
          </ac:spMkLst>
        </pc:spChg>
        <pc:spChg chg="add mod">
          <ac:chgData name="Hashimoto, Chie / 橋本　知依" userId="d974ff01-1f92-419a-ba7c-6fd3fb8463af" providerId="ADAL" clId="{64D22CCA-7D78-404F-8213-FF1CC9D26D89}" dt="2023-11-07T01:59:17.757" v="2604" actId="14100"/>
          <ac:spMkLst>
            <pc:docMk/>
            <pc:sldMk cId="610923321" sldId="338"/>
            <ac:spMk id="21" creationId="{C5A8C477-CF3C-4992-3088-B267BD97FF1C}"/>
          </ac:spMkLst>
        </pc:spChg>
        <pc:spChg chg="add mod">
          <ac:chgData name="Hashimoto, Chie / 橋本　知依" userId="d974ff01-1f92-419a-ba7c-6fd3fb8463af" providerId="ADAL" clId="{64D22CCA-7D78-404F-8213-FF1CC9D26D89}" dt="2023-11-07T01:59:26.293" v="2607" actId="14100"/>
          <ac:spMkLst>
            <pc:docMk/>
            <pc:sldMk cId="610923321" sldId="338"/>
            <ac:spMk id="22" creationId="{858F98AD-9B33-0FFD-F3D9-18BBC52A8608}"/>
          </ac:spMkLst>
        </pc:spChg>
        <pc:spChg chg="add mod">
          <ac:chgData name="Hashimoto, Chie / 橋本　知依" userId="d974ff01-1f92-419a-ba7c-6fd3fb8463af" providerId="ADAL" clId="{64D22CCA-7D78-404F-8213-FF1CC9D26D89}" dt="2023-11-07T01:59:38.060" v="2610" actId="14100"/>
          <ac:spMkLst>
            <pc:docMk/>
            <pc:sldMk cId="610923321" sldId="338"/>
            <ac:spMk id="23" creationId="{982683EC-25B4-16BF-75B6-FA9BFFD7E417}"/>
          </ac:spMkLst>
        </pc:spChg>
        <pc:spChg chg="add mod">
          <ac:chgData name="Hashimoto, Chie / 橋本　知依" userId="d974ff01-1f92-419a-ba7c-6fd3fb8463af" providerId="ADAL" clId="{64D22CCA-7D78-404F-8213-FF1CC9D26D89}" dt="2023-11-07T02:00:57.801" v="2677" actId="1076"/>
          <ac:spMkLst>
            <pc:docMk/>
            <pc:sldMk cId="610923321" sldId="338"/>
            <ac:spMk id="32" creationId="{5C88F65E-85F9-6DD7-ABD4-0691C200786B}"/>
          </ac:spMkLst>
        </pc:spChg>
        <pc:spChg chg="add mod">
          <ac:chgData name="Hashimoto, Chie / 橋本　知依" userId="d974ff01-1f92-419a-ba7c-6fd3fb8463af" providerId="ADAL" clId="{64D22CCA-7D78-404F-8213-FF1CC9D26D89}" dt="2023-11-07T02:03:07.201" v="2812" actId="1076"/>
          <ac:spMkLst>
            <pc:docMk/>
            <pc:sldMk cId="610923321" sldId="338"/>
            <ac:spMk id="33" creationId="{018F122D-8CF7-51FB-0217-111C1BFF5EBB}"/>
          </ac:spMkLst>
        </pc:spChg>
        <pc:spChg chg="add mod">
          <ac:chgData name="Hashimoto, Chie / 橋本　知依" userId="d974ff01-1f92-419a-ba7c-6fd3fb8463af" providerId="ADAL" clId="{64D22CCA-7D78-404F-8213-FF1CC9D26D89}" dt="2023-11-07T02:02:54.264" v="2782" actId="1076"/>
          <ac:spMkLst>
            <pc:docMk/>
            <pc:sldMk cId="610923321" sldId="338"/>
            <ac:spMk id="34" creationId="{7410680A-0B2C-3597-0011-0B36726D3E5E}"/>
          </ac:spMkLst>
        </pc:spChg>
        <pc:graphicFrameChg chg="add del mod modGraphic">
          <ac:chgData name="Hashimoto, Chie / 橋本　知依" userId="d974ff01-1f92-419a-ba7c-6fd3fb8463af" providerId="ADAL" clId="{64D22CCA-7D78-404F-8213-FF1CC9D26D89}" dt="2023-11-07T05:04:34.792" v="2835" actId="20577"/>
          <ac:graphicFrameMkLst>
            <pc:docMk/>
            <pc:sldMk cId="610923321" sldId="338"/>
            <ac:graphicFrameMk id="8" creationId="{07219AAD-97A6-3628-5ADC-E4FDDF648FDB}"/>
          </ac:graphicFrameMkLst>
        </pc:graphicFrameChg>
        <pc:picChg chg="del">
          <ac:chgData name="Hashimoto, Chie / 橋本　知依" userId="d974ff01-1f92-419a-ba7c-6fd3fb8463af" providerId="ADAL" clId="{64D22CCA-7D78-404F-8213-FF1CC9D26D89}" dt="2023-11-07T00:41:14.164" v="1177" actId="478"/>
          <ac:picMkLst>
            <pc:docMk/>
            <pc:sldMk cId="610923321" sldId="338"/>
            <ac:picMk id="3" creationId="{EE0D1071-8D17-D21A-5925-7C3330F63B46}"/>
          </ac:picMkLst>
        </pc:picChg>
        <pc:picChg chg="del">
          <ac:chgData name="Hashimoto, Chie / 橋本　知依" userId="d974ff01-1f92-419a-ba7c-6fd3fb8463af" providerId="ADAL" clId="{64D22CCA-7D78-404F-8213-FF1CC9D26D89}" dt="2023-11-07T00:41:16.730" v="1180" actId="478"/>
          <ac:picMkLst>
            <pc:docMk/>
            <pc:sldMk cId="610923321" sldId="338"/>
            <ac:picMk id="4" creationId="{AE1ECFEA-D277-F4DC-F479-946FA641F5C0}"/>
          </ac:picMkLst>
        </pc:picChg>
        <pc:picChg chg="add del mod modCrop">
          <ac:chgData name="Hashimoto, Chie / 橋本　知依" userId="d974ff01-1f92-419a-ba7c-6fd3fb8463af" providerId="ADAL" clId="{64D22CCA-7D78-404F-8213-FF1CC9D26D89}" dt="2023-11-07T01:55:07.310" v="2555" actId="478"/>
          <ac:picMkLst>
            <pc:docMk/>
            <pc:sldMk cId="610923321" sldId="338"/>
            <ac:picMk id="5" creationId="{BDC96992-699D-1ADA-35B3-C90BB761FA6D}"/>
          </ac:picMkLst>
        </pc:picChg>
        <pc:picChg chg="add del mod modCrop">
          <ac:chgData name="Hashimoto, Chie / 橋本　知依" userId="d974ff01-1f92-419a-ba7c-6fd3fb8463af" providerId="ADAL" clId="{64D22CCA-7D78-404F-8213-FF1CC9D26D89}" dt="2023-11-07T01:55:06.649" v="2554" actId="478"/>
          <ac:picMkLst>
            <pc:docMk/>
            <pc:sldMk cId="610923321" sldId="338"/>
            <ac:picMk id="9" creationId="{379CD31C-5E6B-707C-9C01-F723E0C81B8D}"/>
          </ac:picMkLst>
        </pc:picChg>
        <pc:picChg chg="add del mod modCrop">
          <ac:chgData name="Hashimoto, Chie / 橋本　知依" userId="d974ff01-1f92-419a-ba7c-6fd3fb8463af" providerId="ADAL" clId="{64D22CCA-7D78-404F-8213-FF1CC9D26D89}" dt="2023-11-07T01:55:06.154" v="2553" actId="478"/>
          <ac:picMkLst>
            <pc:docMk/>
            <pc:sldMk cId="610923321" sldId="338"/>
            <ac:picMk id="11" creationId="{2709B741-767D-3A39-D378-A9CAADF91C0A}"/>
          </ac:picMkLst>
        </pc:picChg>
        <pc:picChg chg="add mod modCrop">
          <ac:chgData name="Hashimoto, Chie / 橋本　知依" userId="d974ff01-1f92-419a-ba7c-6fd3fb8463af" providerId="ADAL" clId="{64D22CCA-7D78-404F-8213-FF1CC9D26D89}" dt="2023-11-07T01:58:22.684" v="2593" actId="14100"/>
          <ac:picMkLst>
            <pc:docMk/>
            <pc:sldMk cId="610923321" sldId="338"/>
            <ac:picMk id="13" creationId="{4040D342-3336-FB98-84B8-91E0DC679587}"/>
          </ac:picMkLst>
        </pc:picChg>
        <pc:picChg chg="add mod modCrop">
          <ac:chgData name="Hashimoto, Chie / 橋本　知依" userId="d974ff01-1f92-419a-ba7c-6fd3fb8463af" providerId="ADAL" clId="{64D22CCA-7D78-404F-8213-FF1CC9D26D89}" dt="2023-11-07T01:58:25.024" v="2594" actId="1076"/>
          <ac:picMkLst>
            <pc:docMk/>
            <pc:sldMk cId="610923321" sldId="338"/>
            <ac:picMk id="15" creationId="{5206A7F9-DB09-1AED-E29E-08D96F3E3855}"/>
          </ac:picMkLst>
        </pc:picChg>
        <pc:picChg chg="add mod modCrop">
          <ac:chgData name="Hashimoto, Chie / 橋本　知依" userId="d974ff01-1f92-419a-ba7c-6fd3fb8463af" providerId="ADAL" clId="{64D22CCA-7D78-404F-8213-FF1CC9D26D89}" dt="2023-11-07T01:58:26.043" v="2595" actId="1076"/>
          <ac:picMkLst>
            <pc:docMk/>
            <pc:sldMk cId="610923321" sldId="338"/>
            <ac:picMk id="17" creationId="{BCE6D3D1-449C-3370-7F87-C8E1B6D18D8F}"/>
          </ac:picMkLst>
        </pc:picChg>
        <pc:cxnChg chg="add mod">
          <ac:chgData name="Hashimoto, Chie / 橋本　知依" userId="d974ff01-1f92-419a-ba7c-6fd3fb8463af" providerId="ADAL" clId="{64D22CCA-7D78-404F-8213-FF1CC9D26D89}" dt="2023-11-07T01:59:59.923" v="2618" actId="14100"/>
          <ac:cxnSpMkLst>
            <pc:docMk/>
            <pc:sldMk cId="610923321" sldId="338"/>
            <ac:cxnSpMk id="19" creationId="{364DF187-B46B-1C9A-172D-7FE9175F7158}"/>
          </ac:cxnSpMkLst>
        </pc:cxnChg>
        <pc:cxnChg chg="add mod">
          <ac:chgData name="Hashimoto, Chie / 橋本　知依" userId="d974ff01-1f92-419a-ba7c-6fd3fb8463af" providerId="ADAL" clId="{64D22CCA-7D78-404F-8213-FF1CC9D26D89}" dt="2023-11-07T01:59:48.914" v="2614" actId="14100"/>
          <ac:cxnSpMkLst>
            <pc:docMk/>
            <pc:sldMk cId="610923321" sldId="338"/>
            <ac:cxnSpMk id="25" creationId="{CF92C02B-BFD6-51F0-0482-BBFF8E509394}"/>
          </ac:cxnSpMkLst>
        </pc:cxnChg>
        <pc:cxnChg chg="add mod">
          <ac:chgData name="Hashimoto, Chie / 橋本　知依" userId="d974ff01-1f92-419a-ba7c-6fd3fb8463af" providerId="ADAL" clId="{64D22CCA-7D78-404F-8213-FF1CC9D26D89}" dt="2023-11-07T01:59:57.704" v="2617" actId="14100"/>
          <ac:cxnSpMkLst>
            <pc:docMk/>
            <pc:sldMk cId="610923321" sldId="338"/>
            <ac:cxnSpMk id="28" creationId="{629D97A2-5F32-EC5C-0358-F45E5CEC8545}"/>
          </ac:cxnSpMkLst>
        </pc:cxnChg>
      </pc:sldChg>
      <pc:sldChg chg="addSp delSp modSp add mod">
        <pc:chgData name="Hashimoto, Chie / 橋本　知依" userId="d974ff01-1f92-419a-ba7c-6fd3fb8463af" providerId="ADAL" clId="{64D22CCA-7D78-404F-8213-FF1CC9D26D89}" dt="2023-11-07T05:05:48.414" v="2890" actId="1076"/>
        <pc:sldMkLst>
          <pc:docMk/>
          <pc:sldMk cId="546968355" sldId="339"/>
        </pc:sldMkLst>
        <pc:spChg chg="add mod">
          <ac:chgData name="Hashimoto, Chie / 橋本　知依" userId="d974ff01-1f92-419a-ba7c-6fd3fb8463af" providerId="ADAL" clId="{64D22CCA-7D78-404F-8213-FF1CC9D26D89}" dt="2023-11-07T00:56:28.256" v="1976" actId="207"/>
          <ac:spMkLst>
            <pc:docMk/>
            <pc:sldMk cId="546968355" sldId="339"/>
            <ac:spMk id="7" creationId="{05209458-C285-177E-C095-2B223253721A}"/>
          </ac:spMkLst>
        </pc:spChg>
        <pc:spChg chg="add mod">
          <ac:chgData name="Hashimoto, Chie / 橋本　知依" userId="d974ff01-1f92-419a-ba7c-6fd3fb8463af" providerId="ADAL" clId="{64D22CCA-7D78-404F-8213-FF1CC9D26D89}" dt="2023-11-07T00:55:48.905" v="1829" actId="14100"/>
          <ac:spMkLst>
            <pc:docMk/>
            <pc:sldMk cId="546968355" sldId="339"/>
            <ac:spMk id="9" creationId="{54D4575D-D83B-43BD-D68C-2FE8CE86271A}"/>
          </ac:spMkLst>
        </pc:spChg>
        <pc:spChg chg="add mod">
          <ac:chgData name="Hashimoto, Chie / 橋本　知依" userId="d974ff01-1f92-419a-ba7c-6fd3fb8463af" providerId="ADAL" clId="{64D22CCA-7D78-404F-8213-FF1CC9D26D89}" dt="2023-11-07T01:03:40.459" v="2142" actId="14100"/>
          <ac:spMkLst>
            <pc:docMk/>
            <pc:sldMk cId="546968355" sldId="339"/>
            <ac:spMk id="12" creationId="{377D1707-6B3C-59F9-E35C-C59F4BB026F1}"/>
          </ac:spMkLst>
        </pc:spChg>
        <pc:spChg chg="add mod">
          <ac:chgData name="Hashimoto, Chie / 橋本　知依" userId="d974ff01-1f92-419a-ba7c-6fd3fb8463af" providerId="ADAL" clId="{64D22CCA-7D78-404F-8213-FF1CC9D26D89}" dt="2023-11-07T01:03:44.047" v="2144" actId="1076"/>
          <ac:spMkLst>
            <pc:docMk/>
            <pc:sldMk cId="546968355" sldId="339"/>
            <ac:spMk id="13" creationId="{284CFCF2-8D45-4F66-3A3C-8A8F2487F72F}"/>
          </ac:spMkLst>
        </pc:spChg>
        <pc:spChg chg="del mod">
          <ac:chgData name="Hashimoto, Chie / 橋本　知依" userId="d974ff01-1f92-419a-ba7c-6fd3fb8463af" providerId="ADAL" clId="{64D22CCA-7D78-404F-8213-FF1CC9D26D89}" dt="2023-11-07T00:51:25.881" v="1530" actId="478"/>
          <ac:spMkLst>
            <pc:docMk/>
            <pc:sldMk cId="546968355" sldId="339"/>
            <ac:spMk id="16" creationId="{1D6AB47F-A32B-EAB7-B773-F88AB17A67AA}"/>
          </ac:spMkLst>
        </pc:spChg>
        <pc:spChg chg="add mod">
          <ac:chgData name="Hashimoto, Chie / 橋本　知依" userId="d974ff01-1f92-419a-ba7c-6fd3fb8463af" providerId="ADAL" clId="{64D22CCA-7D78-404F-8213-FF1CC9D26D89}" dt="2023-11-07T05:05:48.414" v="2890" actId="1076"/>
          <ac:spMkLst>
            <pc:docMk/>
            <pc:sldMk cId="546968355" sldId="339"/>
            <ac:spMk id="20" creationId="{FDD276AB-A831-001B-23E9-B5B194AB64F0}"/>
          </ac:spMkLst>
        </pc:spChg>
        <pc:graphicFrameChg chg="mod modGraphic">
          <ac:chgData name="Hashimoto, Chie / 橋本　知依" userId="d974ff01-1f92-419a-ba7c-6fd3fb8463af" providerId="ADAL" clId="{64D22CCA-7D78-404F-8213-FF1CC9D26D89}" dt="2023-11-07T04:59:21.538" v="2822" actId="20577"/>
          <ac:graphicFrameMkLst>
            <pc:docMk/>
            <pc:sldMk cId="546968355" sldId="339"/>
            <ac:graphicFrameMk id="8" creationId="{07219AAD-97A6-3628-5ADC-E4FDDF648FDB}"/>
          </ac:graphicFrameMkLst>
        </pc:graphicFrameChg>
        <pc:picChg chg="del">
          <ac:chgData name="Hashimoto, Chie / 橋本　知依" userId="d974ff01-1f92-419a-ba7c-6fd3fb8463af" providerId="ADAL" clId="{64D22CCA-7D78-404F-8213-FF1CC9D26D89}" dt="2023-11-07T00:51:26.772" v="1532" actId="478"/>
          <ac:picMkLst>
            <pc:docMk/>
            <pc:sldMk cId="546968355" sldId="339"/>
            <ac:picMk id="3" creationId="{EE0D1071-8D17-D21A-5925-7C3330F63B46}"/>
          </ac:picMkLst>
        </pc:picChg>
        <pc:picChg chg="del">
          <ac:chgData name="Hashimoto, Chie / 橋本　知依" userId="d974ff01-1f92-419a-ba7c-6fd3fb8463af" providerId="ADAL" clId="{64D22CCA-7D78-404F-8213-FF1CC9D26D89}" dt="2023-11-07T00:51:26.476" v="1531" actId="478"/>
          <ac:picMkLst>
            <pc:docMk/>
            <pc:sldMk cId="546968355" sldId="339"/>
            <ac:picMk id="4" creationId="{AE1ECFEA-D277-F4DC-F479-946FA641F5C0}"/>
          </ac:picMkLst>
        </pc:picChg>
        <pc:picChg chg="add mod modCrop">
          <ac:chgData name="Hashimoto, Chie / 橋本　知依" userId="d974ff01-1f92-419a-ba7c-6fd3fb8463af" providerId="ADAL" clId="{64D22CCA-7D78-404F-8213-FF1CC9D26D89}" dt="2023-11-07T00:55:36.822" v="1826" actId="14100"/>
          <ac:picMkLst>
            <pc:docMk/>
            <pc:sldMk cId="546968355" sldId="339"/>
            <ac:picMk id="5" creationId="{9159B025-1850-6DBE-CB75-386D65BB8FCC}"/>
          </ac:picMkLst>
        </pc:picChg>
        <pc:picChg chg="add mod">
          <ac:chgData name="Hashimoto, Chie / 橋本　知依" userId="d974ff01-1f92-419a-ba7c-6fd3fb8463af" providerId="ADAL" clId="{64D22CCA-7D78-404F-8213-FF1CC9D26D89}" dt="2023-11-07T01:03:26.090" v="2137" actId="14100"/>
          <ac:picMkLst>
            <pc:docMk/>
            <pc:sldMk cId="546968355" sldId="339"/>
            <ac:picMk id="11" creationId="{2E770F2D-0C15-FDF8-BF9C-A6DD016AE5E1}"/>
          </ac:picMkLst>
        </pc:picChg>
        <pc:picChg chg="del">
          <ac:chgData name="Hashimoto, Chie / 橋本　知依" userId="d974ff01-1f92-419a-ba7c-6fd3fb8463af" providerId="ADAL" clId="{64D22CCA-7D78-404F-8213-FF1CC9D26D89}" dt="2023-11-07T00:51:23.454" v="1528" actId="478"/>
          <ac:picMkLst>
            <pc:docMk/>
            <pc:sldMk cId="546968355" sldId="339"/>
            <ac:picMk id="15" creationId="{294AA195-24F3-0130-EC97-16DDE17FD560}"/>
          </ac:picMkLst>
        </pc:picChg>
        <pc:cxnChg chg="add mod">
          <ac:chgData name="Hashimoto, Chie / 橋本　知依" userId="d974ff01-1f92-419a-ba7c-6fd3fb8463af" providerId="ADAL" clId="{64D22CCA-7D78-404F-8213-FF1CC9D26D89}" dt="2023-11-07T01:04:08.525" v="2150" actId="14100"/>
          <ac:cxnSpMkLst>
            <pc:docMk/>
            <pc:sldMk cId="546968355" sldId="339"/>
            <ac:cxnSpMk id="17" creationId="{AD54498D-1391-0A62-3BB1-F45DB08DE994}"/>
          </ac:cxnSpMkLst>
        </pc:cxnChg>
      </pc:sldChg>
      <pc:sldChg chg="addSp delSp modSp new mod ord">
        <pc:chgData name="Hashimoto, Chie / 橋本　知依" userId="d974ff01-1f92-419a-ba7c-6fd3fb8463af" providerId="ADAL" clId="{64D22CCA-7D78-404F-8213-FF1CC9D26D89}" dt="2023-11-07T05:41:52.820" v="3793" actId="20577"/>
        <pc:sldMkLst>
          <pc:docMk/>
          <pc:sldMk cId="2875237215" sldId="340"/>
        </pc:sldMkLst>
        <pc:spChg chg="del">
          <ac:chgData name="Hashimoto, Chie / 橋本　知依" userId="d974ff01-1f92-419a-ba7c-6fd3fb8463af" providerId="ADAL" clId="{64D22CCA-7D78-404F-8213-FF1CC9D26D89}" dt="2023-11-07T05:26:20.638" v="2892" actId="478"/>
          <ac:spMkLst>
            <pc:docMk/>
            <pc:sldMk cId="2875237215" sldId="340"/>
            <ac:spMk id="2" creationId="{C040E46C-0841-3F92-CCA4-AE116664BCAC}"/>
          </ac:spMkLst>
        </pc:spChg>
        <pc:spChg chg="del">
          <ac:chgData name="Hashimoto, Chie / 橋本　知依" userId="d974ff01-1f92-419a-ba7c-6fd3fb8463af" providerId="ADAL" clId="{64D22CCA-7D78-404F-8213-FF1CC9D26D89}" dt="2023-11-07T05:26:20.638" v="2892" actId="478"/>
          <ac:spMkLst>
            <pc:docMk/>
            <pc:sldMk cId="2875237215" sldId="340"/>
            <ac:spMk id="3" creationId="{A97A7687-8602-0EB6-478D-721D101185F6}"/>
          </ac:spMkLst>
        </pc:spChg>
        <pc:spChg chg="del">
          <ac:chgData name="Hashimoto, Chie / 橋本　知依" userId="d974ff01-1f92-419a-ba7c-6fd3fb8463af" providerId="ADAL" clId="{64D22CCA-7D78-404F-8213-FF1CC9D26D89}" dt="2023-11-07T05:26:20.638" v="2892" actId="478"/>
          <ac:spMkLst>
            <pc:docMk/>
            <pc:sldMk cId="2875237215" sldId="340"/>
            <ac:spMk id="4" creationId="{802C7A22-7CC1-4C86-99D0-17550744A449}"/>
          </ac:spMkLst>
        </pc:spChg>
        <pc:spChg chg="del">
          <ac:chgData name="Hashimoto, Chie / 橋本　知依" userId="d974ff01-1f92-419a-ba7c-6fd3fb8463af" providerId="ADAL" clId="{64D22CCA-7D78-404F-8213-FF1CC9D26D89}" dt="2023-11-07T05:26:20.638" v="2892" actId="478"/>
          <ac:spMkLst>
            <pc:docMk/>
            <pc:sldMk cId="2875237215" sldId="340"/>
            <ac:spMk id="5" creationId="{0197DF99-ECC5-006D-1EDA-C663589D124A}"/>
          </ac:spMkLst>
        </pc:spChg>
        <pc:spChg chg="add mod">
          <ac:chgData name="Hashimoto, Chie / 橋本　知依" userId="d974ff01-1f92-419a-ba7c-6fd3fb8463af" providerId="ADAL" clId="{64D22CCA-7D78-404F-8213-FF1CC9D26D89}" dt="2023-11-07T05:28:07.075" v="2895"/>
          <ac:spMkLst>
            <pc:docMk/>
            <pc:sldMk cId="2875237215" sldId="340"/>
            <ac:spMk id="6" creationId="{8DFB1044-C011-B5E9-E5B9-7BBB585B9522}"/>
          </ac:spMkLst>
        </pc:spChg>
        <pc:spChg chg="add mod">
          <ac:chgData name="Hashimoto, Chie / 橋本　知依" userId="d974ff01-1f92-419a-ba7c-6fd3fb8463af" providerId="ADAL" clId="{64D22CCA-7D78-404F-8213-FF1CC9D26D89}" dt="2023-11-07T05:28:40.752" v="2923" actId="113"/>
          <ac:spMkLst>
            <pc:docMk/>
            <pc:sldMk cId="2875237215" sldId="340"/>
            <ac:spMk id="7" creationId="{BA736436-5633-2A32-1577-A1CFEFBE9E3C}"/>
          </ac:spMkLst>
        </pc:spChg>
        <pc:spChg chg="add mod">
          <ac:chgData name="Hashimoto, Chie / 橋本　知依" userId="d974ff01-1f92-419a-ba7c-6fd3fb8463af" providerId="ADAL" clId="{64D22CCA-7D78-404F-8213-FF1CC9D26D89}" dt="2023-11-07T05:41:52.820" v="3793" actId="20577"/>
          <ac:spMkLst>
            <pc:docMk/>
            <pc:sldMk cId="2875237215" sldId="340"/>
            <ac:spMk id="8" creationId="{4D8BC9A6-057F-9D12-6ABE-134908070534}"/>
          </ac:spMkLst>
        </pc:spChg>
        <pc:spChg chg="add mod">
          <ac:chgData name="Hashimoto, Chie / 橋本　知依" userId="d974ff01-1f92-419a-ba7c-6fd3fb8463af" providerId="ADAL" clId="{64D22CCA-7D78-404F-8213-FF1CC9D26D89}" dt="2023-11-07T05:37:26.863" v="3627" actId="1076"/>
          <ac:spMkLst>
            <pc:docMk/>
            <pc:sldMk cId="2875237215" sldId="340"/>
            <ac:spMk id="13" creationId="{A179E69F-46C0-487F-DA2D-8536323E3A3A}"/>
          </ac:spMkLst>
        </pc:spChg>
        <pc:spChg chg="add mod">
          <ac:chgData name="Hashimoto, Chie / 橋本　知依" userId="d974ff01-1f92-419a-ba7c-6fd3fb8463af" providerId="ADAL" clId="{64D22CCA-7D78-404F-8213-FF1CC9D26D89}" dt="2023-11-07T05:37:53.736" v="3672" actId="403"/>
          <ac:spMkLst>
            <pc:docMk/>
            <pc:sldMk cId="2875237215" sldId="340"/>
            <ac:spMk id="14" creationId="{A3724F2C-D34A-DA14-383F-90D0B390ED93}"/>
          </ac:spMkLst>
        </pc:spChg>
        <pc:spChg chg="add mod">
          <ac:chgData name="Hashimoto, Chie / 橋本　知依" userId="d974ff01-1f92-419a-ba7c-6fd3fb8463af" providerId="ADAL" clId="{64D22CCA-7D78-404F-8213-FF1CC9D26D89}" dt="2023-11-07T05:38:03.988" v="3677" actId="14100"/>
          <ac:spMkLst>
            <pc:docMk/>
            <pc:sldMk cId="2875237215" sldId="340"/>
            <ac:spMk id="15" creationId="{68D9CCA4-7857-C3D2-3E0D-4E0F4FF431E7}"/>
          </ac:spMkLst>
        </pc:spChg>
        <pc:spChg chg="add mod">
          <ac:chgData name="Hashimoto, Chie / 橋本　知依" userId="d974ff01-1f92-419a-ba7c-6fd3fb8463af" providerId="ADAL" clId="{64D22CCA-7D78-404F-8213-FF1CC9D26D89}" dt="2023-11-07T05:38:09.794" v="3680" actId="14100"/>
          <ac:spMkLst>
            <pc:docMk/>
            <pc:sldMk cId="2875237215" sldId="340"/>
            <ac:spMk id="16" creationId="{AF7915F4-A44F-8B29-F90A-DF94CE30C546}"/>
          </ac:spMkLst>
        </pc:spChg>
        <pc:spChg chg="add mod">
          <ac:chgData name="Hashimoto, Chie / 橋本　知依" userId="d974ff01-1f92-419a-ba7c-6fd3fb8463af" providerId="ADAL" clId="{64D22CCA-7D78-404F-8213-FF1CC9D26D89}" dt="2023-11-07T05:38:43.986" v="3792" actId="1076"/>
          <ac:spMkLst>
            <pc:docMk/>
            <pc:sldMk cId="2875237215" sldId="340"/>
            <ac:spMk id="17" creationId="{219F81E7-A03B-0240-2CA4-34A759C6EA54}"/>
          </ac:spMkLst>
        </pc:spChg>
        <pc:picChg chg="add mod modCrop">
          <ac:chgData name="Hashimoto, Chie / 橋本　知依" userId="d974ff01-1f92-419a-ba7c-6fd3fb8463af" providerId="ADAL" clId="{64D22CCA-7D78-404F-8213-FF1CC9D26D89}" dt="2023-11-07T05:37:06.258" v="3620" actId="732"/>
          <ac:picMkLst>
            <pc:docMk/>
            <pc:sldMk cId="2875237215" sldId="340"/>
            <ac:picMk id="10" creationId="{0856A42C-FE6A-AFE4-7589-6846EE0AF13E}"/>
          </ac:picMkLst>
        </pc:picChg>
        <pc:picChg chg="add mod modCrop">
          <ac:chgData name="Hashimoto, Chie / 橋本　知依" userId="d974ff01-1f92-419a-ba7c-6fd3fb8463af" providerId="ADAL" clId="{64D22CCA-7D78-404F-8213-FF1CC9D26D89}" dt="2023-11-07T05:37:12.935" v="3623" actId="1076"/>
          <ac:picMkLst>
            <pc:docMk/>
            <pc:sldMk cId="2875237215" sldId="340"/>
            <ac:picMk id="12" creationId="{69F5724E-3F65-B5B0-C011-4BD938262323}"/>
          </ac:picMkLst>
        </pc:picChg>
      </pc:sldChg>
    </pc:docChg>
  </pc:docChgLst>
  <pc:docChgLst>
    <pc:chgData name="Hashimoto, Chie / 橋本　知依" userId="d974ff01-1f92-419a-ba7c-6fd3fb8463af" providerId="ADAL" clId="{E42CF273-9436-4AAD-B377-7F3DE749223D}"/>
    <pc:docChg chg="undo redo custSel addSld delSld modSld sldOrd">
      <pc:chgData name="Hashimoto, Chie / 橋本　知依" userId="d974ff01-1f92-419a-ba7c-6fd3fb8463af" providerId="ADAL" clId="{E42CF273-9436-4AAD-B377-7F3DE749223D}" dt="2024-04-03T06:23:24.731" v="3469" actId="20577"/>
      <pc:docMkLst>
        <pc:docMk/>
      </pc:docMkLst>
      <pc:sldChg chg="modSp mod">
        <pc:chgData name="Hashimoto, Chie / 橋本　知依" userId="d974ff01-1f92-419a-ba7c-6fd3fb8463af" providerId="ADAL" clId="{E42CF273-9436-4AAD-B377-7F3DE749223D}" dt="2024-03-31T21:02:40.220" v="5" actId="20577"/>
        <pc:sldMkLst>
          <pc:docMk/>
          <pc:sldMk cId="3840699567" sldId="303"/>
        </pc:sldMkLst>
        <pc:spChg chg="mod">
          <ac:chgData name="Hashimoto, Chie / 橋本　知依" userId="d974ff01-1f92-419a-ba7c-6fd3fb8463af" providerId="ADAL" clId="{E42CF273-9436-4AAD-B377-7F3DE749223D}" dt="2024-03-31T21:02:40.220" v="5" actId="20577"/>
          <ac:spMkLst>
            <pc:docMk/>
            <pc:sldMk cId="3840699567" sldId="303"/>
            <ac:spMk id="3" creationId="{530A82E1-8E0D-434A-9DF4-7C2ABD1A07A1}"/>
          </ac:spMkLst>
        </pc:spChg>
      </pc:sldChg>
      <pc:sldChg chg="addSp delSp modSp mod">
        <pc:chgData name="Hashimoto, Chie / 橋本　知依" userId="d974ff01-1f92-419a-ba7c-6fd3fb8463af" providerId="ADAL" clId="{E42CF273-9436-4AAD-B377-7F3DE749223D}" dt="2024-04-01T06:33:50.683" v="3457" actId="5793"/>
        <pc:sldMkLst>
          <pc:docMk/>
          <pc:sldMk cId="509033882" sldId="305"/>
        </pc:sldMkLst>
        <pc:spChg chg="mod">
          <ac:chgData name="Hashimoto, Chie / 橋本　知依" userId="d974ff01-1f92-419a-ba7c-6fd3fb8463af" providerId="ADAL" clId="{E42CF273-9436-4AAD-B377-7F3DE749223D}" dt="2024-03-31T21:02:45.337" v="9" actId="20577"/>
          <ac:spMkLst>
            <pc:docMk/>
            <pc:sldMk cId="509033882" sldId="305"/>
            <ac:spMk id="6" creationId="{531B4B9D-12EA-4BC5-4859-8E23CDDB1A22}"/>
          </ac:spMkLst>
        </pc:spChg>
        <pc:spChg chg="del">
          <ac:chgData name="Hashimoto, Chie / 橋本　知依" userId="d974ff01-1f92-419a-ba7c-6fd3fb8463af" providerId="ADAL" clId="{E42CF273-9436-4AAD-B377-7F3DE749223D}" dt="2024-03-31T21:02:52.154" v="11" actId="478"/>
          <ac:spMkLst>
            <pc:docMk/>
            <pc:sldMk cId="509033882" sldId="305"/>
            <ac:spMk id="7" creationId="{72E3CA28-FD70-B0E4-ABA3-6DC005E2AFC3}"/>
          </ac:spMkLst>
        </pc:spChg>
        <pc:spChg chg="add mod">
          <ac:chgData name="Hashimoto, Chie / 橋本　知依" userId="d974ff01-1f92-419a-ba7c-6fd3fb8463af" providerId="ADAL" clId="{E42CF273-9436-4AAD-B377-7F3DE749223D}" dt="2024-04-01T00:18:08.587" v="1483" actId="164"/>
          <ac:spMkLst>
            <pc:docMk/>
            <pc:sldMk cId="509033882" sldId="305"/>
            <ac:spMk id="9" creationId="{DA3EE73B-4B3C-F909-A5FC-0CCD403FC2CC}"/>
          </ac:spMkLst>
        </pc:spChg>
        <pc:spChg chg="add mod">
          <ac:chgData name="Hashimoto, Chie / 橋本　知依" userId="d974ff01-1f92-419a-ba7c-6fd3fb8463af" providerId="ADAL" clId="{E42CF273-9436-4AAD-B377-7F3DE749223D}" dt="2024-04-01T00:18:24.646" v="1490" actId="14100"/>
          <ac:spMkLst>
            <pc:docMk/>
            <pc:sldMk cId="509033882" sldId="305"/>
            <ac:spMk id="11" creationId="{F1D8172C-CD14-972F-B9CD-1D4B0A44F251}"/>
          </ac:spMkLst>
        </pc:spChg>
        <pc:spChg chg="add mod">
          <ac:chgData name="Hashimoto, Chie / 橋本　知依" userId="d974ff01-1f92-419a-ba7c-6fd3fb8463af" providerId="ADAL" clId="{E42CF273-9436-4AAD-B377-7F3DE749223D}" dt="2024-04-01T00:17:53.464" v="1479" actId="164"/>
          <ac:spMkLst>
            <pc:docMk/>
            <pc:sldMk cId="509033882" sldId="305"/>
            <ac:spMk id="12" creationId="{97BED4FF-E887-DC82-AEFB-E8ECD4AC5653}"/>
          </ac:spMkLst>
        </pc:spChg>
        <pc:spChg chg="add mod ord">
          <ac:chgData name="Hashimoto, Chie / 橋本　知依" userId="d974ff01-1f92-419a-ba7c-6fd3fb8463af" providerId="ADAL" clId="{E42CF273-9436-4AAD-B377-7F3DE749223D}" dt="2024-04-01T00:18:33.734" v="1495" actId="164"/>
          <ac:spMkLst>
            <pc:docMk/>
            <pc:sldMk cId="509033882" sldId="305"/>
            <ac:spMk id="26" creationId="{3542B62D-FAE2-450B-1AA8-10180201E831}"/>
          </ac:spMkLst>
        </pc:spChg>
        <pc:grpChg chg="add del mod">
          <ac:chgData name="Hashimoto, Chie / 橋本　知依" userId="d974ff01-1f92-419a-ba7c-6fd3fb8463af" providerId="ADAL" clId="{E42CF273-9436-4AAD-B377-7F3DE749223D}" dt="2024-04-01T06:33:10.486" v="3434" actId="1076"/>
          <ac:grpSpMkLst>
            <pc:docMk/>
            <pc:sldMk cId="509033882" sldId="305"/>
            <ac:grpSpMk id="22" creationId="{D6CEA715-F3F2-FE0C-3B01-0685E619F8C9}"/>
          </ac:grpSpMkLst>
        </pc:grpChg>
        <pc:grpChg chg="add del mod">
          <ac:chgData name="Hashimoto, Chie / 橋本　知依" userId="d974ff01-1f92-419a-ba7c-6fd3fb8463af" providerId="ADAL" clId="{E42CF273-9436-4AAD-B377-7F3DE749223D}" dt="2024-04-01T06:29:34.585" v="3381" actId="21"/>
          <ac:grpSpMkLst>
            <pc:docMk/>
            <pc:sldMk cId="509033882" sldId="305"/>
            <ac:grpSpMk id="23" creationId="{D37E43FC-1E64-8823-CBCA-7E323F215E76}"/>
          </ac:grpSpMkLst>
        </pc:grpChg>
        <pc:grpChg chg="add del mod">
          <ac:chgData name="Hashimoto, Chie / 橋本　知依" userId="d974ff01-1f92-419a-ba7c-6fd3fb8463af" providerId="ADAL" clId="{E42CF273-9436-4AAD-B377-7F3DE749223D}" dt="2024-04-01T06:29:34.585" v="3381" actId="21"/>
          <ac:grpSpMkLst>
            <pc:docMk/>
            <pc:sldMk cId="509033882" sldId="305"/>
            <ac:grpSpMk id="27" creationId="{6832A103-EA18-F5A2-052B-D250D96D5C2A}"/>
          </ac:grpSpMkLst>
        </pc:grpChg>
        <pc:graphicFrameChg chg="mod ord modGraphic">
          <ac:chgData name="Hashimoto, Chie / 橋本　知依" userId="d974ff01-1f92-419a-ba7c-6fd3fb8463af" providerId="ADAL" clId="{E42CF273-9436-4AAD-B377-7F3DE749223D}" dt="2024-04-01T06:33:50.683" v="3457" actId="5793"/>
          <ac:graphicFrameMkLst>
            <pc:docMk/>
            <pc:sldMk cId="509033882" sldId="305"/>
            <ac:graphicFrameMk id="14" creationId="{BAB5485D-46A9-1795-D8EB-5412EF3D411B}"/>
          </ac:graphicFrameMkLst>
        </pc:graphicFrameChg>
        <pc:picChg chg="add mod">
          <ac:chgData name="Hashimoto, Chie / 橋本　知依" userId="d974ff01-1f92-419a-ba7c-6fd3fb8463af" providerId="ADAL" clId="{E42CF273-9436-4AAD-B377-7F3DE749223D}" dt="2024-04-01T00:17:53.464" v="1479" actId="164"/>
          <ac:picMkLst>
            <pc:docMk/>
            <pc:sldMk cId="509033882" sldId="305"/>
            <ac:picMk id="4" creationId="{0896C095-EA6C-B453-C2CC-2DEE199D267F}"/>
          </ac:picMkLst>
        </pc:picChg>
        <pc:picChg chg="del">
          <ac:chgData name="Hashimoto, Chie / 橋本　知依" userId="d974ff01-1f92-419a-ba7c-6fd3fb8463af" providerId="ADAL" clId="{E42CF273-9436-4AAD-B377-7F3DE749223D}" dt="2024-03-31T21:02:50.067" v="10" actId="478"/>
          <ac:picMkLst>
            <pc:docMk/>
            <pc:sldMk cId="509033882" sldId="305"/>
            <ac:picMk id="5" creationId="{5432BC67-8852-865D-0E99-B85F11E133E1}"/>
          </ac:picMkLst>
        </pc:picChg>
        <pc:picChg chg="add del mod">
          <ac:chgData name="Hashimoto, Chie / 橋本　知依" userId="d974ff01-1f92-419a-ba7c-6fd3fb8463af" providerId="ADAL" clId="{E42CF273-9436-4AAD-B377-7F3DE749223D}" dt="2024-04-01T00:17:19.701" v="1463" actId="478"/>
          <ac:picMkLst>
            <pc:docMk/>
            <pc:sldMk cId="509033882" sldId="305"/>
            <ac:picMk id="8" creationId="{6E5F8FB5-18B5-49ED-E626-48B484AF8D9E}"/>
          </ac:picMkLst>
        </pc:picChg>
        <pc:picChg chg="add mod ord">
          <ac:chgData name="Hashimoto, Chie / 橋本　知依" userId="d974ff01-1f92-419a-ba7c-6fd3fb8463af" providerId="ADAL" clId="{E42CF273-9436-4AAD-B377-7F3DE749223D}" dt="2024-04-01T00:18:33.734" v="1495" actId="164"/>
          <ac:picMkLst>
            <pc:docMk/>
            <pc:sldMk cId="509033882" sldId="305"/>
            <ac:picMk id="16" creationId="{974B30E4-22F2-D037-5C94-D7663E470FEB}"/>
          </ac:picMkLst>
        </pc:picChg>
        <pc:picChg chg="add mod ord modCrop">
          <ac:chgData name="Hashimoto, Chie / 橋本　知依" userId="d974ff01-1f92-419a-ba7c-6fd3fb8463af" providerId="ADAL" clId="{E42CF273-9436-4AAD-B377-7F3DE749223D}" dt="2024-04-01T00:18:08.587" v="1483" actId="164"/>
          <ac:picMkLst>
            <pc:docMk/>
            <pc:sldMk cId="509033882" sldId="305"/>
            <ac:picMk id="18" creationId="{74A3783E-B4A9-11B9-62DE-D5914ED9E076}"/>
          </ac:picMkLst>
        </pc:picChg>
        <pc:picChg chg="add del mod ord modCrop">
          <ac:chgData name="Hashimoto, Chie / 橋本　知依" userId="d974ff01-1f92-419a-ba7c-6fd3fb8463af" providerId="ADAL" clId="{E42CF273-9436-4AAD-B377-7F3DE749223D}" dt="2024-04-01T06:33:14.336" v="3447" actId="22"/>
          <ac:picMkLst>
            <pc:docMk/>
            <pc:sldMk cId="509033882" sldId="305"/>
            <ac:picMk id="33" creationId="{2A961556-D1B1-5A8F-B4E3-A5396EAED7EA}"/>
          </ac:picMkLst>
        </pc:picChg>
        <pc:picChg chg="add del mod ord">
          <ac:chgData name="Hashimoto, Chie / 橋本　知依" userId="d974ff01-1f92-419a-ba7c-6fd3fb8463af" providerId="ADAL" clId="{E42CF273-9436-4AAD-B377-7F3DE749223D}" dt="2024-04-01T06:33:13.974" v="3446" actId="22"/>
          <ac:picMkLst>
            <pc:docMk/>
            <pc:sldMk cId="509033882" sldId="305"/>
            <ac:picMk id="35" creationId="{E469DCCD-015A-8B22-827B-F0EB4BC09F62}"/>
          </ac:picMkLst>
        </pc:picChg>
        <pc:cxnChg chg="add mod">
          <ac:chgData name="Hashimoto, Chie / 橋本　知依" userId="d974ff01-1f92-419a-ba7c-6fd3fb8463af" providerId="ADAL" clId="{E42CF273-9436-4AAD-B377-7F3DE749223D}" dt="2024-04-01T06:29:34.585" v="3381" actId="21"/>
          <ac:cxnSpMkLst>
            <pc:docMk/>
            <pc:sldMk cId="509033882" sldId="305"/>
            <ac:cxnSpMk id="10" creationId="{F86769A6-5341-A791-498A-E68F43AFBE9A}"/>
          </ac:cxnSpMkLst>
        </pc:cxnChg>
        <pc:cxnChg chg="add mod ord">
          <ac:chgData name="Hashimoto, Chie / 橋本　知依" userId="d974ff01-1f92-419a-ba7c-6fd3fb8463af" providerId="ADAL" clId="{E42CF273-9436-4AAD-B377-7F3DE749223D}" dt="2024-04-01T06:33:10.486" v="3434" actId="1076"/>
          <ac:cxnSpMkLst>
            <pc:docMk/>
            <pc:sldMk cId="509033882" sldId="305"/>
            <ac:cxnSpMk id="13" creationId="{1292F0D4-E668-8784-2D40-9367D0A1C0D0}"/>
          </ac:cxnSpMkLst>
        </pc:cxnChg>
        <pc:cxnChg chg="add mod">
          <ac:chgData name="Hashimoto, Chie / 橋本　知依" userId="d974ff01-1f92-419a-ba7c-6fd3fb8463af" providerId="ADAL" clId="{E42CF273-9436-4AAD-B377-7F3DE749223D}" dt="2024-04-01T06:29:34.585" v="3381" actId="21"/>
          <ac:cxnSpMkLst>
            <pc:docMk/>
            <pc:sldMk cId="509033882" sldId="305"/>
            <ac:cxnSpMk id="28" creationId="{3E4886F7-4D31-15DC-59EB-77072A06F86D}"/>
          </ac:cxnSpMkLst>
        </pc:cxnChg>
      </pc:sldChg>
      <pc:sldChg chg="delSp del mod">
        <pc:chgData name="Hashimoto, Chie / 橋本　知依" userId="d974ff01-1f92-419a-ba7c-6fd3fb8463af" providerId="ADAL" clId="{E42CF273-9436-4AAD-B377-7F3DE749223D}" dt="2024-03-31T23:00:40.526" v="708" actId="47"/>
        <pc:sldMkLst>
          <pc:docMk/>
          <pc:sldMk cId="546968355" sldId="339"/>
        </pc:sldMkLst>
        <pc:picChg chg="del">
          <ac:chgData name="Hashimoto, Chie / 橋本　知依" userId="d974ff01-1f92-419a-ba7c-6fd3fb8463af" providerId="ADAL" clId="{E42CF273-9436-4AAD-B377-7F3DE749223D}" dt="2024-03-31T23:00:35.669" v="707" actId="478"/>
          <ac:picMkLst>
            <pc:docMk/>
            <pc:sldMk cId="546968355" sldId="339"/>
            <ac:picMk id="12" creationId="{BBA58139-9FCB-8392-A960-776615A2DEF8}"/>
          </ac:picMkLst>
        </pc:picChg>
      </pc:sldChg>
      <pc:sldChg chg="addSp delSp modSp mod">
        <pc:chgData name="Hashimoto, Chie / 橋本　知依" userId="d974ff01-1f92-419a-ba7c-6fd3fb8463af" providerId="ADAL" clId="{E42CF273-9436-4AAD-B377-7F3DE749223D}" dt="2024-04-03T06:23:17.893" v="3465" actId="20577"/>
        <pc:sldMkLst>
          <pc:docMk/>
          <pc:sldMk cId="736235912" sldId="342"/>
        </pc:sldMkLst>
        <pc:spChg chg="add mod">
          <ac:chgData name="Hashimoto, Chie / 橋本　知依" userId="d974ff01-1f92-419a-ba7c-6fd3fb8463af" providerId="ADAL" clId="{E42CF273-9436-4AAD-B377-7F3DE749223D}" dt="2024-03-31T23:32:07.570" v="1428" actId="164"/>
          <ac:spMkLst>
            <pc:docMk/>
            <pc:sldMk cId="736235912" sldId="342"/>
            <ac:spMk id="5" creationId="{2F24E431-92DF-520F-72F6-90D59CFE3FEA}"/>
          </ac:spMkLst>
        </pc:spChg>
        <pc:spChg chg="del">
          <ac:chgData name="Hashimoto, Chie / 橋本　知依" userId="d974ff01-1f92-419a-ba7c-6fd3fb8463af" providerId="ADAL" clId="{E42CF273-9436-4AAD-B377-7F3DE749223D}" dt="2024-03-31T23:28:07.495" v="1132" actId="478"/>
          <ac:spMkLst>
            <pc:docMk/>
            <pc:sldMk cId="736235912" sldId="342"/>
            <ac:spMk id="16" creationId="{E0CE0C75-C4BB-DACC-A26B-0618908B668C}"/>
          </ac:spMkLst>
        </pc:spChg>
        <pc:spChg chg="del">
          <ac:chgData name="Hashimoto, Chie / 橋本　知依" userId="d974ff01-1f92-419a-ba7c-6fd3fb8463af" providerId="ADAL" clId="{E42CF273-9436-4AAD-B377-7F3DE749223D}" dt="2024-03-31T23:28:09.274" v="1134" actId="478"/>
          <ac:spMkLst>
            <pc:docMk/>
            <pc:sldMk cId="736235912" sldId="342"/>
            <ac:spMk id="20" creationId="{9F2FBAD2-080F-CF6B-20A4-0AF408D8A955}"/>
          </ac:spMkLst>
        </pc:spChg>
        <pc:grpChg chg="add mod">
          <ac:chgData name="Hashimoto, Chie / 橋本　知依" userId="d974ff01-1f92-419a-ba7c-6fd3fb8463af" providerId="ADAL" clId="{E42CF273-9436-4AAD-B377-7F3DE749223D}" dt="2024-04-03T06:23:05.121" v="3461" actId="1076"/>
          <ac:grpSpMkLst>
            <pc:docMk/>
            <pc:sldMk cId="736235912" sldId="342"/>
            <ac:grpSpMk id="9" creationId="{63601E66-9FBD-B497-90F8-A7DA67C4B02F}"/>
          </ac:grpSpMkLst>
        </pc:grpChg>
        <pc:graphicFrameChg chg="mod modGraphic">
          <ac:chgData name="Hashimoto, Chie / 橋本　知依" userId="d974ff01-1f92-419a-ba7c-6fd3fb8463af" providerId="ADAL" clId="{E42CF273-9436-4AAD-B377-7F3DE749223D}" dt="2024-04-03T06:23:17.893" v="3465" actId="20577"/>
          <ac:graphicFrameMkLst>
            <pc:docMk/>
            <pc:sldMk cId="736235912" sldId="342"/>
            <ac:graphicFrameMk id="8" creationId="{07219AAD-97A6-3628-5ADC-E4FDDF648FDB}"/>
          </ac:graphicFrameMkLst>
        </pc:graphicFrameChg>
        <pc:picChg chg="del">
          <ac:chgData name="Hashimoto, Chie / 橋本　知依" userId="d974ff01-1f92-419a-ba7c-6fd3fb8463af" providerId="ADAL" clId="{E42CF273-9436-4AAD-B377-7F3DE749223D}" dt="2024-03-31T23:01:14.964" v="722" actId="478"/>
          <ac:picMkLst>
            <pc:docMk/>
            <pc:sldMk cId="736235912" sldId="342"/>
            <ac:picMk id="3" creationId="{07566804-C862-62CE-1026-5AE9E21E5E6B}"/>
          </ac:picMkLst>
        </pc:picChg>
        <pc:picChg chg="add mod">
          <ac:chgData name="Hashimoto, Chie / 橋本　知依" userId="d974ff01-1f92-419a-ba7c-6fd3fb8463af" providerId="ADAL" clId="{E42CF273-9436-4AAD-B377-7F3DE749223D}" dt="2024-03-31T23:32:07.570" v="1428" actId="164"/>
          <ac:picMkLst>
            <pc:docMk/>
            <pc:sldMk cId="736235912" sldId="342"/>
            <ac:picMk id="4" creationId="{76CA4548-E5DF-7BB0-D2ED-C87E5DF02C7D}"/>
          </ac:picMkLst>
        </pc:picChg>
        <pc:picChg chg="del">
          <ac:chgData name="Hashimoto, Chie / 橋本　知依" userId="d974ff01-1f92-419a-ba7c-6fd3fb8463af" providerId="ADAL" clId="{E42CF273-9436-4AAD-B377-7F3DE749223D}" dt="2024-03-31T23:01:16.391" v="724" actId="478"/>
          <ac:picMkLst>
            <pc:docMk/>
            <pc:sldMk cId="736235912" sldId="342"/>
            <ac:picMk id="7" creationId="{4F76B644-6EEB-A530-70CB-92203817D466}"/>
          </ac:picMkLst>
        </pc:picChg>
        <pc:cxnChg chg="del">
          <ac:chgData name="Hashimoto, Chie / 橋本　知依" userId="d974ff01-1f92-419a-ba7c-6fd3fb8463af" providerId="ADAL" clId="{E42CF273-9436-4AAD-B377-7F3DE749223D}" dt="2024-03-31T23:28:08.441" v="1133" actId="478"/>
          <ac:cxnSpMkLst>
            <pc:docMk/>
            <pc:sldMk cId="736235912" sldId="342"/>
            <ac:cxnSpMk id="18" creationId="{21DFC306-7C86-D2FE-8639-AEC512C8F842}"/>
          </ac:cxnSpMkLst>
        </pc:cxnChg>
      </pc:sldChg>
      <pc:sldChg chg="addSp modSp mod">
        <pc:chgData name="Hashimoto, Chie / 橋本　知依" userId="d974ff01-1f92-419a-ba7c-6fd3fb8463af" providerId="ADAL" clId="{E42CF273-9436-4AAD-B377-7F3DE749223D}" dt="2024-04-03T06:23:24.731" v="3469" actId="20577"/>
        <pc:sldMkLst>
          <pc:docMk/>
          <pc:sldMk cId="2738866523" sldId="343"/>
        </pc:sldMkLst>
        <pc:spChg chg="add mod">
          <ac:chgData name="Hashimoto, Chie / 橋本　知依" userId="d974ff01-1f92-419a-ba7c-6fd3fb8463af" providerId="ADAL" clId="{E42CF273-9436-4AAD-B377-7F3DE749223D}" dt="2024-03-31T22:46:16.991" v="458" actId="1076"/>
          <ac:spMkLst>
            <pc:docMk/>
            <pc:sldMk cId="2738866523" sldId="343"/>
            <ac:spMk id="9" creationId="{FFA5E1AB-3D11-064F-D1E9-DA2D4D6F50F4}"/>
          </ac:spMkLst>
        </pc:spChg>
        <pc:spChg chg="add mod">
          <ac:chgData name="Hashimoto, Chie / 橋本　知依" userId="d974ff01-1f92-419a-ba7c-6fd3fb8463af" providerId="ADAL" clId="{E42CF273-9436-4AAD-B377-7F3DE749223D}" dt="2024-03-31T22:46:16.991" v="458" actId="1076"/>
          <ac:spMkLst>
            <pc:docMk/>
            <pc:sldMk cId="2738866523" sldId="343"/>
            <ac:spMk id="10" creationId="{6ECE938A-0766-66A9-1E54-2CEF08A09955}"/>
          </ac:spMkLst>
        </pc:spChg>
        <pc:spChg chg="add mod">
          <ac:chgData name="Hashimoto, Chie / 橋本　知依" userId="d974ff01-1f92-419a-ba7c-6fd3fb8463af" providerId="ADAL" clId="{E42CF273-9436-4AAD-B377-7F3DE749223D}" dt="2024-03-31T22:46:16.991" v="458" actId="1076"/>
          <ac:spMkLst>
            <pc:docMk/>
            <pc:sldMk cId="2738866523" sldId="343"/>
            <ac:spMk id="11" creationId="{135E6EF0-F068-9537-1AD0-2CAC135C1F22}"/>
          </ac:spMkLst>
        </pc:spChg>
        <pc:spChg chg="add mod">
          <ac:chgData name="Hashimoto, Chie / 橋本　知依" userId="d974ff01-1f92-419a-ba7c-6fd3fb8463af" providerId="ADAL" clId="{E42CF273-9436-4AAD-B377-7F3DE749223D}" dt="2024-03-31T22:46:16.991" v="458" actId="1076"/>
          <ac:spMkLst>
            <pc:docMk/>
            <pc:sldMk cId="2738866523" sldId="343"/>
            <ac:spMk id="12" creationId="{F746B6C9-B986-63BA-2E0B-EB8CD726E69D}"/>
          </ac:spMkLst>
        </pc:spChg>
        <pc:spChg chg="add mod">
          <ac:chgData name="Hashimoto, Chie / 橋本　知依" userId="d974ff01-1f92-419a-ba7c-6fd3fb8463af" providerId="ADAL" clId="{E42CF273-9436-4AAD-B377-7F3DE749223D}" dt="2024-03-31T22:46:16.991" v="458" actId="1076"/>
          <ac:spMkLst>
            <pc:docMk/>
            <pc:sldMk cId="2738866523" sldId="343"/>
            <ac:spMk id="13" creationId="{C5764E54-FE74-4D59-2A78-AF43667ABDC3}"/>
          </ac:spMkLst>
        </pc:spChg>
        <pc:spChg chg="add mod">
          <ac:chgData name="Hashimoto, Chie / 橋本　知依" userId="d974ff01-1f92-419a-ba7c-6fd3fb8463af" providerId="ADAL" clId="{E42CF273-9436-4AAD-B377-7F3DE749223D}" dt="2024-03-31T22:46:10.277" v="457" actId="1076"/>
          <ac:spMkLst>
            <pc:docMk/>
            <pc:sldMk cId="2738866523" sldId="343"/>
            <ac:spMk id="14" creationId="{7C874C93-2666-6D52-0820-170678106CFF}"/>
          </ac:spMkLst>
        </pc:spChg>
        <pc:graphicFrameChg chg="mod modGraphic">
          <ac:chgData name="Hashimoto, Chie / 橋本　知依" userId="d974ff01-1f92-419a-ba7c-6fd3fb8463af" providerId="ADAL" clId="{E42CF273-9436-4AAD-B377-7F3DE749223D}" dt="2024-04-03T06:23:24.731" v="3469" actId="20577"/>
          <ac:graphicFrameMkLst>
            <pc:docMk/>
            <pc:sldMk cId="2738866523" sldId="343"/>
            <ac:graphicFrameMk id="8" creationId="{07219AAD-97A6-3628-5ADC-E4FDDF648FDB}"/>
          </ac:graphicFrameMkLst>
        </pc:graphicFrameChg>
        <pc:picChg chg="add mod">
          <ac:chgData name="Hashimoto, Chie / 橋本　知依" userId="d974ff01-1f92-419a-ba7c-6fd3fb8463af" providerId="ADAL" clId="{E42CF273-9436-4AAD-B377-7F3DE749223D}" dt="2024-03-31T22:46:16.991" v="458" actId="1076"/>
          <ac:picMkLst>
            <pc:docMk/>
            <pc:sldMk cId="2738866523" sldId="343"/>
            <ac:picMk id="3" creationId="{8018F944-9C14-C478-F6E5-2EA45A0640DE}"/>
          </ac:picMkLst>
        </pc:picChg>
        <pc:picChg chg="add mod modCrop">
          <ac:chgData name="Hashimoto, Chie / 橋本　知依" userId="d974ff01-1f92-419a-ba7c-6fd3fb8463af" providerId="ADAL" clId="{E42CF273-9436-4AAD-B377-7F3DE749223D}" dt="2024-03-31T22:46:16.991" v="458" actId="1076"/>
          <ac:picMkLst>
            <pc:docMk/>
            <pc:sldMk cId="2738866523" sldId="343"/>
            <ac:picMk id="5" creationId="{4226984B-BCBE-09C5-9DC9-3101FCEF835F}"/>
          </ac:picMkLst>
        </pc:picChg>
        <pc:picChg chg="add mod">
          <ac:chgData name="Hashimoto, Chie / 橋本　知依" userId="d974ff01-1f92-419a-ba7c-6fd3fb8463af" providerId="ADAL" clId="{E42CF273-9436-4AAD-B377-7F3DE749223D}" dt="2024-03-31T22:46:16.991" v="458" actId="1076"/>
          <ac:picMkLst>
            <pc:docMk/>
            <pc:sldMk cId="2738866523" sldId="343"/>
            <ac:picMk id="7" creationId="{C292F743-6FF2-8F15-CED2-A2227520D703}"/>
          </ac:picMkLst>
        </pc:picChg>
        <pc:picChg chg="add mod modCrop">
          <ac:chgData name="Hashimoto, Chie / 橋本　知依" userId="d974ff01-1f92-419a-ba7c-6fd3fb8463af" providerId="ADAL" clId="{E42CF273-9436-4AAD-B377-7F3DE749223D}" dt="2024-03-31T23:00:18.356" v="706" actId="1076"/>
          <ac:picMkLst>
            <pc:docMk/>
            <pc:sldMk cId="2738866523" sldId="343"/>
            <ac:picMk id="16" creationId="{3963BC4E-A424-3EC6-9781-5778A047A43B}"/>
          </ac:picMkLst>
        </pc:picChg>
      </pc:sldChg>
      <pc:sldChg chg="addSp delSp modSp mod ord">
        <pc:chgData name="Hashimoto, Chie / 橋本　知依" userId="d974ff01-1f92-419a-ba7c-6fd3fb8463af" providerId="ADAL" clId="{E42CF273-9436-4AAD-B377-7F3DE749223D}" dt="2024-04-03T06:23:16.870" v="3464" actId="20577"/>
        <pc:sldMkLst>
          <pc:docMk/>
          <pc:sldMk cId="2695599913" sldId="344"/>
        </pc:sldMkLst>
        <pc:spChg chg="add del mod">
          <ac:chgData name="Hashimoto, Chie / 橋本　知依" userId="d974ff01-1f92-419a-ba7c-6fd3fb8463af" providerId="ADAL" clId="{E42CF273-9436-4AAD-B377-7F3DE749223D}" dt="2024-04-01T01:21:16.027" v="1847" actId="21"/>
          <ac:spMkLst>
            <pc:docMk/>
            <pc:sldMk cId="2695599913" sldId="344"/>
            <ac:spMk id="2" creationId="{C18F4A41-3D72-D602-2E3C-DE9A7A1C545A}"/>
          </ac:spMkLst>
        </pc:spChg>
        <pc:spChg chg="del mod">
          <ac:chgData name="Hashimoto, Chie / 橋本　知依" userId="d974ff01-1f92-419a-ba7c-6fd3fb8463af" providerId="ADAL" clId="{E42CF273-9436-4AAD-B377-7F3DE749223D}" dt="2024-04-01T06:15:19.287" v="3379" actId="478"/>
          <ac:spMkLst>
            <pc:docMk/>
            <pc:sldMk cId="2695599913" sldId="344"/>
            <ac:spMk id="5" creationId="{75AA1736-9380-707E-E418-5B0AAE245FDC}"/>
          </ac:spMkLst>
        </pc:spChg>
        <pc:spChg chg="add mod">
          <ac:chgData name="Hashimoto, Chie / 橋本　知依" userId="d974ff01-1f92-419a-ba7c-6fd3fb8463af" providerId="ADAL" clId="{E42CF273-9436-4AAD-B377-7F3DE749223D}" dt="2024-04-01T06:08:23.364" v="3089" actId="20577"/>
          <ac:spMkLst>
            <pc:docMk/>
            <pc:sldMk cId="2695599913" sldId="344"/>
            <ac:spMk id="9" creationId="{DC02ABB3-3B31-339B-3817-EA84F0CA2D04}"/>
          </ac:spMkLst>
        </pc:spChg>
        <pc:spChg chg="add mod">
          <ac:chgData name="Hashimoto, Chie / 橋本　知依" userId="d974ff01-1f92-419a-ba7c-6fd3fb8463af" providerId="ADAL" clId="{E42CF273-9436-4AAD-B377-7F3DE749223D}" dt="2024-04-01T06:09:22.215" v="3108" actId="164"/>
          <ac:spMkLst>
            <pc:docMk/>
            <pc:sldMk cId="2695599913" sldId="344"/>
            <ac:spMk id="12" creationId="{18CD77C7-1C58-270F-1E1E-923758552704}"/>
          </ac:spMkLst>
        </pc:spChg>
        <pc:spChg chg="add mod">
          <ac:chgData name="Hashimoto, Chie / 橋本　知依" userId="d974ff01-1f92-419a-ba7c-6fd3fb8463af" providerId="ADAL" clId="{E42CF273-9436-4AAD-B377-7F3DE749223D}" dt="2024-04-01T06:09:22.215" v="3108" actId="164"/>
          <ac:spMkLst>
            <pc:docMk/>
            <pc:sldMk cId="2695599913" sldId="344"/>
            <ac:spMk id="13" creationId="{825C33F6-D90A-7179-0A63-F3985F57E3DD}"/>
          </ac:spMkLst>
        </pc:spChg>
        <pc:spChg chg="add mod">
          <ac:chgData name="Hashimoto, Chie / 橋本　知依" userId="d974ff01-1f92-419a-ba7c-6fd3fb8463af" providerId="ADAL" clId="{E42CF273-9436-4AAD-B377-7F3DE749223D}" dt="2024-04-01T06:13:56.120" v="3378" actId="207"/>
          <ac:spMkLst>
            <pc:docMk/>
            <pc:sldMk cId="2695599913" sldId="344"/>
            <ac:spMk id="19" creationId="{C2ADAC5D-B46F-AB15-87BD-C527C6B2922D}"/>
          </ac:spMkLst>
        </pc:spChg>
        <pc:grpChg chg="add mod">
          <ac:chgData name="Hashimoto, Chie / 橋本　知依" userId="d974ff01-1f92-419a-ba7c-6fd3fb8463af" providerId="ADAL" clId="{E42CF273-9436-4AAD-B377-7F3DE749223D}" dt="2024-04-01T06:09:35.552" v="3115" actId="1076"/>
          <ac:grpSpMkLst>
            <pc:docMk/>
            <pc:sldMk cId="2695599913" sldId="344"/>
            <ac:grpSpMk id="18" creationId="{377BA1F0-93B4-945D-C715-30A9FE89C9C8}"/>
          </ac:grpSpMkLst>
        </pc:grpChg>
        <pc:graphicFrameChg chg="mod modGraphic">
          <ac:chgData name="Hashimoto, Chie / 橋本　知依" userId="d974ff01-1f92-419a-ba7c-6fd3fb8463af" providerId="ADAL" clId="{E42CF273-9436-4AAD-B377-7F3DE749223D}" dt="2024-04-03T06:23:16.870" v="3464" actId="20577"/>
          <ac:graphicFrameMkLst>
            <pc:docMk/>
            <pc:sldMk cId="2695599913" sldId="344"/>
            <ac:graphicFrameMk id="8" creationId="{07219AAD-97A6-3628-5ADC-E4FDDF648FDB}"/>
          </ac:graphicFrameMkLst>
        </pc:graphicFrameChg>
        <pc:picChg chg="del">
          <ac:chgData name="Hashimoto, Chie / 橋本　知依" userId="d974ff01-1f92-419a-ba7c-6fd3fb8463af" providerId="ADAL" clId="{E42CF273-9436-4AAD-B377-7F3DE749223D}" dt="2024-03-31T23:00:46.776" v="710" actId="478"/>
          <ac:picMkLst>
            <pc:docMk/>
            <pc:sldMk cId="2695599913" sldId="344"/>
            <ac:picMk id="4" creationId="{8E27BF61-BEDB-07AA-B5D8-55D8EF4F2FBE}"/>
          </ac:picMkLst>
        </pc:picChg>
        <pc:picChg chg="add del">
          <ac:chgData name="Hashimoto, Chie / 橋本　知依" userId="d974ff01-1f92-419a-ba7c-6fd3fb8463af" providerId="ADAL" clId="{E42CF273-9436-4AAD-B377-7F3DE749223D}" dt="2024-04-01T01:28:49.872" v="1965" actId="22"/>
          <ac:picMkLst>
            <pc:docMk/>
            <pc:sldMk cId="2695599913" sldId="344"/>
            <ac:picMk id="7" creationId="{26E4FFA5-8195-8FA1-2924-58A45B853630}"/>
          </ac:picMkLst>
        </pc:picChg>
        <pc:picChg chg="add mod modCrop">
          <ac:chgData name="Hashimoto, Chie / 橋本　知依" userId="d974ff01-1f92-419a-ba7c-6fd3fb8463af" providerId="ADAL" clId="{E42CF273-9436-4AAD-B377-7F3DE749223D}" dt="2024-04-01T06:09:34.481" v="3114" actId="732"/>
          <ac:picMkLst>
            <pc:docMk/>
            <pc:sldMk cId="2695599913" sldId="344"/>
            <ac:picMk id="11" creationId="{4936138A-1FDE-6AC9-FE11-3121F206774C}"/>
          </ac:picMkLst>
        </pc:picChg>
        <pc:cxnChg chg="add mod">
          <ac:chgData name="Hashimoto, Chie / 橋本　知依" userId="d974ff01-1f92-419a-ba7c-6fd3fb8463af" providerId="ADAL" clId="{E42CF273-9436-4AAD-B377-7F3DE749223D}" dt="2024-04-01T06:09:22.215" v="3108" actId="164"/>
          <ac:cxnSpMkLst>
            <pc:docMk/>
            <pc:sldMk cId="2695599913" sldId="344"/>
            <ac:cxnSpMk id="14" creationId="{21364B7E-3A4D-969D-7BB3-09A4C5F8AB55}"/>
          </ac:cxnSpMkLst>
        </pc:cxnChg>
      </pc:sldChg>
      <pc:sldChg chg="del">
        <pc:chgData name="Hashimoto, Chie / 橋本　知依" userId="d974ff01-1f92-419a-ba7c-6fd3fb8463af" providerId="ADAL" clId="{E42CF273-9436-4AAD-B377-7F3DE749223D}" dt="2024-03-31T23:00:41.324" v="709" actId="47"/>
        <pc:sldMkLst>
          <pc:docMk/>
          <pc:sldMk cId="806417133" sldId="345"/>
        </pc:sldMkLst>
      </pc:sldChg>
      <pc:sldChg chg="addSp delSp modSp add mod">
        <pc:chgData name="Hashimoto, Chie / 橋本　知依" userId="d974ff01-1f92-419a-ba7c-6fd3fb8463af" providerId="ADAL" clId="{E42CF273-9436-4AAD-B377-7F3DE749223D}" dt="2024-04-03T06:23:20.392" v="3467" actId="20577"/>
        <pc:sldMkLst>
          <pc:docMk/>
          <pc:sldMk cId="4019641770" sldId="345"/>
        </pc:sldMkLst>
        <pc:spChg chg="add mod">
          <ac:chgData name="Hashimoto, Chie / 橋本　知依" userId="d974ff01-1f92-419a-ba7c-6fd3fb8463af" providerId="ADAL" clId="{E42CF273-9436-4AAD-B377-7F3DE749223D}" dt="2024-03-31T23:24:07.165" v="919" actId="164"/>
          <ac:spMkLst>
            <pc:docMk/>
            <pc:sldMk cId="4019641770" sldId="345"/>
            <ac:spMk id="10" creationId="{4C9894E9-D55E-D9DA-F689-C3533DABE984}"/>
          </ac:spMkLst>
        </pc:spChg>
        <pc:spChg chg="add del mod">
          <ac:chgData name="Hashimoto, Chie / 橋本　知依" userId="d974ff01-1f92-419a-ba7c-6fd3fb8463af" providerId="ADAL" clId="{E42CF273-9436-4AAD-B377-7F3DE749223D}" dt="2024-03-31T23:24:27.942" v="924" actId="478"/>
          <ac:spMkLst>
            <pc:docMk/>
            <pc:sldMk cId="4019641770" sldId="345"/>
            <ac:spMk id="12" creationId="{FDD8E2D2-07DE-0968-4BAB-091DE9037FCC}"/>
          </ac:spMkLst>
        </pc:spChg>
        <pc:spChg chg="add mod">
          <ac:chgData name="Hashimoto, Chie / 橋本　知依" userId="d974ff01-1f92-419a-ba7c-6fd3fb8463af" providerId="ADAL" clId="{E42CF273-9436-4AAD-B377-7F3DE749223D}" dt="2024-03-31T23:25:54.881" v="1118" actId="20577"/>
          <ac:spMkLst>
            <pc:docMk/>
            <pc:sldMk cId="4019641770" sldId="345"/>
            <ac:spMk id="13" creationId="{FD26F3E8-AA76-36CB-18C3-004A9CDDCDA0}"/>
          </ac:spMkLst>
        </pc:spChg>
        <pc:spChg chg="del">
          <ac:chgData name="Hashimoto, Chie / 橋本　知依" userId="d974ff01-1f92-419a-ba7c-6fd3fb8463af" providerId="ADAL" clId="{E42CF273-9436-4AAD-B377-7F3DE749223D}" dt="2024-03-31T23:05:09.114" v="728" actId="478"/>
          <ac:spMkLst>
            <pc:docMk/>
            <pc:sldMk cId="4019641770" sldId="345"/>
            <ac:spMk id="16" creationId="{E0CE0C75-C4BB-DACC-A26B-0618908B668C}"/>
          </ac:spMkLst>
        </pc:spChg>
        <pc:spChg chg="del">
          <ac:chgData name="Hashimoto, Chie / 橋本　知依" userId="d974ff01-1f92-419a-ba7c-6fd3fb8463af" providerId="ADAL" clId="{E42CF273-9436-4AAD-B377-7F3DE749223D}" dt="2024-03-31T23:05:10.746" v="730" actId="478"/>
          <ac:spMkLst>
            <pc:docMk/>
            <pc:sldMk cId="4019641770" sldId="345"/>
            <ac:spMk id="20" creationId="{9F2FBAD2-080F-CF6B-20A4-0AF408D8A955}"/>
          </ac:spMkLst>
        </pc:spChg>
        <pc:grpChg chg="add mod">
          <ac:chgData name="Hashimoto, Chie / 橋本　知依" userId="d974ff01-1f92-419a-ba7c-6fd3fb8463af" providerId="ADAL" clId="{E42CF273-9436-4AAD-B377-7F3DE749223D}" dt="2024-03-31T23:24:07.165" v="919" actId="164"/>
          <ac:grpSpMkLst>
            <pc:docMk/>
            <pc:sldMk cId="4019641770" sldId="345"/>
            <ac:grpSpMk id="11" creationId="{7C7C20FF-BF52-0919-7482-10CC5988C154}"/>
          </ac:grpSpMkLst>
        </pc:grpChg>
        <pc:graphicFrameChg chg="mod modGraphic">
          <ac:chgData name="Hashimoto, Chie / 橋本　知依" userId="d974ff01-1f92-419a-ba7c-6fd3fb8463af" providerId="ADAL" clId="{E42CF273-9436-4AAD-B377-7F3DE749223D}" dt="2024-04-03T06:23:20.392" v="3467" actId="20577"/>
          <ac:graphicFrameMkLst>
            <pc:docMk/>
            <pc:sldMk cId="4019641770" sldId="345"/>
            <ac:graphicFrameMk id="8" creationId="{07219AAD-97A6-3628-5ADC-E4FDDF648FDB}"/>
          </ac:graphicFrameMkLst>
        </pc:graphicFrameChg>
        <pc:picChg chg="add mod">
          <ac:chgData name="Hashimoto, Chie / 橋本　知依" userId="d974ff01-1f92-419a-ba7c-6fd3fb8463af" providerId="ADAL" clId="{E42CF273-9436-4AAD-B377-7F3DE749223D}" dt="2024-03-31T23:23:34.968" v="911" actId="1076"/>
          <ac:picMkLst>
            <pc:docMk/>
            <pc:sldMk cId="4019641770" sldId="345"/>
            <ac:picMk id="3" creationId="{C047255B-E65B-79EF-0307-AD9EC57D9551}"/>
          </ac:picMkLst>
        </pc:picChg>
        <pc:picChg chg="add mod">
          <ac:chgData name="Hashimoto, Chie / 橋本　知依" userId="d974ff01-1f92-419a-ba7c-6fd3fb8463af" providerId="ADAL" clId="{E42CF273-9436-4AAD-B377-7F3DE749223D}" dt="2024-03-31T23:24:07.165" v="919" actId="164"/>
          <ac:picMkLst>
            <pc:docMk/>
            <pc:sldMk cId="4019641770" sldId="345"/>
            <ac:picMk id="5" creationId="{C188F876-C32E-FBDE-8513-ECC06BE2F879}"/>
          </ac:picMkLst>
        </pc:picChg>
        <pc:picChg chg="add del mod modCrop">
          <ac:chgData name="Hashimoto, Chie / 橋本　知依" userId="d974ff01-1f92-419a-ba7c-6fd3fb8463af" providerId="ADAL" clId="{E42CF273-9436-4AAD-B377-7F3DE749223D}" dt="2024-03-31T23:25:57.167" v="1119" actId="478"/>
          <ac:picMkLst>
            <pc:docMk/>
            <pc:sldMk cId="4019641770" sldId="345"/>
            <ac:picMk id="9" creationId="{F5A7A135-C488-6A80-58AC-8C504DD2F9A8}"/>
          </ac:picMkLst>
        </pc:picChg>
        <pc:cxnChg chg="del">
          <ac:chgData name="Hashimoto, Chie / 橋本　知依" userId="d974ff01-1f92-419a-ba7c-6fd3fb8463af" providerId="ADAL" clId="{E42CF273-9436-4AAD-B377-7F3DE749223D}" dt="2024-03-31T23:05:09.883" v="729" actId="478"/>
          <ac:cxnSpMkLst>
            <pc:docMk/>
            <pc:sldMk cId="4019641770" sldId="345"/>
            <ac:cxnSpMk id="18" creationId="{21DFC306-7C86-D2FE-8639-AEC512C8F842}"/>
          </ac:cxnSpMkLst>
        </pc:cxnChg>
      </pc:sldChg>
      <pc:sldChg chg="addSp delSp modSp add mod">
        <pc:chgData name="Hashimoto, Chie / 橋本　知依" userId="d974ff01-1f92-419a-ba7c-6fd3fb8463af" providerId="ADAL" clId="{E42CF273-9436-4AAD-B377-7F3DE749223D}" dt="2024-04-03T06:23:14.714" v="3462" actId="20577"/>
        <pc:sldMkLst>
          <pc:docMk/>
          <pc:sldMk cId="338435638" sldId="346"/>
        </pc:sldMkLst>
        <pc:spChg chg="add mod">
          <ac:chgData name="Hashimoto, Chie / 橋本　知依" userId="d974ff01-1f92-419a-ba7c-6fd3fb8463af" providerId="ADAL" clId="{E42CF273-9436-4AAD-B377-7F3DE749223D}" dt="2024-04-01T01:36:11.310" v="2226" actId="1076"/>
          <ac:spMkLst>
            <pc:docMk/>
            <pc:sldMk cId="338435638" sldId="346"/>
            <ac:spMk id="2" creationId="{C18F4A41-3D72-D602-2E3C-DE9A7A1C545A}"/>
          </ac:spMkLst>
        </pc:spChg>
        <pc:spChg chg="add del mod">
          <ac:chgData name="Hashimoto, Chie / 橋本　知依" userId="d974ff01-1f92-419a-ba7c-6fd3fb8463af" providerId="ADAL" clId="{E42CF273-9436-4AAD-B377-7F3DE749223D}" dt="2024-04-01T01:35:42.479" v="2218" actId="21"/>
          <ac:spMkLst>
            <pc:docMk/>
            <pc:sldMk cId="338435638" sldId="346"/>
            <ac:spMk id="3" creationId="{154D33AB-3CAD-2558-03B2-5F347D8C08A8}"/>
          </ac:spMkLst>
        </pc:spChg>
        <pc:spChg chg="del">
          <ac:chgData name="Hashimoto, Chie / 橋本　知依" userId="d974ff01-1f92-419a-ba7c-6fd3fb8463af" providerId="ADAL" clId="{E42CF273-9436-4AAD-B377-7F3DE749223D}" dt="2024-04-01T01:27:49.881" v="1908" actId="478"/>
          <ac:spMkLst>
            <pc:docMk/>
            <pc:sldMk cId="338435638" sldId="346"/>
            <ac:spMk id="5" creationId="{75AA1736-9380-707E-E418-5B0AAE245FDC}"/>
          </ac:spMkLst>
        </pc:spChg>
        <pc:spChg chg="add mod">
          <ac:chgData name="Hashimoto, Chie / 橋本　知依" userId="d974ff01-1f92-419a-ba7c-6fd3fb8463af" providerId="ADAL" clId="{E42CF273-9436-4AAD-B377-7F3DE749223D}" dt="2024-04-01T01:30:47.864" v="2166" actId="164"/>
          <ac:spMkLst>
            <pc:docMk/>
            <pc:sldMk cId="338435638" sldId="346"/>
            <ac:spMk id="9" creationId="{796DA520-1AAE-CD2A-879D-6DC44C2E355E}"/>
          </ac:spMkLst>
        </pc:spChg>
        <pc:spChg chg="add mod">
          <ac:chgData name="Hashimoto, Chie / 橋本　知依" userId="d974ff01-1f92-419a-ba7c-6fd3fb8463af" providerId="ADAL" clId="{E42CF273-9436-4AAD-B377-7F3DE749223D}" dt="2024-04-01T01:30:47.864" v="2166" actId="164"/>
          <ac:spMkLst>
            <pc:docMk/>
            <pc:sldMk cId="338435638" sldId="346"/>
            <ac:spMk id="11" creationId="{82DB4218-80DA-C969-FA4F-37B8ACBE3B98}"/>
          </ac:spMkLst>
        </pc:spChg>
        <pc:spChg chg="add mod">
          <ac:chgData name="Hashimoto, Chie / 橋本　知依" userId="d974ff01-1f92-419a-ba7c-6fd3fb8463af" providerId="ADAL" clId="{E42CF273-9436-4AAD-B377-7F3DE749223D}" dt="2024-04-01T01:31:10.306" v="2180" actId="1076"/>
          <ac:spMkLst>
            <pc:docMk/>
            <pc:sldMk cId="338435638" sldId="346"/>
            <ac:spMk id="15" creationId="{469431A0-C067-A3B4-9F0B-52C8413EAB31}"/>
          </ac:spMkLst>
        </pc:spChg>
        <pc:spChg chg="add mod">
          <ac:chgData name="Hashimoto, Chie / 橋本　知依" userId="d974ff01-1f92-419a-ba7c-6fd3fb8463af" providerId="ADAL" clId="{E42CF273-9436-4AAD-B377-7F3DE749223D}" dt="2024-04-01T01:31:18.716" v="2188" actId="20577"/>
          <ac:spMkLst>
            <pc:docMk/>
            <pc:sldMk cId="338435638" sldId="346"/>
            <ac:spMk id="16" creationId="{9D80AFA9-BF43-0B41-F9BD-C4676F9C369B}"/>
          </ac:spMkLst>
        </pc:spChg>
        <pc:spChg chg="add mod">
          <ac:chgData name="Hashimoto, Chie / 橋本　知依" userId="d974ff01-1f92-419a-ba7c-6fd3fb8463af" providerId="ADAL" clId="{E42CF273-9436-4AAD-B377-7F3DE749223D}" dt="2024-04-01T05:55:03.102" v="2258" actId="1076"/>
          <ac:spMkLst>
            <pc:docMk/>
            <pc:sldMk cId="338435638" sldId="346"/>
            <ac:spMk id="19" creationId="{EC756C5E-5D68-C8F9-446A-5A10517FFEB6}"/>
          </ac:spMkLst>
        </pc:spChg>
        <pc:grpChg chg="add mod">
          <ac:chgData name="Hashimoto, Chie / 橋本　知依" userId="d974ff01-1f92-419a-ba7c-6fd3fb8463af" providerId="ADAL" clId="{E42CF273-9436-4AAD-B377-7F3DE749223D}" dt="2024-04-01T01:30:58.718" v="2171" actId="14100"/>
          <ac:grpSpMkLst>
            <pc:docMk/>
            <pc:sldMk cId="338435638" sldId="346"/>
            <ac:grpSpMk id="14" creationId="{27BD64E7-CFE3-F4CE-CCD0-070F4451B1DF}"/>
          </ac:grpSpMkLst>
        </pc:grpChg>
        <pc:graphicFrameChg chg="mod modGraphic">
          <ac:chgData name="Hashimoto, Chie / 橋本　知依" userId="d974ff01-1f92-419a-ba7c-6fd3fb8463af" providerId="ADAL" clId="{E42CF273-9436-4AAD-B377-7F3DE749223D}" dt="2024-04-03T06:23:14.714" v="3462" actId="20577"/>
          <ac:graphicFrameMkLst>
            <pc:docMk/>
            <pc:sldMk cId="338435638" sldId="346"/>
            <ac:graphicFrameMk id="8" creationId="{07219AAD-97A6-3628-5ADC-E4FDDF648FDB}"/>
          </ac:graphicFrameMkLst>
        </pc:graphicFrameChg>
        <pc:picChg chg="add mod modCrop">
          <ac:chgData name="Hashimoto, Chie / 橋本　知依" userId="d974ff01-1f92-419a-ba7c-6fd3fb8463af" providerId="ADAL" clId="{E42CF273-9436-4AAD-B377-7F3DE749223D}" dt="2024-04-01T01:30:47.864" v="2166" actId="164"/>
          <ac:picMkLst>
            <pc:docMk/>
            <pc:sldMk cId="338435638" sldId="346"/>
            <ac:picMk id="7" creationId="{64B7FD4B-3CB6-6981-B120-36BF1DF658D9}"/>
          </ac:picMkLst>
        </pc:picChg>
        <pc:picChg chg="add mod modCrop">
          <ac:chgData name="Hashimoto, Chie / 橋本　知依" userId="d974ff01-1f92-419a-ba7c-6fd3fb8463af" providerId="ADAL" clId="{E42CF273-9436-4AAD-B377-7F3DE749223D}" dt="2024-04-01T05:54:47.764" v="2227" actId="1076"/>
          <ac:picMkLst>
            <pc:docMk/>
            <pc:sldMk cId="338435638" sldId="346"/>
            <ac:picMk id="18" creationId="{1D0870C5-3FE7-BAC6-4034-E06403038FCF}"/>
          </ac:picMkLst>
        </pc:picChg>
        <pc:cxnChg chg="add mod">
          <ac:chgData name="Hashimoto, Chie / 橋本　知依" userId="d974ff01-1f92-419a-ba7c-6fd3fb8463af" providerId="ADAL" clId="{E42CF273-9436-4AAD-B377-7F3DE749223D}" dt="2024-04-01T01:30:47.864" v="2166" actId="164"/>
          <ac:cxnSpMkLst>
            <pc:docMk/>
            <pc:sldMk cId="338435638" sldId="346"/>
            <ac:cxnSpMk id="10" creationId="{C562A856-16C9-1A09-3577-8C12F5CC6922}"/>
          </ac:cxnSpMkLst>
        </pc:cxnChg>
      </pc:sldChg>
      <pc:sldChg chg="addSp delSp modSp add mod">
        <pc:chgData name="Hashimoto, Chie / 橋本　知依" userId="d974ff01-1f92-419a-ba7c-6fd3fb8463af" providerId="ADAL" clId="{E42CF273-9436-4AAD-B377-7F3DE749223D}" dt="2024-04-03T06:23:15.805" v="3463" actId="20577"/>
        <pc:sldMkLst>
          <pc:docMk/>
          <pc:sldMk cId="3615076647" sldId="347"/>
        </pc:sldMkLst>
        <pc:spChg chg="add mod">
          <ac:chgData name="Hashimoto, Chie / 橋本　知依" userId="d974ff01-1f92-419a-ba7c-6fd3fb8463af" providerId="ADAL" clId="{E42CF273-9436-4AAD-B377-7F3DE749223D}" dt="2024-04-01T05:56:07.308" v="2317" actId="20577"/>
          <ac:spMkLst>
            <pc:docMk/>
            <pc:sldMk cId="3615076647" sldId="347"/>
            <ac:spMk id="3" creationId="{154D33AB-3CAD-2558-03B2-5F347D8C08A8}"/>
          </ac:spMkLst>
        </pc:spChg>
        <pc:spChg chg="del">
          <ac:chgData name="Hashimoto, Chie / 橋本　知依" userId="d974ff01-1f92-419a-ba7c-6fd3fb8463af" providerId="ADAL" clId="{E42CF273-9436-4AAD-B377-7F3DE749223D}" dt="2024-04-01T06:00:57.730" v="2547" actId="478"/>
          <ac:spMkLst>
            <pc:docMk/>
            <pc:sldMk cId="3615076647" sldId="347"/>
            <ac:spMk id="5" creationId="{75AA1736-9380-707E-E418-5B0AAE245FDC}"/>
          </ac:spMkLst>
        </pc:spChg>
        <pc:spChg chg="add mod">
          <ac:chgData name="Hashimoto, Chie / 橋本　知依" userId="d974ff01-1f92-419a-ba7c-6fd3fb8463af" providerId="ADAL" clId="{E42CF273-9436-4AAD-B377-7F3DE749223D}" dt="2024-04-01T05:59:02.386" v="2361" actId="14100"/>
          <ac:spMkLst>
            <pc:docMk/>
            <pc:sldMk cId="3615076647" sldId="347"/>
            <ac:spMk id="12" creationId="{66D21F75-256E-F990-9C21-472B865B6378}"/>
          </ac:spMkLst>
        </pc:spChg>
        <pc:spChg chg="add mod">
          <ac:chgData name="Hashimoto, Chie / 橋本　知依" userId="d974ff01-1f92-419a-ba7c-6fd3fb8463af" providerId="ADAL" clId="{E42CF273-9436-4AAD-B377-7F3DE749223D}" dt="2024-04-01T05:59:10.103" v="2364" actId="14100"/>
          <ac:spMkLst>
            <pc:docMk/>
            <pc:sldMk cId="3615076647" sldId="347"/>
            <ac:spMk id="13" creationId="{7A7361AC-3346-0C83-F39D-4D8773F053BA}"/>
          </ac:spMkLst>
        </pc:spChg>
        <pc:spChg chg="add mod">
          <ac:chgData name="Hashimoto, Chie / 橋本　知依" userId="d974ff01-1f92-419a-ba7c-6fd3fb8463af" providerId="ADAL" clId="{E42CF273-9436-4AAD-B377-7F3DE749223D}" dt="2024-04-01T05:59:54.903" v="2392" actId="14100"/>
          <ac:spMkLst>
            <pc:docMk/>
            <pc:sldMk cId="3615076647" sldId="347"/>
            <ac:spMk id="14" creationId="{B332767C-43A5-9D47-89BF-5D40362A46B4}"/>
          </ac:spMkLst>
        </pc:spChg>
        <pc:spChg chg="add mod">
          <ac:chgData name="Hashimoto, Chie / 橋本　知依" userId="d974ff01-1f92-419a-ba7c-6fd3fb8463af" providerId="ADAL" clId="{E42CF273-9436-4AAD-B377-7F3DE749223D}" dt="2024-04-01T06:02:05.564" v="2580" actId="1076"/>
          <ac:spMkLst>
            <pc:docMk/>
            <pc:sldMk cId="3615076647" sldId="347"/>
            <ac:spMk id="27" creationId="{ABE869B6-F255-A980-02BD-E4CE60ED513B}"/>
          </ac:spMkLst>
        </pc:spChg>
        <pc:spChg chg="add mod">
          <ac:chgData name="Hashimoto, Chie / 橋本　知依" userId="d974ff01-1f92-419a-ba7c-6fd3fb8463af" providerId="ADAL" clId="{E42CF273-9436-4AAD-B377-7F3DE749223D}" dt="2024-04-01T06:00:53.353" v="2544" actId="1076"/>
          <ac:spMkLst>
            <pc:docMk/>
            <pc:sldMk cId="3615076647" sldId="347"/>
            <ac:spMk id="28" creationId="{9BB8CE54-5B89-DF35-2D23-A9CF884543C1}"/>
          </ac:spMkLst>
        </pc:spChg>
        <pc:spChg chg="add del mod">
          <ac:chgData name="Hashimoto, Chie / 橋本　知依" userId="d974ff01-1f92-419a-ba7c-6fd3fb8463af" providerId="ADAL" clId="{E42CF273-9436-4AAD-B377-7F3DE749223D}" dt="2024-04-01T06:00:56.109" v="2546" actId="478"/>
          <ac:spMkLst>
            <pc:docMk/>
            <pc:sldMk cId="3615076647" sldId="347"/>
            <ac:spMk id="29" creationId="{043FF4C8-2C15-E8EE-038E-3AA2E84197BD}"/>
          </ac:spMkLst>
        </pc:spChg>
        <pc:spChg chg="add mod">
          <ac:chgData name="Hashimoto, Chie / 橋本　知依" userId="d974ff01-1f92-419a-ba7c-6fd3fb8463af" providerId="ADAL" clId="{E42CF273-9436-4AAD-B377-7F3DE749223D}" dt="2024-04-01T06:05:38.642" v="2933" actId="1076"/>
          <ac:spMkLst>
            <pc:docMk/>
            <pc:sldMk cId="3615076647" sldId="347"/>
            <ac:spMk id="30" creationId="{5F3C50DA-D198-9E8D-FA91-A060116C3E5A}"/>
          </ac:spMkLst>
        </pc:spChg>
        <pc:spChg chg="add mod">
          <ac:chgData name="Hashimoto, Chie / 橋本　知依" userId="d974ff01-1f92-419a-ba7c-6fd3fb8463af" providerId="ADAL" clId="{E42CF273-9436-4AAD-B377-7F3DE749223D}" dt="2024-04-01T06:06:46.381" v="3040" actId="20577"/>
          <ac:spMkLst>
            <pc:docMk/>
            <pc:sldMk cId="3615076647" sldId="347"/>
            <ac:spMk id="31" creationId="{73D18D78-E401-C22C-7788-6CEB545FA23B}"/>
          </ac:spMkLst>
        </pc:spChg>
        <pc:spChg chg="add mod">
          <ac:chgData name="Hashimoto, Chie / 橋本　知依" userId="d974ff01-1f92-419a-ba7c-6fd3fb8463af" providerId="ADAL" clId="{E42CF273-9436-4AAD-B377-7F3DE749223D}" dt="2024-04-01T06:04:29.313" v="2794" actId="1076"/>
          <ac:spMkLst>
            <pc:docMk/>
            <pc:sldMk cId="3615076647" sldId="347"/>
            <ac:spMk id="34" creationId="{33C77DFC-5F15-DC41-C43A-623A5615EE9A}"/>
          </ac:spMkLst>
        </pc:spChg>
        <pc:spChg chg="add mod">
          <ac:chgData name="Hashimoto, Chie / 橋本　知依" userId="d974ff01-1f92-419a-ba7c-6fd3fb8463af" providerId="ADAL" clId="{E42CF273-9436-4AAD-B377-7F3DE749223D}" dt="2024-04-01T06:06:03.282" v="2954" actId="14100"/>
          <ac:spMkLst>
            <pc:docMk/>
            <pc:sldMk cId="3615076647" sldId="347"/>
            <ac:spMk id="35" creationId="{CEA7CBA1-1120-B2D8-C501-F13DADAFCF35}"/>
          </ac:spMkLst>
        </pc:spChg>
        <pc:spChg chg="add mod">
          <ac:chgData name="Hashimoto, Chie / 橋本　知依" userId="d974ff01-1f92-419a-ba7c-6fd3fb8463af" providerId="ADAL" clId="{E42CF273-9436-4AAD-B377-7F3DE749223D}" dt="2024-04-01T06:06:01.362" v="2953" actId="1037"/>
          <ac:spMkLst>
            <pc:docMk/>
            <pc:sldMk cId="3615076647" sldId="347"/>
            <ac:spMk id="36" creationId="{CA96974C-A722-E073-1799-2AF7FC42501D}"/>
          </ac:spMkLst>
        </pc:spChg>
        <pc:graphicFrameChg chg="mod modGraphic">
          <ac:chgData name="Hashimoto, Chie / 橋本　知依" userId="d974ff01-1f92-419a-ba7c-6fd3fb8463af" providerId="ADAL" clId="{E42CF273-9436-4AAD-B377-7F3DE749223D}" dt="2024-04-03T06:23:15.805" v="3463" actId="20577"/>
          <ac:graphicFrameMkLst>
            <pc:docMk/>
            <pc:sldMk cId="3615076647" sldId="347"/>
            <ac:graphicFrameMk id="8" creationId="{07219AAD-97A6-3628-5ADC-E4FDDF648FDB}"/>
          </ac:graphicFrameMkLst>
        </pc:graphicFrameChg>
        <pc:picChg chg="add mod modCrop">
          <ac:chgData name="Hashimoto, Chie / 橋本　知依" userId="d974ff01-1f92-419a-ba7c-6fd3fb8463af" providerId="ADAL" clId="{E42CF273-9436-4AAD-B377-7F3DE749223D}" dt="2024-04-01T05:58:49.008" v="2356" actId="14100"/>
          <ac:picMkLst>
            <pc:docMk/>
            <pc:sldMk cId="3615076647" sldId="347"/>
            <ac:picMk id="4" creationId="{23288694-5CBC-0ADE-6135-17A728E8C958}"/>
          </ac:picMkLst>
        </pc:picChg>
        <pc:picChg chg="add mod ord">
          <ac:chgData name="Hashimoto, Chie / 橋本　知依" userId="d974ff01-1f92-419a-ba7c-6fd3fb8463af" providerId="ADAL" clId="{E42CF273-9436-4AAD-B377-7F3DE749223D}" dt="2024-04-01T05:58:51.360" v="2357" actId="1076"/>
          <ac:picMkLst>
            <pc:docMk/>
            <pc:sldMk cId="3615076647" sldId="347"/>
            <ac:picMk id="9" creationId="{B294E59F-EBEB-96F6-F64F-55FEB4D6C18B}"/>
          </ac:picMkLst>
        </pc:picChg>
        <pc:picChg chg="add mod modCrop">
          <ac:chgData name="Hashimoto, Chie / 橋本　知依" userId="d974ff01-1f92-419a-ba7c-6fd3fb8463af" providerId="ADAL" clId="{E42CF273-9436-4AAD-B377-7F3DE749223D}" dt="2024-04-01T05:58:49.008" v="2356" actId="14100"/>
          <ac:picMkLst>
            <pc:docMk/>
            <pc:sldMk cId="3615076647" sldId="347"/>
            <ac:picMk id="11" creationId="{81AD813D-AC19-44FD-8352-74A326B90FAA}"/>
          </ac:picMkLst>
        </pc:picChg>
        <pc:picChg chg="add mod modCrop">
          <ac:chgData name="Hashimoto, Chie / 橋本　知依" userId="d974ff01-1f92-419a-ba7c-6fd3fb8463af" providerId="ADAL" clId="{E42CF273-9436-4AAD-B377-7F3DE749223D}" dt="2024-04-01T06:04:58.150" v="2872" actId="1076"/>
          <ac:picMkLst>
            <pc:docMk/>
            <pc:sldMk cId="3615076647" sldId="347"/>
            <ac:picMk id="33" creationId="{4A0F0E04-FE92-416F-510C-A638D8D3DE2E}"/>
          </ac:picMkLst>
        </pc:picChg>
        <pc:cxnChg chg="add mod">
          <ac:chgData name="Hashimoto, Chie / 橋本　知依" userId="d974ff01-1f92-419a-ba7c-6fd3fb8463af" providerId="ADAL" clId="{E42CF273-9436-4AAD-B377-7F3DE749223D}" dt="2024-04-01T05:59:37.330" v="2385" actId="14100"/>
          <ac:cxnSpMkLst>
            <pc:docMk/>
            <pc:sldMk cId="3615076647" sldId="347"/>
            <ac:cxnSpMk id="15" creationId="{1531797C-7474-8414-F9A7-B709A5DC55F4}"/>
          </ac:cxnSpMkLst>
        </pc:cxnChg>
        <pc:cxnChg chg="add mod">
          <ac:chgData name="Hashimoto, Chie / 橋本　知依" userId="d974ff01-1f92-419a-ba7c-6fd3fb8463af" providerId="ADAL" clId="{E42CF273-9436-4AAD-B377-7F3DE749223D}" dt="2024-04-01T05:59:44.935" v="2388" actId="14100"/>
          <ac:cxnSpMkLst>
            <pc:docMk/>
            <pc:sldMk cId="3615076647" sldId="347"/>
            <ac:cxnSpMk id="21" creationId="{01503B49-50F4-B872-2572-742FA46DA1B8}"/>
          </ac:cxnSpMkLst>
        </pc:cxnChg>
        <pc:cxnChg chg="add mod">
          <ac:chgData name="Hashimoto, Chie / 橋本　知依" userId="d974ff01-1f92-419a-ba7c-6fd3fb8463af" providerId="ADAL" clId="{E42CF273-9436-4AAD-B377-7F3DE749223D}" dt="2024-04-01T06:00:01.368" v="2395" actId="14100"/>
          <ac:cxnSpMkLst>
            <pc:docMk/>
            <pc:sldMk cId="3615076647" sldId="347"/>
            <ac:cxnSpMk id="24" creationId="{B0878C87-A2C8-95F6-14B4-88CBD0F50AB1}"/>
          </ac:cxnSpMkLst>
        </pc:cxnChg>
        <pc:cxnChg chg="add mod">
          <ac:chgData name="Hashimoto, Chie / 橋本　知依" userId="d974ff01-1f92-419a-ba7c-6fd3fb8463af" providerId="ADAL" clId="{E42CF273-9436-4AAD-B377-7F3DE749223D}" dt="2024-04-01T06:06:09.366" v="2957" actId="14100"/>
          <ac:cxnSpMkLst>
            <pc:docMk/>
            <pc:sldMk cId="3615076647" sldId="347"/>
            <ac:cxnSpMk id="37" creationId="{14E8A35B-67AF-4996-9F6D-C8B544B36DC0}"/>
          </ac:cxnSpMkLst>
        </pc:cxnChg>
      </pc:sldChg>
      <pc:sldChg chg="add del">
        <pc:chgData name="Hashimoto, Chie / 橋本　知依" userId="d974ff01-1f92-419a-ba7c-6fd3fb8463af" providerId="ADAL" clId="{E42CF273-9436-4AAD-B377-7F3DE749223D}" dt="2024-04-03T06:22:53.824" v="3459" actId="47"/>
        <pc:sldMkLst>
          <pc:docMk/>
          <pc:sldMk cId="865321650" sldId="348"/>
        </pc:sldMkLst>
      </pc:sldChg>
    </pc:docChg>
  </pc:docChgLst>
  <pc:docChgLst>
    <pc:chgData name="Hashimoto, Chie / 橋本　知依" userId="d974ff01-1f92-419a-ba7c-6fd3fb8463af" providerId="ADAL" clId="{3485A9C7-30D7-46E9-9301-54AE09DB4798}"/>
    <pc:docChg chg="undo redo custSel addSld delSld modSld">
      <pc:chgData name="Hashimoto, Chie / 橋本　知依" userId="d974ff01-1f92-419a-ba7c-6fd3fb8463af" providerId="ADAL" clId="{3485A9C7-30D7-46E9-9301-54AE09DB4798}" dt="2024-01-30T05:06:55.520" v="1948" actId="20577"/>
      <pc:docMkLst>
        <pc:docMk/>
      </pc:docMkLst>
      <pc:sldChg chg="modSp mod">
        <pc:chgData name="Hashimoto, Chie / 橋本　知依" userId="d974ff01-1f92-419a-ba7c-6fd3fb8463af" providerId="ADAL" clId="{3485A9C7-30D7-46E9-9301-54AE09DB4798}" dt="2024-01-30T04:15:35.883" v="9" actId="20577"/>
        <pc:sldMkLst>
          <pc:docMk/>
          <pc:sldMk cId="3840699567" sldId="303"/>
        </pc:sldMkLst>
        <pc:spChg chg="mod">
          <ac:chgData name="Hashimoto, Chie / 橋本　知依" userId="d974ff01-1f92-419a-ba7c-6fd3fb8463af" providerId="ADAL" clId="{3485A9C7-30D7-46E9-9301-54AE09DB4798}" dt="2024-01-30T04:15:35.883" v="9" actId="20577"/>
          <ac:spMkLst>
            <pc:docMk/>
            <pc:sldMk cId="3840699567" sldId="303"/>
            <ac:spMk id="3" creationId="{530A82E1-8E0D-434A-9DF4-7C2ABD1A07A1}"/>
          </ac:spMkLst>
        </pc:spChg>
      </pc:sldChg>
      <pc:sldChg chg="addSp delSp modSp mod">
        <pc:chgData name="Hashimoto, Chie / 橋本　知依" userId="d974ff01-1f92-419a-ba7c-6fd3fb8463af" providerId="ADAL" clId="{3485A9C7-30D7-46E9-9301-54AE09DB4798}" dt="2024-01-30T05:06:55.520" v="1948" actId="20577"/>
        <pc:sldMkLst>
          <pc:docMk/>
          <pc:sldMk cId="509033882" sldId="305"/>
        </pc:sldMkLst>
        <pc:spChg chg="mod">
          <ac:chgData name="Hashimoto, Chie / 橋本　知依" userId="d974ff01-1f92-419a-ba7c-6fd3fb8463af" providerId="ADAL" clId="{3485A9C7-30D7-46E9-9301-54AE09DB4798}" dt="2024-01-30T04:15:41.819" v="14" actId="20577"/>
          <ac:spMkLst>
            <pc:docMk/>
            <pc:sldMk cId="509033882" sldId="305"/>
            <ac:spMk id="6" creationId="{531B4B9D-12EA-4BC5-4859-8E23CDDB1A22}"/>
          </ac:spMkLst>
        </pc:spChg>
        <pc:spChg chg="add mod">
          <ac:chgData name="Hashimoto, Chie / 橋本　知依" userId="d974ff01-1f92-419a-ba7c-6fd3fb8463af" providerId="ADAL" clId="{3485A9C7-30D7-46E9-9301-54AE09DB4798}" dt="2024-01-30T05:06:30.241" v="1945"/>
          <ac:spMkLst>
            <pc:docMk/>
            <pc:sldMk cId="509033882" sldId="305"/>
            <ac:spMk id="13" creationId="{D1E9F03B-B0EC-EB2A-6DC4-0E53A1A670B5}"/>
          </ac:spMkLst>
        </pc:spChg>
        <pc:spChg chg="add mod">
          <ac:chgData name="Hashimoto, Chie / 橋本　知依" userId="d974ff01-1f92-419a-ba7c-6fd3fb8463af" providerId="ADAL" clId="{3485A9C7-30D7-46E9-9301-54AE09DB4798}" dt="2024-01-30T04:29:27.033" v="393" actId="1076"/>
          <ac:spMkLst>
            <pc:docMk/>
            <pc:sldMk cId="509033882" sldId="305"/>
            <ac:spMk id="16" creationId="{8D564F95-D8FA-D490-6E79-EB36E7609454}"/>
          </ac:spMkLst>
        </pc:spChg>
        <pc:spChg chg="add mod">
          <ac:chgData name="Hashimoto, Chie / 橋本　知依" userId="d974ff01-1f92-419a-ba7c-6fd3fb8463af" providerId="ADAL" clId="{3485A9C7-30D7-46E9-9301-54AE09DB4798}" dt="2024-01-30T04:28:44.963" v="307" actId="164"/>
          <ac:spMkLst>
            <pc:docMk/>
            <pc:sldMk cId="509033882" sldId="305"/>
            <ac:spMk id="23" creationId="{20BE455E-874D-A3A6-50A3-C188E47A5C35}"/>
          </ac:spMkLst>
        </pc:spChg>
        <pc:spChg chg="add mod">
          <ac:chgData name="Hashimoto, Chie / 橋本　知依" userId="d974ff01-1f92-419a-ba7c-6fd3fb8463af" providerId="ADAL" clId="{3485A9C7-30D7-46E9-9301-54AE09DB4798}" dt="2024-01-30T04:28:40.467" v="306" actId="164"/>
          <ac:spMkLst>
            <pc:docMk/>
            <pc:sldMk cId="509033882" sldId="305"/>
            <ac:spMk id="24" creationId="{78D9906E-5A4E-6F4F-9E94-F631A7F30EBD}"/>
          </ac:spMkLst>
        </pc:spChg>
        <pc:spChg chg="add mod">
          <ac:chgData name="Hashimoto, Chie / 橋本　知依" userId="d974ff01-1f92-419a-ba7c-6fd3fb8463af" providerId="ADAL" clId="{3485A9C7-30D7-46E9-9301-54AE09DB4798}" dt="2024-01-30T04:30:34.812" v="467" actId="20577"/>
          <ac:spMkLst>
            <pc:docMk/>
            <pc:sldMk cId="509033882" sldId="305"/>
            <ac:spMk id="27" creationId="{61554E6C-4B71-E605-EBCB-E0717E6FC6A2}"/>
          </ac:spMkLst>
        </pc:spChg>
        <pc:spChg chg="add mod">
          <ac:chgData name="Hashimoto, Chie / 橋本　知依" userId="d974ff01-1f92-419a-ba7c-6fd3fb8463af" providerId="ADAL" clId="{3485A9C7-30D7-46E9-9301-54AE09DB4798}" dt="2024-01-30T04:30:00.358" v="461" actId="1076"/>
          <ac:spMkLst>
            <pc:docMk/>
            <pc:sldMk cId="509033882" sldId="305"/>
            <ac:spMk id="28" creationId="{557B1DCE-5F59-7E17-4914-1FE7EA414C40}"/>
          </ac:spMkLst>
        </pc:spChg>
        <pc:grpChg chg="del">
          <ac:chgData name="Hashimoto, Chie / 橋本　知依" userId="d974ff01-1f92-419a-ba7c-6fd3fb8463af" providerId="ADAL" clId="{3485A9C7-30D7-46E9-9301-54AE09DB4798}" dt="2024-01-30T04:20:14.108" v="16" actId="478"/>
          <ac:grpSpMkLst>
            <pc:docMk/>
            <pc:sldMk cId="509033882" sldId="305"/>
            <ac:grpSpMk id="19" creationId="{4F2C6061-74C5-632C-7C1E-BBB41DC51DD0}"/>
          </ac:grpSpMkLst>
        </pc:grpChg>
        <pc:grpChg chg="add mod">
          <ac:chgData name="Hashimoto, Chie / 橋本　知依" userId="d974ff01-1f92-419a-ba7c-6fd3fb8463af" providerId="ADAL" clId="{3485A9C7-30D7-46E9-9301-54AE09DB4798}" dt="2024-01-30T04:29:23.619" v="392" actId="1076"/>
          <ac:grpSpMkLst>
            <pc:docMk/>
            <pc:sldMk cId="509033882" sldId="305"/>
            <ac:grpSpMk id="25" creationId="{23E92181-2A57-00EA-E6FD-EA874EB34F5C}"/>
          </ac:grpSpMkLst>
        </pc:grpChg>
        <pc:grpChg chg="add mod">
          <ac:chgData name="Hashimoto, Chie / 橋本　知依" userId="d974ff01-1f92-419a-ba7c-6fd3fb8463af" providerId="ADAL" clId="{3485A9C7-30D7-46E9-9301-54AE09DB4798}" dt="2024-01-30T04:28:50.102" v="310" actId="1076"/>
          <ac:grpSpMkLst>
            <pc:docMk/>
            <pc:sldMk cId="509033882" sldId="305"/>
            <ac:grpSpMk id="26" creationId="{53854002-1476-A643-1AF9-606AFEF39DE1}"/>
          </ac:grpSpMkLst>
        </pc:grpChg>
        <pc:graphicFrameChg chg="mod modGraphic">
          <ac:chgData name="Hashimoto, Chie / 橋本　知依" userId="d974ff01-1f92-419a-ba7c-6fd3fb8463af" providerId="ADAL" clId="{3485A9C7-30D7-46E9-9301-54AE09DB4798}" dt="2024-01-30T05:06:55.520" v="1948" actId="20577"/>
          <ac:graphicFrameMkLst>
            <pc:docMk/>
            <pc:sldMk cId="509033882" sldId="305"/>
            <ac:graphicFrameMk id="14" creationId="{BAB5485D-46A9-1795-D8EB-5412EF3D411B}"/>
          </ac:graphicFrameMkLst>
        </pc:graphicFrameChg>
        <pc:picChg chg="add del mod modCrop">
          <ac:chgData name="Hashimoto, Chie / 橋本　知依" userId="d974ff01-1f92-419a-ba7c-6fd3fb8463af" providerId="ADAL" clId="{3485A9C7-30D7-46E9-9301-54AE09DB4798}" dt="2024-01-30T04:27:47.641" v="288" actId="478"/>
          <ac:picMkLst>
            <pc:docMk/>
            <pc:sldMk cId="509033882" sldId="305"/>
            <ac:picMk id="12" creationId="{BF4F51AF-EE9D-C853-B63E-DF4639A47CCB}"/>
          </ac:picMkLst>
        </pc:picChg>
        <pc:picChg chg="add mod">
          <ac:chgData name="Hashimoto, Chie / 橋本　知依" userId="d974ff01-1f92-419a-ba7c-6fd3fb8463af" providerId="ADAL" clId="{3485A9C7-30D7-46E9-9301-54AE09DB4798}" dt="2024-01-30T04:27:17.467" v="284"/>
          <ac:picMkLst>
            <pc:docMk/>
            <pc:sldMk cId="509033882" sldId="305"/>
            <ac:picMk id="17" creationId="{7EFDDCC9-6319-3642-F1EE-089E6B99A037}"/>
          </ac:picMkLst>
        </pc:picChg>
        <pc:picChg chg="add mod">
          <ac:chgData name="Hashimoto, Chie / 橋本　知依" userId="d974ff01-1f92-419a-ba7c-6fd3fb8463af" providerId="ADAL" clId="{3485A9C7-30D7-46E9-9301-54AE09DB4798}" dt="2024-01-30T04:28:40.467" v="306" actId="164"/>
          <ac:picMkLst>
            <pc:docMk/>
            <pc:sldMk cId="509033882" sldId="305"/>
            <ac:picMk id="20" creationId="{E3412907-DA61-4363-7E7F-58B0F3C593B2}"/>
          </ac:picMkLst>
        </pc:picChg>
        <pc:picChg chg="add mod">
          <ac:chgData name="Hashimoto, Chie / 橋本　知依" userId="d974ff01-1f92-419a-ba7c-6fd3fb8463af" providerId="ADAL" clId="{3485A9C7-30D7-46E9-9301-54AE09DB4798}" dt="2024-01-30T04:28:44.963" v="307" actId="164"/>
          <ac:picMkLst>
            <pc:docMk/>
            <pc:sldMk cId="509033882" sldId="305"/>
            <ac:picMk id="22" creationId="{ACA45CB3-E35A-5014-23F7-F70AD1D5F0D8}"/>
          </ac:picMkLst>
        </pc:picChg>
        <pc:picChg chg="add mod">
          <ac:chgData name="Hashimoto, Chie / 橋本　知依" userId="d974ff01-1f92-419a-ba7c-6fd3fb8463af" providerId="ADAL" clId="{3485A9C7-30D7-46E9-9301-54AE09DB4798}" dt="2024-01-30T04:30:31.556" v="466" actId="1076"/>
          <ac:picMkLst>
            <pc:docMk/>
            <pc:sldMk cId="509033882" sldId="305"/>
            <ac:picMk id="30" creationId="{66CF92FB-9E89-03C3-2DA3-8664EC186E59}"/>
          </ac:picMkLst>
        </pc:picChg>
        <pc:cxnChg chg="mod">
          <ac:chgData name="Hashimoto, Chie / 橋本　知依" userId="d974ff01-1f92-419a-ba7c-6fd3fb8463af" providerId="ADAL" clId="{3485A9C7-30D7-46E9-9301-54AE09DB4798}" dt="2024-01-30T04:20:14.108" v="16" actId="478"/>
          <ac:cxnSpMkLst>
            <pc:docMk/>
            <pc:sldMk cId="509033882" sldId="305"/>
            <ac:cxnSpMk id="9" creationId="{524725B6-0CD2-4181-434D-54B40491F7E6}"/>
          </ac:cxnSpMkLst>
        </pc:cxnChg>
      </pc:sldChg>
      <pc:sldChg chg="addSp delSp modSp mod">
        <pc:chgData name="Hashimoto, Chie / 橋本　知依" userId="d974ff01-1f92-419a-ba7c-6fd3fb8463af" providerId="ADAL" clId="{3485A9C7-30D7-46E9-9301-54AE09DB4798}" dt="2024-01-30T04:57:50.424" v="1630" actId="20577"/>
        <pc:sldMkLst>
          <pc:docMk/>
          <pc:sldMk cId="546968355" sldId="339"/>
        </pc:sldMkLst>
        <pc:spChg chg="del mod">
          <ac:chgData name="Hashimoto, Chie / 橋本　知依" userId="d974ff01-1f92-419a-ba7c-6fd3fb8463af" providerId="ADAL" clId="{3485A9C7-30D7-46E9-9301-54AE09DB4798}" dt="2024-01-30T04:43:36.946" v="1031" actId="478"/>
          <ac:spMkLst>
            <pc:docMk/>
            <pc:sldMk cId="546968355" sldId="339"/>
            <ac:spMk id="7" creationId="{05209458-C285-177E-C095-2B223253721A}"/>
          </ac:spMkLst>
        </pc:spChg>
        <pc:spChg chg="del">
          <ac:chgData name="Hashimoto, Chie / 橋本　知依" userId="d974ff01-1f92-419a-ba7c-6fd3fb8463af" providerId="ADAL" clId="{3485A9C7-30D7-46E9-9301-54AE09DB4798}" dt="2024-01-30T04:43:35.881" v="1029" actId="478"/>
          <ac:spMkLst>
            <pc:docMk/>
            <pc:sldMk cId="546968355" sldId="339"/>
            <ac:spMk id="9" creationId="{54D4575D-D83B-43BD-D68C-2FE8CE86271A}"/>
          </ac:spMkLst>
        </pc:spChg>
        <pc:spChg chg="add mod">
          <ac:chgData name="Hashimoto, Chie / 橋本　知依" userId="d974ff01-1f92-419a-ba7c-6fd3fb8463af" providerId="ADAL" clId="{3485A9C7-30D7-46E9-9301-54AE09DB4798}" dt="2024-01-30T04:47:25.771" v="1273" actId="164"/>
          <ac:spMkLst>
            <pc:docMk/>
            <pc:sldMk cId="546968355" sldId="339"/>
            <ac:spMk id="11" creationId="{D656E843-9C54-A7C1-F809-D2BEB2C1CE13}"/>
          </ac:spMkLst>
        </pc:spChg>
        <pc:grpChg chg="add del mod">
          <ac:chgData name="Hashimoto, Chie / 橋本　知依" userId="d974ff01-1f92-419a-ba7c-6fd3fb8463af" providerId="ADAL" clId="{3485A9C7-30D7-46E9-9301-54AE09DB4798}" dt="2024-01-30T04:47:26.185" v="1274" actId="21"/>
          <ac:grpSpMkLst>
            <pc:docMk/>
            <pc:sldMk cId="546968355" sldId="339"/>
            <ac:grpSpMk id="12" creationId="{E116641A-D37A-4DA2-16AC-0907BC3A5FB1}"/>
          </ac:grpSpMkLst>
        </pc:grpChg>
        <pc:graphicFrameChg chg="mod modGraphic">
          <ac:chgData name="Hashimoto, Chie / 橋本　知依" userId="d974ff01-1f92-419a-ba7c-6fd3fb8463af" providerId="ADAL" clId="{3485A9C7-30D7-46E9-9301-54AE09DB4798}" dt="2024-01-30T04:57:50.424" v="1630" actId="20577"/>
          <ac:graphicFrameMkLst>
            <pc:docMk/>
            <pc:sldMk cId="546968355" sldId="339"/>
            <ac:graphicFrameMk id="8" creationId="{07219AAD-97A6-3628-5ADC-E4FDDF648FDB}"/>
          </ac:graphicFrameMkLst>
        </pc:graphicFrameChg>
        <pc:picChg chg="del">
          <ac:chgData name="Hashimoto, Chie / 橋本　知依" userId="d974ff01-1f92-419a-ba7c-6fd3fb8463af" providerId="ADAL" clId="{3485A9C7-30D7-46E9-9301-54AE09DB4798}" dt="2024-01-30T04:46:24.773" v="1265" actId="478"/>
          <ac:picMkLst>
            <pc:docMk/>
            <pc:sldMk cId="546968355" sldId="339"/>
            <ac:picMk id="3" creationId="{C5F51554-C552-DD9E-3BA6-8FCCD1C33C15}"/>
          </ac:picMkLst>
        </pc:picChg>
        <pc:picChg chg="del">
          <ac:chgData name="Hashimoto, Chie / 橋本　知依" userId="d974ff01-1f92-419a-ba7c-6fd3fb8463af" providerId="ADAL" clId="{3485A9C7-30D7-46E9-9301-54AE09DB4798}" dt="2024-01-30T04:46:24.773" v="1265" actId="478"/>
          <ac:picMkLst>
            <pc:docMk/>
            <pc:sldMk cId="546968355" sldId="339"/>
            <ac:picMk id="4" creationId="{EEB29687-41F4-AD3D-B8D4-2F66232A04C9}"/>
          </ac:picMkLst>
        </pc:picChg>
        <pc:picChg chg="del">
          <ac:chgData name="Hashimoto, Chie / 橋本　知依" userId="d974ff01-1f92-419a-ba7c-6fd3fb8463af" providerId="ADAL" clId="{3485A9C7-30D7-46E9-9301-54AE09DB4798}" dt="2024-01-30T04:43:35.048" v="1028" actId="478"/>
          <ac:picMkLst>
            <pc:docMk/>
            <pc:sldMk cId="546968355" sldId="339"/>
            <ac:picMk id="5" creationId="{9159B025-1850-6DBE-CB75-386D65BB8FCC}"/>
          </ac:picMkLst>
        </pc:picChg>
        <pc:picChg chg="add mod">
          <ac:chgData name="Hashimoto, Chie / 橋本　知依" userId="d974ff01-1f92-419a-ba7c-6fd3fb8463af" providerId="ADAL" clId="{3485A9C7-30D7-46E9-9301-54AE09DB4798}" dt="2024-01-30T04:47:25.771" v="1273" actId="164"/>
          <ac:picMkLst>
            <pc:docMk/>
            <pc:sldMk cId="546968355" sldId="339"/>
            <ac:picMk id="10" creationId="{69F85576-2CB2-FEA9-DC96-C8F365A37E48}"/>
          </ac:picMkLst>
        </pc:picChg>
        <pc:picChg chg="add mod modCrop">
          <ac:chgData name="Hashimoto, Chie / 橋本　知依" userId="d974ff01-1f92-419a-ba7c-6fd3fb8463af" providerId="ADAL" clId="{3485A9C7-30D7-46E9-9301-54AE09DB4798}" dt="2024-01-30T04:50:30.206" v="1421" actId="732"/>
          <ac:picMkLst>
            <pc:docMk/>
            <pc:sldMk cId="546968355" sldId="339"/>
            <ac:picMk id="14" creationId="{098B87A0-C5FB-009B-A5CE-831A45DAF5CA}"/>
          </ac:picMkLst>
        </pc:picChg>
        <pc:picChg chg="add mod modCrop">
          <ac:chgData name="Hashimoto, Chie / 橋本　知依" userId="d974ff01-1f92-419a-ba7c-6fd3fb8463af" providerId="ADAL" clId="{3485A9C7-30D7-46E9-9301-54AE09DB4798}" dt="2024-01-30T04:50:38.906" v="1424" actId="14100"/>
          <ac:picMkLst>
            <pc:docMk/>
            <pc:sldMk cId="546968355" sldId="339"/>
            <ac:picMk id="16" creationId="{19CDC18D-9914-2842-A205-6410651D9E02}"/>
          </ac:picMkLst>
        </pc:picChg>
      </pc:sldChg>
      <pc:sldChg chg="del">
        <pc:chgData name="Hashimoto, Chie / 橋本　知依" userId="d974ff01-1f92-419a-ba7c-6fd3fb8463af" providerId="ADAL" clId="{3485A9C7-30D7-46E9-9301-54AE09DB4798}" dt="2024-01-30T04:15:46.223" v="15" actId="47"/>
        <pc:sldMkLst>
          <pc:docMk/>
          <pc:sldMk cId="2875237215" sldId="340"/>
        </pc:sldMkLst>
      </pc:sldChg>
      <pc:sldChg chg="addSp delSp modSp mod">
        <pc:chgData name="Hashimoto, Chie / 橋本　知依" userId="d974ff01-1f92-419a-ba7c-6fd3fb8463af" providerId="ADAL" clId="{3485A9C7-30D7-46E9-9301-54AE09DB4798}" dt="2024-01-30T04:49:28.555" v="1376" actId="20577"/>
        <pc:sldMkLst>
          <pc:docMk/>
          <pc:sldMk cId="736235912" sldId="342"/>
        </pc:sldMkLst>
        <pc:spChg chg="add mod">
          <ac:chgData name="Hashimoto, Chie / 橋本　知依" userId="d974ff01-1f92-419a-ba7c-6fd3fb8463af" providerId="ADAL" clId="{3485A9C7-30D7-46E9-9301-54AE09DB4798}" dt="2024-01-30T04:42:51.561" v="950" actId="14100"/>
          <ac:spMkLst>
            <pc:docMk/>
            <pc:sldMk cId="736235912" sldId="342"/>
            <ac:spMk id="10" creationId="{4F8E0255-8316-1242-1704-51D333FBC6EC}"/>
          </ac:spMkLst>
        </pc:spChg>
        <pc:spChg chg="add mod">
          <ac:chgData name="Hashimoto, Chie / 橋本　知依" userId="d974ff01-1f92-419a-ba7c-6fd3fb8463af" providerId="ADAL" clId="{3485A9C7-30D7-46E9-9301-54AE09DB4798}" dt="2024-01-30T04:43:00.435" v="953" actId="1076"/>
          <ac:spMkLst>
            <pc:docMk/>
            <pc:sldMk cId="736235912" sldId="342"/>
            <ac:spMk id="11" creationId="{7C320BCB-85E8-5CCC-D123-6373A6F77FA0}"/>
          </ac:spMkLst>
        </pc:spChg>
        <pc:spChg chg="add mod">
          <ac:chgData name="Hashimoto, Chie / 橋本　知依" userId="d974ff01-1f92-419a-ba7c-6fd3fb8463af" providerId="ADAL" clId="{3485A9C7-30D7-46E9-9301-54AE09DB4798}" dt="2024-01-30T04:43:27.629" v="1026" actId="1076"/>
          <ac:spMkLst>
            <pc:docMk/>
            <pc:sldMk cId="736235912" sldId="342"/>
            <ac:spMk id="12" creationId="{4619A122-54A9-D9EE-8550-824A8200F618}"/>
          </ac:spMkLst>
        </pc:spChg>
        <pc:spChg chg="mod">
          <ac:chgData name="Hashimoto, Chie / 橋本　知依" userId="d974ff01-1f92-419a-ba7c-6fd3fb8463af" providerId="ADAL" clId="{3485A9C7-30D7-46E9-9301-54AE09DB4798}" dt="2024-01-30T04:47:27.772" v="1275"/>
          <ac:spMkLst>
            <pc:docMk/>
            <pc:sldMk cId="736235912" sldId="342"/>
            <ac:spMk id="15" creationId="{D656E843-9C54-A7C1-F809-D2BEB2C1CE13}"/>
          </ac:spMkLst>
        </pc:spChg>
        <pc:grpChg chg="add mod">
          <ac:chgData name="Hashimoto, Chie / 橋本　知依" userId="d974ff01-1f92-419a-ba7c-6fd3fb8463af" providerId="ADAL" clId="{3485A9C7-30D7-46E9-9301-54AE09DB4798}" dt="2024-01-30T04:47:58.032" v="1284" actId="1076"/>
          <ac:grpSpMkLst>
            <pc:docMk/>
            <pc:sldMk cId="736235912" sldId="342"/>
            <ac:grpSpMk id="13" creationId="{E116641A-D37A-4DA2-16AC-0907BC3A5FB1}"/>
          </ac:grpSpMkLst>
        </pc:grpChg>
        <pc:graphicFrameChg chg="mod modGraphic">
          <ac:chgData name="Hashimoto, Chie / 橋本　知依" userId="d974ff01-1f92-419a-ba7c-6fd3fb8463af" providerId="ADAL" clId="{3485A9C7-30D7-46E9-9301-54AE09DB4798}" dt="2024-01-30T04:49:28.555" v="1376" actId="20577"/>
          <ac:graphicFrameMkLst>
            <pc:docMk/>
            <pc:sldMk cId="736235912" sldId="342"/>
            <ac:graphicFrameMk id="8" creationId="{07219AAD-97A6-3628-5ADC-E4FDDF648FDB}"/>
          </ac:graphicFrameMkLst>
        </pc:graphicFrameChg>
        <pc:picChg chg="del">
          <ac:chgData name="Hashimoto, Chie / 橋本　知依" userId="d974ff01-1f92-419a-ba7c-6fd3fb8463af" providerId="ADAL" clId="{3485A9C7-30D7-46E9-9301-54AE09DB4798}" dt="2024-01-30T04:32:32.317" v="509" actId="478"/>
          <ac:picMkLst>
            <pc:docMk/>
            <pc:sldMk cId="736235912" sldId="342"/>
            <ac:picMk id="3" creationId="{64C27693-AA67-7626-E8DA-2A2765C2FC60}"/>
          </ac:picMkLst>
        </pc:picChg>
        <pc:picChg chg="add mod">
          <ac:chgData name="Hashimoto, Chie / 橋本　知依" userId="d974ff01-1f92-419a-ba7c-6fd3fb8463af" providerId="ADAL" clId="{3485A9C7-30D7-46E9-9301-54AE09DB4798}" dt="2024-01-30T04:40:57.132" v="826" actId="14100"/>
          <ac:picMkLst>
            <pc:docMk/>
            <pc:sldMk cId="736235912" sldId="342"/>
            <ac:picMk id="4" creationId="{3D597090-9E52-7D4E-082E-DD7F8D27EE99}"/>
          </ac:picMkLst>
        </pc:picChg>
        <pc:picChg chg="del">
          <ac:chgData name="Hashimoto, Chie / 橋本　知依" userId="d974ff01-1f92-419a-ba7c-6fd3fb8463af" providerId="ADAL" clId="{3485A9C7-30D7-46E9-9301-54AE09DB4798}" dt="2024-01-30T04:32:31.956" v="508" actId="478"/>
          <ac:picMkLst>
            <pc:docMk/>
            <pc:sldMk cId="736235912" sldId="342"/>
            <ac:picMk id="5" creationId="{DDF1DCD2-CDA8-2596-2A0A-ECC62C2C94B5}"/>
          </ac:picMkLst>
        </pc:picChg>
        <pc:picChg chg="add mod">
          <ac:chgData name="Hashimoto, Chie / 橋本　知依" userId="d974ff01-1f92-419a-ba7c-6fd3fb8463af" providerId="ADAL" clId="{3485A9C7-30D7-46E9-9301-54AE09DB4798}" dt="2024-01-30T04:40:59.390" v="827" actId="1076"/>
          <ac:picMkLst>
            <pc:docMk/>
            <pc:sldMk cId="736235912" sldId="342"/>
            <ac:picMk id="9" creationId="{03F62AD0-59A2-1D32-1461-182CCC678923}"/>
          </ac:picMkLst>
        </pc:picChg>
        <pc:picChg chg="mod modCrop">
          <ac:chgData name="Hashimoto, Chie / 橋本　知依" userId="d974ff01-1f92-419a-ba7c-6fd3fb8463af" providerId="ADAL" clId="{3485A9C7-30D7-46E9-9301-54AE09DB4798}" dt="2024-01-30T04:47:55.591" v="1283" actId="732"/>
          <ac:picMkLst>
            <pc:docMk/>
            <pc:sldMk cId="736235912" sldId="342"/>
            <ac:picMk id="14" creationId="{69F85576-2CB2-FEA9-DC96-C8F365A37E48}"/>
          </ac:picMkLst>
        </pc:picChg>
      </pc:sldChg>
      <pc:sldChg chg="addSp delSp modSp add mod">
        <pc:chgData name="Hashimoto, Chie / 橋本　知依" userId="d974ff01-1f92-419a-ba7c-6fd3fb8463af" providerId="ADAL" clId="{3485A9C7-30D7-46E9-9301-54AE09DB4798}" dt="2024-01-30T05:01:57.653" v="1933" actId="14100"/>
        <pc:sldMkLst>
          <pc:docMk/>
          <pc:sldMk cId="2738866523" sldId="343"/>
        </pc:sldMkLst>
        <pc:spChg chg="add mod">
          <ac:chgData name="Hashimoto, Chie / 橋本　知依" userId="d974ff01-1f92-419a-ba7c-6fd3fb8463af" providerId="ADAL" clId="{3485A9C7-30D7-46E9-9301-54AE09DB4798}" dt="2024-01-30T05:01:57.653" v="1933" actId="14100"/>
          <ac:spMkLst>
            <pc:docMk/>
            <pc:sldMk cId="2738866523" sldId="343"/>
            <ac:spMk id="4" creationId="{268FBB9C-1999-243B-31B8-E09191C5BD54}"/>
          </ac:spMkLst>
        </pc:spChg>
        <pc:graphicFrameChg chg="mod modGraphic">
          <ac:chgData name="Hashimoto, Chie / 橋本　知依" userId="d974ff01-1f92-419a-ba7c-6fd3fb8463af" providerId="ADAL" clId="{3485A9C7-30D7-46E9-9301-54AE09DB4798}" dt="2024-01-30T05:01:47.189" v="1929" actId="14734"/>
          <ac:graphicFrameMkLst>
            <pc:docMk/>
            <pc:sldMk cId="2738866523" sldId="343"/>
            <ac:graphicFrameMk id="8" creationId="{07219AAD-97A6-3628-5ADC-E4FDDF648FDB}"/>
          </ac:graphicFrameMkLst>
        </pc:graphicFrameChg>
        <pc:picChg chg="add mod">
          <ac:chgData name="Hashimoto, Chie / 橋本　知依" userId="d974ff01-1f92-419a-ba7c-6fd3fb8463af" providerId="ADAL" clId="{3485A9C7-30D7-46E9-9301-54AE09DB4798}" dt="2024-01-30T05:01:52.525" v="1931" actId="1076"/>
          <ac:picMkLst>
            <pc:docMk/>
            <pc:sldMk cId="2738866523" sldId="343"/>
            <ac:picMk id="3" creationId="{A5A27EB6-2E9C-1231-376B-EA32CB8347DC}"/>
          </ac:picMkLst>
        </pc:picChg>
        <pc:picChg chg="del">
          <ac:chgData name="Hashimoto, Chie / 橋本　知依" userId="d974ff01-1f92-419a-ba7c-6fd3fb8463af" providerId="ADAL" clId="{3485A9C7-30D7-46E9-9301-54AE09DB4798}" dt="2024-01-30T04:58:50.409" v="1632" actId="478"/>
          <ac:picMkLst>
            <pc:docMk/>
            <pc:sldMk cId="2738866523" sldId="343"/>
            <ac:picMk id="14" creationId="{098B87A0-C5FB-009B-A5CE-831A45DAF5CA}"/>
          </ac:picMkLst>
        </pc:picChg>
        <pc:picChg chg="del">
          <ac:chgData name="Hashimoto, Chie / 橋本　知依" userId="d974ff01-1f92-419a-ba7c-6fd3fb8463af" providerId="ADAL" clId="{3485A9C7-30D7-46E9-9301-54AE09DB4798}" dt="2024-01-30T04:58:50.978" v="1633" actId="478"/>
          <ac:picMkLst>
            <pc:docMk/>
            <pc:sldMk cId="2738866523" sldId="343"/>
            <ac:picMk id="16" creationId="{19CDC18D-9914-2842-A205-6410651D9E02}"/>
          </ac:picMkLst>
        </pc:picChg>
      </pc:sldChg>
    </pc:docChg>
  </pc:docChgLst>
  <pc:docChgLst>
    <pc:chgData name="Hashimoto, Chie / 橋本　知依" userId="d974ff01-1f92-419a-ba7c-6fd3fb8463af" providerId="ADAL" clId="{5C4F4213-B812-484D-A676-5F72C72A1EAB}"/>
    <pc:docChg chg="undo custSel addSld delSld modSld sldOrd">
      <pc:chgData name="Hashimoto, Chie / 橋本　知依" userId="d974ff01-1f92-419a-ba7c-6fd3fb8463af" providerId="ADAL" clId="{5C4F4213-B812-484D-A676-5F72C72A1EAB}" dt="2023-08-28T10:34:50.780" v="5150" actId="478"/>
      <pc:docMkLst>
        <pc:docMk/>
      </pc:docMkLst>
      <pc:sldChg chg="modSp mod">
        <pc:chgData name="Hashimoto, Chie / 橋本　知依" userId="d974ff01-1f92-419a-ba7c-6fd3fb8463af" providerId="ADAL" clId="{5C4F4213-B812-484D-A676-5F72C72A1EAB}" dt="2023-08-27T23:44:05.658" v="13" actId="20577"/>
        <pc:sldMkLst>
          <pc:docMk/>
          <pc:sldMk cId="3840699567" sldId="303"/>
        </pc:sldMkLst>
        <pc:spChg chg="mod">
          <ac:chgData name="Hashimoto, Chie / 橋本　知依" userId="d974ff01-1f92-419a-ba7c-6fd3fb8463af" providerId="ADAL" clId="{5C4F4213-B812-484D-A676-5F72C72A1EAB}" dt="2023-08-27T23:44:05.658" v="13" actId="20577"/>
          <ac:spMkLst>
            <pc:docMk/>
            <pc:sldMk cId="3840699567" sldId="303"/>
            <ac:spMk id="3" creationId="{530A82E1-8E0D-434A-9DF4-7C2ABD1A07A1}"/>
          </ac:spMkLst>
        </pc:spChg>
      </pc:sldChg>
      <pc:sldChg chg="addSp delSp modSp mod">
        <pc:chgData name="Hashimoto, Chie / 橋本　知依" userId="d974ff01-1f92-419a-ba7c-6fd3fb8463af" providerId="ADAL" clId="{5C4F4213-B812-484D-A676-5F72C72A1EAB}" dt="2023-08-28T10:34:50.780" v="5150" actId="478"/>
        <pc:sldMkLst>
          <pc:docMk/>
          <pc:sldMk cId="509033882" sldId="305"/>
        </pc:sldMkLst>
        <pc:spChg chg="add del mod">
          <ac:chgData name="Hashimoto, Chie / 橋本　知依" userId="d974ff01-1f92-419a-ba7c-6fd3fb8463af" providerId="ADAL" clId="{5C4F4213-B812-484D-A676-5F72C72A1EAB}" dt="2023-08-28T07:25:09.250" v="5030" actId="478"/>
          <ac:spMkLst>
            <pc:docMk/>
            <pc:sldMk cId="509033882" sldId="305"/>
            <ac:spMk id="4" creationId="{2893F8B6-07E5-5BED-F16C-3554711A8B77}"/>
          </ac:spMkLst>
        </pc:spChg>
        <pc:spChg chg="del">
          <ac:chgData name="Hashimoto, Chie / 橋本　知依" userId="d974ff01-1f92-419a-ba7c-6fd3fb8463af" providerId="ADAL" clId="{5C4F4213-B812-484D-A676-5F72C72A1EAB}" dt="2023-08-27T23:44:37.405" v="20" actId="478"/>
          <ac:spMkLst>
            <pc:docMk/>
            <pc:sldMk cId="509033882" sldId="305"/>
            <ac:spMk id="5" creationId="{3EE43486-DE40-1EFC-0DC1-295B3AA45A2F}"/>
          </ac:spMkLst>
        </pc:spChg>
        <pc:spChg chg="mod">
          <ac:chgData name="Hashimoto, Chie / 橋本　知依" userId="d974ff01-1f92-419a-ba7c-6fd3fb8463af" providerId="ADAL" clId="{5C4F4213-B812-484D-A676-5F72C72A1EAB}" dt="2023-08-27T23:44:31.158" v="19" actId="20577"/>
          <ac:spMkLst>
            <pc:docMk/>
            <pc:sldMk cId="509033882" sldId="305"/>
            <ac:spMk id="6" creationId="{531B4B9D-12EA-4BC5-4859-8E23CDDB1A22}"/>
          </ac:spMkLst>
        </pc:spChg>
        <pc:spChg chg="add mod">
          <ac:chgData name="Hashimoto, Chie / 橋本　知依" userId="d974ff01-1f92-419a-ba7c-6fd3fb8463af" providerId="ADAL" clId="{5C4F4213-B812-484D-A676-5F72C72A1EAB}" dt="2023-08-28T02:47:21.182" v="340" actId="164"/>
          <ac:spMkLst>
            <pc:docMk/>
            <pc:sldMk cId="509033882" sldId="305"/>
            <ac:spMk id="9" creationId="{13E0A669-95B1-A9A7-CC4C-237BF908364A}"/>
          </ac:spMkLst>
        </pc:spChg>
        <pc:spChg chg="add mod">
          <ac:chgData name="Hashimoto, Chie / 橋本　知依" userId="d974ff01-1f92-419a-ba7c-6fd3fb8463af" providerId="ADAL" clId="{5C4F4213-B812-484D-A676-5F72C72A1EAB}" dt="2023-08-28T02:47:21.182" v="340" actId="164"/>
          <ac:spMkLst>
            <pc:docMk/>
            <pc:sldMk cId="509033882" sldId="305"/>
            <ac:spMk id="10" creationId="{801BC435-6B3F-2E04-42D0-A363028AEB02}"/>
          </ac:spMkLst>
        </pc:spChg>
        <pc:spChg chg="add del mod">
          <ac:chgData name="Hashimoto, Chie / 橋本　知依" userId="d974ff01-1f92-419a-ba7c-6fd3fb8463af" providerId="ADAL" clId="{5C4F4213-B812-484D-A676-5F72C72A1EAB}" dt="2023-08-28T06:43:38.835" v="4419" actId="21"/>
          <ac:spMkLst>
            <pc:docMk/>
            <pc:sldMk cId="509033882" sldId="305"/>
            <ac:spMk id="23" creationId="{FC5576FE-782F-8C0F-B803-54D6474FF152}"/>
          </ac:spMkLst>
        </pc:spChg>
        <pc:spChg chg="mod">
          <ac:chgData name="Hashimoto, Chie / 橋本　知依" userId="d974ff01-1f92-419a-ba7c-6fd3fb8463af" providerId="ADAL" clId="{5C4F4213-B812-484D-A676-5F72C72A1EAB}" dt="2023-08-28T06:44:04.909" v="4428"/>
          <ac:spMkLst>
            <pc:docMk/>
            <pc:sldMk cId="509033882" sldId="305"/>
            <ac:spMk id="32" creationId="{D7C962DE-1BFA-7F8F-4A21-FF378BAC5544}"/>
          </ac:spMkLst>
        </pc:spChg>
        <pc:spChg chg="mod">
          <ac:chgData name="Hashimoto, Chie / 橋本　知依" userId="d974ff01-1f92-419a-ba7c-6fd3fb8463af" providerId="ADAL" clId="{5C4F4213-B812-484D-A676-5F72C72A1EAB}" dt="2023-08-28T06:44:04.909" v="4428"/>
          <ac:spMkLst>
            <pc:docMk/>
            <pc:sldMk cId="509033882" sldId="305"/>
            <ac:spMk id="33" creationId="{C163768F-A3F9-802F-15DB-34EA3FBA77B0}"/>
          </ac:spMkLst>
        </pc:spChg>
        <pc:grpChg chg="del">
          <ac:chgData name="Hashimoto, Chie / 橋本　知依" userId="d974ff01-1f92-419a-ba7c-6fd3fb8463af" providerId="ADAL" clId="{5C4F4213-B812-484D-A676-5F72C72A1EAB}" dt="2023-08-28T02:35:41.276" v="22" actId="478"/>
          <ac:grpSpMkLst>
            <pc:docMk/>
            <pc:sldMk cId="509033882" sldId="305"/>
            <ac:grpSpMk id="12" creationId="{90E8B66D-0D87-E71A-B850-03AD144BF48C}"/>
          </ac:grpSpMkLst>
        </pc:grpChg>
        <pc:grpChg chg="add mod">
          <ac:chgData name="Hashimoto, Chie / 橋本　知依" userId="d974ff01-1f92-419a-ba7c-6fd3fb8463af" providerId="ADAL" clId="{5C4F4213-B812-484D-A676-5F72C72A1EAB}" dt="2023-08-28T06:43:36.298" v="4418" actId="164"/>
          <ac:grpSpMkLst>
            <pc:docMk/>
            <pc:sldMk cId="509033882" sldId="305"/>
            <ac:grpSpMk id="21" creationId="{8F7F7201-DF10-AFC5-EE45-B7A22CD01FFE}"/>
          </ac:grpSpMkLst>
        </pc:grpChg>
        <pc:grpChg chg="add del mod">
          <ac:chgData name="Hashimoto, Chie / 橋本　知依" userId="d974ff01-1f92-419a-ba7c-6fd3fb8463af" providerId="ADAL" clId="{5C4F4213-B812-484D-A676-5F72C72A1EAB}" dt="2023-08-28T06:43:38.835" v="4419" actId="21"/>
          <ac:grpSpMkLst>
            <pc:docMk/>
            <pc:sldMk cId="509033882" sldId="305"/>
            <ac:grpSpMk id="27" creationId="{AFA0B5A4-E24A-8793-7FA6-BB097124A210}"/>
          </ac:grpSpMkLst>
        </pc:grpChg>
        <pc:grpChg chg="add mod">
          <ac:chgData name="Hashimoto, Chie / 橋本　知依" userId="d974ff01-1f92-419a-ba7c-6fd3fb8463af" providerId="ADAL" clId="{5C4F4213-B812-484D-A676-5F72C72A1EAB}" dt="2023-08-28T10:25:40.832" v="5146" actId="1076"/>
          <ac:grpSpMkLst>
            <pc:docMk/>
            <pc:sldMk cId="509033882" sldId="305"/>
            <ac:grpSpMk id="29" creationId="{421FA4B3-76C7-5161-5388-BAEB4CCF1B3D}"/>
          </ac:grpSpMkLst>
        </pc:grpChg>
        <pc:graphicFrameChg chg="del modGraphic">
          <ac:chgData name="Hashimoto, Chie / 橋本　知依" userId="d974ff01-1f92-419a-ba7c-6fd3fb8463af" providerId="ADAL" clId="{5C4F4213-B812-484D-A676-5F72C72A1EAB}" dt="2023-08-28T06:43:38.835" v="4419" actId="21"/>
          <ac:graphicFrameMkLst>
            <pc:docMk/>
            <pc:sldMk cId="509033882" sldId="305"/>
            <ac:graphicFrameMk id="4" creationId="{77E67DA5-8374-CDFF-34EB-DA790B4266D9}"/>
          </ac:graphicFrameMkLst>
        </pc:graphicFrameChg>
        <pc:graphicFrameChg chg="add mod modGraphic">
          <ac:chgData name="Hashimoto, Chie / 橋本　知依" userId="d974ff01-1f92-419a-ba7c-6fd3fb8463af" providerId="ADAL" clId="{5C4F4213-B812-484D-A676-5F72C72A1EAB}" dt="2023-08-28T07:25:13.078" v="5031" actId="1076"/>
          <ac:graphicFrameMkLst>
            <pc:docMk/>
            <pc:sldMk cId="509033882" sldId="305"/>
            <ac:graphicFrameMk id="28" creationId="{99FA9CBE-D388-811D-E0C2-694E6E6CE91B}"/>
          </ac:graphicFrameMkLst>
        </pc:graphicFrameChg>
        <pc:picChg chg="add del mod modCrop">
          <ac:chgData name="Hashimoto, Chie / 橋本　知依" userId="d974ff01-1f92-419a-ba7c-6fd3fb8463af" providerId="ADAL" clId="{5C4F4213-B812-484D-A676-5F72C72A1EAB}" dt="2023-08-28T10:34:50.780" v="5150" actId="478"/>
          <ac:picMkLst>
            <pc:docMk/>
            <pc:sldMk cId="509033882" sldId="305"/>
            <ac:picMk id="5" creationId="{0D60CFDF-BC3E-E29F-8094-67B6D3894C44}"/>
          </ac:picMkLst>
        </pc:picChg>
        <pc:picChg chg="add mod modCrop">
          <ac:chgData name="Hashimoto, Chie / 橋本　知依" userId="d974ff01-1f92-419a-ba7c-6fd3fb8463af" providerId="ADAL" clId="{5C4F4213-B812-484D-A676-5F72C72A1EAB}" dt="2023-08-28T02:47:21.182" v="340" actId="164"/>
          <ac:picMkLst>
            <pc:docMk/>
            <pc:sldMk cId="509033882" sldId="305"/>
            <ac:picMk id="8" creationId="{4F752ABE-13C5-E44F-51F5-284060CC06E0}"/>
          </ac:picMkLst>
        </pc:picChg>
        <pc:picChg chg="add del mod modCrop">
          <ac:chgData name="Hashimoto, Chie / 橋本　知依" userId="d974ff01-1f92-419a-ba7c-6fd3fb8463af" providerId="ADAL" clId="{5C4F4213-B812-484D-A676-5F72C72A1EAB}" dt="2023-08-28T06:43:38.835" v="4419" actId="21"/>
          <ac:picMkLst>
            <pc:docMk/>
            <pc:sldMk cId="509033882" sldId="305"/>
            <ac:picMk id="22" creationId="{101A4177-F598-2F99-B02B-A8DF9EE9E5D2}"/>
          </ac:picMkLst>
        </pc:picChg>
        <pc:picChg chg="mod">
          <ac:chgData name="Hashimoto, Chie / 橋本　知依" userId="d974ff01-1f92-419a-ba7c-6fd3fb8463af" providerId="ADAL" clId="{5C4F4213-B812-484D-A676-5F72C72A1EAB}" dt="2023-08-28T06:44:04.909" v="4428"/>
          <ac:picMkLst>
            <pc:docMk/>
            <pc:sldMk cId="509033882" sldId="305"/>
            <ac:picMk id="30" creationId="{A1360C85-F7D5-072D-1ED2-69D4E9C8DAF2}"/>
          </ac:picMkLst>
        </pc:picChg>
        <pc:picChg chg="mod">
          <ac:chgData name="Hashimoto, Chie / 橋本　知依" userId="d974ff01-1f92-419a-ba7c-6fd3fb8463af" providerId="ADAL" clId="{5C4F4213-B812-484D-A676-5F72C72A1EAB}" dt="2023-08-28T06:44:04.909" v="4428"/>
          <ac:picMkLst>
            <pc:docMk/>
            <pc:sldMk cId="509033882" sldId="305"/>
            <ac:picMk id="31" creationId="{86D4F6A4-C8F6-625A-87ED-7A490D203C00}"/>
          </ac:picMkLst>
        </pc:picChg>
        <pc:cxnChg chg="add mod">
          <ac:chgData name="Hashimoto, Chie / 橋本　知依" userId="d974ff01-1f92-419a-ba7c-6fd3fb8463af" providerId="ADAL" clId="{5C4F4213-B812-484D-A676-5F72C72A1EAB}" dt="2023-08-28T06:43:38.835" v="4419" actId="21"/>
          <ac:cxnSpMkLst>
            <pc:docMk/>
            <pc:sldMk cId="509033882" sldId="305"/>
            <ac:cxnSpMk id="17" creationId="{B6676A22-EE92-A95C-6EC2-434B9E3675B3}"/>
          </ac:cxnSpMkLst>
        </pc:cxnChg>
        <pc:cxnChg chg="add mod">
          <ac:chgData name="Hashimoto, Chie / 橋本　知依" userId="d974ff01-1f92-419a-ba7c-6fd3fb8463af" providerId="ADAL" clId="{5C4F4213-B812-484D-A676-5F72C72A1EAB}" dt="2023-08-28T06:43:38.835" v="4419" actId="21"/>
          <ac:cxnSpMkLst>
            <pc:docMk/>
            <pc:sldMk cId="509033882" sldId="305"/>
            <ac:cxnSpMk id="24" creationId="{F5C737C8-C59B-49C8-3BBD-263BF22A16D7}"/>
          </ac:cxnSpMkLst>
        </pc:cxnChg>
      </pc:sldChg>
      <pc:sldChg chg="del ord">
        <pc:chgData name="Hashimoto, Chie / 橋本　知依" userId="d974ff01-1f92-419a-ba7c-6fd3fb8463af" providerId="ADAL" clId="{5C4F4213-B812-484D-A676-5F72C72A1EAB}" dt="2023-08-28T06:47:05.568" v="4741" actId="47"/>
        <pc:sldMkLst>
          <pc:docMk/>
          <pc:sldMk cId="4088686920" sldId="310"/>
        </pc:sldMkLst>
      </pc:sldChg>
      <pc:sldChg chg="del ord">
        <pc:chgData name="Hashimoto, Chie / 橋本　知依" userId="d974ff01-1f92-419a-ba7c-6fd3fb8463af" providerId="ADAL" clId="{5C4F4213-B812-484D-A676-5F72C72A1EAB}" dt="2023-08-28T06:47:05.568" v="4741" actId="47"/>
        <pc:sldMkLst>
          <pc:docMk/>
          <pc:sldMk cId="2280984839" sldId="315"/>
        </pc:sldMkLst>
      </pc:sldChg>
      <pc:sldChg chg="add del ord">
        <pc:chgData name="Hashimoto, Chie / 橋本　知依" userId="d974ff01-1f92-419a-ba7c-6fd3fb8463af" providerId="ADAL" clId="{5C4F4213-B812-484D-A676-5F72C72A1EAB}" dt="2023-08-28T06:47:05.568" v="4741" actId="47"/>
        <pc:sldMkLst>
          <pc:docMk/>
          <pc:sldMk cId="3219491497" sldId="316"/>
        </pc:sldMkLst>
      </pc:sldChg>
      <pc:sldChg chg="addSp delSp modSp add mod">
        <pc:chgData name="Hashimoto, Chie / 橋本　知依" userId="d974ff01-1f92-419a-ba7c-6fd3fb8463af" providerId="ADAL" clId="{5C4F4213-B812-484D-A676-5F72C72A1EAB}" dt="2023-08-28T07:29:37.876" v="5115" actId="20577"/>
        <pc:sldMkLst>
          <pc:docMk/>
          <pc:sldMk cId="447668987" sldId="317"/>
        </pc:sldMkLst>
        <pc:spChg chg="add del mod">
          <ac:chgData name="Hashimoto, Chie / 橋本　知依" userId="d974ff01-1f92-419a-ba7c-6fd3fb8463af" providerId="ADAL" clId="{5C4F4213-B812-484D-A676-5F72C72A1EAB}" dt="2023-08-28T03:33:27.432" v="1302" actId="478"/>
          <ac:spMkLst>
            <pc:docMk/>
            <pc:sldMk cId="447668987" sldId="317"/>
            <ac:spMk id="3" creationId="{AC46A0D6-8400-580D-951B-F5638A00B53D}"/>
          </ac:spMkLst>
        </pc:spChg>
        <pc:spChg chg="add del">
          <ac:chgData name="Hashimoto, Chie / 橋本　知依" userId="d974ff01-1f92-419a-ba7c-6fd3fb8463af" providerId="ADAL" clId="{5C4F4213-B812-484D-A676-5F72C72A1EAB}" dt="2023-08-28T03:26:25.858" v="1212" actId="22"/>
          <ac:spMkLst>
            <pc:docMk/>
            <pc:sldMk cId="447668987" sldId="317"/>
            <ac:spMk id="6" creationId="{C46B7797-6861-E503-0AB9-D1A4C84EFE73}"/>
          </ac:spMkLst>
        </pc:spChg>
        <pc:spChg chg="add del mod">
          <ac:chgData name="Hashimoto, Chie / 橋本　知依" userId="d974ff01-1f92-419a-ba7c-6fd3fb8463af" providerId="ADAL" clId="{5C4F4213-B812-484D-A676-5F72C72A1EAB}" dt="2023-08-28T05:30:48.495" v="4226" actId="478"/>
          <ac:spMkLst>
            <pc:docMk/>
            <pc:sldMk cId="447668987" sldId="317"/>
            <ac:spMk id="7" creationId="{E45F18EF-21A8-5E27-C2E4-89CC095CFD99}"/>
          </ac:spMkLst>
        </pc:spChg>
        <pc:spChg chg="add del mod">
          <ac:chgData name="Hashimoto, Chie / 橋本　知依" userId="d974ff01-1f92-419a-ba7c-6fd3fb8463af" providerId="ADAL" clId="{5C4F4213-B812-484D-A676-5F72C72A1EAB}" dt="2023-08-28T05:57:58.557" v="4313" actId="478"/>
          <ac:spMkLst>
            <pc:docMk/>
            <pc:sldMk cId="447668987" sldId="317"/>
            <ac:spMk id="8" creationId="{09C01F0C-E74C-6AB1-CA69-AC7F51DA5C1D}"/>
          </ac:spMkLst>
        </pc:spChg>
        <pc:spChg chg="mod">
          <ac:chgData name="Hashimoto, Chie / 橋本　知依" userId="d974ff01-1f92-419a-ba7c-6fd3fb8463af" providerId="ADAL" clId="{5C4F4213-B812-484D-A676-5F72C72A1EAB}" dt="2023-08-28T04:25:36.382" v="2440"/>
          <ac:spMkLst>
            <pc:docMk/>
            <pc:sldMk cId="447668987" sldId="317"/>
            <ac:spMk id="12" creationId="{24603ADF-6F29-443B-ADCA-EA29FD73E44D}"/>
          </ac:spMkLst>
        </pc:spChg>
        <pc:spChg chg="mod">
          <ac:chgData name="Hashimoto, Chie / 橋本　知依" userId="d974ff01-1f92-419a-ba7c-6fd3fb8463af" providerId="ADAL" clId="{5C4F4213-B812-484D-A676-5F72C72A1EAB}" dt="2023-08-28T04:25:36.382" v="2440"/>
          <ac:spMkLst>
            <pc:docMk/>
            <pc:sldMk cId="447668987" sldId="317"/>
            <ac:spMk id="13" creationId="{BF0896E9-F8E6-EBA8-A198-F176388FD023}"/>
          </ac:spMkLst>
        </pc:spChg>
        <pc:spChg chg="add del mod">
          <ac:chgData name="Hashimoto, Chie / 橋本　知依" userId="d974ff01-1f92-419a-ba7c-6fd3fb8463af" providerId="ADAL" clId="{5C4F4213-B812-484D-A676-5F72C72A1EAB}" dt="2023-08-28T06:46:39.118" v="4720" actId="478"/>
          <ac:spMkLst>
            <pc:docMk/>
            <pc:sldMk cId="447668987" sldId="317"/>
            <ac:spMk id="14" creationId="{136CF1EB-58EC-C013-1780-9E59595AE745}"/>
          </ac:spMkLst>
        </pc:spChg>
        <pc:spChg chg="add mod">
          <ac:chgData name="Hashimoto, Chie / 橋本　知依" userId="d974ff01-1f92-419a-ba7c-6fd3fb8463af" providerId="ADAL" clId="{5C4F4213-B812-484D-A676-5F72C72A1EAB}" dt="2023-08-28T05:57:52.647" v="4310" actId="164"/>
          <ac:spMkLst>
            <pc:docMk/>
            <pc:sldMk cId="447668987" sldId="317"/>
            <ac:spMk id="21" creationId="{7FA96AE7-7579-0B20-F789-0ACD4E003064}"/>
          </ac:spMkLst>
        </pc:spChg>
        <pc:spChg chg="add mod">
          <ac:chgData name="Hashimoto, Chie / 橋本　知依" userId="d974ff01-1f92-419a-ba7c-6fd3fb8463af" providerId="ADAL" clId="{5C4F4213-B812-484D-A676-5F72C72A1EAB}" dt="2023-08-28T05:57:52.647" v="4310" actId="164"/>
          <ac:spMkLst>
            <pc:docMk/>
            <pc:sldMk cId="447668987" sldId="317"/>
            <ac:spMk id="22" creationId="{ED43106A-9961-1A85-54B7-52E9D9D25156}"/>
          </ac:spMkLst>
        </pc:spChg>
        <pc:grpChg chg="add del mod">
          <ac:chgData name="Hashimoto, Chie / 橋本　知依" userId="d974ff01-1f92-419a-ba7c-6fd3fb8463af" providerId="ADAL" clId="{5C4F4213-B812-484D-A676-5F72C72A1EAB}" dt="2023-08-28T06:46:36.697" v="4719" actId="478"/>
          <ac:grpSpMkLst>
            <pc:docMk/>
            <pc:sldMk cId="447668987" sldId="317"/>
            <ac:grpSpMk id="9" creationId="{E02F35F6-EDD8-C78F-091F-2E2FB970D8A6}"/>
          </ac:grpSpMkLst>
        </pc:grpChg>
        <pc:grpChg chg="add mod">
          <ac:chgData name="Hashimoto, Chie / 橋本　知依" userId="d974ff01-1f92-419a-ba7c-6fd3fb8463af" providerId="ADAL" clId="{5C4F4213-B812-484D-A676-5F72C72A1EAB}" dt="2023-08-28T05:58:50.016" v="4314" actId="1076"/>
          <ac:grpSpMkLst>
            <pc:docMk/>
            <pc:sldMk cId="447668987" sldId="317"/>
            <ac:grpSpMk id="23" creationId="{9B502177-AC1D-0860-E60B-AD6F8C805011}"/>
          </ac:grpSpMkLst>
        </pc:grpChg>
        <pc:graphicFrameChg chg="mod modGraphic">
          <ac:chgData name="Hashimoto, Chie / 橋本　知依" userId="d974ff01-1f92-419a-ba7c-6fd3fb8463af" providerId="ADAL" clId="{5C4F4213-B812-484D-A676-5F72C72A1EAB}" dt="2023-08-28T07:29:37.876" v="5115" actId="20577"/>
          <ac:graphicFrameMkLst>
            <pc:docMk/>
            <pc:sldMk cId="447668987" sldId="317"/>
            <ac:graphicFrameMk id="5" creationId="{A43B3B8F-0507-A5A7-E202-0B8B6E55E5E8}"/>
          </ac:graphicFrameMkLst>
        </pc:graphicFrameChg>
        <pc:picChg chg="mod">
          <ac:chgData name="Hashimoto, Chie / 橋本　知依" userId="d974ff01-1f92-419a-ba7c-6fd3fb8463af" providerId="ADAL" clId="{5C4F4213-B812-484D-A676-5F72C72A1EAB}" dt="2023-08-28T04:25:36.382" v="2440"/>
          <ac:picMkLst>
            <pc:docMk/>
            <pc:sldMk cId="447668987" sldId="317"/>
            <ac:picMk id="10" creationId="{B17A4DC0-E6A8-12D7-15C4-123F791573CD}"/>
          </ac:picMkLst>
        </pc:picChg>
        <pc:picChg chg="mod">
          <ac:chgData name="Hashimoto, Chie / 橋本　知依" userId="d974ff01-1f92-419a-ba7c-6fd3fb8463af" providerId="ADAL" clId="{5C4F4213-B812-484D-A676-5F72C72A1EAB}" dt="2023-08-28T04:25:36.382" v="2440"/>
          <ac:picMkLst>
            <pc:docMk/>
            <pc:sldMk cId="447668987" sldId="317"/>
            <ac:picMk id="11" creationId="{4F28691C-47C7-12C8-1CDF-77D82AF8850D}"/>
          </ac:picMkLst>
        </pc:picChg>
        <pc:picChg chg="add del mod">
          <ac:chgData name="Hashimoto, Chie / 橋本　知依" userId="d974ff01-1f92-419a-ba7c-6fd3fb8463af" providerId="ADAL" clId="{5C4F4213-B812-484D-A676-5F72C72A1EAB}" dt="2023-08-28T05:34:03.995" v="4275" actId="478"/>
          <ac:picMkLst>
            <pc:docMk/>
            <pc:sldMk cId="447668987" sldId="317"/>
            <ac:picMk id="16" creationId="{C969C0DF-2533-3532-8F72-C1F79CAEEA61}"/>
          </ac:picMkLst>
        </pc:picChg>
        <pc:picChg chg="add mod">
          <ac:chgData name="Hashimoto, Chie / 橋本　知依" userId="d974ff01-1f92-419a-ba7c-6fd3fb8463af" providerId="ADAL" clId="{5C4F4213-B812-484D-A676-5F72C72A1EAB}" dt="2023-08-28T06:47:32.345" v="4756" actId="14100"/>
          <ac:picMkLst>
            <pc:docMk/>
            <pc:sldMk cId="447668987" sldId="317"/>
            <ac:picMk id="18" creationId="{B83286FE-F1C3-530A-CE82-1A9C266631FD}"/>
          </ac:picMkLst>
        </pc:picChg>
        <pc:picChg chg="add mod modCrop">
          <ac:chgData name="Hashimoto, Chie / 橋本　知依" userId="d974ff01-1f92-419a-ba7c-6fd3fb8463af" providerId="ADAL" clId="{5C4F4213-B812-484D-A676-5F72C72A1EAB}" dt="2023-08-28T05:57:52.647" v="4310" actId="164"/>
          <ac:picMkLst>
            <pc:docMk/>
            <pc:sldMk cId="447668987" sldId="317"/>
            <ac:picMk id="20" creationId="{3607B30C-3731-9924-BB38-8A15C9BD1D6D}"/>
          </ac:picMkLst>
        </pc:picChg>
      </pc:sldChg>
      <pc:sldChg chg="addSp delSp modSp add mod ord">
        <pc:chgData name="Hashimoto, Chie / 橋本　知依" userId="d974ff01-1f92-419a-ba7c-6fd3fb8463af" providerId="ADAL" clId="{5C4F4213-B812-484D-A676-5F72C72A1EAB}" dt="2023-08-28T08:49:29.902" v="5127" actId="20577"/>
        <pc:sldMkLst>
          <pc:docMk/>
          <pc:sldMk cId="1313864603" sldId="318"/>
        </pc:sldMkLst>
        <pc:spChg chg="del">
          <ac:chgData name="Hashimoto, Chie / 橋本　知依" userId="d974ff01-1f92-419a-ba7c-6fd3fb8463af" providerId="ADAL" clId="{5C4F4213-B812-484D-A676-5F72C72A1EAB}" dt="2023-08-28T03:28:20.985" v="1216" actId="478"/>
          <ac:spMkLst>
            <pc:docMk/>
            <pc:sldMk cId="1313864603" sldId="318"/>
            <ac:spMk id="3" creationId="{AC46A0D6-8400-580D-951B-F5638A00B53D}"/>
          </ac:spMkLst>
        </pc:spChg>
        <pc:spChg chg="add del mod">
          <ac:chgData name="Hashimoto, Chie / 橋本　知依" userId="d974ff01-1f92-419a-ba7c-6fd3fb8463af" providerId="ADAL" clId="{5C4F4213-B812-484D-A676-5F72C72A1EAB}" dt="2023-08-28T07:21:19.574" v="4998" actId="478"/>
          <ac:spMkLst>
            <pc:docMk/>
            <pc:sldMk cId="1313864603" sldId="318"/>
            <ac:spMk id="7" creationId="{9EE82B9E-0CE7-E06A-329A-9B3D74FBFDA9}"/>
          </ac:spMkLst>
        </pc:spChg>
        <pc:spChg chg="mod">
          <ac:chgData name="Hashimoto, Chie / 橋本　知依" userId="d974ff01-1f92-419a-ba7c-6fd3fb8463af" providerId="ADAL" clId="{5C4F4213-B812-484D-A676-5F72C72A1EAB}" dt="2023-08-28T06:43:40.821" v="4420"/>
          <ac:spMkLst>
            <pc:docMk/>
            <pc:sldMk cId="1313864603" sldId="318"/>
            <ac:spMk id="12" creationId="{5F87F10C-9C02-C374-A2BC-6E4A2F9B2CD3}"/>
          </ac:spMkLst>
        </pc:spChg>
        <pc:spChg chg="mod">
          <ac:chgData name="Hashimoto, Chie / 橋本　知依" userId="d974ff01-1f92-419a-ba7c-6fd3fb8463af" providerId="ADAL" clId="{5C4F4213-B812-484D-A676-5F72C72A1EAB}" dt="2023-08-28T06:43:40.821" v="4420"/>
          <ac:spMkLst>
            <pc:docMk/>
            <pc:sldMk cId="1313864603" sldId="318"/>
            <ac:spMk id="13" creationId="{D5F89312-44B4-6D73-8C4A-7D986BBCE6B5}"/>
          </ac:spMkLst>
        </pc:spChg>
        <pc:spChg chg="mod">
          <ac:chgData name="Hashimoto, Chie / 橋本　知依" userId="d974ff01-1f92-419a-ba7c-6fd3fb8463af" providerId="ADAL" clId="{5C4F4213-B812-484D-A676-5F72C72A1EAB}" dt="2023-08-28T07:20:32.806" v="4983"/>
          <ac:spMkLst>
            <pc:docMk/>
            <pc:sldMk cId="1313864603" sldId="318"/>
            <ac:spMk id="15" creationId="{9F1E0936-4252-D8E3-39CD-E88FD4A592C9}"/>
          </ac:spMkLst>
        </pc:spChg>
        <pc:spChg chg="mod">
          <ac:chgData name="Hashimoto, Chie / 橋本　知依" userId="d974ff01-1f92-419a-ba7c-6fd3fb8463af" providerId="ADAL" clId="{5C4F4213-B812-484D-A676-5F72C72A1EAB}" dt="2023-08-28T07:20:32.806" v="4983"/>
          <ac:spMkLst>
            <pc:docMk/>
            <pc:sldMk cId="1313864603" sldId="318"/>
            <ac:spMk id="17" creationId="{6DD5863C-F869-64C8-7857-4833714AEC60}"/>
          </ac:spMkLst>
        </pc:spChg>
        <pc:spChg chg="add mod">
          <ac:chgData name="Hashimoto, Chie / 橋本　知依" userId="d974ff01-1f92-419a-ba7c-6fd3fb8463af" providerId="ADAL" clId="{5C4F4213-B812-484D-A676-5F72C72A1EAB}" dt="2023-08-28T07:21:02.569" v="4989" actId="164"/>
          <ac:spMkLst>
            <pc:docMk/>
            <pc:sldMk cId="1313864603" sldId="318"/>
            <ac:spMk id="22" creationId="{F5F1D904-EFFB-4A52-5444-1803C4C479F1}"/>
          </ac:spMkLst>
        </pc:spChg>
        <pc:grpChg chg="add mod">
          <ac:chgData name="Hashimoto, Chie / 橋本　知依" userId="d974ff01-1f92-419a-ba7c-6fd3fb8463af" providerId="ADAL" clId="{5C4F4213-B812-484D-A676-5F72C72A1EAB}" dt="2023-08-28T07:24:04.128" v="5018" actId="1076"/>
          <ac:grpSpMkLst>
            <pc:docMk/>
            <pc:sldMk cId="1313864603" sldId="318"/>
            <ac:grpSpMk id="3" creationId="{10877F83-DCA5-5B30-BB8F-FA06457F6042}"/>
          </ac:grpSpMkLst>
        </pc:grpChg>
        <pc:grpChg chg="add mod">
          <ac:chgData name="Hashimoto, Chie / 橋本　知依" userId="d974ff01-1f92-419a-ba7c-6fd3fb8463af" providerId="ADAL" clId="{5C4F4213-B812-484D-A676-5F72C72A1EAB}" dt="2023-08-28T07:21:02.569" v="4989" actId="164"/>
          <ac:grpSpMkLst>
            <pc:docMk/>
            <pc:sldMk cId="1313864603" sldId="318"/>
            <ac:grpSpMk id="8" creationId="{C9FD9B6B-B055-6AEF-E356-33A620B32A7B}"/>
          </ac:grpSpMkLst>
        </pc:grpChg>
        <pc:grpChg chg="mod">
          <ac:chgData name="Hashimoto, Chie / 橋本　知依" userId="d974ff01-1f92-419a-ba7c-6fd3fb8463af" providerId="ADAL" clId="{5C4F4213-B812-484D-A676-5F72C72A1EAB}" dt="2023-08-28T06:43:40.821" v="4420"/>
          <ac:grpSpMkLst>
            <pc:docMk/>
            <pc:sldMk cId="1313864603" sldId="318"/>
            <ac:grpSpMk id="9" creationId="{49C799C4-D711-5285-BBD5-32264C2A80D2}"/>
          </ac:grpSpMkLst>
        </pc:grpChg>
        <pc:grpChg chg="add mod ord">
          <ac:chgData name="Hashimoto, Chie / 橋本　知依" userId="d974ff01-1f92-419a-ba7c-6fd3fb8463af" providerId="ADAL" clId="{5C4F4213-B812-484D-A676-5F72C72A1EAB}" dt="2023-08-28T07:24:03.079" v="5017" actId="1076"/>
          <ac:grpSpMkLst>
            <pc:docMk/>
            <pc:sldMk cId="1313864603" sldId="318"/>
            <ac:grpSpMk id="19" creationId="{9EC3F801-BFD4-AF30-4695-544DB655D5EB}"/>
          </ac:grpSpMkLst>
        </pc:grpChg>
        <pc:graphicFrameChg chg="add mod ord modGraphic">
          <ac:chgData name="Hashimoto, Chie / 橋本　知依" userId="d974ff01-1f92-419a-ba7c-6fd3fb8463af" providerId="ADAL" clId="{5C4F4213-B812-484D-A676-5F72C72A1EAB}" dt="2023-08-28T08:49:29.902" v="5127" actId="20577"/>
          <ac:graphicFrameMkLst>
            <pc:docMk/>
            <pc:sldMk cId="1313864603" sldId="318"/>
            <ac:graphicFrameMk id="4" creationId="{EB3BA6E4-31DC-DD5C-9A01-1D2938F4179E}"/>
          </ac:graphicFrameMkLst>
        </pc:graphicFrameChg>
        <pc:graphicFrameChg chg="del mod modGraphic">
          <ac:chgData name="Hashimoto, Chie / 橋本　知依" userId="d974ff01-1f92-419a-ba7c-6fd3fb8463af" providerId="ADAL" clId="{5C4F4213-B812-484D-A676-5F72C72A1EAB}" dt="2023-08-28T06:45:28.697" v="4628" actId="21"/>
          <ac:graphicFrameMkLst>
            <pc:docMk/>
            <pc:sldMk cId="1313864603" sldId="318"/>
            <ac:graphicFrameMk id="5" creationId="{A43B3B8F-0507-A5A7-E202-0B8B6E55E5E8}"/>
          </ac:graphicFrameMkLst>
        </pc:graphicFrameChg>
        <pc:picChg chg="mod">
          <ac:chgData name="Hashimoto, Chie / 橋本　知依" userId="d974ff01-1f92-419a-ba7c-6fd3fb8463af" providerId="ADAL" clId="{5C4F4213-B812-484D-A676-5F72C72A1EAB}" dt="2023-08-28T07:20:32.806" v="4983"/>
          <ac:picMkLst>
            <pc:docMk/>
            <pc:sldMk cId="1313864603" sldId="318"/>
            <ac:picMk id="5" creationId="{3B4E9A80-22FE-68FC-F201-E0C93EB6D080}"/>
          </ac:picMkLst>
        </pc:picChg>
        <pc:picChg chg="add mod">
          <ac:chgData name="Hashimoto, Chie / 橋本　知依" userId="d974ff01-1f92-419a-ba7c-6fd3fb8463af" providerId="ADAL" clId="{5C4F4213-B812-484D-A676-5F72C72A1EAB}" dt="2023-08-28T06:44:46.462" v="4569" actId="1035"/>
          <ac:picMkLst>
            <pc:docMk/>
            <pc:sldMk cId="1313864603" sldId="318"/>
            <ac:picMk id="6" creationId="{5D650373-84DA-D99C-6AB4-9CBC420C7B79}"/>
          </ac:picMkLst>
        </pc:picChg>
        <pc:picChg chg="mod">
          <ac:chgData name="Hashimoto, Chie / 橋本　知依" userId="d974ff01-1f92-419a-ba7c-6fd3fb8463af" providerId="ADAL" clId="{5C4F4213-B812-484D-A676-5F72C72A1EAB}" dt="2023-08-28T06:43:40.821" v="4420"/>
          <ac:picMkLst>
            <pc:docMk/>
            <pc:sldMk cId="1313864603" sldId="318"/>
            <ac:picMk id="11" creationId="{F14CAA5D-5B8C-FCEA-2621-B995F01E04DC}"/>
          </ac:picMkLst>
        </pc:picChg>
        <pc:picChg chg="mod">
          <ac:chgData name="Hashimoto, Chie / 橋本　知依" userId="d974ff01-1f92-419a-ba7c-6fd3fb8463af" providerId="ADAL" clId="{5C4F4213-B812-484D-A676-5F72C72A1EAB}" dt="2023-08-28T07:20:32.806" v="4983"/>
          <ac:picMkLst>
            <pc:docMk/>
            <pc:sldMk cId="1313864603" sldId="318"/>
            <ac:picMk id="16" creationId="{AB68BE6A-AFC8-48B3-F2D9-B182B808CA55}"/>
          </ac:picMkLst>
        </pc:picChg>
        <pc:cxnChg chg="mod">
          <ac:chgData name="Hashimoto, Chie / 橋本　知依" userId="d974ff01-1f92-419a-ba7c-6fd3fb8463af" providerId="ADAL" clId="{5C4F4213-B812-484D-A676-5F72C72A1EAB}" dt="2023-08-28T06:46:17.405" v="4709" actId="14100"/>
          <ac:cxnSpMkLst>
            <pc:docMk/>
            <pc:sldMk cId="1313864603" sldId="318"/>
            <ac:cxnSpMk id="10" creationId="{B44CCABD-A3D4-237E-DE36-C9393E37C633}"/>
          </ac:cxnSpMkLst>
        </pc:cxnChg>
        <pc:cxnChg chg="mod">
          <ac:chgData name="Hashimoto, Chie / 橋本　知依" userId="d974ff01-1f92-419a-ba7c-6fd3fb8463af" providerId="ADAL" clId="{5C4F4213-B812-484D-A676-5F72C72A1EAB}" dt="2023-08-28T06:43:40.821" v="4420"/>
          <ac:cxnSpMkLst>
            <pc:docMk/>
            <pc:sldMk cId="1313864603" sldId="318"/>
            <ac:cxnSpMk id="14" creationId="{01ED9B2C-A657-BC83-3555-21EB5981231D}"/>
          </ac:cxnSpMkLst>
        </pc:cxnChg>
        <pc:cxnChg chg="mod">
          <ac:chgData name="Hashimoto, Chie / 橋本　知依" userId="d974ff01-1f92-419a-ba7c-6fd3fb8463af" providerId="ADAL" clId="{5C4F4213-B812-484D-A676-5F72C72A1EAB}" dt="2023-08-28T07:20:32.806" v="4983"/>
          <ac:cxnSpMkLst>
            <pc:docMk/>
            <pc:sldMk cId="1313864603" sldId="318"/>
            <ac:cxnSpMk id="18" creationId="{F2E83409-4617-0DF4-1465-05A8CD97AF5B}"/>
          </ac:cxnSpMkLst>
        </pc:cxnChg>
      </pc:sldChg>
      <pc:sldChg chg="addSp delSp modSp add mod">
        <pc:chgData name="Hashimoto, Chie / 橋本　知依" userId="d974ff01-1f92-419a-ba7c-6fd3fb8463af" providerId="ADAL" clId="{5C4F4213-B812-484D-A676-5F72C72A1EAB}" dt="2023-08-28T09:09:33.803" v="5132"/>
        <pc:sldMkLst>
          <pc:docMk/>
          <pc:sldMk cId="3501336745" sldId="319"/>
        </pc:sldMkLst>
        <pc:spChg chg="add del mod">
          <ac:chgData name="Hashimoto, Chie / 橋本　知依" userId="d974ff01-1f92-419a-ba7c-6fd3fb8463af" providerId="ADAL" clId="{5C4F4213-B812-484D-A676-5F72C72A1EAB}" dt="2023-08-28T04:24:48.305" v="2433" actId="478"/>
          <ac:spMkLst>
            <pc:docMk/>
            <pc:sldMk cId="3501336745" sldId="319"/>
            <ac:spMk id="3" creationId="{2B0EF90F-4767-02B4-F0D8-4774F4E82D0B}"/>
          </ac:spMkLst>
        </pc:spChg>
        <pc:spChg chg="mod">
          <ac:chgData name="Hashimoto, Chie / 橋本　知依" userId="d974ff01-1f92-419a-ba7c-6fd3fb8463af" providerId="ADAL" clId="{5C4F4213-B812-484D-A676-5F72C72A1EAB}" dt="2023-08-28T09:09:33.204" v="5131"/>
          <ac:spMkLst>
            <pc:docMk/>
            <pc:sldMk cId="3501336745" sldId="319"/>
            <ac:spMk id="7" creationId="{227D4ADA-61C5-46B0-4DD1-E557C2B6D698}"/>
          </ac:spMkLst>
        </pc:spChg>
        <pc:spChg chg="del">
          <ac:chgData name="Hashimoto, Chie / 橋本　知依" userId="d974ff01-1f92-419a-ba7c-6fd3fb8463af" providerId="ADAL" clId="{5C4F4213-B812-484D-A676-5F72C72A1EAB}" dt="2023-08-28T03:44:02.546" v="1701" actId="478"/>
          <ac:spMkLst>
            <pc:docMk/>
            <pc:sldMk cId="3501336745" sldId="319"/>
            <ac:spMk id="7" creationId="{E45F18EF-21A8-5E27-C2E4-89CC095CFD99}"/>
          </ac:spMkLst>
        </pc:spChg>
        <pc:spChg chg="del">
          <ac:chgData name="Hashimoto, Chie / 橋本　知依" userId="d974ff01-1f92-419a-ba7c-6fd3fb8463af" providerId="ADAL" clId="{5C4F4213-B812-484D-A676-5F72C72A1EAB}" dt="2023-08-28T03:44:02.546" v="1701" actId="478"/>
          <ac:spMkLst>
            <pc:docMk/>
            <pc:sldMk cId="3501336745" sldId="319"/>
            <ac:spMk id="8" creationId="{09C01F0C-E74C-6AB1-CA69-AC7F51DA5C1D}"/>
          </ac:spMkLst>
        </pc:spChg>
        <pc:spChg chg="add del mod">
          <ac:chgData name="Hashimoto, Chie / 橋本　知依" userId="d974ff01-1f92-419a-ba7c-6fd3fb8463af" providerId="ADAL" clId="{5C4F4213-B812-484D-A676-5F72C72A1EAB}" dt="2023-08-28T09:09:33.803" v="5132"/>
          <ac:spMkLst>
            <pc:docMk/>
            <pc:sldMk cId="3501336745" sldId="319"/>
            <ac:spMk id="9" creationId="{91A9F01A-8B10-0BA5-7F04-A60FD769BDB6}"/>
          </ac:spMkLst>
        </pc:spChg>
        <pc:spChg chg="add mod">
          <ac:chgData name="Hashimoto, Chie / 橋本　知依" userId="d974ff01-1f92-419a-ba7c-6fd3fb8463af" providerId="ADAL" clId="{5C4F4213-B812-484D-A676-5F72C72A1EAB}" dt="2023-08-28T04:20:06.648" v="2398" actId="164"/>
          <ac:spMkLst>
            <pc:docMk/>
            <pc:sldMk cId="3501336745" sldId="319"/>
            <ac:spMk id="11" creationId="{DCE90AF7-0A61-89CD-9BB5-2FB9705DDE3E}"/>
          </ac:spMkLst>
        </pc:spChg>
        <pc:spChg chg="add del mod">
          <ac:chgData name="Hashimoto, Chie / 橋本　知依" userId="d974ff01-1f92-419a-ba7c-6fd3fb8463af" providerId="ADAL" clId="{5C4F4213-B812-484D-A676-5F72C72A1EAB}" dt="2023-08-28T07:26:07.381" v="5054" actId="21"/>
          <ac:spMkLst>
            <pc:docMk/>
            <pc:sldMk cId="3501336745" sldId="319"/>
            <ac:spMk id="16" creationId="{5033ECD3-0249-4341-409E-C1E1EAECAE6D}"/>
          </ac:spMkLst>
        </pc:spChg>
        <pc:grpChg chg="add del mod">
          <ac:chgData name="Hashimoto, Chie / 橋本　知依" userId="d974ff01-1f92-419a-ba7c-6fd3fb8463af" providerId="ADAL" clId="{5C4F4213-B812-484D-A676-5F72C72A1EAB}" dt="2023-08-28T09:09:33.803" v="5132"/>
          <ac:grpSpMkLst>
            <pc:docMk/>
            <pc:sldMk cId="3501336745" sldId="319"/>
            <ac:grpSpMk id="3" creationId="{50840A8D-D134-B764-65A5-D39B66EABF6A}"/>
          </ac:grpSpMkLst>
        </pc:grpChg>
        <pc:grpChg chg="add del mod">
          <ac:chgData name="Hashimoto, Chie / 橋本　知依" userId="d974ff01-1f92-419a-ba7c-6fd3fb8463af" providerId="ADAL" clId="{5C4F4213-B812-484D-A676-5F72C72A1EAB}" dt="2023-08-28T07:26:07.381" v="5054" actId="21"/>
          <ac:grpSpMkLst>
            <pc:docMk/>
            <pc:sldMk cId="3501336745" sldId="319"/>
            <ac:grpSpMk id="17" creationId="{3AC17B02-DFD8-724B-02BF-8E147094DCD4}"/>
          </ac:grpSpMkLst>
        </pc:grpChg>
        <pc:graphicFrameChg chg="mod modGraphic">
          <ac:chgData name="Hashimoto, Chie / 橋本　知依" userId="d974ff01-1f92-419a-ba7c-6fd3fb8463af" providerId="ADAL" clId="{5C4F4213-B812-484D-A676-5F72C72A1EAB}" dt="2023-08-28T07:29:42.531" v="5120" actId="20577"/>
          <ac:graphicFrameMkLst>
            <pc:docMk/>
            <pc:sldMk cId="3501336745" sldId="319"/>
            <ac:graphicFrameMk id="5" creationId="{A43B3B8F-0507-A5A7-E202-0B8B6E55E5E8}"/>
          </ac:graphicFrameMkLst>
        </pc:graphicFrameChg>
        <pc:picChg chg="mod">
          <ac:chgData name="Hashimoto, Chie / 橋本　知依" userId="d974ff01-1f92-419a-ba7c-6fd3fb8463af" providerId="ADAL" clId="{5C4F4213-B812-484D-A676-5F72C72A1EAB}" dt="2023-08-28T09:09:33.204" v="5131"/>
          <ac:picMkLst>
            <pc:docMk/>
            <pc:sldMk cId="3501336745" sldId="319"/>
            <ac:picMk id="4" creationId="{814A3702-31DF-F689-ED41-6E78D3ABCD58}"/>
          </ac:picMkLst>
        </pc:picChg>
        <pc:picChg chg="add mod">
          <ac:chgData name="Hashimoto, Chie / 橋本　知依" userId="d974ff01-1f92-419a-ba7c-6fd3fb8463af" providerId="ADAL" clId="{5C4F4213-B812-484D-A676-5F72C72A1EAB}" dt="2023-08-28T04:20:06.648" v="2398" actId="164"/>
          <ac:picMkLst>
            <pc:docMk/>
            <pc:sldMk cId="3501336745" sldId="319"/>
            <ac:picMk id="6" creationId="{2FEF1CCF-E96B-3B4F-B6A1-7CBA67FC6962}"/>
          </ac:picMkLst>
        </pc:picChg>
        <pc:picChg chg="mod">
          <ac:chgData name="Hashimoto, Chie / 橋本　知依" userId="d974ff01-1f92-419a-ba7c-6fd3fb8463af" providerId="ADAL" clId="{5C4F4213-B812-484D-A676-5F72C72A1EAB}" dt="2023-08-28T09:09:33.204" v="5131"/>
          <ac:picMkLst>
            <pc:docMk/>
            <pc:sldMk cId="3501336745" sldId="319"/>
            <ac:picMk id="6" creationId="{E6C071DF-8CC5-4396-03D6-50D04769259B}"/>
          </ac:picMkLst>
        </pc:picChg>
        <pc:picChg chg="add mod modCrop">
          <ac:chgData name="Hashimoto, Chie / 橋本　知依" userId="d974ff01-1f92-419a-ba7c-6fd3fb8463af" providerId="ADAL" clId="{5C4F4213-B812-484D-A676-5F72C72A1EAB}" dt="2023-08-28T04:20:06.648" v="2398" actId="164"/>
          <ac:picMkLst>
            <pc:docMk/>
            <pc:sldMk cId="3501336745" sldId="319"/>
            <ac:picMk id="10" creationId="{4E68A77F-6A08-D36E-E884-D6E9BA323EE7}"/>
          </ac:picMkLst>
        </pc:picChg>
        <pc:cxnChg chg="mod">
          <ac:chgData name="Hashimoto, Chie / 橋本　知依" userId="d974ff01-1f92-419a-ba7c-6fd3fb8463af" providerId="ADAL" clId="{5C4F4213-B812-484D-A676-5F72C72A1EAB}" dt="2023-08-28T09:09:33.204" v="5131"/>
          <ac:cxnSpMkLst>
            <pc:docMk/>
            <pc:sldMk cId="3501336745" sldId="319"/>
            <ac:cxnSpMk id="8" creationId="{CC6995E6-356C-65F0-C8D1-58A20625D78E}"/>
          </ac:cxnSpMkLst>
        </pc:cxnChg>
        <pc:cxnChg chg="add mod">
          <ac:chgData name="Hashimoto, Chie / 橋本　知依" userId="d974ff01-1f92-419a-ba7c-6fd3fb8463af" providerId="ADAL" clId="{5C4F4213-B812-484D-A676-5F72C72A1EAB}" dt="2023-08-28T07:26:07.381" v="5054" actId="21"/>
          <ac:cxnSpMkLst>
            <pc:docMk/>
            <pc:sldMk cId="3501336745" sldId="319"/>
            <ac:cxnSpMk id="13" creationId="{9D7A04D6-270F-9B93-5964-F78431F858D0}"/>
          </ac:cxnSpMkLst>
        </pc:cxnChg>
      </pc:sldChg>
      <pc:sldChg chg="addSp delSp modSp add mod">
        <pc:chgData name="Hashimoto, Chie / 橋本　知依" userId="d974ff01-1f92-419a-ba7c-6fd3fb8463af" providerId="ADAL" clId="{5C4F4213-B812-484D-A676-5F72C72A1EAB}" dt="2023-08-28T09:10:07.349" v="5143" actId="14734"/>
        <pc:sldMkLst>
          <pc:docMk/>
          <pc:sldMk cId="1885235102" sldId="320"/>
        </pc:sldMkLst>
        <pc:spChg chg="add del mod">
          <ac:chgData name="Hashimoto, Chie / 橋本　知依" userId="d974ff01-1f92-419a-ba7c-6fd3fb8463af" providerId="ADAL" clId="{5C4F4213-B812-484D-A676-5F72C72A1EAB}" dt="2023-08-28T07:19:12.424" v="4965"/>
          <ac:spMkLst>
            <pc:docMk/>
            <pc:sldMk cId="1885235102" sldId="320"/>
            <ac:spMk id="3" creationId="{1ADFA94B-EC74-D17D-8FCA-3A660D7E9F9B}"/>
          </ac:spMkLst>
        </pc:spChg>
        <pc:spChg chg="del">
          <ac:chgData name="Hashimoto, Chie / 橋本　知依" userId="d974ff01-1f92-419a-ba7c-6fd3fb8463af" providerId="ADAL" clId="{5C4F4213-B812-484D-A676-5F72C72A1EAB}" dt="2023-08-28T04:25:54.712" v="2447" actId="478"/>
          <ac:spMkLst>
            <pc:docMk/>
            <pc:sldMk cId="1885235102" sldId="320"/>
            <ac:spMk id="3" creationId="{2B0EF90F-4767-02B4-F0D8-4774F4E82D0B}"/>
          </ac:spMkLst>
        </pc:spChg>
        <pc:spChg chg="add mod">
          <ac:chgData name="Hashimoto, Chie / 橋本　知依" userId="d974ff01-1f92-419a-ba7c-6fd3fb8463af" providerId="ADAL" clId="{5C4F4213-B812-484D-A676-5F72C72A1EAB}" dt="2023-08-28T04:34:19.493" v="2639" actId="1076"/>
          <ac:spMkLst>
            <pc:docMk/>
            <pc:sldMk cId="1885235102" sldId="320"/>
            <ac:spMk id="8" creationId="{BC2DD3F8-A0CE-5119-E79F-BA065ADF1B79}"/>
          </ac:spMkLst>
        </pc:spChg>
        <pc:spChg chg="mod">
          <ac:chgData name="Hashimoto, Chie / 橋本　知依" userId="d974ff01-1f92-419a-ba7c-6fd3fb8463af" providerId="ADAL" clId="{5C4F4213-B812-484D-A676-5F72C72A1EAB}" dt="2023-08-28T09:09:34.829" v="5133"/>
          <ac:spMkLst>
            <pc:docMk/>
            <pc:sldMk cId="1885235102" sldId="320"/>
            <ac:spMk id="10" creationId="{798D7FD0-330A-7D86-6F2B-AE0C65F77C50}"/>
          </ac:spMkLst>
        </pc:spChg>
        <pc:spChg chg="add mod">
          <ac:chgData name="Hashimoto, Chie / 橋本　知依" userId="d974ff01-1f92-419a-ba7c-6fd3fb8463af" providerId="ADAL" clId="{5C4F4213-B812-484D-A676-5F72C72A1EAB}" dt="2023-08-28T09:09:36.809" v="5134" actId="1076"/>
          <ac:spMkLst>
            <pc:docMk/>
            <pc:sldMk cId="1885235102" sldId="320"/>
            <ac:spMk id="13" creationId="{93DE4DC7-8C69-BC5C-66BF-AF60C584E3D5}"/>
          </ac:spMkLst>
        </pc:spChg>
        <pc:spChg chg="add mod">
          <ac:chgData name="Hashimoto, Chie / 橋本　知依" userId="d974ff01-1f92-419a-ba7c-6fd3fb8463af" providerId="ADAL" clId="{5C4F4213-B812-484D-A676-5F72C72A1EAB}" dt="2023-08-28T07:20:29.902" v="4982" actId="164"/>
          <ac:spMkLst>
            <pc:docMk/>
            <pc:sldMk cId="1885235102" sldId="320"/>
            <ac:spMk id="14" creationId="{A5C19B87-B718-1BA5-A348-45E0399E63FE}"/>
          </ac:spMkLst>
        </pc:spChg>
        <pc:spChg chg="del">
          <ac:chgData name="Hashimoto, Chie / 橋本　知依" userId="d974ff01-1f92-419a-ba7c-6fd3fb8463af" providerId="ADAL" clId="{5C4F4213-B812-484D-A676-5F72C72A1EAB}" dt="2023-08-28T04:21:07.815" v="2432" actId="478"/>
          <ac:spMkLst>
            <pc:docMk/>
            <pc:sldMk cId="1885235102" sldId="320"/>
            <ac:spMk id="16" creationId="{5033ECD3-0249-4341-409E-C1E1EAECAE6D}"/>
          </ac:spMkLst>
        </pc:spChg>
        <pc:spChg chg="add mod">
          <ac:chgData name="Hashimoto, Chie / 橋本　知依" userId="d974ff01-1f92-419a-ba7c-6fd3fb8463af" providerId="ADAL" clId="{5C4F4213-B812-484D-A676-5F72C72A1EAB}" dt="2023-08-28T07:20:29.902" v="4982" actId="164"/>
          <ac:spMkLst>
            <pc:docMk/>
            <pc:sldMk cId="1885235102" sldId="320"/>
            <ac:spMk id="19" creationId="{6BED3AB0-FF65-42E9-F3C2-6C07A320690F}"/>
          </ac:spMkLst>
        </pc:spChg>
        <pc:grpChg chg="add mod">
          <ac:chgData name="Hashimoto, Chie / 橋本　知依" userId="d974ff01-1f92-419a-ba7c-6fd3fb8463af" providerId="ADAL" clId="{5C4F4213-B812-484D-A676-5F72C72A1EAB}" dt="2023-08-28T09:09:36.809" v="5134" actId="1076"/>
          <ac:grpSpMkLst>
            <pc:docMk/>
            <pc:sldMk cId="1885235102" sldId="320"/>
            <ac:grpSpMk id="3" creationId="{2F3E70C7-56EC-9BEC-B14F-D829B3961C18}"/>
          </ac:grpSpMkLst>
        </pc:grpChg>
        <pc:grpChg chg="add del mod">
          <ac:chgData name="Hashimoto, Chie / 橋本　知依" userId="d974ff01-1f92-419a-ba7c-6fd3fb8463af" providerId="ADAL" clId="{5C4F4213-B812-484D-A676-5F72C72A1EAB}" dt="2023-08-28T09:09:18.556" v="5128" actId="478"/>
          <ac:grpSpMkLst>
            <pc:docMk/>
            <pc:sldMk cId="1885235102" sldId="320"/>
            <ac:grpSpMk id="4" creationId="{D85D58E5-AD74-8D93-AABA-B9A476A66C8A}"/>
          </ac:grpSpMkLst>
        </pc:grpChg>
        <pc:grpChg chg="del">
          <ac:chgData name="Hashimoto, Chie / 橋本　知依" userId="d974ff01-1f92-419a-ba7c-6fd3fb8463af" providerId="ADAL" clId="{5C4F4213-B812-484D-A676-5F72C72A1EAB}" dt="2023-08-28T04:21:06.528" v="2431" actId="478"/>
          <ac:grpSpMkLst>
            <pc:docMk/>
            <pc:sldMk cId="1885235102" sldId="320"/>
            <ac:grpSpMk id="17" creationId="{3AC17B02-DFD8-724B-02BF-8E147094DCD4}"/>
          </ac:grpSpMkLst>
        </pc:grpChg>
        <pc:graphicFrameChg chg="mod modGraphic">
          <ac:chgData name="Hashimoto, Chie / 橋本　知依" userId="d974ff01-1f92-419a-ba7c-6fd3fb8463af" providerId="ADAL" clId="{5C4F4213-B812-484D-A676-5F72C72A1EAB}" dt="2023-08-28T09:10:07.349" v="5143" actId="14734"/>
          <ac:graphicFrameMkLst>
            <pc:docMk/>
            <pc:sldMk cId="1885235102" sldId="320"/>
            <ac:graphicFrameMk id="5" creationId="{A43B3B8F-0507-A5A7-E202-0B8B6E55E5E8}"/>
          </ac:graphicFrameMkLst>
        </pc:graphicFrameChg>
        <pc:picChg chg="mod">
          <ac:chgData name="Hashimoto, Chie / 橋本　知依" userId="d974ff01-1f92-419a-ba7c-6fd3fb8463af" providerId="ADAL" clId="{5C4F4213-B812-484D-A676-5F72C72A1EAB}" dt="2023-08-28T09:09:34.829" v="5133"/>
          <ac:picMkLst>
            <pc:docMk/>
            <pc:sldMk cId="1885235102" sldId="320"/>
            <ac:picMk id="6" creationId="{ADA32BBC-9D3F-95E2-97B9-DB202A2BA851}"/>
          </ac:picMkLst>
        </pc:picChg>
        <pc:picChg chg="add mod">
          <ac:chgData name="Hashimoto, Chie / 橋本　知依" userId="d974ff01-1f92-419a-ba7c-6fd3fb8463af" providerId="ADAL" clId="{5C4F4213-B812-484D-A676-5F72C72A1EAB}" dt="2023-08-28T04:34:25.544" v="2643" actId="1076"/>
          <ac:picMkLst>
            <pc:docMk/>
            <pc:sldMk cId="1885235102" sldId="320"/>
            <ac:picMk id="7" creationId="{EA43269E-FE79-1E79-A032-D0F1C8145E41}"/>
          </ac:picMkLst>
        </pc:picChg>
        <pc:picChg chg="mod">
          <ac:chgData name="Hashimoto, Chie / 橋本　知依" userId="d974ff01-1f92-419a-ba7c-6fd3fb8463af" providerId="ADAL" clId="{5C4F4213-B812-484D-A676-5F72C72A1EAB}" dt="2023-08-28T09:09:34.829" v="5133"/>
          <ac:picMkLst>
            <pc:docMk/>
            <pc:sldMk cId="1885235102" sldId="320"/>
            <ac:picMk id="9" creationId="{49E9F55D-55EF-AE8C-049D-90B21557FBCF}"/>
          </ac:picMkLst>
        </pc:picChg>
        <pc:picChg chg="add mod modCrop">
          <ac:chgData name="Hashimoto, Chie / 橋本　知依" userId="d974ff01-1f92-419a-ba7c-6fd3fb8463af" providerId="ADAL" clId="{5C4F4213-B812-484D-A676-5F72C72A1EAB}" dt="2023-08-28T07:20:29.902" v="4982" actId="164"/>
          <ac:picMkLst>
            <pc:docMk/>
            <pc:sldMk cId="1885235102" sldId="320"/>
            <ac:picMk id="12" creationId="{4F0E5E4F-5822-01AD-0A59-B4A35CC3B455}"/>
          </ac:picMkLst>
        </pc:picChg>
        <pc:picChg chg="add mod modCrop">
          <ac:chgData name="Hashimoto, Chie / 橋本　知依" userId="d974ff01-1f92-419a-ba7c-6fd3fb8463af" providerId="ADAL" clId="{5C4F4213-B812-484D-A676-5F72C72A1EAB}" dt="2023-08-28T07:20:29.902" v="4982" actId="164"/>
          <ac:picMkLst>
            <pc:docMk/>
            <pc:sldMk cId="1885235102" sldId="320"/>
            <ac:picMk id="18" creationId="{551642C3-699A-1D15-35F8-6EAB35767B8E}"/>
          </ac:picMkLst>
        </pc:picChg>
        <pc:cxnChg chg="mod">
          <ac:chgData name="Hashimoto, Chie / 橋本　知依" userId="d974ff01-1f92-419a-ba7c-6fd3fb8463af" providerId="ADAL" clId="{5C4F4213-B812-484D-A676-5F72C72A1EAB}" dt="2023-08-28T09:09:34.829" v="5133"/>
          <ac:cxnSpMkLst>
            <pc:docMk/>
            <pc:sldMk cId="1885235102" sldId="320"/>
            <ac:cxnSpMk id="11" creationId="{B6656E54-4041-4A92-547E-5075F55D6632}"/>
          </ac:cxnSpMkLst>
        </pc:cxnChg>
        <pc:cxnChg chg="mod">
          <ac:chgData name="Hashimoto, Chie / 橋本　知依" userId="d974ff01-1f92-419a-ba7c-6fd3fb8463af" providerId="ADAL" clId="{5C4F4213-B812-484D-A676-5F72C72A1EAB}" dt="2023-08-28T04:21:06.528" v="2431" actId="478"/>
          <ac:cxnSpMkLst>
            <pc:docMk/>
            <pc:sldMk cId="1885235102" sldId="320"/>
            <ac:cxnSpMk id="13" creationId="{9D7A04D6-270F-9B93-5964-F78431F858D0}"/>
          </ac:cxnSpMkLst>
        </pc:cxnChg>
        <pc:cxnChg chg="add mod">
          <ac:chgData name="Hashimoto, Chie / 橋本　知依" userId="d974ff01-1f92-419a-ba7c-6fd3fb8463af" providerId="ADAL" clId="{5C4F4213-B812-484D-A676-5F72C72A1EAB}" dt="2023-08-28T09:09:18.556" v="5128" actId="478"/>
          <ac:cxnSpMkLst>
            <pc:docMk/>
            <pc:sldMk cId="1885235102" sldId="320"/>
            <ac:cxnSpMk id="20" creationId="{0D533B25-35E0-3339-057A-D5E2679EB1AC}"/>
          </ac:cxnSpMkLst>
        </pc:cxnChg>
      </pc:sldChg>
      <pc:sldChg chg="addSp delSp modSp add mod">
        <pc:chgData name="Hashimoto, Chie / 橋本　知依" userId="d974ff01-1f92-419a-ba7c-6fd3fb8463af" providerId="ADAL" clId="{5C4F4213-B812-484D-A676-5F72C72A1EAB}" dt="2023-08-28T07:28:59.455" v="5085" actId="20577"/>
        <pc:sldMkLst>
          <pc:docMk/>
          <pc:sldMk cId="3692902404" sldId="321"/>
        </pc:sldMkLst>
        <pc:spChg chg="add mod">
          <ac:chgData name="Hashimoto, Chie / 橋本　知依" userId="d974ff01-1f92-419a-ba7c-6fd3fb8463af" providerId="ADAL" clId="{5C4F4213-B812-484D-A676-5F72C72A1EAB}" dt="2023-08-28T04:47:15.109" v="3280" actId="164"/>
          <ac:spMkLst>
            <pc:docMk/>
            <pc:sldMk cId="3692902404" sldId="321"/>
            <ac:spMk id="4" creationId="{AF0BBC08-AC22-90D8-5476-125DCE721C25}"/>
          </ac:spMkLst>
        </pc:spChg>
        <pc:spChg chg="add mod">
          <ac:chgData name="Hashimoto, Chie / 橋本　知依" userId="d974ff01-1f92-419a-ba7c-6fd3fb8463af" providerId="ADAL" clId="{5C4F4213-B812-484D-A676-5F72C72A1EAB}" dt="2023-08-28T04:47:04.172" v="3278" actId="20577"/>
          <ac:spMkLst>
            <pc:docMk/>
            <pc:sldMk cId="3692902404" sldId="321"/>
            <ac:spMk id="6" creationId="{04900F35-C4C3-164B-16EE-BC6BAD18DC04}"/>
          </ac:spMkLst>
        </pc:spChg>
        <pc:spChg chg="add mod">
          <ac:chgData name="Hashimoto, Chie / 橋本　知依" userId="d974ff01-1f92-419a-ba7c-6fd3fb8463af" providerId="ADAL" clId="{5C4F4213-B812-484D-A676-5F72C72A1EAB}" dt="2023-08-28T04:48:58.332" v="3415" actId="20577"/>
          <ac:spMkLst>
            <pc:docMk/>
            <pc:sldMk cId="3692902404" sldId="321"/>
            <ac:spMk id="8" creationId="{0A09BB07-25DE-29D6-024B-3BF03C676532}"/>
          </ac:spMkLst>
        </pc:spChg>
        <pc:spChg chg="add mod">
          <ac:chgData name="Hashimoto, Chie / 橋本　知依" userId="d974ff01-1f92-419a-ba7c-6fd3fb8463af" providerId="ADAL" clId="{5C4F4213-B812-484D-A676-5F72C72A1EAB}" dt="2023-08-28T05:12:02.286" v="3855" actId="403"/>
          <ac:spMkLst>
            <pc:docMk/>
            <pc:sldMk cId="3692902404" sldId="321"/>
            <ac:spMk id="9" creationId="{43A48585-2363-3DEC-844A-3B1A7627495D}"/>
          </ac:spMkLst>
        </pc:spChg>
        <pc:spChg chg="add mod">
          <ac:chgData name="Hashimoto, Chie / 橋本　知依" userId="d974ff01-1f92-419a-ba7c-6fd3fb8463af" providerId="ADAL" clId="{5C4F4213-B812-484D-A676-5F72C72A1EAB}" dt="2023-08-28T04:49:47.834" v="3430" actId="1076"/>
          <ac:spMkLst>
            <pc:docMk/>
            <pc:sldMk cId="3692902404" sldId="321"/>
            <ac:spMk id="10" creationId="{926581FD-79CD-8A9B-22B2-9986A7A9D20B}"/>
          </ac:spMkLst>
        </pc:spChg>
        <pc:spChg chg="add del mod">
          <ac:chgData name="Hashimoto, Chie / 橋本　知依" userId="d974ff01-1f92-419a-ba7c-6fd3fb8463af" providerId="ADAL" clId="{5C4F4213-B812-484D-A676-5F72C72A1EAB}" dt="2023-08-28T04:49:25.415" v="3420"/>
          <ac:spMkLst>
            <pc:docMk/>
            <pc:sldMk cId="3692902404" sldId="321"/>
            <ac:spMk id="13" creationId="{96CC4113-1666-F09A-531C-17A04E8F3E6B}"/>
          </ac:spMkLst>
        </pc:spChg>
        <pc:spChg chg="add mod">
          <ac:chgData name="Hashimoto, Chie / 橋本　知依" userId="d974ff01-1f92-419a-ba7c-6fd3fb8463af" providerId="ADAL" clId="{5C4F4213-B812-484D-A676-5F72C72A1EAB}" dt="2023-08-28T04:49:39.069" v="3425" actId="164"/>
          <ac:spMkLst>
            <pc:docMk/>
            <pc:sldMk cId="3692902404" sldId="321"/>
            <ac:spMk id="14" creationId="{F0B1C285-3725-CC4E-3F5A-8A2AB48B95F6}"/>
          </ac:spMkLst>
        </pc:spChg>
        <pc:grpChg chg="add mod">
          <ac:chgData name="Hashimoto, Chie / 橋本　知依" userId="d974ff01-1f92-419a-ba7c-6fd3fb8463af" providerId="ADAL" clId="{5C4F4213-B812-484D-A676-5F72C72A1EAB}" dt="2023-08-28T04:47:18.003" v="3282" actId="1076"/>
          <ac:grpSpMkLst>
            <pc:docMk/>
            <pc:sldMk cId="3692902404" sldId="321"/>
            <ac:grpSpMk id="7" creationId="{4647CFDD-F8BD-F39B-E543-AF6D9B4CB878}"/>
          </ac:grpSpMkLst>
        </pc:grpChg>
        <pc:grpChg chg="add mod">
          <ac:chgData name="Hashimoto, Chie / 橋本　知依" userId="d974ff01-1f92-419a-ba7c-6fd3fb8463af" providerId="ADAL" clId="{5C4F4213-B812-484D-A676-5F72C72A1EAB}" dt="2023-08-28T04:49:42.777" v="3427" actId="1076"/>
          <ac:grpSpMkLst>
            <pc:docMk/>
            <pc:sldMk cId="3692902404" sldId="321"/>
            <ac:grpSpMk id="15" creationId="{827A0EAD-F22C-B3E0-CAAE-6DBF3B823A78}"/>
          </ac:grpSpMkLst>
        </pc:grpChg>
        <pc:graphicFrameChg chg="add del mod modGraphic">
          <ac:chgData name="Hashimoto, Chie / 橋本　知依" userId="d974ff01-1f92-419a-ba7c-6fd3fb8463af" providerId="ADAL" clId="{5C4F4213-B812-484D-A676-5F72C72A1EAB}" dt="2023-08-28T07:28:59.455" v="5085" actId="20577"/>
          <ac:graphicFrameMkLst>
            <pc:docMk/>
            <pc:sldMk cId="3692902404" sldId="321"/>
            <ac:graphicFrameMk id="5" creationId="{A43B3B8F-0507-A5A7-E202-0B8B6E55E5E8}"/>
          </ac:graphicFrameMkLst>
        </pc:graphicFrameChg>
        <pc:picChg chg="add mod modCrop">
          <ac:chgData name="Hashimoto, Chie / 橋本　知依" userId="d974ff01-1f92-419a-ba7c-6fd3fb8463af" providerId="ADAL" clId="{5C4F4213-B812-484D-A676-5F72C72A1EAB}" dt="2023-08-28T04:47:15.109" v="3280" actId="164"/>
          <ac:picMkLst>
            <pc:docMk/>
            <pc:sldMk cId="3692902404" sldId="321"/>
            <ac:picMk id="3" creationId="{39041E72-229E-F617-5800-DD8D613FEB7E}"/>
          </ac:picMkLst>
        </pc:picChg>
        <pc:picChg chg="add mod modCrop">
          <ac:chgData name="Hashimoto, Chie / 橋本　知依" userId="d974ff01-1f92-419a-ba7c-6fd3fb8463af" providerId="ADAL" clId="{5C4F4213-B812-484D-A676-5F72C72A1EAB}" dt="2023-08-28T04:49:39.069" v="3425" actId="164"/>
          <ac:picMkLst>
            <pc:docMk/>
            <pc:sldMk cId="3692902404" sldId="321"/>
            <ac:picMk id="12" creationId="{A224A058-3649-388B-E6FF-7466A19D228D}"/>
          </ac:picMkLst>
        </pc:picChg>
      </pc:sldChg>
      <pc:sldChg chg="addSp delSp modSp add mod">
        <pc:chgData name="Hashimoto, Chie / 橋本　知依" userId="d974ff01-1f92-419a-ba7c-6fd3fb8463af" providerId="ADAL" clId="{5C4F4213-B812-484D-A676-5F72C72A1EAB}" dt="2023-08-28T09:10:15.669" v="5145" actId="20577"/>
        <pc:sldMkLst>
          <pc:docMk/>
          <pc:sldMk cId="1151300994" sldId="322"/>
        </pc:sldMkLst>
        <pc:spChg chg="del">
          <ac:chgData name="Hashimoto, Chie / 橋本　知依" userId="d974ff01-1f92-419a-ba7c-6fd3fb8463af" providerId="ADAL" clId="{5C4F4213-B812-484D-A676-5F72C72A1EAB}" dt="2023-08-28T05:14:01.425" v="3913" actId="478"/>
          <ac:spMkLst>
            <pc:docMk/>
            <pc:sldMk cId="1151300994" sldId="322"/>
            <ac:spMk id="6" creationId="{04900F35-C4C3-164B-16EE-BC6BAD18DC04}"/>
          </ac:spMkLst>
        </pc:spChg>
        <pc:spChg chg="mod">
          <ac:chgData name="Hashimoto, Chie / 橋本　知依" userId="d974ff01-1f92-419a-ba7c-6fd3fb8463af" providerId="ADAL" clId="{5C4F4213-B812-484D-A676-5F72C72A1EAB}" dt="2023-08-28T07:26:12.565" v="5055"/>
          <ac:spMkLst>
            <pc:docMk/>
            <pc:sldMk cId="1151300994" sldId="322"/>
            <ac:spMk id="7" creationId="{89A31B6F-3F67-AFD2-7B06-D948CF08787A}"/>
          </ac:spMkLst>
        </pc:spChg>
        <pc:spChg chg="del">
          <ac:chgData name="Hashimoto, Chie / 橋本　知依" userId="d974ff01-1f92-419a-ba7c-6fd3fb8463af" providerId="ADAL" clId="{5C4F4213-B812-484D-A676-5F72C72A1EAB}" dt="2023-08-28T05:14:01.425" v="3913" actId="478"/>
          <ac:spMkLst>
            <pc:docMk/>
            <pc:sldMk cId="1151300994" sldId="322"/>
            <ac:spMk id="8" creationId="{0A09BB07-25DE-29D6-024B-3BF03C676532}"/>
          </ac:spMkLst>
        </pc:spChg>
        <pc:spChg chg="del">
          <ac:chgData name="Hashimoto, Chie / 橋本　知依" userId="d974ff01-1f92-419a-ba7c-6fd3fb8463af" providerId="ADAL" clId="{5C4F4213-B812-484D-A676-5F72C72A1EAB}" dt="2023-08-28T05:12:37.254" v="3882" actId="478"/>
          <ac:spMkLst>
            <pc:docMk/>
            <pc:sldMk cId="1151300994" sldId="322"/>
            <ac:spMk id="9" creationId="{43A48585-2363-3DEC-844A-3B1A7627495D}"/>
          </ac:spMkLst>
        </pc:spChg>
        <pc:spChg chg="add del mod">
          <ac:chgData name="Hashimoto, Chie / 橋本　知依" userId="d974ff01-1f92-419a-ba7c-6fd3fb8463af" providerId="ADAL" clId="{5C4F4213-B812-484D-A676-5F72C72A1EAB}" dt="2023-08-28T09:09:42.526" v="5137" actId="478"/>
          <ac:spMkLst>
            <pc:docMk/>
            <pc:sldMk cId="1151300994" sldId="322"/>
            <ac:spMk id="9" creationId="{4DC5C7D9-54A1-CB7C-20DA-B25A1FF134FC}"/>
          </ac:spMkLst>
        </pc:spChg>
        <pc:spChg chg="del">
          <ac:chgData name="Hashimoto, Chie / 橋本　知依" userId="d974ff01-1f92-419a-ba7c-6fd3fb8463af" providerId="ADAL" clId="{5C4F4213-B812-484D-A676-5F72C72A1EAB}" dt="2023-08-28T05:12:42.399" v="3884" actId="478"/>
          <ac:spMkLst>
            <pc:docMk/>
            <pc:sldMk cId="1151300994" sldId="322"/>
            <ac:spMk id="10" creationId="{926581FD-79CD-8A9B-22B2-9986A7A9D20B}"/>
          </ac:spMkLst>
        </pc:spChg>
        <pc:grpChg chg="add del mod">
          <ac:chgData name="Hashimoto, Chie / 橋本　知依" userId="d974ff01-1f92-419a-ba7c-6fd3fb8463af" providerId="ADAL" clId="{5C4F4213-B812-484D-A676-5F72C72A1EAB}" dt="2023-08-28T09:09:41.175" v="5136" actId="478"/>
          <ac:grpSpMkLst>
            <pc:docMk/>
            <pc:sldMk cId="1151300994" sldId="322"/>
            <ac:grpSpMk id="3" creationId="{A37E557D-75D3-8E3E-83E9-4DE2E278E2C2}"/>
          </ac:grpSpMkLst>
        </pc:grpChg>
        <pc:grpChg chg="del">
          <ac:chgData name="Hashimoto, Chie / 橋本　知依" userId="d974ff01-1f92-419a-ba7c-6fd3fb8463af" providerId="ADAL" clId="{5C4F4213-B812-484D-A676-5F72C72A1EAB}" dt="2023-08-28T05:12:37.254" v="3882" actId="478"/>
          <ac:grpSpMkLst>
            <pc:docMk/>
            <pc:sldMk cId="1151300994" sldId="322"/>
            <ac:grpSpMk id="7" creationId="{4647CFDD-F8BD-F39B-E543-AF6D9B4CB878}"/>
          </ac:grpSpMkLst>
        </pc:grpChg>
        <pc:grpChg chg="del">
          <ac:chgData name="Hashimoto, Chie / 橋本　知依" userId="d974ff01-1f92-419a-ba7c-6fd3fb8463af" providerId="ADAL" clId="{5C4F4213-B812-484D-A676-5F72C72A1EAB}" dt="2023-08-28T05:12:37.254" v="3882" actId="478"/>
          <ac:grpSpMkLst>
            <pc:docMk/>
            <pc:sldMk cId="1151300994" sldId="322"/>
            <ac:grpSpMk id="15" creationId="{827A0EAD-F22C-B3E0-CAAE-6DBF3B823A78}"/>
          </ac:grpSpMkLst>
        </pc:grpChg>
        <pc:graphicFrameChg chg="mod modGraphic">
          <ac:chgData name="Hashimoto, Chie / 橋本　知依" userId="d974ff01-1f92-419a-ba7c-6fd3fb8463af" providerId="ADAL" clId="{5C4F4213-B812-484D-A676-5F72C72A1EAB}" dt="2023-08-28T09:10:15.669" v="5145" actId="20577"/>
          <ac:graphicFrameMkLst>
            <pc:docMk/>
            <pc:sldMk cId="1151300994" sldId="322"/>
            <ac:graphicFrameMk id="5" creationId="{A43B3B8F-0507-A5A7-E202-0B8B6E55E5E8}"/>
          </ac:graphicFrameMkLst>
        </pc:graphicFrameChg>
        <pc:picChg chg="mod">
          <ac:chgData name="Hashimoto, Chie / 橋本　知依" userId="d974ff01-1f92-419a-ba7c-6fd3fb8463af" providerId="ADAL" clId="{5C4F4213-B812-484D-A676-5F72C72A1EAB}" dt="2023-08-28T07:26:12.565" v="5055"/>
          <ac:picMkLst>
            <pc:docMk/>
            <pc:sldMk cId="1151300994" sldId="322"/>
            <ac:picMk id="4" creationId="{EC3B9A03-90FC-287D-E95E-68B36434577D}"/>
          </ac:picMkLst>
        </pc:picChg>
        <pc:picChg chg="mod">
          <ac:chgData name="Hashimoto, Chie / 橋本　知依" userId="d974ff01-1f92-419a-ba7c-6fd3fb8463af" providerId="ADAL" clId="{5C4F4213-B812-484D-A676-5F72C72A1EAB}" dt="2023-08-28T07:26:12.565" v="5055"/>
          <ac:picMkLst>
            <pc:docMk/>
            <pc:sldMk cId="1151300994" sldId="322"/>
            <ac:picMk id="6" creationId="{74008AE1-7FFE-141D-513B-E15F934C82E9}"/>
          </ac:picMkLst>
        </pc:picChg>
        <pc:cxnChg chg="mod">
          <ac:chgData name="Hashimoto, Chie / 橋本　知依" userId="d974ff01-1f92-419a-ba7c-6fd3fb8463af" providerId="ADAL" clId="{5C4F4213-B812-484D-A676-5F72C72A1EAB}" dt="2023-08-28T09:09:41.175" v="5136" actId="478"/>
          <ac:cxnSpMkLst>
            <pc:docMk/>
            <pc:sldMk cId="1151300994" sldId="322"/>
            <ac:cxnSpMk id="8" creationId="{ED906CEA-B438-2284-5C17-690989F9C1B0}"/>
          </ac:cxnSpMkLst>
        </pc:cxnChg>
      </pc:sldChg>
      <pc:sldChg chg="addSp delSp modSp add mod">
        <pc:chgData name="Hashimoto, Chie / 橋本　知依" userId="d974ff01-1f92-419a-ba7c-6fd3fb8463af" providerId="ADAL" clId="{5C4F4213-B812-484D-A676-5F72C72A1EAB}" dt="2023-08-28T07:29:33.908" v="5111" actId="20577"/>
        <pc:sldMkLst>
          <pc:docMk/>
          <pc:sldMk cId="2191921413" sldId="323"/>
        </pc:sldMkLst>
        <pc:spChg chg="add del mod">
          <ac:chgData name="Hashimoto, Chie / 橋本　知依" userId="d974ff01-1f92-419a-ba7c-6fd3fb8463af" providerId="ADAL" clId="{5C4F4213-B812-484D-A676-5F72C72A1EAB}" dt="2023-08-28T07:25:17.134" v="5032" actId="478"/>
          <ac:spMkLst>
            <pc:docMk/>
            <pc:sldMk cId="2191921413" sldId="323"/>
            <ac:spMk id="4" creationId="{5F6E79A6-CB58-2E86-13CD-0FE0139422AC}"/>
          </ac:spMkLst>
        </pc:spChg>
        <pc:graphicFrameChg chg="add mod modGraphic">
          <ac:chgData name="Hashimoto, Chie / 橋本　知依" userId="d974ff01-1f92-419a-ba7c-6fd3fb8463af" providerId="ADAL" clId="{5C4F4213-B812-484D-A676-5F72C72A1EAB}" dt="2023-08-28T07:29:33.908" v="5111" actId="20577"/>
          <ac:graphicFrameMkLst>
            <pc:docMk/>
            <pc:sldMk cId="2191921413" sldId="323"/>
            <ac:graphicFrameMk id="3" creationId="{12122E1E-386C-5C6E-1BEB-93831061FF8A}"/>
          </ac:graphicFrameMkLst>
        </pc:graphicFrameChg>
        <pc:graphicFrameChg chg="del">
          <ac:chgData name="Hashimoto, Chie / 橋本　知依" userId="d974ff01-1f92-419a-ba7c-6fd3fb8463af" providerId="ADAL" clId="{5C4F4213-B812-484D-A676-5F72C72A1EAB}" dt="2023-08-28T06:45:25.702" v="4627" actId="478"/>
          <ac:graphicFrameMkLst>
            <pc:docMk/>
            <pc:sldMk cId="2191921413" sldId="323"/>
            <ac:graphicFrameMk id="5" creationId="{A43B3B8F-0507-A5A7-E202-0B8B6E55E5E8}"/>
          </ac:graphicFrameMkLst>
        </pc:graphicFrameChg>
      </pc:sldChg>
      <pc:sldChg chg="addSp delSp modSp new mod ord">
        <pc:chgData name="Hashimoto, Chie / 橋本　知依" userId="d974ff01-1f92-419a-ba7c-6fd3fb8463af" providerId="ADAL" clId="{5C4F4213-B812-484D-A676-5F72C72A1EAB}" dt="2023-08-28T08:17:35.580" v="5125"/>
        <pc:sldMkLst>
          <pc:docMk/>
          <pc:sldMk cId="1149495715" sldId="324"/>
        </pc:sldMkLst>
        <pc:spChg chg="del">
          <ac:chgData name="Hashimoto, Chie / 橋本　知依" userId="d974ff01-1f92-419a-ba7c-6fd3fb8463af" providerId="ADAL" clId="{5C4F4213-B812-484D-A676-5F72C72A1EAB}" dt="2023-08-28T07:11:20.574" v="4811" actId="478"/>
          <ac:spMkLst>
            <pc:docMk/>
            <pc:sldMk cId="1149495715" sldId="324"/>
            <ac:spMk id="2" creationId="{25CCC840-927F-9904-2DE0-6F704C46DD4C}"/>
          </ac:spMkLst>
        </pc:spChg>
        <pc:spChg chg="add mod">
          <ac:chgData name="Hashimoto, Chie / 橋本　知依" userId="d974ff01-1f92-419a-ba7c-6fd3fb8463af" providerId="ADAL" clId="{5C4F4213-B812-484D-A676-5F72C72A1EAB}" dt="2023-08-28T08:17:35.580" v="5125"/>
          <ac:spMkLst>
            <pc:docMk/>
            <pc:sldMk cId="1149495715" sldId="324"/>
            <ac:spMk id="2" creationId="{A6A69237-E93B-DFFD-11F7-994168D502D6}"/>
          </ac:spMkLst>
        </pc:spChg>
        <pc:spChg chg="del">
          <ac:chgData name="Hashimoto, Chie / 橋本　知依" userId="d974ff01-1f92-419a-ba7c-6fd3fb8463af" providerId="ADAL" clId="{5C4F4213-B812-484D-A676-5F72C72A1EAB}" dt="2023-08-28T07:11:20.574" v="4811" actId="478"/>
          <ac:spMkLst>
            <pc:docMk/>
            <pc:sldMk cId="1149495715" sldId="324"/>
            <ac:spMk id="3" creationId="{E18BC27C-9FF0-439C-9892-33BE31523CEE}"/>
          </ac:spMkLst>
        </pc:spChg>
        <pc:spChg chg="del">
          <ac:chgData name="Hashimoto, Chie / 橋本　知依" userId="d974ff01-1f92-419a-ba7c-6fd3fb8463af" providerId="ADAL" clId="{5C4F4213-B812-484D-A676-5F72C72A1EAB}" dt="2023-08-28T07:11:20.574" v="4811" actId="478"/>
          <ac:spMkLst>
            <pc:docMk/>
            <pc:sldMk cId="1149495715" sldId="324"/>
            <ac:spMk id="4" creationId="{75B71A8B-565D-0505-D09E-BC9B28F06439}"/>
          </ac:spMkLst>
        </pc:spChg>
        <pc:spChg chg="del">
          <ac:chgData name="Hashimoto, Chie / 橋本　知依" userId="d974ff01-1f92-419a-ba7c-6fd3fb8463af" providerId="ADAL" clId="{5C4F4213-B812-484D-A676-5F72C72A1EAB}" dt="2023-08-28T07:11:20.574" v="4811" actId="478"/>
          <ac:spMkLst>
            <pc:docMk/>
            <pc:sldMk cId="1149495715" sldId="324"/>
            <ac:spMk id="5" creationId="{9CA9D8B2-A950-06EC-D2F5-BF9A692DD289}"/>
          </ac:spMkLst>
        </pc:spChg>
        <pc:spChg chg="add del mod">
          <ac:chgData name="Hashimoto, Chie / 橋本　知依" userId="d974ff01-1f92-419a-ba7c-6fd3fb8463af" providerId="ADAL" clId="{5C4F4213-B812-484D-A676-5F72C72A1EAB}" dt="2023-08-28T07:11:24.921" v="4813"/>
          <ac:spMkLst>
            <pc:docMk/>
            <pc:sldMk cId="1149495715" sldId="324"/>
            <ac:spMk id="6" creationId="{1C34658A-B6DB-DFA4-49FD-421624472D31}"/>
          </ac:spMkLst>
        </pc:spChg>
        <pc:spChg chg="mod">
          <ac:chgData name="Hashimoto, Chie / 橋本　知依" userId="d974ff01-1f92-419a-ba7c-6fd3fb8463af" providerId="ADAL" clId="{5C4F4213-B812-484D-A676-5F72C72A1EAB}" dt="2023-08-28T07:11:20.802" v="4812"/>
          <ac:spMkLst>
            <pc:docMk/>
            <pc:sldMk cId="1149495715" sldId="324"/>
            <ac:spMk id="9" creationId="{77CCD7EF-7C98-479D-A611-9BBAB7C732F4}"/>
          </ac:spMkLst>
        </pc:spChg>
        <pc:spChg chg="mod">
          <ac:chgData name="Hashimoto, Chie / 橋本　知依" userId="d974ff01-1f92-419a-ba7c-6fd3fb8463af" providerId="ADAL" clId="{5C4F4213-B812-484D-A676-5F72C72A1EAB}" dt="2023-08-28T07:11:20.802" v="4812"/>
          <ac:spMkLst>
            <pc:docMk/>
            <pc:sldMk cId="1149495715" sldId="324"/>
            <ac:spMk id="12" creationId="{2C553348-00B7-42BC-7667-2935C8C0B85E}"/>
          </ac:spMkLst>
        </pc:spChg>
        <pc:spChg chg="mod">
          <ac:chgData name="Hashimoto, Chie / 橋本　知依" userId="d974ff01-1f92-419a-ba7c-6fd3fb8463af" providerId="ADAL" clId="{5C4F4213-B812-484D-A676-5F72C72A1EAB}" dt="2023-08-28T07:11:20.802" v="4812"/>
          <ac:spMkLst>
            <pc:docMk/>
            <pc:sldMk cId="1149495715" sldId="324"/>
            <ac:spMk id="14" creationId="{CFBC7347-D830-D69C-B9CE-01940CE34764}"/>
          </ac:spMkLst>
        </pc:spChg>
        <pc:spChg chg="add del mod">
          <ac:chgData name="Hashimoto, Chie / 橋本　知依" userId="d974ff01-1f92-419a-ba7c-6fd3fb8463af" providerId="ADAL" clId="{5C4F4213-B812-484D-A676-5F72C72A1EAB}" dt="2023-08-28T07:11:24.921" v="4813"/>
          <ac:spMkLst>
            <pc:docMk/>
            <pc:sldMk cId="1149495715" sldId="324"/>
            <ac:spMk id="17" creationId="{92EB26D4-8881-84C4-EB2B-061B2D578B8F}"/>
          </ac:spMkLst>
        </pc:spChg>
        <pc:spChg chg="add del mod">
          <ac:chgData name="Hashimoto, Chie / 橋本　知依" userId="d974ff01-1f92-419a-ba7c-6fd3fb8463af" providerId="ADAL" clId="{5C4F4213-B812-484D-A676-5F72C72A1EAB}" dt="2023-08-28T07:11:24.921" v="4813"/>
          <ac:spMkLst>
            <pc:docMk/>
            <pc:sldMk cId="1149495715" sldId="324"/>
            <ac:spMk id="18" creationId="{5C4D3603-3D7B-1DD3-E32C-EFDDE7BE37C4}"/>
          </ac:spMkLst>
        </pc:spChg>
        <pc:spChg chg="mod">
          <ac:chgData name="Hashimoto, Chie / 橋本　知依" userId="d974ff01-1f92-419a-ba7c-6fd3fb8463af" providerId="ADAL" clId="{5C4F4213-B812-484D-A676-5F72C72A1EAB}" dt="2023-08-28T07:11:20.802" v="4812"/>
          <ac:spMkLst>
            <pc:docMk/>
            <pc:sldMk cId="1149495715" sldId="324"/>
            <ac:spMk id="22" creationId="{53CA5D80-7816-8603-25B4-656F9AEB5E94}"/>
          </ac:spMkLst>
        </pc:spChg>
        <pc:spChg chg="mod">
          <ac:chgData name="Hashimoto, Chie / 橋本　知依" userId="d974ff01-1f92-419a-ba7c-6fd3fb8463af" providerId="ADAL" clId="{5C4F4213-B812-484D-A676-5F72C72A1EAB}" dt="2023-08-28T07:11:20.802" v="4812"/>
          <ac:spMkLst>
            <pc:docMk/>
            <pc:sldMk cId="1149495715" sldId="324"/>
            <ac:spMk id="23" creationId="{40614A43-6923-F9A0-7514-96E218073A42}"/>
          </ac:spMkLst>
        </pc:spChg>
        <pc:spChg chg="add mod">
          <ac:chgData name="Hashimoto, Chie / 橋本　知依" userId="d974ff01-1f92-419a-ba7c-6fd3fb8463af" providerId="ADAL" clId="{5C4F4213-B812-484D-A676-5F72C72A1EAB}" dt="2023-08-28T07:11:25.780" v="4814"/>
          <ac:spMkLst>
            <pc:docMk/>
            <pc:sldMk cId="1149495715" sldId="324"/>
            <ac:spMk id="25" creationId="{0AD0C300-FB38-F40D-E2E3-653B9AC8BD70}"/>
          </ac:spMkLst>
        </pc:spChg>
        <pc:spChg chg="mod">
          <ac:chgData name="Hashimoto, Chie / 橋本　知依" userId="d974ff01-1f92-419a-ba7c-6fd3fb8463af" providerId="ADAL" clId="{5C4F4213-B812-484D-A676-5F72C72A1EAB}" dt="2023-08-28T07:11:25.780" v="4814"/>
          <ac:spMkLst>
            <pc:docMk/>
            <pc:sldMk cId="1149495715" sldId="324"/>
            <ac:spMk id="28" creationId="{415DA77F-260D-099F-2546-11373B018BE3}"/>
          </ac:spMkLst>
        </pc:spChg>
        <pc:spChg chg="mod">
          <ac:chgData name="Hashimoto, Chie / 橋本　知依" userId="d974ff01-1f92-419a-ba7c-6fd3fb8463af" providerId="ADAL" clId="{5C4F4213-B812-484D-A676-5F72C72A1EAB}" dt="2023-08-28T07:12:04.244" v="4827" actId="208"/>
          <ac:spMkLst>
            <pc:docMk/>
            <pc:sldMk cId="1149495715" sldId="324"/>
            <ac:spMk id="31" creationId="{2A593A9A-891B-055A-61E8-FEEFFCA8EC32}"/>
          </ac:spMkLst>
        </pc:spChg>
        <pc:spChg chg="mod">
          <ac:chgData name="Hashimoto, Chie / 橋本　知依" userId="d974ff01-1f92-419a-ba7c-6fd3fb8463af" providerId="ADAL" clId="{5C4F4213-B812-484D-A676-5F72C72A1EAB}" dt="2023-08-28T07:12:04.244" v="4827" actId="208"/>
          <ac:spMkLst>
            <pc:docMk/>
            <pc:sldMk cId="1149495715" sldId="324"/>
            <ac:spMk id="33" creationId="{42D99DD7-7372-E137-BCCF-3B5741181905}"/>
          </ac:spMkLst>
        </pc:spChg>
        <pc:spChg chg="add mod">
          <ac:chgData name="Hashimoto, Chie / 橋本　知依" userId="d974ff01-1f92-419a-ba7c-6fd3fb8463af" providerId="ADAL" clId="{5C4F4213-B812-484D-A676-5F72C72A1EAB}" dt="2023-08-28T07:11:25.780" v="4814"/>
          <ac:spMkLst>
            <pc:docMk/>
            <pc:sldMk cId="1149495715" sldId="324"/>
            <ac:spMk id="36" creationId="{4783783F-5B4E-4F4E-5498-B72C28283C22}"/>
          </ac:spMkLst>
        </pc:spChg>
        <pc:spChg chg="add mod">
          <ac:chgData name="Hashimoto, Chie / 橋本　知依" userId="d974ff01-1f92-419a-ba7c-6fd3fb8463af" providerId="ADAL" clId="{5C4F4213-B812-484D-A676-5F72C72A1EAB}" dt="2023-08-28T07:11:25.780" v="4814"/>
          <ac:spMkLst>
            <pc:docMk/>
            <pc:sldMk cId="1149495715" sldId="324"/>
            <ac:spMk id="37" creationId="{2E5468C2-489E-C138-98DB-3D774A7E3C02}"/>
          </ac:spMkLst>
        </pc:spChg>
        <pc:spChg chg="mod">
          <ac:chgData name="Hashimoto, Chie / 橋本　知依" userId="d974ff01-1f92-419a-ba7c-6fd3fb8463af" providerId="ADAL" clId="{5C4F4213-B812-484D-A676-5F72C72A1EAB}" dt="2023-08-28T07:11:59.879" v="4826" actId="208"/>
          <ac:spMkLst>
            <pc:docMk/>
            <pc:sldMk cId="1149495715" sldId="324"/>
            <ac:spMk id="41" creationId="{62D7789B-DFB4-0391-3C96-F1E674EE686A}"/>
          </ac:spMkLst>
        </pc:spChg>
        <pc:spChg chg="mod">
          <ac:chgData name="Hashimoto, Chie / 橋本　知依" userId="d974ff01-1f92-419a-ba7c-6fd3fb8463af" providerId="ADAL" clId="{5C4F4213-B812-484D-A676-5F72C72A1EAB}" dt="2023-08-28T07:11:59.879" v="4826" actId="208"/>
          <ac:spMkLst>
            <pc:docMk/>
            <pc:sldMk cId="1149495715" sldId="324"/>
            <ac:spMk id="42" creationId="{73C4DF71-C662-05A4-87E8-CD1C470894C5}"/>
          </ac:spMkLst>
        </pc:spChg>
        <pc:grpChg chg="add del mod">
          <ac:chgData name="Hashimoto, Chie / 橋本　知依" userId="d974ff01-1f92-419a-ba7c-6fd3fb8463af" providerId="ADAL" clId="{5C4F4213-B812-484D-A676-5F72C72A1EAB}" dt="2023-08-28T07:11:24.921" v="4813"/>
          <ac:grpSpMkLst>
            <pc:docMk/>
            <pc:sldMk cId="1149495715" sldId="324"/>
            <ac:grpSpMk id="8" creationId="{FEEBD403-C2CA-1381-2131-ECBD5FF79FBE}"/>
          </ac:grpSpMkLst>
        </pc:grpChg>
        <pc:grpChg chg="add del mod">
          <ac:chgData name="Hashimoto, Chie / 橋本　知依" userId="d974ff01-1f92-419a-ba7c-6fd3fb8463af" providerId="ADAL" clId="{5C4F4213-B812-484D-A676-5F72C72A1EAB}" dt="2023-08-28T07:11:24.921" v="4813"/>
          <ac:grpSpMkLst>
            <pc:docMk/>
            <pc:sldMk cId="1149495715" sldId="324"/>
            <ac:grpSpMk id="19" creationId="{354EC251-AEF9-3B08-CB89-BD98C7FB77DF}"/>
          </ac:grpSpMkLst>
        </pc:grpChg>
        <pc:grpChg chg="add mod">
          <ac:chgData name="Hashimoto, Chie / 橋本　知依" userId="d974ff01-1f92-419a-ba7c-6fd3fb8463af" providerId="ADAL" clId="{5C4F4213-B812-484D-A676-5F72C72A1EAB}" dt="2023-08-28T07:11:25.780" v="4814"/>
          <ac:grpSpMkLst>
            <pc:docMk/>
            <pc:sldMk cId="1149495715" sldId="324"/>
            <ac:grpSpMk id="27" creationId="{D9328948-2346-99C8-016E-6A5397EB2FA4}"/>
          </ac:grpSpMkLst>
        </pc:grpChg>
        <pc:grpChg chg="add mod">
          <ac:chgData name="Hashimoto, Chie / 橋本　知依" userId="d974ff01-1f92-419a-ba7c-6fd3fb8463af" providerId="ADAL" clId="{5C4F4213-B812-484D-A676-5F72C72A1EAB}" dt="2023-08-28T07:11:25.780" v="4814"/>
          <ac:grpSpMkLst>
            <pc:docMk/>
            <pc:sldMk cId="1149495715" sldId="324"/>
            <ac:grpSpMk id="38" creationId="{CA172B9B-90CE-4820-4BE3-674F80857EA8}"/>
          </ac:grpSpMkLst>
        </pc:grpChg>
        <pc:graphicFrameChg chg="add del mod">
          <ac:chgData name="Hashimoto, Chie / 橋本　知依" userId="d974ff01-1f92-419a-ba7c-6fd3fb8463af" providerId="ADAL" clId="{5C4F4213-B812-484D-A676-5F72C72A1EAB}" dt="2023-08-28T07:11:24.921" v="4813"/>
          <ac:graphicFrameMkLst>
            <pc:docMk/>
            <pc:sldMk cId="1149495715" sldId="324"/>
            <ac:graphicFrameMk id="7" creationId="{17464A2D-59F3-1C5F-59D6-C7C798AE1E4F}"/>
          </ac:graphicFrameMkLst>
        </pc:graphicFrameChg>
        <pc:graphicFrameChg chg="add mod modGraphic">
          <ac:chgData name="Hashimoto, Chie / 橋本　知依" userId="d974ff01-1f92-419a-ba7c-6fd3fb8463af" providerId="ADAL" clId="{5C4F4213-B812-484D-A676-5F72C72A1EAB}" dt="2023-08-28T07:12:24.709" v="4830" actId="20577"/>
          <ac:graphicFrameMkLst>
            <pc:docMk/>
            <pc:sldMk cId="1149495715" sldId="324"/>
            <ac:graphicFrameMk id="26" creationId="{A06F4236-B0CB-76C7-3EC5-7F470F421DC2}"/>
          </ac:graphicFrameMkLst>
        </pc:graphicFrameChg>
        <pc:picChg chg="mod">
          <ac:chgData name="Hashimoto, Chie / 橋本　知依" userId="d974ff01-1f92-419a-ba7c-6fd3fb8463af" providerId="ADAL" clId="{5C4F4213-B812-484D-A676-5F72C72A1EAB}" dt="2023-08-28T07:11:20.802" v="4812"/>
          <ac:picMkLst>
            <pc:docMk/>
            <pc:sldMk cId="1149495715" sldId="324"/>
            <ac:picMk id="10" creationId="{3DD12D49-F3CD-1DD1-67D2-4CDFCAD30BE2}"/>
          </ac:picMkLst>
        </pc:picChg>
        <pc:picChg chg="mod">
          <ac:chgData name="Hashimoto, Chie / 橋本　知依" userId="d974ff01-1f92-419a-ba7c-6fd3fb8463af" providerId="ADAL" clId="{5C4F4213-B812-484D-A676-5F72C72A1EAB}" dt="2023-08-28T07:11:20.802" v="4812"/>
          <ac:picMkLst>
            <pc:docMk/>
            <pc:sldMk cId="1149495715" sldId="324"/>
            <ac:picMk id="11" creationId="{25FFC582-B24F-CEBE-8FCC-ED54BCF05FE5}"/>
          </ac:picMkLst>
        </pc:picChg>
        <pc:picChg chg="mod">
          <ac:chgData name="Hashimoto, Chie / 橋本　知依" userId="d974ff01-1f92-419a-ba7c-6fd3fb8463af" providerId="ADAL" clId="{5C4F4213-B812-484D-A676-5F72C72A1EAB}" dt="2023-08-28T07:11:20.802" v="4812"/>
          <ac:picMkLst>
            <pc:docMk/>
            <pc:sldMk cId="1149495715" sldId="324"/>
            <ac:picMk id="13" creationId="{C6E1A865-940E-F394-F07A-D394E0968E20}"/>
          </ac:picMkLst>
        </pc:picChg>
        <pc:picChg chg="add del mod">
          <ac:chgData name="Hashimoto, Chie / 橋本　知依" userId="d974ff01-1f92-419a-ba7c-6fd3fb8463af" providerId="ADAL" clId="{5C4F4213-B812-484D-A676-5F72C72A1EAB}" dt="2023-08-28T07:11:24.921" v="4813"/>
          <ac:picMkLst>
            <pc:docMk/>
            <pc:sldMk cId="1149495715" sldId="324"/>
            <ac:picMk id="16" creationId="{A0E1B638-38AD-CB20-C225-59D6BA89AC40}"/>
          </ac:picMkLst>
        </pc:picChg>
        <pc:picChg chg="mod">
          <ac:chgData name="Hashimoto, Chie / 橋本　知依" userId="d974ff01-1f92-419a-ba7c-6fd3fb8463af" providerId="ADAL" clId="{5C4F4213-B812-484D-A676-5F72C72A1EAB}" dt="2023-08-28T07:11:20.802" v="4812"/>
          <ac:picMkLst>
            <pc:docMk/>
            <pc:sldMk cId="1149495715" sldId="324"/>
            <ac:picMk id="20" creationId="{D2D6EE55-31C2-AADE-EDD2-A98B9E5412F3}"/>
          </ac:picMkLst>
        </pc:picChg>
        <pc:picChg chg="mod">
          <ac:chgData name="Hashimoto, Chie / 橋本　知依" userId="d974ff01-1f92-419a-ba7c-6fd3fb8463af" providerId="ADAL" clId="{5C4F4213-B812-484D-A676-5F72C72A1EAB}" dt="2023-08-28T07:11:20.802" v="4812"/>
          <ac:picMkLst>
            <pc:docMk/>
            <pc:sldMk cId="1149495715" sldId="324"/>
            <ac:picMk id="21" creationId="{7435AB72-90B1-C703-4BAF-CBEB83865761}"/>
          </ac:picMkLst>
        </pc:picChg>
        <pc:picChg chg="mod">
          <ac:chgData name="Hashimoto, Chie / 橋本　知依" userId="d974ff01-1f92-419a-ba7c-6fd3fb8463af" providerId="ADAL" clId="{5C4F4213-B812-484D-A676-5F72C72A1EAB}" dt="2023-08-28T07:11:25.780" v="4814"/>
          <ac:picMkLst>
            <pc:docMk/>
            <pc:sldMk cId="1149495715" sldId="324"/>
            <ac:picMk id="29" creationId="{430FBFE6-C36B-98BB-33D2-70DFB0726227}"/>
          </ac:picMkLst>
        </pc:picChg>
        <pc:picChg chg="mod">
          <ac:chgData name="Hashimoto, Chie / 橋本　知依" userId="d974ff01-1f92-419a-ba7c-6fd3fb8463af" providerId="ADAL" clId="{5C4F4213-B812-484D-A676-5F72C72A1EAB}" dt="2023-08-28T07:11:25.780" v="4814"/>
          <ac:picMkLst>
            <pc:docMk/>
            <pc:sldMk cId="1149495715" sldId="324"/>
            <ac:picMk id="30" creationId="{4586A33F-86EA-0219-929D-9C0F35A78C5B}"/>
          </ac:picMkLst>
        </pc:picChg>
        <pc:picChg chg="mod">
          <ac:chgData name="Hashimoto, Chie / 橋本　知依" userId="d974ff01-1f92-419a-ba7c-6fd3fb8463af" providerId="ADAL" clId="{5C4F4213-B812-484D-A676-5F72C72A1EAB}" dt="2023-08-28T07:11:25.780" v="4814"/>
          <ac:picMkLst>
            <pc:docMk/>
            <pc:sldMk cId="1149495715" sldId="324"/>
            <ac:picMk id="32" creationId="{1766D315-F04A-AFB4-092A-7F5013A588E6}"/>
          </ac:picMkLst>
        </pc:picChg>
        <pc:picChg chg="add mod">
          <ac:chgData name="Hashimoto, Chie / 橋本　知依" userId="d974ff01-1f92-419a-ba7c-6fd3fb8463af" providerId="ADAL" clId="{5C4F4213-B812-484D-A676-5F72C72A1EAB}" dt="2023-08-28T07:11:25.780" v="4814"/>
          <ac:picMkLst>
            <pc:docMk/>
            <pc:sldMk cId="1149495715" sldId="324"/>
            <ac:picMk id="35" creationId="{EB1F702F-84F4-A90F-6667-9D420217CD80}"/>
          </ac:picMkLst>
        </pc:picChg>
        <pc:picChg chg="mod">
          <ac:chgData name="Hashimoto, Chie / 橋本　知依" userId="d974ff01-1f92-419a-ba7c-6fd3fb8463af" providerId="ADAL" clId="{5C4F4213-B812-484D-A676-5F72C72A1EAB}" dt="2023-08-28T07:11:25.780" v="4814"/>
          <ac:picMkLst>
            <pc:docMk/>
            <pc:sldMk cId="1149495715" sldId="324"/>
            <ac:picMk id="39" creationId="{81FEAB17-F8DC-C7BD-9E09-87E4FFC08494}"/>
          </ac:picMkLst>
        </pc:picChg>
        <pc:picChg chg="mod">
          <ac:chgData name="Hashimoto, Chie / 橋本　知依" userId="d974ff01-1f92-419a-ba7c-6fd3fb8463af" providerId="ADAL" clId="{5C4F4213-B812-484D-A676-5F72C72A1EAB}" dt="2023-08-28T07:11:25.780" v="4814"/>
          <ac:picMkLst>
            <pc:docMk/>
            <pc:sldMk cId="1149495715" sldId="324"/>
            <ac:picMk id="40" creationId="{D7002DBC-C1B9-9F56-0A56-F2CAECEFA04E}"/>
          </ac:picMkLst>
        </pc:picChg>
        <pc:cxnChg chg="mod">
          <ac:chgData name="Hashimoto, Chie / 橋本　知依" userId="d974ff01-1f92-419a-ba7c-6fd3fb8463af" providerId="ADAL" clId="{5C4F4213-B812-484D-A676-5F72C72A1EAB}" dt="2023-08-28T07:11:20.802" v="4812"/>
          <ac:cxnSpMkLst>
            <pc:docMk/>
            <pc:sldMk cId="1149495715" sldId="324"/>
            <ac:cxnSpMk id="15" creationId="{5867CE7A-B05E-876B-4501-987F57D15E18}"/>
          </ac:cxnSpMkLst>
        </pc:cxnChg>
        <pc:cxnChg chg="mod">
          <ac:chgData name="Hashimoto, Chie / 橋本　知依" userId="d974ff01-1f92-419a-ba7c-6fd3fb8463af" providerId="ADAL" clId="{5C4F4213-B812-484D-A676-5F72C72A1EAB}" dt="2023-08-28T07:11:20.802" v="4812"/>
          <ac:cxnSpMkLst>
            <pc:docMk/>
            <pc:sldMk cId="1149495715" sldId="324"/>
            <ac:cxnSpMk id="24" creationId="{399992BF-4DFC-8CDB-5BE4-CA869C81BCFA}"/>
          </ac:cxnSpMkLst>
        </pc:cxnChg>
        <pc:cxnChg chg="mod">
          <ac:chgData name="Hashimoto, Chie / 橋本　知依" userId="d974ff01-1f92-419a-ba7c-6fd3fb8463af" providerId="ADAL" clId="{5C4F4213-B812-484D-A676-5F72C72A1EAB}" dt="2023-08-28T07:12:04.244" v="4827" actId="208"/>
          <ac:cxnSpMkLst>
            <pc:docMk/>
            <pc:sldMk cId="1149495715" sldId="324"/>
            <ac:cxnSpMk id="34" creationId="{92F4C156-0DEE-DBF6-4D6F-5A99A18FCBBE}"/>
          </ac:cxnSpMkLst>
        </pc:cxnChg>
        <pc:cxnChg chg="mod">
          <ac:chgData name="Hashimoto, Chie / 橋本　知依" userId="d974ff01-1f92-419a-ba7c-6fd3fb8463af" providerId="ADAL" clId="{5C4F4213-B812-484D-A676-5F72C72A1EAB}" dt="2023-08-28T07:11:59.879" v="4826" actId="208"/>
          <ac:cxnSpMkLst>
            <pc:docMk/>
            <pc:sldMk cId="1149495715" sldId="324"/>
            <ac:cxnSpMk id="43" creationId="{EB05605C-463E-7661-3F5E-F897828BD92D}"/>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テキスト プレースホルダー 8">
            <a:extLst>
              <a:ext uri="{FF2B5EF4-FFF2-40B4-BE49-F238E27FC236}">
                <a16:creationId xmlns:a16="http://schemas.microsoft.com/office/drawing/2014/main" id="{778F59B4-A0C7-4EEB-BBA3-CA0FEEB7421A}"/>
              </a:ext>
            </a:extLst>
          </p:cNvPr>
          <p:cNvSpPr>
            <a:spLocks noGrp="1"/>
          </p:cNvSpPr>
          <p:nvPr>
            <p:ph type="body" sz="quarter" idx="10" hasCustomPrompt="1"/>
          </p:nvPr>
        </p:nvSpPr>
        <p:spPr>
          <a:xfrm>
            <a:off x="527051" y="765522"/>
            <a:ext cx="11137900" cy="503238"/>
          </a:xfrm>
          <a:prstGeom prst="rect">
            <a:avLst/>
          </a:prstGeom>
        </p:spPr>
        <p:txBody>
          <a:bodyPr anchor="ctr" anchorCtr="0"/>
          <a:lstStyle>
            <a:lvl1pPr marL="0" indent="0" algn="ctr" defTabSz="914400" rtl="0" eaLnBrk="1" latinLnBrk="0" hangingPunct="1">
              <a:buNone/>
              <a:defRPr kumimoji="1" lang="ja-JP" altLang="en-US" sz="3200" b="0" kern="1200" dirty="0" smtClean="0">
                <a:solidFill>
                  <a:srgbClr val="0000C6"/>
                </a:solidFill>
                <a:latin typeface="小塚ゴシック Pr6N B" panose="020B0800000000000000" pitchFamily="34" charset="-128"/>
                <a:ea typeface="小塚ゴシック Pr6N B" panose="020B0800000000000000" pitchFamily="34" charset="-128"/>
                <a:cs typeface="Lucida Sans Unicode" panose="020B0602030504020204" pitchFamily="34" charset="0"/>
              </a:defRPr>
            </a:lvl1pPr>
          </a:lstStyle>
          <a:p>
            <a:pPr lvl="0"/>
            <a:r>
              <a:rPr kumimoji="1" lang="ja-JP" altLang="en-US" dirty="0"/>
              <a:t>プレゼンテーションタイトルを入力</a:t>
            </a:r>
          </a:p>
        </p:txBody>
      </p:sp>
    </p:spTree>
    <p:extLst>
      <p:ext uri="{BB962C8B-B14F-4D97-AF65-F5344CB8AC3E}">
        <p14:creationId xmlns:p14="http://schemas.microsoft.com/office/powerpoint/2010/main" val="3757890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99963A55-18A4-499B-AF90-F8666C6BAD07}"/>
              </a:ext>
            </a:extLst>
          </p:cNvPr>
          <p:cNvSpPr txBox="1">
            <a:spLocks/>
          </p:cNvSpPr>
          <p:nvPr userDrawn="1"/>
        </p:nvSpPr>
        <p:spPr>
          <a:xfrm>
            <a:off x="1363203" y="3429000"/>
            <a:ext cx="3632237" cy="476672"/>
          </a:xfrm>
          <a:prstGeom prst="rect">
            <a:avLst/>
          </a:prstGeom>
        </p:spPr>
        <p:txBody>
          <a:bodyPr anchor="ctr" anchorCtr="0">
            <a:normAutofit/>
          </a:bodyPr>
          <a:lstStyle>
            <a:lvl1pPr algn="ctr" defTabSz="914400" rtl="0" eaLnBrk="1" latinLnBrk="0" hangingPunct="1">
              <a:spcBef>
                <a:spcPct val="0"/>
              </a:spcBef>
              <a:buNone/>
              <a:defRPr kumimoji="1" sz="2000" b="1" kern="1200">
                <a:solidFill>
                  <a:schemeClr val="tx1"/>
                </a:solidFill>
                <a:latin typeface="游ゴシック Medium" panose="020B0500000000000000" pitchFamily="50" charset="-128"/>
                <a:ea typeface="游ゴシック Medium" panose="020B0500000000000000" pitchFamily="50" charset="-128"/>
                <a:cs typeface="游ゴシック Medium" panose="020B0500000000000000" pitchFamily="50" charset="-128"/>
              </a:defRPr>
            </a:lvl1pPr>
          </a:lstStyle>
          <a:p>
            <a:r>
              <a:rPr lang="ja-JP" altLang="en-US" sz="2200" dirty="0">
                <a:solidFill>
                  <a:srgbClr val="0000CA"/>
                </a:solidFill>
              </a:rPr>
              <a:t>本日のアジェンダ</a:t>
            </a:r>
          </a:p>
        </p:txBody>
      </p:sp>
      <p:sp>
        <p:nvSpPr>
          <p:cNvPr id="8" name="テキスト プレースホルダー 18">
            <a:extLst>
              <a:ext uri="{FF2B5EF4-FFF2-40B4-BE49-F238E27FC236}">
                <a16:creationId xmlns:a16="http://schemas.microsoft.com/office/drawing/2014/main" id="{27FB1C44-7829-47D1-986D-0A87F4410CEF}"/>
              </a:ext>
            </a:extLst>
          </p:cNvPr>
          <p:cNvSpPr>
            <a:spLocks noGrp="1"/>
          </p:cNvSpPr>
          <p:nvPr>
            <p:ph type="body" sz="quarter" idx="28" hasCustomPrompt="1"/>
          </p:nvPr>
        </p:nvSpPr>
        <p:spPr>
          <a:xfrm>
            <a:off x="5994401" y="2445949"/>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9" name="テキスト プレースホルダー 24">
            <a:extLst>
              <a:ext uri="{FF2B5EF4-FFF2-40B4-BE49-F238E27FC236}">
                <a16:creationId xmlns:a16="http://schemas.microsoft.com/office/drawing/2014/main" id="{F9998B61-66B2-4745-AF3B-EB748FD36203}"/>
              </a:ext>
            </a:extLst>
          </p:cNvPr>
          <p:cNvSpPr>
            <a:spLocks noGrp="1"/>
          </p:cNvSpPr>
          <p:nvPr>
            <p:ph type="body" sz="quarter" idx="31" hasCustomPrompt="1"/>
          </p:nvPr>
        </p:nvSpPr>
        <p:spPr>
          <a:xfrm>
            <a:off x="6762751" y="2445713"/>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
        <p:nvSpPr>
          <p:cNvPr id="10" name="テキスト プレースホルダー 18">
            <a:extLst>
              <a:ext uri="{FF2B5EF4-FFF2-40B4-BE49-F238E27FC236}">
                <a16:creationId xmlns:a16="http://schemas.microsoft.com/office/drawing/2014/main" id="{B21ABF86-ABC5-457B-931A-A31F452B3C1A}"/>
              </a:ext>
            </a:extLst>
          </p:cNvPr>
          <p:cNvSpPr>
            <a:spLocks noGrp="1"/>
          </p:cNvSpPr>
          <p:nvPr>
            <p:ph type="body" sz="quarter" idx="32" hasCustomPrompt="1"/>
          </p:nvPr>
        </p:nvSpPr>
        <p:spPr>
          <a:xfrm>
            <a:off x="5994401" y="3090095"/>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11" name="テキスト プレースホルダー 24">
            <a:extLst>
              <a:ext uri="{FF2B5EF4-FFF2-40B4-BE49-F238E27FC236}">
                <a16:creationId xmlns:a16="http://schemas.microsoft.com/office/drawing/2014/main" id="{A18AF46B-4CBD-413E-9E2A-6B41FCA1BBD0}"/>
              </a:ext>
            </a:extLst>
          </p:cNvPr>
          <p:cNvSpPr>
            <a:spLocks noGrp="1"/>
          </p:cNvSpPr>
          <p:nvPr>
            <p:ph type="body" sz="quarter" idx="33" hasCustomPrompt="1"/>
          </p:nvPr>
        </p:nvSpPr>
        <p:spPr>
          <a:xfrm>
            <a:off x="6762751" y="3089859"/>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
        <p:nvSpPr>
          <p:cNvPr id="12" name="テキスト プレースホルダー 18">
            <a:extLst>
              <a:ext uri="{FF2B5EF4-FFF2-40B4-BE49-F238E27FC236}">
                <a16:creationId xmlns:a16="http://schemas.microsoft.com/office/drawing/2014/main" id="{21F160C3-C2C2-44CD-A0D3-95469A8E38F3}"/>
              </a:ext>
            </a:extLst>
          </p:cNvPr>
          <p:cNvSpPr>
            <a:spLocks noGrp="1"/>
          </p:cNvSpPr>
          <p:nvPr>
            <p:ph type="body" sz="quarter" idx="34" hasCustomPrompt="1"/>
          </p:nvPr>
        </p:nvSpPr>
        <p:spPr>
          <a:xfrm>
            <a:off x="5994401" y="3734241"/>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13" name="テキスト プレースホルダー 24">
            <a:extLst>
              <a:ext uri="{FF2B5EF4-FFF2-40B4-BE49-F238E27FC236}">
                <a16:creationId xmlns:a16="http://schemas.microsoft.com/office/drawing/2014/main" id="{76BD1657-8D93-47D8-A6BF-6EE2E99E83AD}"/>
              </a:ext>
            </a:extLst>
          </p:cNvPr>
          <p:cNvSpPr>
            <a:spLocks noGrp="1"/>
          </p:cNvSpPr>
          <p:nvPr>
            <p:ph type="body" sz="quarter" idx="35" hasCustomPrompt="1"/>
          </p:nvPr>
        </p:nvSpPr>
        <p:spPr>
          <a:xfrm>
            <a:off x="6762751" y="3734005"/>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
        <p:nvSpPr>
          <p:cNvPr id="14" name="テキスト プレースホルダー 18">
            <a:extLst>
              <a:ext uri="{FF2B5EF4-FFF2-40B4-BE49-F238E27FC236}">
                <a16:creationId xmlns:a16="http://schemas.microsoft.com/office/drawing/2014/main" id="{0F09644A-15BC-463D-A05C-3973A838F446}"/>
              </a:ext>
            </a:extLst>
          </p:cNvPr>
          <p:cNvSpPr>
            <a:spLocks noGrp="1"/>
          </p:cNvSpPr>
          <p:nvPr>
            <p:ph type="body" sz="quarter" idx="36" hasCustomPrompt="1"/>
          </p:nvPr>
        </p:nvSpPr>
        <p:spPr>
          <a:xfrm>
            <a:off x="5994401" y="4378387"/>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15" name="テキスト プレースホルダー 24">
            <a:extLst>
              <a:ext uri="{FF2B5EF4-FFF2-40B4-BE49-F238E27FC236}">
                <a16:creationId xmlns:a16="http://schemas.microsoft.com/office/drawing/2014/main" id="{4CD3D390-9AE8-494A-A09E-C5CCB969DFE0}"/>
              </a:ext>
            </a:extLst>
          </p:cNvPr>
          <p:cNvSpPr>
            <a:spLocks noGrp="1"/>
          </p:cNvSpPr>
          <p:nvPr>
            <p:ph type="body" sz="quarter" idx="37" hasCustomPrompt="1"/>
          </p:nvPr>
        </p:nvSpPr>
        <p:spPr>
          <a:xfrm>
            <a:off x="6762751" y="4378151"/>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Tree>
    <p:extLst>
      <p:ext uri="{BB962C8B-B14F-4D97-AF65-F5344CB8AC3E}">
        <p14:creationId xmlns:p14="http://schemas.microsoft.com/office/powerpoint/2010/main" val="1329838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A71AD5-80A4-478C-8A3A-9C222313E0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273552" y="1316736"/>
            <a:ext cx="4480560" cy="4559590"/>
          </a:xfrm>
          <a:prstGeom prst="rect">
            <a:avLst/>
          </a:prstGeom>
        </p:spPr>
      </p:pic>
      <p:sp>
        <p:nvSpPr>
          <p:cNvPr id="8" name="テキスト プレースホルダー 18">
            <a:extLst>
              <a:ext uri="{FF2B5EF4-FFF2-40B4-BE49-F238E27FC236}">
                <a16:creationId xmlns:a16="http://schemas.microsoft.com/office/drawing/2014/main" id="{27FB1C44-7829-47D1-986D-0A87F4410CEF}"/>
              </a:ext>
            </a:extLst>
          </p:cNvPr>
          <p:cNvSpPr>
            <a:spLocks noGrp="1"/>
          </p:cNvSpPr>
          <p:nvPr>
            <p:ph type="body" sz="quarter" idx="28" hasCustomPrompt="1"/>
          </p:nvPr>
        </p:nvSpPr>
        <p:spPr>
          <a:xfrm>
            <a:off x="5404722" y="3446368"/>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9" name="テキスト プレースホルダー 24">
            <a:extLst>
              <a:ext uri="{FF2B5EF4-FFF2-40B4-BE49-F238E27FC236}">
                <a16:creationId xmlns:a16="http://schemas.microsoft.com/office/drawing/2014/main" id="{F9998B61-66B2-4745-AF3B-EB748FD36203}"/>
              </a:ext>
            </a:extLst>
          </p:cNvPr>
          <p:cNvSpPr>
            <a:spLocks noGrp="1"/>
          </p:cNvSpPr>
          <p:nvPr>
            <p:ph type="body" sz="quarter" idx="31" hasCustomPrompt="1"/>
          </p:nvPr>
        </p:nvSpPr>
        <p:spPr>
          <a:xfrm>
            <a:off x="6173073" y="3446132"/>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Tree>
    <p:extLst>
      <p:ext uri="{BB962C8B-B14F-4D97-AF65-F5344CB8AC3E}">
        <p14:creationId xmlns:p14="http://schemas.microsoft.com/office/powerpoint/2010/main" val="3822735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A49D872-27B0-41BC-9B69-C9B2499CF8AA}"/>
              </a:ext>
            </a:extLst>
          </p:cNvPr>
          <p:cNvSpPr>
            <a:spLocks noGrp="1"/>
          </p:cNvSpPr>
          <p:nvPr>
            <p:ph type="body" sz="quarter" idx="10" hasCustomPrompt="1"/>
          </p:nvPr>
        </p:nvSpPr>
        <p:spPr>
          <a:xfrm>
            <a:off x="2264833" y="1122363"/>
            <a:ext cx="8153400" cy="388031"/>
          </a:xfrm>
          <a:prstGeom prst="rect">
            <a:avLst/>
          </a:prstGeom>
        </p:spPr>
        <p:txBody>
          <a:bodyPr anchor="ctr" anchorCtr="0"/>
          <a:lstStyle>
            <a:lvl1pPr marL="0" indent="0" algn="l">
              <a:buNone/>
              <a:defRPr sz="2400" b="1">
                <a:latin typeface="游ゴシック Medium" panose="020B0500000000000000" pitchFamily="50" charset="-128"/>
                <a:ea typeface="游ゴシック Medium" panose="020B0500000000000000" pitchFamily="50" charset="-128"/>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■大見出しの書式設定</a:t>
            </a:r>
          </a:p>
        </p:txBody>
      </p:sp>
      <p:sp>
        <p:nvSpPr>
          <p:cNvPr id="13" name="テキスト プレースホルダー 2">
            <a:extLst>
              <a:ext uri="{FF2B5EF4-FFF2-40B4-BE49-F238E27FC236}">
                <a16:creationId xmlns:a16="http://schemas.microsoft.com/office/drawing/2014/main" id="{36A1FFE9-57A1-4D92-822F-16EFCDBECDC9}"/>
              </a:ext>
            </a:extLst>
          </p:cNvPr>
          <p:cNvSpPr>
            <a:spLocks noGrp="1"/>
          </p:cNvSpPr>
          <p:nvPr>
            <p:ph type="body" sz="quarter" idx="14" hasCustomPrompt="1"/>
          </p:nvPr>
        </p:nvSpPr>
        <p:spPr>
          <a:xfrm>
            <a:off x="2264833" y="1699872"/>
            <a:ext cx="8153400" cy="388031"/>
          </a:xfrm>
          <a:prstGeom prst="rect">
            <a:avLst/>
          </a:prstGeom>
        </p:spPr>
        <p:txBody>
          <a:bodyPr anchor="ctr" anchorCtr="0"/>
          <a:lstStyle>
            <a:lvl1pPr marL="0" indent="0" algn="l">
              <a:buNone/>
              <a:defRPr sz="2000" b="0">
                <a:latin typeface="游ゴシック Medium" panose="020B0500000000000000" pitchFamily="50" charset="-128"/>
                <a:ea typeface="游ゴシック Medium" panose="020B0500000000000000" pitchFamily="50" charset="-128"/>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〇中見出しの書式設定</a:t>
            </a:r>
          </a:p>
        </p:txBody>
      </p:sp>
      <p:sp>
        <p:nvSpPr>
          <p:cNvPr id="15" name="テキスト プレースホルダー 2">
            <a:extLst>
              <a:ext uri="{FF2B5EF4-FFF2-40B4-BE49-F238E27FC236}">
                <a16:creationId xmlns:a16="http://schemas.microsoft.com/office/drawing/2014/main" id="{6A5F223F-F1AE-42FD-9167-AD0C438CBD99}"/>
              </a:ext>
            </a:extLst>
          </p:cNvPr>
          <p:cNvSpPr>
            <a:spLocks noGrp="1"/>
          </p:cNvSpPr>
          <p:nvPr>
            <p:ph type="body" sz="quarter" idx="16" hasCustomPrompt="1"/>
          </p:nvPr>
        </p:nvSpPr>
        <p:spPr>
          <a:xfrm>
            <a:off x="2264833" y="2903876"/>
            <a:ext cx="8153400" cy="388031"/>
          </a:xfrm>
          <a:prstGeom prst="rect">
            <a:avLst/>
          </a:prstGeom>
        </p:spPr>
        <p:txBody>
          <a:bodyPr anchor="ctr" anchorCtr="0"/>
          <a:lstStyle>
            <a:lvl1pPr marL="0" indent="0" algn="l">
              <a:buNone/>
              <a:defRPr sz="900" b="0">
                <a:latin typeface="+mj-ea"/>
                <a:ea typeface="+mj-ea"/>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en-US" altLang="ja-JP" dirty="0"/>
              <a:t>※</a:t>
            </a:r>
            <a:r>
              <a:rPr kumimoji="1" lang="ja-JP" altLang="en-US" dirty="0"/>
              <a:t>注釈の書式設定</a:t>
            </a:r>
          </a:p>
        </p:txBody>
      </p:sp>
      <p:sp>
        <p:nvSpPr>
          <p:cNvPr id="17" name="テキスト プレースホルダー 2">
            <a:extLst>
              <a:ext uri="{FF2B5EF4-FFF2-40B4-BE49-F238E27FC236}">
                <a16:creationId xmlns:a16="http://schemas.microsoft.com/office/drawing/2014/main" id="{B6265334-BE5D-46F1-B6B8-C8FBC8331899}"/>
              </a:ext>
            </a:extLst>
          </p:cNvPr>
          <p:cNvSpPr>
            <a:spLocks noGrp="1"/>
          </p:cNvSpPr>
          <p:nvPr>
            <p:ph type="body" sz="quarter" idx="17" hasCustomPrompt="1"/>
          </p:nvPr>
        </p:nvSpPr>
        <p:spPr>
          <a:xfrm>
            <a:off x="2264833" y="2301874"/>
            <a:ext cx="8153400" cy="388031"/>
          </a:xfrm>
          <a:prstGeom prst="rect">
            <a:avLst/>
          </a:prstGeom>
        </p:spPr>
        <p:txBody>
          <a:bodyPr anchor="ctr" anchorCtr="0"/>
          <a:lstStyle>
            <a:lvl1pPr marL="0" indent="0" algn="l">
              <a:buNone/>
              <a:defRPr sz="1600" b="0">
                <a:latin typeface="+mj-ea"/>
                <a:ea typeface="+mj-ea"/>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本文の書式設定</a:t>
            </a:r>
          </a:p>
        </p:txBody>
      </p:sp>
    </p:spTree>
    <p:extLst>
      <p:ext uri="{BB962C8B-B14F-4D97-AF65-F5344CB8AC3E}">
        <p14:creationId xmlns:p14="http://schemas.microsoft.com/office/powerpoint/2010/main" val="17766751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08901D54-967B-4EC0-A18B-2ED475DB08A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8500" b="18500"/>
          <a:stretch/>
        </p:blipFill>
        <p:spPr>
          <a:xfrm>
            <a:off x="1184" y="1268760"/>
            <a:ext cx="12189631" cy="4320480"/>
          </a:xfrm>
          <a:prstGeom prst="rect">
            <a:avLst/>
          </a:prstGeom>
        </p:spPr>
      </p:pic>
      <p:pic>
        <p:nvPicPr>
          <p:cNvPr id="14" name="図 13">
            <a:extLst>
              <a:ext uri="{FF2B5EF4-FFF2-40B4-BE49-F238E27FC236}">
                <a16:creationId xmlns:a16="http://schemas.microsoft.com/office/drawing/2014/main" id="{30BD56B9-91E9-48D5-94B5-BA24C73F3DA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565903" y="5779008"/>
            <a:ext cx="3060194" cy="746336"/>
          </a:xfrm>
          <a:prstGeom prst="rect">
            <a:avLst/>
          </a:prstGeom>
        </p:spPr>
      </p:pic>
    </p:spTree>
    <p:extLst>
      <p:ext uri="{BB962C8B-B14F-4D97-AF65-F5344CB8AC3E}">
        <p14:creationId xmlns:p14="http://schemas.microsoft.com/office/powerpoint/2010/main" val="77299963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0DC5B95-4883-4367-BFB6-AF7C73C2C53C}"/>
              </a:ext>
            </a:extLst>
          </p:cNvPr>
          <p:cNvSpPr txBox="1">
            <a:spLocks noChangeArrowheads="1"/>
          </p:cNvSpPr>
          <p:nvPr userDrawn="1"/>
        </p:nvSpPr>
        <p:spPr bwMode="auto">
          <a:xfrm>
            <a:off x="11415779" y="275630"/>
            <a:ext cx="632883" cy="273050"/>
          </a:xfrm>
          <a:prstGeom prst="rect">
            <a:avLst/>
          </a:prstGeom>
          <a:noFill/>
          <a:ln w="9525">
            <a:noFill/>
            <a:miter lim="800000"/>
            <a:headEnd/>
            <a:tailEnd/>
          </a:ln>
          <a:effectLst/>
        </p:spPr>
        <p:txBody>
          <a:bodyPr/>
          <a:lstStyle>
            <a:lvl1pPr algn="r">
              <a:defRPr sz="1200" b="1">
                <a:latin typeface="Arial Narrow" pitchFamily="34" charset="0"/>
              </a:defRPr>
            </a:lvl1pPr>
          </a:lstStyle>
          <a:p>
            <a:pPr>
              <a:spcBef>
                <a:spcPct val="50000"/>
              </a:spcBef>
              <a:defRPr/>
            </a:pPr>
            <a:fld id="{9CD23B60-4954-4ED1-BB04-832F1D7F9BC1}" type="slidenum">
              <a:rPr lang="en-US" altLang="ja-JP" sz="1200" b="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pPr>
                <a:spcBef>
                  <a:spcPct val="50000"/>
                </a:spcBef>
                <a:defRPr/>
              </a:pPr>
              <a:t>‹#›</a:t>
            </a:fld>
            <a:endParaRPr lang="en-US" altLang="ja-JP" sz="1200" b="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a:extLst>
              <a:ext uri="{FF2B5EF4-FFF2-40B4-BE49-F238E27FC236}">
                <a16:creationId xmlns:a16="http://schemas.microsoft.com/office/drawing/2014/main" id="{42D346E2-38A5-44BE-A92D-199A2510EF7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84" y="0"/>
            <a:ext cx="2158379" cy="620689"/>
          </a:xfrm>
          <a:prstGeom prst="rect">
            <a:avLst/>
          </a:prstGeom>
        </p:spPr>
      </p:pic>
      <p:pic>
        <p:nvPicPr>
          <p:cNvPr id="18" name="図 17">
            <a:extLst>
              <a:ext uri="{FF2B5EF4-FFF2-40B4-BE49-F238E27FC236}">
                <a16:creationId xmlns:a16="http://schemas.microsoft.com/office/drawing/2014/main" id="{1BB33EA6-5E4F-4C45-AFC8-625F135911F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84" y="620689"/>
            <a:ext cx="12189631" cy="188640"/>
          </a:xfrm>
          <a:prstGeom prst="rect">
            <a:avLst/>
          </a:prstGeom>
        </p:spPr>
      </p:pic>
      <p:pic>
        <p:nvPicPr>
          <p:cNvPr id="19" name="図 18">
            <a:extLst>
              <a:ext uri="{FF2B5EF4-FFF2-40B4-BE49-F238E27FC236}">
                <a16:creationId xmlns:a16="http://schemas.microsoft.com/office/drawing/2014/main" id="{8816161B-1D45-4E88-8575-4D9BFF792D33}"/>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4" y="6639718"/>
            <a:ext cx="12189631" cy="218282"/>
          </a:xfrm>
          <a:prstGeom prst="rect">
            <a:avLst/>
          </a:prstGeom>
        </p:spPr>
      </p:pic>
    </p:spTree>
    <p:extLst>
      <p:ext uri="{BB962C8B-B14F-4D97-AF65-F5344CB8AC3E}">
        <p14:creationId xmlns:p14="http://schemas.microsoft.com/office/powerpoint/2010/main" val="1852655420"/>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0DC5B95-4883-4367-BFB6-AF7C73C2C53C}"/>
              </a:ext>
            </a:extLst>
          </p:cNvPr>
          <p:cNvSpPr txBox="1">
            <a:spLocks noChangeArrowheads="1"/>
          </p:cNvSpPr>
          <p:nvPr userDrawn="1"/>
        </p:nvSpPr>
        <p:spPr bwMode="auto">
          <a:xfrm>
            <a:off x="11415779" y="275630"/>
            <a:ext cx="632883" cy="273050"/>
          </a:xfrm>
          <a:prstGeom prst="rect">
            <a:avLst/>
          </a:prstGeom>
          <a:noFill/>
          <a:ln w="9525">
            <a:noFill/>
            <a:miter lim="800000"/>
            <a:headEnd/>
            <a:tailEnd/>
          </a:ln>
          <a:effectLst/>
        </p:spPr>
        <p:txBody>
          <a:bodyPr/>
          <a:lstStyle>
            <a:lvl1pPr algn="r">
              <a:defRPr sz="1200" b="1">
                <a:latin typeface="Arial Narrow" pitchFamily="34" charset="0"/>
              </a:defRPr>
            </a:lvl1pPr>
          </a:lstStyle>
          <a:p>
            <a:pPr>
              <a:spcBef>
                <a:spcPct val="50000"/>
              </a:spcBef>
              <a:defRPr/>
            </a:pPr>
            <a:fld id="{9CD23B60-4954-4ED1-BB04-832F1D7F9BC1}" type="slidenum">
              <a:rPr lang="en-US" altLang="ja-JP" sz="1200" b="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pPr>
                <a:spcBef>
                  <a:spcPct val="50000"/>
                </a:spcBef>
                <a:defRPr/>
              </a:pPr>
              <a:t>‹#›</a:t>
            </a:fld>
            <a:endParaRPr lang="en-US" altLang="ja-JP" sz="1200" b="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a:extLst>
              <a:ext uri="{FF2B5EF4-FFF2-40B4-BE49-F238E27FC236}">
                <a16:creationId xmlns:a16="http://schemas.microsoft.com/office/drawing/2014/main" id="{707C3299-AF8D-4B78-8F02-4897733AFDE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84" y="0"/>
            <a:ext cx="2158379" cy="620689"/>
          </a:xfrm>
          <a:prstGeom prst="rect">
            <a:avLst/>
          </a:prstGeom>
        </p:spPr>
      </p:pic>
      <p:pic>
        <p:nvPicPr>
          <p:cNvPr id="8" name="図 7">
            <a:extLst>
              <a:ext uri="{FF2B5EF4-FFF2-40B4-BE49-F238E27FC236}">
                <a16:creationId xmlns:a16="http://schemas.microsoft.com/office/drawing/2014/main" id="{FEEE74F0-839F-4EAD-AA2E-636C3DD4D96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84" y="620689"/>
            <a:ext cx="12189631" cy="188640"/>
          </a:xfrm>
          <a:prstGeom prst="rect">
            <a:avLst/>
          </a:prstGeom>
        </p:spPr>
      </p:pic>
      <p:pic>
        <p:nvPicPr>
          <p:cNvPr id="9" name="図 8">
            <a:extLst>
              <a:ext uri="{FF2B5EF4-FFF2-40B4-BE49-F238E27FC236}">
                <a16:creationId xmlns:a16="http://schemas.microsoft.com/office/drawing/2014/main" id="{0D7E6AE0-5223-41C6-8A5A-EB3CDB91F33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4" y="6639718"/>
            <a:ext cx="12189631" cy="218282"/>
          </a:xfrm>
          <a:prstGeom prst="rect">
            <a:avLst/>
          </a:prstGeom>
        </p:spPr>
      </p:pic>
    </p:spTree>
    <p:extLst>
      <p:ext uri="{BB962C8B-B14F-4D97-AF65-F5344CB8AC3E}">
        <p14:creationId xmlns:p14="http://schemas.microsoft.com/office/powerpoint/2010/main" val="211700992"/>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0DC5B95-4883-4367-BFB6-AF7C73C2C53C}"/>
              </a:ext>
            </a:extLst>
          </p:cNvPr>
          <p:cNvSpPr txBox="1">
            <a:spLocks noChangeArrowheads="1"/>
          </p:cNvSpPr>
          <p:nvPr userDrawn="1"/>
        </p:nvSpPr>
        <p:spPr bwMode="auto">
          <a:xfrm>
            <a:off x="11415779" y="275630"/>
            <a:ext cx="632883" cy="273050"/>
          </a:xfrm>
          <a:prstGeom prst="rect">
            <a:avLst/>
          </a:prstGeom>
          <a:noFill/>
          <a:ln w="9525">
            <a:noFill/>
            <a:miter lim="800000"/>
            <a:headEnd/>
            <a:tailEnd/>
          </a:ln>
          <a:effectLst/>
        </p:spPr>
        <p:txBody>
          <a:bodyPr/>
          <a:lstStyle>
            <a:lvl1pPr algn="r">
              <a:defRPr sz="1200" b="1">
                <a:latin typeface="Arial Narrow" pitchFamily="34" charset="0"/>
              </a:defRPr>
            </a:lvl1pPr>
          </a:lstStyle>
          <a:p>
            <a:pPr>
              <a:spcBef>
                <a:spcPct val="50000"/>
              </a:spcBef>
              <a:defRPr/>
            </a:pPr>
            <a:fld id="{9CD23B60-4954-4ED1-BB04-832F1D7F9BC1}" type="slidenum">
              <a:rPr lang="en-US" altLang="ja-JP" sz="1200" b="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pPr>
                <a:spcBef>
                  <a:spcPct val="50000"/>
                </a:spcBef>
                <a:defRPr/>
              </a:pPr>
              <a:t>‹#›</a:t>
            </a:fld>
            <a:endParaRPr lang="en-US" altLang="ja-JP" sz="1200" b="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a:extLst>
              <a:ext uri="{FF2B5EF4-FFF2-40B4-BE49-F238E27FC236}">
                <a16:creationId xmlns:a16="http://schemas.microsoft.com/office/drawing/2014/main" id="{E31735D5-31F4-4146-904E-9CD1EE47F94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84" y="0"/>
            <a:ext cx="2158379" cy="620689"/>
          </a:xfrm>
          <a:prstGeom prst="rect">
            <a:avLst/>
          </a:prstGeom>
        </p:spPr>
      </p:pic>
      <p:pic>
        <p:nvPicPr>
          <p:cNvPr id="11" name="図 10">
            <a:extLst>
              <a:ext uri="{FF2B5EF4-FFF2-40B4-BE49-F238E27FC236}">
                <a16:creationId xmlns:a16="http://schemas.microsoft.com/office/drawing/2014/main" id="{8AD479BE-C7D0-49F3-ADEC-124D5459EA4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84" y="620689"/>
            <a:ext cx="12189631" cy="188640"/>
          </a:xfrm>
          <a:prstGeom prst="rect">
            <a:avLst/>
          </a:prstGeom>
        </p:spPr>
      </p:pic>
      <p:pic>
        <p:nvPicPr>
          <p:cNvPr id="16" name="図 15">
            <a:extLst>
              <a:ext uri="{FF2B5EF4-FFF2-40B4-BE49-F238E27FC236}">
                <a16:creationId xmlns:a16="http://schemas.microsoft.com/office/drawing/2014/main" id="{0CE7F4EE-FB40-4554-827C-6815C539C4B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4" y="6639718"/>
            <a:ext cx="12189631" cy="218282"/>
          </a:xfrm>
          <a:prstGeom prst="rect">
            <a:avLst/>
          </a:prstGeom>
        </p:spPr>
      </p:pic>
    </p:spTree>
    <p:extLst>
      <p:ext uri="{BB962C8B-B14F-4D97-AF65-F5344CB8AC3E}">
        <p14:creationId xmlns:p14="http://schemas.microsoft.com/office/powerpoint/2010/main" val="2122821770"/>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30A82E1-8E0D-434A-9DF4-7C2ABD1A07A1}"/>
              </a:ext>
            </a:extLst>
          </p:cNvPr>
          <p:cNvSpPr>
            <a:spLocks noGrp="1"/>
          </p:cNvSpPr>
          <p:nvPr>
            <p:ph type="body" sz="quarter" idx="10"/>
          </p:nvPr>
        </p:nvSpPr>
        <p:spPr>
          <a:xfrm>
            <a:off x="527051" y="219075"/>
            <a:ext cx="11137900" cy="954569"/>
          </a:xfrm>
        </p:spPr>
        <p:txBody>
          <a:bodyPr lIns="91440" tIns="45720" rIns="91440" bIns="45720" anchor="ctr" anchorCtr="0"/>
          <a:lstStyle/>
          <a:p>
            <a:r>
              <a:rPr lang="en-US" altLang="ja-JP" dirty="0">
                <a:latin typeface="小塚ゴシック Pr6N B"/>
                <a:ea typeface="小塚ゴシック Pr6N B"/>
                <a:cs typeface="Lucida Sans Unicode"/>
              </a:rPr>
              <a:t>Smart Construction Design3D</a:t>
            </a:r>
            <a:br>
              <a:rPr lang="en-US" altLang="ja-JP" dirty="0">
                <a:latin typeface="小塚ゴシック Pr6N B"/>
                <a:ea typeface="小塚ゴシック Pr6N B"/>
                <a:cs typeface="Lucida Sans Unicode"/>
              </a:rPr>
            </a:br>
            <a:r>
              <a:rPr lang="en-US" altLang="ja-JP" dirty="0">
                <a:latin typeface="小塚ゴシック Pr6N B"/>
                <a:ea typeface="小塚ゴシック Pr6N B"/>
                <a:cs typeface="Lucida Sans Unicode"/>
              </a:rPr>
              <a:t>2024.5.28(</a:t>
            </a:r>
            <a:r>
              <a:rPr lang="ja-JP" altLang="en-US" dirty="0">
                <a:latin typeface="小塚ゴシック Pr6N B"/>
                <a:ea typeface="小塚ゴシック Pr6N B"/>
                <a:cs typeface="Lucida Sans Unicode"/>
              </a:rPr>
              <a:t>予定</a:t>
            </a:r>
            <a:r>
              <a:rPr lang="en-US" altLang="ja-JP" dirty="0">
                <a:latin typeface="小塚ゴシック Pr6N B"/>
                <a:ea typeface="小塚ゴシック Pr6N B"/>
                <a:cs typeface="Lucida Sans Unicode"/>
              </a:rPr>
              <a:t>)</a:t>
            </a:r>
            <a:r>
              <a:rPr lang="ja-JP" altLang="en-US" dirty="0">
                <a:latin typeface="小塚ゴシック Pr6N B"/>
                <a:ea typeface="小塚ゴシック Pr6N B"/>
                <a:cs typeface="Lucida Sans Unicode"/>
              </a:rPr>
              <a:t>リリース版について</a:t>
            </a:r>
            <a:endParaRPr lang="ja-JP" dirty="0"/>
          </a:p>
        </p:txBody>
      </p:sp>
    </p:spTree>
    <p:extLst>
      <p:ext uri="{BB962C8B-B14F-4D97-AF65-F5344CB8AC3E}">
        <p14:creationId xmlns:p14="http://schemas.microsoft.com/office/powerpoint/2010/main" val="3840699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2161128706"/>
              </p:ext>
            </p:extLst>
          </p:nvPr>
        </p:nvGraphicFramePr>
        <p:xfrm>
          <a:off x="497711" y="911916"/>
          <a:ext cx="11558454" cy="3322811"/>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2829169">
                <a:tc>
                  <a:txBody>
                    <a:bodyPr/>
                    <a:lstStyle/>
                    <a:p>
                      <a:pPr algn="ctr"/>
                      <a:r>
                        <a:rPr kumimoji="1" lang="en-US" altLang="ja-JP" sz="1600" dirty="0">
                          <a:solidFill>
                            <a:schemeClr val="tx1"/>
                          </a:solidFill>
                          <a:latin typeface="+mn-ea"/>
                          <a:ea typeface="+mn-ea"/>
                        </a:rPr>
                        <a:t>3</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アセット連携</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機能追加</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概要：アセット連携でラインワークスを追加できるよう改修</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詳細：「＋データレイヤーを追加」＞</a:t>
                      </a:r>
                      <a:r>
                        <a:rPr kumimoji="1" lang="en-US" altLang="ja-JP" sz="1600" b="0" dirty="0">
                          <a:solidFill>
                            <a:schemeClr val="tx1"/>
                          </a:solidFill>
                          <a:latin typeface="+mn-ea"/>
                          <a:ea typeface="+mn-ea"/>
                        </a:rPr>
                        <a:t>Smart Construction Dashboard</a:t>
                      </a:r>
                      <a:r>
                        <a:rPr kumimoji="1" lang="ja-JP" altLang="en-US" sz="1600" b="0" dirty="0">
                          <a:solidFill>
                            <a:schemeClr val="tx1"/>
                          </a:solidFill>
                          <a:latin typeface="+mn-ea"/>
                          <a:ea typeface="+mn-ea"/>
                        </a:rPr>
                        <a:t>連携より、ラインワークスを追加できるよう改修されました。</a:t>
                      </a:r>
                    </a:p>
                  </a:txBody>
                  <a:tcPr>
                    <a:solidFill>
                      <a:schemeClr val="bg1"/>
                    </a:solidFill>
                  </a:tcPr>
                </a:tc>
                <a:extLst>
                  <a:ext uri="{0D108BD9-81ED-4DB2-BD59-A6C34878D82A}">
                    <a16:rowId xmlns:a16="http://schemas.microsoft.com/office/drawing/2014/main" val="2410847674"/>
                  </a:ext>
                </a:extLst>
              </a:tr>
            </a:tbl>
          </a:graphicData>
        </a:graphic>
      </p:graphicFrame>
      <p:grpSp>
        <p:nvGrpSpPr>
          <p:cNvPr id="9" name="グループ化 8">
            <a:extLst>
              <a:ext uri="{FF2B5EF4-FFF2-40B4-BE49-F238E27FC236}">
                <a16:creationId xmlns:a16="http://schemas.microsoft.com/office/drawing/2014/main" id="{63601E66-9FBD-B497-90F8-A7DA67C4B02F}"/>
              </a:ext>
            </a:extLst>
          </p:cNvPr>
          <p:cNvGrpSpPr/>
          <p:nvPr/>
        </p:nvGrpSpPr>
        <p:grpSpPr>
          <a:xfrm>
            <a:off x="3250468" y="2337273"/>
            <a:ext cx="3494210" cy="1812696"/>
            <a:chOff x="3211391" y="4674073"/>
            <a:chExt cx="3494210" cy="1812696"/>
          </a:xfrm>
        </p:grpSpPr>
        <p:pic>
          <p:nvPicPr>
            <p:cNvPr id="4" name="図 3">
              <a:extLst>
                <a:ext uri="{FF2B5EF4-FFF2-40B4-BE49-F238E27FC236}">
                  <a16:creationId xmlns:a16="http://schemas.microsoft.com/office/drawing/2014/main" id="{76CA4548-E5DF-7BB0-D2ED-C87E5DF02C7D}"/>
                </a:ext>
              </a:extLst>
            </p:cNvPr>
            <p:cNvPicPr>
              <a:picLocks noChangeAspect="1"/>
            </p:cNvPicPr>
            <p:nvPr/>
          </p:nvPicPr>
          <p:blipFill>
            <a:blip r:embed="rId2"/>
            <a:stretch>
              <a:fillRect/>
            </a:stretch>
          </p:blipFill>
          <p:spPr>
            <a:xfrm>
              <a:off x="3211391" y="4674073"/>
              <a:ext cx="3494210" cy="1812696"/>
            </a:xfrm>
            <a:prstGeom prst="rect">
              <a:avLst/>
            </a:prstGeom>
          </p:spPr>
        </p:pic>
        <p:sp>
          <p:nvSpPr>
            <p:cNvPr id="5" name="正方形/長方形 4">
              <a:extLst>
                <a:ext uri="{FF2B5EF4-FFF2-40B4-BE49-F238E27FC236}">
                  <a16:creationId xmlns:a16="http://schemas.microsoft.com/office/drawing/2014/main" id="{2F24E431-92DF-520F-72F6-90D59CFE3FEA}"/>
                </a:ext>
              </a:extLst>
            </p:cNvPr>
            <p:cNvSpPr/>
            <p:nvPr/>
          </p:nvSpPr>
          <p:spPr>
            <a:xfrm>
              <a:off x="4855064" y="5071463"/>
              <a:ext cx="897059" cy="3445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36235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2555449162"/>
              </p:ext>
            </p:extLst>
          </p:nvPr>
        </p:nvGraphicFramePr>
        <p:xfrm>
          <a:off x="497711" y="911916"/>
          <a:ext cx="11558454" cy="5660823"/>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2885088">
                <a:tc>
                  <a:txBody>
                    <a:bodyPr/>
                    <a:lstStyle/>
                    <a:p>
                      <a:pPr algn="ctr"/>
                      <a:r>
                        <a:rPr kumimoji="1" lang="en-US" altLang="ja-JP" sz="1600" dirty="0">
                          <a:solidFill>
                            <a:schemeClr val="tx1"/>
                          </a:solidFill>
                          <a:latin typeface="+mn-ea"/>
                          <a:ea typeface="+mn-ea"/>
                        </a:rPr>
                        <a:t>4</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設定変更保存</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機能改修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概要：点群データと設計データのの透明度・色の保存</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詳細：点群データおよび設計データの透明度・色を保存できるように改修されました。</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693174223"/>
                  </a:ext>
                </a:extLst>
              </a:tr>
              <a:tr h="2282093">
                <a:tc>
                  <a:txBody>
                    <a:bodyPr/>
                    <a:lstStyle/>
                    <a:p>
                      <a:pPr algn="ctr"/>
                      <a:r>
                        <a:rPr kumimoji="1" lang="en-US" altLang="ja-JP" sz="1600" dirty="0">
                          <a:solidFill>
                            <a:schemeClr val="tx1"/>
                          </a:solidFill>
                          <a:latin typeface="+mn-ea"/>
                          <a:ea typeface="+mn-ea"/>
                        </a:rPr>
                        <a:t>5</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ローカライゼーション設定</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機能改修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a:t>
                      </a:r>
                      <a:r>
                        <a:rPr kumimoji="1" lang="en-US" altLang="ja-JP" sz="1600" b="0" dirty="0">
                          <a:solidFill>
                            <a:schemeClr val="tx1"/>
                          </a:solidFill>
                          <a:latin typeface="+mn-ea"/>
                          <a:ea typeface="+mn-ea"/>
                        </a:rPr>
                        <a:t>SC Dashboard</a:t>
                      </a:r>
                      <a:r>
                        <a:rPr kumimoji="1" lang="ja-JP" altLang="en-US" sz="1600" b="0" dirty="0">
                          <a:solidFill>
                            <a:schemeClr val="tx1"/>
                          </a:solidFill>
                          <a:latin typeface="+mn-ea"/>
                          <a:ea typeface="+mn-ea"/>
                        </a:rPr>
                        <a:t>を介さずローカライゼーション設定</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a:t>
                      </a:r>
                      <a:r>
                        <a:rPr kumimoji="1" lang="en-US" altLang="ja-JP" sz="1600" b="0" dirty="0">
                          <a:solidFill>
                            <a:schemeClr val="tx1"/>
                          </a:solidFill>
                          <a:latin typeface="+mn-ea"/>
                          <a:ea typeface="+mn-ea"/>
                        </a:rPr>
                        <a:t>SC Dashboard</a:t>
                      </a:r>
                      <a:r>
                        <a:rPr kumimoji="1" lang="ja-JP" altLang="en-US" sz="1600" b="0" dirty="0">
                          <a:solidFill>
                            <a:schemeClr val="tx1"/>
                          </a:solidFill>
                          <a:latin typeface="+mn-ea"/>
                          <a:ea typeface="+mn-ea"/>
                        </a:rPr>
                        <a:t>を介さずに、ローカライゼーション現場の作成（</a:t>
                      </a:r>
                      <a:r>
                        <a:rPr kumimoji="1" lang="en-US" altLang="ja-JP" sz="1600" b="0" dirty="0">
                          <a:solidFill>
                            <a:schemeClr val="tx1"/>
                          </a:solidFill>
                          <a:latin typeface="+mn-ea"/>
                          <a:ea typeface="+mn-ea"/>
                        </a:rPr>
                        <a:t>gc3</a:t>
                      </a:r>
                      <a:r>
                        <a:rPr kumimoji="1" lang="ja-JP" altLang="en-US" sz="1600" b="0" dirty="0">
                          <a:solidFill>
                            <a:schemeClr val="tx1"/>
                          </a:solidFill>
                          <a:latin typeface="+mn-ea"/>
                          <a:ea typeface="+mn-ea"/>
                        </a:rPr>
                        <a:t>ファイルのアップロード）ができるよう改修されました。</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2544054345"/>
                  </a:ext>
                </a:extLst>
              </a:tr>
            </a:tbl>
          </a:graphicData>
        </a:graphic>
      </p:graphicFrame>
      <p:grpSp>
        <p:nvGrpSpPr>
          <p:cNvPr id="7" name="グループ化 6">
            <a:extLst>
              <a:ext uri="{FF2B5EF4-FFF2-40B4-BE49-F238E27FC236}">
                <a16:creationId xmlns:a16="http://schemas.microsoft.com/office/drawing/2014/main" id="{1E9D1C42-457C-6EEB-9081-05903943CD37}"/>
              </a:ext>
            </a:extLst>
          </p:cNvPr>
          <p:cNvGrpSpPr/>
          <p:nvPr/>
        </p:nvGrpSpPr>
        <p:grpSpPr>
          <a:xfrm>
            <a:off x="3215640" y="1972687"/>
            <a:ext cx="2072640" cy="2175450"/>
            <a:chOff x="3215640" y="1917382"/>
            <a:chExt cx="2880360" cy="3023235"/>
          </a:xfrm>
        </p:grpSpPr>
        <p:pic>
          <p:nvPicPr>
            <p:cNvPr id="3" name="図 2">
              <a:extLst>
                <a:ext uri="{FF2B5EF4-FFF2-40B4-BE49-F238E27FC236}">
                  <a16:creationId xmlns:a16="http://schemas.microsoft.com/office/drawing/2014/main" id="{44DBBCC4-7111-6E9A-17DC-8CCC2134A7DE}"/>
                </a:ext>
              </a:extLst>
            </p:cNvPr>
            <p:cNvPicPr>
              <a:picLocks noChangeAspect="1"/>
            </p:cNvPicPr>
            <p:nvPr/>
          </p:nvPicPr>
          <p:blipFill rotWithShape="1">
            <a:blip r:embed="rId2"/>
            <a:srcRect l="4905" t="31299"/>
            <a:stretch/>
          </p:blipFill>
          <p:spPr>
            <a:xfrm>
              <a:off x="3215640" y="1917382"/>
              <a:ext cx="2880360" cy="3023235"/>
            </a:xfrm>
            <a:prstGeom prst="rect">
              <a:avLst/>
            </a:prstGeom>
          </p:spPr>
        </p:pic>
        <p:sp>
          <p:nvSpPr>
            <p:cNvPr id="4" name="正方形/長方形 3">
              <a:extLst>
                <a:ext uri="{FF2B5EF4-FFF2-40B4-BE49-F238E27FC236}">
                  <a16:creationId xmlns:a16="http://schemas.microsoft.com/office/drawing/2014/main" id="{67C99C5D-C7B2-4F5E-95BC-6B28A19C5E2C}"/>
                </a:ext>
              </a:extLst>
            </p:cNvPr>
            <p:cNvSpPr/>
            <p:nvPr/>
          </p:nvSpPr>
          <p:spPr>
            <a:xfrm>
              <a:off x="3470709" y="2816204"/>
              <a:ext cx="2442411" cy="3079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92CE060B-3F6D-C261-8606-7987AFAF440D}"/>
                </a:ext>
              </a:extLst>
            </p:cNvPr>
            <p:cNvSpPr/>
            <p:nvPr/>
          </p:nvSpPr>
          <p:spPr>
            <a:xfrm>
              <a:off x="3337560" y="4294484"/>
              <a:ext cx="2575560" cy="5061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a:extLst>
              <a:ext uri="{FF2B5EF4-FFF2-40B4-BE49-F238E27FC236}">
                <a16:creationId xmlns:a16="http://schemas.microsoft.com/office/drawing/2014/main" id="{40E16DD2-0D37-A4C5-863B-4EDAB55B026C}"/>
              </a:ext>
            </a:extLst>
          </p:cNvPr>
          <p:cNvSpPr txBox="1"/>
          <p:nvPr/>
        </p:nvSpPr>
        <p:spPr>
          <a:xfrm>
            <a:off x="5288280" y="2576383"/>
            <a:ext cx="5391219" cy="307777"/>
          </a:xfrm>
          <a:prstGeom prst="rect">
            <a:avLst/>
          </a:prstGeom>
          <a:noFill/>
        </p:spPr>
        <p:txBody>
          <a:bodyPr wrap="none" rtlCol="0">
            <a:spAutoFit/>
          </a:bodyPr>
          <a:lstStyle/>
          <a:p>
            <a:r>
              <a:rPr kumimoji="1" lang="ja-JP" altLang="en-US" sz="1400" dirty="0"/>
              <a:t>現場を開く際、変更した透明度・色が保存されているように改修</a:t>
            </a:r>
          </a:p>
        </p:txBody>
      </p:sp>
      <p:pic>
        <p:nvPicPr>
          <p:cNvPr id="11" name="図 10">
            <a:extLst>
              <a:ext uri="{FF2B5EF4-FFF2-40B4-BE49-F238E27FC236}">
                <a16:creationId xmlns:a16="http://schemas.microsoft.com/office/drawing/2014/main" id="{E29C1BBA-F78A-7DFF-8BC1-26AAA175F499}"/>
              </a:ext>
            </a:extLst>
          </p:cNvPr>
          <p:cNvPicPr>
            <a:picLocks noChangeAspect="1"/>
          </p:cNvPicPr>
          <p:nvPr/>
        </p:nvPicPr>
        <p:blipFill>
          <a:blip r:embed="rId3"/>
          <a:stretch>
            <a:fillRect/>
          </a:stretch>
        </p:blipFill>
        <p:spPr>
          <a:xfrm>
            <a:off x="3303371" y="5126762"/>
            <a:ext cx="3392387" cy="1371684"/>
          </a:xfrm>
          <a:prstGeom prst="rect">
            <a:avLst/>
          </a:prstGeom>
        </p:spPr>
      </p:pic>
    </p:spTree>
    <p:extLst>
      <p:ext uri="{BB962C8B-B14F-4D97-AF65-F5344CB8AC3E}">
        <p14:creationId xmlns:p14="http://schemas.microsoft.com/office/powerpoint/2010/main" val="4013648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2003985806"/>
              </p:ext>
            </p:extLst>
          </p:nvPr>
        </p:nvGraphicFramePr>
        <p:xfrm>
          <a:off x="497711" y="911916"/>
          <a:ext cx="11558454" cy="5805017"/>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3029282">
                <a:tc>
                  <a:txBody>
                    <a:bodyPr/>
                    <a:lstStyle/>
                    <a:p>
                      <a:pPr algn="ctr"/>
                      <a:r>
                        <a:rPr kumimoji="1" lang="en-US" altLang="ja-JP" sz="1600" dirty="0">
                          <a:solidFill>
                            <a:schemeClr val="tx1"/>
                          </a:solidFill>
                          <a:latin typeface="+mn-ea"/>
                          <a:ea typeface="+mn-ea"/>
                        </a:rPr>
                        <a:t>6</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オブジェクトリスト表示</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概要：床掘の編集にて参照点群データリストが表示されない不具合</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詳細：床掘の編集時に摺り付け先を設計から点群に変更した場合、参照点群データリストが表示されない不具合について改修されました。</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693174223"/>
                  </a:ext>
                </a:extLst>
              </a:tr>
              <a:tr h="2282093">
                <a:tc>
                  <a:txBody>
                    <a:bodyPr/>
                    <a:lstStyle/>
                    <a:p>
                      <a:pPr algn="ctr"/>
                      <a:r>
                        <a:rPr kumimoji="1" lang="en-US" altLang="ja-JP" sz="1600" dirty="0">
                          <a:solidFill>
                            <a:schemeClr val="tx1"/>
                          </a:solidFill>
                          <a:latin typeface="+mn-ea"/>
                          <a:ea typeface="+mn-ea"/>
                        </a:rPr>
                        <a:t>7</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オブジェクトリスト表示</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概要：オブジェクトリストの横断勾配の小数点表示が固定されていない不具合</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詳細：オブジェクトリスト内の仮設道路の横断勾配について、小数点第</a:t>
                      </a:r>
                      <a:r>
                        <a:rPr kumimoji="1" lang="en-US" altLang="ja-JP" sz="1600" b="0" dirty="0">
                          <a:solidFill>
                            <a:schemeClr val="tx1"/>
                          </a:solidFill>
                          <a:latin typeface="+mn-ea"/>
                          <a:ea typeface="+mn-ea"/>
                        </a:rPr>
                        <a:t>2</a:t>
                      </a:r>
                      <a:r>
                        <a:rPr kumimoji="1" lang="ja-JP" altLang="en-US" sz="1600" b="0" dirty="0">
                          <a:solidFill>
                            <a:schemeClr val="tx1"/>
                          </a:solidFill>
                          <a:latin typeface="+mn-ea"/>
                          <a:ea typeface="+mn-ea"/>
                        </a:rPr>
                        <a:t>までの表示が固定されない不具合について改修されました。（</a:t>
                      </a:r>
                      <a:r>
                        <a:rPr kumimoji="1" lang="en-US" altLang="ja-JP" sz="1600" b="0" dirty="0">
                          <a:solidFill>
                            <a:schemeClr val="tx1"/>
                          </a:solidFill>
                          <a:latin typeface="+mn-ea"/>
                          <a:ea typeface="+mn-ea"/>
                        </a:rPr>
                        <a:t>1</a:t>
                      </a:r>
                      <a:r>
                        <a:rPr kumimoji="1" lang="ja-JP" altLang="en-US" sz="1600" b="0" dirty="0">
                          <a:solidFill>
                            <a:schemeClr val="tx1"/>
                          </a:solidFill>
                          <a:latin typeface="+mn-ea"/>
                          <a:ea typeface="+mn-ea"/>
                        </a:rPr>
                        <a:t>を入力→</a:t>
                      </a:r>
                      <a:r>
                        <a:rPr kumimoji="1" lang="en-US" altLang="ja-JP" sz="1600" b="0" dirty="0">
                          <a:solidFill>
                            <a:schemeClr val="tx1"/>
                          </a:solidFill>
                          <a:latin typeface="+mn-ea"/>
                          <a:ea typeface="+mn-ea"/>
                        </a:rPr>
                        <a:t>1.00</a:t>
                      </a:r>
                      <a:r>
                        <a:rPr kumimoji="1" lang="ja-JP" altLang="en-US" sz="1600" b="0" dirty="0">
                          <a:solidFill>
                            <a:schemeClr val="tx1"/>
                          </a:solidFill>
                          <a:latin typeface="+mn-ea"/>
                          <a:ea typeface="+mn-ea"/>
                        </a:rPr>
                        <a:t>になるよう）</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2544054345"/>
                  </a:ext>
                </a:extLst>
              </a:tr>
            </a:tbl>
          </a:graphicData>
        </a:graphic>
      </p:graphicFrame>
      <p:grpSp>
        <p:nvGrpSpPr>
          <p:cNvPr id="11" name="グループ化 10">
            <a:extLst>
              <a:ext uri="{FF2B5EF4-FFF2-40B4-BE49-F238E27FC236}">
                <a16:creationId xmlns:a16="http://schemas.microsoft.com/office/drawing/2014/main" id="{B61A9914-F238-F6EA-A07A-A19276F70AFA}"/>
              </a:ext>
            </a:extLst>
          </p:cNvPr>
          <p:cNvGrpSpPr/>
          <p:nvPr/>
        </p:nvGrpSpPr>
        <p:grpSpPr>
          <a:xfrm>
            <a:off x="3192780" y="2214189"/>
            <a:ext cx="1726137" cy="2113971"/>
            <a:chOff x="3192780" y="2214189"/>
            <a:chExt cx="1726137" cy="2113971"/>
          </a:xfrm>
        </p:grpSpPr>
        <p:pic>
          <p:nvPicPr>
            <p:cNvPr id="9" name="図 8">
              <a:extLst>
                <a:ext uri="{FF2B5EF4-FFF2-40B4-BE49-F238E27FC236}">
                  <a16:creationId xmlns:a16="http://schemas.microsoft.com/office/drawing/2014/main" id="{DDABAA3F-08BB-0077-766F-DDB78EEF9038}"/>
                </a:ext>
              </a:extLst>
            </p:cNvPr>
            <p:cNvPicPr>
              <a:picLocks noChangeAspect="1"/>
            </p:cNvPicPr>
            <p:nvPr/>
          </p:nvPicPr>
          <p:blipFill>
            <a:blip r:embed="rId2"/>
            <a:stretch>
              <a:fillRect/>
            </a:stretch>
          </p:blipFill>
          <p:spPr>
            <a:xfrm>
              <a:off x="3192780" y="2214189"/>
              <a:ext cx="1726137" cy="2113971"/>
            </a:xfrm>
            <a:prstGeom prst="rect">
              <a:avLst/>
            </a:prstGeom>
          </p:spPr>
        </p:pic>
        <p:sp>
          <p:nvSpPr>
            <p:cNvPr id="10" name="正方形/長方形 9">
              <a:extLst>
                <a:ext uri="{FF2B5EF4-FFF2-40B4-BE49-F238E27FC236}">
                  <a16:creationId xmlns:a16="http://schemas.microsoft.com/office/drawing/2014/main" id="{AD380166-16F4-1133-5E13-306E93CC9BF2}"/>
                </a:ext>
              </a:extLst>
            </p:cNvPr>
            <p:cNvSpPr/>
            <p:nvPr/>
          </p:nvSpPr>
          <p:spPr>
            <a:xfrm>
              <a:off x="3607318" y="4069080"/>
              <a:ext cx="1147562" cy="25908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E0093645-CFC6-2849-4160-05B108F33725}"/>
              </a:ext>
            </a:extLst>
          </p:cNvPr>
          <p:cNvSpPr txBox="1"/>
          <p:nvPr/>
        </p:nvSpPr>
        <p:spPr>
          <a:xfrm>
            <a:off x="4836681" y="4044731"/>
            <a:ext cx="3775393" cy="307777"/>
          </a:xfrm>
          <a:prstGeom prst="rect">
            <a:avLst/>
          </a:prstGeom>
          <a:noFill/>
        </p:spPr>
        <p:txBody>
          <a:bodyPr wrap="none" rtlCol="0">
            <a:spAutoFit/>
          </a:bodyPr>
          <a:lstStyle/>
          <a:p>
            <a:r>
              <a:rPr kumimoji="1" lang="ja-JP" altLang="en-US" sz="1400" dirty="0"/>
              <a:t>参照点群データが表示されない不具合の改修</a:t>
            </a:r>
          </a:p>
        </p:txBody>
      </p:sp>
      <p:pic>
        <p:nvPicPr>
          <p:cNvPr id="15" name="図 14">
            <a:extLst>
              <a:ext uri="{FF2B5EF4-FFF2-40B4-BE49-F238E27FC236}">
                <a16:creationId xmlns:a16="http://schemas.microsoft.com/office/drawing/2014/main" id="{4CE60255-9830-B808-7ED2-CABBBB3B0AEF}"/>
              </a:ext>
            </a:extLst>
          </p:cNvPr>
          <p:cNvPicPr>
            <a:picLocks noChangeAspect="1"/>
          </p:cNvPicPr>
          <p:nvPr/>
        </p:nvPicPr>
        <p:blipFill rotWithShape="1">
          <a:blip r:embed="rId3"/>
          <a:srcRect l="3913" b="17398"/>
          <a:stretch/>
        </p:blipFill>
        <p:spPr>
          <a:xfrm>
            <a:off x="3192780" y="5234052"/>
            <a:ext cx="1781175" cy="1424063"/>
          </a:xfrm>
          <a:prstGeom prst="rect">
            <a:avLst/>
          </a:prstGeom>
        </p:spPr>
      </p:pic>
    </p:spTree>
    <p:extLst>
      <p:ext uri="{BB962C8B-B14F-4D97-AF65-F5344CB8AC3E}">
        <p14:creationId xmlns:p14="http://schemas.microsoft.com/office/powerpoint/2010/main" val="4265197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2017011208"/>
              </p:ext>
            </p:extLst>
          </p:nvPr>
        </p:nvGraphicFramePr>
        <p:xfrm>
          <a:off x="497711" y="911916"/>
          <a:ext cx="11558454" cy="5668638"/>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2404442">
                <a:tc>
                  <a:txBody>
                    <a:bodyPr/>
                    <a:lstStyle/>
                    <a:p>
                      <a:pPr algn="ctr"/>
                      <a:r>
                        <a:rPr kumimoji="1" lang="en-US" altLang="ja-JP" sz="1600" dirty="0">
                          <a:solidFill>
                            <a:schemeClr val="tx1"/>
                          </a:solidFill>
                          <a:latin typeface="+mn-ea"/>
                          <a:ea typeface="+mn-ea"/>
                        </a:rPr>
                        <a:t>8</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法面形成</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概要：法面が途中までしか生成されない不具合</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詳細：法面が点群にまで到達せず、途中で途切れてしまう場合がある不具合について改修されました。</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693174223"/>
                  </a:ext>
                </a:extLst>
              </a:tr>
              <a:tr h="2770554">
                <a:tc>
                  <a:txBody>
                    <a:bodyPr/>
                    <a:lstStyle/>
                    <a:p>
                      <a:pPr algn="ctr"/>
                      <a:r>
                        <a:rPr kumimoji="1" lang="en-US" altLang="ja-JP" sz="1600" dirty="0">
                          <a:solidFill>
                            <a:schemeClr val="tx1"/>
                          </a:solidFill>
                          <a:latin typeface="+mn-ea"/>
                          <a:ea typeface="+mn-ea"/>
                        </a:rPr>
                        <a:t>9</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法面形成</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a:t>
                      </a:r>
                      <a:r>
                        <a:rPr kumimoji="1" lang="en-US" altLang="ja-JP" sz="1600" b="0" dirty="0">
                          <a:solidFill>
                            <a:schemeClr val="tx1"/>
                          </a:solidFill>
                          <a:latin typeface="+mn-ea"/>
                          <a:ea typeface="+mn-ea"/>
                        </a:rPr>
                        <a:t>DXF</a:t>
                      </a:r>
                      <a:r>
                        <a:rPr kumimoji="1" lang="ja-JP" altLang="en-US" sz="1600" b="0" dirty="0">
                          <a:solidFill>
                            <a:schemeClr val="tx1"/>
                          </a:solidFill>
                          <a:latin typeface="+mn-ea"/>
                          <a:ea typeface="+mn-ea"/>
                        </a:rPr>
                        <a:t>から変換した海外座標点群のアップロード不具合</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a:t>
                      </a:r>
                      <a:r>
                        <a:rPr kumimoji="1" lang="en-US" altLang="ja-JP" sz="1600" b="0" dirty="0">
                          <a:solidFill>
                            <a:schemeClr val="tx1"/>
                          </a:solidFill>
                          <a:latin typeface="+mn-ea"/>
                          <a:ea typeface="+mn-ea"/>
                        </a:rPr>
                        <a:t>DXF </a:t>
                      </a:r>
                      <a:r>
                        <a:rPr kumimoji="1" lang="ja-JP" altLang="en-US" sz="1600" b="0" dirty="0">
                          <a:solidFill>
                            <a:schemeClr val="tx1"/>
                          </a:solidFill>
                          <a:latin typeface="+mn-ea"/>
                          <a:ea typeface="+mn-ea"/>
                        </a:rPr>
                        <a:t>点群を</a:t>
                      </a:r>
                      <a:r>
                        <a:rPr kumimoji="1" lang="en-US" altLang="ja-JP" sz="1600" b="0" dirty="0">
                          <a:solidFill>
                            <a:schemeClr val="tx1"/>
                          </a:solidFill>
                          <a:latin typeface="+mn-ea"/>
                          <a:ea typeface="+mn-ea"/>
                        </a:rPr>
                        <a:t>SC</a:t>
                      </a:r>
                      <a:r>
                        <a:rPr kumimoji="1" lang="ja-JP" altLang="en-US" sz="1600" b="0" dirty="0">
                          <a:solidFill>
                            <a:schemeClr val="tx1"/>
                          </a:solidFill>
                          <a:latin typeface="+mn-ea"/>
                          <a:ea typeface="+mn-ea"/>
                        </a:rPr>
                        <a:t> </a:t>
                      </a:r>
                      <a:r>
                        <a:rPr kumimoji="1" lang="en-US" altLang="ja-JP" sz="1600" b="0" dirty="0">
                          <a:solidFill>
                            <a:schemeClr val="tx1"/>
                          </a:solidFill>
                          <a:latin typeface="+mn-ea"/>
                          <a:ea typeface="+mn-ea"/>
                        </a:rPr>
                        <a:t>Dashboard </a:t>
                      </a:r>
                      <a:r>
                        <a:rPr kumimoji="1" lang="ja-JP" altLang="en-US" sz="1600" b="0" dirty="0">
                          <a:solidFill>
                            <a:schemeClr val="tx1"/>
                          </a:solidFill>
                          <a:latin typeface="+mn-ea"/>
                          <a:ea typeface="+mn-ea"/>
                        </a:rPr>
                        <a:t>を経由して変換・作成された海外座標の点群について、ハイトマップ作成異状またはハイトマップが作成されないことが原因で点群アップロードに異常が発生する不具合について改修されました。</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2544054345"/>
                  </a:ext>
                </a:extLst>
              </a:tr>
            </a:tbl>
          </a:graphicData>
        </a:graphic>
      </p:graphicFrame>
      <p:pic>
        <p:nvPicPr>
          <p:cNvPr id="3" name="図 2">
            <a:extLst>
              <a:ext uri="{FF2B5EF4-FFF2-40B4-BE49-F238E27FC236}">
                <a16:creationId xmlns:a16="http://schemas.microsoft.com/office/drawing/2014/main" id="{CEF4A2BF-2089-E5FF-F621-886931F5953E}"/>
              </a:ext>
            </a:extLst>
          </p:cNvPr>
          <p:cNvPicPr>
            <a:picLocks noChangeAspect="1"/>
          </p:cNvPicPr>
          <p:nvPr/>
        </p:nvPicPr>
        <p:blipFill>
          <a:blip r:embed="rId2"/>
          <a:stretch>
            <a:fillRect/>
          </a:stretch>
        </p:blipFill>
        <p:spPr>
          <a:xfrm>
            <a:off x="3217333" y="2171089"/>
            <a:ext cx="2777067" cy="1583267"/>
          </a:xfrm>
          <a:prstGeom prst="rect">
            <a:avLst/>
          </a:prstGeom>
        </p:spPr>
      </p:pic>
      <p:pic>
        <p:nvPicPr>
          <p:cNvPr id="4" name="図 3">
            <a:extLst>
              <a:ext uri="{FF2B5EF4-FFF2-40B4-BE49-F238E27FC236}">
                <a16:creationId xmlns:a16="http://schemas.microsoft.com/office/drawing/2014/main" id="{23BFBAEB-0AE3-BED0-970D-57B651806106}"/>
              </a:ext>
            </a:extLst>
          </p:cNvPr>
          <p:cNvPicPr>
            <a:picLocks noChangeAspect="1"/>
          </p:cNvPicPr>
          <p:nvPr/>
        </p:nvPicPr>
        <p:blipFill>
          <a:blip r:embed="rId3"/>
          <a:stretch>
            <a:fillRect/>
          </a:stretch>
        </p:blipFill>
        <p:spPr>
          <a:xfrm>
            <a:off x="3297628" y="4882955"/>
            <a:ext cx="3118803" cy="1648844"/>
          </a:xfrm>
          <a:prstGeom prst="rect">
            <a:avLst/>
          </a:prstGeom>
        </p:spPr>
      </p:pic>
    </p:spTree>
    <p:extLst>
      <p:ext uri="{BB962C8B-B14F-4D97-AF65-F5344CB8AC3E}">
        <p14:creationId xmlns:p14="http://schemas.microsoft.com/office/powerpoint/2010/main" val="3213334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2894773421"/>
              </p:ext>
            </p:extLst>
          </p:nvPr>
        </p:nvGraphicFramePr>
        <p:xfrm>
          <a:off x="497711" y="911916"/>
          <a:ext cx="11558454" cy="5747964"/>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3135962">
                <a:tc>
                  <a:txBody>
                    <a:bodyPr/>
                    <a:lstStyle/>
                    <a:p>
                      <a:pPr algn="ctr"/>
                      <a:r>
                        <a:rPr kumimoji="1" lang="en-US" altLang="ja-JP" sz="1600" dirty="0">
                          <a:solidFill>
                            <a:schemeClr val="tx1"/>
                          </a:solidFill>
                          <a:latin typeface="+mn-ea"/>
                          <a:ea typeface="+mn-ea"/>
                        </a:rPr>
                        <a:t>10</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床掘作図</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概要：床掘の切土色設定ができない不具合</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詳細：床掘追加時に切土設定の「床掘色」の設定ができない不具合について改修されました。</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693174223"/>
                  </a:ext>
                </a:extLst>
              </a:tr>
              <a:tr h="2118360">
                <a:tc>
                  <a:txBody>
                    <a:bodyPr/>
                    <a:lstStyle/>
                    <a:p>
                      <a:pPr algn="ctr"/>
                      <a:r>
                        <a:rPr kumimoji="1" lang="en-US" altLang="ja-JP" sz="1600" dirty="0">
                          <a:solidFill>
                            <a:schemeClr val="tx1"/>
                          </a:solidFill>
                          <a:latin typeface="+mn-ea"/>
                          <a:ea typeface="+mn-ea"/>
                        </a:rPr>
                        <a:t>11</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床掘作図</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概要：床掘の摺り付け先を平場した時、不明な数字が表示される不具合</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詳細：床掘追加および編集で摺り付け先を平場にした時、参照平場データの初期値に不明な数字が表示される不具合について改修されました。</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2544054345"/>
                  </a:ext>
                </a:extLst>
              </a:tr>
            </a:tbl>
          </a:graphicData>
        </a:graphic>
      </p:graphicFrame>
      <p:pic>
        <p:nvPicPr>
          <p:cNvPr id="14" name="図 13">
            <a:extLst>
              <a:ext uri="{FF2B5EF4-FFF2-40B4-BE49-F238E27FC236}">
                <a16:creationId xmlns:a16="http://schemas.microsoft.com/office/drawing/2014/main" id="{654FA070-954F-71A1-7B6A-342C1DB7D4A1}"/>
              </a:ext>
            </a:extLst>
          </p:cNvPr>
          <p:cNvPicPr>
            <a:picLocks noChangeAspect="1"/>
          </p:cNvPicPr>
          <p:nvPr/>
        </p:nvPicPr>
        <p:blipFill>
          <a:blip r:embed="rId2"/>
          <a:stretch>
            <a:fillRect/>
          </a:stretch>
        </p:blipFill>
        <p:spPr>
          <a:xfrm>
            <a:off x="3318310" y="2026920"/>
            <a:ext cx="3733640" cy="2468880"/>
          </a:xfrm>
          <a:prstGeom prst="rect">
            <a:avLst/>
          </a:prstGeom>
        </p:spPr>
      </p:pic>
      <p:sp>
        <p:nvSpPr>
          <p:cNvPr id="2" name="正方形/長方形 1">
            <a:extLst>
              <a:ext uri="{FF2B5EF4-FFF2-40B4-BE49-F238E27FC236}">
                <a16:creationId xmlns:a16="http://schemas.microsoft.com/office/drawing/2014/main" id="{0CF8FB69-B93E-5800-2F8F-BC98E0D96ACD}"/>
              </a:ext>
            </a:extLst>
          </p:cNvPr>
          <p:cNvSpPr/>
          <p:nvPr/>
        </p:nvSpPr>
        <p:spPr>
          <a:xfrm>
            <a:off x="3318309" y="3867764"/>
            <a:ext cx="2101415" cy="1327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2AFA83D-9E87-A9BB-6B1B-CCAD10F15E82}"/>
              </a:ext>
            </a:extLst>
          </p:cNvPr>
          <p:cNvSpPr txBox="1"/>
          <p:nvPr/>
        </p:nvSpPr>
        <p:spPr>
          <a:xfrm>
            <a:off x="3577362" y="4035021"/>
            <a:ext cx="2518638" cy="307777"/>
          </a:xfrm>
          <a:prstGeom prst="rect">
            <a:avLst/>
          </a:prstGeom>
          <a:noFill/>
        </p:spPr>
        <p:txBody>
          <a:bodyPr wrap="none" rtlCol="0">
            <a:spAutoFit/>
          </a:bodyPr>
          <a:lstStyle/>
          <a:p>
            <a:r>
              <a:rPr kumimoji="1" lang="ja-JP" altLang="en-US" sz="1400" b="1" dirty="0">
                <a:solidFill>
                  <a:srgbClr val="FF0000"/>
                </a:solidFill>
              </a:rPr>
              <a:t>カラーピック表示がなかった</a:t>
            </a:r>
          </a:p>
        </p:txBody>
      </p:sp>
      <p:pic>
        <p:nvPicPr>
          <p:cNvPr id="5" name="図 4">
            <a:extLst>
              <a:ext uri="{FF2B5EF4-FFF2-40B4-BE49-F238E27FC236}">
                <a16:creationId xmlns:a16="http://schemas.microsoft.com/office/drawing/2014/main" id="{211D00EA-B7C4-AD80-24E1-490B1CB2FBE6}"/>
              </a:ext>
            </a:extLst>
          </p:cNvPr>
          <p:cNvPicPr>
            <a:picLocks noChangeAspect="1"/>
          </p:cNvPicPr>
          <p:nvPr/>
        </p:nvPicPr>
        <p:blipFill rotWithShape="1">
          <a:blip r:embed="rId3"/>
          <a:srcRect t="22727" b="19859"/>
          <a:stretch/>
        </p:blipFill>
        <p:spPr>
          <a:xfrm>
            <a:off x="3318309" y="5329322"/>
            <a:ext cx="4536758" cy="1242928"/>
          </a:xfrm>
          <a:prstGeom prst="rect">
            <a:avLst/>
          </a:prstGeom>
        </p:spPr>
      </p:pic>
    </p:spTree>
    <p:extLst>
      <p:ext uri="{BB962C8B-B14F-4D97-AF65-F5344CB8AC3E}">
        <p14:creationId xmlns:p14="http://schemas.microsoft.com/office/powerpoint/2010/main" val="3784231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1685402079"/>
              </p:ext>
            </p:extLst>
          </p:nvPr>
        </p:nvGraphicFramePr>
        <p:xfrm>
          <a:off x="497711" y="911916"/>
          <a:ext cx="11558454" cy="4925004"/>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2389202">
                <a:tc>
                  <a:txBody>
                    <a:bodyPr/>
                    <a:lstStyle/>
                    <a:p>
                      <a:pPr algn="ctr"/>
                      <a:r>
                        <a:rPr kumimoji="1" lang="en-US" altLang="ja-JP" sz="1600" dirty="0">
                          <a:solidFill>
                            <a:schemeClr val="tx1"/>
                          </a:solidFill>
                          <a:latin typeface="+mn-ea"/>
                          <a:ea typeface="+mn-ea"/>
                        </a:rPr>
                        <a:t>12</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床掘作図</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概要：床掘作図でカーブを鋭角にした場合、法面の形状がおかしくなる不具合</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詳細：床掘作図で距離が短く鋭角なカーブを描き、直線にした場合、カーブ内側の法面形状がおかしくなる不具合について改修されました。</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3246813867"/>
                  </a:ext>
                </a:extLst>
              </a:tr>
              <a:tr h="2042160">
                <a:tc>
                  <a:txBody>
                    <a:bodyPr/>
                    <a:lstStyle/>
                    <a:p>
                      <a:pPr algn="ctr"/>
                      <a:r>
                        <a:rPr kumimoji="1" lang="en-US" altLang="ja-JP" sz="1600" dirty="0">
                          <a:solidFill>
                            <a:schemeClr val="tx1"/>
                          </a:solidFill>
                          <a:latin typeface="+mn-ea"/>
                          <a:ea typeface="+mn-ea"/>
                        </a:rPr>
                        <a:t>13</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平場作図</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概要：平場の小段の</a:t>
                      </a:r>
                      <a:r>
                        <a:rPr kumimoji="1" lang="en-US" altLang="ja-JP" sz="1600" b="0" dirty="0">
                          <a:solidFill>
                            <a:schemeClr val="tx1"/>
                          </a:solidFill>
                          <a:latin typeface="+mn-ea"/>
                          <a:ea typeface="+mn-ea"/>
                        </a:rPr>
                        <a:t>1</a:t>
                      </a:r>
                      <a:r>
                        <a:rPr kumimoji="1" lang="ja-JP" altLang="en-US" sz="1600" b="0" dirty="0">
                          <a:solidFill>
                            <a:schemeClr val="tx1"/>
                          </a:solidFill>
                          <a:latin typeface="+mn-ea"/>
                          <a:ea typeface="+mn-ea"/>
                        </a:rPr>
                        <a:t>段目から切りこみが入る不具合</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詳細：平場作図時に小段の</a:t>
                      </a:r>
                      <a:r>
                        <a:rPr kumimoji="1" lang="en-US" altLang="ja-JP" sz="1600" b="0" dirty="0">
                          <a:solidFill>
                            <a:schemeClr val="tx1"/>
                          </a:solidFill>
                          <a:latin typeface="+mn-ea"/>
                          <a:ea typeface="+mn-ea"/>
                        </a:rPr>
                        <a:t>1</a:t>
                      </a:r>
                      <a:r>
                        <a:rPr kumimoji="1" lang="ja-JP" altLang="en-US" sz="1600" b="0" dirty="0">
                          <a:solidFill>
                            <a:schemeClr val="tx1"/>
                          </a:solidFill>
                          <a:latin typeface="+mn-ea"/>
                          <a:ea typeface="+mn-ea"/>
                        </a:rPr>
                        <a:t>段目から切りこみが入る不具合について改修されました。</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693174223"/>
                  </a:ext>
                </a:extLst>
              </a:tr>
            </a:tbl>
          </a:graphicData>
        </a:graphic>
      </p:graphicFrame>
      <p:grpSp>
        <p:nvGrpSpPr>
          <p:cNvPr id="9" name="グループ化 8">
            <a:extLst>
              <a:ext uri="{FF2B5EF4-FFF2-40B4-BE49-F238E27FC236}">
                <a16:creationId xmlns:a16="http://schemas.microsoft.com/office/drawing/2014/main" id="{30707800-2863-E671-DEE8-9E793E38668E}"/>
              </a:ext>
            </a:extLst>
          </p:cNvPr>
          <p:cNvGrpSpPr/>
          <p:nvPr/>
        </p:nvGrpSpPr>
        <p:grpSpPr>
          <a:xfrm>
            <a:off x="3317520" y="4452546"/>
            <a:ext cx="3112802" cy="1172834"/>
            <a:chOff x="3197542" y="2066925"/>
            <a:chExt cx="3614738" cy="1362075"/>
          </a:xfrm>
        </p:grpSpPr>
        <p:pic>
          <p:nvPicPr>
            <p:cNvPr id="3" name="図 2">
              <a:extLst>
                <a:ext uri="{FF2B5EF4-FFF2-40B4-BE49-F238E27FC236}">
                  <a16:creationId xmlns:a16="http://schemas.microsoft.com/office/drawing/2014/main" id="{87444523-AC79-934F-EA58-8327B121EBBF}"/>
                </a:ext>
              </a:extLst>
            </p:cNvPr>
            <p:cNvPicPr>
              <a:picLocks noChangeAspect="1"/>
            </p:cNvPicPr>
            <p:nvPr/>
          </p:nvPicPr>
          <p:blipFill>
            <a:blip r:embed="rId2"/>
            <a:stretch>
              <a:fillRect/>
            </a:stretch>
          </p:blipFill>
          <p:spPr>
            <a:xfrm>
              <a:off x="3197542" y="2066925"/>
              <a:ext cx="3614738" cy="1362075"/>
            </a:xfrm>
            <a:prstGeom prst="rect">
              <a:avLst/>
            </a:prstGeom>
          </p:spPr>
        </p:pic>
        <p:sp>
          <p:nvSpPr>
            <p:cNvPr id="4" name="楕円 3">
              <a:extLst>
                <a:ext uri="{FF2B5EF4-FFF2-40B4-BE49-F238E27FC236}">
                  <a16:creationId xmlns:a16="http://schemas.microsoft.com/office/drawing/2014/main" id="{D26E156E-857F-4AAB-2877-22BF04FD34E3}"/>
                </a:ext>
              </a:extLst>
            </p:cNvPr>
            <p:cNvSpPr/>
            <p:nvPr/>
          </p:nvSpPr>
          <p:spPr>
            <a:xfrm>
              <a:off x="3429000" y="2348099"/>
              <a:ext cx="472440" cy="100107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2C184531-5E80-7DFA-56A5-E59F77442376}"/>
                </a:ext>
              </a:extLst>
            </p:cNvPr>
            <p:cNvSpPr/>
            <p:nvPr/>
          </p:nvSpPr>
          <p:spPr>
            <a:xfrm>
              <a:off x="5963391" y="2348099"/>
              <a:ext cx="472440" cy="100107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a:extLst>
              <a:ext uri="{FF2B5EF4-FFF2-40B4-BE49-F238E27FC236}">
                <a16:creationId xmlns:a16="http://schemas.microsoft.com/office/drawing/2014/main" id="{EAE25E92-0BF0-BA54-5B99-9AF081F0C58B}"/>
              </a:ext>
            </a:extLst>
          </p:cNvPr>
          <p:cNvSpPr txBox="1"/>
          <p:nvPr/>
        </p:nvSpPr>
        <p:spPr>
          <a:xfrm>
            <a:off x="6394087" y="5038963"/>
            <a:ext cx="3339376" cy="307777"/>
          </a:xfrm>
          <a:prstGeom prst="rect">
            <a:avLst/>
          </a:prstGeom>
          <a:noFill/>
        </p:spPr>
        <p:txBody>
          <a:bodyPr wrap="none" rtlCol="0">
            <a:spAutoFit/>
          </a:bodyPr>
          <a:lstStyle/>
          <a:p>
            <a:r>
              <a:rPr kumimoji="1" lang="ja-JP" altLang="en-US" sz="1400" b="1" dirty="0">
                <a:solidFill>
                  <a:srgbClr val="FF0000"/>
                </a:solidFill>
              </a:rPr>
              <a:t>小段</a:t>
            </a:r>
            <a:r>
              <a:rPr kumimoji="1" lang="en-US" altLang="ja-JP" sz="1400" b="1" dirty="0">
                <a:solidFill>
                  <a:srgbClr val="FF0000"/>
                </a:solidFill>
              </a:rPr>
              <a:t>1</a:t>
            </a:r>
            <a:r>
              <a:rPr kumimoji="1" lang="ja-JP" altLang="en-US" sz="1400" b="1" dirty="0">
                <a:solidFill>
                  <a:srgbClr val="FF0000"/>
                </a:solidFill>
              </a:rPr>
              <a:t>段目から切り込みが入ってしまう</a:t>
            </a:r>
          </a:p>
        </p:txBody>
      </p:sp>
      <p:pic>
        <p:nvPicPr>
          <p:cNvPr id="11" name="図 10">
            <a:extLst>
              <a:ext uri="{FF2B5EF4-FFF2-40B4-BE49-F238E27FC236}">
                <a16:creationId xmlns:a16="http://schemas.microsoft.com/office/drawing/2014/main" id="{32DD9F10-EDB2-3F9F-C25C-0C3EA5D1D98C}"/>
              </a:ext>
            </a:extLst>
          </p:cNvPr>
          <p:cNvPicPr>
            <a:picLocks noChangeAspect="1"/>
          </p:cNvPicPr>
          <p:nvPr/>
        </p:nvPicPr>
        <p:blipFill>
          <a:blip r:embed="rId3"/>
          <a:stretch>
            <a:fillRect/>
          </a:stretch>
        </p:blipFill>
        <p:spPr>
          <a:xfrm>
            <a:off x="3301076" y="2183837"/>
            <a:ext cx="3129246" cy="1381149"/>
          </a:xfrm>
          <a:prstGeom prst="rect">
            <a:avLst/>
          </a:prstGeom>
        </p:spPr>
      </p:pic>
      <p:sp>
        <p:nvSpPr>
          <p:cNvPr id="12" name="楕円 11">
            <a:extLst>
              <a:ext uri="{FF2B5EF4-FFF2-40B4-BE49-F238E27FC236}">
                <a16:creationId xmlns:a16="http://schemas.microsoft.com/office/drawing/2014/main" id="{12491554-8A53-E58C-EB4C-0CDBC6972EDF}"/>
              </a:ext>
            </a:extLst>
          </p:cNvPr>
          <p:cNvSpPr/>
          <p:nvPr/>
        </p:nvSpPr>
        <p:spPr>
          <a:xfrm>
            <a:off x="3802865" y="2183837"/>
            <a:ext cx="677695" cy="75748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90091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4083689154"/>
              </p:ext>
            </p:extLst>
          </p:nvPr>
        </p:nvGraphicFramePr>
        <p:xfrm>
          <a:off x="497711" y="911916"/>
          <a:ext cx="11558454" cy="5763204"/>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2480642">
                <a:tc>
                  <a:txBody>
                    <a:bodyPr/>
                    <a:lstStyle/>
                    <a:p>
                      <a:pPr algn="ctr"/>
                      <a:r>
                        <a:rPr kumimoji="1" lang="en-US" altLang="ja-JP" sz="1600" dirty="0">
                          <a:solidFill>
                            <a:schemeClr val="tx1"/>
                          </a:solidFill>
                          <a:latin typeface="+mn-ea"/>
                          <a:ea typeface="+mn-ea"/>
                        </a:rPr>
                        <a:t>14</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平場作図</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概要：平場の小段の角度が変わってしまう不具合</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詳細：平場作図にて、法面の途中で小段の角度が変わってしまう不具合について改修されました。</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693174223"/>
                  </a:ext>
                </a:extLst>
              </a:tr>
              <a:tr h="2788920">
                <a:tc>
                  <a:txBody>
                    <a:bodyPr/>
                    <a:lstStyle/>
                    <a:p>
                      <a:pPr algn="ctr"/>
                      <a:r>
                        <a:rPr kumimoji="1" lang="en-US" altLang="ja-JP" sz="1600" dirty="0">
                          <a:solidFill>
                            <a:schemeClr val="tx1"/>
                          </a:solidFill>
                          <a:latin typeface="+mn-ea"/>
                          <a:ea typeface="+mn-ea"/>
                        </a:rPr>
                        <a:t>15</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平場作図</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概要：平場の法面同士が内向きの時形状に異常が出る不具合</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詳細：平場作図にて、法面同士の角度が内向きの場合、小段の形状に異常が発生する不具合について改修されました。</a:t>
                      </a:r>
                    </a:p>
                  </a:txBody>
                  <a:tcPr>
                    <a:solidFill>
                      <a:schemeClr val="bg1"/>
                    </a:solidFill>
                  </a:tcPr>
                </a:tc>
                <a:extLst>
                  <a:ext uri="{0D108BD9-81ED-4DB2-BD59-A6C34878D82A}">
                    <a16:rowId xmlns:a16="http://schemas.microsoft.com/office/drawing/2014/main" val="2544054345"/>
                  </a:ext>
                </a:extLst>
              </a:tr>
            </a:tbl>
          </a:graphicData>
        </a:graphic>
      </p:graphicFrame>
      <p:grpSp>
        <p:nvGrpSpPr>
          <p:cNvPr id="5" name="グループ化 4">
            <a:extLst>
              <a:ext uri="{FF2B5EF4-FFF2-40B4-BE49-F238E27FC236}">
                <a16:creationId xmlns:a16="http://schemas.microsoft.com/office/drawing/2014/main" id="{15C63721-8905-A761-8F8B-7FCCED50A9DF}"/>
              </a:ext>
            </a:extLst>
          </p:cNvPr>
          <p:cNvGrpSpPr/>
          <p:nvPr/>
        </p:nvGrpSpPr>
        <p:grpSpPr>
          <a:xfrm>
            <a:off x="3191827" y="2210625"/>
            <a:ext cx="2553653" cy="1541272"/>
            <a:chOff x="3357525" y="2218469"/>
            <a:chExt cx="2919413" cy="1762028"/>
          </a:xfrm>
        </p:grpSpPr>
        <p:pic>
          <p:nvPicPr>
            <p:cNvPr id="3" name="図 2">
              <a:extLst>
                <a:ext uri="{FF2B5EF4-FFF2-40B4-BE49-F238E27FC236}">
                  <a16:creationId xmlns:a16="http://schemas.microsoft.com/office/drawing/2014/main" id="{F8F0BDF5-4336-292A-2008-959DA6680481}"/>
                </a:ext>
              </a:extLst>
            </p:cNvPr>
            <p:cNvPicPr>
              <a:picLocks noChangeAspect="1"/>
            </p:cNvPicPr>
            <p:nvPr/>
          </p:nvPicPr>
          <p:blipFill>
            <a:blip r:embed="rId2"/>
            <a:stretch>
              <a:fillRect/>
            </a:stretch>
          </p:blipFill>
          <p:spPr>
            <a:xfrm>
              <a:off x="3357525" y="2218469"/>
              <a:ext cx="2919413" cy="1762028"/>
            </a:xfrm>
            <a:prstGeom prst="rect">
              <a:avLst/>
            </a:prstGeom>
          </p:spPr>
        </p:pic>
        <p:sp>
          <p:nvSpPr>
            <p:cNvPr id="4" name="楕円 3">
              <a:extLst>
                <a:ext uri="{FF2B5EF4-FFF2-40B4-BE49-F238E27FC236}">
                  <a16:creationId xmlns:a16="http://schemas.microsoft.com/office/drawing/2014/main" id="{BEBB09CB-D16D-AC63-337D-5F81F787543C}"/>
                </a:ext>
              </a:extLst>
            </p:cNvPr>
            <p:cNvSpPr/>
            <p:nvPr/>
          </p:nvSpPr>
          <p:spPr>
            <a:xfrm>
              <a:off x="3823484" y="3034906"/>
              <a:ext cx="1662915" cy="83605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9" name="図 8">
            <a:extLst>
              <a:ext uri="{FF2B5EF4-FFF2-40B4-BE49-F238E27FC236}">
                <a16:creationId xmlns:a16="http://schemas.microsoft.com/office/drawing/2014/main" id="{B918EACA-A02C-A1E1-3B40-32E93FBA03DF}"/>
              </a:ext>
            </a:extLst>
          </p:cNvPr>
          <p:cNvPicPr>
            <a:picLocks noChangeAspect="1"/>
          </p:cNvPicPr>
          <p:nvPr/>
        </p:nvPicPr>
        <p:blipFill>
          <a:blip r:embed="rId3"/>
          <a:stretch>
            <a:fillRect/>
          </a:stretch>
        </p:blipFill>
        <p:spPr>
          <a:xfrm>
            <a:off x="3229259" y="4650027"/>
            <a:ext cx="1967581" cy="1948893"/>
          </a:xfrm>
          <a:prstGeom prst="rect">
            <a:avLst/>
          </a:prstGeom>
        </p:spPr>
      </p:pic>
      <p:sp>
        <p:nvSpPr>
          <p:cNvPr id="10" name="楕円 9">
            <a:extLst>
              <a:ext uri="{FF2B5EF4-FFF2-40B4-BE49-F238E27FC236}">
                <a16:creationId xmlns:a16="http://schemas.microsoft.com/office/drawing/2014/main" id="{B3A34A66-B605-D7B0-460C-E6BCF0A3531C}"/>
              </a:ext>
            </a:extLst>
          </p:cNvPr>
          <p:cNvSpPr/>
          <p:nvPr/>
        </p:nvSpPr>
        <p:spPr>
          <a:xfrm>
            <a:off x="3742264" y="4847854"/>
            <a:ext cx="1012616" cy="175106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31487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2950044878"/>
              </p:ext>
            </p:extLst>
          </p:nvPr>
        </p:nvGraphicFramePr>
        <p:xfrm>
          <a:off x="497711" y="911916"/>
          <a:ext cx="11558454" cy="4237211"/>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2392719">
                <a:tc>
                  <a:txBody>
                    <a:bodyPr/>
                    <a:lstStyle/>
                    <a:p>
                      <a:pPr algn="ctr"/>
                      <a:r>
                        <a:rPr kumimoji="1" lang="en-US" altLang="ja-JP" sz="1600" dirty="0">
                          <a:solidFill>
                            <a:schemeClr val="tx1"/>
                          </a:solidFill>
                          <a:latin typeface="+mn-ea"/>
                          <a:ea typeface="+mn-ea"/>
                        </a:rPr>
                        <a:t>16</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仮設道路作図</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概要：仮設道路のカーブ角度が急の時形状に異常が出る不具合</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詳細：仮設道路作図にて、カーブの角度が急な場合（</a:t>
                      </a:r>
                      <a:r>
                        <a:rPr kumimoji="1" lang="en-US" altLang="ja-JP" sz="1600" b="0" dirty="0">
                          <a:solidFill>
                            <a:schemeClr val="tx1"/>
                          </a:solidFill>
                          <a:latin typeface="+mn-ea"/>
                          <a:ea typeface="+mn-ea"/>
                        </a:rPr>
                        <a:t>90</a:t>
                      </a:r>
                      <a:r>
                        <a:rPr kumimoji="1" lang="ja-JP" altLang="en-US" sz="1600" b="0" dirty="0">
                          <a:solidFill>
                            <a:schemeClr val="tx1"/>
                          </a:solidFill>
                          <a:latin typeface="+mn-ea"/>
                          <a:ea typeface="+mn-ea"/>
                        </a:rPr>
                        <a:t>度くらい）、内側の法面小段の形状に異常が発生する不具合について改修されました。</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1073465516"/>
                  </a:ext>
                </a:extLst>
              </a:tr>
              <a:tr h="1350850">
                <a:tc>
                  <a:txBody>
                    <a:bodyPr/>
                    <a:lstStyle/>
                    <a:p>
                      <a:pPr algn="ctr"/>
                      <a:r>
                        <a:rPr kumimoji="1" lang="en-US" altLang="ja-JP" sz="1600" dirty="0">
                          <a:solidFill>
                            <a:schemeClr val="tx1"/>
                          </a:solidFill>
                          <a:latin typeface="+mn-ea"/>
                          <a:ea typeface="+mn-ea"/>
                        </a:rPr>
                        <a:t>17</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排他制御改修</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概要：排他制御の機能不具合</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詳細：編集モードで別のオブジェクトの編集を開始する（または現場を抜ける）と元のオブジェクトは表示モードになるが、他のユーザーが編集できない不具合について改修されました。</a:t>
                      </a:r>
                    </a:p>
                  </a:txBody>
                  <a:tcPr anchor="ctr">
                    <a:solidFill>
                      <a:schemeClr val="bg1"/>
                    </a:solidFill>
                  </a:tcPr>
                </a:tc>
                <a:extLst>
                  <a:ext uri="{0D108BD9-81ED-4DB2-BD59-A6C34878D82A}">
                    <a16:rowId xmlns:a16="http://schemas.microsoft.com/office/drawing/2014/main" val="2544054345"/>
                  </a:ext>
                </a:extLst>
              </a:tr>
            </a:tbl>
          </a:graphicData>
        </a:graphic>
      </p:graphicFrame>
      <p:grpSp>
        <p:nvGrpSpPr>
          <p:cNvPr id="16" name="グループ化 15">
            <a:extLst>
              <a:ext uri="{FF2B5EF4-FFF2-40B4-BE49-F238E27FC236}">
                <a16:creationId xmlns:a16="http://schemas.microsoft.com/office/drawing/2014/main" id="{24791864-9844-D7D5-67B0-E05E078DBE71}"/>
              </a:ext>
            </a:extLst>
          </p:cNvPr>
          <p:cNvGrpSpPr/>
          <p:nvPr/>
        </p:nvGrpSpPr>
        <p:grpSpPr>
          <a:xfrm>
            <a:off x="3328383" y="2191297"/>
            <a:ext cx="2142386" cy="1525345"/>
            <a:chOff x="3134171" y="5767916"/>
            <a:chExt cx="2260788" cy="1609645"/>
          </a:xfrm>
        </p:grpSpPr>
        <p:pic>
          <p:nvPicPr>
            <p:cNvPr id="14" name="図 13">
              <a:extLst>
                <a:ext uri="{FF2B5EF4-FFF2-40B4-BE49-F238E27FC236}">
                  <a16:creationId xmlns:a16="http://schemas.microsoft.com/office/drawing/2014/main" id="{E7342799-C044-1FFA-4F8D-17E69B777CA0}"/>
                </a:ext>
              </a:extLst>
            </p:cNvPr>
            <p:cNvPicPr>
              <a:picLocks noChangeAspect="1"/>
            </p:cNvPicPr>
            <p:nvPr/>
          </p:nvPicPr>
          <p:blipFill rotWithShape="1">
            <a:blip r:embed="rId2"/>
            <a:srcRect l="18384" t="14589" r="6448" b="10452"/>
            <a:stretch/>
          </p:blipFill>
          <p:spPr>
            <a:xfrm>
              <a:off x="3134171" y="5767916"/>
              <a:ext cx="2260788" cy="1609645"/>
            </a:xfrm>
            <a:prstGeom prst="rect">
              <a:avLst/>
            </a:prstGeom>
          </p:spPr>
        </p:pic>
        <p:sp>
          <p:nvSpPr>
            <p:cNvPr id="15" name="楕円 14">
              <a:extLst>
                <a:ext uri="{FF2B5EF4-FFF2-40B4-BE49-F238E27FC236}">
                  <a16:creationId xmlns:a16="http://schemas.microsoft.com/office/drawing/2014/main" id="{D3D731F8-962E-6D03-8055-258F3425E1D9}"/>
                </a:ext>
              </a:extLst>
            </p:cNvPr>
            <p:cNvSpPr/>
            <p:nvPr/>
          </p:nvSpPr>
          <p:spPr>
            <a:xfrm>
              <a:off x="3733348" y="6111240"/>
              <a:ext cx="914852" cy="84753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76607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A8A0DC60-CB39-0F4C-B7BB-D68C7BF77B62}"/>
              </a:ext>
            </a:extLst>
          </p:cNvPr>
          <p:cNvSpPr>
            <a:spLocks noGrp="1"/>
          </p:cNvSpPr>
          <p:nvPr>
            <p:ph type="body" sz="quarter" idx="31"/>
          </p:nvPr>
        </p:nvSpPr>
        <p:spPr/>
        <p:txBody>
          <a:bodyPr/>
          <a:lstStyle/>
          <a:p>
            <a:r>
              <a:rPr kumimoji="1" lang="en-US" altLang="ja-JP" sz="2000" dirty="0"/>
              <a:t>EOF</a:t>
            </a:r>
            <a:endParaRPr kumimoji="1" lang="ja-JP" altLang="en-US" sz="2000"/>
          </a:p>
        </p:txBody>
      </p:sp>
    </p:spTree>
    <p:extLst>
      <p:ext uri="{BB962C8B-B14F-4D97-AF65-F5344CB8AC3E}">
        <p14:creationId xmlns:p14="http://schemas.microsoft.com/office/powerpoint/2010/main" val="3347866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19420CB-CF56-435A-A5AD-9C1751E314DF}"/>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sp>
        <p:nvSpPr>
          <p:cNvPr id="3" name="テキスト ボックス 2">
            <a:extLst>
              <a:ext uri="{FF2B5EF4-FFF2-40B4-BE49-F238E27FC236}">
                <a16:creationId xmlns:a16="http://schemas.microsoft.com/office/drawing/2014/main" id="{1E400EDE-EE2F-4FB8-9778-A5A6D5083400}"/>
              </a:ext>
            </a:extLst>
          </p:cNvPr>
          <p:cNvSpPr txBox="1"/>
          <p:nvPr/>
        </p:nvSpPr>
        <p:spPr>
          <a:xfrm>
            <a:off x="276468" y="814580"/>
            <a:ext cx="11915532" cy="923330"/>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ea typeface="游ゴシック"/>
              </a:rPr>
              <a:t>Smart Construction Design3D</a:t>
            </a:r>
            <a:r>
              <a:rPr kumimoji="1" lang="ja-JP" altLang="en-US" dirty="0">
                <a:ea typeface="游ゴシック"/>
              </a:rPr>
              <a:t>のアップデートについて、以下の日程・内容にてリリースをいたします。</a:t>
            </a:r>
            <a:endParaRPr kumimoji="1" lang="en-US" altLang="ja-JP" dirty="0">
              <a:ea typeface="游ゴシック"/>
            </a:endParaRPr>
          </a:p>
          <a:p>
            <a:pPr marL="285750" indent="-285750">
              <a:buFont typeface="Arial" panose="020B0604020202020204" pitchFamily="34" charset="0"/>
              <a:buChar char="•"/>
            </a:pPr>
            <a:r>
              <a:rPr lang="ja-JP" altLang="en-US" dirty="0"/>
              <a:t>システムメンテナンスの為、下記日程は該当するサービスのお取扱いができなくなります。</a:t>
            </a:r>
            <a:endParaRPr lang="en-US" altLang="ja-JP" dirty="0"/>
          </a:p>
          <a:p>
            <a:r>
              <a:rPr lang="ja-JP" altLang="en-US" dirty="0"/>
              <a:t>　（</a:t>
            </a:r>
            <a:r>
              <a:rPr lang="en-US" altLang="ja-JP" dirty="0"/>
              <a:t>※</a:t>
            </a:r>
            <a:r>
              <a:rPr lang="ja-JP" altLang="en-US" dirty="0"/>
              <a:t>リリース日程・時間帯・内容については、状況に応じ変更する場合がございます。予めご了承ください）</a:t>
            </a:r>
            <a:endParaRPr kumimoji="1" lang="ja-JP" altLang="en-US" dirty="0">
              <a:latin typeface="+mn-ea"/>
            </a:endParaRPr>
          </a:p>
        </p:txBody>
      </p:sp>
      <p:sp>
        <p:nvSpPr>
          <p:cNvPr id="6" name="テキスト ボックス 5">
            <a:extLst>
              <a:ext uri="{FF2B5EF4-FFF2-40B4-BE49-F238E27FC236}">
                <a16:creationId xmlns:a16="http://schemas.microsoft.com/office/drawing/2014/main" id="{531B4B9D-12EA-4BC5-4859-8E23CDDB1A22}"/>
              </a:ext>
            </a:extLst>
          </p:cNvPr>
          <p:cNvSpPr txBox="1"/>
          <p:nvPr/>
        </p:nvSpPr>
        <p:spPr>
          <a:xfrm>
            <a:off x="497712" y="1737910"/>
            <a:ext cx="5253384" cy="369332"/>
          </a:xfrm>
          <a:prstGeom prst="rect">
            <a:avLst/>
          </a:prstGeom>
          <a:noFill/>
        </p:spPr>
        <p:txBody>
          <a:bodyPr wrap="square" lIns="91440" tIns="45720" rIns="91440" bIns="45720" rtlCol="0" anchor="t">
            <a:spAutoFit/>
          </a:bodyPr>
          <a:lstStyle/>
          <a:p>
            <a:r>
              <a:rPr lang="ja-JP" altLang="en-US" u="sng" dirty="0">
                <a:latin typeface="+mn-ea"/>
              </a:rPr>
              <a:t>日程：日本時間　</a:t>
            </a:r>
            <a:r>
              <a:rPr lang="en-US" altLang="ja-JP" u="sng" dirty="0">
                <a:latin typeface="+mn-ea"/>
              </a:rPr>
              <a:t>5</a:t>
            </a:r>
            <a:r>
              <a:rPr lang="ja-JP" altLang="en-US" u="sng" dirty="0">
                <a:latin typeface="+mn-ea"/>
              </a:rPr>
              <a:t>月</a:t>
            </a:r>
            <a:r>
              <a:rPr lang="en-US" altLang="ja-JP" u="sng" dirty="0">
                <a:latin typeface="+mn-ea"/>
              </a:rPr>
              <a:t>28</a:t>
            </a:r>
            <a:r>
              <a:rPr lang="ja-JP" altLang="en-US" u="sng" dirty="0">
                <a:latin typeface="+mn-ea"/>
              </a:rPr>
              <a:t>日</a:t>
            </a:r>
            <a:r>
              <a:rPr lang="en-US" altLang="ja-JP" u="sng" dirty="0">
                <a:latin typeface="+mn-ea"/>
              </a:rPr>
              <a:t>(</a:t>
            </a:r>
            <a:r>
              <a:rPr lang="ja-JP" altLang="en-US" u="sng" dirty="0">
                <a:latin typeface="+mn-ea"/>
              </a:rPr>
              <a:t>火</a:t>
            </a:r>
            <a:r>
              <a:rPr lang="en-US" altLang="ja-JP" u="sng" dirty="0">
                <a:latin typeface="+mn-ea"/>
              </a:rPr>
              <a:t>)</a:t>
            </a:r>
            <a:r>
              <a:rPr lang="ja-JP" altLang="en-US" u="sng" dirty="0">
                <a:latin typeface="+mn-ea"/>
              </a:rPr>
              <a:t>　</a:t>
            </a:r>
            <a:r>
              <a:rPr lang="en-US" altLang="ja-JP" u="sng" dirty="0">
                <a:latin typeface="+mn-ea"/>
              </a:rPr>
              <a:t>19:00</a:t>
            </a:r>
            <a:r>
              <a:rPr lang="ja-JP" altLang="en-US" u="sng" dirty="0">
                <a:latin typeface="+mn-ea"/>
              </a:rPr>
              <a:t>～</a:t>
            </a:r>
            <a:r>
              <a:rPr lang="en-US" altLang="ja-JP" u="sng" dirty="0">
                <a:latin typeface="+mn-ea"/>
              </a:rPr>
              <a:t>21:00</a:t>
            </a:r>
            <a:r>
              <a:rPr kumimoji="1" lang="en-US" altLang="ja-JP" u="sng" dirty="0">
                <a:latin typeface="+mn-ea"/>
              </a:rPr>
              <a:t> </a:t>
            </a:r>
            <a:r>
              <a:rPr kumimoji="1" lang="ja-JP" altLang="en-US" u="sng" dirty="0">
                <a:latin typeface="+mn-ea"/>
              </a:rPr>
              <a:t>　</a:t>
            </a:r>
            <a:endParaRPr kumimoji="1" lang="en-US" altLang="ja-JP" u="sng" dirty="0">
              <a:latin typeface="+mn-ea"/>
            </a:endParaRPr>
          </a:p>
        </p:txBody>
      </p:sp>
      <p:graphicFrame>
        <p:nvGraphicFramePr>
          <p:cNvPr id="7" name="表 5">
            <a:extLst>
              <a:ext uri="{FF2B5EF4-FFF2-40B4-BE49-F238E27FC236}">
                <a16:creationId xmlns:a16="http://schemas.microsoft.com/office/drawing/2014/main" id="{3774537A-4E85-129E-D5F4-4CBB93CF43D9}"/>
              </a:ext>
            </a:extLst>
          </p:cNvPr>
          <p:cNvGraphicFramePr>
            <a:graphicFrameLocks noGrp="1"/>
          </p:cNvGraphicFramePr>
          <p:nvPr>
            <p:extLst>
              <p:ext uri="{D42A27DB-BD31-4B8C-83A1-F6EECF244321}">
                <p14:modId xmlns:p14="http://schemas.microsoft.com/office/powerpoint/2010/main" val="1610379700"/>
              </p:ext>
            </p:extLst>
          </p:nvPr>
        </p:nvGraphicFramePr>
        <p:xfrm>
          <a:off x="126946" y="2107242"/>
          <a:ext cx="11923057" cy="4426794"/>
        </p:xfrm>
        <a:graphic>
          <a:graphicData uri="http://schemas.openxmlformats.org/drawingml/2006/table">
            <a:tbl>
              <a:tblPr firstRow="1" bandRow="1">
                <a:tableStyleId>{5940675A-B579-460E-94D1-54222C63F5DA}</a:tableStyleId>
              </a:tblPr>
              <a:tblGrid>
                <a:gridCol w="579682">
                  <a:extLst>
                    <a:ext uri="{9D8B030D-6E8A-4147-A177-3AD203B41FA5}">
                      <a16:colId xmlns:a16="http://schemas.microsoft.com/office/drawing/2014/main" val="889631269"/>
                    </a:ext>
                  </a:extLst>
                </a:gridCol>
                <a:gridCol w="2305993">
                  <a:extLst>
                    <a:ext uri="{9D8B030D-6E8A-4147-A177-3AD203B41FA5}">
                      <a16:colId xmlns:a16="http://schemas.microsoft.com/office/drawing/2014/main" val="134053511"/>
                    </a:ext>
                  </a:extLst>
                </a:gridCol>
                <a:gridCol w="4003139">
                  <a:extLst>
                    <a:ext uri="{9D8B030D-6E8A-4147-A177-3AD203B41FA5}">
                      <a16:colId xmlns:a16="http://schemas.microsoft.com/office/drawing/2014/main" val="3343669445"/>
                    </a:ext>
                  </a:extLst>
                </a:gridCol>
                <a:gridCol w="5034243">
                  <a:extLst>
                    <a:ext uri="{9D8B030D-6E8A-4147-A177-3AD203B41FA5}">
                      <a16:colId xmlns:a16="http://schemas.microsoft.com/office/drawing/2014/main" val="1160287430"/>
                    </a:ext>
                  </a:extLst>
                </a:gridCol>
              </a:tblGrid>
              <a:tr h="298085">
                <a:tc>
                  <a:txBody>
                    <a:bodyPr/>
                    <a:lstStyle/>
                    <a:p>
                      <a:pPr algn="ctr"/>
                      <a:r>
                        <a:rPr kumimoji="1" lang="en-US" altLang="ja-JP" sz="1400" b="0" dirty="0">
                          <a:solidFill>
                            <a:schemeClr val="bg1"/>
                          </a:solidFill>
                          <a:latin typeface="+mn-ea"/>
                          <a:ea typeface="+mn-ea"/>
                        </a:rPr>
                        <a:t>NO.</a:t>
                      </a:r>
                      <a:endParaRPr kumimoji="1" lang="ja-JP" altLang="en-US" sz="1400" b="0" dirty="0">
                        <a:solidFill>
                          <a:schemeClr val="bg1"/>
                        </a:solidFill>
                        <a:latin typeface="+mn-ea"/>
                        <a:ea typeface="+mn-ea"/>
                      </a:endParaRPr>
                    </a:p>
                  </a:txBody>
                  <a:tcPr anchor="ctr">
                    <a:solidFill>
                      <a:srgbClr val="0070C0"/>
                    </a:solidFill>
                  </a:tcPr>
                </a:tc>
                <a:tc>
                  <a:txBody>
                    <a:bodyPr/>
                    <a:lstStyle/>
                    <a:p>
                      <a:pPr algn="ctr"/>
                      <a:r>
                        <a:rPr kumimoji="1" lang="ja-JP" altLang="en-US" sz="1400" b="0" dirty="0">
                          <a:solidFill>
                            <a:schemeClr val="bg1"/>
                          </a:solidFill>
                          <a:latin typeface="+mn-ea"/>
                          <a:ea typeface="+mn-ea"/>
                        </a:rPr>
                        <a:t>機能</a:t>
                      </a:r>
                    </a:p>
                  </a:txBody>
                  <a:tcPr anchor="ctr">
                    <a:solidFill>
                      <a:srgbClr val="0070C0"/>
                    </a:solidFill>
                  </a:tcPr>
                </a:tc>
                <a:tc>
                  <a:txBody>
                    <a:bodyPr/>
                    <a:lstStyle/>
                    <a:p>
                      <a:pPr algn="ctr"/>
                      <a:r>
                        <a:rPr kumimoji="1" lang="ja-JP" altLang="en-US" sz="1400" b="0" dirty="0">
                          <a:solidFill>
                            <a:schemeClr val="bg1"/>
                          </a:solidFill>
                          <a:latin typeface="+mn-ea"/>
                          <a:ea typeface="+mn-ea"/>
                        </a:rPr>
                        <a:t>概要</a:t>
                      </a:r>
                    </a:p>
                  </a:txBody>
                  <a:tcPr anchor="ctr">
                    <a:solidFill>
                      <a:srgbClr val="0070C0"/>
                    </a:solidFill>
                  </a:tcPr>
                </a:tc>
                <a:tc>
                  <a:txBody>
                    <a:bodyPr/>
                    <a:lstStyle/>
                    <a:p>
                      <a:pPr algn="ctr"/>
                      <a:r>
                        <a:rPr kumimoji="1" lang="ja-JP" altLang="en-US" sz="1400" b="0" dirty="0">
                          <a:solidFill>
                            <a:schemeClr val="bg1"/>
                          </a:solidFill>
                          <a:latin typeface="+mn-ea"/>
                          <a:ea typeface="+mn-ea"/>
                        </a:rPr>
                        <a:t>詳細</a:t>
                      </a:r>
                    </a:p>
                  </a:txBody>
                  <a:tcPr anchor="ctr">
                    <a:solidFill>
                      <a:srgbClr val="0070C0"/>
                    </a:solidFill>
                  </a:tcPr>
                </a:tc>
                <a:extLst>
                  <a:ext uri="{0D108BD9-81ED-4DB2-BD59-A6C34878D82A}">
                    <a16:rowId xmlns:a16="http://schemas.microsoft.com/office/drawing/2014/main" val="1860205053"/>
                  </a:ext>
                </a:extLst>
              </a:tr>
              <a:tr h="460797">
                <a:tc>
                  <a:txBody>
                    <a:bodyPr/>
                    <a:lstStyle/>
                    <a:p>
                      <a:pPr algn="ctr"/>
                      <a:r>
                        <a:rPr kumimoji="1" lang="en-US" altLang="ja-JP" sz="1600" dirty="0">
                          <a:solidFill>
                            <a:schemeClr val="tx1"/>
                          </a:solidFill>
                          <a:latin typeface="+mn-lt"/>
                          <a:ea typeface="Meiryo UI" panose="020B0604030504040204" pitchFamily="50" charset="-128"/>
                        </a:rPr>
                        <a:t>1</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n-lt"/>
                          <a:ea typeface="+mn-ea"/>
                        </a:rPr>
                        <a:t>ラインワークス機能</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mn-lt"/>
                          <a:ea typeface="+mn-ea"/>
                        </a:rPr>
                        <a:t>(</a:t>
                      </a:r>
                      <a:r>
                        <a:rPr kumimoji="1" lang="ja-JP" altLang="en-US" sz="1400" b="0" dirty="0">
                          <a:solidFill>
                            <a:schemeClr val="tx1"/>
                          </a:solidFill>
                          <a:latin typeface="+mn-lt"/>
                          <a:ea typeface="+mn-ea"/>
                        </a:rPr>
                        <a:t>機能追加</a:t>
                      </a:r>
                      <a:r>
                        <a:rPr kumimoji="1" lang="en-US" altLang="ja-JP" sz="1400" b="0" dirty="0">
                          <a:solidFill>
                            <a:schemeClr val="tx1"/>
                          </a:solidFill>
                          <a:latin typeface="+mn-lt"/>
                          <a:ea typeface="+mn-ea"/>
                        </a:rPr>
                        <a:t>)</a:t>
                      </a: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ラインワークスアップロード機能追加</a:t>
                      </a: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lt"/>
                          <a:ea typeface="+mn-ea"/>
                        </a:rPr>
                        <a:t>2D</a:t>
                      </a:r>
                      <a:r>
                        <a:rPr kumimoji="1" lang="ja-JP" altLang="en-US" sz="1200" b="0" dirty="0">
                          <a:solidFill>
                            <a:schemeClr val="tx1"/>
                          </a:solidFill>
                          <a:latin typeface="+mn-lt"/>
                          <a:ea typeface="+mn-ea"/>
                        </a:rPr>
                        <a:t>図面の線形</a:t>
                      </a:r>
                      <a:r>
                        <a:rPr kumimoji="1" lang="en-US" altLang="ja-JP" sz="1200" b="0" dirty="0">
                          <a:solidFill>
                            <a:schemeClr val="tx1"/>
                          </a:solidFill>
                          <a:latin typeface="+mn-lt"/>
                          <a:ea typeface="+mn-ea"/>
                        </a:rPr>
                        <a:t>DXF</a:t>
                      </a:r>
                      <a:r>
                        <a:rPr kumimoji="1" lang="ja-JP" altLang="en-US" sz="1200" b="0" dirty="0">
                          <a:solidFill>
                            <a:schemeClr val="tx1"/>
                          </a:solidFill>
                          <a:latin typeface="+mn-lt"/>
                          <a:ea typeface="+mn-ea"/>
                        </a:rPr>
                        <a:t>データをアップロードする機能を追加しました。（詳細は</a:t>
                      </a:r>
                      <a:r>
                        <a:rPr kumimoji="1" lang="en-US" altLang="ja-JP" sz="1200" b="0" dirty="0">
                          <a:solidFill>
                            <a:schemeClr val="tx1"/>
                          </a:solidFill>
                          <a:latin typeface="+mn-lt"/>
                          <a:ea typeface="+mn-ea"/>
                        </a:rPr>
                        <a:t>Zendesk</a:t>
                      </a:r>
                      <a:r>
                        <a:rPr kumimoji="1" lang="ja-JP" altLang="en-US" sz="1200" b="0" dirty="0">
                          <a:solidFill>
                            <a:schemeClr val="tx1"/>
                          </a:solidFill>
                          <a:latin typeface="+mn-lt"/>
                          <a:ea typeface="+mn-ea"/>
                        </a:rPr>
                        <a:t>掲載のマニュアルをご参照ください）</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「＋データレイヤーを追加」＞「ラインワークス」＞アップロードから追加できます。</a:t>
                      </a:r>
                    </a:p>
                  </a:txBody>
                  <a:tcPr anchor="ctr">
                    <a:solidFill>
                      <a:schemeClr val="bg1"/>
                    </a:solidFill>
                  </a:tcPr>
                </a:tc>
                <a:extLst>
                  <a:ext uri="{0D108BD9-81ED-4DB2-BD59-A6C34878D82A}">
                    <a16:rowId xmlns:a16="http://schemas.microsoft.com/office/drawing/2014/main" val="2176605211"/>
                  </a:ext>
                </a:extLst>
              </a:tr>
              <a:tr h="460797">
                <a:tc>
                  <a:txBody>
                    <a:bodyPr/>
                    <a:lstStyle/>
                    <a:p>
                      <a:pPr algn="ctr"/>
                      <a:r>
                        <a:rPr kumimoji="1" lang="en-US" altLang="ja-JP" sz="1600" dirty="0">
                          <a:solidFill>
                            <a:schemeClr val="tx1"/>
                          </a:solidFill>
                          <a:latin typeface="+mn-lt"/>
                          <a:ea typeface="Meiryo UI" panose="020B0604030504040204" pitchFamily="50" charset="-128"/>
                        </a:rPr>
                        <a:t>2</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n-lt"/>
                          <a:ea typeface="+mn-ea"/>
                        </a:rPr>
                        <a:t>線形データ機能</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mn-lt"/>
                          <a:ea typeface="+mn-ea"/>
                        </a:rPr>
                        <a:t>(</a:t>
                      </a:r>
                      <a:r>
                        <a:rPr kumimoji="1" lang="ja-JP" altLang="en-US" sz="1400" b="0" dirty="0">
                          <a:solidFill>
                            <a:schemeClr val="tx1"/>
                          </a:solidFill>
                          <a:latin typeface="+mn-lt"/>
                          <a:ea typeface="+mn-ea"/>
                        </a:rPr>
                        <a:t>機能追加</a:t>
                      </a:r>
                      <a:r>
                        <a:rPr kumimoji="1" lang="en-US" altLang="ja-JP" sz="1400" b="0" dirty="0">
                          <a:solidFill>
                            <a:schemeClr val="tx1"/>
                          </a:solidFill>
                          <a:latin typeface="+mn-lt"/>
                          <a:ea typeface="+mn-ea"/>
                        </a:rPr>
                        <a:t>)</a:t>
                      </a: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線形データ機能の追加</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線形データをアップロードおよび任意に作成する機能を追加しました。</a:t>
                      </a:r>
                      <a:r>
                        <a:rPr kumimoji="1" lang="en-US" altLang="ja-JP" sz="1200" b="0" dirty="0">
                          <a:solidFill>
                            <a:schemeClr val="tx1"/>
                          </a:solidFill>
                          <a:latin typeface="+mn-lt"/>
                          <a:ea typeface="+mn-ea"/>
                        </a:rPr>
                        <a:t>(</a:t>
                      </a:r>
                      <a:r>
                        <a:rPr kumimoji="1" lang="ja-JP" altLang="en-US" sz="1200" b="0" dirty="0">
                          <a:solidFill>
                            <a:schemeClr val="tx1"/>
                          </a:solidFill>
                          <a:latin typeface="+mn-lt"/>
                          <a:ea typeface="+mn-ea"/>
                        </a:rPr>
                        <a:t>詳細は</a:t>
                      </a:r>
                      <a:r>
                        <a:rPr kumimoji="1" lang="en-US" altLang="ja-JP" sz="1200" b="0" dirty="0">
                          <a:solidFill>
                            <a:schemeClr val="tx1"/>
                          </a:solidFill>
                          <a:latin typeface="+mn-lt"/>
                          <a:ea typeface="+mn-ea"/>
                        </a:rPr>
                        <a:t>Zendesk</a:t>
                      </a:r>
                      <a:r>
                        <a:rPr kumimoji="1" lang="ja-JP" altLang="en-US" sz="1200" b="0" dirty="0">
                          <a:solidFill>
                            <a:schemeClr val="tx1"/>
                          </a:solidFill>
                          <a:latin typeface="+mn-lt"/>
                          <a:ea typeface="+mn-ea"/>
                        </a:rPr>
                        <a:t>掲載のマニュアルを参照ください</a:t>
                      </a:r>
                      <a:r>
                        <a:rPr kumimoji="1" lang="en-US" altLang="ja-JP" sz="1200" b="0" dirty="0">
                          <a:solidFill>
                            <a:schemeClr val="tx1"/>
                          </a:solidFill>
                          <a:latin typeface="+mn-lt"/>
                          <a:ea typeface="+mn-ea"/>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「＋線形追加」＞「線形データアップロード」もしくは「任意線形から作成」を選択します。</a:t>
                      </a:r>
                    </a:p>
                  </a:txBody>
                  <a:tcPr anchor="ctr">
                    <a:solidFill>
                      <a:schemeClr val="bg1"/>
                    </a:solidFill>
                  </a:tcPr>
                </a:tc>
                <a:extLst>
                  <a:ext uri="{0D108BD9-81ED-4DB2-BD59-A6C34878D82A}">
                    <a16:rowId xmlns:a16="http://schemas.microsoft.com/office/drawing/2014/main" val="1966116597"/>
                  </a:ext>
                </a:extLst>
              </a:tr>
              <a:tr h="460797">
                <a:tc>
                  <a:txBody>
                    <a:bodyPr/>
                    <a:lstStyle/>
                    <a:p>
                      <a:pPr algn="ctr"/>
                      <a:r>
                        <a:rPr kumimoji="1" lang="en-US" altLang="ja-JP" sz="1600" dirty="0">
                          <a:solidFill>
                            <a:schemeClr val="tx1"/>
                          </a:solidFill>
                          <a:latin typeface="+mn-lt"/>
                          <a:ea typeface="Meiryo UI" panose="020B0604030504040204" pitchFamily="50" charset="-128"/>
                        </a:rPr>
                        <a:t>3</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kern="1200" dirty="0">
                          <a:solidFill>
                            <a:schemeClr val="tx1"/>
                          </a:solidFill>
                          <a:latin typeface="+mn-lt"/>
                          <a:ea typeface="+mn-ea"/>
                          <a:cs typeface="+mn-cs"/>
                        </a:rPr>
                        <a:t>アセット連携</a:t>
                      </a:r>
                      <a:r>
                        <a:rPr kumimoji="1" lang="en-US" altLang="ja-JP" sz="1400" b="0" dirty="0">
                          <a:solidFill>
                            <a:schemeClr val="tx1"/>
                          </a:solidFill>
                          <a:latin typeface="+mn-lt"/>
                          <a:ea typeface="+mn-ea"/>
                        </a:rPr>
                        <a:t>(</a:t>
                      </a:r>
                      <a:r>
                        <a:rPr kumimoji="1" lang="ja-JP" altLang="en-US" sz="1400" b="0" dirty="0">
                          <a:solidFill>
                            <a:schemeClr val="tx1"/>
                          </a:solidFill>
                          <a:latin typeface="+mn-lt"/>
                          <a:ea typeface="+mn-ea"/>
                        </a:rPr>
                        <a:t>機能追加</a:t>
                      </a:r>
                      <a:r>
                        <a:rPr kumimoji="1" lang="en-US" altLang="ja-JP" sz="1400" b="0" dirty="0">
                          <a:solidFill>
                            <a:schemeClr val="tx1"/>
                          </a:solidFill>
                          <a:latin typeface="+mn-lt"/>
                          <a:ea typeface="+mn-ea"/>
                        </a:rPr>
                        <a:t>)</a:t>
                      </a: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アセット連携でラインワークスを追加できるよう改修</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「＋データレイヤーを追加」＞</a:t>
                      </a:r>
                      <a:r>
                        <a:rPr kumimoji="1" lang="en-US" altLang="ja-JP" sz="1200" b="0" dirty="0">
                          <a:solidFill>
                            <a:schemeClr val="tx1"/>
                          </a:solidFill>
                          <a:latin typeface="+mn-lt"/>
                          <a:ea typeface="+mn-ea"/>
                        </a:rPr>
                        <a:t>Smart Construction Dashboard</a:t>
                      </a:r>
                      <a:r>
                        <a:rPr kumimoji="1" lang="ja-JP" altLang="en-US" sz="1200" b="0" dirty="0">
                          <a:solidFill>
                            <a:schemeClr val="tx1"/>
                          </a:solidFill>
                          <a:latin typeface="+mn-lt"/>
                          <a:ea typeface="+mn-ea"/>
                        </a:rPr>
                        <a:t>連携より、ラインワークスを追加できるよう改修されました。</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128328084"/>
                  </a:ext>
                </a:extLst>
              </a:tr>
              <a:tr h="460797">
                <a:tc>
                  <a:txBody>
                    <a:bodyPr/>
                    <a:lstStyle/>
                    <a:p>
                      <a:pPr algn="ctr"/>
                      <a:r>
                        <a:rPr kumimoji="1" lang="en-US" altLang="ja-JP" sz="1600" dirty="0">
                          <a:solidFill>
                            <a:schemeClr val="tx1"/>
                          </a:solidFill>
                          <a:latin typeface="+mn-lt"/>
                          <a:ea typeface="Meiryo UI" panose="020B0604030504040204" pitchFamily="50" charset="-128"/>
                        </a:rPr>
                        <a:t>4</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設定変更保存</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機能改修</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点群データと設計データのの透明度・色の保存</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点群データおよび設計データの透明度・色を保存できるように改修されました。</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1361397044"/>
                  </a:ext>
                </a:extLst>
              </a:tr>
              <a:tr h="460797">
                <a:tc>
                  <a:txBody>
                    <a:bodyPr/>
                    <a:lstStyle/>
                    <a:p>
                      <a:pPr algn="ctr"/>
                      <a:r>
                        <a:rPr kumimoji="1" lang="en-US" altLang="ja-JP" sz="1600" dirty="0">
                          <a:solidFill>
                            <a:schemeClr val="tx1"/>
                          </a:solidFill>
                          <a:latin typeface="+mn-lt"/>
                          <a:ea typeface="Meiryo UI" panose="020B0604030504040204" pitchFamily="50" charset="-128"/>
                        </a:rPr>
                        <a:t>5</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kern="1200" dirty="0">
                          <a:solidFill>
                            <a:schemeClr val="tx1"/>
                          </a:solidFill>
                          <a:latin typeface="+mn-lt"/>
                          <a:ea typeface="+mn-ea"/>
                          <a:cs typeface="+mn-cs"/>
                        </a:rPr>
                        <a:t>ローカライゼーション</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kern="1200" dirty="0">
                          <a:solidFill>
                            <a:schemeClr val="tx1"/>
                          </a:solidFill>
                          <a:latin typeface="+mn-lt"/>
                          <a:ea typeface="+mn-ea"/>
                          <a:cs typeface="+mn-cs"/>
                        </a:rPr>
                        <a:t>(</a:t>
                      </a:r>
                      <a:r>
                        <a:rPr kumimoji="1" lang="ja-JP" altLang="en-US" sz="1400" b="0" kern="1200" dirty="0">
                          <a:solidFill>
                            <a:schemeClr val="tx1"/>
                          </a:solidFill>
                          <a:latin typeface="+mn-lt"/>
                          <a:ea typeface="+mn-ea"/>
                          <a:cs typeface="+mn-cs"/>
                        </a:rPr>
                        <a:t>機能改修</a:t>
                      </a:r>
                      <a:r>
                        <a:rPr kumimoji="1" lang="en-US" altLang="ja-JP" sz="1400" b="0" kern="1200" dirty="0">
                          <a:solidFill>
                            <a:schemeClr val="tx1"/>
                          </a:solidFill>
                          <a:latin typeface="+mn-lt"/>
                          <a:ea typeface="+mn-ea"/>
                          <a:cs typeface="+mn-cs"/>
                        </a:rPr>
                        <a:t>)</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lt"/>
                          <a:ea typeface="+mn-ea"/>
                        </a:rPr>
                        <a:t>SC Dashboard</a:t>
                      </a:r>
                      <a:r>
                        <a:rPr kumimoji="1" lang="ja-JP" altLang="en-US" sz="1200" b="0" dirty="0">
                          <a:solidFill>
                            <a:schemeClr val="tx1"/>
                          </a:solidFill>
                          <a:latin typeface="+mn-lt"/>
                          <a:ea typeface="+mn-ea"/>
                        </a:rPr>
                        <a:t>を介さずローカライゼーション設定</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lt"/>
                          <a:ea typeface="+mn-ea"/>
                        </a:rPr>
                        <a:t>SC Dashboard</a:t>
                      </a:r>
                      <a:r>
                        <a:rPr kumimoji="1" lang="ja-JP" altLang="en-US" sz="1200" b="0" dirty="0">
                          <a:solidFill>
                            <a:schemeClr val="tx1"/>
                          </a:solidFill>
                          <a:latin typeface="+mn-lt"/>
                          <a:ea typeface="+mn-ea"/>
                        </a:rPr>
                        <a:t>を介さずに、ローカライゼーション現場の作成（</a:t>
                      </a:r>
                      <a:r>
                        <a:rPr kumimoji="1" lang="en-US" altLang="ja-JP" sz="1200" b="0" dirty="0">
                          <a:solidFill>
                            <a:schemeClr val="tx1"/>
                          </a:solidFill>
                          <a:latin typeface="+mn-lt"/>
                          <a:ea typeface="+mn-ea"/>
                        </a:rPr>
                        <a:t>gc3</a:t>
                      </a:r>
                      <a:r>
                        <a:rPr kumimoji="1" lang="ja-JP" altLang="en-US" sz="1200" b="0" dirty="0">
                          <a:solidFill>
                            <a:schemeClr val="tx1"/>
                          </a:solidFill>
                          <a:latin typeface="+mn-lt"/>
                          <a:ea typeface="+mn-ea"/>
                        </a:rPr>
                        <a:t>ファイルのアップロード）ができるよう改修されました。</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3273321343"/>
                  </a:ext>
                </a:extLst>
              </a:tr>
              <a:tr h="460797">
                <a:tc>
                  <a:txBody>
                    <a:bodyPr/>
                    <a:lstStyle/>
                    <a:p>
                      <a:pPr algn="ctr"/>
                      <a:r>
                        <a:rPr kumimoji="1" lang="en-US" altLang="ja-JP" sz="1600" dirty="0">
                          <a:solidFill>
                            <a:schemeClr val="tx1"/>
                          </a:solidFill>
                          <a:latin typeface="+mn-lt"/>
                          <a:ea typeface="Meiryo UI" panose="020B0604030504040204" pitchFamily="50" charset="-128"/>
                        </a:rPr>
                        <a:t>6</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kern="1200" dirty="0">
                          <a:solidFill>
                            <a:schemeClr val="tx1"/>
                          </a:solidFill>
                          <a:latin typeface="+mn-lt"/>
                          <a:ea typeface="+mn-ea"/>
                          <a:cs typeface="+mn-cs"/>
                        </a:rPr>
                        <a:t>オブジェクトリスト表示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kern="1200" dirty="0">
                          <a:solidFill>
                            <a:schemeClr val="tx1"/>
                          </a:solidFill>
                          <a:latin typeface="+mn-lt"/>
                          <a:ea typeface="+mn-ea"/>
                          <a:cs typeface="+mn-cs"/>
                        </a:rPr>
                        <a:t>(</a:t>
                      </a:r>
                      <a:r>
                        <a:rPr kumimoji="1" lang="ja-JP" altLang="en-US" sz="1400" b="0" kern="1200" dirty="0">
                          <a:solidFill>
                            <a:schemeClr val="tx1"/>
                          </a:solidFill>
                          <a:latin typeface="+mn-lt"/>
                          <a:ea typeface="+mn-ea"/>
                          <a:cs typeface="+mn-cs"/>
                        </a:rPr>
                        <a:t>不具合改修</a:t>
                      </a:r>
                      <a:r>
                        <a:rPr kumimoji="1" lang="en-US" altLang="ja-JP" sz="1400" b="0" kern="1200" dirty="0">
                          <a:solidFill>
                            <a:schemeClr val="tx1"/>
                          </a:solidFill>
                          <a:latin typeface="+mn-lt"/>
                          <a:ea typeface="+mn-ea"/>
                          <a:cs typeface="+mn-cs"/>
                        </a:rPr>
                        <a:t>)</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床掘の編集にて参照点群データリストが表示されない不具合</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床掘の編集時に摺り付け先を設計から点群に変更した場合、参照点群データリストが表示されない不具合について改修されました。</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2640027093"/>
                  </a:ext>
                </a:extLst>
              </a:tr>
              <a:tr h="460797">
                <a:tc>
                  <a:txBody>
                    <a:bodyPr/>
                    <a:lstStyle/>
                    <a:p>
                      <a:pPr algn="ctr"/>
                      <a:r>
                        <a:rPr kumimoji="1" lang="en-US" altLang="ja-JP" sz="1600" dirty="0">
                          <a:solidFill>
                            <a:schemeClr val="tx1"/>
                          </a:solidFill>
                          <a:latin typeface="+mn-lt"/>
                          <a:ea typeface="Meiryo UI" panose="020B0604030504040204" pitchFamily="50" charset="-128"/>
                        </a:rPr>
                        <a:t>7</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n-lt"/>
                          <a:ea typeface="+mn-ea"/>
                        </a:rPr>
                        <a:t>オブジェクトリスト表示</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mn-lt"/>
                          <a:ea typeface="+mn-ea"/>
                        </a:rPr>
                        <a:t>(</a:t>
                      </a:r>
                      <a:r>
                        <a:rPr kumimoji="1" lang="ja-JP" altLang="en-US" sz="1400" b="0" dirty="0">
                          <a:solidFill>
                            <a:schemeClr val="tx1"/>
                          </a:solidFill>
                          <a:latin typeface="+mn-lt"/>
                          <a:ea typeface="+mn-ea"/>
                        </a:rPr>
                        <a:t>不具合改修</a:t>
                      </a:r>
                      <a:r>
                        <a:rPr kumimoji="1" lang="en-US" altLang="ja-JP" sz="1400" b="0" dirty="0">
                          <a:solidFill>
                            <a:schemeClr val="tx1"/>
                          </a:solidFill>
                          <a:latin typeface="+mn-lt"/>
                          <a:ea typeface="+mn-ea"/>
                        </a:rPr>
                        <a:t>)</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オブジェクトリストの横断勾配の小数点表示が固定されていない不具合</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オブジェクトリスト内の仮設道路の横断勾配について、小数点第</a:t>
                      </a:r>
                      <a:r>
                        <a:rPr kumimoji="1" lang="en-US" altLang="ja-JP" sz="1200" b="0" dirty="0">
                          <a:solidFill>
                            <a:schemeClr val="tx1"/>
                          </a:solidFill>
                          <a:latin typeface="+mn-lt"/>
                          <a:ea typeface="+mn-ea"/>
                        </a:rPr>
                        <a:t>2</a:t>
                      </a:r>
                      <a:r>
                        <a:rPr kumimoji="1" lang="ja-JP" altLang="en-US" sz="1200" b="0" dirty="0">
                          <a:solidFill>
                            <a:schemeClr val="tx1"/>
                          </a:solidFill>
                          <a:latin typeface="+mn-lt"/>
                          <a:ea typeface="+mn-ea"/>
                        </a:rPr>
                        <a:t>までの表示が固定されない不具合について改修されました。</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1513349282"/>
                  </a:ext>
                </a:extLst>
              </a:tr>
            </a:tbl>
          </a:graphicData>
        </a:graphic>
      </p:graphicFrame>
    </p:spTree>
    <p:extLst>
      <p:ext uri="{BB962C8B-B14F-4D97-AF65-F5344CB8AC3E}">
        <p14:creationId xmlns:p14="http://schemas.microsoft.com/office/powerpoint/2010/main" val="509033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19420CB-CF56-435A-A5AD-9C1751E314DF}"/>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graphicFrame>
        <p:nvGraphicFramePr>
          <p:cNvPr id="7" name="表 5">
            <a:extLst>
              <a:ext uri="{FF2B5EF4-FFF2-40B4-BE49-F238E27FC236}">
                <a16:creationId xmlns:a16="http://schemas.microsoft.com/office/drawing/2014/main" id="{3774537A-4E85-129E-D5F4-4CBB93CF43D9}"/>
              </a:ext>
            </a:extLst>
          </p:cNvPr>
          <p:cNvGraphicFramePr>
            <a:graphicFrameLocks noGrp="1"/>
          </p:cNvGraphicFramePr>
          <p:nvPr>
            <p:extLst>
              <p:ext uri="{D42A27DB-BD31-4B8C-83A1-F6EECF244321}">
                <p14:modId xmlns:p14="http://schemas.microsoft.com/office/powerpoint/2010/main" val="2815391530"/>
              </p:ext>
            </p:extLst>
          </p:nvPr>
        </p:nvGraphicFramePr>
        <p:xfrm>
          <a:off x="126946" y="911488"/>
          <a:ext cx="11923057" cy="5267739"/>
        </p:xfrm>
        <a:graphic>
          <a:graphicData uri="http://schemas.openxmlformats.org/drawingml/2006/table">
            <a:tbl>
              <a:tblPr firstRow="1" bandRow="1">
                <a:tableStyleId>{5940675A-B579-460E-94D1-54222C63F5DA}</a:tableStyleId>
              </a:tblPr>
              <a:tblGrid>
                <a:gridCol w="579682">
                  <a:extLst>
                    <a:ext uri="{9D8B030D-6E8A-4147-A177-3AD203B41FA5}">
                      <a16:colId xmlns:a16="http://schemas.microsoft.com/office/drawing/2014/main" val="889631269"/>
                    </a:ext>
                  </a:extLst>
                </a:gridCol>
                <a:gridCol w="2305993">
                  <a:extLst>
                    <a:ext uri="{9D8B030D-6E8A-4147-A177-3AD203B41FA5}">
                      <a16:colId xmlns:a16="http://schemas.microsoft.com/office/drawing/2014/main" val="134053511"/>
                    </a:ext>
                  </a:extLst>
                </a:gridCol>
                <a:gridCol w="4003139">
                  <a:extLst>
                    <a:ext uri="{9D8B030D-6E8A-4147-A177-3AD203B41FA5}">
                      <a16:colId xmlns:a16="http://schemas.microsoft.com/office/drawing/2014/main" val="3343669445"/>
                    </a:ext>
                  </a:extLst>
                </a:gridCol>
                <a:gridCol w="5034243">
                  <a:extLst>
                    <a:ext uri="{9D8B030D-6E8A-4147-A177-3AD203B41FA5}">
                      <a16:colId xmlns:a16="http://schemas.microsoft.com/office/drawing/2014/main" val="1160287430"/>
                    </a:ext>
                  </a:extLst>
                </a:gridCol>
              </a:tblGrid>
              <a:tr h="298085">
                <a:tc>
                  <a:txBody>
                    <a:bodyPr/>
                    <a:lstStyle/>
                    <a:p>
                      <a:pPr algn="ctr"/>
                      <a:r>
                        <a:rPr kumimoji="1" lang="en-US" altLang="ja-JP" sz="1400" b="0" dirty="0">
                          <a:solidFill>
                            <a:schemeClr val="bg1"/>
                          </a:solidFill>
                          <a:latin typeface="+mn-ea"/>
                          <a:ea typeface="+mn-ea"/>
                        </a:rPr>
                        <a:t>NO.</a:t>
                      </a:r>
                      <a:endParaRPr kumimoji="1" lang="ja-JP" altLang="en-US" sz="1400" b="0" dirty="0">
                        <a:solidFill>
                          <a:schemeClr val="bg1"/>
                        </a:solidFill>
                        <a:latin typeface="+mn-ea"/>
                        <a:ea typeface="+mn-ea"/>
                      </a:endParaRPr>
                    </a:p>
                  </a:txBody>
                  <a:tcPr anchor="ctr">
                    <a:solidFill>
                      <a:srgbClr val="0070C0"/>
                    </a:solidFill>
                  </a:tcPr>
                </a:tc>
                <a:tc>
                  <a:txBody>
                    <a:bodyPr/>
                    <a:lstStyle/>
                    <a:p>
                      <a:pPr algn="ctr"/>
                      <a:r>
                        <a:rPr kumimoji="1" lang="ja-JP" altLang="en-US" sz="1400" b="0" dirty="0">
                          <a:solidFill>
                            <a:schemeClr val="bg1"/>
                          </a:solidFill>
                          <a:latin typeface="+mn-ea"/>
                          <a:ea typeface="+mn-ea"/>
                        </a:rPr>
                        <a:t>機能</a:t>
                      </a:r>
                    </a:p>
                  </a:txBody>
                  <a:tcPr anchor="ctr">
                    <a:solidFill>
                      <a:srgbClr val="0070C0"/>
                    </a:solidFill>
                  </a:tcPr>
                </a:tc>
                <a:tc>
                  <a:txBody>
                    <a:bodyPr/>
                    <a:lstStyle/>
                    <a:p>
                      <a:pPr algn="ctr"/>
                      <a:r>
                        <a:rPr kumimoji="1" lang="ja-JP" altLang="en-US" sz="1400" b="0" dirty="0">
                          <a:solidFill>
                            <a:schemeClr val="bg1"/>
                          </a:solidFill>
                          <a:latin typeface="+mn-ea"/>
                          <a:ea typeface="+mn-ea"/>
                        </a:rPr>
                        <a:t>概要</a:t>
                      </a:r>
                    </a:p>
                  </a:txBody>
                  <a:tcPr anchor="ctr">
                    <a:solidFill>
                      <a:srgbClr val="0070C0"/>
                    </a:solidFill>
                  </a:tcPr>
                </a:tc>
                <a:tc>
                  <a:txBody>
                    <a:bodyPr/>
                    <a:lstStyle/>
                    <a:p>
                      <a:pPr algn="ctr"/>
                      <a:r>
                        <a:rPr kumimoji="1" lang="ja-JP" altLang="en-US" sz="1400" b="0" dirty="0">
                          <a:solidFill>
                            <a:schemeClr val="bg1"/>
                          </a:solidFill>
                          <a:latin typeface="+mn-ea"/>
                          <a:ea typeface="+mn-ea"/>
                        </a:rPr>
                        <a:t>詳細</a:t>
                      </a:r>
                    </a:p>
                  </a:txBody>
                  <a:tcPr anchor="ctr">
                    <a:solidFill>
                      <a:srgbClr val="0070C0"/>
                    </a:solidFill>
                  </a:tcPr>
                </a:tc>
                <a:extLst>
                  <a:ext uri="{0D108BD9-81ED-4DB2-BD59-A6C34878D82A}">
                    <a16:rowId xmlns:a16="http://schemas.microsoft.com/office/drawing/2014/main" val="1860205053"/>
                  </a:ext>
                </a:extLst>
              </a:tr>
              <a:tr h="460797">
                <a:tc>
                  <a:txBody>
                    <a:bodyPr/>
                    <a:lstStyle/>
                    <a:p>
                      <a:pPr algn="ctr"/>
                      <a:r>
                        <a:rPr kumimoji="1" lang="en-US" altLang="ja-JP" sz="1600" dirty="0">
                          <a:solidFill>
                            <a:schemeClr val="tx1"/>
                          </a:solidFill>
                          <a:latin typeface="+mn-lt"/>
                          <a:ea typeface="Meiryo UI" panose="020B0604030504040204" pitchFamily="50" charset="-128"/>
                        </a:rPr>
                        <a:t>8</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n-lt"/>
                          <a:ea typeface="+mn-ea"/>
                        </a:rPr>
                        <a:t>法面形成</a:t>
                      </a:r>
                      <a:r>
                        <a:rPr kumimoji="1" lang="en-US" altLang="ja-JP" sz="1400" b="0" dirty="0">
                          <a:solidFill>
                            <a:schemeClr val="tx1"/>
                          </a:solidFill>
                          <a:latin typeface="+mn-lt"/>
                          <a:ea typeface="+mn-ea"/>
                        </a:rPr>
                        <a:t>(</a:t>
                      </a:r>
                      <a:r>
                        <a:rPr kumimoji="1" lang="ja-JP" altLang="en-US" sz="1400" b="0" dirty="0">
                          <a:solidFill>
                            <a:schemeClr val="tx1"/>
                          </a:solidFill>
                          <a:latin typeface="+mn-lt"/>
                          <a:ea typeface="+mn-ea"/>
                        </a:rPr>
                        <a:t>不具合改修</a:t>
                      </a:r>
                      <a:r>
                        <a:rPr kumimoji="1" lang="en-US" altLang="ja-JP" sz="1400" b="0" dirty="0">
                          <a:solidFill>
                            <a:schemeClr val="tx1"/>
                          </a:solidFill>
                          <a:latin typeface="+mn-lt"/>
                          <a:ea typeface="+mn-ea"/>
                        </a:rPr>
                        <a:t>)</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ea"/>
                          <a:ea typeface="+mn-ea"/>
                        </a:rPr>
                        <a:t>法面が途中までしか生成されない不具合</a:t>
                      </a:r>
                      <a:endParaRPr kumimoji="1" lang="en-US" altLang="ja-JP" sz="1200" b="0" dirty="0">
                        <a:solidFill>
                          <a:schemeClr val="tx1"/>
                        </a:solidFill>
                        <a:latin typeface="+mn-ea"/>
                        <a:ea typeface="+mn-ea"/>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法面が点群にまで到達せず、途中で途切れてしまう場合がある不具合について改修されました。</a:t>
                      </a:r>
                    </a:p>
                  </a:txBody>
                  <a:tcPr anchor="ctr">
                    <a:solidFill>
                      <a:schemeClr val="bg1"/>
                    </a:solidFill>
                  </a:tcPr>
                </a:tc>
                <a:extLst>
                  <a:ext uri="{0D108BD9-81ED-4DB2-BD59-A6C34878D82A}">
                    <a16:rowId xmlns:a16="http://schemas.microsoft.com/office/drawing/2014/main" val="2176605211"/>
                  </a:ext>
                </a:extLst>
              </a:tr>
              <a:tr h="460797">
                <a:tc>
                  <a:txBody>
                    <a:bodyPr/>
                    <a:lstStyle/>
                    <a:p>
                      <a:pPr algn="ctr"/>
                      <a:r>
                        <a:rPr kumimoji="1" lang="en-US" altLang="ja-JP" sz="1600" dirty="0">
                          <a:solidFill>
                            <a:schemeClr val="tx1"/>
                          </a:solidFill>
                          <a:latin typeface="+mn-lt"/>
                          <a:ea typeface="Meiryo UI" panose="020B0604030504040204" pitchFamily="50" charset="-128"/>
                        </a:rPr>
                        <a:t>9</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n-lt"/>
                          <a:ea typeface="+mn-ea"/>
                        </a:rPr>
                        <a:t>法面形成</a:t>
                      </a:r>
                      <a:r>
                        <a:rPr kumimoji="1" lang="en-US" altLang="ja-JP" sz="1400" b="0" dirty="0">
                          <a:solidFill>
                            <a:schemeClr val="tx1"/>
                          </a:solidFill>
                          <a:latin typeface="+mn-lt"/>
                          <a:ea typeface="+mn-ea"/>
                        </a:rPr>
                        <a:t>(</a:t>
                      </a:r>
                      <a:r>
                        <a:rPr kumimoji="1" lang="ja-JP" altLang="en-US" sz="1400" b="0" dirty="0">
                          <a:solidFill>
                            <a:schemeClr val="tx1"/>
                          </a:solidFill>
                          <a:latin typeface="+mn-lt"/>
                          <a:ea typeface="+mn-ea"/>
                        </a:rPr>
                        <a:t>不具合改修</a:t>
                      </a:r>
                      <a:r>
                        <a:rPr kumimoji="1" lang="en-US" altLang="ja-JP" sz="1400" b="0" dirty="0">
                          <a:solidFill>
                            <a:schemeClr val="tx1"/>
                          </a:solidFill>
                          <a:latin typeface="+mn-lt"/>
                          <a:ea typeface="+mn-ea"/>
                        </a:rPr>
                        <a:t>)</a:t>
                      </a: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lt"/>
                          <a:ea typeface="+mn-ea"/>
                        </a:rPr>
                        <a:t>DXF</a:t>
                      </a:r>
                      <a:r>
                        <a:rPr kumimoji="1" lang="ja-JP" altLang="en-US" sz="1200" b="0" dirty="0">
                          <a:solidFill>
                            <a:schemeClr val="tx1"/>
                          </a:solidFill>
                          <a:latin typeface="+mn-lt"/>
                          <a:ea typeface="+mn-ea"/>
                        </a:rPr>
                        <a:t>から変換した海外座標点群のアップロード不具合</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lt"/>
                          <a:ea typeface="+mn-ea"/>
                        </a:rPr>
                        <a:t>DXF </a:t>
                      </a:r>
                      <a:r>
                        <a:rPr kumimoji="1" lang="ja-JP" altLang="en-US" sz="1200" b="0" dirty="0">
                          <a:solidFill>
                            <a:schemeClr val="tx1"/>
                          </a:solidFill>
                          <a:latin typeface="+mn-lt"/>
                          <a:ea typeface="+mn-ea"/>
                        </a:rPr>
                        <a:t>点群を</a:t>
                      </a:r>
                      <a:r>
                        <a:rPr kumimoji="1" lang="en-US" altLang="ja-JP" sz="1200" b="0" dirty="0">
                          <a:solidFill>
                            <a:schemeClr val="tx1"/>
                          </a:solidFill>
                          <a:latin typeface="+mn-lt"/>
                          <a:ea typeface="+mn-ea"/>
                        </a:rPr>
                        <a:t>SC Dashboard </a:t>
                      </a:r>
                      <a:r>
                        <a:rPr kumimoji="1" lang="ja-JP" altLang="en-US" sz="1200" b="0" dirty="0">
                          <a:solidFill>
                            <a:schemeClr val="tx1"/>
                          </a:solidFill>
                          <a:latin typeface="+mn-lt"/>
                          <a:ea typeface="+mn-ea"/>
                        </a:rPr>
                        <a:t>を経由して変換・作成された海外座標の点群について、点群アップロードに異常が発生する不具合について改修されました。</a:t>
                      </a:r>
                    </a:p>
                  </a:txBody>
                  <a:tcPr anchor="ctr">
                    <a:solidFill>
                      <a:schemeClr val="bg1"/>
                    </a:solidFill>
                  </a:tcPr>
                </a:tc>
                <a:extLst>
                  <a:ext uri="{0D108BD9-81ED-4DB2-BD59-A6C34878D82A}">
                    <a16:rowId xmlns:a16="http://schemas.microsoft.com/office/drawing/2014/main" val="1966116597"/>
                  </a:ext>
                </a:extLst>
              </a:tr>
              <a:tr h="460797">
                <a:tc>
                  <a:txBody>
                    <a:bodyPr/>
                    <a:lstStyle/>
                    <a:p>
                      <a:pPr algn="ctr"/>
                      <a:r>
                        <a:rPr kumimoji="1" lang="en-US" altLang="ja-JP" sz="1600" dirty="0">
                          <a:solidFill>
                            <a:schemeClr val="tx1"/>
                          </a:solidFill>
                          <a:latin typeface="+mn-lt"/>
                          <a:ea typeface="Meiryo UI" panose="020B0604030504040204" pitchFamily="50" charset="-128"/>
                        </a:rPr>
                        <a:t>10</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kern="1200" dirty="0">
                          <a:solidFill>
                            <a:schemeClr val="tx1"/>
                          </a:solidFill>
                          <a:latin typeface="+mn-lt"/>
                          <a:ea typeface="+mn-ea"/>
                          <a:cs typeface="+mn-cs"/>
                        </a:rPr>
                        <a:t>床掘作図</a:t>
                      </a:r>
                      <a:r>
                        <a:rPr kumimoji="1" lang="en-US" altLang="ja-JP" sz="1400" b="0" kern="1200" dirty="0">
                          <a:solidFill>
                            <a:schemeClr val="tx1"/>
                          </a:solidFill>
                          <a:latin typeface="+mn-lt"/>
                          <a:ea typeface="+mn-ea"/>
                          <a:cs typeface="+mn-cs"/>
                        </a:rPr>
                        <a:t>(</a:t>
                      </a:r>
                      <a:r>
                        <a:rPr kumimoji="1" lang="ja-JP" altLang="en-US" sz="1400" b="0" kern="1200" dirty="0">
                          <a:solidFill>
                            <a:schemeClr val="tx1"/>
                          </a:solidFill>
                          <a:latin typeface="+mn-lt"/>
                          <a:ea typeface="+mn-ea"/>
                          <a:cs typeface="+mn-cs"/>
                        </a:rPr>
                        <a:t>不具合改修</a:t>
                      </a:r>
                      <a:r>
                        <a:rPr kumimoji="1" lang="en-US" altLang="ja-JP" sz="1400" b="0" kern="1200" dirty="0">
                          <a:solidFill>
                            <a:schemeClr val="tx1"/>
                          </a:solidFill>
                          <a:latin typeface="+mn-lt"/>
                          <a:ea typeface="+mn-ea"/>
                          <a:cs typeface="+mn-cs"/>
                        </a:rPr>
                        <a:t>)</a:t>
                      </a: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床掘の切土色設定ができない不具合</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床掘追加時に切土設定の「床掘色」の設定ができない不具合について改修されました。</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128328084"/>
                  </a:ext>
                </a:extLst>
              </a:tr>
              <a:tr h="460797">
                <a:tc>
                  <a:txBody>
                    <a:bodyPr/>
                    <a:lstStyle/>
                    <a:p>
                      <a:pPr algn="ctr"/>
                      <a:r>
                        <a:rPr kumimoji="1" lang="en-US" altLang="ja-JP" sz="1600" dirty="0">
                          <a:solidFill>
                            <a:schemeClr val="tx1"/>
                          </a:solidFill>
                          <a:latin typeface="+mn-lt"/>
                          <a:ea typeface="Meiryo UI" panose="020B0604030504040204" pitchFamily="50" charset="-128"/>
                        </a:rPr>
                        <a:t>11</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kern="1200" dirty="0">
                          <a:solidFill>
                            <a:schemeClr val="tx1"/>
                          </a:solidFill>
                          <a:latin typeface="+mn-lt"/>
                          <a:ea typeface="+mn-ea"/>
                          <a:cs typeface="+mn-cs"/>
                        </a:rPr>
                        <a:t>床掘作図</a:t>
                      </a:r>
                      <a:r>
                        <a:rPr kumimoji="1" lang="en-US" altLang="ja-JP" sz="1400" b="0" kern="1200" dirty="0">
                          <a:solidFill>
                            <a:schemeClr val="tx1"/>
                          </a:solidFill>
                          <a:latin typeface="+mn-lt"/>
                          <a:ea typeface="+mn-ea"/>
                          <a:cs typeface="+mn-cs"/>
                        </a:rPr>
                        <a:t>(</a:t>
                      </a:r>
                      <a:r>
                        <a:rPr kumimoji="1" lang="ja-JP" altLang="en-US" sz="1400" b="0" kern="1200" dirty="0">
                          <a:solidFill>
                            <a:schemeClr val="tx1"/>
                          </a:solidFill>
                          <a:latin typeface="+mn-lt"/>
                          <a:ea typeface="+mn-ea"/>
                          <a:cs typeface="+mn-cs"/>
                        </a:rPr>
                        <a:t>不具合改修</a:t>
                      </a:r>
                      <a:r>
                        <a:rPr kumimoji="1" lang="en-US" altLang="ja-JP" sz="1400" b="0" kern="1200" dirty="0">
                          <a:solidFill>
                            <a:schemeClr val="tx1"/>
                          </a:solidFill>
                          <a:latin typeface="+mn-lt"/>
                          <a:ea typeface="+mn-ea"/>
                          <a:cs typeface="+mn-cs"/>
                        </a:rPr>
                        <a:t>)</a:t>
                      </a: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床掘の摺り付け先を平場した時、不明な数字が表示される不具合</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床掘追加および編集で摺り付け先を平場にした時、参照平場データの初期値に不明な数字が表示される不具合について改修されました。</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1361397044"/>
                  </a:ext>
                </a:extLst>
              </a:tr>
              <a:tr h="460797">
                <a:tc>
                  <a:txBody>
                    <a:bodyPr/>
                    <a:lstStyle/>
                    <a:p>
                      <a:pPr algn="ctr"/>
                      <a:r>
                        <a:rPr kumimoji="1" lang="en-US" altLang="ja-JP" sz="1600" dirty="0">
                          <a:solidFill>
                            <a:schemeClr val="tx1"/>
                          </a:solidFill>
                          <a:latin typeface="+mn-lt"/>
                          <a:ea typeface="Meiryo UI" panose="020B0604030504040204" pitchFamily="50" charset="-128"/>
                        </a:rPr>
                        <a:t>12</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kern="1200" dirty="0">
                          <a:solidFill>
                            <a:schemeClr val="tx1"/>
                          </a:solidFill>
                          <a:latin typeface="+mn-lt"/>
                          <a:ea typeface="+mn-ea"/>
                          <a:cs typeface="+mn-cs"/>
                        </a:rPr>
                        <a:t>床掘作図</a:t>
                      </a:r>
                      <a:r>
                        <a:rPr kumimoji="1" lang="en-US" altLang="ja-JP" sz="1400" b="0" kern="1200" dirty="0">
                          <a:solidFill>
                            <a:schemeClr val="tx1"/>
                          </a:solidFill>
                          <a:latin typeface="+mn-lt"/>
                          <a:ea typeface="+mn-ea"/>
                          <a:cs typeface="+mn-cs"/>
                        </a:rPr>
                        <a:t>(</a:t>
                      </a:r>
                      <a:r>
                        <a:rPr kumimoji="1" lang="ja-JP" altLang="en-US" sz="1400" b="0" kern="1200" dirty="0">
                          <a:solidFill>
                            <a:schemeClr val="tx1"/>
                          </a:solidFill>
                          <a:latin typeface="+mn-lt"/>
                          <a:ea typeface="+mn-ea"/>
                          <a:cs typeface="+mn-cs"/>
                        </a:rPr>
                        <a:t>不具合改修</a:t>
                      </a:r>
                      <a:r>
                        <a:rPr kumimoji="1" lang="en-US" altLang="ja-JP" sz="1400" b="0" kern="1200" dirty="0">
                          <a:solidFill>
                            <a:schemeClr val="tx1"/>
                          </a:solidFill>
                          <a:latin typeface="+mn-lt"/>
                          <a:ea typeface="+mn-ea"/>
                          <a:cs typeface="+mn-cs"/>
                        </a:rPr>
                        <a:t>)</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床掘作図でカーブを鋭角にした場合、法面の形状がおかしくなる不具合</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床掘作図で距離が短く鋭角なカーブを描き、直線にした場合、カーブ内側の法面形状がおかしくなる不具合について改修されました。</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3273321343"/>
                  </a:ext>
                </a:extLst>
              </a:tr>
              <a:tr h="460797">
                <a:tc>
                  <a:txBody>
                    <a:bodyPr/>
                    <a:lstStyle/>
                    <a:p>
                      <a:pPr algn="ctr"/>
                      <a:r>
                        <a:rPr kumimoji="1" lang="en-US" altLang="ja-JP" sz="1600" dirty="0">
                          <a:solidFill>
                            <a:schemeClr val="tx1"/>
                          </a:solidFill>
                          <a:latin typeface="+mn-lt"/>
                          <a:ea typeface="Meiryo UI" panose="020B0604030504040204" pitchFamily="50" charset="-128"/>
                        </a:rPr>
                        <a:t>13</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kern="1200" dirty="0">
                          <a:solidFill>
                            <a:schemeClr val="tx1"/>
                          </a:solidFill>
                          <a:latin typeface="+mn-lt"/>
                          <a:ea typeface="+mn-ea"/>
                          <a:cs typeface="+mn-cs"/>
                        </a:rPr>
                        <a:t>平場作図</a:t>
                      </a:r>
                      <a:r>
                        <a:rPr kumimoji="1" lang="en-US" altLang="ja-JP" sz="1400" b="0" kern="1200" dirty="0">
                          <a:solidFill>
                            <a:schemeClr val="tx1"/>
                          </a:solidFill>
                          <a:latin typeface="+mn-lt"/>
                          <a:ea typeface="+mn-ea"/>
                          <a:cs typeface="+mn-cs"/>
                        </a:rPr>
                        <a:t>(</a:t>
                      </a:r>
                      <a:r>
                        <a:rPr kumimoji="1" lang="ja-JP" altLang="en-US" sz="1400" b="0" kern="1200" dirty="0">
                          <a:solidFill>
                            <a:schemeClr val="tx1"/>
                          </a:solidFill>
                          <a:latin typeface="+mn-lt"/>
                          <a:ea typeface="+mn-ea"/>
                          <a:cs typeface="+mn-cs"/>
                        </a:rPr>
                        <a:t>不具合改修</a:t>
                      </a:r>
                      <a:r>
                        <a:rPr kumimoji="1" lang="en-US" altLang="ja-JP" sz="1400" b="0" kern="1200" dirty="0">
                          <a:solidFill>
                            <a:schemeClr val="tx1"/>
                          </a:solidFill>
                          <a:latin typeface="+mn-lt"/>
                          <a:ea typeface="+mn-ea"/>
                          <a:cs typeface="+mn-cs"/>
                        </a:rPr>
                        <a:t>)</a:t>
                      </a:r>
                      <a:endParaRPr kumimoji="1" lang="en-US" altLang="zh-TW" sz="1400" b="0" kern="1200" dirty="0">
                        <a:solidFill>
                          <a:schemeClr val="tx1"/>
                        </a:solidFill>
                        <a:latin typeface="+mn-lt"/>
                        <a:ea typeface="+mn-ea"/>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平場の小段の</a:t>
                      </a:r>
                      <a:r>
                        <a:rPr kumimoji="1" lang="en-US" altLang="ja-JP" sz="1200" b="0" dirty="0">
                          <a:solidFill>
                            <a:schemeClr val="tx1"/>
                          </a:solidFill>
                          <a:latin typeface="+mn-lt"/>
                          <a:ea typeface="+mn-ea"/>
                        </a:rPr>
                        <a:t>1</a:t>
                      </a:r>
                      <a:r>
                        <a:rPr kumimoji="1" lang="ja-JP" altLang="en-US" sz="1200" b="0" dirty="0">
                          <a:solidFill>
                            <a:schemeClr val="tx1"/>
                          </a:solidFill>
                          <a:latin typeface="+mn-lt"/>
                          <a:ea typeface="+mn-ea"/>
                        </a:rPr>
                        <a:t>段目から切りこみが入る不具合</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平場作図時に小段の</a:t>
                      </a:r>
                      <a:r>
                        <a:rPr kumimoji="1" lang="en-US" altLang="ja-JP" sz="1200" b="0" dirty="0">
                          <a:solidFill>
                            <a:schemeClr val="tx1"/>
                          </a:solidFill>
                          <a:latin typeface="+mn-lt"/>
                          <a:ea typeface="+mn-ea"/>
                        </a:rPr>
                        <a:t>1</a:t>
                      </a:r>
                      <a:r>
                        <a:rPr kumimoji="1" lang="ja-JP" altLang="en-US" sz="1200" b="0" dirty="0">
                          <a:solidFill>
                            <a:schemeClr val="tx1"/>
                          </a:solidFill>
                          <a:latin typeface="+mn-lt"/>
                          <a:ea typeface="+mn-ea"/>
                        </a:rPr>
                        <a:t>段目から切りこみが入る不具合について改修されました。</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2640027093"/>
                  </a:ext>
                </a:extLst>
              </a:tr>
              <a:tr h="460797">
                <a:tc>
                  <a:txBody>
                    <a:bodyPr/>
                    <a:lstStyle/>
                    <a:p>
                      <a:pPr algn="ctr"/>
                      <a:r>
                        <a:rPr kumimoji="1" lang="en-US" altLang="ja-JP" sz="1600" dirty="0">
                          <a:solidFill>
                            <a:schemeClr val="tx1"/>
                          </a:solidFill>
                          <a:latin typeface="+mn-lt"/>
                          <a:ea typeface="Meiryo UI" panose="020B0604030504040204" pitchFamily="50" charset="-128"/>
                        </a:rPr>
                        <a:t>14</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kern="1200" dirty="0">
                          <a:solidFill>
                            <a:schemeClr val="tx1"/>
                          </a:solidFill>
                          <a:latin typeface="+mn-lt"/>
                          <a:ea typeface="+mn-ea"/>
                          <a:cs typeface="+mn-cs"/>
                        </a:rPr>
                        <a:t>平場作図</a:t>
                      </a:r>
                      <a:r>
                        <a:rPr kumimoji="1" lang="en-US" altLang="ja-JP" sz="1400" b="0" kern="1200" dirty="0">
                          <a:solidFill>
                            <a:schemeClr val="tx1"/>
                          </a:solidFill>
                          <a:latin typeface="+mn-lt"/>
                          <a:ea typeface="+mn-ea"/>
                          <a:cs typeface="+mn-cs"/>
                        </a:rPr>
                        <a:t>(</a:t>
                      </a:r>
                      <a:r>
                        <a:rPr kumimoji="1" lang="ja-JP" altLang="en-US" sz="1400" b="0" kern="1200" dirty="0">
                          <a:solidFill>
                            <a:schemeClr val="tx1"/>
                          </a:solidFill>
                          <a:latin typeface="+mn-lt"/>
                          <a:ea typeface="+mn-ea"/>
                          <a:cs typeface="+mn-cs"/>
                        </a:rPr>
                        <a:t>不具合改修</a:t>
                      </a:r>
                      <a:r>
                        <a:rPr kumimoji="1" lang="en-US" altLang="ja-JP" sz="1400" b="0" kern="1200" dirty="0">
                          <a:solidFill>
                            <a:schemeClr val="tx1"/>
                          </a:solidFill>
                          <a:latin typeface="+mn-lt"/>
                          <a:ea typeface="+mn-ea"/>
                          <a:cs typeface="+mn-cs"/>
                        </a:rPr>
                        <a:t>)</a:t>
                      </a:r>
                      <a:endParaRPr kumimoji="1" lang="en-US" altLang="zh-TW" sz="1400" b="0" kern="1200" dirty="0">
                        <a:solidFill>
                          <a:schemeClr val="tx1"/>
                        </a:solidFill>
                        <a:latin typeface="+mn-lt"/>
                        <a:ea typeface="+mn-ea"/>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平場の小段の角度が変わってしまう不具合</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平場作図にて、法面の途中で小段の角度が変わってしまう不具合について改修されました。</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1513349282"/>
                  </a:ext>
                </a:extLst>
              </a:tr>
              <a:tr h="460797">
                <a:tc>
                  <a:txBody>
                    <a:bodyPr/>
                    <a:lstStyle/>
                    <a:p>
                      <a:pPr algn="ctr"/>
                      <a:r>
                        <a:rPr kumimoji="1" lang="en-US" altLang="ja-JP" sz="1600" dirty="0">
                          <a:solidFill>
                            <a:schemeClr val="tx1"/>
                          </a:solidFill>
                          <a:latin typeface="+mn-lt"/>
                          <a:ea typeface="Meiryo UI" panose="020B0604030504040204" pitchFamily="50" charset="-128"/>
                        </a:rPr>
                        <a:t>15</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kern="1200" dirty="0">
                          <a:solidFill>
                            <a:schemeClr val="tx1"/>
                          </a:solidFill>
                          <a:latin typeface="+mn-lt"/>
                          <a:ea typeface="+mn-ea"/>
                          <a:cs typeface="+mn-cs"/>
                        </a:rPr>
                        <a:t>平場作図</a:t>
                      </a:r>
                      <a:r>
                        <a:rPr kumimoji="1" lang="en-US" altLang="ja-JP" sz="1400" b="0" kern="1200" dirty="0">
                          <a:solidFill>
                            <a:schemeClr val="tx1"/>
                          </a:solidFill>
                          <a:latin typeface="+mn-lt"/>
                          <a:ea typeface="+mn-ea"/>
                          <a:cs typeface="+mn-cs"/>
                        </a:rPr>
                        <a:t>(</a:t>
                      </a:r>
                      <a:r>
                        <a:rPr kumimoji="1" lang="ja-JP" altLang="en-US" sz="1400" b="0" kern="1200" dirty="0">
                          <a:solidFill>
                            <a:schemeClr val="tx1"/>
                          </a:solidFill>
                          <a:latin typeface="+mn-lt"/>
                          <a:ea typeface="+mn-ea"/>
                          <a:cs typeface="+mn-cs"/>
                        </a:rPr>
                        <a:t>不具合改修</a:t>
                      </a:r>
                      <a:r>
                        <a:rPr kumimoji="1" lang="en-US" altLang="ja-JP" sz="1400" b="0" kern="1200" dirty="0">
                          <a:solidFill>
                            <a:schemeClr val="tx1"/>
                          </a:solidFill>
                          <a:latin typeface="+mn-lt"/>
                          <a:ea typeface="+mn-ea"/>
                          <a:cs typeface="+mn-cs"/>
                        </a:rPr>
                        <a:t>)</a:t>
                      </a:r>
                      <a:endParaRPr kumimoji="1" lang="en-US" altLang="zh-TW" sz="1400" b="0" kern="1200" dirty="0">
                        <a:solidFill>
                          <a:schemeClr val="tx1"/>
                        </a:solidFill>
                        <a:latin typeface="+mn-lt"/>
                        <a:ea typeface="+mn-ea"/>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平場の法面同士が内向きの時形状に異常が出る不具合</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平場作図にて、法面同士の角度が内向きの場合、小段の形状に異常が発生する不具合について改修されました。</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190719975"/>
                  </a:ext>
                </a:extLst>
              </a:tr>
              <a:tr h="390741">
                <a:tc>
                  <a:txBody>
                    <a:bodyPr/>
                    <a:lstStyle/>
                    <a:p>
                      <a:pPr algn="ctr"/>
                      <a:r>
                        <a:rPr kumimoji="1" lang="en-US" altLang="ja-JP" sz="1600" dirty="0">
                          <a:solidFill>
                            <a:schemeClr val="tx1"/>
                          </a:solidFill>
                          <a:latin typeface="+mn-lt"/>
                          <a:ea typeface="Meiryo UI" panose="020B0604030504040204" pitchFamily="50" charset="-128"/>
                        </a:rPr>
                        <a:t>16</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n-lt"/>
                          <a:ea typeface="+mn-ea"/>
                        </a:rPr>
                        <a:t>仮設道路作図</a:t>
                      </a:r>
                      <a:r>
                        <a:rPr kumimoji="1" lang="en-US" altLang="ja-JP" sz="1400" b="0" dirty="0">
                          <a:solidFill>
                            <a:schemeClr val="tx1"/>
                          </a:solidFill>
                          <a:latin typeface="+mn-lt"/>
                          <a:ea typeface="+mn-ea"/>
                        </a:rPr>
                        <a:t>(</a:t>
                      </a:r>
                      <a:r>
                        <a:rPr kumimoji="1" lang="ja-JP" altLang="en-US" sz="1400" b="0" dirty="0">
                          <a:solidFill>
                            <a:schemeClr val="tx1"/>
                          </a:solidFill>
                          <a:latin typeface="+mn-lt"/>
                          <a:ea typeface="+mn-ea"/>
                        </a:rPr>
                        <a:t>不具合改修</a:t>
                      </a:r>
                      <a:r>
                        <a:rPr kumimoji="1" lang="en-US" altLang="ja-JP" sz="1400" b="0" dirty="0">
                          <a:solidFill>
                            <a:schemeClr val="tx1"/>
                          </a:solidFill>
                          <a:latin typeface="+mn-lt"/>
                          <a:ea typeface="+mn-ea"/>
                        </a:rPr>
                        <a:t>)</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仮設道路のカーブ角度が急の時形状に異常が出る不具合</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仮設道路作図にて、カーブの角度が急な場合（</a:t>
                      </a:r>
                      <a:r>
                        <a:rPr kumimoji="1" lang="en-US" altLang="ja-JP" sz="1200" b="0" dirty="0">
                          <a:solidFill>
                            <a:schemeClr val="tx1"/>
                          </a:solidFill>
                          <a:latin typeface="+mn-lt"/>
                          <a:ea typeface="+mn-ea"/>
                        </a:rPr>
                        <a:t>90</a:t>
                      </a:r>
                      <a:r>
                        <a:rPr kumimoji="1" lang="ja-JP" altLang="en-US" sz="1200" b="0" dirty="0">
                          <a:solidFill>
                            <a:schemeClr val="tx1"/>
                          </a:solidFill>
                          <a:latin typeface="+mn-lt"/>
                          <a:ea typeface="+mn-ea"/>
                        </a:rPr>
                        <a:t>度くらい）、内側の法面小段の形状に異常が発生する不具合について改修されました。</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1024027680"/>
                  </a:ext>
                </a:extLst>
              </a:tr>
              <a:tr h="390741">
                <a:tc>
                  <a:txBody>
                    <a:bodyPr/>
                    <a:lstStyle/>
                    <a:p>
                      <a:pPr algn="ctr"/>
                      <a:r>
                        <a:rPr kumimoji="1" lang="en-US" altLang="ja-JP" sz="1600" dirty="0">
                          <a:solidFill>
                            <a:schemeClr val="tx1"/>
                          </a:solidFill>
                          <a:latin typeface="+mn-lt"/>
                          <a:ea typeface="Meiryo UI" panose="020B0604030504040204" pitchFamily="50" charset="-128"/>
                        </a:rPr>
                        <a:t>17</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n-lt"/>
                          <a:ea typeface="+mn-ea"/>
                        </a:rPr>
                        <a:t>排他制御改修</a:t>
                      </a:r>
                      <a:r>
                        <a:rPr kumimoji="1" lang="en-US" altLang="ja-JP" sz="1400" b="0" dirty="0">
                          <a:solidFill>
                            <a:schemeClr val="tx1"/>
                          </a:solidFill>
                          <a:latin typeface="+mn-lt"/>
                          <a:ea typeface="+mn-ea"/>
                        </a:rPr>
                        <a:t>(</a:t>
                      </a:r>
                      <a:r>
                        <a:rPr kumimoji="1" lang="ja-JP" altLang="en-US" sz="1400" b="0" dirty="0">
                          <a:solidFill>
                            <a:schemeClr val="tx1"/>
                          </a:solidFill>
                          <a:latin typeface="+mn-lt"/>
                          <a:ea typeface="+mn-ea"/>
                        </a:rPr>
                        <a:t>不具合改修</a:t>
                      </a:r>
                      <a:r>
                        <a:rPr kumimoji="1" lang="en-US" altLang="ja-JP" sz="1400" b="0" dirty="0">
                          <a:solidFill>
                            <a:schemeClr val="tx1"/>
                          </a:solidFill>
                          <a:latin typeface="+mn-lt"/>
                          <a:ea typeface="+mn-ea"/>
                        </a:rPr>
                        <a:t>)</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排他制御の機能不具合</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n-lt"/>
                          <a:ea typeface="+mn-ea"/>
                        </a:rPr>
                        <a:t>編集モードで別のオブジェクトの編集を開始する（または現場を抜ける）と元のオブジェクトは表示モードになるが、他のユーザーが編集できない不具合について改修されました。</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2285263035"/>
                  </a:ext>
                </a:extLst>
              </a:tr>
            </a:tbl>
          </a:graphicData>
        </a:graphic>
      </p:graphicFrame>
    </p:spTree>
    <p:extLst>
      <p:ext uri="{BB962C8B-B14F-4D97-AF65-F5344CB8AC3E}">
        <p14:creationId xmlns:p14="http://schemas.microsoft.com/office/powerpoint/2010/main" val="145628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 5">
            <a:extLst>
              <a:ext uri="{FF2B5EF4-FFF2-40B4-BE49-F238E27FC236}">
                <a16:creationId xmlns:a16="http://schemas.microsoft.com/office/drawing/2014/main" id="{BAB5485D-46A9-1795-D8EB-5412EF3D411B}"/>
              </a:ext>
            </a:extLst>
          </p:cNvPr>
          <p:cNvGraphicFramePr>
            <a:graphicFrameLocks noGrp="1"/>
          </p:cNvGraphicFramePr>
          <p:nvPr>
            <p:extLst>
              <p:ext uri="{D42A27DB-BD31-4B8C-83A1-F6EECF244321}">
                <p14:modId xmlns:p14="http://schemas.microsoft.com/office/powerpoint/2010/main" val="739374002"/>
              </p:ext>
            </p:extLst>
          </p:nvPr>
        </p:nvGraphicFramePr>
        <p:xfrm>
          <a:off x="497712" y="1017155"/>
          <a:ext cx="11558454" cy="5232725"/>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4739083">
                <a:tc>
                  <a:txBody>
                    <a:bodyPr/>
                    <a:lstStyle/>
                    <a:p>
                      <a:pPr algn="ctr"/>
                      <a:r>
                        <a:rPr kumimoji="1" lang="en-US" altLang="ja-JP" sz="1600" dirty="0">
                          <a:solidFill>
                            <a:schemeClr val="tx1"/>
                          </a:solidFill>
                          <a:latin typeface="+mn-ea"/>
                          <a:ea typeface="+mn-ea"/>
                        </a:rPr>
                        <a:t>1</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ラインワークス機能</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機能追加</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概要：ラインワークスアップロード機能追加</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a:t>
                      </a:r>
                      <a:r>
                        <a:rPr kumimoji="1" lang="en-US" altLang="ja-JP" sz="1600" b="0" dirty="0">
                          <a:solidFill>
                            <a:schemeClr val="tx1"/>
                          </a:solidFill>
                          <a:latin typeface="+mn-ea"/>
                          <a:ea typeface="+mn-ea"/>
                        </a:rPr>
                        <a:t>2D</a:t>
                      </a:r>
                      <a:r>
                        <a:rPr kumimoji="1" lang="ja-JP" altLang="en-US" sz="1600" b="0" dirty="0">
                          <a:solidFill>
                            <a:schemeClr val="tx1"/>
                          </a:solidFill>
                          <a:latin typeface="+mn-ea"/>
                          <a:ea typeface="+mn-ea"/>
                        </a:rPr>
                        <a:t>図面の線形</a:t>
                      </a:r>
                      <a:r>
                        <a:rPr kumimoji="1" lang="en-US" altLang="ja-JP" sz="1600" b="0" dirty="0">
                          <a:solidFill>
                            <a:schemeClr val="tx1"/>
                          </a:solidFill>
                          <a:latin typeface="+mn-ea"/>
                          <a:ea typeface="+mn-ea"/>
                        </a:rPr>
                        <a:t>DXF</a:t>
                      </a:r>
                      <a:r>
                        <a:rPr kumimoji="1" lang="ja-JP" altLang="en-US" sz="1600" b="0" dirty="0">
                          <a:solidFill>
                            <a:schemeClr val="tx1"/>
                          </a:solidFill>
                          <a:latin typeface="+mn-ea"/>
                          <a:ea typeface="+mn-ea"/>
                        </a:rPr>
                        <a:t>データをアップロードする機能を追加しました。（詳細は</a:t>
                      </a:r>
                      <a:r>
                        <a:rPr kumimoji="1" lang="en-US" altLang="ja-JP" sz="1600" b="0" dirty="0">
                          <a:solidFill>
                            <a:schemeClr val="tx1"/>
                          </a:solidFill>
                          <a:latin typeface="+mn-ea"/>
                          <a:ea typeface="+mn-ea"/>
                        </a:rPr>
                        <a:t>Zendesk</a:t>
                      </a:r>
                      <a:r>
                        <a:rPr kumimoji="1" lang="ja-JP" altLang="en-US" sz="1600" b="0" dirty="0">
                          <a:solidFill>
                            <a:schemeClr val="tx1"/>
                          </a:solidFill>
                          <a:latin typeface="+mn-ea"/>
                          <a:ea typeface="+mn-ea"/>
                        </a:rPr>
                        <a:t>掲載のマニュアルをご参照ください）</a:t>
                      </a:r>
                      <a:endParaRPr kumimoji="1" lang="en-US" altLang="ja-JP" sz="16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600" b="0" dirty="0">
                          <a:solidFill>
                            <a:schemeClr val="tx1"/>
                          </a:solidFill>
                          <a:latin typeface="+mn-ea"/>
                          <a:ea typeface="+mn-ea"/>
                        </a:rPr>
                        <a:t>「＋データレイヤーを追加」＞「ラインワークス」＞アップロードから追加できます。</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693174223"/>
                  </a:ext>
                </a:extLst>
              </a:tr>
            </a:tbl>
          </a:graphicData>
        </a:graphic>
      </p:graphicFrame>
      <p:sp>
        <p:nvSpPr>
          <p:cNvPr id="2" name="テキスト プレースホルダー 1">
            <a:extLst>
              <a:ext uri="{FF2B5EF4-FFF2-40B4-BE49-F238E27FC236}">
                <a16:creationId xmlns:a16="http://schemas.microsoft.com/office/drawing/2014/main" id="{519420CB-CF56-435A-A5AD-9C1751E314DF}"/>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grpSp>
        <p:nvGrpSpPr>
          <p:cNvPr id="25" name="グループ化 24">
            <a:extLst>
              <a:ext uri="{FF2B5EF4-FFF2-40B4-BE49-F238E27FC236}">
                <a16:creationId xmlns:a16="http://schemas.microsoft.com/office/drawing/2014/main" id="{CEF9D8C5-4147-2322-4A2E-5A2615399488}"/>
              </a:ext>
            </a:extLst>
          </p:cNvPr>
          <p:cNvGrpSpPr/>
          <p:nvPr/>
        </p:nvGrpSpPr>
        <p:grpSpPr>
          <a:xfrm>
            <a:off x="3069696" y="2543076"/>
            <a:ext cx="8793288" cy="1989788"/>
            <a:chOff x="3069696" y="2355075"/>
            <a:chExt cx="8793288" cy="1989788"/>
          </a:xfrm>
        </p:grpSpPr>
        <p:pic>
          <p:nvPicPr>
            <p:cNvPr id="5" name="図 4">
              <a:extLst>
                <a:ext uri="{FF2B5EF4-FFF2-40B4-BE49-F238E27FC236}">
                  <a16:creationId xmlns:a16="http://schemas.microsoft.com/office/drawing/2014/main" id="{115CDCB8-C262-E4E7-8461-ECB9310C714B}"/>
                </a:ext>
              </a:extLst>
            </p:cNvPr>
            <p:cNvPicPr>
              <a:picLocks noChangeAspect="1"/>
            </p:cNvPicPr>
            <p:nvPr/>
          </p:nvPicPr>
          <p:blipFill rotWithShape="1">
            <a:blip r:embed="rId2"/>
            <a:srcRect t="12686" r="26171" b="6925"/>
            <a:stretch/>
          </p:blipFill>
          <p:spPr>
            <a:xfrm>
              <a:off x="3069696" y="2355075"/>
              <a:ext cx="3051019" cy="1989788"/>
            </a:xfrm>
            <a:prstGeom prst="rect">
              <a:avLst/>
            </a:prstGeom>
          </p:spPr>
        </p:pic>
        <p:grpSp>
          <p:nvGrpSpPr>
            <p:cNvPr id="23" name="グループ化 22">
              <a:extLst>
                <a:ext uri="{FF2B5EF4-FFF2-40B4-BE49-F238E27FC236}">
                  <a16:creationId xmlns:a16="http://schemas.microsoft.com/office/drawing/2014/main" id="{D37E43FC-1E64-8823-CBCA-7E323F215E76}"/>
                </a:ext>
              </a:extLst>
            </p:cNvPr>
            <p:cNvGrpSpPr/>
            <p:nvPr/>
          </p:nvGrpSpPr>
          <p:grpSpPr>
            <a:xfrm>
              <a:off x="3332483" y="2666874"/>
              <a:ext cx="2536241" cy="1233635"/>
              <a:chOff x="3432982" y="4072757"/>
              <a:chExt cx="2978175" cy="1448593"/>
            </a:xfrm>
          </p:grpSpPr>
          <p:sp>
            <p:nvSpPr>
              <p:cNvPr id="9" name="正方形/長方形 8">
                <a:extLst>
                  <a:ext uri="{FF2B5EF4-FFF2-40B4-BE49-F238E27FC236}">
                    <a16:creationId xmlns:a16="http://schemas.microsoft.com/office/drawing/2014/main" id="{DA3EE73B-4B3C-F909-A5FC-0CCD403FC2CC}"/>
                  </a:ext>
                </a:extLst>
              </p:cNvPr>
              <p:cNvSpPr/>
              <p:nvPr/>
            </p:nvSpPr>
            <p:spPr>
              <a:xfrm>
                <a:off x="3432982" y="4072757"/>
                <a:ext cx="802297" cy="1625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cxnSp>
            <p:nvCxnSpPr>
              <p:cNvPr id="10" name="コネクタ: カギ線 9">
                <a:extLst>
                  <a:ext uri="{FF2B5EF4-FFF2-40B4-BE49-F238E27FC236}">
                    <a16:creationId xmlns:a16="http://schemas.microsoft.com/office/drawing/2014/main" id="{F86769A6-5341-A791-498A-E68F43AFBE9A}"/>
                  </a:ext>
                </a:extLst>
              </p:cNvPr>
              <p:cNvCxnSpPr>
                <a:cxnSpLocks/>
                <a:stCxn id="9" idx="3"/>
                <a:endCxn id="11" idx="1"/>
              </p:cNvCxnSpPr>
              <p:nvPr/>
            </p:nvCxnSpPr>
            <p:spPr>
              <a:xfrm>
                <a:off x="4235278" y="4154056"/>
                <a:ext cx="460354" cy="1150906"/>
              </a:xfrm>
              <a:prstGeom prst="bentConnector3">
                <a:avLst>
                  <a:gd name="adj1" fmla="val 5000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F1D8172C-CD14-972F-B9CD-1D4B0A44F251}"/>
                  </a:ext>
                </a:extLst>
              </p:cNvPr>
              <p:cNvSpPr/>
              <p:nvPr/>
            </p:nvSpPr>
            <p:spPr>
              <a:xfrm>
                <a:off x="4695633" y="5088574"/>
                <a:ext cx="1715524" cy="43277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grpSp>
        <p:grpSp>
          <p:nvGrpSpPr>
            <p:cNvPr id="22" name="グループ化 21">
              <a:extLst>
                <a:ext uri="{FF2B5EF4-FFF2-40B4-BE49-F238E27FC236}">
                  <a16:creationId xmlns:a16="http://schemas.microsoft.com/office/drawing/2014/main" id="{D6CEA715-F3F2-FE0C-3B01-0685E619F8C9}"/>
                </a:ext>
              </a:extLst>
            </p:cNvPr>
            <p:cNvGrpSpPr/>
            <p:nvPr/>
          </p:nvGrpSpPr>
          <p:grpSpPr>
            <a:xfrm>
              <a:off x="8476646" y="2355075"/>
              <a:ext cx="3386338" cy="1977228"/>
              <a:chOff x="7278398" y="3710055"/>
              <a:chExt cx="3931139" cy="2295328"/>
            </a:xfrm>
          </p:grpSpPr>
          <p:pic>
            <p:nvPicPr>
              <p:cNvPr id="4" name="図 3">
                <a:extLst>
                  <a:ext uri="{FF2B5EF4-FFF2-40B4-BE49-F238E27FC236}">
                    <a16:creationId xmlns:a16="http://schemas.microsoft.com/office/drawing/2014/main" id="{0896C095-EA6C-B453-C2CC-2DEE199D267F}"/>
                  </a:ext>
                </a:extLst>
              </p:cNvPr>
              <p:cNvPicPr>
                <a:picLocks noChangeAspect="1"/>
              </p:cNvPicPr>
              <p:nvPr/>
            </p:nvPicPr>
            <p:blipFill rotWithShape="1">
              <a:blip r:embed="rId3"/>
              <a:srcRect l="24389" t="9801" r="10309" b="26542"/>
              <a:stretch/>
            </p:blipFill>
            <p:spPr>
              <a:xfrm>
                <a:off x="7278398" y="3710055"/>
                <a:ext cx="3931139" cy="2295328"/>
              </a:xfrm>
              <a:prstGeom prst="rect">
                <a:avLst/>
              </a:prstGeom>
            </p:spPr>
          </p:pic>
          <p:sp>
            <p:nvSpPr>
              <p:cNvPr id="12" name="正方形/長方形 11">
                <a:extLst>
                  <a:ext uri="{FF2B5EF4-FFF2-40B4-BE49-F238E27FC236}">
                    <a16:creationId xmlns:a16="http://schemas.microsoft.com/office/drawing/2014/main" id="{97BED4FF-E887-DC82-AEFB-E8ECD4AC5653}"/>
                  </a:ext>
                </a:extLst>
              </p:cNvPr>
              <p:cNvSpPr/>
              <p:nvPr/>
            </p:nvSpPr>
            <p:spPr>
              <a:xfrm>
                <a:off x="8665483" y="4438005"/>
                <a:ext cx="1228794" cy="1423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grpSp>
        <p:grpSp>
          <p:nvGrpSpPr>
            <p:cNvPr id="27" name="グループ化 26">
              <a:extLst>
                <a:ext uri="{FF2B5EF4-FFF2-40B4-BE49-F238E27FC236}">
                  <a16:creationId xmlns:a16="http://schemas.microsoft.com/office/drawing/2014/main" id="{6832A103-EA18-F5A2-052B-D250D96D5C2A}"/>
                </a:ext>
              </a:extLst>
            </p:cNvPr>
            <p:cNvGrpSpPr/>
            <p:nvPr/>
          </p:nvGrpSpPr>
          <p:grpSpPr>
            <a:xfrm>
              <a:off x="6316212" y="2355075"/>
              <a:ext cx="2008797" cy="1545435"/>
              <a:chOff x="6316212" y="3707136"/>
              <a:chExt cx="2008797" cy="1545435"/>
            </a:xfrm>
          </p:grpSpPr>
          <p:pic>
            <p:nvPicPr>
              <p:cNvPr id="16" name="図 15">
                <a:extLst>
                  <a:ext uri="{FF2B5EF4-FFF2-40B4-BE49-F238E27FC236}">
                    <a16:creationId xmlns:a16="http://schemas.microsoft.com/office/drawing/2014/main" id="{974B30E4-22F2-D037-5C94-D7663E470FEB}"/>
                  </a:ext>
                </a:extLst>
              </p:cNvPr>
              <p:cNvPicPr>
                <a:picLocks noChangeAspect="1"/>
              </p:cNvPicPr>
              <p:nvPr/>
            </p:nvPicPr>
            <p:blipFill>
              <a:blip r:embed="rId4"/>
              <a:stretch>
                <a:fillRect/>
              </a:stretch>
            </p:blipFill>
            <p:spPr>
              <a:xfrm>
                <a:off x="6316212" y="3707136"/>
                <a:ext cx="2008797" cy="1545435"/>
              </a:xfrm>
              <a:prstGeom prst="rect">
                <a:avLst/>
              </a:prstGeom>
            </p:spPr>
          </p:pic>
          <p:sp>
            <p:nvSpPr>
              <p:cNvPr id="26" name="正方形/長方形 25">
                <a:extLst>
                  <a:ext uri="{FF2B5EF4-FFF2-40B4-BE49-F238E27FC236}">
                    <a16:creationId xmlns:a16="http://schemas.microsoft.com/office/drawing/2014/main" id="{3542B62D-FAE2-450B-1AA8-10180201E831}"/>
                  </a:ext>
                </a:extLst>
              </p:cNvPr>
              <p:cNvSpPr/>
              <p:nvPr/>
            </p:nvSpPr>
            <p:spPr>
              <a:xfrm>
                <a:off x="6316212" y="5030876"/>
                <a:ext cx="531607" cy="2216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grpSp>
        <p:cxnSp>
          <p:nvCxnSpPr>
            <p:cNvPr id="28" name="コネクタ: カギ線 27">
              <a:extLst>
                <a:ext uri="{FF2B5EF4-FFF2-40B4-BE49-F238E27FC236}">
                  <a16:creationId xmlns:a16="http://schemas.microsoft.com/office/drawing/2014/main" id="{3E4886F7-4D31-15DC-59EB-77072A06F86D}"/>
                </a:ext>
              </a:extLst>
            </p:cNvPr>
            <p:cNvCxnSpPr>
              <a:cxnSpLocks/>
              <a:stCxn id="11" idx="3"/>
              <a:endCxn id="26" idx="1"/>
            </p:cNvCxnSpPr>
            <p:nvPr/>
          </p:nvCxnSpPr>
          <p:spPr>
            <a:xfrm>
              <a:off x="5868724" y="3716231"/>
              <a:ext cx="447488" cy="73432"/>
            </a:xfrm>
            <a:prstGeom prst="bentConnector3">
              <a:avLst>
                <a:gd name="adj1" fmla="val 5000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コネクタ: カギ線 12">
              <a:extLst>
                <a:ext uri="{FF2B5EF4-FFF2-40B4-BE49-F238E27FC236}">
                  <a16:creationId xmlns:a16="http://schemas.microsoft.com/office/drawing/2014/main" id="{1292F0D4-E668-8784-2D40-9367D0A1C0D0}"/>
                </a:ext>
              </a:extLst>
            </p:cNvPr>
            <p:cNvCxnSpPr>
              <a:cxnSpLocks/>
              <a:stCxn id="26" idx="3"/>
              <a:endCxn id="12" idx="1"/>
            </p:cNvCxnSpPr>
            <p:nvPr/>
          </p:nvCxnSpPr>
          <p:spPr>
            <a:xfrm flipV="1">
              <a:off x="6847819" y="3595267"/>
              <a:ext cx="2823681" cy="194396"/>
            </a:xfrm>
            <a:prstGeom prst="bentConnector3">
              <a:avLst>
                <a:gd name="adj1" fmla="val 5000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7" name="テキスト ボックス 16">
            <a:extLst>
              <a:ext uri="{FF2B5EF4-FFF2-40B4-BE49-F238E27FC236}">
                <a16:creationId xmlns:a16="http://schemas.microsoft.com/office/drawing/2014/main" id="{D4A4F1DD-4094-EDC0-CE96-EA2E8EEAF5F7}"/>
              </a:ext>
            </a:extLst>
          </p:cNvPr>
          <p:cNvSpPr txBox="1"/>
          <p:nvPr/>
        </p:nvSpPr>
        <p:spPr>
          <a:xfrm>
            <a:off x="3069696" y="4589125"/>
            <a:ext cx="8186857" cy="338554"/>
          </a:xfrm>
          <a:prstGeom prst="rect">
            <a:avLst/>
          </a:prstGeom>
          <a:noFill/>
        </p:spPr>
        <p:txBody>
          <a:bodyPr wrap="none" rtlCol="0">
            <a:spAutoFit/>
          </a:bodyPr>
          <a:lstStyle/>
          <a:p>
            <a:r>
              <a:rPr kumimoji="1" lang="ja-JP" altLang="en-US" sz="1600" dirty="0"/>
              <a:t>アップロードしたラインワークスは三点リーダより「地表面に投影」を選択可能です。</a:t>
            </a:r>
          </a:p>
        </p:txBody>
      </p:sp>
      <p:pic>
        <p:nvPicPr>
          <p:cNvPr id="20" name="図 19">
            <a:extLst>
              <a:ext uri="{FF2B5EF4-FFF2-40B4-BE49-F238E27FC236}">
                <a16:creationId xmlns:a16="http://schemas.microsoft.com/office/drawing/2014/main" id="{07A53412-D17A-F7CB-8388-657DBEC62429}"/>
              </a:ext>
            </a:extLst>
          </p:cNvPr>
          <p:cNvPicPr>
            <a:picLocks noChangeAspect="1"/>
          </p:cNvPicPr>
          <p:nvPr/>
        </p:nvPicPr>
        <p:blipFill rotWithShape="1">
          <a:blip r:embed="rId5"/>
          <a:srcRect l="3191" t="51501" r="66452" b="27705"/>
          <a:stretch/>
        </p:blipFill>
        <p:spPr>
          <a:xfrm>
            <a:off x="3126118" y="4933312"/>
            <a:ext cx="2868433" cy="1176857"/>
          </a:xfrm>
          <a:prstGeom prst="rect">
            <a:avLst/>
          </a:prstGeom>
        </p:spPr>
      </p:pic>
      <p:sp>
        <p:nvSpPr>
          <p:cNvPr id="21" name="正方形/長方形 20">
            <a:extLst>
              <a:ext uri="{FF2B5EF4-FFF2-40B4-BE49-F238E27FC236}">
                <a16:creationId xmlns:a16="http://schemas.microsoft.com/office/drawing/2014/main" id="{194D79B7-2AE0-07D8-380C-08A08981E784}"/>
              </a:ext>
            </a:extLst>
          </p:cNvPr>
          <p:cNvSpPr/>
          <p:nvPr/>
        </p:nvSpPr>
        <p:spPr>
          <a:xfrm>
            <a:off x="4801618" y="5558837"/>
            <a:ext cx="968867" cy="28200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sp>
        <p:nvSpPr>
          <p:cNvPr id="29" name="正方形/長方形 28">
            <a:extLst>
              <a:ext uri="{FF2B5EF4-FFF2-40B4-BE49-F238E27FC236}">
                <a16:creationId xmlns:a16="http://schemas.microsoft.com/office/drawing/2014/main" id="{ABDF04BC-5D48-269E-0BB9-3089016B06EF}"/>
              </a:ext>
            </a:extLst>
          </p:cNvPr>
          <p:cNvSpPr/>
          <p:nvPr/>
        </p:nvSpPr>
        <p:spPr>
          <a:xfrm>
            <a:off x="4801618" y="5307810"/>
            <a:ext cx="232022" cy="2313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cxnSp>
        <p:nvCxnSpPr>
          <p:cNvPr id="30" name="コネクタ: カギ線 29">
            <a:extLst>
              <a:ext uri="{FF2B5EF4-FFF2-40B4-BE49-F238E27FC236}">
                <a16:creationId xmlns:a16="http://schemas.microsoft.com/office/drawing/2014/main" id="{744CC30C-31AE-77BD-D8D4-D6D569D8D1A4}"/>
              </a:ext>
            </a:extLst>
          </p:cNvPr>
          <p:cNvCxnSpPr>
            <a:cxnSpLocks/>
            <a:stCxn id="29" idx="3"/>
            <a:endCxn id="21" idx="0"/>
          </p:cNvCxnSpPr>
          <p:nvPr/>
        </p:nvCxnSpPr>
        <p:spPr>
          <a:xfrm>
            <a:off x="5033640" y="5423475"/>
            <a:ext cx="252412" cy="135362"/>
          </a:xfrm>
          <a:prstGeom prst="bentConnector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153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4243626642"/>
              </p:ext>
            </p:extLst>
          </p:nvPr>
        </p:nvGraphicFramePr>
        <p:xfrm>
          <a:off x="497711" y="911916"/>
          <a:ext cx="11558454" cy="5778053"/>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5284411">
                <a:tc>
                  <a:txBody>
                    <a:bodyPr/>
                    <a:lstStyle/>
                    <a:p>
                      <a:pPr algn="ctr"/>
                      <a:r>
                        <a:rPr kumimoji="1" lang="en-US" altLang="ja-JP" sz="1600" dirty="0">
                          <a:solidFill>
                            <a:schemeClr val="tx1"/>
                          </a:solidFill>
                          <a:latin typeface="+mn-ea"/>
                          <a:ea typeface="+mn-ea"/>
                        </a:rPr>
                        <a:t>2</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線形データ機能</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機能追加</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(1/5)</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概要：線形データ機能の追加</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詳細：線形データをアップロードおよび任意に作成する機能を追加しました。</a:t>
                      </a:r>
                      <a:r>
                        <a:rPr kumimoji="1" lang="en-US" altLang="ja-JP" sz="1600" b="0" dirty="0">
                          <a:solidFill>
                            <a:schemeClr val="tx1"/>
                          </a:solidFill>
                          <a:latin typeface="+mn-ea"/>
                          <a:ea typeface="+mn-ea"/>
                        </a:rPr>
                        <a:t>(</a:t>
                      </a:r>
                      <a:r>
                        <a:rPr kumimoji="1" lang="ja-JP" altLang="en-US" sz="1600" b="0" dirty="0">
                          <a:solidFill>
                            <a:schemeClr val="tx1"/>
                          </a:solidFill>
                          <a:latin typeface="+mn-ea"/>
                          <a:ea typeface="+mn-ea"/>
                        </a:rPr>
                        <a:t>詳細は</a:t>
                      </a:r>
                      <a:r>
                        <a:rPr kumimoji="1" lang="en-US" altLang="ja-JP" sz="1600" b="0" dirty="0">
                          <a:solidFill>
                            <a:schemeClr val="tx1"/>
                          </a:solidFill>
                          <a:latin typeface="+mn-ea"/>
                          <a:ea typeface="+mn-ea"/>
                        </a:rPr>
                        <a:t>Zendesk</a:t>
                      </a:r>
                      <a:r>
                        <a:rPr kumimoji="1" lang="ja-JP" altLang="en-US" sz="1600" b="0" dirty="0">
                          <a:solidFill>
                            <a:schemeClr val="tx1"/>
                          </a:solidFill>
                          <a:latin typeface="+mn-ea"/>
                          <a:ea typeface="+mn-ea"/>
                        </a:rPr>
                        <a:t>掲載のマニュアルを参照ください</a:t>
                      </a:r>
                      <a:r>
                        <a:rPr kumimoji="1" lang="en-US" altLang="ja-JP" sz="1600" b="0" dirty="0">
                          <a:solidFill>
                            <a:schemeClr val="tx1"/>
                          </a:solidFill>
                          <a:latin typeface="+mn-ea"/>
                          <a:ea typeface="+mn-ea"/>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600" b="0" dirty="0">
                          <a:solidFill>
                            <a:schemeClr val="tx1"/>
                          </a:solidFill>
                          <a:latin typeface="+mn-ea"/>
                          <a:ea typeface="+mn-ea"/>
                        </a:rPr>
                        <a:t>「＋線形追加」＞①「線形データアップロード」</a:t>
                      </a:r>
                      <a:r>
                        <a:rPr kumimoji="1" lang="en-US" altLang="ja-JP" sz="1600" b="0" dirty="0">
                          <a:solidFill>
                            <a:schemeClr val="tx1"/>
                          </a:solidFill>
                          <a:latin typeface="+mn-ea"/>
                          <a:ea typeface="+mn-ea"/>
                        </a:rPr>
                        <a:t>or</a:t>
                      </a:r>
                      <a:r>
                        <a:rPr kumimoji="1" lang="ja-JP" altLang="en-US" sz="1600" b="0" dirty="0">
                          <a:solidFill>
                            <a:schemeClr val="tx1"/>
                          </a:solidFill>
                          <a:latin typeface="+mn-ea"/>
                          <a:ea typeface="+mn-ea"/>
                        </a:rPr>
                        <a:t>②「任意線形から作成」を選択します。</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397503754"/>
                  </a:ext>
                </a:extLst>
              </a:tr>
            </a:tbl>
          </a:graphicData>
        </a:graphic>
      </p:graphicFrame>
      <p:pic>
        <p:nvPicPr>
          <p:cNvPr id="4" name="図 3">
            <a:extLst>
              <a:ext uri="{FF2B5EF4-FFF2-40B4-BE49-F238E27FC236}">
                <a16:creationId xmlns:a16="http://schemas.microsoft.com/office/drawing/2014/main" id="{0751A3CE-01BA-3F2E-1BF1-EE43885B63F3}"/>
              </a:ext>
            </a:extLst>
          </p:cNvPr>
          <p:cNvPicPr>
            <a:picLocks noChangeAspect="1"/>
          </p:cNvPicPr>
          <p:nvPr/>
        </p:nvPicPr>
        <p:blipFill rotWithShape="1">
          <a:blip r:embed="rId2"/>
          <a:srcRect t="18273" r="29492" b="37240"/>
          <a:stretch/>
        </p:blipFill>
        <p:spPr>
          <a:xfrm>
            <a:off x="3149134" y="2465827"/>
            <a:ext cx="4497003" cy="1699528"/>
          </a:xfrm>
          <a:prstGeom prst="rect">
            <a:avLst/>
          </a:prstGeom>
        </p:spPr>
      </p:pic>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sp>
        <p:nvSpPr>
          <p:cNvPr id="2" name="テキスト ボックス 1">
            <a:extLst>
              <a:ext uri="{FF2B5EF4-FFF2-40B4-BE49-F238E27FC236}">
                <a16:creationId xmlns:a16="http://schemas.microsoft.com/office/drawing/2014/main" id="{C18F4A41-3D72-D602-2E3C-DE9A7A1C545A}"/>
              </a:ext>
            </a:extLst>
          </p:cNvPr>
          <p:cNvSpPr txBox="1"/>
          <p:nvPr/>
        </p:nvSpPr>
        <p:spPr>
          <a:xfrm>
            <a:off x="3029489" y="4304061"/>
            <a:ext cx="3863558" cy="307777"/>
          </a:xfrm>
          <a:prstGeom prst="rect">
            <a:avLst/>
          </a:prstGeom>
          <a:noFill/>
        </p:spPr>
        <p:txBody>
          <a:bodyPr wrap="none" rtlCol="0">
            <a:spAutoFit/>
          </a:bodyPr>
          <a:lstStyle/>
          <a:p>
            <a:r>
              <a:rPr kumimoji="1" lang="ja-JP" altLang="en-US" sz="1400" dirty="0"/>
              <a:t>①</a:t>
            </a:r>
            <a:r>
              <a:rPr kumimoji="1" lang="en-US" altLang="ja-JP" sz="1400" dirty="0"/>
              <a:t>SIMA</a:t>
            </a:r>
            <a:r>
              <a:rPr kumimoji="1" lang="ja-JP" altLang="en-US" sz="1400" dirty="0"/>
              <a:t>データによる線形データアップロード</a:t>
            </a:r>
          </a:p>
        </p:txBody>
      </p:sp>
      <p:grpSp>
        <p:nvGrpSpPr>
          <p:cNvPr id="14" name="グループ化 13">
            <a:extLst>
              <a:ext uri="{FF2B5EF4-FFF2-40B4-BE49-F238E27FC236}">
                <a16:creationId xmlns:a16="http://schemas.microsoft.com/office/drawing/2014/main" id="{27BD64E7-CFE3-F4CE-CCD0-070F4451B1DF}"/>
              </a:ext>
            </a:extLst>
          </p:cNvPr>
          <p:cNvGrpSpPr/>
          <p:nvPr/>
        </p:nvGrpSpPr>
        <p:grpSpPr>
          <a:xfrm>
            <a:off x="3568189" y="2931098"/>
            <a:ext cx="3972788" cy="1181735"/>
            <a:chOff x="4634522" y="3171226"/>
            <a:chExt cx="7522014" cy="2237477"/>
          </a:xfrm>
        </p:grpSpPr>
        <p:sp>
          <p:nvSpPr>
            <p:cNvPr id="9" name="正方形/長方形 8">
              <a:extLst>
                <a:ext uri="{FF2B5EF4-FFF2-40B4-BE49-F238E27FC236}">
                  <a16:creationId xmlns:a16="http://schemas.microsoft.com/office/drawing/2014/main" id="{796DA520-1AAE-CD2A-879D-6DC44C2E355E}"/>
                </a:ext>
              </a:extLst>
            </p:cNvPr>
            <p:cNvSpPr/>
            <p:nvPr/>
          </p:nvSpPr>
          <p:spPr>
            <a:xfrm>
              <a:off x="4634522" y="3428999"/>
              <a:ext cx="1772355" cy="32693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コネクタ: カギ線 9">
              <a:extLst>
                <a:ext uri="{FF2B5EF4-FFF2-40B4-BE49-F238E27FC236}">
                  <a16:creationId xmlns:a16="http://schemas.microsoft.com/office/drawing/2014/main" id="{C562A856-16C9-1A09-3577-8C12F5CC6922}"/>
                </a:ext>
              </a:extLst>
            </p:cNvPr>
            <p:cNvCxnSpPr>
              <a:cxnSpLocks/>
              <a:stCxn id="9" idx="3"/>
              <a:endCxn id="11" idx="1"/>
            </p:cNvCxnSpPr>
            <p:nvPr/>
          </p:nvCxnSpPr>
          <p:spPr>
            <a:xfrm>
              <a:off x="6406877" y="3592464"/>
              <a:ext cx="1123653" cy="697501"/>
            </a:xfrm>
            <a:prstGeom prst="bentConnector3">
              <a:avLst>
                <a:gd name="adj1" fmla="val 5000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82DB4218-80DA-C969-FA4F-37B8ACBE3B98}"/>
                </a:ext>
              </a:extLst>
            </p:cNvPr>
            <p:cNvSpPr/>
            <p:nvPr/>
          </p:nvSpPr>
          <p:spPr>
            <a:xfrm>
              <a:off x="7530531" y="3171226"/>
              <a:ext cx="4626005" cy="223747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テキスト ボックス 14">
            <a:extLst>
              <a:ext uri="{FF2B5EF4-FFF2-40B4-BE49-F238E27FC236}">
                <a16:creationId xmlns:a16="http://schemas.microsoft.com/office/drawing/2014/main" id="{469431A0-C067-A3B4-9F0B-52C8413EAB31}"/>
              </a:ext>
            </a:extLst>
          </p:cNvPr>
          <p:cNvSpPr txBox="1"/>
          <p:nvPr/>
        </p:nvSpPr>
        <p:spPr>
          <a:xfrm>
            <a:off x="5076143" y="3101055"/>
            <a:ext cx="364202" cy="307777"/>
          </a:xfrm>
          <a:prstGeom prst="rect">
            <a:avLst/>
          </a:prstGeom>
          <a:noFill/>
        </p:spPr>
        <p:txBody>
          <a:bodyPr wrap="none" rtlCol="0">
            <a:spAutoFit/>
          </a:bodyPr>
          <a:lstStyle/>
          <a:p>
            <a:r>
              <a:rPr kumimoji="1" lang="ja-JP" altLang="en-US" sz="1400" dirty="0">
                <a:solidFill>
                  <a:srgbClr val="FF0000"/>
                </a:solidFill>
              </a:rPr>
              <a:t>①</a:t>
            </a:r>
          </a:p>
        </p:txBody>
      </p:sp>
      <p:sp>
        <p:nvSpPr>
          <p:cNvPr id="16" name="テキスト ボックス 15">
            <a:extLst>
              <a:ext uri="{FF2B5EF4-FFF2-40B4-BE49-F238E27FC236}">
                <a16:creationId xmlns:a16="http://schemas.microsoft.com/office/drawing/2014/main" id="{9D80AFA9-BF43-0B41-F9BD-C4676F9C369B}"/>
              </a:ext>
            </a:extLst>
          </p:cNvPr>
          <p:cNvSpPr txBox="1"/>
          <p:nvPr/>
        </p:nvSpPr>
        <p:spPr>
          <a:xfrm>
            <a:off x="5076143" y="3788805"/>
            <a:ext cx="364202" cy="307777"/>
          </a:xfrm>
          <a:prstGeom prst="rect">
            <a:avLst/>
          </a:prstGeom>
          <a:noFill/>
        </p:spPr>
        <p:txBody>
          <a:bodyPr wrap="none" rtlCol="0">
            <a:spAutoFit/>
          </a:bodyPr>
          <a:lstStyle/>
          <a:p>
            <a:r>
              <a:rPr kumimoji="1" lang="ja-JP" altLang="en-US" sz="1400" dirty="0">
                <a:solidFill>
                  <a:srgbClr val="FF0000"/>
                </a:solidFill>
              </a:rPr>
              <a:t>②</a:t>
            </a:r>
          </a:p>
        </p:txBody>
      </p:sp>
      <p:pic>
        <p:nvPicPr>
          <p:cNvPr id="18" name="図 17">
            <a:extLst>
              <a:ext uri="{FF2B5EF4-FFF2-40B4-BE49-F238E27FC236}">
                <a16:creationId xmlns:a16="http://schemas.microsoft.com/office/drawing/2014/main" id="{1D0870C5-3FE7-BAC6-4034-E06403038FCF}"/>
              </a:ext>
            </a:extLst>
          </p:cNvPr>
          <p:cNvPicPr>
            <a:picLocks noChangeAspect="1"/>
          </p:cNvPicPr>
          <p:nvPr/>
        </p:nvPicPr>
        <p:blipFill rotWithShape="1">
          <a:blip r:embed="rId3"/>
          <a:srcRect r="1417"/>
          <a:stretch/>
        </p:blipFill>
        <p:spPr>
          <a:xfrm>
            <a:off x="3203843" y="4664358"/>
            <a:ext cx="2548792" cy="1973090"/>
          </a:xfrm>
          <a:prstGeom prst="rect">
            <a:avLst/>
          </a:prstGeom>
        </p:spPr>
      </p:pic>
      <p:sp>
        <p:nvSpPr>
          <p:cNvPr id="19" name="テキスト ボックス 18">
            <a:extLst>
              <a:ext uri="{FF2B5EF4-FFF2-40B4-BE49-F238E27FC236}">
                <a16:creationId xmlns:a16="http://schemas.microsoft.com/office/drawing/2014/main" id="{EC756C5E-5D68-C8F9-446A-5A10517FFEB6}"/>
              </a:ext>
            </a:extLst>
          </p:cNvPr>
          <p:cNvSpPr txBox="1"/>
          <p:nvPr/>
        </p:nvSpPr>
        <p:spPr>
          <a:xfrm>
            <a:off x="5752635" y="6190965"/>
            <a:ext cx="2877711" cy="307777"/>
          </a:xfrm>
          <a:prstGeom prst="rect">
            <a:avLst/>
          </a:prstGeom>
          <a:noFill/>
        </p:spPr>
        <p:txBody>
          <a:bodyPr wrap="none" rtlCol="0">
            <a:spAutoFit/>
          </a:bodyPr>
          <a:lstStyle/>
          <a:p>
            <a:r>
              <a:rPr kumimoji="1" lang="ja-JP" altLang="en-US" sz="1400" dirty="0"/>
              <a:t>ファイルを選択し、アップロード</a:t>
            </a:r>
          </a:p>
        </p:txBody>
      </p:sp>
      <p:sp>
        <p:nvSpPr>
          <p:cNvPr id="5" name="テキスト ボックス 4">
            <a:extLst>
              <a:ext uri="{FF2B5EF4-FFF2-40B4-BE49-F238E27FC236}">
                <a16:creationId xmlns:a16="http://schemas.microsoft.com/office/drawing/2014/main" id="{154DD393-9C60-473A-F312-4FC09A435E35}"/>
              </a:ext>
            </a:extLst>
          </p:cNvPr>
          <p:cNvSpPr txBox="1"/>
          <p:nvPr/>
        </p:nvSpPr>
        <p:spPr>
          <a:xfrm>
            <a:off x="8500533" y="3961763"/>
            <a:ext cx="184731"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338435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799397810"/>
              </p:ext>
            </p:extLst>
          </p:nvPr>
        </p:nvGraphicFramePr>
        <p:xfrm>
          <a:off x="497711" y="911916"/>
          <a:ext cx="11558454" cy="3587513"/>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3093871">
                <a:tc>
                  <a:txBody>
                    <a:bodyPr/>
                    <a:lstStyle/>
                    <a:p>
                      <a:pPr algn="ctr"/>
                      <a:r>
                        <a:rPr kumimoji="1" lang="en-US" altLang="ja-JP" sz="1600" dirty="0">
                          <a:solidFill>
                            <a:schemeClr val="tx1"/>
                          </a:solidFill>
                          <a:latin typeface="+mn-ea"/>
                          <a:ea typeface="+mn-ea"/>
                        </a:rPr>
                        <a:t>2</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線形データ機能</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機能追加</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(2/5)</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397503754"/>
                  </a:ext>
                </a:extLst>
              </a:tr>
            </a:tbl>
          </a:graphicData>
        </a:graphic>
      </p:graphicFrame>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sp>
        <p:nvSpPr>
          <p:cNvPr id="3" name="テキスト ボックス 2">
            <a:extLst>
              <a:ext uri="{FF2B5EF4-FFF2-40B4-BE49-F238E27FC236}">
                <a16:creationId xmlns:a16="http://schemas.microsoft.com/office/drawing/2014/main" id="{154D33AB-3CAD-2558-03B2-5F347D8C08A8}"/>
              </a:ext>
            </a:extLst>
          </p:cNvPr>
          <p:cNvSpPr txBox="1"/>
          <p:nvPr/>
        </p:nvSpPr>
        <p:spPr>
          <a:xfrm>
            <a:off x="3031904" y="1470411"/>
            <a:ext cx="1800493" cy="307777"/>
          </a:xfrm>
          <a:prstGeom prst="rect">
            <a:avLst/>
          </a:prstGeom>
          <a:noFill/>
        </p:spPr>
        <p:txBody>
          <a:bodyPr wrap="none" rtlCol="0">
            <a:spAutoFit/>
          </a:bodyPr>
          <a:lstStyle/>
          <a:p>
            <a:r>
              <a:rPr kumimoji="1" lang="ja-JP" altLang="en-US" sz="1400" dirty="0"/>
              <a:t>②任意線形から作成</a:t>
            </a:r>
          </a:p>
        </p:txBody>
      </p:sp>
      <p:pic>
        <p:nvPicPr>
          <p:cNvPr id="4" name="図 3">
            <a:extLst>
              <a:ext uri="{FF2B5EF4-FFF2-40B4-BE49-F238E27FC236}">
                <a16:creationId xmlns:a16="http://schemas.microsoft.com/office/drawing/2014/main" id="{23288694-5CBC-0ADE-6135-17A728E8C958}"/>
              </a:ext>
            </a:extLst>
          </p:cNvPr>
          <p:cNvPicPr>
            <a:picLocks noChangeAspect="1"/>
          </p:cNvPicPr>
          <p:nvPr/>
        </p:nvPicPr>
        <p:blipFill rotWithShape="1">
          <a:blip r:embed="rId2"/>
          <a:srcRect l="24324" t="9594" r="15970" b="22713"/>
          <a:stretch/>
        </p:blipFill>
        <p:spPr>
          <a:xfrm>
            <a:off x="3099976" y="1778187"/>
            <a:ext cx="3020818" cy="2051352"/>
          </a:xfrm>
          <a:prstGeom prst="rect">
            <a:avLst/>
          </a:prstGeom>
        </p:spPr>
      </p:pic>
      <p:pic>
        <p:nvPicPr>
          <p:cNvPr id="11" name="図 10">
            <a:extLst>
              <a:ext uri="{FF2B5EF4-FFF2-40B4-BE49-F238E27FC236}">
                <a16:creationId xmlns:a16="http://schemas.microsoft.com/office/drawing/2014/main" id="{81AD813D-AC19-44FD-8352-74A326B90FAA}"/>
              </a:ext>
            </a:extLst>
          </p:cNvPr>
          <p:cNvPicPr>
            <a:picLocks noChangeAspect="1"/>
          </p:cNvPicPr>
          <p:nvPr/>
        </p:nvPicPr>
        <p:blipFill rotWithShape="1">
          <a:blip r:embed="rId3"/>
          <a:srcRect l="25142" t="9124" r="15151" b="23184"/>
          <a:stretch/>
        </p:blipFill>
        <p:spPr>
          <a:xfrm>
            <a:off x="8662022" y="1778186"/>
            <a:ext cx="3020818" cy="2051352"/>
          </a:xfrm>
          <a:prstGeom prst="rect">
            <a:avLst/>
          </a:prstGeom>
        </p:spPr>
      </p:pic>
      <p:pic>
        <p:nvPicPr>
          <p:cNvPr id="9" name="図 8">
            <a:extLst>
              <a:ext uri="{FF2B5EF4-FFF2-40B4-BE49-F238E27FC236}">
                <a16:creationId xmlns:a16="http://schemas.microsoft.com/office/drawing/2014/main" id="{B294E59F-EBEB-96F6-F64F-55FEB4D6C18B}"/>
              </a:ext>
            </a:extLst>
          </p:cNvPr>
          <p:cNvPicPr>
            <a:picLocks noChangeAspect="1"/>
          </p:cNvPicPr>
          <p:nvPr/>
        </p:nvPicPr>
        <p:blipFill>
          <a:blip r:embed="rId4"/>
          <a:stretch>
            <a:fillRect/>
          </a:stretch>
        </p:blipFill>
        <p:spPr>
          <a:xfrm>
            <a:off x="6260540" y="1778186"/>
            <a:ext cx="2226169" cy="1518538"/>
          </a:xfrm>
          <a:prstGeom prst="rect">
            <a:avLst/>
          </a:prstGeom>
        </p:spPr>
      </p:pic>
      <p:sp>
        <p:nvSpPr>
          <p:cNvPr id="12" name="正方形/長方形 11">
            <a:extLst>
              <a:ext uri="{FF2B5EF4-FFF2-40B4-BE49-F238E27FC236}">
                <a16:creationId xmlns:a16="http://schemas.microsoft.com/office/drawing/2014/main" id="{66D21F75-256E-F990-9C21-472B865B6378}"/>
              </a:ext>
            </a:extLst>
          </p:cNvPr>
          <p:cNvSpPr/>
          <p:nvPr/>
        </p:nvSpPr>
        <p:spPr>
          <a:xfrm>
            <a:off x="5347394" y="2180492"/>
            <a:ext cx="381283" cy="17975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7A7361AC-3346-0C83-F39D-4D8773F053BA}"/>
              </a:ext>
            </a:extLst>
          </p:cNvPr>
          <p:cNvSpPr/>
          <p:nvPr/>
        </p:nvSpPr>
        <p:spPr>
          <a:xfrm>
            <a:off x="8002442" y="2950307"/>
            <a:ext cx="286256" cy="2383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332767C-43A5-9D47-89BF-5D40362A46B4}"/>
              </a:ext>
            </a:extLst>
          </p:cNvPr>
          <p:cNvSpPr/>
          <p:nvPr/>
        </p:nvSpPr>
        <p:spPr>
          <a:xfrm>
            <a:off x="3579447" y="2224158"/>
            <a:ext cx="1616070" cy="12048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コネクタ: カギ線 14">
            <a:extLst>
              <a:ext uri="{FF2B5EF4-FFF2-40B4-BE49-F238E27FC236}">
                <a16:creationId xmlns:a16="http://schemas.microsoft.com/office/drawing/2014/main" id="{1531797C-7474-8414-F9A7-B709A5DC55F4}"/>
              </a:ext>
            </a:extLst>
          </p:cNvPr>
          <p:cNvCxnSpPr>
            <a:cxnSpLocks/>
            <a:stCxn id="12" idx="3"/>
            <a:endCxn id="13" idx="2"/>
          </p:cNvCxnSpPr>
          <p:nvPr/>
        </p:nvCxnSpPr>
        <p:spPr>
          <a:xfrm>
            <a:off x="5728677" y="2270369"/>
            <a:ext cx="2416893" cy="918308"/>
          </a:xfrm>
          <a:prstGeom prst="bentConnector4">
            <a:avLst>
              <a:gd name="adj1" fmla="val 30224"/>
              <a:gd name="adj2" fmla="val 12489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コネクタ: カギ線 20">
            <a:extLst>
              <a:ext uri="{FF2B5EF4-FFF2-40B4-BE49-F238E27FC236}">
                <a16:creationId xmlns:a16="http://schemas.microsoft.com/office/drawing/2014/main" id="{01503B49-50F4-B872-2572-742FA46DA1B8}"/>
              </a:ext>
            </a:extLst>
          </p:cNvPr>
          <p:cNvCxnSpPr>
            <a:cxnSpLocks/>
            <a:stCxn id="13" idx="3"/>
          </p:cNvCxnSpPr>
          <p:nvPr/>
        </p:nvCxnSpPr>
        <p:spPr>
          <a:xfrm flipV="1">
            <a:off x="8288698" y="2868246"/>
            <a:ext cx="949087" cy="201246"/>
          </a:xfrm>
          <a:prstGeom prst="bentConnector3">
            <a:avLst>
              <a:gd name="adj1" fmla="val 5000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コネクタ: カギ線 23">
            <a:extLst>
              <a:ext uri="{FF2B5EF4-FFF2-40B4-BE49-F238E27FC236}">
                <a16:creationId xmlns:a16="http://schemas.microsoft.com/office/drawing/2014/main" id="{B0878C87-A2C8-95F6-14B4-88CBD0F50AB1}"/>
              </a:ext>
            </a:extLst>
          </p:cNvPr>
          <p:cNvCxnSpPr>
            <a:cxnSpLocks/>
            <a:stCxn id="14" idx="3"/>
            <a:endCxn id="12" idx="2"/>
          </p:cNvCxnSpPr>
          <p:nvPr/>
        </p:nvCxnSpPr>
        <p:spPr>
          <a:xfrm flipV="1">
            <a:off x="5195517" y="2360246"/>
            <a:ext cx="342519" cy="466333"/>
          </a:xfrm>
          <a:prstGeom prst="bentConnector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ABE869B6-F255-A980-02BD-E4CE60ED513B}"/>
              </a:ext>
            </a:extLst>
          </p:cNvPr>
          <p:cNvSpPr txBox="1"/>
          <p:nvPr/>
        </p:nvSpPr>
        <p:spPr>
          <a:xfrm>
            <a:off x="3047535" y="3839298"/>
            <a:ext cx="3262432" cy="276999"/>
          </a:xfrm>
          <a:prstGeom prst="rect">
            <a:avLst/>
          </a:prstGeom>
          <a:noFill/>
        </p:spPr>
        <p:txBody>
          <a:bodyPr wrap="none" rtlCol="0">
            <a:spAutoFit/>
          </a:bodyPr>
          <a:lstStyle/>
          <a:p>
            <a:r>
              <a:rPr kumimoji="1" lang="ja-JP" altLang="en-US" sz="1200" dirty="0"/>
              <a:t>任意箇所をクリックでプロットし描画の完了</a:t>
            </a:r>
          </a:p>
        </p:txBody>
      </p:sp>
      <p:sp>
        <p:nvSpPr>
          <p:cNvPr id="28" name="テキスト ボックス 27">
            <a:extLst>
              <a:ext uri="{FF2B5EF4-FFF2-40B4-BE49-F238E27FC236}">
                <a16:creationId xmlns:a16="http://schemas.microsoft.com/office/drawing/2014/main" id="{9BB8CE54-5B89-DF35-2D23-A9CF884543C1}"/>
              </a:ext>
            </a:extLst>
          </p:cNvPr>
          <p:cNvSpPr txBox="1"/>
          <p:nvPr/>
        </p:nvSpPr>
        <p:spPr>
          <a:xfrm>
            <a:off x="6452689" y="3512911"/>
            <a:ext cx="1877437" cy="276999"/>
          </a:xfrm>
          <a:prstGeom prst="rect">
            <a:avLst/>
          </a:prstGeom>
          <a:noFill/>
        </p:spPr>
        <p:txBody>
          <a:bodyPr wrap="none" rtlCol="0">
            <a:spAutoFit/>
          </a:bodyPr>
          <a:lstStyle/>
          <a:p>
            <a:r>
              <a:rPr kumimoji="1" lang="ja-JP" altLang="en-US" sz="1200"/>
              <a:t>線形情報を入力し、追加</a:t>
            </a:r>
            <a:endParaRPr kumimoji="1" lang="ja-JP" altLang="en-US" sz="1200" dirty="0"/>
          </a:p>
        </p:txBody>
      </p:sp>
    </p:spTree>
    <p:extLst>
      <p:ext uri="{BB962C8B-B14F-4D97-AF65-F5344CB8AC3E}">
        <p14:creationId xmlns:p14="http://schemas.microsoft.com/office/powerpoint/2010/main" val="3615076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1530772829"/>
              </p:ext>
            </p:extLst>
          </p:nvPr>
        </p:nvGraphicFramePr>
        <p:xfrm>
          <a:off x="497711" y="911916"/>
          <a:ext cx="11558454" cy="5641284"/>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5147642">
                <a:tc>
                  <a:txBody>
                    <a:bodyPr/>
                    <a:lstStyle/>
                    <a:p>
                      <a:pPr algn="ctr"/>
                      <a:r>
                        <a:rPr kumimoji="1" lang="en-US" altLang="ja-JP" sz="1600" dirty="0">
                          <a:solidFill>
                            <a:schemeClr val="tx1"/>
                          </a:solidFill>
                          <a:latin typeface="+mn-ea"/>
                          <a:ea typeface="+mn-ea"/>
                        </a:rPr>
                        <a:t>2</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線形データ機能</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機能追加</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(3/5)</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397503754"/>
                  </a:ext>
                </a:extLst>
              </a:tr>
            </a:tbl>
          </a:graphicData>
        </a:graphic>
      </p:graphicFrame>
      <p:pic>
        <p:nvPicPr>
          <p:cNvPr id="26" name="図 25">
            <a:extLst>
              <a:ext uri="{FF2B5EF4-FFF2-40B4-BE49-F238E27FC236}">
                <a16:creationId xmlns:a16="http://schemas.microsoft.com/office/drawing/2014/main" id="{94693BEE-F7D7-295F-8956-BC2591DE5F32}"/>
              </a:ext>
            </a:extLst>
          </p:cNvPr>
          <p:cNvPicPr>
            <a:picLocks noChangeAspect="1"/>
          </p:cNvPicPr>
          <p:nvPr/>
        </p:nvPicPr>
        <p:blipFill rotWithShape="1">
          <a:blip r:embed="rId2"/>
          <a:srcRect r="11768"/>
          <a:stretch/>
        </p:blipFill>
        <p:spPr>
          <a:xfrm>
            <a:off x="3137876" y="1748364"/>
            <a:ext cx="3583913" cy="2729900"/>
          </a:xfrm>
          <a:prstGeom prst="rect">
            <a:avLst/>
          </a:prstGeom>
        </p:spPr>
      </p:pic>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sp>
        <p:nvSpPr>
          <p:cNvPr id="9" name="テキスト ボックス 8">
            <a:extLst>
              <a:ext uri="{FF2B5EF4-FFF2-40B4-BE49-F238E27FC236}">
                <a16:creationId xmlns:a16="http://schemas.microsoft.com/office/drawing/2014/main" id="{DC02ABB3-3B31-339B-3817-EA84F0CA2D04}"/>
              </a:ext>
            </a:extLst>
          </p:cNvPr>
          <p:cNvSpPr txBox="1"/>
          <p:nvPr/>
        </p:nvSpPr>
        <p:spPr>
          <a:xfrm>
            <a:off x="2948505" y="1456993"/>
            <a:ext cx="1800493" cy="307777"/>
          </a:xfrm>
          <a:prstGeom prst="rect">
            <a:avLst/>
          </a:prstGeom>
          <a:noFill/>
        </p:spPr>
        <p:txBody>
          <a:bodyPr wrap="none" rtlCol="0">
            <a:spAutoFit/>
          </a:bodyPr>
          <a:lstStyle/>
          <a:p>
            <a:r>
              <a:rPr kumimoji="1" lang="en-US" altLang="ja-JP" sz="1400" dirty="0"/>
              <a:t>【</a:t>
            </a:r>
            <a:r>
              <a:rPr kumimoji="1" lang="ja-JP" altLang="en-US" sz="1400" dirty="0"/>
              <a:t>線形断面ビュー</a:t>
            </a:r>
            <a:r>
              <a:rPr kumimoji="1" lang="en-US" altLang="ja-JP" sz="1400" dirty="0"/>
              <a:t>】</a:t>
            </a:r>
            <a:endParaRPr kumimoji="1" lang="ja-JP" altLang="en-US" sz="1400" dirty="0"/>
          </a:p>
        </p:txBody>
      </p:sp>
      <p:grpSp>
        <p:nvGrpSpPr>
          <p:cNvPr id="18" name="グループ化 17">
            <a:extLst>
              <a:ext uri="{FF2B5EF4-FFF2-40B4-BE49-F238E27FC236}">
                <a16:creationId xmlns:a16="http://schemas.microsoft.com/office/drawing/2014/main" id="{377BA1F0-93B4-945D-C715-30A9FE89C9C8}"/>
              </a:ext>
            </a:extLst>
          </p:cNvPr>
          <p:cNvGrpSpPr/>
          <p:nvPr/>
        </p:nvGrpSpPr>
        <p:grpSpPr>
          <a:xfrm>
            <a:off x="4648873" y="2549837"/>
            <a:ext cx="671016" cy="1136880"/>
            <a:chOff x="4744289" y="2686831"/>
            <a:chExt cx="671016" cy="1136880"/>
          </a:xfrm>
        </p:grpSpPr>
        <p:sp>
          <p:nvSpPr>
            <p:cNvPr id="12" name="正方形/長方形 11">
              <a:extLst>
                <a:ext uri="{FF2B5EF4-FFF2-40B4-BE49-F238E27FC236}">
                  <a16:creationId xmlns:a16="http://schemas.microsoft.com/office/drawing/2014/main" id="{18CD77C7-1C58-270F-1E1E-923758552704}"/>
                </a:ext>
              </a:extLst>
            </p:cNvPr>
            <p:cNvSpPr/>
            <p:nvPr/>
          </p:nvSpPr>
          <p:spPr>
            <a:xfrm>
              <a:off x="4744289" y="3676219"/>
              <a:ext cx="671016" cy="14749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825C33F6-D90A-7179-0A63-F3985F57E3DD}"/>
                </a:ext>
              </a:extLst>
            </p:cNvPr>
            <p:cNvSpPr/>
            <p:nvPr/>
          </p:nvSpPr>
          <p:spPr>
            <a:xfrm>
              <a:off x="4760279" y="2686831"/>
              <a:ext cx="238431" cy="25777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4" name="コネクタ: カギ線 13">
              <a:extLst>
                <a:ext uri="{FF2B5EF4-FFF2-40B4-BE49-F238E27FC236}">
                  <a16:creationId xmlns:a16="http://schemas.microsoft.com/office/drawing/2014/main" id="{21364B7E-3A4D-969D-7BB3-09A4C5F8AB55}"/>
                </a:ext>
              </a:extLst>
            </p:cNvPr>
            <p:cNvCxnSpPr>
              <a:cxnSpLocks/>
              <a:stCxn id="13" idx="2"/>
              <a:endCxn id="12" idx="0"/>
            </p:cNvCxnSpPr>
            <p:nvPr/>
          </p:nvCxnSpPr>
          <p:spPr>
            <a:xfrm rot="16200000" flipH="1">
              <a:off x="4613838" y="3210260"/>
              <a:ext cx="731616" cy="200302"/>
            </a:xfrm>
            <a:prstGeom prst="bentConnector3">
              <a:avLst>
                <a:gd name="adj1" fmla="val 5000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9" name="テキスト ボックス 18">
            <a:extLst>
              <a:ext uri="{FF2B5EF4-FFF2-40B4-BE49-F238E27FC236}">
                <a16:creationId xmlns:a16="http://schemas.microsoft.com/office/drawing/2014/main" id="{C2ADAC5D-B46F-AB15-87BD-C527C6B2922D}"/>
              </a:ext>
            </a:extLst>
          </p:cNvPr>
          <p:cNvSpPr txBox="1"/>
          <p:nvPr/>
        </p:nvSpPr>
        <p:spPr>
          <a:xfrm>
            <a:off x="6721789" y="3686717"/>
            <a:ext cx="5570756" cy="738664"/>
          </a:xfrm>
          <a:prstGeom prst="rect">
            <a:avLst/>
          </a:prstGeom>
          <a:noFill/>
        </p:spPr>
        <p:txBody>
          <a:bodyPr wrap="none" rtlCol="0">
            <a:spAutoFit/>
          </a:bodyPr>
          <a:lstStyle/>
          <a:p>
            <a:r>
              <a:rPr kumimoji="1" lang="en-US" altLang="ja-JP" sz="1400" dirty="0"/>
              <a:t>3D</a:t>
            </a:r>
            <a:r>
              <a:rPr kumimoji="1" lang="ja-JP" altLang="en-US" sz="1400" dirty="0"/>
              <a:t>ビュー上の断面地点の</a:t>
            </a:r>
            <a:r>
              <a:rPr kumimoji="1" lang="ja-JP" altLang="en-US" sz="1400" dirty="0">
                <a:solidFill>
                  <a:srgbClr val="00B0F0"/>
                </a:solidFill>
              </a:rPr>
              <a:t>●</a:t>
            </a:r>
            <a:r>
              <a:rPr kumimoji="1" lang="ja-JP" altLang="en-US" sz="1400" dirty="0"/>
              <a:t>や</a:t>
            </a:r>
            <a:r>
              <a:rPr kumimoji="1" lang="ja-JP" altLang="en-US" sz="1400" dirty="0">
                <a:solidFill>
                  <a:srgbClr val="FF00FF"/>
                </a:solidFill>
              </a:rPr>
              <a:t>●</a:t>
            </a:r>
            <a:r>
              <a:rPr kumimoji="1" lang="ja-JP" altLang="en-US" sz="1400" dirty="0"/>
              <a:t>、もしくは断面線上を</a:t>
            </a:r>
            <a:endParaRPr kumimoji="1" lang="en-US" altLang="ja-JP" sz="1400" dirty="0"/>
          </a:p>
          <a:p>
            <a:r>
              <a:rPr kumimoji="1" lang="ja-JP" altLang="en-US" sz="1400" dirty="0"/>
              <a:t>クリックすると下画面の「線形断面ビュー」に断面表示されます。</a:t>
            </a:r>
            <a:endParaRPr kumimoji="1" lang="en-US" altLang="ja-JP" sz="1400" dirty="0"/>
          </a:p>
          <a:p>
            <a:r>
              <a:rPr kumimoji="1" lang="en-US" altLang="ja-JP" sz="1400" dirty="0"/>
              <a:t>(</a:t>
            </a:r>
            <a:r>
              <a:rPr kumimoji="1" lang="ja-JP" altLang="en-US" sz="1400" dirty="0"/>
              <a:t>選択された断面地点は</a:t>
            </a:r>
            <a:r>
              <a:rPr kumimoji="1" lang="ja-JP" altLang="en-US" sz="1400" dirty="0">
                <a:solidFill>
                  <a:srgbClr val="FF0000"/>
                </a:solidFill>
              </a:rPr>
              <a:t>●</a:t>
            </a:r>
            <a:r>
              <a:rPr kumimoji="1" lang="ja-JP" altLang="en-US" sz="1400" dirty="0"/>
              <a:t>に変色</a:t>
            </a:r>
            <a:r>
              <a:rPr kumimoji="1" lang="en-US" altLang="ja-JP" sz="1400" dirty="0"/>
              <a:t>)</a:t>
            </a:r>
            <a:endParaRPr kumimoji="1" lang="ja-JP" altLang="en-US" sz="1400" dirty="0"/>
          </a:p>
        </p:txBody>
      </p:sp>
      <p:sp>
        <p:nvSpPr>
          <p:cNvPr id="2" name="テキスト ボックス 1">
            <a:extLst>
              <a:ext uri="{FF2B5EF4-FFF2-40B4-BE49-F238E27FC236}">
                <a16:creationId xmlns:a16="http://schemas.microsoft.com/office/drawing/2014/main" id="{3E36048C-379E-5BB9-00FD-3A9FF12FB041}"/>
              </a:ext>
            </a:extLst>
          </p:cNvPr>
          <p:cNvSpPr txBox="1"/>
          <p:nvPr/>
        </p:nvSpPr>
        <p:spPr>
          <a:xfrm>
            <a:off x="2955108" y="4585975"/>
            <a:ext cx="1800493" cy="307777"/>
          </a:xfrm>
          <a:prstGeom prst="rect">
            <a:avLst/>
          </a:prstGeom>
          <a:noFill/>
        </p:spPr>
        <p:txBody>
          <a:bodyPr wrap="none" rtlCol="0">
            <a:spAutoFit/>
          </a:bodyPr>
          <a:lstStyle/>
          <a:p>
            <a:r>
              <a:rPr kumimoji="1" lang="en-US" altLang="ja-JP" sz="1400" dirty="0"/>
              <a:t>【</a:t>
            </a:r>
            <a:r>
              <a:rPr kumimoji="1" lang="ja-JP" altLang="en-US" sz="1400" dirty="0"/>
              <a:t>線形断面ビュー</a:t>
            </a:r>
            <a:r>
              <a:rPr kumimoji="1" lang="en-US" altLang="ja-JP" sz="1400" dirty="0"/>
              <a:t>】</a:t>
            </a:r>
            <a:endParaRPr kumimoji="1" lang="ja-JP" altLang="en-US" sz="1400" dirty="0"/>
          </a:p>
        </p:txBody>
      </p:sp>
      <p:sp>
        <p:nvSpPr>
          <p:cNvPr id="22" name="テキスト ボックス 21">
            <a:extLst>
              <a:ext uri="{FF2B5EF4-FFF2-40B4-BE49-F238E27FC236}">
                <a16:creationId xmlns:a16="http://schemas.microsoft.com/office/drawing/2014/main" id="{CF7AE581-94CB-4964-4098-2FDD55927DA6}"/>
              </a:ext>
            </a:extLst>
          </p:cNvPr>
          <p:cNvSpPr txBox="1"/>
          <p:nvPr/>
        </p:nvSpPr>
        <p:spPr>
          <a:xfrm>
            <a:off x="6784293" y="5794812"/>
            <a:ext cx="1980029" cy="523220"/>
          </a:xfrm>
          <a:prstGeom prst="rect">
            <a:avLst/>
          </a:prstGeom>
          <a:noFill/>
        </p:spPr>
        <p:txBody>
          <a:bodyPr wrap="none" rtlCol="0">
            <a:spAutoFit/>
          </a:bodyPr>
          <a:lstStyle/>
          <a:p>
            <a:r>
              <a:rPr kumimoji="1" lang="ja-JP" altLang="en-US" sz="1400" dirty="0"/>
              <a:t>緑色線分：地表面の線</a:t>
            </a:r>
            <a:endParaRPr kumimoji="1" lang="en-US" altLang="ja-JP" sz="1400" dirty="0"/>
          </a:p>
          <a:p>
            <a:r>
              <a:rPr kumimoji="1" lang="ja-JP" altLang="en-US" sz="1400" dirty="0"/>
              <a:t>黄色線分：線形の線</a:t>
            </a:r>
          </a:p>
        </p:txBody>
      </p:sp>
      <p:pic>
        <p:nvPicPr>
          <p:cNvPr id="24" name="図 23">
            <a:extLst>
              <a:ext uri="{FF2B5EF4-FFF2-40B4-BE49-F238E27FC236}">
                <a16:creationId xmlns:a16="http://schemas.microsoft.com/office/drawing/2014/main" id="{59F7F5E7-23C8-26B5-F9E0-7F4809AF595E}"/>
              </a:ext>
            </a:extLst>
          </p:cNvPr>
          <p:cNvPicPr>
            <a:picLocks noChangeAspect="1"/>
          </p:cNvPicPr>
          <p:nvPr/>
        </p:nvPicPr>
        <p:blipFill>
          <a:blip r:embed="rId3"/>
          <a:stretch>
            <a:fillRect/>
          </a:stretch>
        </p:blipFill>
        <p:spPr>
          <a:xfrm>
            <a:off x="3149512" y="4872425"/>
            <a:ext cx="3440377" cy="1629354"/>
          </a:xfrm>
          <a:prstGeom prst="rect">
            <a:avLst/>
          </a:prstGeom>
        </p:spPr>
      </p:pic>
      <p:sp>
        <p:nvSpPr>
          <p:cNvPr id="10" name="正方形/長方形 9">
            <a:extLst>
              <a:ext uri="{FF2B5EF4-FFF2-40B4-BE49-F238E27FC236}">
                <a16:creationId xmlns:a16="http://schemas.microsoft.com/office/drawing/2014/main" id="{17A12058-D229-BDA8-5611-BCD2C028C871}"/>
              </a:ext>
            </a:extLst>
          </p:cNvPr>
          <p:cNvSpPr/>
          <p:nvPr/>
        </p:nvSpPr>
        <p:spPr>
          <a:xfrm>
            <a:off x="4664863" y="4869849"/>
            <a:ext cx="1007882" cy="2573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695599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2139017345"/>
              </p:ext>
            </p:extLst>
          </p:nvPr>
        </p:nvGraphicFramePr>
        <p:xfrm>
          <a:off x="497711" y="911916"/>
          <a:ext cx="11558454" cy="5668638"/>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5174996">
                <a:tc>
                  <a:txBody>
                    <a:bodyPr/>
                    <a:lstStyle/>
                    <a:p>
                      <a:pPr algn="ctr"/>
                      <a:r>
                        <a:rPr kumimoji="1" lang="en-US" altLang="ja-JP" sz="1600" dirty="0">
                          <a:solidFill>
                            <a:schemeClr val="tx1"/>
                          </a:solidFill>
                          <a:latin typeface="+mn-ea"/>
                          <a:ea typeface="+mn-ea"/>
                        </a:rPr>
                        <a:t>2</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線形データ機能</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機能追加</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(4/5)</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693174223"/>
                  </a:ext>
                </a:extLst>
              </a:tr>
            </a:tbl>
          </a:graphicData>
        </a:graphic>
      </p:graphicFrame>
      <p:sp>
        <p:nvSpPr>
          <p:cNvPr id="4" name="テキスト ボックス 3">
            <a:extLst>
              <a:ext uri="{FF2B5EF4-FFF2-40B4-BE49-F238E27FC236}">
                <a16:creationId xmlns:a16="http://schemas.microsoft.com/office/drawing/2014/main" id="{6B91BFD3-6DB0-29AE-D63F-2896CB392D18}"/>
              </a:ext>
            </a:extLst>
          </p:cNvPr>
          <p:cNvSpPr txBox="1"/>
          <p:nvPr/>
        </p:nvSpPr>
        <p:spPr>
          <a:xfrm>
            <a:off x="2948505" y="1456993"/>
            <a:ext cx="2877711" cy="307777"/>
          </a:xfrm>
          <a:prstGeom prst="rect">
            <a:avLst/>
          </a:prstGeom>
          <a:noFill/>
        </p:spPr>
        <p:txBody>
          <a:bodyPr wrap="none" rtlCol="0">
            <a:spAutoFit/>
          </a:bodyPr>
          <a:lstStyle/>
          <a:p>
            <a:r>
              <a:rPr kumimoji="1" lang="en-US" altLang="ja-JP" sz="1400" dirty="0"/>
              <a:t>【</a:t>
            </a:r>
            <a:r>
              <a:rPr kumimoji="1" lang="ja-JP" altLang="en-US" sz="1400" dirty="0"/>
              <a:t>仮設道路・床掘から線形追加</a:t>
            </a:r>
            <a:r>
              <a:rPr kumimoji="1" lang="en-US" altLang="ja-JP" sz="1400" dirty="0"/>
              <a:t>】</a:t>
            </a:r>
            <a:endParaRPr kumimoji="1" lang="ja-JP" altLang="en-US" sz="1400" dirty="0"/>
          </a:p>
        </p:txBody>
      </p:sp>
      <p:grpSp>
        <p:nvGrpSpPr>
          <p:cNvPr id="23" name="グループ化 22">
            <a:extLst>
              <a:ext uri="{FF2B5EF4-FFF2-40B4-BE49-F238E27FC236}">
                <a16:creationId xmlns:a16="http://schemas.microsoft.com/office/drawing/2014/main" id="{C7A2986D-A29D-87F2-48FA-F1F87F0F9EAC}"/>
              </a:ext>
            </a:extLst>
          </p:cNvPr>
          <p:cNvGrpSpPr/>
          <p:nvPr/>
        </p:nvGrpSpPr>
        <p:grpSpPr>
          <a:xfrm>
            <a:off x="3110654" y="2270870"/>
            <a:ext cx="5684256" cy="4181314"/>
            <a:chOff x="3174264" y="1863174"/>
            <a:chExt cx="5684256" cy="4181314"/>
          </a:xfrm>
        </p:grpSpPr>
        <p:pic>
          <p:nvPicPr>
            <p:cNvPr id="3" name="図 2">
              <a:extLst>
                <a:ext uri="{FF2B5EF4-FFF2-40B4-BE49-F238E27FC236}">
                  <a16:creationId xmlns:a16="http://schemas.microsoft.com/office/drawing/2014/main" id="{BF6015DD-42C3-70CE-4B46-E1D71A495B81}"/>
                </a:ext>
              </a:extLst>
            </p:cNvPr>
            <p:cNvPicPr>
              <a:picLocks noChangeAspect="1"/>
            </p:cNvPicPr>
            <p:nvPr/>
          </p:nvPicPr>
          <p:blipFill rotWithShape="1">
            <a:blip r:embed="rId2"/>
            <a:srcRect t="10428" r="27066"/>
            <a:stretch/>
          </p:blipFill>
          <p:spPr>
            <a:xfrm>
              <a:off x="3174264" y="1863174"/>
              <a:ext cx="5684256" cy="4181314"/>
            </a:xfrm>
            <a:prstGeom prst="rect">
              <a:avLst/>
            </a:prstGeom>
          </p:spPr>
        </p:pic>
        <p:sp>
          <p:nvSpPr>
            <p:cNvPr id="7" name="正方形/長方形 6">
              <a:extLst>
                <a:ext uri="{FF2B5EF4-FFF2-40B4-BE49-F238E27FC236}">
                  <a16:creationId xmlns:a16="http://schemas.microsoft.com/office/drawing/2014/main" id="{F9F2EBA2-5882-4280-E4FD-6B6901FE95FA}"/>
                </a:ext>
              </a:extLst>
            </p:cNvPr>
            <p:cNvSpPr/>
            <p:nvPr/>
          </p:nvSpPr>
          <p:spPr>
            <a:xfrm>
              <a:off x="4713604" y="4883470"/>
              <a:ext cx="804057" cy="2079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BA56A9E7-AAEB-C82D-4A7A-C91D1B4F01CB}"/>
                </a:ext>
              </a:extLst>
            </p:cNvPr>
            <p:cNvSpPr/>
            <p:nvPr/>
          </p:nvSpPr>
          <p:spPr>
            <a:xfrm>
              <a:off x="4713605" y="5697142"/>
              <a:ext cx="239516" cy="20792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 name="コネクタ: カギ線 9">
              <a:extLst>
                <a:ext uri="{FF2B5EF4-FFF2-40B4-BE49-F238E27FC236}">
                  <a16:creationId xmlns:a16="http://schemas.microsoft.com/office/drawing/2014/main" id="{AF02845E-686D-ADFA-22F0-EA1ED5FC9394}"/>
                </a:ext>
              </a:extLst>
            </p:cNvPr>
            <p:cNvCxnSpPr>
              <a:cxnSpLocks/>
              <a:stCxn id="9" idx="2"/>
              <a:endCxn id="7" idx="3"/>
            </p:cNvCxnSpPr>
            <p:nvPr/>
          </p:nvCxnSpPr>
          <p:spPr>
            <a:xfrm rot="5400000" flipH="1" flipV="1">
              <a:off x="4716694" y="5104102"/>
              <a:ext cx="917635" cy="684298"/>
            </a:xfrm>
            <a:prstGeom prst="bentConnector4">
              <a:avLst>
                <a:gd name="adj1" fmla="val -24912"/>
                <a:gd name="adj2" fmla="val 1334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784E4033-CDDB-F60B-65B2-2A8D3C116BBA}"/>
                </a:ext>
              </a:extLst>
            </p:cNvPr>
            <p:cNvSpPr/>
            <p:nvPr/>
          </p:nvSpPr>
          <p:spPr>
            <a:xfrm>
              <a:off x="3474865" y="4504424"/>
              <a:ext cx="1358497" cy="2806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9" name="コネクタ: カギ線 18">
              <a:extLst>
                <a:ext uri="{FF2B5EF4-FFF2-40B4-BE49-F238E27FC236}">
                  <a16:creationId xmlns:a16="http://schemas.microsoft.com/office/drawing/2014/main" id="{B5E94B57-A6F6-70B0-B46E-AC3F23E5BC31}"/>
                </a:ext>
              </a:extLst>
            </p:cNvPr>
            <p:cNvCxnSpPr>
              <a:cxnSpLocks/>
              <a:stCxn id="7" idx="0"/>
              <a:endCxn id="18" idx="3"/>
            </p:cNvCxnSpPr>
            <p:nvPr/>
          </p:nvCxnSpPr>
          <p:spPr>
            <a:xfrm rot="16200000" flipV="1">
              <a:off x="4855136" y="4622972"/>
              <a:ext cx="238725" cy="282271"/>
            </a:xfrm>
            <a:prstGeom prst="bentConnector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2" name="テキスト ボックス 21">
            <a:extLst>
              <a:ext uri="{FF2B5EF4-FFF2-40B4-BE49-F238E27FC236}">
                <a16:creationId xmlns:a16="http://schemas.microsoft.com/office/drawing/2014/main" id="{E8604F11-D8BD-984D-0648-5ECDBA4A0391}"/>
              </a:ext>
            </a:extLst>
          </p:cNvPr>
          <p:cNvSpPr txBox="1"/>
          <p:nvPr/>
        </p:nvSpPr>
        <p:spPr>
          <a:xfrm>
            <a:off x="3022973" y="1704298"/>
            <a:ext cx="6827510" cy="523220"/>
          </a:xfrm>
          <a:prstGeom prst="rect">
            <a:avLst/>
          </a:prstGeom>
          <a:noFill/>
        </p:spPr>
        <p:txBody>
          <a:bodyPr wrap="none" rtlCol="0">
            <a:spAutoFit/>
          </a:bodyPr>
          <a:lstStyle/>
          <a:p>
            <a:r>
              <a:rPr kumimoji="1" lang="ja-JP" altLang="en-US" sz="1400" dirty="0"/>
              <a:t>作図した仮設道路・床掘より線形追加が可能です。</a:t>
            </a:r>
            <a:endParaRPr kumimoji="1" lang="en-US" altLang="ja-JP" sz="1400" dirty="0"/>
          </a:p>
          <a:p>
            <a:r>
              <a:rPr kumimoji="1" lang="ja-JP" altLang="en-US" sz="1400" dirty="0"/>
              <a:t>三点リーダ＞「中心線形作成」を押すと線形データリストに自動で追加されます。</a:t>
            </a:r>
            <a:endParaRPr kumimoji="1" lang="en-US" altLang="ja-JP" sz="1400" dirty="0"/>
          </a:p>
        </p:txBody>
      </p:sp>
      <p:sp>
        <p:nvSpPr>
          <p:cNvPr id="2" name="テキスト ボックス 1">
            <a:extLst>
              <a:ext uri="{FF2B5EF4-FFF2-40B4-BE49-F238E27FC236}">
                <a16:creationId xmlns:a16="http://schemas.microsoft.com/office/drawing/2014/main" id="{327FAC0C-DA91-F193-B9C9-C32A416FE671}"/>
              </a:ext>
            </a:extLst>
          </p:cNvPr>
          <p:cNvSpPr txBox="1"/>
          <p:nvPr/>
        </p:nvSpPr>
        <p:spPr>
          <a:xfrm>
            <a:off x="8794910" y="4096258"/>
            <a:ext cx="3228769" cy="307777"/>
          </a:xfrm>
          <a:prstGeom prst="rect">
            <a:avLst/>
          </a:prstGeom>
          <a:noFill/>
        </p:spPr>
        <p:txBody>
          <a:bodyPr wrap="none" rtlCol="0">
            <a:spAutoFit/>
          </a:bodyPr>
          <a:lstStyle/>
          <a:p>
            <a:r>
              <a:rPr kumimoji="1" lang="en-US" altLang="ja-JP" sz="1400" dirty="0"/>
              <a:t>※</a:t>
            </a:r>
            <a:r>
              <a:rPr kumimoji="1" lang="ja-JP" altLang="en-US" sz="1400" dirty="0"/>
              <a:t>作成された線形は</a:t>
            </a:r>
            <a:r>
              <a:rPr kumimoji="1" lang="en-US" altLang="ja-JP" sz="1400" dirty="0"/>
              <a:t>IP</a:t>
            </a:r>
            <a:r>
              <a:rPr kumimoji="1" lang="ja-JP" altLang="en-US" sz="1400" dirty="0"/>
              <a:t>直線になります</a:t>
            </a:r>
          </a:p>
        </p:txBody>
      </p:sp>
      <p:grpSp>
        <p:nvGrpSpPr>
          <p:cNvPr id="67" name="グループ化 66">
            <a:extLst>
              <a:ext uri="{FF2B5EF4-FFF2-40B4-BE49-F238E27FC236}">
                <a16:creationId xmlns:a16="http://schemas.microsoft.com/office/drawing/2014/main" id="{BC817ECB-B918-670F-A63F-E27D0DCCFAA4}"/>
              </a:ext>
            </a:extLst>
          </p:cNvPr>
          <p:cNvGrpSpPr/>
          <p:nvPr/>
        </p:nvGrpSpPr>
        <p:grpSpPr>
          <a:xfrm>
            <a:off x="8748143" y="4283354"/>
            <a:ext cx="3262801" cy="2087342"/>
            <a:chOff x="8748143" y="4283354"/>
            <a:chExt cx="3262801" cy="2087342"/>
          </a:xfrm>
        </p:grpSpPr>
        <p:cxnSp>
          <p:nvCxnSpPr>
            <p:cNvPr id="15" name="直線コネクタ 14">
              <a:extLst>
                <a:ext uri="{FF2B5EF4-FFF2-40B4-BE49-F238E27FC236}">
                  <a16:creationId xmlns:a16="http://schemas.microsoft.com/office/drawing/2014/main" id="{DAAC3150-B9E0-D57E-C729-C4DD2B6248CE}"/>
                </a:ext>
              </a:extLst>
            </p:cNvPr>
            <p:cNvCxnSpPr>
              <a:cxnSpLocks/>
            </p:cNvCxnSpPr>
            <p:nvPr/>
          </p:nvCxnSpPr>
          <p:spPr>
            <a:xfrm flipV="1">
              <a:off x="8834243" y="4590758"/>
              <a:ext cx="1001668" cy="1413265"/>
            </a:xfrm>
            <a:prstGeom prst="straightConnector1">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14">
              <a:extLst>
                <a:ext uri="{FF2B5EF4-FFF2-40B4-BE49-F238E27FC236}">
                  <a16:creationId xmlns:a16="http://schemas.microsoft.com/office/drawing/2014/main" id="{2C4CDE0B-5D51-F46D-7D53-29EB47C9CAA6}"/>
                </a:ext>
              </a:extLst>
            </p:cNvPr>
            <p:cNvCxnSpPr>
              <a:cxnSpLocks/>
            </p:cNvCxnSpPr>
            <p:nvPr/>
          </p:nvCxnSpPr>
          <p:spPr>
            <a:xfrm flipV="1">
              <a:off x="10662890" y="4602265"/>
              <a:ext cx="1082869" cy="1365480"/>
            </a:xfrm>
            <a:prstGeom prst="straightConnector1">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4B33017D-582A-5C15-112C-1525BA42361D}"/>
                </a:ext>
              </a:extLst>
            </p:cNvPr>
            <p:cNvSpPr txBox="1"/>
            <p:nvPr/>
          </p:nvSpPr>
          <p:spPr>
            <a:xfrm>
              <a:off x="9608124" y="4283354"/>
              <a:ext cx="455574" cy="307777"/>
            </a:xfrm>
            <a:prstGeom prst="rect">
              <a:avLst/>
            </a:prstGeom>
            <a:noFill/>
          </p:spPr>
          <p:txBody>
            <a:bodyPr wrap="none" rtlCol="0">
              <a:spAutoFit/>
            </a:bodyPr>
            <a:lstStyle/>
            <a:p>
              <a:r>
                <a:rPr kumimoji="1" lang="en-US" altLang="ja-JP" sz="1400" dirty="0"/>
                <a:t>IP1</a:t>
              </a:r>
              <a:endParaRPr kumimoji="1" lang="ja-JP" altLang="en-US" sz="1400" dirty="0"/>
            </a:p>
          </p:txBody>
        </p:sp>
        <p:sp>
          <p:nvSpPr>
            <p:cNvPr id="29" name="楕円 28">
              <a:extLst>
                <a:ext uri="{FF2B5EF4-FFF2-40B4-BE49-F238E27FC236}">
                  <a16:creationId xmlns:a16="http://schemas.microsoft.com/office/drawing/2014/main" id="{5DF435D3-9F39-CD1F-4BFF-DAE49B42DCFE}"/>
                </a:ext>
              </a:extLst>
            </p:cNvPr>
            <p:cNvSpPr/>
            <p:nvPr/>
          </p:nvSpPr>
          <p:spPr>
            <a:xfrm>
              <a:off x="8794910" y="5867296"/>
              <a:ext cx="195623" cy="195623"/>
            </a:xfrm>
            <a:prstGeom prst="ellipse">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14">
              <a:extLst>
                <a:ext uri="{FF2B5EF4-FFF2-40B4-BE49-F238E27FC236}">
                  <a16:creationId xmlns:a16="http://schemas.microsoft.com/office/drawing/2014/main" id="{1BA5A026-D8F0-A46A-2ACD-10010721C28E}"/>
                </a:ext>
              </a:extLst>
            </p:cNvPr>
            <p:cNvCxnSpPr>
              <a:cxnSpLocks/>
            </p:cNvCxnSpPr>
            <p:nvPr/>
          </p:nvCxnSpPr>
          <p:spPr>
            <a:xfrm>
              <a:off x="9835911" y="4632790"/>
              <a:ext cx="832076" cy="1331873"/>
            </a:xfrm>
            <a:prstGeom prst="straightConnector1">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楕円 27">
              <a:extLst>
                <a:ext uri="{FF2B5EF4-FFF2-40B4-BE49-F238E27FC236}">
                  <a16:creationId xmlns:a16="http://schemas.microsoft.com/office/drawing/2014/main" id="{DE49F03D-281C-B5D9-E8E1-E3E736590BD8}"/>
                </a:ext>
              </a:extLst>
            </p:cNvPr>
            <p:cNvSpPr/>
            <p:nvPr/>
          </p:nvSpPr>
          <p:spPr>
            <a:xfrm>
              <a:off x="9744099" y="4516357"/>
              <a:ext cx="195623" cy="195623"/>
            </a:xfrm>
            <a:prstGeom prst="ellipse">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020E2F53-DB5B-4630-22D2-0B9E72A8C48F}"/>
                </a:ext>
              </a:extLst>
            </p:cNvPr>
            <p:cNvSpPr/>
            <p:nvPr/>
          </p:nvSpPr>
          <p:spPr>
            <a:xfrm>
              <a:off x="10572741" y="5844181"/>
              <a:ext cx="195623" cy="195623"/>
            </a:xfrm>
            <a:prstGeom prst="ellipse">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5A2DB069-62FC-13EC-A76B-6C955BA66EE2}"/>
                </a:ext>
              </a:extLst>
            </p:cNvPr>
            <p:cNvSpPr/>
            <p:nvPr/>
          </p:nvSpPr>
          <p:spPr>
            <a:xfrm>
              <a:off x="11647947" y="4534978"/>
              <a:ext cx="195623" cy="195623"/>
            </a:xfrm>
            <a:prstGeom prst="ellipse">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5EC42895-1CA8-5265-9DEB-179B150ED3DB}"/>
                </a:ext>
              </a:extLst>
            </p:cNvPr>
            <p:cNvSpPr txBox="1"/>
            <p:nvPr/>
          </p:nvSpPr>
          <p:spPr>
            <a:xfrm>
              <a:off x="10474606" y="6052976"/>
              <a:ext cx="455574" cy="307777"/>
            </a:xfrm>
            <a:prstGeom prst="rect">
              <a:avLst/>
            </a:prstGeom>
            <a:noFill/>
          </p:spPr>
          <p:txBody>
            <a:bodyPr wrap="none" rtlCol="0">
              <a:spAutoFit/>
            </a:bodyPr>
            <a:lstStyle/>
            <a:p>
              <a:r>
                <a:rPr kumimoji="1" lang="en-US" altLang="ja-JP" sz="1400" dirty="0"/>
                <a:t>IP2</a:t>
              </a:r>
              <a:endParaRPr kumimoji="1" lang="ja-JP" altLang="en-US" sz="1400" dirty="0"/>
            </a:p>
          </p:txBody>
        </p:sp>
        <p:sp>
          <p:nvSpPr>
            <p:cNvPr id="42" name="テキスト ボックス 41">
              <a:extLst>
                <a:ext uri="{FF2B5EF4-FFF2-40B4-BE49-F238E27FC236}">
                  <a16:creationId xmlns:a16="http://schemas.microsoft.com/office/drawing/2014/main" id="{D9335A60-FF98-DDB2-37D7-D025858A58FD}"/>
                </a:ext>
              </a:extLst>
            </p:cNvPr>
            <p:cNvSpPr txBox="1"/>
            <p:nvPr/>
          </p:nvSpPr>
          <p:spPr>
            <a:xfrm>
              <a:off x="11517971" y="4311200"/>
              <a:ext cx="413896" cy="307777"/>
            </a:xfrm>
            <a:prstGeom prst="rect">
              <a:avLst/>
            </a:prstGeom>
            <a:noFill/>
          </p:spPr>
          <p:txBody>
            <a:bodyPr wrap="none" rtlCol="0">
              <a:spAutoFit/>
            </a:bodyPr>
            <a:lstStyle/>
            <a:p>
              <a:r>
                <a:rPr kumimoji="1" lang="en-US" altLang="ja-JP" sz="1400" dirty="0"/>
                <a:t>EP</a:t>
              </a:r>
              <a:endParaRPr kumimoji="1" lang="ja-JP" altLang="en-US" sz="1400" dirty="0"/>
            </a:p>
          </p:txBody>
        </p:sp>
        <p:sp>
          <p:nvSpPr>
            <p:cNvPr id="43" name="テキスト ボックス 42">
              <a:extLst>
                <a:ext uri="{FF2B5EF4-FFF2-40B4-BE49-F238E27FC236}">
                  <a16:creationId xmlns:a16="http://schemas.microsoft.com/office/drawing/2014/main" id="{D9F514FF-AC51-C3B8-7039-56AE63B25005}"/>
                </a:ext>
              </a:extLst>
            </p:cNvPr>
            <p:cNvSpPr txBox="1"/>
            <p:nvPr/>
          </p:nvSpPr>
          <p:spPr>
            <a:xfrm>
              <a:off x="8748143" y="6062919"/>
              <a:ext cx="425116" cy="307777"/>
            </a:xfrm>
            <a:prstGeom prst="rect">
              <a:avLst/>
            </a:prstGeom>
            <a:noFill/>
          </p:spPr>
          <p:txBody>
            <a:bodyPr wrap="none" rtlCol="0">
              <a:spAutoFit/>
            </a:bodyPr>
            <a:lstStyle/>
            <a:p>
              <a:r>
                <a:rPr kumimoji="1" lang="en-US" altLang="ja-JP" sz="1400" dirty="0"/>
                <a:t>BP</a:t>
              </a:r>
              <a:endParaRPr kumimoji="1" lang="ja-JP" altLang="en-US" sz="1400" dirty="0"/>
            </a:p>
          </p:txBody>
        </p:sp>
        <p:sp>
          <p:nvSpPr>
            <p:cNvPr id="44" name="楕円 43">
              <a:extLst>
                <a:ext uri="{FF2B5EF4-FFF2-40B4-BE49-F238E27FC236}">
                  <a16:creationId xmlns:a16="http://schemas.microsoft.com/office/drawing/2014/main" id="{629DB98E-EC92-1E4E-97D9-D2EBBE115973}"/>
                </a:ext>
              </a:extLst>
            </p:cNvPr>
            <p:cNvSpPr/>
            <p:nvPr/>
          </p:nvSpPr>
          <p:spPr>
            <a:xfrm>
              <a:off x="8991455" y="5544016"/>
              <a:ext cx="195623" cy="19562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楕円 49">
              <a:extLst>
                <a:ext uri="{FF2B5EF4-FFF2-40B4-BE49-F238E27FC236}">
                  <a16:creationId xmlns:a16="http://schemas.microsoft.com/office/drawing/2014/main" id="{6D4C5716-C7D0-6FCE-CFEE-16E5A9D65F7A}"/>
                </a:ext>
              </a:extLst>
            </p:cNvPr>
            <p:cNvSpPr/>
            <p:nvPr/>
          </p:nvSpPr>
          <p:spPr>
            <a:xfrm>
              <a:off x="9226798" y="5222372"/>
              <a:ext cx="195623" cy="19562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楕円 50">
              <a:extLst>
                <a:ext uri="{FF2B5EF4-FFF2-40B4-BE49-F238E27FC236}">
                  <a16:creationId xmlns:a16="http://schemas.microsoft.com/office/drawing/2014/main" id="{69786872-4C7A-2A6E-7CB8-4DFD86C5F2FE}"/>
                </a:ext>
              </a:extLst>
            </p:cNvPr>
            <p:cNvSpPr/>
            <p:nvPr/>
          </p:nvSpPr>
          <p:spPr>
            <a:xfrm>
              <a:off x="9444665" y="4914857"/>
              <a:ext cx="195623" cy="19562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楕円 51">
              <a:extLst>
                <a:ext uri="{FF2B5EF4-FFF2-40B4-BE49-F238E27FC236}">
                  <a16:creationId xmlns:a16="http://schemas.microsoft.com/office/drawing/2014/main" id="{CAB0AAB4-F9A5-1265-39E6-372366D287AE}"/>
                </a:ext>
              </a:extLst>
            </p:cNvPr>
            <p:cNvSpPr/>
            <p:nvPr/>
          </p:nvSpPr>
          <p:spPr>
            <a:xfrm>
              <a:off x="9901009" y="4801265"/>
              <a:ext cx="195623" cy="19562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楕円 52">
              <a:extLst>
                <a:ext uri="{FF2B5EF4-FFF2-40B4-BE49-F238E27FC236}">
                  <a16:creationId xmlns:a16="http://schemas.microsoft.com/office/drawing/2014/main" id="{3EF966B4-924D-38CA-041D-33E014DBC33C}"/>
                </a:ext>
              </a:extLst>
            </p:cNvPr>
            <p:cNvSpPr/>
            <p:nvPr/>
          </p:nvSpPr>
          <p:spPr>
            <a:xfrm>
              <a:off x="10132103" y="5171803"/>
              <a:ext cx="195623" cy="19562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楕円 53">
              <a:extLst>
                <a:ext uri="{FF2B5EF4-FFF2-40B4-BE49-F238E27FC236}">
                  <a16:creationId xmlns:a16="http://schemas.microsoft.com/office/drawing/2014/main" id="{04F06CDB-27DB-B887-104E-4A47AEFE0F7C}"/>
                </a:ext>
              </a:extLst>
            </p:cNvPr>
            <p:cNvSpPr/>
            <p:nvPr/>
          </p:nvSpPr>
          <p:spPr>
            <a:xfrm>
              <a:off x="10344144" y="5537790"/>
              <a:ext cx="195623" cy="19562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楕円 54">
              <a:extLst>
                <a:ext uri="{FF2B5EF4-FFF2-40B4-BE49-F238E27FC236}">
                  <a16:creationId xmlns:a16="http://schemas.microsoft.com/office/drawing/2014/main" id="{D9CF0B94-FE0B-03DA-4713-2F7251B44E87}"/>
                </a:ext>
              </a:extLst>
            </p:cNvPr>
            <p:cNvSpPr/>
            <p:nvPr/>
          </p:nvSpPr>
          <p:spPr>
            <a:xfrm>
              <a:off x="10852377" y="5537789"/>
              <a:ext cx="195623" cy="19562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楕円 55">
              <a:extLst>
                <a:ext uri="{FF2B5EF4-FFF2-40B4-BE49-F238E27FC236}">
                  <a16:creationId xmlns:a16="http://schemas.microsoft.com/office/drawing/2014/main" id="{D332B0B1-F72F-7C9F-8EDA-A861E5E792DA}"/>
                </a:ext>
              </a:extLst>
            </p:cNvPr>
            <p:cNvSpPr/>
            <p:nvPr/>
          </p:nvSpPr>
          <p:spPr>
            <a:xfrm>
              <a:off x="11121197" y="5171803"/>
              <a:ext cx="195623" cy="19562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楕円 56">
              <a:extLst>
                <a:ext uri="{FF2B5EF4-FFF2-40B4-BE49-F238E27FC236}">
                  <a16:creationId xmlns:a16="http://schemas.microsoft.com/office/drawing/2014/main" id="{D6405E23-0A52-D36B-F5C5-6C4453CD5457}"/>
                </a:ext>
              </a:extLst>
            </p:cNvPr>
            <p:cNvSpPr/>
            <p:nvPr/>
          </p:nvSpPr>
          <p:spPr>
            <a:xfrm>
              <a:off x="11391155" y="4831257"/>
              <a:ext cx="195623" cy="19562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テキスト ボックス 57">
              <a:extLst>
                <a:ext uri="{FF2B5EF4-FFF2-40B4-BE49-F238E27FC236}">
                  <a16:creationId xmlns:a16="http://schemas.microsoft.com/office/drawing/2014/main" id="{F055CAC5-5F7C-626B-0261-CB39CDCD69EC}"/>
                </a:ext>
              </a:extLst>
            </p:cNvPr>
            <p:cNvSpPr txBox="1"/>
            <p:nvPr/>
          </p:nvSpPr>
          <p:spPr>
            <a:xfrm>
              <a:off x="9037738" y="5649024"/>
              <a:ext cx="508473" cy="261610"/>
            </a:xfrm>
            <a:prstGeom prst="rect">
              <a:avLst/>
            </a:prstGeom>
            <a:noFill/>
          </p:spPr>
          <p:txBody>
            <a:bodyPr wrap="none" rtlCol="0">
              <a:spAutoFit/>
            </a:bodyPr>
            <a:lstStyle/>
            <a:p>
              <a:r>
                <a:rPr kumimoji="1" lang="en-US" altLang="ja-JP" sz="1100" dirty="0"/>
                <a:t>NO.1</a:t>
              </a:r>
              <a:endParaRPr kumimoji="1" lang="ja-JP" altLang="en-US" sz="1100" dirty="0"/>
            </a:p>
          </p:txBody>
        </p:sp>
        <p:sp>
          <p:nvSpPr>
            <p:cNvPr id="59" name="テキスト ボックス 58">
              <a:extLst>
                <a:ext uri="{FF2B5EF4-FFF2-40B4-BE49-F238E27FC236}">
                  <a16:creationId xmlns:a16="http://schemas.microsoft.com/office/drawing/2014/main" id="{3B32BCC4-736E-D1EB-BE04-515A352400C0}"/>
                </a:ext>
              </a:extLst>
            </p:cNvPr>
            <p:cNvSpPr txBox="1"/>
            <p:nvPr/>
          </p:nvSpPr>
          <p:spPr>
            <a:xfrm>
              <a:off x="9217490" y="5368286"/>
              <a:ext cx="508473" cy="261610"/>
            </a:xfrm>
            <a:prstGeom prst="rect">
              <a:avLst/>
            </a:prstGeom>
            <a:noFill/>
          </p:spPr>
          <p:txBody>
            <a:bodyPr wrap="none" rtlCol="0">
              <a:spAutoFit/>
            </a:bodyPr>
            <a:lstStyle/>
            <a:p>
              <a:r>
                <a:rPr kumimoji="1" lang="en-US" altLang="ja-JP" sz="1100" dirty="0"/>
                <a:t>NO.2</a:t>
              </a:r>
              <a:endParaRPr kumimoji="1" lang="ja-JP" altLang="en-US" sz="1100" dirty="0"/>
            </a:p>
          </p:txBody>
        </p:sp>
        <p:sp>
          <p:nvSpPr>
            <p:cNvPr id="60" name="テキスト ボックス 59">
              <a:extLst>
                <a:ext uri="{FF2B5EF4-FFF2-40B4-BE49-F238E27FC236}">
                  <a16:creationId xmlns:a16="http://schemas.microsoft.com/office/drawing/2014/main" id="{61125F8D-6B44-80E7-4637-DE1EA6D49366}"/>
                </a:ext>
              </a:extLst>
            </p:cNvPr>
            <p:cNvSpPr txBox="1"/>
            <p:nvPr/>
          </p:nvSpPr>
          <p:spPr>
            <a:xfrm>
              <a:off x="9443743" y="5067316"/>
              <a:ext cx="508473" cy="261610"/>
            </a:xfrm>
            <a:prstGeom prst="rect">
              <a:avLst/>
            </a:prstGeom>
            <a:noFill/>
          </p:spPr>
          <p:txBody>
            <a:bodyPr wrap="none" rtlCol="0">
              <a:spAutoFit/>
            </a:bodyPr>
            <a:lstStyle/>
            <a:p>
              <a:r>
                <a:rPr kumimoji="1" lang="en-US" altLang="ja-JP" sz="1100" dirty="0"/>
                <a:t>NO.3</a:t>
              </a:r>
              <a:endParaRPr kumimoji="1" lang="ja-JP" altLang="en-US" sz="1100" dirty="0"/>
            </a:p>
          </p:txBody>
        </p:sp>
        <p:sp>
          <p:nvSpPr>
            <p:cNvPr id="61" name="テキスト ボックス 60">
              <a:extLst>
                <a:ext uri="{FF2B5EF4-FFF2-40B4-BE49-F238E27FC236}">
                  <a16:creationId xmlns:a16="http://schemas.microsoft.com/office/drawing/2014/main" id="{8C65901C-B1B3-9FC4-EDF8-94192DAA1502}"/>
                </a:ext>
              </a:extLst>
            </p:cNvPr>
            <p:cNvSpPr txBox="1"/>
            <p:nvPr/>
          </p:nvSpPr>
          <p:spPr>
            <a:xfrm>
              <a:off x="10069949" y="4758559"/>
              <a:ext cx="508473" cy="261610"/>
            </a:xfrm>
            <a:prstGeom prst="rect">
              <a:avLst/>
            </a:prstGeom>
            <a:noFill/>
          </p:spPr>
          <p:txBody>
            <a:bodyPr wrap="none" rtlCol="0">
              <a:spAutoFit/>
            </a:bodyPr>
            <a:lstStyle/>
            <a:p>
              <a:r>
                <a:rPr kumimoji="1" lang="en-US" altLang="ja-JP" sz="1100" dirty="0"/>
                <a:t>NO.4</a:t>
              </a:r>
              <a:endParaRPr kumimoji="1" lang="ja-JP" altLang="en-US" sz="1100" dirty="0"/>
            </a:p>
          </p:txBody>
        </p:sp>
        <p:sp>
          <p:nvSpPr>
            <p:cNvPr id="62" name="テキスト ボックス 61">
              <a:extLst>
                <a:ext uri="{FF2B5EF4-FFF2-40B4-BE49-F238E27FC236}">
                  <a16:creationId xmlns:a16="http://schemas.microsoft.com/office/drawing/2014/main" id="{2A7FED44-B00F-3C80-DC83-2838F3F4A822}"/>
                </a:ext>
              </a:extLst>
            </p:cNvPr>
            <p:cNvSpPr txBox="1"/>
            <p:nvPr/>
          </p:nvSpPr>
          <p:spPr>
            <a:xfrm>
              <a:off x="10208419" y="5022575"/>
              <a:ext cx="508473" cy="261610"/>
            </a:xfrm>
            <a:prstGeom prst="rect">
              <a:avLst/>
            </a:prstGeom>
            <a:noFill/>
          </p:spPr>
          <p:txBody>
            <a:bodyPr wrap="none" rtlCol="0">
              <a:spAutoFit/>
            </a:bodyPr>
            <a:lstStyle/>
            <a:p>
              <a:r>
                <a:rPr kumimoji="1" lang="en-US" altLang="ja-JP" sz="1100" dirty="0"/>
                <a:t>NO.5</a:t>
              </a:r>
              <a:endParaRPr kumimoji="1" lang="ja-JP" altLang="en-US" sz="1100" dirty="0"/>
            </a:p>
          </p:txBody>
        </p:sp>
        <p:sp>
          <p:nvSpPr>
            <p:cNvPr id="63" name="テキスト ボックス 62">
              <a:extLst>
                <a:ext uri="{FF2B5EF4-FFF2-40B4-BE49-F238E27FC236}">
                  <a16:creationId xmlns:a16="http://schemas.microsoft.com/office/drawing/2014/main" id="{21519E2A-E933-7408-6D3B-C4CC162F4677}"/>
                </a:ext>
              </a:extLst>
            </p:cNvPr>
            <p:cNvSpPr txBox="1"/>
            <p:nvPr/>
          </p:nvSpPr>
          <p:spPr>
            <a:xfrm>
              <a:off x="10369681" y="5328979"/>
              <a:ext cx="508473" cy="261610"/>
            </a:xfrm>
            <a:prstGeom prst="rect">
              <a:avLst/>
            </a:prstGeom>
            <a:noFill/>
          </p:spPr>
          <p:txBody>
            <a:bodyPr wrap="none" rtlCol="0">
              <a:spAutoFit/>
            </a:bodyPr>
            <a:lstStyle/>
            <a:p>
              <a:r>
                <a:rPr kumimoji="1" lang="en-US" altLang="ja-JP" sz="1100" dirty="0"/>
                <a:t>NO.6</a:t>
              </a:r>
              <a:endParaRPr kumimoji="1" lang="ja-JP" altLang="en-US" sz="1100" dirty="0"/>
            </a:p>
          </p:txBody>
        </p:sp>
        <p:sp>
          <p:nvSpPr>
            <p:cNvPr id="64" name="テキスト ボックス 63">
              <a:extLst>
                <a:ext uri="{FF2B5EF4-FFF2-40B4-BE49-F238E27FC236}">
                  <a16:creationId xmlns:a16="http://schemas.microsoft.com/office/drawing/2014/main" id="{537025FE-EECD-E64F-5EEA-582FF6766F0A}"/>
                </a:ext>
              </a:extLst>
            </p:cNvPr>
            <p:cNvSpPr txBox="1"/>
            <p:nvPr/>
          </p:nvSpPr>
          <p:spPr>
            <a:xfrm>
              <a:off x="10993998" y="5545629"/>
              <a:ext cx="508473" cy="261610"/>
            </a:xfrm>
            <a:prstGeom prst="rect">
              <a:avLst/>
            </a:prstGeom>
            <a:noFill/>
          </p:spPr>
          <p:txBody>
            <a:bodyPr wrap="none" rtlCol="0">
              <a:spAutoFit/>
            </a:bodyPr>
            <a:lstStyle/>
            <a:p>
              <a:r>
                <a:rPr kumimoji="1" lang="en-US" altLang="ja-JP" sz="1100" dirty="0"/>
                <a:t>NO.7</a:t>
              </a:r>
              <a:endParaRPr kumimoji="1" lang="ja-JP" altLang="en-US" sz="1100" dirty="0"/>
            </a:p>
          </p:txBody>
        </p:sp>
        <p:sp>
          <p:nvSpPr>
            <p:cNvPr id="65" name="テキスト ボックス 64">
              <a:extLst>
                <a:ext uri="{FF2B5EF4-FFF2-40B4-BE49-F238E27FC236}">
                  <a16:creationId xmlns:a16="http://schemas.microsoft.com/office/drawing/2014/main" id="{88D8A54D-8AD1-878A-9F71-FE4E8AF16C03}"/>
                </a:ext>
              </a:extLst>
            </p:cNvPr>
            <p:cNvSpPr txBox="1"/>
            <p:nvPr/>
          </p:nvSpPr>
          <p:spPr>
            <a:xfrm>
              <a:off x="11277053" y="5218368"/>
              <a:ext cx="508473" cy="261610"/>
            </a:xfrm>
            <a:prstGeom prst="rect">
              <a:avLst/>
            </a:prstGeom>
            <a:noFill/>
          </p:spPr>
          <p:txBody>
            <a:bodyPr wrap="none" rtlCol="0">
              <a:spAutoFit/>
            </a:bodyPr>
            <a:lstStyle/>
            <a:p>
              <a:r>
                <a:rPr kumimoji="1" lang="en-US" altLang="ja-JP" sz="1100" dirty="0"/>
                <a:t>NO.8</a:t>
              </a:r>
              <a:endParaRPr kumimoji="1" lang="ja-JP" altLang="en-US" sz="1100" dirty="0"/>
            </a:p>
          </p:txBody>
        </p:sp>
        <p:sp>
          <p:nvSpPr>
            <p:cNvPr id="66" name="テキスト ボックス 65">
              <a:extLst>
                <a:ext uri="{FF2B5EF4-FFF2-40B4-BE49-F238E27FC236}">
                  <a16:creationId xmlns:a16="http://schemas.microsoft.com/office/drawing/2014/main" id="{51905D39-3EE8-C48A-DEAC-47FF42DEA133}"/>
                </a:ext>
              </a:extLst>
            </p:cNvPr>
            <p:cNvSpPr txBox="1"/>
            <p:nvPr/>
          </p:nvSpPr>
          <p:spPr>
            <a:xfrm>
              <a:off x="11502471" y="4956758"/>
              <a:ext cx="508473" cy="261610"/>
            </a:xfrm>
            <a:prstGeom prst="rect">
              <a:avLst/>
            </a:prstGeom>
            <a:noFill/>
          </p:spPr>
          <p:txBody>
            <a:bodyPr wrap="none" rtlCol="0">
              <a:spAutoFit/>
            </a:bodyPr>
            <a:lstStyle/>
            <a:p>
              <a:r>
                <a:rPr kumimoji="1" lang="en-US" altLang="ja-JP" sz="1100" dirty="0"/>
                <a:t>NO.9</a:t>
              </a:r>
              <a:endParaRPr kumimoji="1" lang="ja-JP" altLang="en-US" sz="1100" dirty="0"/>
            </a:p>
          </p:txBody>
        </p:sp>
      </p:grpSp>
    </p:spTree>
    <p:extLst>
      <p:ext uri="{BB962C8B-B14F-4D97-AF65-F5344CB8AC3E}">
        <p14:creationId xmlns:p14="http://schemas.microsoft.com/office/powerpoint/2010/main" val="859781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3775311582"/>
              </p:ext>
            </p:extLst>
          </p:nvPr>
        </p:nvGraphicFramePr>
        <p:xfrm>
          <a:off x="497711" y="911916"/>
          <a:ext cx="11558454" cy="5590484"/>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5096842">
                <a:tc>
                  <a:txBody>
                    <a:bodyPr/>
                    <a:lstStyle/>
                    <a:p>
                      <a:pPr algn="ctr"/>
                      <a:r>
                        <a:rPr kumimoji="1" lang="en-US" altLang="ja-JP" sz="1600" dirty="0">
                          <a:solidFill>
                            <a:schemeClr val="tx1"/>
                          </a:solidFill>
                          <a:latin typeface="+mn-ea"/>
                          <a:ea typeface="+mn-ea"/>
                        </a:rPr>
                        <a:t>2</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線形データ機能</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機能追加</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(5/5)</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2410847674"/>
                  </a:ext>
                </a:extLst>
              </a:tr>
            </a:tbl>
          </a:graphicData>
        </a:graphic>
      </p:graphicFrame>
      <p:sp>
        <p:nvSpPr>
          <p:cNvPr id="30" name="テキスト ボックス 29">
            <a:extLst>
              <a:ext uri="{FF2B5EF4-FFF2-40B4-BE49-F238E27FC236}">
                <a16:creationId xmlns:a16="http://schemas.microsoft.com/office/drawing/2014/main" id="{5F3C50DA-D198-9E8D-FA91-A060116C3E5A}"/>
              </a:ext>
            </a:extLst>
          </p:cNvPr>
          <p:cNvSpPr txBox="1"/>
          <p:nvPr/>
        </p:nvSpPr>
        <p:spPr>
          <a:xfrm>
            <a:off x="5538035" y="2631501"/>
            <a:ext cx="4631396" cy="954107"/>
          </a:xfrm>
          <a:prstGeom prst="rect">
            <a:avLst/>
          </a:prstGeom>
          <a:noFill/>
        </p:spPr>
        <p:txBody>
          <a:bodyPr wrap="none" rtlCol="0">
            <a:spAutoFit/>
          </a:bodyPr>
          <a:lstStyle/>
          <a:p>
            <a:r>
              <a:rPr kumimoji="1" lang="ja-JP" altLang="en-US" sz="1400" dirty="0"/>
              <a:t>・出力：</a:t>
            </a:r>
            <a:r>
              <a:rPr kumimoji="1" lang="en-US" altLang="ja-JP" sz="1400" dirty="0"/>
              <a:t>sim</a:t>
            </a:r>
            <a:r>
              <a:rPr kumimoji="1" lang="ja-JP" altLang="en-US" sz="1400" dirty="0"/>
              <a:t>ファイルを出力可能</a:t>
            </a:r>
            <a:endParaRPr kumimoji="1" lang="en-US" altLang="ja-JP" sz="1400" dirty="0"/>
          </a:p>
          <a:p>
            <a:r>
              <a:rPr kumimoji="1" lang="ja-JP" altLang="en-US" sz="1400" dirty="0"/>
              <a:t>・断面図出力：</a:t>
            </a:r>
            <a:r>
              <a:rPr kumimoji="1" lang="en-US" altLang="ja-JP" sz="1400" dirty="0" err="1"/>
              <a:t>dxf</a:t>
            </a:r>
            <a:r>
              <a:rPr kumimoji="1" lang="ja-JP" altLang="en-US" sz="1400" dirty="0"/>
              <a:t>ファイルを出力可能</a:t>
            </a:r>
            <a:endParaRPr kumimoji="1" lang="en-US" altLang="ja-JP" sz="1400" dirty="0"/>
          </a:p>
          <a:p>
            <a:r>
              <a:rPr kumimoji="1" lang="ja-JP" altLang="en-US" sz="1400" dirty="0"/>
              <a:t>・名称変更：アップロード</a:t>
            </a:r>
            <a:r>
              <a:rPr kumimoji="1" lang="en-US" altLang="ja-JP" sz="1400" dirty="0"/>
              <a:t>(</a:t>
            </a:r>
            <a:r>
              <a:rPr kumimoji="1" lang="ja-JP" altLang="en-US" sz="1400" dirty="0"/>
              <a:t>作成</a:t>
            </a:r>
            <a:r>
              <a:rPr kumimoji="1" lang="en-US" altLang="ja-JP" sz="1400" dirty="0"/>
              <a:t>)</a:t>
            </a:r>
            <a:r>
              <a:rPr kumimoji="1" lang="ja-JP" altLang="en-US" sz="1400" dirty="0"/>
              <a:t>線形データ名変更可能</a:t>
            </a:r>
            <a:endParaRPr kumimoji="1" lang="en-US" altLang="ja-JP" sz="1400" dirty="0"/>
          </a:p>
          <a:p>
            <a:r>
              <a:rPr kumimoji="1" lang="ja-JP" altLang="en-US" sz="1400" dirty="0"/>
              <a:t>・断面の編集：線形設定値の変更が可能</a:t>
            </a:r>
          </a:p>
        </p:txBody>
      </p:sp>
      <p:sp>
        <p:nvSpPr>
          <p:cNvPr id="31" name="テキスト ボックス 30">
            <a:extLst>
              <a:ext uri="{FF2B5EF4-FFF2-40B4-BE49-F238E27FC236}">
                <a16:creationId xmlns:a16="http://schemas.microsoft.com/office/drawing/2014/main" id="{73D18D78-E401-C22C-7788-6CEB545FA23B}"/>
              </a:ext>
            </a:extLst>
          </p:cNvPr>
          <p:cNvSpPr txBox="1"/>
          <p:nvPr/>
        </p:nvSpPr>
        <p:spPr>
          <a:xfrm>
            <a:off x="3077406" y="1744424"/>
            <a:ext cx="4673074" cy="307777"/>
          </a:xfrm>
          <a:prstGeom prst="rect">
            <a:avLst/>
          </a:prstGeom>
          <a:noFill/>
        </p:spPr>
        <p:txBody>
          <a:bodyPr wrap="none" rtlCol="0">
            <a:spAutoFit/>
          </a:bodyPr>
          <a:lstStyle/>
          <a:p>
            <a:r>
              <a:rPr kumimoji="1" lang="ja-JP" altLang="en-US" sz="1400" dirty="0"/>
              <a:t>線形データリストの三点リーダ</a:t>
            </a:r>
            <a:r>
              <a:rPr kumimoji="1" lang="en-US" altLang="ja-JP" sz="1400" dirty="0"/>
              <a:t>―</a:t>
            </a:r>
            <a:r>
              <a:rPr kumimoji="1" lang="ja-JP" altLang="en-US" sz="1400" dirty="0"/>
              <a:t>より編集が可能です。</a:t>
            </a:r>
          </a:p>
        </p:txBody>
      </p:sp>
      <p:sp>
        <p:nvSpPr>
          <p:cNvPr id="34" name="テキスト ボックス 33">
            <a:extLst>
              <a:ext uri="{FF2B5EF4-FFF2-40B4-BE49-F238E27FC236}">
                <a16:creationId xmlns:a16="http://schemas.microsoft.com/office/drawing/2014/main" id="{33C77DFC-5F15-DC41-C43A-623A5615EE9A}"/>
              </a:ext>
            </a:extLst>
          </p:cNvPr>
          <p:cNvSpPr txBox="1"/>
          <p:nvPr/>
        </p:nvSpPr>
        <p:spPr>
          <a:xfrm>
            <a:off x="2948505" y="1486022"/>
            <a:ext cx="1261884" cy="307777"/>
          </a:xfrm>
          <a:prstGeom prst="rect">
            <a:avLst/>
          </a:prstGeom>
          <a:noFill/>
        </p:spPr>
        <p:txBody>
          <a:bodyPr wrap="none" rtlCol="0">
            <a:spAutoFit/>
          </a:bodyPr>
          <a:lstStyle/>
          <a:p>
            <a:r>
              <a:rPr kumimoji="1" lang="en-US" altLang="ja-JP" sz="1400" dirty="0"/>
              <a:t>【</a:t>
            </a:r>
            <a:r>
              <a:rPr kumimoji="1" lang="ja-JP" altLang="en-US" sz="1400" dirty="0"/>
              <a:t>編集機能</a:t>
            </a:r>
            <a:r>
              <a:rPr kumimoji="1" lang="en-US" altLang="ja-JP" sz="1400" dirty="0"/>
              <a:t>】</a:t>
            </a:r>
            <a:endParaRPr kumimoji="1" lang="ja-JP" altLang="en-US" sz="1400" dirty="0"/>
          </a:p>
        </p:txBody>
      </p:sp>
      <p:grpSp>
        <p:nvGrpSpPr>
          <p:cNvPr id="2" name="グループ化 1">
            <a:extLst>
              <a:ext uri="{FF2B5EF4-FFF2-40B4-BE49-F238E27FC236}">
                <a16:creationId xmlns:a16="http://schemas.microsoft.com/office/drawing/2014/main" id="{8B8CC0D4-69CE-D39A-9464-8099568F2ED4}"/>
              </a:ext>
            </a:extLst>
          </p:cNvPr>
          <p:cNvGrpSpPr/>
          <p:nvPr/>
        </p:nvGrpSpPr>
        <p:grpSpPr>
          <a:xfrm>
            <a:off x="3108810" y="2033683"/>
            <a:ext cx="2484642" cy="1783455"/>
            <a:chOff x="3108810" y="4747854"/>
            <a:chExt cx="2484642" cy="1783455"/>
          </a:xfrm>
        </p:grpSpPr>
        <p:pic>
          <p:nvPicPr>
            <p:cNvPr id="5" name="図 4">
              <a:extLst>
                <a:ext uri="{FF2B5EF4-FFF2-40B4-BE49-F238E27FC236}">
                  <a16:creationId xmlns:a16="http://schemas.microsoft.com/office/drawing/2014/main" id="{487FE91A-4169-5A71-245C-A0C20988FE54}"/>
                </a:ext>
              </a:extLst>
            </p:cNvPr>
            <p:cNvPicPr>
              <a:picLocks noChangeAspect="1"/>
            </p:cNvPicPr>
            <p:nvPr/>
          </p:nvPicPr>
          <p:blipFill>
            <a:blip r:embed="rId2"/>
            <a:stretch>
              <a:fillRect/>
            </a:stretch>
          </p:blipFill>
          <p:spPr>
            <a:xfrm>
              <a:off x="3108810" y="4747854"/>
              <a:ext cx="2484642" cy="1783455"/>
            </a:xfrm>
            <a:prstGeom prst="rect">
              <a:avLst/>
            </a:prstGeom>
          </p:spPr>
        </p:pic>
        <p:sp>
          <p:nvSpPr>
            <p:cNvPr id="35" name="正方形/長方形 34">
              <a:extLst>
                <a:ext uri="{FF2B5EF4-FFF2-40B4-BE49-F238E27FC236}">
                  <a16:creationId xmlns:a16="http://schemas.microsoft.com/office/drawing/2014/main" id="{CEA7CBA1-1120-B2D8-C501-F13DADAFCF35}"/>
                </a:ext>
              </a:extLst>
            </p:cNvPr>
            <p:cNvSpPr/>
            <p:nvPr/>
          </p:nvSpPr>
          <p:spPr>
            <a:xfrm>
              <a:off x="4765875" y="5184203"/>
              <a:ext cx="772160" cy="12791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CA96974C-A722-E073-1799-2AF7FC42501D}"/>
                </a:ext>
              </a:extLst>
            </p:cNvPr>
            <p:cNvSpPr/>
            <p:nvPr/>
          </p:nvSpPr>
          <p:spPr>
            <a:xfrm>
              <a:off x="4678751" y="4931072"/>
              <a:ext cx="276300" cy="26122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コネクタ: カギ線 36">
              <a:extLst>
                <a:ext uri="{FF2B5EF4-FFF2-40B4-BE49-F238E27FC236}">
                  <a16:creationId xmlns:a16="http://schemas.microsoft.com/office/drawing/2014/main" id="{14E8A35B-67AF-4996-9F6D-C8B544B36DC0}"/>
                </a:ext>
              </a:extLst>
            </p:cNvPr>
            <p:cNvCxnSpPr>
              <a:cxnSpLocks/>
              <a:stCxn id="36" idx="3"/>
              <a:endCxn id="35" idx="0"/>
            </p:cNvCxnSpPr>
            <p:nvPr/>
          </p:nvCxnSpPr>
          <p:spPr>
            <a:xfrm>
              <a:off x="4955051" y="5061686"/>
              <a:ext cx="196904" cy="122517"/>
            </a:xfrm>
            <a:prstGeom prst="bentConnector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81DA3170-6504-93A2-B917-194826F9101A}"/>
              </a:ext>
            </a:extLst>
          </p:cNvPr>
          <p:cNvSpPr txBox="1"/>
          <p:nvPr/>
        </p:nvSpPr>
        <p:spPr>
          <a:xfrm>
            <a:off x="3077406" y="3927192"/>
            <a:ext cx="6301725" cy="307777"/>
          </a:xfrm>
          <a:prstGeom prst="rect">
            <a:avLst/>
          </a:prstGeom>
          <a:noFill/>
        </p:spPr>
        <p:txBody>
          <a:bodyPr wrap="none" rtlCol="0">
            <a:spAutoFit/>
          </a:bodyPr>
          <a:lstStyle/>
          <a:p>
            <a:r>
              <a:rPr kumimoji="1" lang="ja-JP" altLang="en-US" sz="1400" dirty="0"/>
              <a:t>出力したファイルは他</a:t>
            </a:r>
            <a:r>
              <a:rPr kumimoji="1" lang="en-US" altLang="ja-JP" sz="1400" dirty="0"/>
              <a:t>CAD</a:t>
            </a:r>
            <a:r>
              <a:rPr kumimoji="1" lang="ja-JP" altLang="en-US" sz="1400" dirty="0"/>
              <a:t>ソフトで断面表示が（測点表記あり）可能です。</a:t>
            </a:r>
            <a:endParaRPr kumimoji="1" lang="en-US" altLang="ja-JP" sz="1400" dirty="0"/>
          </a:p>
        </p:txBody>
      </p:sp>
      <p:pic>
        <p:nvPicPr>
          <p:cNvPr id="7" name="図 6">
            <a:extLst>
              <a:ext uri="{FF2B5EF4-FFF2-40B4-BE49-F238E27FC236}">
                <a16:creationId xmlns:a16="http://schemas.microsoft.com/office/drawing/2014/main" id="{F89D092E-29E3-D543-6BF1-5B12BD036E2F}"/>
              </a:ext>
            </a:extLst>
          </p:cNvPr>
          <p:cNvPicPr>
            <a:picLocks noChangeAspect="1"/>
          </p:cNvPicPr>
          <p:nvPr/>
        </p:nvPicPr>
        <p:blipFill>
          <a:blip r:embed="rId3"/>
          <a:stretch>
            <a:fillRect/>
          </a:stretch>
        </p:blipFill>
        <p:spPr>
          <a:xfrm>
            <a:off x="3149198" y="4241570"/>
            <a:ext cx="2575958" cy="2163346"/>
          </a:xfrm>
          <a:prstGeom prst="rect">
            <a:avLst/>
          </a:prstGeom>
        </p:spPr>
      </p:pic>
    </p:spTree>
    <p:extLst>
      <p:ext uri="{BB962C8B-B14F-4D97-AF65-F5344CB8AC3E}">
        <p14:creationId xmlns:p14="http://schemas.microsoft.com/office/powerpoint/2010/main" val="1142938278"/>
      </p:ext>
    </p:extLst>
  </p:cSld>
  <p:clrMapOvr>
    <a:masterClrMapping/>
  </p:clrMapOvr>
</p:sld>
</file>

<file path=ppt/theme/theme1.xml><?xml version="1.0" encoding="utf-8"?>
<a:theme xmlns:a="http://schemas.openxmlformats.org/drawingml/2006/main" name="表紙">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インデックス">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コンテンツ扉">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説明ページ">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288394CA23402B409981E2E75D0C0376" ma:contentTypeVersion="2" ma:contentTypeDescription="新しいドキュメントを作成します。" ma:contentTypeScope="" ma:versionID="08e53c7cec538f5ff16fe8f1f88ef101">
  <xsd:schema xmlns:xsd="http://www.w3.org/2001/XMLSchema" xmlns:xs="http://www.w3.org/2001/XMLSchema" xmlns:p="http://schemas.microsoft.com/office/2006/metadata/properties" xmlns:ns3="a9389fa2-add8-4853-8b42-44b440df2f1e" targetNamespace="http://schemas.microsoft.com/office/2006/metadata/properties" ma:root="true" ma:fieldsID="f1fb61fb774e5f806a9ab0a12dd1cf14" ns3:_="">
    <xsd:import namespace="a9389fa2-add8-4853-8b42-44b440df2f1e"/>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389fa2-add8-4853-8b42-44b440df2f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20F481-E198-416A-84A7-0B1B2644A2E8}">
  <ds:schemaRefs>
    <ds:schemaRef ds:uri="http://schemas.microsoft.com/sharepoint/v3/contenttype/forms"/>
  </ds:schemaRefs>
</ds:datastoreItem>
</file>

<file path=customXml/itemProps2.xml><?xml version="1.0" encoding="utf-8"?>
<ds:datastoreItem xmlns:ds="http://schemas.openxmlformats.org/officeDocument/2006/customXml" ds:itemID="{021EF08D-F8DA-4975-B7B2-B9EB78E5EC19}">
  <ds:schemaRefs>
    <ds:schemaRef ds:uri="http://schemas.microsoft.com/office/2006/documentManagement/types"/>
    <ds:schemaRef ds:uri="http://schemas.microsoft.com/office/2006/metadata/properties"/>
    <ds:schemaRef ds:uri="a9389fa2-add8-4853-8b42-44b440df2f1e"/>
    <ds:schemaRef ds:uri="http://schemas.openxmlformats.org/package/2006/metadata/core-properties"/>
    <ds:schemaRef ds:uri="http://www.w3.org/XML/1998/namespace"/>
    <ds:schemaRef ds:uri="http://purl.org/dc/elements/1.1/"/>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997641F7-52D0-460F-9EEA-84C7AE2CCB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389fa2-add8-4853-8b42-44b440df2f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51139</TotalTime>
  <Words>2199</Words>
  <Application>Microsoft Office PowerPoint</Application>
  <PresentationFormat>ワイド画面</PresentationFormat>
  <Paragraphs>294</Paragraphs>
  <Slides>18</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4</vt:i4>
      </vt:variant>
      <vt:variant>
        <vt:lpstr>スライド タイトル</vt:lpstr>
      </vt:variant>
      <vt:variant>
        <vt:i4>18</vt:i4>
      </vt:variant>
    </vt:vector>
  </HeadingPairs>
  <TitlesOfParts>
    <vt:vector size="29" baseType="lpstr">
      <vt:lpstr>Meiryo UI</vt:lpstr>
      <vt:lpstr>小塚ゴシック Pr6N B</vt:lpstr>
      <vt:lpstr>游ゴシック</vt:lpstr>
      <vt:lpstr>游ゴシック Light</vt:lpstr>
      <vt:lpstr>游ゴシック Medium</vt:lpstr>
      <vt:lpstr>Arial</vt:lpstr>
      <vt:lpstr>Lucida Sans Unicode</vt:lpstr>
      <vt:lpstr>表紙</vt:lpstr>
      <vt:lpstr>インデックス</vt:lpstr>
      <vt:lpstr>コンテンツ扉</vt:lpstr>
      <vt:lpstr>説明ページ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石上 学</dc:creator>
  <cp:lastModifiedBy>Hashimoto, Chie / 橋本　知依</cp:lastModifiedBy>
  <cp:revision>311</cp:revision>
  <dcterms:created xsi:type="dcterms:W3CDTF">2021-03-26T09:54:52Z</dcterms:created>
  <dcterms:modified xsi:type="dcterms:W3CDTF">2024-05-28T04:47:13Z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0x010100288394CA23402B409981E2E75D0C0376</vt:lpwstr>
  </property>
</Properties>
</file>