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sldIdLst>
    <p:sldId id="303" r:id="rId8"/>
    <p:sldId id="305" r:id="rId9"/>
    <p:sldId id="2146847946" r:id="rId10"/>
    <p:sldId id="2146847945" r:id="rId11"/>
    <p:sldId id="2146847944" r:id="rId12"/>
    <p:sldId id="2146847943" r:id="rId13"/>
    <p:sldId id="30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  <a:srgbClr val="FFFF00"/>
    <a:srgbClr val="107C41"/>
    <a:srgbClr val="4472C4"/>
    <a:srgbClr val="0000DA"/>
    <a:srgbClr val="6600CC"/>
    <a:srgbClr val="CBCBCB"/>
    <a:srgbClr val="E7E7E7"/>
    <a:srgbClr val="106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EA8B35-DD5F-4C9E-807B-9646C1AB897F}" v="58" dt="2024-06-17T15:42:10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2" autoAdjust="0"/>
    <p:restoredTop sz="93545" autoAdjust="0"/>
  </p:normalViewPr>
  <p:slideViewPr>
    <p:cSldViewPr snapToGrid="0">
      <p:cViewPr>
        <p:scale>
          <a:sx n="100" d="100"/>
          <a:sy n="100" d="100"/>
        </p:scale>
        <p:origin x="1176" y="34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himoto, Chie / 橋本　知依" userId="d974ff01-1f92-419a-ba7c-6fd3fb8463af" providerId="ADAL" clId="{4224465C-F775-4C2E-883D-D0BAD81428DA}"/>
    <pc:docChg chg="undo custSel addSld delSld modSld">
      <pc:chgData name="Hashimoto, Chie / 橋本　知依" userId="d974ff01-1f92-419a-ba7c-6fd3fb8463af" providerId="ADAL" clId="{4224465C-F775-4C2E-883D-D0BAD81428DA}" dt="2023-12-19T05:55:31.140" v="38" actId="207"/>
      <pc:docMkLst>
        <pc:docMk/>
      </pc:docMkLst>
      <pc:sldChg chg="modSp mod">
        <pc:chgData name="Hashimoto, Chie / 橋本　知依" userId="d974ff01-1f92-419a-ba7c-6fd3fb8463af" providerId="ADAL" clId="{4224465C-F775-4C2E-883D-D0BAD81428DA}" dt="2023-12-18T06:59:04.623" v="4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4224465C-F775-4C2E-883D-D0BAD81428DA}" dt="2023-12-18T06:59:04.623" v="4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4224465C-F775-4C2E-883D-D0BAD81428DA}" dt="2023-12-18T06:59:29.360" v="22" actId="1076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4224465C-F775-4C2E-883D-D0BAD81428DA}" dt="2023-12-18T06:59:09.172" v="7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4224465C-F775-4C2E-883D-D0BAD81428DA}" dt="2023-12-18T06:59:15.908" v="11" actId="478"/>
          <ac:spMkLst>
            <pc:docMk/>
            <pc:sldMk cId="509033882" sldId="305"/>
            <ac:spMk id="11" creationId="{3ADDD8EC-C1B4-E70C-908C-6BE67E43E783}"/>
          </ac:spMkLst>
        </pc:spChg>
        <pc:spChg chg="del">
          <ac:chgData name="Hashimoto, Chie / 橋本　知依" userId="d974ff01-1f92-419a-ba7c-6fd3fb8463af" providerId="ADAL" clId="{4224465C-F775-4C2E-883D-D0BAD81428DA}" dt="2023-12-18T06:59:22.489" v="17" actId="478"/>
          <ac:spMkLst>
            <pc:docMk/>
            <pc:sldMk cId="509033882" sldId="305"/>
            <ac:spMk id="12" creationId="{188BBF18-AA01-3C7A-3DB4-76531096EC4E}"/>
          </ac:spMkLst>
        </pc:spChg>
        <pc:spChg chg="del">
          <ac:chgData name="Hashimoto, Chie / 橋本　知依" userId="d974ff01-1f92-419a-ba7c-6fd3fb8463af" providerId="ADAL" clId="{4224465C-F775-4C2E-883D-D0BAD81428DA}" dt="2023-12-18T06:59:21.441" v="16" actId="478"/>
          <ac:spMkLst>
            <pc:docMk/>
            <pc:sldMk cId="509033882" sldId="305"/>
            <ac:spMk id="13" creationId="{85B49F9C-8B12-C528-3F70-F168F796E997}"/>
          </ac:spMkLst>
        </pc:spChg>
        <pc:spChg chg="mod">
          <ac:chgData name="Hashimoto, Chie / 橋本　知依" userId="d974ff01-1f92-419a-ba7c-6fd3fb8463af" providerId="ADAL" clId="{4224465C-F775-4C2E-883D-D0BAD81428DA}" dt="2023-12-18T06:59:29.360" v="22" actId="1076"/>
          <ac:spMkLst>
            <pc:docMk/>
            <pc:sldMk cId="509033882" sldId="305"/>
            <ac:spMk id="14" creationId="{BB90BE3B-5A36-673B-F9BC-09C4B084F7BF}"/>
          </ac:spMkLst>
        </pc:spChg>
        <pc:spChg chg="del">
          <ac:chgData name="Hashimoto, Chie / 橋本　知依" userId="d974ff01-1f92-419a-ba7c-6fd3fb8463af" providerId="ADAL" clId="{4224465C-F775-4C2E-883D-D0BAD81428DA}" dt="2023-12-18T06:59:20.085" v="15" actId="478"/>
          <ac:spMkLst>
            <pc:docMk/>
            <pc:sldMk cId="509033882" sldId="305"/>
            <ac:spMk id="15" creationId="{E2A4D75F-03AE-7B6F-61FB-02B3A101EF21}"/>
          </ac:spMkLst>
        </pc:spChg>
        <pc:spChg chg="del">
          <ac:chgData name="Hashimoto, Chie / 橋本　知依" userId="d974ff01-1f92-419a-ba7c-6fd3fb8463af" providerId="ADAL" clId="{4224465C-F775-4C2E-883D-D0BAD81428DA}" dt="2023-12-18T06:59:17.241" v="12" actId="478"/>
          <ac:spMkLst>
            <pc:docMk/>
            <pc:sldMk cId="509033882" sldId="305"/>
            <ac:spMk id="17" creationId="{8DE1E380-AD9F-3A6C-1DBC-74A5F99AB546}"/>
          </ac:spMkLst>
        </pc:spChg>
        <pc:grpChg chg="add del mod">
          <ac:chgData name="Hashimoto, Chie / 橋本　知依" userId="d974ff01-1f92-419a-ba7c-6fd3fb8463af" providerId="ADAL" clId="{4224465C-F775-4C2E-883D-D0BAD81428DA}" dt="2023-12-18T06:59:27.748" v="21" actId="1076"/>
          <ac:grpSpMkLst>
            <pc:docMk/>
            <pc:sldMk cId="509033882" sldId="305"/>
            <ac:grpSpMk id="42" creationId="{6CF64B5C-7EB6-170D-432D-FE94358CB960}"/>
          </ac:grpSpMkLst>
        </pc:grpChg>
        <pc:graphicFrameChg chg="modGraphic">
          <ac:chgData name="Hashimoto, Chie / 橋本　知依" userId="d974ff01-1f92-419a-ba7c-6fd3fb8463af" providerId="ADAL" clId="{4224465C-F775-4C2E-883D-D0BAD81428DA}" dt="2023-12-18T06:59:13.494" v="10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cxnChg chg="mod">
          <ac:chgData name="Hashimoto, Chie / 橋本　知依" userId="d974ff01-1f92-419a-ba7c-6fd3fb8463af" providerId="ADAL" clId="{4224465C-F775-4C2E-883D-D0BAD81428DA}" dt="2023-12-18T06:59:18.830" v="14" actId="478"/>
          <ac:cxnSpMkLst>
            <pc:docMk/>
            <pc:sldMk cId="509033882" sldId="305"/>
            <ac:cxnSpMk id="9" creationId="{3DFADB44-0D2F-E784-47C3-D068A698C697}"/>
          </ac:cxnSpMkLst>
        </pc:cxnChg>
        <pc:cxnChg chg="del mod">
          <ac:chgData name="Hashimoto, Chie / 橋本　知依" userId="d974ff01-1f92-419a-ba7c-6fd3fb8463af" providerId="ADAL" clId="{4224465C-F775-4C2E-883D-D0BAD81428DA}" dt="2023-12-18T06:59:23.543" v="18" actId="478"/>
          <ac:cxnSpMkLst>
            <pc:docMk/>
            <pc:sldMk cId="509033882" sldId="305"/>
            <ac:cxnSpMk id="16" creationId="{2FAFEA4D-C2A9-F101-0851-52C92E671BAA}"/>
          </ac:cxnSpMkLst>
        </pc:cxnChg>
      </pc:sldChg>
      <pc:sldChg chg="modSp mod">
        <pc:chgData name="Hashimoto, Chie / 橋本　知依" userId="d974ff01-1f92-419a-ba7c-6fd3fb8463af" providerId="ADAL" clId="{4224465C-F775-4C2E-883D-D0BAD81428DA}" dt="2023-12-18T06:59:47.446" v="31" actId="20577"/>
        <pc:sldMkLst>
          <pc:docMk/>
          <pc:sldMk cId="546968355" sldId="339"/>
        </pc:sldMkLst>
        <pc:graphicFrameChg chg="modGraphic">
          <ac:chgData name="Hashimoto, Chie / 橋本　知依" userId="d974ff01-1f92-419a-ba7c-6fd3fb8463af" providerId="ADAL" clId="{4224465C-F775-4C2E-883D-D0BAD81428DA}" dt="2023-12-18T06:59:47.446" v="31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</pc:sldChg>
      <pc:sldChg chg="del">
        <pc:chgData name="Hashimoto, Chie / 橋本　知依" userId="d974ff01-1f92-419a-ba7c-6fd3fb8463af" providerId="ADAL" clId="{4224465C-F775-4C2E-883D-D0BAD81428DA}" dt="2023-12-18T06:59:40.327" v="23" actId="47"/>
        <pc:sldMkLst>
          <pc:docMk/>
          <pc:sldMk cId="2808810551" sldId="340"/>
        </pc:sldMkLst>
      </pc:sldChg>
      <pc:sldChg chg="delSp modSp add mod">
        <pc:chgData name="Hashimoto, Chie / 橋本　知依" userId="d974ff01-1f92-419a-ba7c-6fd3fb8463af" providerId="ADAL" clId="{4224465C-F775-4C2E-883D-D0BAD81428DA}" dt="2023-12-19T05:55:31.140" v="38" actId="207"/>
        <pc:sldMkLst>
          <pc:docMk/>
          <pc:sldMk cId="2875237215" sldId="340"/>
        </pc:sldMkLst>
        <pc:spChg chg="del">
          <ac:chgData name="Hashimoto, Chie / 橋本　知依" userId="d974ff01-1f92-419a-ba7c-6fd3fb8463af" providerId="ADAL" clId="{4224465C-F775-4C2E-883D-D0BAD81428DA}" dt="2023-12-19T05:53:55.567" v="33" actId="478"/>
          <ac:spMkLst>
            <pc:docMk/>
            <pc:sldMk cId="2875237215" sldId="340"/>
            <ac:spMk id="2" creationId="{79835C0F-A6A9-C8CE-FAA1-B4E98125CF23}"/>
          </ac:spMkLst>
        </pc:spChg>
        <pc:spChg chg="mod">
          <ac:chgData name="Hashimoto, Chie / 橋本　知依" userId="d974ff01-1f92-419a-ba7c-6fd3fb8463af" providerId="ADAL" clId="{4224465C-F775-4C2E-883D-D0BAD81428DA}" dt="2023-12-19T05:55:00.312" v="35" actId="13926"/>
          <ac:spMkLst>
            <pc:docMk/>
            <pc:sldMk cId="2875237215" sldId="340"/>
            <ac:spMk id="7" creationId="{BA736436-5633-2A32-1577-A1CFEFBE9E3C}"/>
          </ac:spMkLst>
        </pc:spChg>
        <pc:spChg chg="mod">
          <ac:chgData name="Hashimoto, Chie / 橋本　知依" userId="d974ff01-1f92-419a-ba7c-6fd3fb8463af" providerId="ADAL" clId="{4224465C-F775-4C2E-883D-D0BAD81428DA}" dt="2023-12-19T05:55:31.140" v="38" actId="207"/>
          <ac:spMkLst>
            <pc:docMk/>
            <pc:sldMk cId="2875237215" sldId="340"/>
            <ac:spMk id="8" creationId="{4D8BC9A6-057F-9D12-6ABE-134908070534}"/>
          </ac:spMkLst>
        </pc:spChg>
      </pc:sldChg>
      <pc:sldChg chg="modSp mod">
        <pc:chgData name="Hashimoto, Chie / 橋本　知依" userId="d974ff01-1f92-419a-ba7c-6fd3fb8463af" providerId="ADAL" clId="{4224465C-F775-4C2E-883D-D0BAD81428DA}" dt="2023-12-18T06:59:43.723" v="27" actId="20577"/>
        <pc:sldMkLst>
          <pc:docMk/>
          <pc:sldMk cId="736235912" sldId="342"/>
        </pc:sldMkLst>
        <pc:graphicFrameChg chg="modGraphic">
          <ac:chgData name="Hashimoto, Chie / 橋本　知依" userId="d974ff01-1f92-419a-ba7c-6fd3fb8463af" providerId="ADAL" clId="{4224465C-F775-4C2E-883D-D0BAD81428DA}" dt="2023-12-18T06:59:43.723" v="27" actId="20577"/>
          <ac:graphicFrameMkLst>
            <pc:docMk/>
            <pc:sldMk cId="736235912" sldId="342"/>
            <ac:graphicFrameMk id="8" creationId="{07219AAD-97A6-3628-5ADC-E4FDDF648FDB}"/>
          </ac:graphicFrameMkLst>
        </pc:graphicFrameChg>
      </pc:sldChg>
    </pc:docChg>
  </pc:docChgLst>
  <pc:docChgLst>
    <pc:chgData name="Hashimoto, Chie / 橋本　知依" userId="d974ff01-1f92-419a-ba7c-6fd3fb8463af" providerId="ADAL" clId="{EFC3CDCB-A4F7-453C-8B45-9A8EA5BE8A97}"/>
    <pc:docChg chg="undo custSel addSld delSld modSld">
      <pc:chgData name="Hashimoto, Chie / 橋本　知依" userId="d974ff01-1f92-419a-ba7c-6fd3fb8463af" providerId="ADAL" clId="{EFC3CDCB-A4F7-453C-8B45-9A8EA5BE8A97}" dt="2024-05-27T03:36:05.130" v="1098" actId="2165"/>
      <pc:docMkLst>
        <pc:docMk/>
      </pc:docMkLst>
      <pc:sldChg chg="modSp mod">
        <pc:chgData name="Hashimoto, Chie / 橋本　知依" userId="d974ff01-1f92-419a-ba7c-6fd3fb8463af" providerId="ADAL" clId="{EFC3CDCB-A4F7-453C-8B45-9A8EA5BE8A97}" dt="2024-05-27T02:06:25.956" v="5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EFC3CDCB-A4F7-453C-8B45-9A8EA5BE8A97}" dt="2024-05-27T02:06:25.956" v="5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modSp mod">
        <pc:chgData name="Hashimoto, Chie / 橋本　知依" userId="d974ff01-1f92-419a-ba7c-6fd3fb8463af" providerId="ADAL" clId="{EFC3CDCB-A4F7-453C-8B45-9A8EA5BE8A97}" dt="2024-05-27T03:31:40.931" v="987" actId="2165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EFC3CDCB-A4F7-453C-8B45-9A8EA5BE8A97}" dt="2024-05-27T02:06:41.898" v="17" actId="20577"/>
          <ac:spMkLst>
            <pc:docMk/>
            <pc:sldMk cId="509033882" sldId="305"/>
            <ac:spMk id="6" creationId="{531B4B9D-12EA-4BC5-4859-8E23CDDB1A22}"/>
          </ac:spMkLst>
        </pc:spChg>
        <pc:graphicFrameChg chg="mod modGraphic">
          <ac:chgData name="Hashimoto, Chie / 橋本　知依" userId="d974ff01-1f92-419a-ba7c-6fd3fb8463af" providerId="ADAL" clId="{EFC3CDCB-A4F7-453C-8B45-9A8EA5BE8A97}" dt="2024-05-27T03:31:40.931" v="987" actId="2165"/>
          <ac:graphicFrameMkLst>
            <pc:docMk/>
            <pc:sldMk cId="509033882" sldId="305"/>
            <ac:graphicFrameMk id="4" creationId="{4811F8C4-D005-AFA3-8A21-5AA2321C5800}"/>
          </ac:graphicFrameMkLst>
        </pc:graphicFrameChg>
      </pc:sldChg>
      <pc:sldChg chg="addSp delSp modSp add mod">
        <pc:chgData name="Hashimoto, Chie / 橋本　知依" userId="d974ff01-1f92-419a-ba7c-6fd3fb8463af" providerId="ADAL" clId="{EFC3CDCB-A4F7-453C-8B45-9A8EA5BE8A97}" dt="2024-05-27T03:05:42.202" v="586"/>
        <pc:sldMkLst>
          <pc:docMk/>
          <pc:sldMk cId="736235912" sldId="342"/>
        </pc:sldMkLst>
        <pc:spChg chg="mod topLvl">
          <ac:chgData name="Hashimoto, Chie / 橋本　知依" userId="d974ff01-1f92-419a-ba7c-6fd3fb8463af" providerId="ADAL" clId="{EFC3CDCB-A4F7-453C-8B45-9A8EA5BE8A97}" dt="2024-05-27T03:05:01.333" v="577" actId="1076"/>
          <ac:spMkLst>
            <pc:docMk/>
            <pc:sldMk cId="736235912" sldId="342"/>
            <ac:spMk id="5" creationId="{2F24E431-92DF-520F-72F6-90D59CFE3FEA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736235912" sldId="342"/>
            <ac:spMk id="6" creationId="{635E94E0-ED05-73B1-6C26-FD93A57B3A14}"/>
          </ac:spMkLst>
        </pc:spChg>
        <pc:grpChg chg="del">
          <ac:chgData name="Hashimoto, Chie / 橋本　知依" userId="d974ff01-1f92-419a-ba7c-6fd3fb8463af" providerId="ADAL" clId="{EFC3CDCB-A4F7-453C-8B45-9A8EA5BE8A97}" dt="2024-05-27T03:04:59.289" v="576" actId="478"/>
          <ac:grpSpMkLst>
            <pc:docMk/>
            <pc:sldMk cId="736235912" sldId="342"/>
            <ac:grpSpMk id="9" creationId="{63601E66-9FBD-B497-90F8-A7DA67C4B02F}"/>
          </ac:grpSpMkLst>
        </pc:grpChg>
        <pc:graphicFrameChg chg="mod ord modGraphic">
          <ac:chgData name="Hashimoto, Chie / 橋本　知依" userId="d974ff01-1f92-419a-ba7c-6fd3fb8463af" providerId="ADAL" clId="{EFC3CDCB-A4F7-453C-8B45-9A8EA5BE8A97}" dt="2024-05-27T03:05:42.202" v="586"/>
          <ac:graphicFrameMkLst>
            <pc:docMk/>
            <pc:sldMk cId="736235912" sldId="342"/>
            <ac:graphicFrameMk id="8" creationId="{07219AAD-97A6-3628-5ADC-E4FDDF648FDB}"/>
          </ac:graphicFrameMkLst>
        </pc:graphicFrameChg>
        <pc:picChg chg="add mod ord">
          <ac:chgData name="Hashimoto, Chie / 橋本　知依" userId="d974ff01-1f92-419a-ba7c-6fd3fb8463af" providerId="ADAL" clId="{EFC3CDCB-A4F7-453C-8B45-9A8EA5BE8A97}" dt="2024-05-27T03:04:55.297" v="574" actId="167"/>
          <ac:picMkLst>
            <pc:docMk/>
            <pc:sldMk cId="736235912" sldId="342"/>
            <ac:picMk id="3" creationId="{51E23A43-CFFC-6E38-0220-8912D057A7BE}"/>
          </ac:picMkLst>
        </pc:picChg>
        <pc:picChg chg="del topLvl">
          <ac:chgData name="Hashimoto, Chie / 橋本　知依" userId="d974ff01-1f92-419a-ba7c-6fd3fb8463af" providerId="ADAL" clId="{EFC3CDCB-A4F7-453C-8B45-9A8EA5BE8A97}" dt="2024-05-27T03:04:59.289" v="576" actId="478"/>
          <ac:picMkLst>
            <pc:docMk/>
            <pc:sldMk cId="736235912" sldId="342"/>
            <ac:picMk id="4" creationId="{76CA4548-E5DF-7BB0-D2ED-C87E5DF02C7D}"/>
          </ac:picMkLst>
        </pc:picChg>
      </pc:sldChg>
      <pc:sldChg chg="addSp delSp modSp add mod">
        <pc:chgData name="Hashimoto, Chie / 橋本　知依" userId="d974ff01-1f92-419a-ba7c-6fd3fb8463af" providerId="ADAL" clId="{EFC3CDCB-A4F7-453C-8B45-9A8EA5BE8A97}" dt="2024-05-27T03:01:35.462" v="519" actId="20577"/>
        <pc:sldMkLst>
          <pc:docMk/>
          <pc:sldMk cId="2695599913" sldId="344"/>
        </pc:sldMkLst>
        <pc:spChg chg="mod">
          <ac:chgData name="Hashimoto, Chie / 橋本　知依" userId="d974ff01-1f92-419a-ba7c-6fd3fb8463af" providerId="ADAL" clId="{EFC3CDCB-A4F7-453C-8B45-9A8EA5BE8A97}" dt="2024-05-27T03:01:35.462" v="519" actId="20577"/>
          <ac:spMkLst>
            <pc:docMk/>
            <pc:sldMk cId="2695599913" sldId="344"/>
            <ac:spMk id="2" creationId="{3E36048C-379E-5BB9-00FD-3A9FF12FB041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2695599913" sldId="344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01:24.972" v="498" actId="20577"/>
          <ac:spMkLst>
            <pc:docMk/>
            <pc:sldMk cId="2695599913" sldId="344"/>
            <ac:spMk id="9" creationId="{DC02ABB3-3B31-339B-3817-EA84F0CA2D04}"/>
          </ac:spMkLst>
        </pc:spChg>
        <pc:spChg chg="mod">
          <ac:chgData name="Hashimoto, Chie / 橋本　知依" userId="d974ff01-1f92-419a-ba7c-6fd3fb8463af" providerId="ADAL" clId="{EFC3CDCB-A4F7-453C-8B45-9A8EA5BE8A97}" dt="2024-05-27T02:58:57.018" v="467" actId="1035"/>
          <ac:spMkLst>
            <pc:docMk/>
            <pc:sldMk cId="2695599913" sldId="344"/>
            <ac:spMk id="10" creationId="{17A12058-D229-BDA8-5611-BCD2C028C871}"/>
          </ac:spMkLst>
        </pc:spChg>
        <pc:spChg chg="mod">
          <ac:chgData name="Hashimoto, Chie / 橋本　知依" userId="d974ff01-1f92-419a-ba7c-6fd3fb8463af" providerId="ADAL" clId="{EFC3CDCB-A4F7-453C-8B45-9A8EA5BE8A97}" dt="2024-05-27T03:00:28.485" v="479" actId="14100"/>
          <ac:spMkLst>
            <pc:docMk/>
            <pc:sldMk cId="2695599913" sldId="344"/>
            <ac:spMk id="12" creationId="{18CD77C7-1C58-270F-1E1E-923758552704}"/>
          </ac:spMkLst>
        </pc:spChg>
        <pc:spChg chg="mod">
          <ac:chgData name="Hashimoto, Chie / 橋本　知依" userId="d974ff01-1f92-419a-ba7c-6fd3fb8463af" providerId="ADAL" clId="{EFC3CDCB-A4F7-453C-8B45-9A8EA5BE8A97}" dt="2024-05-27T03:00:33.817" v="481" actId="1076"/>
          <ac:spMkLst>
            <pc:docMk/>
            <pc:sldMk cId="2695599913" sldId="344"/>
            <ac:spMk id="13" creationId="{825C33F6-D90A-7179-0A63-F3985F57E3DD}"/>
          </ac:spMkLst>
        </pc:spChg>
        <pc:spChg chg="mod">
          <ac:chgData name="Hashimoto, Chie / 橋本　知依" userId="d974ff01-1f92-419a-ba7c-6fd3fb8463af" providerId="ADAL" clId="{EFC3CDCB-A4F7-453C-8B45-9A8EA5BE8A97}" dt="2024-05-27T02:57:24.820" v="442" actId="1076"/>
          <ac:spMkLst>
            <pc:docMk/>
            <pc:sldMk cId="2695599913" sldId="344"/>
            <ac:spMk id="19" creationId="{C2ADAC5D-B46F-AB15-87BD-C527C6B2922D}"/>
          </ac:spMkLst>
        </pc:spChg>
        <pc:spChg chg="mod">
          <ac:chgData name="Hashimoto, Chie / 橋本　知依" userId="d974ff01-1f92-419a-ba7c-6fd3fb8463af" providerId="ADAL" clId="{EFC3CDCB-A4F7-453C-8B45-9A8EA5BE8A97}" dt="2024-05-27T02:58:42.080" v="458" actId="1076"/>
          <ac:spMkLst>
            <pc:docMk/>
            <pc:sldMk cId="2695599913" sldId="344"/>
            <ac:spMk id="22" creationId="{CF7AE581-94CB-4964-4098-2FDD55927DA6}"/>
          </ac:spMkLst>
        </pc:spChg>
        <pc:graphicFrameChg chg="mod ord">
          <ac:chgData name="Hashimoto, Chie / 橋本　知依" userId="d974ff01-1f92-419a-ba7c-6fd3fb8463af" providerId="ADAL" clId="{EFC3CDCB-A4F7-453C-8B45-9A8EA5BE8A97}" dt="2024-05-27T03:00:12.507" v="473" actId="167"/>
          <ac:graphicFrameMkLst>
            <pc:docMk/>
            <pc:sldMk cId="2695599913" sldId="344"/>
            <ac:graphicFrameMk id="8" creationId="{07219AAD-97A6-3628-5ADC-E4FDDF648FDB}"/>
          </ac:graphicFrameMkLst>
        </pc:graphicFrameChg>
        <pc:picChg chg="add mod ord modCrop">
          <ac:chgData name="Hashimoto, Chie / 橋本　知依" userId="d974ff01-1f92-419a-ba7c-6fd3fb8463af" providerId="ADAL" clId="{EFC3CDCB-A4F7-453C-8B45-9A8EA5BE8A97}" dt="2024-05-27T02:58:48.118" v="460" actId="732"/>
          <ac:picMkLst>
            <pc:docMk/>
            <pc:sldMk cId="2695599913" sldId="344"/>
            <ac:picMk id="4" creationId="{7012CEF4-DE9B-5337-2589-9A8FBE46C841}"/>
          </ac:picMkLst>
        </pc:picChg>
        <pc:picChg chg="add mod ord">
          <ac:chgData name="Hashimoto, Chie / 橋本　知依" userId="d974ff01-1f92-419a-ba7c-6fd3fb8463af" providerId="ADAL" clId="{EFC3CDCB-A4F7-453C-8B45-9A8EA5BE8A97}" dt="2024-05-27T03:00:19.294" v="476" actId="1076"/>
          <ac:picMkLst>
            <pc:docMk/>
            <pc:sldMk cId="2695599913" sldId="344"/>
            <ac:picMk id="7" creationId="{509186BD-DAEB-CF70-0FBC-839EFC6A2CE4}"/>
          </ac:picMkLst>
        </pc:picChg>
        <pc:picChg chg="del">
          <ac:chgData name="Hashimoto, Chie / 橋本　知依" userId="d974ff01-1f92-419a-ba7c-6fd3fb8463af" providerId="ADAL" clId="{EFC3CDCB-A4F7-453C-8B45-9A8EA5BE8A97}" dt="2024-05-27T02:58:33.264" v="455" actId="478"/>
          <ac:picMkLst>
            <pc:docMk/>
            <pc:sldMk cId="2695599913" sldId="344"/>
            <ac:picMk id="24" creationId="{59F7F5E7-23C8-26B5-F9E0-7F4809AF595E}"/>
          </ac:picMkLst>
        </pc:picChg>
        <pc:picChg chg="del">
          <ac:chgData name="Hashimoto, Chie / 橋本　知依" userId="d974ff01-1f92-419a-ba7c-6fd3fb8463af" providerId="ADAL" clId="{EFC3CDCB-A4F7-453C-8B45-9A8EA5BE8A97}" dt="2024-05-27T03:00:14.386" v="474" actId="478"/>
          <ac:picMkLst>
            <pc:docMk/>
            <pc:sldMk cId="2695599913" sldId="344"/>
            <ac:picMk id="26" creationId="{94693BEE-F7D7-295F-8956-BC2591DE5F32}"/>
          </ac:picMkLst>
        </pc:picChg>
        <pc:cxnChg chg="mod">
          <ac:chgData name="Hashimoto, Chie / 橋本　知依" userId="d974ff01-1f92-419a-ba7c-6fd3fb8463af" providerId="ADAL" clId="{EFC3CDCB-A4F7-453C-8B45-9A8EA5BE8A97}" dt="2024-05-27T03:00:33.817" v="481" actId="1076"/>
          <ac:cxnSpMkLst>
            <pc:docMk/>
            <pc:sldMk cId="2695599913" sldId="344"/>
            <ac:cxnSpMk id="14" creationId="{21364B7E-3A4D-969D-7BB3-09A4C5F8AB55}"/>
          </ac:cxnSpMkLst>
        </pc:cxnChg>
      </pc:sldChg>
      <pc:sldChg chg="addSp delSp modSp add mod">
        <pc:chgData name="Hashimoto, Chie / 橋本　知依" userId="d974ff01-1f92-419a-ba7c-6fd3fb8463af" providerId="ADAL" clId="{EFC3CDCB-A4F7-453C-8B45-9A8EA5BE8A97}" dt="2024-05-27T03:30:01.530" v="968" actId="20577"/>
        <pc:sldMkLst>
          <pc:docMk/>
          <pc:sldMk cId="338435638" sldId="346"/>
        </pc:sldMkLst>
        <pc:spChg chg="mod">
          <ac:chgData name="Hashimoto, Chie / 橋本　知依" userId="d974ff01-1f92-419a-ba7c-6fd3fb8463af" providerId="ADAL" clId="{EFC3CDCB-A4F7-453C-8B45-9A8EA5BE8A97}" dt="2024-05-27T02:48:08.738" v="264" actId="20577"/>
          <ac:spMkLst>
            <pc:docMk/>
            <pc:sldMk cId="338435638" sldId="346"/>
            <ac:spMk id="2" creationId="{C18F4A41-3D72-D602-2E3C-DE9A7A1C545A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38435638" sldId="346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2:45:00.173" v="174" actId="14100"/>
          <ac:spMkLst>
            <pc:docMk/>
            <pc:sldMk cId="338435638" sldId="346"/>
            <ac:spMk id="9" creationId="{796DA520-1AAE-CD2A-879D-6DC44C2E355E}"/>
          </ac:spMkLst>
        </pc:spChg>
        <pc:spChg chg="mod">
          <ac:chgData name="Hashimoto, Chie / 橋本　知依" userId="d974ff01-1f92-419a-ba7c-6fd3fb8463af" providerId="ADAL" clId="{EFC3CDCB-A4F7-453C-8B45-9A8EA5BE8A97}" dt="2024-05-27T02:44:48.846" v="171" actId="14100"/>
          <ac:spMkLst>
            <pc:docMk/>
            <pc:sldMk cId="338435638" sldId="346"/>
            <ac:spMk id="11" creationId="{82DB4218-80DA-C969-FA4F-37B8ACBE3B98}"/>
          </ac:spMkLst>
        </pc:spChg>
        <pc:spChg chg="mod">
          <ac:chgData name="Hashimoto, Chie / 橋本　知依" userId="d974ff01-1f92-419a-ba7c-6fd3fb8463af" providerId="ADAL" clId="{EFC3CDCB-A4F7-453C-8B45-9A8EA5BE8A97}" dt="2024-05-27T02:44:52.612" v="172" actId="1076"/>
          <ac:spMkLst>
            <pc:docMk/>
            <pc:sldMk cId="338435638" sldId="346"/>
            <ac:spMk id="15" creationId="{469431A0-C067-A3B4-9F0B-52C8413EAB31}"/>
          </ac:spMkLst>
        </pc:spChg>
        <pc:spChg chg="mod">
          <ac:chgData name="Hashimoto, Chie / 橋本　知依" userId="d974ff01-1f92-419a-ba7c-6fd3fb8463af" providerId="ADAL" clId="{EFC3CDCB-A4F7-453C-8B45-9A8EA5BE8A97}" dt="2024-05-27T02:44:54.958" v="173" actId="1076"/>
          <ac:spMkLst>
            <pc:docMk/>
            <pc:sldMk cId="338435638" sldId="346"/>
            <ac:spMk id="16" creationId="{9D80AFA9-BF43-0B41-F9BD-C4676F9C369B}"/>
          </ac:spMkLst>
        </pc:spChg>
        <pc:spChg chg="mod">
          <ac:chgData name="Hashimoto, Chie / 橋本　知依" userId="d974ff01-1f92-419a-ba7c-6fd3fb8463af" providerId="ADAL" clId="{EFC3CDCB-A4F7-453C-8B45-9A8EA5BE8A97}" dt="2024-05-27T02:46:04.386" v="182" actId="1076"/>
          <ac:spMkLst>
            <pc:docMk/>
            <pc:sldMk cId="338435638" sldId="346"/>
            <ac:spMk id="19" creationId="{EC756C5E-5D68-C8F9-446A-5A10517FFEB6}"/>
          </ac:spMkLst>
        </pc:spChg>
        <pc:graphicFrameChg chg="mod ord modGraphic">
          <ac:chgData name="Hashimoto, Chie / 橋本　知依" userId="d974ff01-1f92-419a-ba7c-6fd3fb8463af" providerId="ADAL" clId="{EFC3CDCB-A4F7-453C-8B45-9A8EA5BE8A97}" dt="2024-05-27T03:30:01.530" v="968" actId="20577"/>
          <ac:graphicFrameMkLst>
            <pc:docMk/>
            <pc:sldMk cId="338435638" sldId="346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EFC3CDCB-A4F7-453C-8B45-9A8EA5BE8A97}" dt="2024-05-27T02:44:41.358" v="168" actId="478"/>
          <ac:picMkLst>
            <pc:docMk/>
            <pc:sldMk cId="338435638" sldId="346"/>
            <ac:picMk id="4" creationId="{0751A3CE-01BA-3F2E-1BF1-EE43885B63F3}"/>
          </ac:picMkLst>
        </pc:picChg>
        <pc:picChg chg="add mod ord modCrop">
          <ac:chgData name="Hashimoto, Chie / 橋本　知依" userId="d974ff01-1f92-419a-ba7c-6fd3fb8463af" providerId="ADAL" clId="{EFC3CDCB-A4F7-453C-8B45-9A8EA5BE8A97}" dt="2024-05-27T02:44:04.435" v="162" actId="167"/>
          <ac:picMkLst>
            <pc:docMk/>
            <pc:sldMk cId="338435638" sldId="346"/>
            <ac:picMk id="7" creationId="{A736A2D3-47D1-5726-28BD-B07DF2E4AEEF}"/>
          </ac:picMkLst>
        </pc:picChg>
        <pc:picChg chg="add mod ord">
          <ac:chgData name="Hashimoto, Chie / 橋本　知依" userId="d974ff01-1f92-419a-ba7c-6fd3fb8463af" providerId="ADAL" clId="{EFC3CDCB-A4F7-453C-8B45-9A8EA5BE8A97}" dt="2024-05-27T02:44:37.287" v="166" actId="167"/>
          <ac:picMkLst>
            <pc:docMk/>
            <pc:sldMk cId="338435638" sldId="346"/>
            <ac:picMk id="13" creationId="{3740B88E-9476-FBB1-6BB8-B65894EF6A91}"/>
          </ac:picMkLst>
        </pc:picChg>
        <pc:picChg chg="del">
          <ac:chgData name="Hashimoto, Chie / 橋本　知依" userId="d974ff01-1f92-419a-ba7c-6fd3fb8463af" providerId="ADAL" clId="{EFC3CDCB-A4F7-453C-8B45-9A8EA5BE8A97}" dt="2024-05-27T02:44:44.307" v="169" actId="478"/>
          <ac:picMkLst>
            <pc:docMk/>
            <pc:sldMk cId="338435638" sldId="346"/>
            <ac:picMk id="18" creationId="{1D0870C5-3FE7-BAC6-4034-E06403038FCF}"/>
          </ac:picMkLst>
        </pc:picChg>
        <pc:cxnChg chg="mod">
          <ac:chgData name="Hashimoto, Chie / 橋本　知依" userId="d974ff01-1f92-419a-ba7c-6fd3fb8463af" providerId="ADAL" clId="{EFC3CDCB-A4F7-453C-8B45-9A8EA5BE8A97}" dt="2024-05-27T02:45:00.173" v="174" actId="14100"/>
          <ac:cxnSpMkLst>
            <pc:docMk/>
            <pc:sldMk cId="338435638" sldId="346"/>
            <ac:cxnSpMk id="10" creationId="{C562A856-16C9-1A09-3577-8C12F5CC6922}"/>
          </ac:cxnSpMkLst>
        </pc:cxnChg>
      </pc:sldChg>
      <pc:sldChg chg="addSp delSp modSp add mod">
        <pc:chgData name="Hashimoto, Chie / 橋本　知依" userId="d974ff01-1f92-419a-ba7c-6fd3fb8463af" providerId="ADAL" clId="{EFC3CDCB-A4F7-453C-8B45-9A8EA5BE8A97}" dt="2024-05-27T02:56:12.840" v="432" actId="20577"/>
        <pc:sldMkLst>
          <pc:docMk/>
          <pc:sldMk cId="3615076647" sldId="347"/>
        </pc:sldMkLst>
        <pc:spChg chg="mod">
          <ac:chgData name="Hashimoto, Chie / 橋本　知依" userId="d974ff01-1f92-419a-ba7c-6fd3fb8463af" providerId="ADAL" clId="{EFC3CDCB-A4F7-453C-8B45-9A8EA5BE8A97}" dt="2024-05-27T02:48:18.904" v="274" actId="20577"/>
          <ac:spMkLst>
            <pc:docMk/>
            <pc:sldMk cId="3615076647" sldId="347"/>
            <ac:spMk id="3" creationId="{154D33AB-3CAD-2558-03B2-5F347D8C08A8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615076647" sldId="347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2:50:54.867" v="311" actId="14100"/>
          <ac:spMkLst>
            <pc:docMk/>
            <pc:sldMk cId="3615076647" sldId="347"/>
            <ac:spMk id="12" creationId="{66D21F75-256E-F990-9C21-472B865B6378}"/>
          </ac:spMkLst>
        </pc:spChg>
        <pc:spChg chg="mod">
          <ac:chgData name="Hashimoto, Chie / 橋本　知依" userId="d974ff01-1f92-419a-ba7c-6fd3fb8463af" providerId="ADAL" clId="{EFC3CDCB-A4F7-453C-8B45-9A8EA5BE8A97}" dt="2024-05-27T02:50:48.462" v="309" actId="14100"/>
          <ac:spMkLst>
            <pc:docMk/>
            <pc:sldMk cId="3615076647" sldId="347"/>
            <ac:spMk id="14" creationId="{B332767C-43A5-9D47-89BF-5D40362A46B4}"/>
          </ac:spMkLst>
        </pc:spChg>
        <pc:spChg chg="mod">
          <ac:chgData name="Hashimoto, Chie / 橋本　知依" userId="d974ff01-1f92-419a-ba7c-6fd3fb8463af" providerId="ADAL" clId="{EFC3CDCB-A4F7-453C-8B45-9A8EA5BE8A97}" dt="2024-05-27T02:51:00.520" v="313" actId="1076"/>
          <ac:spMkLst>
            <pc:docMk/>
            <pc:sldMk cId="3615076647" sldId="347"/>
            <ac:spMk id="27" creationId="{ABE869B6-F255-A980-02BD-E4CE60ED513B}"/>
          </ac:spMkLst>
        </pc:spChg>
        <pc:spChg chg="mod">
          <ac:chgData name="Hashimoto, Chie / 橋本　知依" userId="d974ff01-1f92-419a-ba7c-6fd3fb8463af" providerId="ADAL" clId="{EFC3CDCB-A4F7-453C-8B45-9A8EA5BE8A97}" dt="2024-05-27T02:50:25.136" v="299" actId="1076"/>
          <ac:spMkLst>
            <pc:docMk/>
            <pc:sldMk cId="3615076647" sldId="347"/>
            <ac:spMk id="28" creationId="{9BB8CE54-5B89-DF35-2D23-A9CF884543C1}"/>
          </ac:spMkLst>
        </pc:spChg>
        <pc:spChg chg="mod">
          <ac:chgData name="Hashimoto, Chie / 橋本　知依" userId="d974ff01-1f92-419a-ba7c-6fd3fb8463af" providerId="ADAL" clId="{EFC3CDCB-A4F7-453C-8B45-9A8EA5BE8A97}" dt="2024-05-27T02:56:12.840" v="432" actId="20577"/>
          <ac:spMkLst>
            <pc:docMk/>
            <pc:sldMk cId="3615076647" sldId="347"/>
            <ac:spMk id="30" creationId="{5F3C50DA-D198-9E8D-FA91-A060116C3E5A}"/>
          </ac:spMkLst>
        </pc:spChg>
        <pc:spChg chg="mod">
          <ac:chgData name="Hashimoto, Chie / 橋本　知依" userId="d974ff01-1f92-419a-ba7c-6fd3fb8463af" providerId="ADAL" clId="{EFC3CDCB-A4F7-453C-8B45-9A8EA5BE8A97}" dt="2024-05-27T02:51:08.035" v="314" actId="1076"/>
          <ac:spMkLst>
            <pc:docMk/>
            <pc:sldMk cId="3615076647" sldId="347"/>
            <ac:spMk id="31" creationId="{73D18D78-E401-C22C-7788-6CEB545FA23B}"/>
          </ac:spMkLst>
        </pc:spChg>
        <pc:spChg chg="mod">
          <ac:chgData name="Hashimoto, Chie / 橋本　知依" userId="d974ff01-1f92-419a-ba7c-6fd3fb8463af" providerId="ADAL" clId="{EFC3CDCB-A4F7-453C-8B45-9A8EA5BE8A97}" dt="2024-05-27T02:51:08.035" v="314" actId="1076"/>
          <ac:spMkLst>
            <pc:docMk/>
            <pc:sldMk cId="3615076647" sldId="347"/>
            <ac:spMk id="34" creationId="{33C77DFC-5F15-DC41-C43A-623A5615EE9A}"/>
          </ac:spMkLst>
        </pc:spChg>
        <pc:spChg chg="mod">
          <ac:chgData name="Hashimoto, Chie / 橋本　知依" userId="d974ff01-1f92-419a-ba7c-6fd3fb8463af" providerId="ADAL" clId="{EFC3CDCB-A4F7-453C-8B45-9A8EA5BE8A97}" dt="2024-05-27T02:51:46.685" v="323" actId="14100"/>
          <ac:spMkLst>
            <pc:docMk/>
            <pc:sldMk cId="3615076647" sldId="347"/>
            <ac:spMk id="35" creationId="{CEA7CBA1-1120-B2D8-C501-F13DADAFCF35}"/>
          </ac:spMkLst>
        </pc:spChg>
        <pc:spChg chg="mod">
          <ac:chgData name="Hashimoto, Chie / 橋本　知依" userId="d974ff01-1f92-419a-ba7c-6fd3fb8463af" providerId="ADAL" clId="{EFC3CDCB-A4F7-453C-8B45-9A8EA5BE8A97}" dt="2024-05-27T02:51:44.170" v="322" actId="1076"/>
          <ac:spMkLst>
            <pc:docMk/>
            <pc:sldMk cId="3615076647" sldId="347"/>
            <ac:spMk id="36" creationId="{CA96974C-A722-E073-1799-2AF7FC42501D}"/>
          </ac:spMkLst>
        </pc:spChg>
        <pc:graphicFrameChg chg="mod ord">
          <ac:chgData name="Hashimoto, Chie / 橋本　知依" userId="d974ff01-1f92-419a-ba7c-6fd3fb8463af" providerId="ADAL" clId="{EFC3CDCB-A4F7-453C-8B45-9A8EA5BE8A97}" dt="2024-05-27T02:51:36.224" v="319" actId="167"/>
          <ac:graphicFrameMkLst>
            <pc:docMk/>
            <pc:sldMk cId="3615076647" sldId="347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EFC3CDCB-A4F7-453C-8B45-9A8EA5BE8A97}" dt="2024-05-27T02:50:37.352" v="305" actId="478"/>
          <ac:picMkLst>
            <pc:docMk/>
            <pc:sldMk cId="3615076647" sldId="347"/>
            <ac:picMk id="4" creationId="{23288694-5CBC-0ADE-6135-17A728E8C958}"/>
          </ac:picMkLst>
        </pc:picChg>
        <pc:picChg chg="add mod ord modCrop">
          <ac:chgData name="Hashimoto, Chie / 橋本　知依" userId="d974ff01-1f92-419a-ba7c-6fd3fb8463af" providerId="ADAL" clId="{EFC3CDCB-A4F7-453C-8B45-9A8EA5BE8A97}" dt="2024-05-27T02:50:34.437" v="304" actId="167"/>
          <ac:picMkLst>
            <pc:docMk/>
            <pc:sldMk cId="3615076647" sldId="347"/>
            <ac:picMk id="5" creationId="{5285EC44-EEE6-1F6D-148D-7A9D2F452E68}"/>
          </ac:picMkLst>
        </pc:picChg>
        <pc:picChg chg="del">
          <ac:chgData name="Hashimoto, Chie / 橋本　知依" userId="d974ff01-1f92-419a-ba7c-6fd3fb8463af" providerId="ADAL" clId="{EFC3CDCB-A4F7-453C-8B45-9A8EA5BE8A97}" dt="2024-05-27T02:50:41.298" v="306" actId="478"/>
          <ac:picMkLst>
            <pc:docMk/>
            <pc:sldMk cId="3615076647" sldId="347"/>
            <ac:picMk id="9" creationId="{B294E59F-EBEB-96F6-F64F-55FEB4D6C18B}"/>
          </ac:picMkLst>
        </pc:picChg>
        <pc:picChg chg="add mod ord">
          <ac:chgData name="Hashimoto, Chie / 橋本　知依" userId="d974ff01-1f92-419a-ba7c-6fd3fb8463af" providerId="ADAL" clId="{EFC3CDCB-A4F7-453C-8B45-9A8EA5BE8A97}" dt="2024-05-27T02:50:26.981" v="300" actId="167"/>
          <ac:picMkLst>
            <pc:docMk/>
            <pc:sldMk cId="3615076647" sldId="347"/>
            <ac:picMk id="10" creationId="{E5A71940-2CFF-9DD3-27B6-C681B62BFB04}"/>
          </ac:picMkLst>
        </pc:picChg>
        <pc:picChg chg="add mod ord">
          <ac:chgData name="Hashimoto, Chie / 橋本　知依" userId="d974ff01-1f92-419a-ba7c-6fd3fb8463af" providerId="ADAL" clId="{EFC3CDCB-A4F7-453C-8B45-9A8EA5BE8A97}" dt="2024-05-27T02:51:33.793" v="318" actId="167"/>
          <ac:picMkLst>
            <pc:docMk/>
            <pc:sldMk cId="3615076647" sldId="347"/>
            <ac:picMk id="18" creationId="{00D49DD7-FF91-BF24-FA1B-CE4EE224ABEF}"/>
          </ac:picMkLst>
        </pc:picChg>
        <pc:picChg chg="del">
          <ac:chgData name="Hashimoto, Chie / 橋本　知依" userId="d974ff01-1f92-419a-ba7c-6fd3fb8463af" providerId="ADAL" clId="{EFC3CDCB-A4F7-453C-8B45-9A8EA5BE8A97}" dt="2024-05-27T02:51:38.108" v="320" actId="478"/>
          <ac:picMkLst>
            <pc:docMk/>
            <pc:sldMk cId="3615076647" sldId="347"/>
            <ac:picMk id="33" creationId="{4A0F0E04-FE92-416F-510C-A638D8D3DE2E}"/>
          </ac:picMkLst>
        </pc:picChg>
        <pc:cxnChg chg="mod">
          <ac:chgData name="Hashimoto, Chie / 橋本　知依" userId="d974ff01-1f92-419a-ba7c-6fd3fb8463af" providerId="ADAL" clId="{EFC3CDCB-A4F7-453C-8B45-9A8EA5BE8A97}" dt="2024-05-27T02:50:54.867" v="311" actId="14100"/>
          <ac:cxnSpMkLst>
            <pc:docMk/>
            <pc:sldMk cId="3615076647" sldId="347"/>
            <ac:cxnSpMk id="15" creationId="{1531797C-7474-8414-F9A7-B709A5DC55F4}"/>
          </ac:cxnSpMkLst>
        </pc:cxnChg>
        <pc:cxnChg chg="mod">
          <ac:chgData name="Hashimoto, Chie / 橋本　知依" userId="d974ff01-1f92-419a-ba7c-6fd3fb8463af" providerId="ADAL" clId="{EFC3CDCB-A4F7-453C-8B45-9A8EA5BE8A97}" dt="2024-05-27T02:50:54.867" v="311" actId="14100"/>
          <ac:cxnSpMkLst>
            <pc:docMk/>
            <pc:sldMk cId="3615076647" sldId="347"/>
            <ac:cxnSpMk id="24" creationId="{B0878C87-A2C8-95F6-14B4-88CBD0F50AB1}"/>
          </ac:cxnSpMkLst>
        </pc:cxnChg>
        <pc:cxnChg chg="mod">
          <ac:chgData name="Hashimoto, Chie / 橋本　知依" userId="d974ff01-1f92-419a-ba7c-6fd3fb8463af" providerId="ADAL" clId="{EFC3CDCB-A4F7-453C-8B45-9A8EA5BE8A97}" dt="2024-05-27T02:51:46.685" v="323" actId="14100"/>
          <ac:cxnSpMkLst>
            <pc:docMk/>
            <pc:sldMk cId="3615076647" sldId="347"/>
            <ac:cxnSpMk id="37" creationId="{14E8A35B-67AF-4996-9F6D-C8B544B36DC0}"/>
          </ac:cxnSpMkLst>
        </pc:cxnChg>
      </pc:sldChg>
      <pc:sldChg chg="del">
        <pc:chgData name="Hashimoto, Chie / 橋本　知依" userId="d974ff01-1f92-419a-ba7c-6fd3fb8463af" providerId="ADAL" clId="{EFC3CDCB-A4F7-453C-8B45-9A8EA5BE8A97}" dt="2024-05-27T03:10:08.891" v="634" actId="47"/>
        <pc:sldMkLst>
          <pc:docMk/>
          <pc:sldMk cId="3496376620" sldId="348"/>
        </pc:sldMkLst>
      </pc:sldChg>
      <pc:sldChg chg="del">
        <pc:chgData name="Hashimoto, Chie / 橋本　知依" userId="d974ff01-1f92-419a-ba7c-6fd3fb8463af" providerId="ADAL" clId="{EFC3CDCB-A4F7-453C-8B45-9A8EA5BE8A97}" dt="2024-05-27T03:10:08.891" v="634" actId="47"/>
        <pc:sldMkLst>
          <pc:docMk/>
          <pc:sldMk cId="4019641770" sldId="351"/>
        </pc:sldMkLst>
      </pc:sldChg>
      <pc:sldChg chg="modSp del">
        <pc:chgData name="Hashimoto, Chie / 橋本　知依" userId="d974ff01-1f92-419a-ba7c-6fd3fb8463af" providerId="ADAL" clId="{EFC3CDCB-A4F7-453C-8B45-9A8EA5BE8A97}" dt="2024-05-27T03:10:08.891" v="634" actId="47"/>
        <pc:sldMkLst>
          <pc:docMk/>
          <pc:sldMk cId="2738866523" sldId="352"/>
        </pc:sldMkLst>
        <pc:graphicFrameChg chg="mod">
          <ac:chgData name="Hashimoto, Chie / 橋本　知依" userId="d974ff01-1f92-419a-ba7c-6fd3fb8463af" providerId="ADAL" clId="{EFC3CDCB-A4F7-453C-8B45-9A8EA5BE8A97}" dt="2024-05-27T02:08:23.357" v="24"/>
          <ac:graphicFrameMkLst>
            <pc:docMk/>
            <pc:sldMk cId="2738866523" sldId="352"/>
            <ac:graphicFrameMk id="8" creationId="{07219AAD-97A6-3628-5ADC-E4FDDF648FDB}"/>
          </ac:graphicFrameMkLst>
        </pc:graphicFrameChg>
      </pc:sldChg>
      <pc:sldChg chg="del">
        <pc:chgData name="Hashimoto, Chie / 橋本　知依" userId="d974ff01-1f92-419a-ba7c-6fd3fb8463af" providerId="ADAL" clId="{EFC3CDCB-A4F7-453C-8B45-9A8EA5BE8A97}" dt="2024-05-27T03:10:08.891" v="634" actId="47"/>
        <pc:sldMkLst>
          <pc:docMk/>
          <pc:sldMk cId="2617213752" sldId="2146847928"/>
        </pc:sldMkLst>
      </pc:sldChg>
      <pc:sldChg chg="del">
        <pc:chgData name="Hashimoto, Chie / 橋本　知依" userId="d974ff01-1f92-419a-ba7c-6fd3fb8463af" providerId="ADAL" clId="{EFC3CDCB-A4F7-453C-8B45-9A8EA5BE8A97}" dt="2024-05-27T03:10:08.891" v="634" actId="47"/>
        <pc:sldMkLst>
          <pc:docMk/>
          <pc:sldMk cId="1021387405" sldId="2146847929"/>
        </pc:sldMkLst>
      </pc:sldChg>
      <pc:sldChg chg="modSp mod">
        <pc:chgData name="Hashimoto, Chie / 橋本　知依" userId="d974ff01-1f92-419a-ba7c-6fd3fb8463af" providerId="ADAL" clId="{EFC3CDCB-A4F7-453C-8B45-9A8EA5BE8A97}" dt="2024-05-27T03:34:33.803" v="1059" actId="20577"/>
        <pc:sldMkLst>
          <pc:docMk/>
          <pc:sldMk cId="3843533359" sldId="2146847930"/>
        </pc:sldMkLst>
        <pc:graphicFrameChg chg="mod modGraphic">
          <ac:chgData name="Hashimoto, Chie / 橋本　知依" userId="d974ff01-1f92-419a-ba7c-6fd3fb8463af" providerId="ADAL" clId="{EFC3CDCB-A4F7-453C-8B45-9A8EA5BE8A97}" dt="2024-05-27T03:34:33.803" v="1059" actId="20577"/>
          <ac:graphicFrameMkLst>
            <pc:docMk/>
            <pc:sldMk cId="3843533359" sldId="2146847930"/>
            <ac:graphicFrameMk id="4" creationId="{4811F8C4-D005-AFA3-8A21-5AA2321C5800}"/>
          </ac:graphicFrameMkLst>
        </pc:graphicFrameChg>
      </pc:sldChg>
      <pc:sldChg chg="addSp delSp modSp add mod">
        <pc:chgData name="Hashimoto, Chie / 橋本　知依" userId="d974ff01-1f92-419a-ba7c-6fd3fb8463af" providerId="ADAL" clId="{EFC3CDCB-A4F7-453C-8B45-9A8EA5BE8A97}" dt="2024-05-27T02:42:46.657" v="103" actId="14100"/>
        <pc:sldMkLst>
          <pc:docMk/>
          <pc:sldMk cId="3411153766" sldId="2146847931"/>
        </pc:sldMkLst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411153766" sldId="2146847931"/>
            <ac:spMk id="2" creationId="{519420CB-CF56-435A-A5AD-9C1751E314DF}"/>
          </ac:spMkLst>
        </pc:spChg>
        <pc:spChg chg="mod">
          <ac:chgData name="Hashimoto, Chie / 橋本　知依" userId="d974ff01-1f92-419a-ba7c-6fd3fb8463af" providerId="ADAL" clId="{EFC3CDCB-A4F7-453C-8B45-9A8EA5BE8A97}" dt="2024-05-27T02:42:33.059" v="99" actId="1076"/>
          <ac:spMkLst>
            <pc:docMk/>
            <pc:sldMk cId="3411153766" sldId="2146847931"/>
            <ac:spMk id="9" creationId="{DA3EE73B-4B3C-F909-A5FC-0CCD403FC2CC}"/>
          </ac:spMkLst>
        </pc:spChg>
        <pc:spChg chg="mod">
          <ac:chgData name="Hashimoto, Chie / 橋本　知依" userId="d974ff01-1f92-419a-ba7c-6fd3fb8463af" providerId="ADAL" clId="{EFC3CDCB-A4F7-453C-8B45-9A8EA5BE8A97}" dt="2024-05-27T02:42:30.170" v="98" actId="1076"/>
          <ac:spMkLst>
            <pc:docMk/>
            <pc:sldMk cId="3411153766" sldId="2146847931"/>
            <ac:spMk id="11" creationId="{F1D8172C-CD14-972F-B9CD-1D4B0A44F251}"/>
          </ac:spMkLst>
        </pc:spChg>
        <pc:spChg chg="mod">
          <ac:chgData name="Hashimoto, Chie / 橋本　知依" userId="d974ff01-1f92-419a-ba7c-6fd3fb8463af" providerId="ADAL" clId="{EFC3CDCB-A4F7-453C-8B45-9A8EA5BE8A97}" dt="2024-05-27T02:11:17.793" v="43"/>
          <ac:spMkLst>
            <pc:docMk/>
            <pc:sldMk cId="3411153766" sldId="2146847931"/>
            <ac:spMk id="17" creationId="{D4A4F1DD-4094-EDC0-CE96-EA2E8EEAF5F7}"/>
          </ac:spMkLst>
        </pc:spChg>
        <pc:spChg chg="mod">
          <ac:chgData name="Hashimoto, Chie / 橋本　知依" userId="d974ff01-1f92-419a-ba7c-6fd3fb8463af" providerId="ADAL" clId="{EFC3CDCB-A4F7-453C-8B45-9A8EA5BE8A97}" dt="2024-05-27T02:42:46.657" v="103" actId="14100"/>
          <ac:spMkLst>
            <pc:docMk/>
            <pc:sldMk cId="3411153766" sldId="2146847931"/>
            <ac:spMk id="21" creationId="{194D79B7-2AE0-07D8-380C-08A08981E784}"/>
          </ac:spMkLst>
        </pc:spChg>
        <pc:spChg chg="mod">
          <ac:chgData name="Hashimoto, Chie / 橋本　知依" userId="d974ff01-1f92-419a-ba7c-6fd3fb8463af" providerId="ADAL" clId="{EFC3CDCB-A4F7-453C-8B45-9A8EA5BE8A97}" dt="2024-05-27T02:42:37.739" v="101" actId="14100"/>
          <ac:spMkLst>
            <pc:docMk/>
            <pc:sldMk cId="3411153766" sldId="2146847931"/>
            <ac:spMk id="26" creationId="{3542B62D-FAE2-450B-1AA8-10180201E831}"/>
          </ac:spMkLst>
        </pc:spChg>
        <pc:spChg chg="mod">
          <ac:chgData name="Hashimoto, Chie / 橋本　知依" userId="d974ff01-1f92-419a-ba7c-6fd3fb8463af" providerId="ADAL" clId="{EFC3CDCB-A4F7-453C-8B45-9A8EA5BE8A97}" dt="2024-05-27T02:42:41.300" v="102" actId="1076"/>
          <ac:spMkLst>
            <pc:docMk/>
            <pc:sldMk cId="3411153766" sldId="2146847931"/>
            <ac:spMk id="29" creationId="{ABDF04BC-5D48-269E-0BB9-3089016B06EF}"/>
          </ac:spMkLst>
        </pc:spChg>
        <pc:grpChg chg="del">
          <ac:chgData name="Hashimoto, Chie / 橋本　知依" userId="d974ff01-1f92-419a-ba7c-6fd3fb8463af" providerId="ADAL" clId="{EFC3CDCB-A4F7-453C-8B45-9A8EA5BE8A97}" dt="2024-05-27T02:42:24.896" v="96" actId="478"/>
          <ac:grpSpMkLst>
            <pc:docMk/>
            <pc:sldMk cId="3411153766" sldId="2146847931"/>
            <ac:grpSpMk id="27" creationId="{6832A103-EA18-F5A2-052B-D250D96D5C2A}"/>
          </ac:grpSpMkLst>
        </pc:grpChg>
        <pc:graphicFrameChg chg="mod ord modGraphic">
          <ac:chgData name="Hashimoto, Chie / 橋本　知依" userId="d974ff01-1f92-419a-ba7c-6fd3fb8463af" providerId="ADAL" clId="{EFC3CDCB-A4F7-453C-8B45-9A8EA5BE8A97}" dt="2024-05-27T02:42:21.521" v="94" actId="167"/>
          <ac:graphicFrameMkLst>
            <pc:docMk/>
            <pc:sldMk cId="3411153766" sldId="2146847931"/>
            <ac:graphicFrameMk id="14" creationId="{BAB5485D-46A9-1795-D8EB-5412EF3D411B}"/>
          </ac:graphicFrameMkLst>
        </pc:graphicFrameChg>
        <pc:picChg chg="del">
          <ac:chgData name="Hashimoto, Chie / 橋本　知依" userId="d974ff01-1f92-419a-ba7c-6fd3fb8463af" providerId="ADAL" clId="{EFC3CDCB-A4F7-453C-8B45-9A8EA5BE8A97}" dt="2024-05-27T02:42:23.606" v="95" actId="478"/>
          <ac:picMkLst>
            <pc:docMk/>
            <pc:sldMk cId="3411153766" sldId="2146847931"/>
            <ac:picMk id="5" creationId="{115CDCB8-C262-E4E7-8461-ECB9310C714B}"/>
          </ac:picMkLst>
        </pc:picChg>
        <pc:picChg chg="add mod ord modCrop">
          <ac:chgData name="Hashimoto, Chie / 橋本　知依" userId="d974ff01-1f92-419a-ba7c-6fd3fb8463af" providerId="ADAL" clId="{EFC3CDCB-A4F7-453C-8B45-9A8EA5BE8A97}" dt="2024-05-27T02:41:21.838" v="86" actId="167"/>
          <ac:picMkLst>
            <pc:docMk/>
            <pc:sldMk cId="3411153766" sldId="2146847931"/>
            <ac:picMk id="6" creationId="{817FC93C-4A7B-40F1-DB1B-006BDB1090FD}"/>
          </ac:picMkLst>
        </pc:picChg>
        <pc:picChg chg="add mod ord">
          <ac:chgData name="Hashimoto, Chie / 橋本　知依" userId="d974ff01-1f92-419a-ba7c-6fd3fb8463af" providerId="ADAL" clId="{EFC3CDCB-A4F7-453C-8B45-9A8EA5BE8A97}" dt="2024-05-27T02:38:46.305" v="75" actId="167"/>
          <ac:picMkLst>
            <pc:docMk/>
            <pc:sldMk cId="3411153766" sldId="2146847931"/>
            <ac:picMk id="8" creationId="{C76B5FC2-F858-9608-BCC7-00C26992886D}"/>
          </ac:picMkLst>
        </pc:picChg>
        <pc:picChg chg="del">
          <ac:chgData name="Hashimoto, Chie / 橋本　知依" userId="d974ff01-1f92-419a-ba7c-6fd3fb8463af" providerId="ADAL" clId="{EFC3CDCB-A4F7-453C-8B45-9A8EA5BE8A97}" dt="2024-05-27T02:42:24.896" v="96" actId="478"/>
          <ac:picMkLst>
            <pc:docMk/>
            <pc:sldMk cId="3411153766" sldId="2146847931"/>
            <ac:picMk id="16" creationId="{974B30E4-22F2-D037-5C94-D7663E470FEB}"/>
          </ac:picMkLst>
        </pc:picChg>
        <pc:picChg chg="add del mod">
          <ac:chgData name="Hashimoto, Chie / 橋本　知依" userId="d974ff01-1f92-419a-ba7c-6fd3fb8463af" providerId="ADAL" clId="{EFC3CDCB-A4F7-453C-8B45-9A8EA5BE8A97}" dt="2024-05-27T02:41:03.987" v="81" actId="21"/>
          <ac:picMkLst>
            <pc:docMk/>
            <pc:sldMk cId="3411153766" sldId="2146847931"/>
            <ac:picMk id="18" creationId="{00D49DD7-FF91-BF24-FA1B-CE4EE224ABEF}"/>
          </ac:picMkLst>
        </pc:picChg>
        <pc:picChg chg="del">
          <ac:chgData name="Hashimoto, Chie / 橋本　知依" userId="d974ff01-1f92-419a-ba7c-6fd3fb8463af" providerId="ADAL" clId="{EFC3CDCB-A4F7-453C-8B45-9A8EA5BE8A97}" dt="2024-05-27T02:42:26.748" v="97" actId="478"/>
          <ac:picMkLst>
            <pc:docMk/>
            <pc:sldMk cId="3411153766" sldId="2146847931"/>
            <ac:picMk id="20" creationId="{07A53412-D17A-F7CB-8388-657DBEC62429}"/>
          </ac:picMkLst>
        </pc:picChg>
        <pc:picChg chg="add mod ord">
          <ac:chgData name="Hashimoto, Chie / 橋本　知依" userId="d974ff01-1f92-419a-ba7c-6fd3fb8463af" providerId="ADAL" clId="{EFC3CDCB-A4F7-453C-8B45-9A8EA5BE8A97}" dt="2024-05-27T02:42:16.447" v="91" actId="167"/>
          <ac:picMkLst>
            <pc:docMk/>
            <pc:sldMk cId="3411153766" sldId="2146847931"/>
            <ac:picMk id="24" creationId="{784D327D-B0DE-1ACA-99CD-541F425B59B5}"/>
          </ac:picMkLst>
        </pc:picChg>
        <pc:cxnChg chg="mod">
          <ac:chgData name="Hashimoto, Chie / 橋本　知依" userId="d974ff01-1f92-419a-ba7c-6fd3fb8463af" providerId="ADAL" clId="{EFC3CDCB-A4F7-453C-8B45-9A8EA5BE8A97}" dt="2024-05-27T02:42:33.059" v="99" actId="1076"/>
          <ac:cxnSpMkLst>
            <pc:docMk/>
            <pc:sldMk cId="3411153766" sldId="2146847931"/>
            <ac:cxnSpMk id="10" creationId="{F86769A6-5341-A791-498A-E68F43AFBE9A}"/>
          </ac:cxnSpMkLst>
        </pc:cxnChg>
        <pc:cxnChg chg="mod">
          <ac:chgData name="Hashimoto, Chie / 橋本　知依" userId="d974ff01-1f92-419a-ba7c-6fd3fb8463af" providerId="ADAL" clId="{EFC3CDCB-A4F7-453C-8B45-9A8EA5BE8A97}" dt="2024-05-27T02:42:37.739" v="101" actId="14100"/>
          <ac:cxnSpMkLst>
            <pc:docMk/>
            <pc:sldMk cId="3411153766" sldId="2146847931"/>
            <ac:cxnSpMk id="13" creationId="{1292F0D4-E668-8784-2D40-9367D0A1C0D0}"/>
          </ac:cxnSpMkLst>
        </pc:cxnChg>
        <pc:cxnChg chg="mod">
          <ac:chgData name="Hashimoto, Chie / 橋本　知依" userId="d974ff01-1f92-419a-ba7c-6fd3fb8463af" providerId="ADAL" clId="{EFC3CDCB-A4F7-453C-8B45-9A8EA5BE8A97}" dt="2024-05-27T02:42:37.739" v="101" actId="14100"/>
          <ac:cxnSpMkLst>
            <pc:docMk/>
            <pc:sldMk cId="3411153766" sldId="2146847931"/>
            <ac:cxnSpMk id="28" creationId="{3E4886F7-4D31-15DC-59EB-77072A06F86D}"/>
          </ac:cxnSpMkLst>
        </pc:cxnChg>
        <pc:cxnChg chg="mod">
          <ac:chgData name="Hashimoto, Chie / 橋本　知依" userId="d974ff01-1f92-419a-ba7c-6fd3fb8463af" providerId="ADAL" clId="{EFC3CDCB-A4F7-453C-8B45-9A8EA5BE8A97}" dt="2024-05-27T02:42:46.657" v="103" actId="14100"/>
          <ac:cxnSpMkLst>
            <pc:docMk/>
            <pc:sldMk cId="3411153766" sldId="2146847931"/>
            <ac:cxnSpMk id="30" creationId="{744CC30C-31AE-77BD-D8D4-D6D569D8D1A4}"/>
          </ac:cxnSpMkLst>
        </pc:cxnChg>
      </pc:sldChg>
      <pc:sldChg chg="addSp delSp modSp add mod">
        <pc:chgData name="Hashimoto, Chie / 橋本　知依" userId="d974ff01-1f92-419a-ba7c-6fd3fb8463af" providerId="ADAL" clId="{EFC3CDCB-A4F7-453C-8B45-9A8EA5BE8A97}" dt="2024-05-27T03:28:27.378" v="925" actId="14100"/>
        <pc:sldMkLst>
          <pc:docMk/>
          <pc:sldMk cId="4265197479" sldId="2146847933"/>
        </pc:sldMkLst>
        <pc:spChg chg="add mod">
          <ac:chgData name="Hashimoto, Chie / 橋本　知依" userId="d974ff01-1f92-419a-ba7c-6fd3fb8463af" providerId="ADAL" clId="{EFC3CDCB-A4F7-453C-8B45-9A8EA5BE8A97}" dt="2024-05-27T03:26:08.396" v="885" actId="164"/>
          <ac:spMkLst>
            <pc:docMk/>
            <pc:sldMk cId="4265197479" sldId="2146847933"/>
            <ac:spMk id="4" creationId="{EB92C56E-3D8F-5EA3-E835-A8142C41D27B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4265197479" sldId="2146847933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26:49.449" v="893" actId="1076"/>
          <ac:spMkLst>
            <pc:docMk/>
            <pc:sldMk cId="4265197479" sldId="2146847933"/>
            <ac:spMk id="12" creationId="{E0093645-CFC6-2849-4160-05B108F33725}"/>
          </ac:spMkLst>
        </pc:spChg>
        <pc:spChg chg="add mod">
          <ac:chgData name="Hashimoto, Chie / 橋本　知依" userId="d974ff01-1f92-419a-ba7c-6fd3fb8463af" providerId="ADAL" clId="{EFC3CDCB-A4F7-453C-8B45-9A8EA5BE8A97}" dt="2024-05-27T03:28:13.388" v="916" actId="164"/>
          <ac:spMkLst>
            <pc:docMk/>
            <pc:sldMk cId="4265197479" sldId="2146847933"/>
            <ac:spMk id="14" creationId="{B87D05F5-B0E3-2405-F71F-361C2A0BDD4C}"/>
          </ac:spMkLst>
        </pc:spChg>
        <pc:grpChg chg="add mod">
          <ac:chgData name="Hashimoto, Chie / 橋本　知依" userId="d974ff01-1f92-419a-ba7c-6fd3fb8463af" providerId="ADAL" clId="{EFC3CDCB-A4F7-453C-8B45-9A8EA5BE8A97}" dt="2024-05-27T03:28:08.268" v="913" actId="1076"/>
          <ac:grpSpMkLst>
            <pc:docMk/>
            <pc:sldMk cId="4265197479" sldId="2146847933"/>
            <ac:grpSpMk id="5" creationId="{98F24599-F482-FC0A-5E56-6D17057E547C}"/>
          </ac:grpSpMkLst>
        </pc:grpChg>
        <pc:grpChg chg="del mod">
          <ac:chgData name="Hashimoto, Chie / 橋本　知依" userId="d974ff01-1f92-419a-ba7c-6fd3fb8463af" providerId="ADAL" clId="{EFC3CDCB-A4F7-453C-8B45-9A8EA5BE8A97}" dt="2024-05-27T03:26:35.948" v="888" actId="478"/>
          <ac:grpSpMkLst>
            <pc:docMk/>
            <pc:sldMk cId="4265197479" sldId="2146847933"/>
            <ac:grpSpMk id="11" creationId="{B61A9914-F238-F6EA-A07A-A19276F70AFA}"/>
          </ac:grpSpMkLst>
        </pc:grpChg>
        <pc:grpChg chg="add mod">
          <ac:chgData name="Hashimoto, Chie / 橋本　知依" userId="d974ff01-1f92-419a-ba7c-6fd3fb8463af" providerId="ADAL" clId="{EFC3CDCB-A4F7-453C-8B45-9A8EA5BE8A97}" dt="2024-05-27T03:28:27.378" v="925" actId="14100"/>
          <ac:grpSpMkLst>
            <pc:docMk/>
            <pc:sldMk cId="4265197479" sldId="2146847933"/>
            <ac:grpSpMk id="16" creationId="{B6C60FAD-CF58-3CE8-6049-8AA57DF9FF72}"/>
          </ac:grpSpMkLst>
        </pc:grpChg>
        <pc:graphicFrameChg chg="mod ord modGraphic">
          <ac:chgData name="Hashimoto, Chie / 橋本　知依" userId="d974ff01-1f92-419a-ba7c-6fd3fb8463af" providerId="ADAL" clId="{EFC3CDCB-A4F7-453C-8B45-9A8EA5BE8A97}" dt="2024-05-27T03:27:15.416" v="906" actId="20577"/>
          <ac:graphicFrameMkLst>
            <pc:docMk/>
            <pc:sldMk cId="4265197479" sldId="2146847933"/>
            <ac:graphicFrameMk id="8" creationId="{07219AAD-97A6-3628-5ADC-E4FDDF648FDB}"/>
          </ac:graphicFrameMkLst>
        </pc:graphicFrameChg>
        <pc:picChg chg="add mod ord">
          <ac:chgData name="Hashimoto, Chie / 橋本　知依" userId="d974ff01-1f92-419a-ba7c-6fd3fb8463af" providerId="ADAL" clId="{EFC3CDCB-A4F7-453C-8B45-9A8EA5BE8A97}" dt="2024-05-27T03:26:08.396" v="885" actId="164"/>
          <ac:picMkLst>
            <pc:docMk/>
            <pc:sldMk cId="4265197479" sldId="2146847933"/>
            <ac:picMk id="3" creationId="{548C3348-8332-EEBA-20D6-0FABA5313301}"/>
          </ac:picMkLst>
        </pc:picChg>
        <pc:picChg chg="add mod">
          <ac:chgData name="Hashimoto, Chie / 橋本　知依" userId="d974ff01-1f92-419a-ba7c-6fd3fb8463af" providerId="ADAL" clId="{EFC3CDCB-A4F7-453C-8B45-9A8EA5BE8A97}" dt="2024-05-27T03:28:13.388" v="916" actId="164"/>
          <ac:picMkLst>
            <pc:docMk/>
            <pc:sldMk cId="4265197479" sldId="2146847933"/>
            <ac:picMk id="13" creationId="{2A999F46-3EDA-E863-BF23-356BC1588798}"/>
          </ac:picMkLst>
        </pc:picChg>
        <pc:picChg chg="del">
          <ac:chgData name="Hashimoto, Chie / 橋本　知依" userId="d974ff01-1f92-419a-ba7c-6fd3fb8463af" providerId="ADAL" clId="{EFC3CDCB-A4F7-453C-8B45-9A8EA5BE8A97}" dt="2024-05-27T03:28:17.328" v="919" actId="478"/>
          <ac:picMkLst>
            <pc:docMk/>
            <pc:sldMk cId="4265197479" sldId="2146847933"/>
            <ac:picMk id="15" creationId="{4CE60255-9830-B808-7ED2-CABBBB3B0AEF}"/>
          </ac:picMkLst>
        </pc:picChg>
      </pc:sldChg>
      <pc:sldChg chg="addSp delSp modSp add mod">
        <pc:chgData name="Hashimoto, Chie / 橋本　知依" userId="d974ff01-1f92-419a-ba7c-6fd3fb8463af" providerId="ADAL" clId="{EFC3CDCB-A4F7-453C-8B45-9A8EA5BE8A97}" dt="2024-05-27T03:23:58.709" v="869" actId="14100"/>
        <pc:sldMkLst>
          <pc:docMk/>
          <pc:sldMk cId="3784231779" sldId="2146847934"/>
        </pc:sldMkLst>
        <pc:spChg chg="mod">
          <ac:chgData name="Hashimoto, Chie / 橋本　知依" userId="d974ff01-1f92-419a-ba7c-6fd3fb8463af" providerId="ADAL" clId="{EFC3CDCB-A4F7-453C-8B45-9A8EA5BE8A97}" dt="2024-05-27T03:22:58.275" v="850" actId="1076"/>
          <ac:spMkLst>
            <pc:docMk/>
            <pc:sldMk cId="3784231779" sldId="2146847934"/>
            <ac:spMk id="2" creationId="{0CF8FB69-B93E-5800-2F8F-BC98E0D96ACD}"/>
          </ac:spMkLst>
        </pc:spChg>
        <pc:spChg chg="del mod">
          <ac:chgData name="Hashimoto, Chie / 橋本　知依" userId="d974ff01-1f92-419a-ba7c-6fd3fb8463af" providerId="ADAL" clId="{EFC3CDCB-A4F7-453C-8B45-9A8EA5BE8A97}" dt="2024-05-27T03:23:00.023" v="851" actId="478"/>
          <ac:spMkLst>
            <pc:docMk/>
            <pc:sldMk cId="3784231779" sldId="2146847934"/>
            <ac:spMk id="3" creationId="{E2AFA83D-9E87-A9BB-6B1B-CCAD10F15E82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784231779" sldId="2146847934"/>
            <ac:spMk id="6" creationId="{635E94E0-ED05-73B1-6C26-FD93A57B3A14}"/>
          </ac:spMkLst>
        </pc:spChg>
        <pc:spChg chg="add mod">
          <ac:chgData name="Hashimoto, Chie / 橋本　知依" userId="d974ff01-1f92-419a-ba7c-6fd3fb8463af" providerId="ADAL" clId="{EFC3CDCB-A4F7-453C-8B45-9A8EA5BE8A97}" dt="2024-05-27T03:23:26.053" v="860" actId="1076"/>
          <ac:spMkLst>
            <pc:docMk/>
            <pc:sldMk cId="3784231779" sldId="2146847934"/>
            <ac:spMk id="10" creationId="{0075ED08-E08D-CE63-79C5-CB57C99F7645}"/>
          </ac:spMkLst>
        </pc:spChg>
        <pc:graphicFrameChg chg="mod ord modGraphic">
          <ac:chgData name="Hashimoto, Chie / 橋本　知依" userId="d974ff01-1f92-419a-ba7c-6fd3fb8463af" providerId="ADAL" clId="{EFC3CDCB-A4F7-453C-8B45-9A8EA5BE8A97}" dt="2024-05-27T03:22:51.557" v="848" actId="167"/>
          <ac:graphicFrameMkLst>
            <pc:docMk/>
            <pc:sldMk cId="3784231779" sldId="2146847934"/>
            <ac:graphicFrameMk id="8" creationId="{07219AAD-97A6-3628-5ADC-E4FDDF648FDB}"/>
          </ac:graphicFrameMkLst>
        </pc:graphicFrameChg>
        <pc:picChg chg="mod modCrop">
          <ac:chgData name="Hashimoto, Chie / 橋本　知依" userId="d974ff01-1f92-419a-ba7c-6fd3fb8463af" providerId="ADAL" clId="{EFC3CDCB-A4F7-453C-8B45-9A8EA5BE8A97}" dt="2024-05-27T03:23:38.166" v="864" actId="1076"/>
          <ac:picMkLst>
            <pc:docMk/>
            <pc:sldMk cId="3784231779" sldId="2146847934"/>
            <ac:picMk id="5" creationId="{211D00EA-B7C4-AD80-24E1-490B1CB2FBE6}"/>
          </ac:picMkLst>
        </pc:picChg>
        <pc:picChg chg="add mod ord">
          <ac:chgData name="Hashimoto, Chie / 橋本　知依" userId="d974ff01-1f92-419a-ba7c-6fd3fb8463af" providerId="ADAL" clId="{EFC3CDCB-A4F7-453C-8B45-9A8EA5BE8A97}" dt="2024-05-27T03:23:21.984" v="859" actId="1076"/>
          <ac:picMkLst>
            <pc:docMk/>
            <pc:sldMk cId="3784231779" sldId="2146847934"/>
            <ac:picMk id="7" creationId="{12C36FB4-6855-EF89-7259-517D568DBFAA}"/>
          </ac:picMkLst>
        </pc:picChg>
        <pc:picChg chg="add mod ord modCrop">
          <ac:chgData name="Hashimoto, Chie / 橋本　知依" userId="d974ff01-1f92-419a-ba7c-6fd3fb8463af" providerId="ADAL" clId="{EFC3CDCB-A4F7-453C-8B45-9A8EA5BE8A97}" dt="2024-05-27T03:23:13.455" v="855" actId="1076"/>
          <ac:picMkLst>
            <pc:docMk/>
            <pc:sldMk cId="3784231779" sldId="2146847934"/>
            <ac:picMk id="9" creationId="{37B10233-10C4-ED77-ED67-BEACB4CCEB60}"/>
          </ac:picMkLst>
        </pc:picChg>
        <pc:picChg chg="del mod">
          <ac:chgData name="Hashimoto, Chie / 橋本　知依" userId="d974ff01-1f92-419a-ba7c-6fd3fb8463af" providerId="ADAL" clId="{EFC3CDCB-A4F7-453C-8B45-9A8EA5BE8A97}" dt="2024-05-27T03:20:38.137" v="840" actId="478"/>
          <ac:picMkLst>
            <pc:docMk/>
            <pc:sldMk cId="3784231779" sldId="2146847934"/>
            <ac:picMk id="14" creationId="{654FA070-954F-71A1-7B6A-342C1DB7D4A1}"/>
          </ac:picMkLst>
        </pc:picChg>
        <pc:cxnChg chg="add mod">
          <ac:chgData name="Hashimoto, Chie / 橋本　知依" userId="d974ff01-1f92-419a-ba7c-6fd3fb8463af" providerId="ADAL" clId="{EFC3CDCB-A4F7-453C-8B45-9A8EA5BE8A97}" dt="2024-05-27T03:23:58.709" v="869" actId="14100"/>
          <ac:cxnSpMkLst>
            <pc:docMk/>
            <pc:sldMk cId="3784231779" sldId="2146847934"/>
            <ac:cxnSpMk id="11" creationId="{3A94BC28-AE88-8784-FD30-0F07356AFF9E}"/>
          </ac:cxnSpMkLst>
        </pc:cxnChg>
      </pc:sldChg>
      <pc:sldChg chg="addSp modSp add mod">
        <pc:chgData name="Hashimoto, Chie / 橋本　知依" userId="d974ff01-1f92-419a-ba7c-6fd3fb8463af" providerId="ADAL" clId="{EFC3CDCB-A4F7-453C-8B45-9A8EA5BE8A97}" dt="2024-05-27T03:17:05.220" v="805" actId="6549"/>
        <pc:sldMkLst>
          <pc:docMk/>
          <pc:sldMk cId="2690091131" sldId="2146847935"/>
        </pc:sldMkLst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2690091131" sldId="2146847935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16:00.442" v="792" actId="1076"/>
          <ac:spMkLst>
            <pc:docMk/>
            <pc:sldMk cId="2690091131" sldId="2146847935"/>
            <ac:spMk id="7" creationId="{EAE25E92-0BF0-BA54-5B99-9AF081F0C58B}"/>
          </ac:spMkLst>
        </pc:spChg>
        <pc:spChg chg="mod">
          <ac:chgData name="Hashimoto, Chie / 橋本　知依" userId="d974ff01-1f92-419a-ba7c-6fd3fb8463af" providerId="ADAL" clId="{EFC3CDCB-A4F7-453C-8B45-9A8EA5BE8A97}" dt="2024-05-27T03:15:20.168" v="766" actId="164"/>
          <ac:spMkLst>
            <pc:docMk/>
            <pc:sldMk cId="2690091131" sldId="2146847935"/>
            <ac:spMk id="12" creationId="{12491554-8A53-E58C-EB4C-0CDBC6972EDF}"/>
          </ac:spMkLst>
        </pc:spChg>
        <pc:grpChg chg="add mod">
          <ac:chgData name="Hashimoto, Chie / 橋本　知依" userId="d974ff01-1f92-419a-ba7c-6fd3fb8463af" providerId="ADAL" clId="{EFC3CDCB-A4F7-453C-8B45-9A8EA5BE8A97}" dt="2024-05-27T03:15:53.868" v="790" actId="1076"/>
          <ac:grpSpMkLst>
            <pc:docMk/>
            <pc:sldMk cId="2690091131" sldId="2146847935"/>
            <ac:grpSpMk id="2" creationId="{FB7C2633-31C3-F57D-16D4-F205550E01CD}"/>
          </ac:grpSpMkLst>
        </pc:grpChg>
        <pc:grpChg chg="mod">
          <ac:chgData name="Hashimoto, Chie / 橋本　知依" userId="d974ff01-1f92-419a-ba7c-6fd3fb8463af" providerId="ADAL" clId="{EFC3CDCB-A4F7-453C-8B45-9A8EA5BE8A97}" dt="2024-05-27T03:16:00.442" v="792" actId="1076"/>
          <ac:grpSpMkLst>
            <pc:docMk/>
            <pc:sldMk cId="2690091131" sldId="2146847935"/>
            <ac:grpSpMk id="9" creationId="{30707800-2863-E671-DEE8-9E793E38668E}"/>
          </ac:grpSpMkLst>
        </pc:grpChg>
        <pc:graphicFrameChg chg="mod modGraphic">
          <ac:chgData name="Hashimoto, Chie / 橋本　知依" userId="d974ff01-1f92-419a-ba7c-6fd3fb8463af" providerId="ADAL" clId="{EFC3CDCB-A4F7-453C-8B45-9A8EA5BE8A97}" dt="2024-05-27T03:17:05.220" v="805" actId="6549"/>
          <ac:graphicFrameMkLst>
            <pc:docMk/>
            <pc:sldMk cId="2690091131" sldId="214684793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EFC3CDCB-A4F7-453C-8B45-9A8EA5BE8A97}" dt="2024-05-27T03:15:20.168" v="766" actId="164"/>
          <ac:picMkLst>
            <pc:docMk/>
            <pc:sldMk cId="2690091131" sldId="2146847935"/>
            <ac:picMk id="11" creationId="{32DD9F10-EDB2-3F9F-C25C-0C3EA5D1D98C}"/>
          </ac:picMkLst>
        </pc:picChg>
      </pc:sldChg>
      <pc:sldChg chg="addSp modSp add mod">
        <pc:chgData name="Hashimoto, Chie / 橋本　知依" userId="d974ff01-1f92-419a-ba7c-6fd3fb8463af" providerId="ADAL" clId="{EFC3CDCB-A4F7-453C-8B45-9A8EA5BE8A97}" dt="2024-05-27T03:13:39.346" v="714"/>
        <pc:sldMkLst>
          <pc:docMk/>
          <pc:sldMk cId="3831487098" sldId="2146847936"/>
        </pc:sldMkLst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831487098" sldId="2146847936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13:05.612" v="701" actId="164"/>
          <ac:spMkLst>
            <pc:docMk/>
            <pc:sldMk cId="3831487098" sldId="2146847936"/>
            <ac:spMk id="10" creationId="{B3A34A66-B605-D7B0-460C-E6BCF0A3531C}"/>
          </ac:spMkLst>
        </pc:spChg>
        <pc:grpChg chg="add mod">
          <ac:chgData name="Hashimoto, Chie / 橋本　知依" userId="d974ff01-1f92-419a-ba7c-6fd3fb8463af" providerId="ADAL" clId="{EFC3CDCB-A4F7-453C-8B45-9A8EA5BE8A97}" dt="2024-05-27T03:13:07.557" v="702" actId="14100"/>
          <ac:grpSpMkLst>
            <pc:docMk/>
            <pc:sldMk cId="3831487098" sldId="2146847936"/>
            <ac:grpSpMk id="2" creationId="{A8DA331C-8A06-7594-EEC9-FCF0A97385A3}"/>
          </ac:grpSpMkLst>
        </pc:grpChg>
        <pc:graphicFrameChg chg="mod modGraphic">
          <ac:chgData name="Hashimoto, Chie / 橋本　知依" userId="d974ff01-1f92-419a-ba7c-6fd3fb8463af" providerId="ADAL" clId="{EFC3CDCB-A4F7-453C-8B45-9A8EA5BE8A97}" dt="2024-05-27T03:13:39.346" v="714"/>
          <ac:graphicFrameMkLst>
            <pc:docMk/>
            <pc:sldMk cId="3831487098" sldId="2146847936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EFC3CDCB-A4F7-453C-8B45-9A8EA5BE8A97}" dt="2024-05-27T03:13:05.612" v="701" actId="164"/>
          <ac:picMkLst>
            <pc:docMk/>
            <pc:sldMk cId="3831487098" sldId="2146847936"/>
            <ac:picMk id="9" creationId="{B918EACA-A02C-A1E1-3B40-32E93FBA03DF}"/>
          </ac:picMkLst>
        </pc:picChg>
      </pc:sldChg>
      <pc:sldChg chg="addSp delSp modSp add mod">
        <pc:chgData name="Hashimoto, Chie / 橋本　知依" userId="d974ff01-1f92-419a-ba7c-6fd3fb8463af" providerId="ADAL" clId="{EFC3CDCB-A4F7-453C-8B45-9A8EA5BE8A97}" dt="2024-05-27T03:09:20.510" v="622"/>
        <pc:sldMkLst>
          <pc:docMk/>
          <pc:sldMk cId="4013648260" sldId="2146847937"/>
        </pc:sldMkLst>
        <pc:spChg chg="mod">
          <ac:chgData name="Hashimoto, Chie / 橋本　知依" userId="d974ff01-1f92-419a-ba7c-6fd3fb8463af" providerId="ADAL" clId="{EFC3CDCB-A4F7-453C-8B45-9A8EA5BE8A97}" dt="2024-05-27T03:08:08.941" v="607" actId="14100"/>
          <ac:spMkLst>
            <pc:docMk/>
            <pc:sldMk cId="4013648260" sldId="2146847937"/>
            <ac:spMk id="4" creationId="{67C99C5D-C7B2-4F5E-95BC-6B28A19C5E2C}"/>
          </ac:spMkLst>
        </pc:spChg>
        <pc:spChg chg="mod">
          <ac:chgData name="Hashimoto, Chie / 橋本　知依" userId="d974ff01-1f92-419a-ba7c-6fd3fb8463af" providerId="ADAL" clId="{EFC3CDCB-A4F7-453C-8B45-9A8EA5BE8A97}" dt="2024-05-27T03:08:15.189" v="611" actId="1035"/>
          <ac:spMkLst>
            <pc:docMk/>
            <pc:sldMk cId="4013648260" sldId="2146847937"/>
            <ac:spMk id="5" creationId="{92CE060B-3F6D-C261-8606-7987AFAF440D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4013648260" sldId="2146847937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09:00.322" v="618" actId="20577"/>
          <ac:spMkLst>
            <pc:docMk/>
            <pc:sldMk cId="4013648260" sldId="2146847937"/>
            <ac:spMk id="9" creationId="{40E16DD2-0D37-A4C5-863B-4EDAB55B026C}"/>
          </ac:spMkLst>
        </pc:spChg>
        <pc:grpChg chg="mod">
          <ac:chgData name="Hashimoto, Chie / 橋本　知依" userId="d974ff01-1f92-419a-ba7c-6fd3fb8463af" providerId="ADAL" clId="{EFC3CDCB-A4F7-453C-8B45-9A8EA5BE8A97}" dt="2024-05-27T03:08:46.346" v="614" actId="164"/>
          <ac:grpSpMkLst>
            <pc:docMk/>
            <pc:sldMk cId="4013648260" sldId="2146847937"/>
            <ac:grpSpMk id="7" creationId="{1E9D1C42-457C-6EEB-9081-05903943CD37}"/>
          </ac:grpSpMkLst>
        </pc:grpChg>
        <pc:grpChg chg="add mod">
          <ac:chgData name="Hashimoto, Chie / 橋本　知依" userId="d974ff01-1f92-419a-ba7c-6fd3fb8463af" providerId="ADAL" clId="{EFC3CDCB-A4F7-453C-8B45-9A8EA5BE8A97}" dt="2024-05-27T03:08:48.196" v="615" actId="1076"/>
          <ac:grpSpMkLst>
            <pc:docMk/>
            <pc:sldMk cId="4013648260" sldId="2146847937"/>
            <ac:grpSpMk id="14" creationId="{AB89111F-9495-5420-B1AF-0255781AE068}"/>
          </ac:grpSpMkLst>
        </pc:grpChg>
        <pc:graphicFrameChg chg="mod ord modGraphic">
          <ac:chgData name="Hashimoto, Chie / 橋本　知依" userId="d974ff01-1f92-419a-ba7c-6fd3fb8463af" providerId="ADAL" clId="{EFC3CDCB-A4F7-453C-8B45-9A8EA5BE8A97}" dt="2024-05-27T03:09:20.510" v="622"/>
          <ac:graphicFrameMkLst>
            <pc:docMk/>
            <pc:sldMk cId="4013648260" sldId="2146847937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EFC3CDCB-A4F7-453C-8B45-9A8EA5BE8A97}" dt="2024-05-27T03:08:05.694" v="606" actId="478"/>
          <ac:picMkLst>
            <pc:docMk/>
            <pc:sldMk cId="4013648260" sldId="2146847937"/>
            <ac:picMk id="3" creationId="{44DBBCC4-7111-6E9A-17DC-8CCC2134A7DE}"/>
          </ac:picMkLst>
        </pc:picChg>
        <pc:picChg chg="add mod">
          <ac:chgData name="Hashimoto, Chie / 橋本　知依" userId="d974ff01-1f92-419a-ba7c-6fd3fb8463af" providerId="ADAL" clId="{EFC3CDCB-A4F7-453C-8B45-9A8EA5BE8A97}" dt="2024-05-27T03:07:27.419" v="600" actId="1076"/>
          <ac:picMkLst>
            <pc:docMk/>
            <pc:sldMk cId="4013648260" sldId="2146847937"/>
            <ac:picMk id="10" creationId="{06C6631B-745F-7A04-96FE-3A3DDB614385}"/>
          </ac:picMkLst>
        </pc:picChg>
        <pc:picChg chg="del">
          <ac:chgData name="Hashimoto, Chie / 橋本　知依" userId="d974ff01-1f92-419a-ba7c-6fd3fb8463af" providerId="ADAL" clId="{EFC3CDCB-A4F7-453C-8B45-9A8EA5BE8A97}" dt="2024-05-27T03:07:22" v="596" actId="478"/>
          <ac:picMkLst>
            <pc:docMk/>
            <pc:sldMk cId="4013648260" sldId="2146847937"/>
            <ac:picMk id="11" creationId="{E29C1BBA-F78A-7DFF-8BC1-26AAA175F499}"/>
          </ac:picMkLst>
        </pc:picChg>
        <pc:picChg chg="add mod ord">
          <ac:chgData name="Hashimoto, Chie / 橋本　知依" userId="d974ff01-1f92-419a-ba7c-6fd3fb8463af" providerId="ADAL" clId="{EFC3CDCB-A4F7-453C-8B45-9A8EA5BE8A97}" dt="2024-05-27T03:08:46.346" v="614" actId="164"/>
          <ac:picMkLst>
            <pc:docMk/>
            <pc:sldMk cId="4013648260" sldId="2146847937"/>
            <ac:picMk id="13" creationId="{85AC2970-B6DF-A971-77B7-8C6834406194}"/>
          </ac:picMkLst>
        </pc:picChg>
      </pc:sldChg>
      <pc:sldChg chg="modSp add mod">
        <pc:chgData name="Hashimoto, Chie / 橋本　知依" userId="d974ff01-1f92-419a-ba7c-6fd3fb8463af" providerId="ADAL" clId="{EFC3CDCB-A4F7-453C-8B45-9A8EA5BE8A97}" dt="2024-05-27T03:11:35.194" v="654" actId="14100"/>
        <pc:sldMkLst>
          <pc:docMk/>
          <pc:sldMk cId="1976607198" sldId="2146847938"/>
        </pc:sldMkLst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1976607198" sldId="2146847938"/>
            <ac:spMk id="6" creationId="{635E94E0-ED05-73B1-6C26-FD93A57B3A14}"/>
          </ac:spMkLst>
        </pc:spChg>
        <pc:grpChg chg="mod">
          <ac:chgData name="Hashimoto, Chie / 橋本　知依" userId="d974ff01-1f92-419a-ba7c-6fd3fb8463af" providerId="ADAL" clId="{EFC3CDCB-A4F7-453C-8B45-9A8EA5BE8A97}" dt="2024-05-27T03:11:35.194" v="654" actId="14100"/>
          <ac:grpSpMkLst>
            <pc:docMk/>
            <pc:sldMk cId="1976607198" sldId="2146847938"/>
            <ac:grpSpMk id="16" creationId="{24791864-9844-D7D5-67B0-E05E078DBE71}"/>
          </ac:grpSpMkLst>
        </pc:grpChg>
        <pc:graphicFrameChg chg="mod modGraphic">
          <ac:chgData name="Hashimoto, Chie / 橋本　知依" userId="d974ff01-1f92-419a-ba7c-6fd3fb8463af" providerId="ADAL" clId="{EFC3CDCB-A4F7-453C-8B45-9A8EA5BE8A97}" dt="2024-05-27T03:11:29.091" v="653"/>
          <ac:graphicFrameMkLst>
            <pc:docMk/>
            <pc:sldMk cId="1976607198" sldId="2146847938"/>
            <ac:graphicFrameMk id="8" creationId="{07219AAD-97A6-3628-5ADC-E4FDDF648FDB}"/>
          </ac:graphicFrameMkLst>
        </pc:graphicFrameChg>
      </pc:sldChg>
      <pc:sldChg chg="modSp add mod">
        <pc:chgData name="Hashimoto, Chie / 橋本　知依" userId="d974ff01-1f92-419a-ba7c-6fd3fb8463af" providerId="ADAL" clId="{EFC3CDCB-A4F7-453C-8B45-9A8EA5BE8A97}" dt="2024-05-27T03:19:46.973" v="835"/>
        <pc:sldMkLst>
          <pc:docMk/>
          <pc:sldMk cId="3213334237" sldId="2146847939"/>
        </pc:sldMkLst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213334237" sldId="2146847939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EFC3CDCB-A4F7-453C-8B45-9A8EA5BE8A97}" dt="2024-05-27T03:19:46.973" v="835"/>
          <ac:graphicFrameMkLst>
            <pc:docMk/>
            <pc:sldMk cId="3213334237" sldId="2146847939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EFC3CDCB-A4F7-453C-8B45-9A8EA5BE8A97}" dt="2024-05-27T03:04:04.611" v="567" actId="20577"/>
        <pc:sldMkLst>
          <pc:docMk/>
          <pc:sldMk cId="859781322" sldId="2146847941"/>
        </pc:sldMkLst>
        <pc:spChg chg="mod">
          <ac:chgData name="Hashimoto, Chie / 橋本　知依" userId="d974ff01-1f92-419a-ba7c-6fd3fb8463af" providerId="ADAL" clId="{EFC3CDCB-A4F7-453C-8B45-9A8EA5BE8A97}" dt="2024-05-27T03:03:02.078" v="532"/>
          <ac:spMkLst>
            <pc:docMk/>
            <pc:sldMk cId="859781322" sldId="2146847941"/>
            <ac:spMk id="4" creationId="{6B91BFD3-6DB0-29AE-D63F-2896CB392D18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859781322" sldId="2146847941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02:41.335" v="529" actId="1076"/>
          <ac:spMkLst>
            <pc:docMk/>
            <pc:sldMk cId="859781322" sldId="2146847941"/>
            <ac:spMk id="7" creationId="{F9F2EBA2-5882-4280-E4FD-6B6901FE95FA}"/>
          </ac:spMkLst>
        </pc:spChg>
        <pc:spChg chg="mod">
          <ac:chgData name="Hashimoto, Chie / 橋本　知依" userId="d974ff01-1f92-419a-ba7c-6fd3fb8463af" providerId="ADAL" clId="{EFC3CDCB-A4F7-453C-8B45-9A8EA5BE8A97}" dt="2024-05-27T03:02:45.422" v="530" actId="1076"/>
          <ac:spMkLst>
            <pc:docMk/>
            <pc:sldMk cId="859781322" sldId="2146847941"/>
            <ac:spMk id="9" creationId="{BA56A9E7-AAEB-C82D-4A7A-C91D1B4F01CB}"/>
          </ac:spMkLst>
        </pc:spChg>
        <pc:spChg chg="mod">
          <ac:chgData name="Hashimoto, Chie / 橋本　知依" userId="d974ff01-1f92-419a-ba7c-6fd3fb8463af" providerId="ADAL" clId="{EFC3CDCB-A4F7-453C-8B45-9A8EA5BE8A97}" dt="2024-05-27T03:02:49.713" v="531" actId="14100"/>
          <ac:spMkLst>
            <pc:docMk/>
            <pc:sldMk cId="859781322" sldId="2146847941"/>
            <ac:spMk id="18" creationId="{784E4033-CDDB-F60B-65B2-2A8D3C116BBA}"/>
          </ac:spMkLst>
        </pc:spChg>
        <pc:spChg chg="mod">
          <ac:chgData name="Hashimoto, Chie / 橋本　知依" userId="d974ff01-1f92-419a-ba7c-6fd3fb8463af" providerId="ADAL" clId="{EFC3CDCB-A4F7-453C-8B45-9A8EA5BE8A97}" dt="2024-05-27T03:04:04.611" v="567" actId="20577"/>
          <ac:spMkLst>
            <pc:docMk/>
            <pc:sldMk cId="859781322" sldId="2146847941"/>
            <ac:spMk id="22" creationId="{E8604F11-D8BD-984D-0648-5ECDBA4A0391}"/>
          </ac:spMkLst>
        </pc:spChg>
        <pc:graphicFrameChg chg="mod ord">
          <ac:chgData name="Hashimoto, Chie / 橋本　知依" userId="d974ff01-1f92-419a-ba7c-6fd3fb8463af" providerId="ADAL" clId="{EFC3CDCB-A4F7-453C-8B45-9A8EA5BE8A97}" dt="2024-05-27T03:02:29.640" v="526" actId="167"/>
          <ac:graphicFrameMkLst>
            <pc:docMk/>
            <pc:sldMk cId="859781322" sldId="2146847941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EFC3CDCB-A4F7-453C-8B45-9A8EA5BE8A97}" dt="2024-05-27T03:02:34.583" v="527" actId="478"/>
          <ac:picMkLst>
            <pc:docMk/>
            <pc:sldMk cId="859781322" sldId="2146847941"/>
            <ac:picMk id="3" creationId="{BF6015DD-42C3-70CE-4B46-E1D71A495B81}"/>
          </ac:picMkLst>
        </pc:picChg>
        <pc:picChg chg="add mod ord modCrop">
          <ac:chgData name="Hashimoto, Chie / 橋本　知依" userId="d974ff01-1f92-419a-ba7c-6fd3fb8463af" providerId="ADAL" clId="{EFC3CDCB-A4F7-453C-8B45-9A8EA5BE8A97}" dt="2024-05-27T03:02:27.670" v="525" actId="167"/>
          <ac:picMkLst>
            <pc:docMk/>
            <pc:sldMk cId="859781322" sldId="2146847941"/>
            <ac:picMk id="5" creationId="{BD3A3DF7-CA1D-DFBD-05E3-14701015823B}"/>
          </ac:picMkLst>
        </pc:picChg>
        <pc:cxnChg chg="mod">
          <ac:chgData name="Hashimoto, Chie / 橋本　知依" userId="d974ff01-1f92-419a-ba7c-6fd3fb8463af" providerId="ADAL" clId="{EFC3CDCB-A4F7-453C-8B45-9A8EA5BE8A97}" dt="2024-05-27T03:02:45.422" v="530" actId="1076"/>
          <ac:cxnSpMkLst>
            <pc:docMk/>
            <pc:sldMk cId="859781322" sldId="2146847941"/>
            <ac:cxnSpMk id="10" creationId="{AF02845E-686D-ADFA-22F0-EA1ED5FC9394}"/>
          </ac:cxnSpMkLst>
        </pc:cxnChg>
        <pc:cxnChg chg="mod">
          <ac:chgData name="Hashimoto, Chie / 橋本　知依" userId="d974ff01-1f92-419a-ba7c-6fd3fb8463af" providerId="ADAL" clId="{EFC3CDCB-A4F7-453C-8B45-9A8EA5BE8A97}" dt="2024-05-27T03:02:49.713" v="531" actId="14100"/>
          <ac:cxnSpMkLst>
            <pc:docMk/>
            <pc:sldMk cId="859781322" sldId="2146847941"/>
            <ac:cxnSpMk id="19" creationId="{B5E94B57-A6F6-70B0-B46E-AC3F23E5BC31}"/>
          </ac:cxnSpMkLst>
        </pc:cxnChg>
      </pc:sldChg>
      <pc:sldChg chg="modSp add mod">
        <pc:chgData name="Hashimoto, Chie / 橋本　知依" userId="d974ff01-1f92-419a-ba7c-6fd3fb8463af" providerId="ADAL" clId="{EFC3CDCB-A4F7-453C-8B45-9A8EA5BE8A97}" dt="2024-05-27T03:36:05.130" v="1098" actId="2165"/>
        <pc:sldMkLst>
          <pc:docMk/>
          <pc:sldMk cId="1009381312" sldId="2146847942"/>
        </pc:sldMkLst>
        <pc:graphicFrameChg chg="mod modGraphic">
          <ac:chgData name="Hashimoto, Chie / 橋本　知依" userId="d974ff01-1f92-419a-ba7c-6fd3fb8463af" providerId="ADAL" clId="{EFC3CDCB-A4F7-453C-8B45-9A8EA5BE8A97}" dt="2024-05-27T03:36:05.130" v="1098" actId="2165"/>
          <ac:graphicFrameMkLst>
            <pc:docMk/>
            <pc:sldMk cId="1009381312" sldId="2146847942"/>
            <ac:graphicFrameMk id="4" creationId="{4811F8C4-D005-AFA3-8A21-5AA2321C5800}"/>
          </ac:graphicFrameMkLst>
        </pc:graphicFrameChg>
      </pc:sldChg>
    </pc:docChg>
  </pc:docChgLst>
  <pc:docChgLst>
    <pc:chgData name="Hashimoto, Chie / 橋本　知依" userId="d974ff01-1f92-419a-ba7c-6fd3fb8463af" providerId="ADAL" clId="{F2CE06CF-0D18-4E50-ADAC-8D95278CCF73}"/>
    <pc:docChg chg="undo redo custSel addSld delSld modSld">
      <pc:chgData name="Hashimoto, Chie / 橋本　知依" userId="d974ff01-1f92-419a-ba7c-6fd3fb8463af" providerId="ADAL" clId="{F2CE06CF-0D18-4E50-ADAC-8D95278CCF73}" dt="2023-12-04T06:43:15.364" v="515" actId="20577"/>
      <pc:docMkLst>
        <pc:docMk/>
      </pc:docMkLst>
      <pc:sldChg chg="modSp mod">
        <pc:chgData name="Hashimoto, Chie / 橋本　知依" userId="d974ff01-1f92-419a-ba7c-6fd3fb8463af" providerId="ADAL" clId="{F2CE06CF-0D18-4E50-ADAC-8D95278CCF73}" dt="2023-12-01T05:08:31.541" v="5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F2CE06CF-0D18-4E50-ADAC-8D95278CCF73}" dt="2023-12-01T05:08:31.541" v="5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F2CE06CF-0D18-4E50-ADAC-8D95278CCF73}" dt="2023-12-04T06:43:15.364" v="515" actId="20577"/>
        <pc:sldMkLst>
          <pc:docMk/>
          <pc:sldMk cId="509033882" sldId="305"/>
        </pc:sldMkLst>
        <pc:spChg chg="add del">
          <ac:chgData name="Hashimoto, Chie / 橋本　知依" userId="d974ff01-1f92-419a-ba7c-6fd3fb8463af" providerId="ADAL" clId="{F2CE06CF-0D18-4E50-ADAC-8D95278CCF73}" dt="2023-12-01T05:10:54.793" v="9"/>
          <ac:spMkLst>
            <pc:docMk/>
            <pc:sldMk cId="509033882" sldId="305"/>
            <ac:spMk id="4" creationId="{EA3D78D1-0A6E-2D3F-582C-FB12472AB50F}"/>
          </ac:spMkLst>
        </pc:spChg>
        <pc:spChg chg="mod">
          <ac:chgData name="Hashimoto, Chie / 橋本　知依" userId="d974ff01-1f92-419a-ba7c-6fd3fb8463af" providerId="ADAL" clId="{F2CE06CF-0D18-4E50-ADAC-8D95278CCF73}" dt="2023-12-04T06:43:15.364" v="515" actId="20577"/>
          <ac:spMkLst>
            <pc:docMk/>
            <pc:sldMk cId="509033882" sldId="305"/>
            <ac:spMk id="6" creationId="{531B4B9D-12EA-4BC5-4859-8E23CDDB1A22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8" creationId="{1C9A476A-627D-E25C-BDB1-F3D4ADE68EC3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0" creationId="{7B78723D-DC94-B646-3C3F-E436168776E3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1" creationId="{3ADDD8EC-C1B4-E70C-908C-6BE67E43E783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2" creationId="{188BBF18-AA01-3C7A-3DB4-76531096EC4E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3" creationId="{85B49F9C-8B12-C528-3F70-F168F796E997}"/>
          </ac:spMkLst>
        </pc:spChg>
        <pc:spChg chg="mod ord topLvl">
          <ac:chgData name="Hashimoto, Chie / 橋本　知依" userId="d974ff01-1f92-419a-ba7c-6fd3fb8463af" providerId="ADAL" clId="{F2CE06CF-0D18-4E50-ADAC-8D95278CCF73}" dt="2023-12-01T05:38:04.564" v="390" actId="1076"/>
          <ac:spMkLst>
            <pc:docMk/>
            <pc:sldMk cId="509033882" sldId="305"/>
            <ac:spMk id="14" creationId="{BB90BE3B-5A36-673B-F9BC-09C4B084F7BF}"/>
          </ac:spMkLst>
        </pc:spChg>
        <pc:spChg chg="mod ord topLvl">
          <ac:chgData name="Hashimoto, Chie / 橋本　知依" userId="d974ff01-1f92-419a-ba7c-6fd3fb8463af" providerId="ADAL" clId="{F2CE06CF-0D18-4E50-ADAC-8D95278CCF73}" dt="2023-12-01T05:37:52.715" v="386" actId="1076"/>
          <ac:spMkLst>
            <pc:docMk/>
            <pc:sldMk cId="509033882" sldId="305"/>
            <ac:spMk id="15" creationId="{E2A4D75F-03AE-7B6F-61FB-02B3A101EF21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7" creationId="{8DE1E380-AD9F-3A6C-1DBC-74A5F99AB546}"/>
          </ac:spMkLst>
        </pc:spChg>
        <pc:grpChg chg="add del mod ord">
          <ac:chgData name="Hashimoto, Chie / 橋本　知依" userId="d974ff01-1f92-419a-ba7c-6fd3fb8463af" providerId="ADAL" clId="{F2CE06CF-0D18-4E50-ADAC-8D95278CCF73}" dt="2023-12-01T05:36:30.292" v="360" actId="165"/>
          <ac:grpSpMkLst>
            <pc:docMk/>
            <pc:sldMk cId="509033882" sldId="305"/>
            <ac:grpSpMk id="5" creationId="{66E64D69-620F-6425-71F7-709346F77404}"/>
          </ac:grpSpMkLst>
        </pc:grpChg>
        <pc:grpChg chg="del mod topLvl">
          <ac:chgData name="Hashimoto, Chie / 橋本　知依" userId="d974ff01-1f92-419a-ba7c-6fd3fb8463af" providerId="ADAL" clId="{F2CE06CF-0D18-4E50-ADAC-8D95278CCF73}" dt="2023-12-01T05:38:05.821" v="391" actId="478"/>
          <ac:grpSpMkLst>
            <pc:docMk/>
            <pc:sldMk cId="509033882" sldId="305"/>
            <ac:grpSpMk id="7" creationId="{80FAA5BE-A229-E981-204B-356C5170E06D}"/>
          </ac:grpSpMkLst>
        </pc:grpChg>
        <pc:grpChg chg="del">
          <ac:chgData name="Hashimoto, Chie / 橋本　知依" userId="d974ff01-1f92-419a-ba7c-6fd3fb8463af" providerId="ADAL" clId="{F2CE06CF-0D18-4E50-ADAC-8D95278CCF73}" dt="2023-12-01T05:11:57.892" v="21" actId="478"/>
          <ac:grpSpMkLst>
            <pc:docMk/>
            <pc:sldMk cId="509033882" sldId="305"/>
            <ac:grpSpMk id="20" creationId="{DE6887E3-EAF4-A826-1F77-9CAE9A98A57E}"/>
          </ac:grpSpMkLst>
        </pc:grpChg>
        <pc:grpChg chg="add mod">
          <ac:chgData name="Hashimoto, Chie / 橋本　知依" userId="d974ff01-1f92-419a-ba7c-6fd3fb8463af" providerId="ADAL" clId="{F2CE06CF-0D18-4E50-ADAC-8D95278CCF73}" dt="2023-12-01T05:37:29.963" v="378" actId="164"/>
          <ac:grpSpMkLst>
            <pc:docMk/>
            <pc:sldMk cId="509033882" sldId="305"/>
            <ac:grpSpMk id="30" creationId="{EB8D8055-C591-6189-B1D6-296E8BECFFA8}"/>
          </ac:grpSpMkLst>
        </pc:grpChg>
        <pc:grpChg chg="add mod">
          <ac:chgData name="Hashimoto, Chie / 橋本　知依" userId="d974ff01-1f92-419a-ba7c-6fd3fb8463af" providerId="ADAL" clId="{F2CE06CF-0D18-4E50-ADAC-8D95278CCF73}" dt="2023-12-01T05:37:29.963" v="378" actId="164"/>
          <ac:grpSpMkLst>
            <pc:docMk/>
            <pc:sldMk cId="509033882" sldId="305"/>
            <ac:grpSpMk id="42" creationId="{6CF64B5C-7EB6-170D-432D-FE94358CB960}"/>
          </ac:grpSpMkLst>
        </pc:grpChg>
        <pc:graphicFrameChg chg="mod modGraphic">
          <ac:chgData name="Hashimoto, Chie / 橋本　知依" userId="d974ff01-1f92-419a-ba7c-6fd3fb8463af" providerId="ADAL" clId="{F2CE06CF-0D18-4E50-ADAC-8D95278CCF73}" dt="2023-12-01T05:45:46.736" v="508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mod">
          <ac:chgData name="Hashimoto, Chie / 橋本　知依" userId="d974ff01-1f92-419a-ba7c-6fd3fb8463af" providerId="ADAL" clId="{F2CE06CF-0D18-4E50-ADAC-8D95278CCF73}" dt="2023-12-01T05:36:30.292" v="360" actId="165"/>
          <ac:picMkLst>
            <pc:docMk/>
            <pc:sldMk cId="509033882" sldId="305"/>
            <ac:picMk id="18" creationId="{70CEE3AD-52E5-A5CB-B8C2-5201D44012FE}"/>
          </ac:picMkLst>
        </pc:picChg>
        <pc:picChg chg="mod">
          <ac:chgData name="Hashimoto, Chie / 橋本　知依" userId="d974ff01-1f92-419a-ba7c-6fd3fb8463af" providerId="ADAL" clId="{F2CE06CF-0D18-4E50-ADAC-8D95278CCF73}" dt="2023-12-01T05:36:30.292" v="360" actId="165"/>
          <ac:picMkLst>
            <pc:docMk/>
            <pc:sldMk cId="509033882" sldId="305"/>
            <ac:picMk id="19" creationId="{CA3351DF-A982-5C96-B186-1EE9A75A6F98}"/>
          </ac:picMkLst>
        </pc:picChg>
        <pc:picChg chg="add del">
          <ac:chgData name="Hashimoto, Chie / 橋本　知依" userId="d974ff01-1f92-419a-ba7c-6fd3fb8463af" providerId="ADAL" clId="{F2CE06CF-0D18-4E50-ADAC-8D95278CCF73}" dt="2023-12-01T05:34:27.566" v="326" actId="478"/>
          <ac:picMkLst>
            <pc:docMk/>
            <pc:sldMk cId="509033882" sldId="305"/>
            <ac:picMk id="24" creationId="{6E10B6A3-6748-3B6C-D9D9-79F85B37A829}"/>
          </ac:picMkLst>
        </pc:picChg>
        <pc:picChg chg="add mod ord modCrop">
          <ac:chgData name="Hashimoto, Chie / 橋本　知依" userId="d974ff01-1f92-419a-ba7c-6fd3fb8463af" providerId="ADAL" clId="{F2CE06CF-0D18-4E50-ADAC-8D95278CCF73}" dt="2023-12-01T05:35:58.345" v="347" actId="732"/>
          <ac:picMkLst>
            <pc:docMk/>
            <pc:sldMk cId="509033882" sldId="305"/>
            <ac:picMk id="26" creationId="{3B77023E-BA1A-CDE2-78ED-27B90EC7033B}"/>
          </ac:picMkLst>
        </pc:picChg>
        <pc:picChg chg="add mod modCrop">
          <ac:chgData name="Hashimoto, Chie / 橋本　知依" userId="d974ff01-1f92-419a-ba7c-6fd3fb8463af" providerId="ADAL" clId="{F2CE06CF-0D18-4E50-ADAC-8D95278CCF73}" dt="2023-12-01T05:36:02.614" v="348" actId="732"/>
          <ac:picMkLst>
            <pc:docMk/>
            <pc:sldMk cId="509033882" sldId="305"/>
            <ac:picMk id="29" creationId="{4E279281-97CC-9EAA-9508-61E9A1868927}"/>
          </ac:picMkLst>
        </pc:picChg>
        <pc:cxnChg chg="mod topLvl">
          <ac:chgData name="Hashimoto, Chie / 橋本　知依" userId="d974ff01-1f92-419a-ba7c-6fd3fb8463af" providerId="ADAL" clId="{F2CE06CF-0D18-4E50-ADAC-8D95278CCF73}" dt="2023-12-01T05:37:29.963" v="378" actId="164"/>
          <ac:cxnSpMkLst>
            <pc:docMk/>
            <pc:sldMk cId="509033882" sldId="305"/>
            <ac:cxnSpMk id="9" creationId="{3DFADB44-0D2F-E784-47C3-D068A698C697}"/>
          </ac:cxnSpMkLst>
        </pc:cxnChg>
        <pc:cxnChg chg="mod topLvl">
          <ac:chgData name="Hashimoto, Chie / 橋本　知依" userId="d974ff01-1f92-419a-ba7c-6fd3fb8463af" providerId="ADAL" clId="{F2CE06CF-0D18-4E50-ADAC-8D95278CCF73}" dt="2023-12-01T05:37:29.963" v="378" actId="164"/>
          <ac:cxnSpMkLst>
            <pc:docMk/>
            <pc:sldMk cId="509033882" sldId="305"/>
            <ac:cxnSpMk id="16" creationId="{2FAFEA4D-C2A9-F101-0851-52C92E671BAA}"/>
          </ac:cxnSpMkLst>
        </pc:cxnChg>
      </pc:sldChg>
      <pc:sldChg chg="add del">
        <pc:chgData name="Hashimoto, Chie / 橋本　知依" userId="d974ff01-1f92-419a-ba7c-6fd3fb8463af" providerId="ADAL" clId="{F2CE06CF-0D18-4E50-ADAC-8D95278CCF73}" dt="2023-12-01T05:28:10.981" v="245" actId="47"/>
        <pc:sldMkLst>
          <pc:docMk/>
          <pc:sldMk cId="387756159" sldId="336"/>
        </pc:sldMkLst>
      </pc:sldChg>
      <pc:sldChg chg="add del">
        <pc:chgData name="Hashimoto, Chie / 橋本　知依" userId="d974ff01-1f92-419a-ba7c-6fd3fb8463af" providerId="ADAL" clId="{F2CE06CF-0D18-4E50-ADAC-8D95278CCF73}" dt="2023-12-01T05:28:10.981" v="245" actId="47"/>
        <pc:sldMkLst>
          <pc:docMk/>
          <pc:sldMk cId="2278173" sldId="337"/>
        </pc:sldMkLst>
      </pc:sldChg>
      <pc:sldChg chg="del">
        <pc:chgData name="Hashimoto, Chie / 橋本　知依" userId="d974ff01-1f92-419a-ba7c-6fd3fb8463af" providerId="ADAL" clId="{F2CE06CF-0D18-4E50-ADAC-8D95278CCF73}" dt="2023-12-01T05:18:52.365" v="132" actId="47"/>
        <pc:sldMkLst>
          <pc:docMk/>
          <pc:sldMk cId="610923321" sldId="338"/>
        </pc:sldMkLst>
      </pc:sldChg>
      <pc:sldChg chg="modSp add mod">
        <pc:chgData name="Hashimoto, Chie / 橋本　知依" userId="d974ff01-1f92-419a-ba7c-6fd3fb8463af" providerId="ADAL" clId="{F2CE06CF-0D18-4E50-ADAC-8D95278CCF73}" dt="2023-12-01T05:28:05" v="244" actId="20577"/>
        <pc:sldMkLst>
          <pc:docMk/>
          <pc:sldMk cId="546968355" sldId="339"/>
        </pc:sldMkLst>
        <pc:spChg chg="mod">
          <ac:chgData name="Hashimoto, Chie / 橋本　知依" userId="d974ff01-1f92-419a-ba7c-6fd3fb8463af" providerId="ADAL" clId="{F2CE06CF-0D18-4E50-ADAC-8D95278CCF73}" dt="2023-12-01T05:19:17.512" v="140"/>
          <ac:spMkLst>
            <pc:docMk/>
            <pc:sldMk cId="546968355" sldId="339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F2CE06CF-0D18-4E50-ADAC-8D95278CCF73}" dt="2023-12-01T05:26:09.602" v="205" actId="1076"/>
          <ac:spMkLst>
            <pc:docMk/>
            <pc:sldMk cId="546968355" sldId="339"/>
            <ac:spMk id="7" creationId="{05209458-C285-177E-C095-2B223253721A}"/>
          </ac:spMkLst>
        </pc:spChg>
        <pc:graphicFrameChg chg="mod modGraphic">
          <ac:chgData name="Hashimoto, Chie / 橋本　知依" userId="d974ff01-1f92-419a-ba7c-6fd3fb8463af" providerId="ADAL" clId="{F2CE06CF-0D18-4E50-ADAC-8D95278CCF73}" dt="2023-12-01T05:28:05" v="244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F2CE06CF-0D18-4E50-ADAC-8D95278CCF73}" dt="2023-12-01T05:27:14.156" v="213" actId="1076"/>
          <ac:picMkLst>
            <pc:docMk/>
            <pc:sldMk cId="546968355" sldId="339"/>
            <ac:picMk id="3" creationId="{C5F51554-C552-DD9E-3BA6-8FCCD1C33C15}"/>
          </ac:picMkLst>
        </pc:picChg>
        <pc:picChg chg="mod">
          <ac:chgData name="Hashimoto, Chie / 橋本　知依" userId="d974ff01-1f92-419a-ba7c-6fd3fb8463af" providerId="ADAL" clId="{F2CE06CF-0D18-4E50-ADAC-8D95278CCF73}" dt="2023-12-01T05:27:14.156" v="213" actId="1076"/>
          <ac:picMkLst>
            <pc:docMk/>
            <pc:sldMk cId="546968355" sldId="339"/>
            <ac:picMk id="4" creationId="{EEB29687-41F4-AD3D-B8D4-2F66232A04C9}"/>
          </ac:picMkLst>
        </pc:picChg>
      </pc:sldChg>
      <pc:sldChg chg="addSp delSp modSp add mod">
        <pc:chgData name="Hashimoto, Chie / 橋本　知依" userId="d974ff01-1f92-419a-ba7c-6fd3fb8463af" providerId="ADAL" clId="{F2CE06CF-0D18-4E50-ADAC-8D95278CCF73}" dt="2023-12-01T05:45:03.504" v="503" actId="20577"/>
        <pc:sldMkLst>
          <pc:docMk/>
          <pc:sldMk cId="2808810551" sldId="340"/>
        </pc:sldMkLst>
        <pc:spChg chg="mod">
          <ac:chgData name="Hashimoto, Chie / 橋本　知依" userId="d974ff01-1f92-419a-ba7c-6fd3fb8463af" providerId="ADAL" clId="{F2CE06CF-0D18-4E50-ADAC-8D95278CCF73}" dt="2023-12-01T05:18:54.065" v="133"/>
          <ac:spMkLst>
            <pc:docMk/>
            <pc:sldMk cId="2808810551" sldId="340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F2CE06CF-0D18-4E50-ADAC-8D95278CCF73}" dt="2023-12-01T05:41:55.129" v="431" actId="20577"/>
          <ac:spMkLst>
            <pc:docMk/>
            <pc:sldMk cId="2808810551" sldId="340"/>
            <ac:spMk id="10" creationId="{84E67B02-7CEA-4D8C-A095-B8E7EFEB3B7C}"/>
          </ac:spMkLst>
        </pc:spChg>
        <pc:spChg chg="mod">
          <ac:chgData name="Hashimoto, Chie / 橋本　知依" userId="d974ff01-1f92-419a-ba7c-6fd3fb8463af" providerId="ADAL" clId="{F2CE06CF-0D18-4E50-ADAC-8D95278CCF73}" dt="2023-12-01T05:42:43.278" v="457"/>
          <ac:spMkLst>
            <pc:docMk/>
            <pc:sldMk cId="2808810551" sldId="340"/>
            <ac:spMk id="11" creationId="{45956B42-914C-F708-53DD-65AF10E31B8D}"/>
          </ac:spMkLst>
        </pc:spChg>
        <pc:spChg chg="mod">
          <ac:chgData name="Hashimoto, Chie / 橋本　知依" userId="d974ff01-1f92-419a-ba7c-6fd3fb8463af" providerId="ADAL" clId="{F2CE06CF-0D18-4E50-ADAC-8D95278CCF73}" dt="2023-12-01T05:43:52.981" v="480" actId="1076"/>
          <ac:spMkLst>
            <pc:docMk/>
            <pc:sldMk cId="2808810551" sldId="340"/>
            <ac:spMk id="12" creationId="{63A99A72-DEA7-70DF-626E-FCDC7574B918}"/>
          </ac:spMkLst>
        </pc:spChg>
        <pc:spChg chg="mod topLvl">
          <ac:chgData name="Hashimoto, Chie / 橋本　知依" userId="d974ff01-1f92-419a-ba7c-6fd3fb8463af" providerId="ADAL" clId="{F2CE06CF-0D18-4E50-ADAC-8D95278CCF73}" dt="2023-12-01T05:42:24.457" v="443" actId="1076"/>
          <ac:spMkLst>
            <pc:docMk/>
            <pc:sldMk cId="2808810551" sldId="340"/>
            <ac:spMk id="18" creationId="{079C5488-42C2-2DCD-B426-F625DDD4549F}"/>
          </ac:spMkLst>
        </pc:spChg>
        <pc:spChg chg="mod topLvl">
          <ac:chgData name="Hashimoto, Chie / 橋本　知依" userId="d974ff01-1f92-419a-ba7c-6fd3fb8463af" providerId="ADAL" clId="{F2CE06CF-0D18-4E50-ADAC-8D95278CCF73}" dt="2023-12-01T05:42:27.256" v="444" actId="1076"/>
          <ac:spMkLst>
            <pc:docMk/>
            <pc:sldMk cId="2808810551" sldId="340"/>
            <ac:spMk id="21" creationId="{3C00BC73-75C4-2465-5D7B-6BA742F1BA64}"/>
          </ac:spMkLst>
        </pc:spChg>
        <pc:spChg chg="mod">
          <ac:chgData name="Hashimoto, Chie / 橋本　知依" userId="d974ff01-1f92-419a-ba7c-6fd3fb8463af" providerId="ADAL" clId="{F2CE06CF-0D18-4E50-ADAC-8D95278CCF73}" dt="2023-12-01T05:42:17.002" v="441" actId="1076"/>
          <ac:spMkLst>
            <pc:docMk/>
            <pc:sldMk cId="2808810551" sldId="340"/>
            <ac:spMk id="27" creationId="{6E85C479-9EEF-15A5-1E95-0973942A532C}"/>
          </ac:spMkLst>
        </pc:spChg>
        <pc:spChg chg="mod">
          <ac:chgData name="Hashimoto, Chie / 橋本　知依" userId="d974ff01-1f92-419a-ba7c-6fd3fb8463af" providerId="ADAL" clId="{F2CE06CF-0D18-4E50-ADAC-8D95278CCF73}" dt="2023-12-01T05:42:11.677" v="440" actId="1076"/>
          <ac:spMkLst>
            <pc:docMk/>
            <pc:sldMk cId="2808810551" sldId="340"/>
            <ac:spMk id="28" creationId="{7D526B0A-4B52-BCA8-12DA-74350C952483}"/>
          </ac:spMkLst>
        </pc:spChg>
        <pc:spChg chg="mod">
          <ac:chgData name="Hashimoto, Chie / 橋本　知依" userId="d974ff01-1f92-419a-ba7c-6fd3fb8463af" providerId="ADAL" clId="{F2CE06CF-0D18-4E50-ADAC-8D95278CCF73}" dt="2023-12-01T05:42:28.724" v="445" actId="1076"/>
          <ac:spMkLst>
            <pc:docMk/>
            <pc:sldMk cId="2808810551" sldId="340"/>
            <ac:spMk id="31" creationId="{AD76C302-457D-0C64-937B-4225DE174A66}"/>
          </ac:spMkLst>
        </pc:spChg>
        <pc:spChg chg="mod">
          <ac:chgData name="Hashimoto, Chie / 橋本　知依" userId="d974ff01-1f92-419a-ba7c-6fd3fb8463af" providerId="ADAL" clId="{F2CE06CF-0D18-4E50-ADAC-8D95278CCF73}" dt="2023-12-01T05:43:25.651" v="471" actId="1076"/>
          <ac:spMkLst>
            <pc:docMk/>
            <pc:sldMk cId="2808810551" sldId="340"/>
            <ac:spMk id="39" creationId="{E90F161E-54DB-A6D5-2FD2-FBFA892E770D}"/>
          </ac:spMkLst>
        </pc:spChg>
        <pc:spChg chg="mod topLvl">
          <ac:chgData name="Hashimoto, Chie / 橋本　知依" userId="d974ff01-1f92-419a-ba7c-6fd3fb8463af" providerId="ADAL" clId="{F2CE06CF-0D18-4E50-ADAC-8D95278CCF73}" dt="2023-12-01T05:43:33.436" v="474" actId="1076"/>
          <ac:spMkLst>
            <pc:docMk/>
            <pc:sldMk cId="2808810551" sldId="340"/>
            <ac:spMk id="41" creationId="{233D0301-8056-27F9-0ED3-84FBD4BCF7AB}"/>
          </ac:spMkLst>
        </pc:spChg>
        <pc:spChg chg="mod topLvl">
          <ac:chgData name="Hashimoto, Chie / 橋本　知依" userId="d974ff01-1f92-419a-ba7c-6fd3fb8463af" providerId="ADAL" clId="{F2CE06CF-0D18-4E50-ADAC-8D95278CCF73}" dt="2023-12-01T05:43:35.551" v="475" actId="1076"/>
          <ac:spMkLst>
            <pc:docMk/>
            <pc:sldMk cId="2808810551" sldId="340"/>
            <ac:spMk id="42" creationId="{3E44C54E-ED5B-9021-F800-D2646905FB0B}"/>
          </ac:spMkLst>
        </pc:spChg>
        <pc:spChg chg="mod">
          <ac:chgData name="Hashimoto, Chie / 橋本　知依" userId="d974ff01-1f92-419a-ba7c-6fd3fb8463af" providerId="ADAL" clId="{F2CE06CF-0D18-4E50-ADAC-8D95278CCF73}" dt="2023-12-01T05:43:23.160" v="470" actId="1076"/>
          <ac:spMkLst>
            <pc:docMk/>
            <pc:sldMk cId="2808810551" sldId="340"/>
            <ac:spMk id="52" creationId="{24B5C4E8-90F6-E9BD-DBFA-85D4430F6773}"/>
          </ac:spMkLst>
        </pc:spChg>
        <pc:spChg chg="mod">
          <ac:chgData name="Hashimoto, Chie / 橋本　知依" userId="d974ff01-1f92-419a-ba7c-6fd3fb8463af" providerId="ADAL" clId="{F2CE06CF-0D18-4E50-ADAC-8D95278CCF73}" dt="2023-12-01T05:43:37.351" v="476" actId="1076"/>
          <ac:spMkLst>
            <pc:docMk/>
            <pc:sldMk cId="2808810551" sldId="340"/>
            <ac:spMk id="53" creationId="{6BE8104A-C6A7-8BA4-D7D4-67CBC4AB5128}"/>
          </ac:spMkLst>
        </pc:spChg>
        <pc:spChg chg="mod">
          <ac:chgData name="Hashimoto, Chie / 橋本　知依" userId="d974ff01-1f92-419a-ba7c-6fd3fb8463af" providerId="ADAL" clId="{F2CE06CF-0D18-4E50-ADAC-8D95278CCF73}" dt="2023-12-01T05:44:41.696" v="496" actId="1076"/>
          <ac:spMkLst>
            <pc:docMk/>
            <pc:sldMk cId="2808810551" sldId="340"/>
            <ac:spMk id="68" creationId="{0AB1FB5A-8196-E73B-0FA9-01CA70DB0468}"/>
          </ac:spMkLst>
        </pc:spChg>
        <pc:spChg chg="mod">
          <ac:chgData name="Hashimoto, Chie / 橋本　知依" userId="d974ff01-1f92-419a-ba7c-6fd3fb8463af" providerId="ADAL" clId="{F2CE06CF-0D18-4E50-ADAC-8D95278CCF73}" dt="2023-12-01T05:44:47.125" v="498" actId="1076"/>
          <ac:spMkLst>
            <pc:docMk/>
            <pc:sldMk cId="2808810551" sldId="340"/>
            <ac:spMk id="70" creationId="{D80073A2-9157-A61F-26A8-5F087F67D387}"/>
          </ac:spMkLst>
        </pc:spChg>
        <pc:spChg chg="mod">
          <ac:chgData name="Hashimoto, Chie / 橋本　知依" userId="d974ff01-1f92-419a-ba7c-6fd3fb8463af" providerId="ADAL" clId="{F2CE06CF-0D18-4E50-ADAC-8D95278CCF73}" dt="2023-12-01T05:44:45.034" v="497" actId="1076"/>
          <ac:spMkLst>
            <pc:docMk/>
            <pc:sldMk cId="2808810551" sldId="340"/>
            <ac:spMk id="71" creationId="{D3BF049B-5BE1-808F-AB72-123FE0707121}"/>
          </ac:spMkLst>
        </pc:spChg>
        <pc:spChg chg="mod">
          <ac:chgData name="Hashimoto, Chie / 橋本　知依" userId="d974ff01-1f92-419a-ba7c-6fd3fb8463af" providerId="ADAL" clId="{F2CE06CF-0D18-4E50-ADAC-8D95278CCF73}" dt="2023-12-01T05:44:49.062" v="499" actId="1076"/>
          <ac:spMkLst>
            <pc:docMk/>
            <pc:sldMk cId="2808810551" sldId="340"/>
            <ac:spMk id="79" creationId="{C19BCF65-A025-483D-8662-9544C32157CE}"/>
          </ac:spMkLst>
        </pc:spChg>
        <pc:grpChg chg="del">
          <ac:chgData name="Hashimoto, Chie / 橋本　知依" userId="d974ff01-1f92-419a-ba7c-6fd3fb8463af" providerId="ADAL" clId="{F2CE06CF-0D18-4E50-ADAC-8D95278CCF73}" dt="2023-12-01T05:40:57.414" v="409" actId="165"/>
          <ac:grpSpMkLst>
            <pc:docMk/>
            <pc:sldMk cId="2808810551" sldId="340"/>
            <ac:grpSpMk id="29" creationId="{F8277547-3B88-69F0-61F1-B6B365002C40}"/>
          </ac:grpSpMkLst>
        </pc:grpChg>
        <pc:grpChg chg="del">
          <ac:chgData name="Hashimoto, Chie / 橋本　知依" userId="d974ff01-1f92-419a-ba7c-6fd3fb8463af" providerId="ADAL" clId="{F2CE06CF-0D18-4E50-ADAC-8D95278CCF73}" dt="2023-12-01T05:40:57.414" v="409" actId="165"/>
          <ac:grpSpMkLst>
            <pc:docMk/>
            <pc:sldMk cId="2808810551" sldId="340"/>
            <ac:grpSpMk id="30" creationId="{3AA55B51-F8B4-51B9-B5AB-464E15A99A5F}"/>
          </ac:grpSpMkLst>
        </pc:grpChg>
        <pc:grpChg chg="del mod">
          <ac:chgData name="Hashimoto, Chie / 橋本　知依" userId="d974ff01-1f92-419a-ba7c-6fd3fb8463af" providerId="ADAL" clId="{F2CE06CF-0D18-4E50-ADAC-8D95278CCF73}" dt="2023-12-01T05:41:02.525" v="412" actId="165"/>
          <ac:grpSpMkLst>
            <pc:docMk/>
            <pc:sldMk cId="2808810551" sldId="340"/>
            <ac:grpSpMk id="46" creationId="{51526E1A-CD5C-2DDA-C47B-3ADD258A9AF1}"/>
          </ac:grpSpMkLst>
        </pc:grpChg>
        <pc:graphicFrameChg chg="mod ord modGraphic">
          <ac:chgData name="Hashimoto, Chie / 橋本　知依" userId="d974ff01-1f92-419a-ba7c-6fd3fb8463af" providerId="ADAL" clId="{F2CE06CF-0D18-4E50-ADAC-8D95278CCF73}" dt="2023-12-01T05:45:03.504" v="503" actId="20577"/>
          <ac:graphicFrameMkLst>
            <pc:docMk/>
            <pc:sldMk cId="2808810551" sldId="340"/>
            <ac:graphicFrameMk id="8" creationId="{07219AAD-97A6-3628-5ADC-E4FDDF648FDB}"/>
          </ac:graphicFrameMkLst>
        </pc:graphicFrameChg>
        <pc:picChg chg="add mod ord modCrop">
          <ac:chgData name="Hashimoto, Chie / 橋本　知依" userId="d974ff01-1f92-419a-ba7c-6fd3fb8463af" providerId="ADAL" clId="{F2CE06CF-0D18-4E50-ADAC-8D95278CCF73}" dt="2023-12-01T05:43:43.548" v="478" actId="732"/>
          <ac:picMkLst>
            <pc:docMk/>
            <pc:sldMk cId="2808810551" sldId="340"/>
            <ac:picMk id="3" creationId="{4F28AC43-163A-C2DF-788D-C0C3CC503FC8}"/>
          </ac:picMkLst>
        </pc:picChg>
        <pc:picChg chg="add mod ord modCrop">
          <ac:chgData name="Hashimoto, Chie / 橋本　知依" userId="d974ff01-1f92-419a-ba7c-6fd3fb8463af" providerId="ADAL" clId="{F2CE06CF-0D18-4E50-ADAC-8D95278CCF73}" dt="2023-12-01T05:43:48.594" v="479" actId="732"/>
          <ac:picMkLst>
            <pc:docMk/>
            <pc:sldMk cId="2808810551" sldId="340"/>
            <ac:picMk id="5" creationId="{83980366-59C0-758A-594F-5C023FEE12D2}"/>
          </ac:picMkLst>
        </pc:picChg>
        <pc:picChg chg="add mod ord modCrop">
          <ac:chgData name="Hashimoto, Chie / 橋本　知依" userId="d974ff01-1f92-419a-ba7c-6fd3fb8463af" providerId="ADAL" clId="{F2CE06CF-0D18-4E50-ADAC-8D95278CCF73}" dt="2023-12-01T05:44:33.009" v="494" actId="1076"/>
          <ac:picMkLst>
            <pc:docMk/>
            <pc:sldMk cId="2808810551" sldId="340"/>
            <ac:picMk id="9" creationId="{FF941519-0B82-B2EA-F11D-093006F1A37B}"/>
          </ac:picMkLst>
        </pc:picChg>
        <pc:picChg chg="del mod topLvl">
          <ac:chgData name="Hashimoto, Chie / 橋本　知依" userId="d974ff01-1f92-419a-ba7c-6fd3fb8463af" providerId="ADAL" clId="{F2CE06CF-0D18-4E50-ADAC-8D95278CCF73}" dt="2023-12-01T05:44:53.386" v="500" actId="478"/>
          <ac:picMkLst>
            <pc:docMk/>
            <pc:sldMk cId="2808810551" sldId="340"/>
            <ac:picMk id="14" creationId="{ECB7ED6A-13E8-420E-E086-36E792FC189E}"/>
          </ac:picMkLst>
        </pc:picChg>
        <pc:picChg chg="del mod topLvl">
          <ac:chgData name="Hashimoto, Chie / 橋本　知依" userId="d974ff01-1f92-419a-ba7c-6fd3fb8463af" providerId="ADAL" clId="{F2CE06CF-0D18-4E50-ADAC-8D95278CCF73}" dt="2023-12-01T05:44:53.386" v="500" actId="478"/>
          <ac:picMkLst>
            <pc:docMk/>
            <pc:sldMk cId="2808810551" sldId="340"/>
            <ac:picMk id="16" creationId="{CFA00811-D511-0336-F6E9-A30CA85FEF76}"/>
          </ac:picMkLst>
        </pc:picChg>
        <pc:picChg chg="add mod ord">
          <ac:chgData name="Hashimoto, Chie / 橋本　知依" userId="d974ff01-1f92-419a-ba7c-6fd3fb8463af" providerId="ADAL" clId="{F2CE06CF-0D18-4E50-ADAC-8D95278CCF73}" dt="2023-12-01T05:43:21.233" v="469" actId="1076"/>
          <ac:picMkLst>
            <pc:docMk/>
            <pc:sldMk cId="2808810551" sldId="340"/>
            <ac:picMk id="20" creationId="{046C672C-F079-E923-5121-69DDF0D13C0B}"/>
          </ac:picMkLst>
        </pc:picChg>
        <pc:picChg chg="add mod ord">
          <ac:chgData name="Hashimoto, Chie / 橋本　知依" userId="d974ff01-1f92-419a-ba7c-6fd3fb8463af" providerId="ADAL" clId="{F2CE06CF-0D18-4E50-ADAC-8D95278CCF73}" dt="2023-12-01T05:43:27.833" v="472" actId="1076"/>
          <ac:picMkLst>
            <pc:docMk/>
            <pc:sldMk cId="2808810551" sldId="340"/>
            <ac:picMk id="22" creationId="{BE91A0FA-7EC5-E875-1F06-11223B8FDE45}"/>
          </ac:picMkLst>
        </pc:picChg>
        <pc:picChg chg="add del mod">
          <ac:chgData name="Hashimoto, Chie / 橋本　知依" userId="d974ff01-1f92-419a-ba7c-6fd3fb8463af" providerId="ADAL" clId="{F2CE06CF-0D18-4E50-ADAC-8D95278CCF73}" dt="2023-12-01T05:44:13.141" v="487"/>
          <ac:picMkLst>
            <pc:docMk/>
            <pc:sldMk cId="2808810551" sldId="340"/>
            <ac:picMk id="32" creationId="{9505C330-8DBC-E306-F88E-464168826FEC}"/>
          </ac:picMkLst>
        </pc:picChg>
        <pc:picChg chg="add mod ord">
          <ac:chgData name="Hashimoto, Chie / 橋本　知依" userId="d974ff01-1f92-419a-ba7c-6fd3fb8463af" providerId="ADAL" clId="{F2CE06CF-0D18-4E50-ADAC-8D95278CCF73}" dt="2023-12-01T05:44:31.011" v="493" actId="1076"/>
          <ac:picMkLst>
            <pc:docMk/>
            <pc:sldMk cId="2808810551" sldId="340"/>
            <ac:picMk id="33" creationId="{2C5895F4-AC89-DFEF-EE5E-B541115836FD}"/>
          </ac:picMkLst>
        </pc:picChg>
        <pc:picChg chg="add del mod">
          <ac:chgData name="Hashimoto, Chie / 橋本　知依" userId="d974ff01-1f92-419a-ba7c-6fd3fb8463af" providerId="ADAL" clId="{F2CE06CF-0D18-4E50-ADAC-8D95278CCF73}" dt="2023-12-01T05:43:04.174" v="463" actId="478"/>
          <ac:picMkLst>
            <pc:docMk/>
            <pc:sldMk cId="2808810551" sldId="340"/>
            <ac:picMk id="37" creationId="{1680B4B7-EFB4-7D15-1023-4168CFF35DA9}"/>
          </ac:picMkLst>
        </pc:picChg>
        <pc:picChg chg="add del mod topLvl">
          <ac:chgData name="Hashimoto, Chie / 橋本　知依" userId="d974ff01-1f92-419a-ba7c-6fd3fb8463af" providerId="ADAL" clId="{F2CE06CF-0D18-4E50-ADAC-8D95278CCF73}" dt="2023-12-01T05:43:04.174" v="463" actId="478"/>
          <ac:picMkLst>
            <pc:docMk/>
            <pc:sldMk cId="2808810551" sldId="340"/>
            <ac:picMk id="38" creationId="{C452BC98-0C35-0F86-D9AB-A81E3A20F465}"/>
          </ac:picMkLst>
        </pc:picChg>
        <pc:picChg chg="del mod">
          <ac:chgData name="Hashimoto, Chie / 橋本　知依" userId="d974ff01-1f92-419a-ba7c-6fd3fb8463af" providerId="ADAL" clId="{F2CE06CF-0D18-4E50-ADAC-8D95278CCF73}" dt="2023-12-01T05:44:18.144" v="490" actId="478"/>
          <ac:picMkLst>
            <pc:docMk/>
            <pc:sldMk cId="2808810551" sldId="340"/>
            <ac:picMk id="55" creationId="{704E5854-F0B9-8028-AE63-1D84D576B36C}"/>
          </ac:picMkLst>
        </pc:picChg>
        <pc:picChg chg="del mod">
          <ac:chgData name="Hashimoto, Chie / 橋本　知依" userId="d974ff01-1f92-419a-ba7c-6fd3fb8463af" providerId="ADAL" clId="{F2CE06CF-0D18-4E50-ADAC-8D95278CCF73}" dt="2023-12-01T05:44:18.144" v="490" actId="478"/>
          <ac:picMkLst>
            <pc:docMk/>
            <pc:sldMk cId="2808810551" sldId="340"/>
            <ac:picMk id="57" creationId="{BAB5C03E-0D2F-D43F-E61C-1B42A5B65B0C}"/>
          </ac:picMkLst>
        </pc:picChg>
        <pc:cxnChg chg="mod topLvl">
          <ac:chgData name="Hashimoto, Chie / 橋本　知依" userId="d974ff01-1f92-419a-ba7c-6fd3fb8463af" providerId="ADAL" clId="{F2CE06CF-0D18-4E50-ADAC-8D95278CCF73}" dt="2023-12-01T05:42:27.256" v="444" actId="1076"/>
          <ac:cxnSpMkLst>
            <pc:docMk/>
            <pc:sldMk cId="2808810551" sldId="340"/>
            <ac:cxnSpMk id="17" creationId="{A1667FA5-F3B7-13FB-E389-9CFFE2313D43}"/>
          </ac:cxnSpMkLst>
        </pc:cxnChg>
        <pc:cxnChg chg="mod topLvl">
          <ac:chgData name="Hashimoto, Chie / 橋本　知依" userId="d974ff01-1f92-419a-ba7c-6fd3fb8463af" providerId="ADAL" clId="{F2CE06CF-0D18-4E50-ADAC-8D95278CCF73}" dt="2023-12-01T05:42:09.843" v="439" actId="1035"/>
          <ac:cxnSpMkLst>
            <pc:docMk/>
            <pc:sldMk cId="2808810551" sldId="340"/>
            <ac:cxnSpMk id="25" creationId="{764DA2B0-4D8B-1F80-B4F7-423EBC74D501}"/>
          </ac:cxnSpMkLst>
        </pc:cxnChg>
        <pc:cxnChg chg="mod topLvl">
          <ac:chgData name="Hashimoto, Chie / 橋本　知依" userId="d974ff01-1f92-419a-ba7c-6fd3fb8463af" providerId="ADAL" clId="{F2CE06CF-0D18-4E50-ADAC-8D95278CCF73}" dt="2023-12-01T05:43:35.551" v="475" actId="1076"/>
          <ac:cxnSpMkLst>
            <pc:docMk/>
            <pc:sldMk cId="2808810551" sldId="340"/>
            <ac:cxnSpMk id="43" creationId="{F2AAA7B2-21E7-FCC0-21F0-5818CA6C614A}"/>
          </ac:cxnSpMkLst>
        </pc:cxnChg>
        <pc:cxnChg chg="mod">
          <ac:chgData name="Hashimoto, Chie / 橋本　知依" userId="d974ff01-1f92-419a-ba7c-6fd3fb8463af" providerId="ADAL" clId="{F2CE06CF-0D18-4E50-ADAC-8D95278CCF73}" dt="2023-12-01T05:43:20.207" v="468" actId="1076"/>
          <ac:cxnSpMkLst>
            <pc:docMk/>
            <pc:sldMk cId="2808810551" sldId="340"/>
            <ac:cxnSpMk id="51" creationId="{7C66E758-65C4-EF49-12E4-66FE7F451EC9}"/>
          </ac:cxnSpMkLst>
        </pc:cxnChg>
        <pc:cxnChg chg="mod">
          <ac:chgData name="Hashimoto, Chie / 橋本　知依" userId="d974ff01-1f92-419a-ba7c-6fd3fb8463af" providerId="ADAL" clId="{F2CE06CF-0D18-4E50-ADAC-8D95278CCF73}" dt="2023-12-01T05:43:39.601" v="477" actId="1076"/>
          <ac:cxnSpMkLst>
            <pc:docMk/>
            <pc:sldMk cId="2808810551" sldId="340"/>
            <ac:cxnSpMk id="63" creationId="{E4AFC687-CCD4-ACA1-28F0-6DE215940574}"/>
          </ac:cxnSpMkLst>
        </pc:cxnChg>
        <pc:cxnChg chg="mod">
          <ac:chgData name="Hashimoto, Chie / 橋本　知依" userId="d974ff01-1f92-419a-ba7c-6fd3fb8463af" providerId="ADAL" clId="{F2CE06CF-0D18-4E50-ADAC-8D95278CCF73}" dt="2023-12-01T05:43:56.304" v="481" actId="14100"/>
          <ac:cxnSpMkLst>
            <pc:docMk/>
            <pc:sldMk cId="2808810551" sldId="340"/>
            <ac:cxnSpMk id="64" creationId="{EAEAC00E-BB25-2A2C-1D2F-EE842E288D1B}"/>
          </ac:cxnSpMkLst>
        </pc:cxnChg>
        <pc:cxnChg chg="mod">
          <ac:chgData name="Hashimoto, Chie / 橋本　知依" userId="d974ff01-1f92-419a-ba7c-6fd3fb8463af" providerId="ADAL" clId="{F2CE06CF-0D18-4E50-ADAC-8D95278CCF73}" dt="2023-12-01T05:44:40.353" v="495" actId="1076"/>
          <ac:cxnSpMkLst>
            <pc:docMk/>
            <pc:sldMk cId="2808810551" sldId="340"/>
            <ac:cxnSpMk id="67" creationId="{BB6D314B-18BA-FA87-746A-1089C0AF749B}"/>
          </ac:cxnSpMkLst>
        </pc:cxnChg>
        <pc:cxnChg chg="mod">
          <ac:chgData name="Hashimoto, Chie / 橋本　知依" userId="d974ff01-1f92-419a-ba7c-6fd3fb8463af" providerId="ADAL" clId="{F2CE06CF-0D18-4E50-ADAC-8D95278CCF73}" dt="2023-12-01T05:44:47.125" v="498" actId="1076"/>
          <ac:cxnSpMkLst>
            <pc:docMk/>
            <pc:sldMk cId="2808810551" sldId="340"/>
            <ac:cxnSpMk id="72" creationId="{1929AD94-07B7-B1C8-40DF-14AC7A5986F7}"/>
          </ac:cxnSpMkLst>
        </pc:cxnChg>
      </pc:sldChg>
      <pc:sldChg chg="modSp add mod">
        <pc:chgData name="Hashimoto, Chie / 橋本　知依" userId="d974ff01-1f92-419a-ba7c-6fd3fb8463af" providerId="ADAL" clId="{F2CE06CF-0D18-4E50-ADAC-8D95278CCF73}" dt="2023-12-01T05:25:33.338" v="198"/>
        <pc:sldMkLst>
          <pc:docMk/>
          <pc:sldMk cId="736235912" sldId="342"/>
        </pc:sldMkLst>
        <pc:spChg chg="mod">
          <ac:chgData name="Hashimoto, Chie / 橋本　知依" userId="d974ff01-1f92-419a-ba7c-6fd3fb8463af" providerId="ADAL" clId="{F2CE06CF-0D18-4E50-ADAC-8D95278CCF73}" dt="2023-12-01T05:19:16.344" v="139"/>
          <ac:spMkLst>
            <pc:docMk/>
            <pc:sldMk cId="736235912" sldId="342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F2CE06CF-0D18-4E50-ADAC-8D95278CCF73}" dt="2023-12-01T05:25:33.338" v="198"/>
          <ac:graphicFrameMkLst>
            <pc:docMk/>
            <pc:sldMk cId="736235912" sldId="342"/>
            <ac:graphicFrameMk id="8" creationId="{07219AAD-97A6-3628-5ADC-E4FDDF648FDB}"/>
          </ac:graphicFrameMkLst>
        </pc:graphicFrameChg>
      </pc:sldChg>
      <pc:sldChg chg="add del">
        <pc:chgData name="Hashimoto, Chie / 橋本　知依" userId="d974ff01-1f92-419a-ba7c-6fd3fb8463af" providerId="ADAL" clId="{F2CE06CF-0D18-4E50-ADAC-8D95278CCF73}" dt="2023-12-01T05:19:11.694" v="138"/>
        <pc:sldMkLst>
          <pc:docMk/>
          <pc:sldMk cId="2776956757" sldId="343"/>
        </pc:sldMkLst>
      </pc:sldChg>
      <pc:sldChg chg="add del">
        <pc:chgData name="Hashimoto, Chie / 橋本　知依" userId="d974ff01-1f92-419a-ba7c-6fd3fb8463af" providerId="ADAL" clId="{F2CE06CF-0D18-4E50-ADAC-8D95278CCF73}" dt="2023-12-01T05:19:11.694" v="138"/>
        <pc:sldMkLst>
          <pc:docMk/>
          <pc:sldMk cId="3452795276" sldId="344"/>
        </pc:sldMkLst>
      </pc:sldChg>
    </pc:docChg>
  </pc:docChgLst>
  <pc:docChgLst>
    <pc:chgData name="Hashimoto, Chie / 橋本　知依" userId="d974ff01-1f92-419a-ba7c-6fd3fb8463af" providerId="ADAL" clId="{B094B184-2B5F-41F1-BCA2-90BB860B53AF}"/>
    <pc:docChg chg="undo custSel addSld delSld modSld sldOrd">
      <pc:chgData name="Hashimoto, Chie / 橋本　知依" userId="d974ff01-1f92-419a-ba7c-6fd3fb8463af" providerId="ADAL" clId="{B094B184-2B5F-41F1-BCA2-90BB860B53AF}" dt="2023-10-25T08:55:32.844" v="7484" actId="20577"/>
      <pc:docMkLst>
        <pc:docMk/>
      </pc:docMkLst>
      <pc:sldChg chg="modSp mod">
        <pc:chgData name="Hashimoto, Chie / 橋本　知依" userId="d974ff01-1f92-419a-ba7c-6fd3fb8463af" providerId="ADAL" clId="{B094B184-2B5F-41F1-BCA2-90BB860B53AF}" dt="2023-10-25T08:26:09.095" v="6610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B094B184-2B5F-41F1-BCA2-90BB860B53AF}" dt="2023-10-25T08:26:09.095" v="6610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B094B184-2B5F-41F1-BCA2-90BB860B53AF}" dt="2023-10-25T08:26:15.303" v="6620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B094B184-2B5F-41F1-BCA2-90BB860B53AF}" dt="2023-10-25T08:26:15.303" v="6620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B094B184-2B5F-41F1-BCA2-90BB860B53AF}" dt="2023-10-25T08:25:39.361" v="6606" actId="1076"/>
          <ac:spMkLst>
            <pc:docMk/>
            <pc:sldMk cId="509033882" sldId="305"/>
            <ac:spMk id="7" creationId="{DB462E19-2AD4-6A23-1FAF-F7BF8087DC23}"/>
          </ac:spMkLst>
        </pc:spChg>
        <pc:spChg chg="add mod">
          <ac:chgData name="Hashimoto, Chie / 橋本　知依" userId="d974ff01-1f92-419a-ba7c-6fd3fb8463af" providerId="ADAL" clId="{B094B184-2B5F-41F1-BCA2-90BB860B53AF}" dt="2023-10-25T08:21:09.054" v="6390" actId="1076"/>
          <ac:spMkLst>
            <pc:docMk/>
            <pc:sldMk cId="509033882" sldId="305"/>
            <ac:spMk id="8" creationId="{060EFA88-1D8D-D8A8-2766-30DFABE47B40}"/>
          </ac:spMkLst>
        </pc:spChg>
        <pc:spChg chg="add mod">
          <ac:chgData name="Hashimoto, Chie / 橋本　知依" userId="d974ff01-1f92-419a-ba7c-6fd3fb8463af" providerId="ADAL" clId="{B094B184-2B5F-41F1-BCA2-90BB860B53AF}" dt="2023-10-25T08:21:59.807" v="6405" actId="1076"/>
          <ac:spMkLst>
            <pc:docMk/>
            <pc:sldMk cId="509033882" sldId="305"/>
            <ac:spMk id="9" creationId="{3FD80B45-95D0-6766-6080-C0EB58642D3F}"/>
          </ac:spMkLst>
        </pc:spChg>
        <pc:spChg chg="add mod">
          <ac:chgData name="Hashimoto, Chie / 橋本　知依" userId="d974ff01-1f92-419a-ba7c-6fd3fb8463af" providerId="ADAL" clId="{B094B184-2B5F-41F1-BCA2-90BB860B53AF}" dt="2023-10-25T08:21:25.614" v="6397" actId="1076"/>
          <ac:spMkLst>
            <pc:docMk/>
            <pc:sldMk cId="509033882" sldId="305"/>
            <ac:spMk id="10" creationId="{9AB43444-53DB-6BBC-AD6C-9D23C75023D8}"/>
          </ac:spMkLst>
        </pc:spChg>
        <pc:spChg chg="del">
          <ac:chgData name="Hashimoto, Chie / 橋本　知依" userId="d974ff01-1f92-419a-ba7c-6fd3fb8463af" providerId="ADAL" clId="{B094B184-2B5F-41F1-BCA2-90BB860B53AF}" dt="2023-10-24T04:38:22.432" v="533" actId="478"/>
          <ac:spMkLst>
            <pc:docMk/>
            <pc:sldMk cId="509033882" sldId="305"/>
            <ac:spMk id="14" creationId="{2F1F5D93-3A64-BF85-7FE5-DEB5015267C9}"/>
          </ac:spMkLst>
        </pc:spChg>
        <pc:spChg chg="add mod">
          <ac:chgData name="Hashimoto, Chie / 橋本　知依" userId="d974ff01-1f92-419a-ba7c-6fd3fb8463af" providerId="ADAL" clId="{B094B184-2B5F-41F1-BCA2-90BB860B53AF}" dt="2023-10-25T08:22:56.900" v="6416" actId="1076"/>
          <ac:spMkLst>
            <pc:docMk/>
            <pc:sldMk cId="509033882" sldId="305"/>
            <ac:spMk id="15" creationId="{1BA45130-5008-5B6D-5E0A-D7511ABAAFEC}"/>
          </ac:spMkLst>
        </pc:spChg>
        <pc:spChg chg="del">
          <ac:chgData name="Hashimoto, Chie / 橋本　知依" userId="d974ff01-1f92-419a-ba7c-6fd3fb8463af" providerId="ADAL" clId="{B094B184-2B5F-41F1-BCA2-90BB860B53AF}" dt="2023-10-24T04:38:22.432" v="533" actId="478"/>
          <ac:spMkLst>
            <pc:docMk/>
            <pc:sldMk cId="509033882" sldId="305"/>
            <ac:spMk id="15" creationId="{9AE51388-2457-6B2E-3642-01861993E9D2}"/>
          </ac:spMkLst>
        </pc:spChg>
        <pc:spChg chg="add mod">
          <ac:chgData name="Hashimoto, Chie / 橋本　知依" userId="d974ff01-1f92-419a-ba7c-6fd3fb8463af" providerId="ADAL" clId="{B094B184-2B5F-41F1-BCA2-90BB860B53AF}" dt="2023-10-25T08:22:59.600" v="6418" actId="1076"/>
          <ac:spMkLst>
            <pc:docMk/>
            <pc:sldMk cId="509033882" sldId="305"/>
            <ac:spMk id="16" creationId="{F98D9867-26FC-CE13-BF7E-83BF0BE2F750}"/>
          </ac:spMkLst>
        </pc:spChg>
        <pc:spChg chg="del">
          <ac:chgData name="Hashimoto, Chie / 橋本　知依" userId="d974ff01-1f92-419a-ba7c-6fd3fb8463af" providerId="ADAL" clId="{B094B184-2B5F-41F1-BCA2-90BB860B53AF}" dt="2023-10-24T04:38:22.432" v="533" actId="478"/>
          <ac:spMkLst>
            <pc:docMk/>
            <pc:sldMk cId="509033882" sldId="305"/>
            <ac:spMk id="16" creationId="{FA551613-80C7-9002-39C4-A8DC97E4A457}"/>
          </ac:spMkLst>
        </pc:spChg>
        <pc:spChg chg="add mod">
          <ac:chgData name="Hashimoto, Chie / 橋本　知依" userId="d974ff01-1f92-419a-ba7c-6fd3fb8463af" providerId="ADAL" clId="{B094B184-2B5F-41F1-BCA2-90BB860B53AF}" dt="2023-10-25T08:23:01.873" v="6420" actId="1076"/>
          <ac:spMkLst>
            <pc:docMk/>
            <pc:sldMk cId="509033882" sldId="305"/>
            <ac:spMk id="17" creationId="{D6F23847-5F51-9D6D-F67C-E132E46F5139}"/>
          </ac:spMkLst>
        </pc:spChg>
        <pc:spChg chg="add mod">
          <ac:chgData name="Hashimoto, Chie / 橋本　知依" userId="d974ff01-1f92-419a-ba7c-6fd3fb8463af" providerId="ADAL" clId="{B094B184-2B5F-41F1-BCA2-90BB860B53AF}" dt="2023-10-25T08:23:05.345" v="6422" actId="1076"/>
          <ac:spMkLst>
            <pc:docMk/>
            <pc:sldMk cId="509033882" sldId="305"/>
            <ac:spMk id="18" creationId="{BFBDD624-2EFF-97DA-F192-A8619B02AE06}"/>
          </ac:spMkLst>
        </pc:spChg>
        <pc:graphicFrameChg chg="mod modGraphic">
          <ac:chgData name="Hashimoto, Chie / 橋本　知依" userId="d974ff01-1f92-419a-ba7c-6fd3fb8463af" providerId="ADAL" clId="{B094B184-2B5F-41F1-BCA2-90BB860B53AF}" dt="2023-10-25T08:14:43.634" v="6297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 modCrop">
          <ac:chgData name="Hashimoto, Chie / 橋本　知依" userId="d974ff01-1f92-419a-ba7c-6fd3fb8463af" providerId="ADAL" clId="{B094B184-2B5F-41F1-BCA2-90BB860B53AF}" dt="2023-10-25T08:22:17.193" v="6407" actId="14100"/>
          <ac:picMkLst>
            <pc:docMk/>
            <pc:sldMk cId="509033882" sldId="305"/>
            <ac:picMk id="5" creationId="{F4681FF7-250C-91CB-5F6B-B0D480BB087B}"/>
          </ac:picMkLst>
        </pc:picChg>
        <pc:picChg chg="del">
          <ac:chgData name="Hashimoto, Chie / 橋本　知依" userId="d974ff01-1f92-419a-ba7c-6fd3fb8463af" providerId="ADAL" clId="{B094B184-2B5F-41F1-BCA2-90BB860B53AF}" dt="2023-10-24T02:53:16.265" v="465" actId="478"/>
          <ac:picMkLst>
            <pc:docMk/>
            <pc:sldMk cId="509033882" sldId="305"/>
            <ac:picMk id="7" creationId="{4A5533C5-8F36-3D3B-B3F2-6340BF6FF027}"/>
          </ac:picMkLst>
        </pc:picChg>
        <pc:picChg chg="del">
          <ac:chgData name="Hashimoto, Chie / 橋本　知依" userId="d974ff01-1f92-419a-ba7c-6fd3fb8463af" providerId="ADAL" clId="{B094B184-2B5F-41F1-BCA2-90BB860B53AF}" dt="2023-10-24T02:53:16.602" v="466" actId="478"/>
          <ac:picMkLst>
            <pc:docMk/>
            <pc:sldMk cId="509033882" sldId="305"/>
            <ac:picMk id="12" creationId="{2F060B4F-C837-0902-555C-F84674E1C497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8:22:28.489" v="6410" actId="732"/>
          <ac:picMkLst>
            <pc:docMk/>
            <pc:sldMk cId="509033882" sldId="305"/>
            <ac:picMk id="12" creationId="{E13259DC-C80C-8F02-7B0E-353663BBCD48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8:21:51.753" v="6403" actId="732"/>
          <ac:picMkLst>
            <pc:docMk/>
            <pc:sldMk cId="509033882" sldId="305"/>
            <ac:picMk id="14" creationId="{93A3E691-10C2-263E-A2F8-EACCB5C2E6D8}"/>
          </ac:picMkLst>
        </pc:picChg>
        <pc:cxnChg chg="del mod">
          <ac:chgData name="Hashimoto, Chie / 橋本　知依" userId="d974ff01-1f92-419a-ba7c-6fd3fb8463af" providerId="ADAL" clId="{B094B184-2B5F-41F1-BCA2-90BB860B53AF}" dt="2023-10-24T02:53:15.784" v="464" actId="478"/>
          <ac:cxnSpMkLst>
            <pc:docMk/>
            <pc:sldMk cId="509033882" sldId="305"/>
            <ac:cxnSpMk id="13" creationId="{753534E4-5818-6C49-544E-C2C42864BEF9}"/>
          </ac:cxnSpMkLst>
        </pc:cxnChg>
      </pc:sldChg>
      <pc:sldChg chg="addSp delSp modSp mod">
        <pc:chgData name="Hashimoto, Chie / 橋本　知依" userId="d974ff01-1f92-419a-ba7c-6fd3fb8463af" providerId="ADAL" clId="{B094B184-2B5F-41F1-BCA2-90BB860B53AF}" dt="2023-10-25T08:18:47.702" v="6380" actId="20577"/>
        <pc:sldMkLst>
          <pc:docMk/>
          <pc:sldMk cId="1571775979" sldId="325"/>
        </pc:sldMkLst>
        <pc:spChg chg="add mod">
          <ac:chgData name="Hashimoto, Chie / 橋本　知依" userId="d974ff01-1f92-419a-ba7c-6fd3fb8463af" providerId="ADAL" clId="{B094B184-2B5F-41F1-BCA2-90BB860B53AF}" dt="2023-10-25T03:42:47.477" v="1760" actId="14100"/>
          <ac:spMkLst>
            <pc:docMk/>
            <pc:sldMk cId="1571775979" sldId="325"/>
            <ac:spMk id="10" creationId="{92093CB9-44E6-BFD7-DE2A-859308099B23}"/>
          </ac:spMkLst>
        </pc:spChg>
        <pc:spChg chg="del">
          <ac:chgData name="Hashimoto, Chie / 橋本　知依" userId="d974ff01-1f92-419a-ba7c-6fd3fb8463af" providerId="ADAL" clId="{B094B184-2B5F-41F1-BCA2-90BB860B53AF}" dt="2023-10-24T02:45:31.758" v="8" actId="478"/>
          <ac:spMkLst>
            <pc:docMk/>
            <pc:sldMk cId="1571775979" sldId="325"/>
            <ac:spMk id="13" creationId="{DDE09D2E-4A8A-84BC-E4B2-1713D0FFDC89}"/>
          </ac:spMkLst>
        </pc:spChg>
        <pc:spChg chg="add mod">
          <ac:chgData name="Hashimoto, Chie / 橋本　知依" userId="d974ff01-1f92-419a-ba7c-6fd3fb8463af" providerId="ADAL" clId="{B094B184-2B5F-41F1-BCA2-90BB860B53AF}" dt="2023-10-25T03:43:59.810" v="1858" actId="1076"/>
          <ac:spMkLst>
            <pc:docMk/>
            <pc:sldMk cId="1571775979" sldId="325"/>
            <ac:spMk id="15" creationId="{FD955F00-DE09-327F-7335-5520D34009FF}"/>
          </ac:spMkLst>
        </pc:spChg>
        <pc:spChg chg="add mod">
          <ac:chgData name="Hashimoto, Chie / 橋本　知依" userId="d974ff01-1f92-419a-ba7c-6fd3fb8463af" providerId="ADAL" clId="{B094B184-2B5F-41F1-BCA2-90BB860B53AF}" dt="2023-10-25T03:44:06.586" v="1860" actId="207"/>
          <ac:spMkLst>
            <pc:docMk/>
            <pc:sldMk cId="1571775979" sldId="325"/>
            <ac:spMk id="22" creationId="{4ACACD17-F872-0ABC-7DFE-0B3D25FEC9C7}"/>
          </ac:spMkLst>
        </pc:spChg>
        <pc:spChg chg="add mod">
          <ac:chgData name="Hashimoto, Chie / 橋本　知依" userId="d974ff01-1f92-419a-ba7c-6fd3fb8463af" providerId="ADAL" clId="{B094B184-2B5F-41F1-BCA2-90BB860B53AF}" dt="2023-10-25T08:18:47.702" v="6380" actId="20577"/>
          <ac:spMkLst>
            <pc:docMk/>
            <pc:sldMk cId="1571775979" sldId="325"/>
            <ac:spMk id="24" creationId="{DE1BC7E1-13FC-994D-649B-521ED2923808}"/>
          </ac:spMkLst>
        </pc:spChg>
        <pc:spChg chg="add del mod">
          <ac:chgData name="Hashimoto, Chie / 橋本　知依" userId="d974ff01-1f92-419a-ba7c-6fd3fb8463af" providerId="ADAL" clId="{B094B184-2B5F-41F1-BCA2-90BB860B53AF}" dt="2023-10-25T04:35:30.134" v="3700"/>
          <ac:spMkLst>
            <pc:docMk/>
            <pc:sldMk cId="1571775979" sldId="325"/>
            <ac:spMk id="25" creationId="{18B90185-20D3-E0AB-F48D-232A2E2D36ED}"/>
          </ac:spMkLst>
        </pc:spChg>
        <pc:spChg chg="add mod">
          <ac:chgData name="Hashimoto, Chie / 橋本　知依" userId="d974ff01-1f92-419a-ba7c-6fd3fb8463af" providerId="ADAL" clId="{B094B184-2B5F-41F1-BCA2-90BB860B53AF}" dt="2023-10-25T04:37:47.950" v="3808" actId="1076"/>
          <ac:spMkLst>
            <pc:docMk/>
            <pc:sldMk cId="1571775979" sldId="325"/>
            <ac:spMk id="26" creationId="{CC4CBFE6-105F-AB10-8A99-C083A2683DF4}"/>
          </ac:spMkLst>
        </pc:spChg>
        <pc:spChg chg="add mod">
          <ac:chgData name="Hashimoto, Chie / 橋本　知依" userId="d974ff01-1f92-419a-ba7c-6fd3fb8463af" providerId="ADAL" clId="{B094B184-2B5F-41F1-BCA2-90BB860B53AF}" dt="2023-10-25T04:38:01.226" v="3813" actId="1076"/>
          <ac:spMkLst>
            <pc:docMk/>
            <pc:sldMk cId="1571775979" sldId="325"/>
            <ac:spMk id="35" creationId="{78C9F3D4-B895-43EC-CC0E-B8EBEBC79F8C}"/>
          </ac:spMkLst>
        </pc:spChg>
        <pc:spChg chg="add mod">
          <ac:chgData name="Hashimoto, Chie / 橋本　知依" userId="d974ff01-1f92-419a-ba7c-6fd3fb8463af" providerId="ADAL" clId="{B094B184-2B5F-41F1-BCA2-90BB860B53AF}" dt="2023-10-25T04:38:03.228" v="3814" actId="1076"/>
          <ac:spMkLst>
            <pc:docMk/>
            <pc:sldMk cId="1571775979" sldId="325"/>
            <ac:spMk id="36" creationId="{621EA8F8-82FF-19E7-97FC-F5B9FFB97C6B}"/>
          </ac:spMkLst>
        </pc:spChg>
        <pc:grpChg chg="del">
          <ac:chgData name="Hashimoto, Chie / 橋本　知依" userId="d974ff01-1f92-419a-ba7c-6fd3fb8463af" providerId="ADAL" clId="{B094B184-2B5F-41F1-BCA2-90BB860B53AF}" dt="2023-10-24T02:45:31.758" v="8" actId="478"/>
          <ac:grpSpMkLst>
            <pc:docMk/>
            <pc:sldMk cId="1571775979" sldId="325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B094B184-2B5F-41F1-BCA2-90BB860B53AF}" dt="2023-10-25T08:18:43.695" v="6378" actId="20577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B094B184-2B5F-41F1-BCA2-90BB860B53AF}" dt="2023-10-25T03:42:16.149" v="1752" actId="1076"/>
          <ac:picMkLst>
            <pc:docMk/>
            <pc:sldMk cId="1571775979" sldId="325"/>
            <ac:picMk id="3" creationId="{6963EFC8-7E12-BE8C-1BBF-9807907412C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3:43:56.232" v="1857" actId="1076"/>
          <ac:picMkLst>
            <pc:docMk/>
            <pc:sldMk cId="1571775979" sldId="325"/>
            <ac:picMk id="7" creationId="{356EF195-03BF-4064-C3BD-7DCF192C08B3}"/>
          </ac:picMkLst>
        </pc:picChg>
        <pc:picChg chg="add mod">
          <ac:chgData name="Hashimoto, Chie / 橋本　知依" userId="d974ff01-1f92-419a-ba7c-6fd3fb8463af" providerId="ADAL" clId="{B094B184-2B5F-41F1-BCA2-90BB860B53AF}" dt="2023-10-25T04:37:50.763" v="3810" actId="1076"/>
          <ac:picMkLst>
            <pc:docMk/>
            <pc:sldMk cId="1571775979" sldId="325"/>
            <ac:picMk id="28" creationId="{16912B21-260B-0278-EA5A-CF9ABB21F7C6}"/>
          </ac:picMkLst>
        </pc:picChg>
        <pc:picChg chg="add mod">
          <ac:chgData name="Hashimoto, Chie / 橋本　知依" userId="d974ff01-1f92-419a-ba7c-6fd3fb8463af" providerId="ADAL" clId="{B094B184-2B5F-41F1-BCA2-90BB860B53AF}" dt="2023-10-25T04:37:49.345" v="3809" actId="1076"/>
          <ac:picMkLst>
            <pc:docMk/>
            <pc:sldMk cId="1571775979" sldId="325"/>
            <ac:picMk id="30" creationId="{578D6454-D0B6-31A5-584A-74EEB45264F1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4:37:23.476" v="3799" actId="1076"/>
          <ac:picMkLst>
            <pc:docMk/>
            <pc:sldMk cId="1571775979" sldId="325"/>
            <ac:picMk id="32" creationId="{463FA050-1675-B8C7-9FEC-080DEC5C5F1A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4:37:37.488" v="3804" actId="1076"/>
          <ac:picMkLst>
            <pc:docMk/>
            <pc:sldMk cId="1571775979" sldId="325"/>
            <ac:picMk id="34" creationId="{D84F0BF3-FBC1-9910-02CF-DD26F5A182EE}"/>
          </ac:picMkLst>
        </pc:picChg>
        <pc:cxnChg chg="add mod">
          <ac:chgData name="Hashimoto, Chie / 橋本　知依" userId="d974ff01-1f92-419a-ba7c-6fd3fb8463af" providerId="ADAL" clId="{B094B184-2B5F-41F1-BCA2-90BB860B53AF}" dt="2023-10-25T03:43:59.810" v="1858" actId="1076"/>
          <ac:cxnSpMkLst>
            <pc:docMk/>
            <pc:sldMk cId="1571775979" sldId="325"/>
            <ac:cxnSpMk id="9" creationId="{9FA865BB-8DD6-D6E4-7D00-D0C96AD1312E}"/>
          </ac:cxnSpMkLst>
        </pc:cxnChg>
        <pc:cxnChg chg="del">
          <ac:chgData name="Hashimoto, Chie / 橋本　知依" userId="d974ff01-1f92-419a-ba7c-6fd3fb8463af" providerId="ADAL" clId="{B094B184-2B5F-41F1-BCA2-90BB860B53AF}" dt="2023-10-24T02:45:31.758" v="8" actId="478"/>
          <ac:cxnSpMkLst>
            <pc:docMk/>
            <pc:sldMk cId="1571775979" sldId="325"/>
            <ac:cxnSpMk id="14" creationId="{C99906DE-8F6B-A3F6-DB30-468DBDD27E89}"/>
          </ac:cxnSpMkLst>
        </pc:cxnChg>
      </pc:sldChg>
      <pc:sldChg chg="addSp delSp modSp mod ord">
        <pc:chgData name="Hashimoto, Chie / 橋本　知依" userId="d974ff01-1f92-419a-ba7c-6fd3fb8463af" providerId="ADAL" clId="{B094B184-2B5F-41F1-BCA2-90BB860B53AF}" dt="2023-10-25T04:47:59.092" v="4245" actId="20577"/>
        <pc:sldMkLst>
          <pc:docMk/>
          <pc:sldMk cId="3792151018" sldId="331"/>
        </pc:sldMkLst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0" creationId="{4660A13A-9D54-CFC2-8C83-47EAF2263CF4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3" creationId="{0EF68B60-0378-686A-3900-E68A7D5089CF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4" creationId="{24CEEEF8-6990-ACDB-913A-D66D0AE90B35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6" creationId="{6F2AE281-86E9-F9A6-9789-EC61F745801F}"/>
          </ac:spMkLst>
        </pc:spChg>
        <pc:spChg chg="add mod">
          <ac:chgData name="Hashimoto, Chie / 橋本　知依" userId="d974ff01-1f92-419a-ba7c-6fd3fb8463af" providerId="ADAL" clId="{B094B184-2B5F-41F1-BCA2-90BB860B53AF}" dt="2023-10-25T02:26:29.050" v="1233" actId="404"/>
          <ac:spMkLst>
            <pc:docMk/>
            <pc:sldMk cId="3792151018" sldId="331"/>
            <ac:spMk id="22" creationId="{AD71A72A-CE5A-DF1B-BCEA-2C6FE108A448}"/>
          </ac:spMkLst>
        </pc:spChg>
        <pc:spChg chg="add del mod">
          <ac:chgData name="Hashimoto, Chie / 橋本　知依" userId="d974ff01-1f92-419a-ba7c-6fd3fb8463af" providerId="ADAL" clId="{B094B184-2B5F-41F1-BCA2-90BB860B53AF}" dt="2023-10-25T02:25:33.600" v="1118"/>
          <ac:spMkLst>
            <pc:docMk/>
            <pc:sldMk cId="3792151018" sldId="331"/>
            <ac:spMk id="24" creationId="{A7A70403-FC27-FC2D-B0BD-24E3927D05FC}"/>
          </ac:spMkLst>
        </pc:spChg>
        <pc:grpChg chg="add mod">
          <ac:chgData name="Hashimoto, Chie / 橋本　知依" userId="d974ff01-1f92-419a-ba7c-6fd3fb8463af" providerId="ADAL" clId="{B094B184-2B5F-41F1-BCA2-90BB860B53AF}" dt="2023-10-25T02:24:48.066" v="1088" actId="1076"/>
          <ac:grpSpMkLst>
            <pc:docMk/>
            <pc:sldMk cId="3792151018" sldId="331"/>
            <ac:grpSpMk id="21" creationId="{D97AEE05-6BE0-839A-11E7-42FEC8AD9EE5}"/>
          </ac:grpSpMkLst>
        </pc:grpChg>
        <pc:graphicFrameChg chg="mod modGraphic">
          <ac:chgData name="Hashimoto, Chie / 橋本　知依" userId="d974ff01-1f92-419a-ba7c-6fd3fb8463af" providerId="ADAL" clId="{B094B184-2B5F-41F1-BCA2-90BB860B53AF}" dt="2023-10-25T04:47:59.092" v="4245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4T02:53:57.880" v="528" actId="478"/>
          <ac:picMkLst>
            <pc:docMk/>
            <pc:sldMk cId="3792151018" sldId="331"/>
            <ac:picMk id="3" creationId="{6C54269A-B009-4557-ED31-07AB8F61A815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4" creationId="{4FE95252-8632-8639-8901-FA611FB8056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7" creationId="{7BF43785-B408-E7F9-E758-67E192884624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19" creationId="{BADD94AB-CE76-BD15-BC0E-6DA143987259}"/>
          </ac:picMkLst>
        </pc:picChg>
        <pc:picChg chg="add mod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20" creationId="{41B448B2-AAD6-3358-7C9A-4BC8C83B3A36}"/>
          </ac:picMkLst>
        </pc:picChg>
        <pc:picChg chg="add del">
          <ac:chgData name="Hashimoto, Chie / 橋本　知依" userId="d974ff01-1f92-419a-ba7c-6fd3fb8463af" providerId="ADAL" clId="{B094B184-2B5F-41F1-BCA2-90BB860B53AF}" dt="2023-10-25T02:25:29.731" v="1114"/>
          <ac:picMkLst>
            <pc:docMk/>
            <pc:sldMk cId="3792151018" sldId="331"/>
            <ac:picMk id="23" creationId="{5105A4DA-0A69-A27C-F648-B99EDFD03D4C}"/>
          </ac:picMkLst>
        </pc:picChg>
        <pc:cxnChg chg="add mod">
          <ac:chgData name="Hashimoto, Chie / 橋本　知依" userId="d974ff01-1f92-419a-ba7c-6fd3fb8463af" providerId="ADAL" clId="{B094B184-2B5F-41F1-BCA2-90BB860B53AF}" dt="2023-10-25T02:24:30.893" v="1080" actId="164"/>
          <ac:cxnSpMkLst>
            <pc:docMk/>
            <pc:sldMk cId="3792151018" sldId="331"/>
            <ac:cxnSpMk id="9" creationId="{AA8E3678-2685-A1C0-9E14-2A66C485DCC3}"/>
          </ac:cxnSpMkLst>
        </pc:cxnChg>
      </pc:sldChg>
      <pc:sldChg chg="del ord">
        <pc:chgData name="Hashimoto, Chie / 橋本　知依" userId="d974ff01-1f92-419a-ba7c-6fd3fb8463af" providerId="ADAL" clId="{B094B184-2B5F-41F1-BCA2-90BB860B53AF}" dt="2023-10-25T04:38:20.691" v="3815" actId="47"/>
        <pc:sldMkLst>
          <pc:docMk/>
          <pc:sldMk cId="2146032486" sldId="332"/>
        </pc:sldMkLst>
      </pc:sldChg>
      <pc:sldChg chg="delSp modSp del mod ord">
        <pc:chgData name="Hashimoto, Chie / 橋本　知依" userId="d974ff01-1f92-419a-ba7c-6fd3fb8463af" providerId="ADAL" clId="{B094B184-2B5F-41F1-BCA2-90BB860B53AF}" dt="2023-10-25T04:38:20.691" v="3815" actId="47"/>
        <pc:sldMkLst>
          <pc:docMk/>
          <pc:sldMk cId="3374351889" sldId="333"/>
        </pc:sldMkLst>
        <pc:picChg chg="del mod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3" creationId="{99ED7191-9484-E7B9-5503-847678F932BD}"/>
          </ac:picMkLst>
        </pc:picChg>
        <pc:picChg chg="del mod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7" creationId="{FF23F3EA-2DF4-D544-EF6F-A7C856F516C0}"/>
          </ac:picMkLst>
        </pc:picChg>
        <pc:picChg chg="del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10" creationId="{9B06EB45-5171-13A5-62CF-31E5886063D6}"/>
          </ac:picMkLst>
        </pc:picChg>
      </pc:sldChg>
      <pc:sldChg chg="modSp add del mod ord">
        <pc:chgData name="Hashimoto, Chie / 橋本　知依" userId="d974ff01-1f92-419a-ba7c-6fd3fb8463af" providerId="ADAL" clId="{B094B184-2B5F-41F1-BCA2-90BB860B53AF}" dt="2023-10-25T06:26:49.030" v="5560" actId="47"/>
        <pc:sldMkLst>
          <pc:docMk/>
          <pc:sldMk cId="1222800026" sldId="334"/>
        </pc:sldMkLst>
        <pc:graphicFrameChg chg="modGraphic">
          <ac:chgData name="Hashimoto, Chie / 橋本　知依" userId="d974ff01-1f92-419a-ba7c-6fd3fb8463af" providerId="ADAL" clId="{B094B184-2B5F-41F1-BCA2-90BB860B53AF}" dt="2023-10-25T03:51:03.582" v="1862" actId="6549"/>
          <ac:graphicFrameMkLst>
            <pc:docMk/>
            <pc:sldMk cId="1222800026" sldId="334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B094B184-2B5F-41F1-BCA2-90BB860B53AF}" dt="2023-10-25T04:49:10.913" v="4279" actId="478"/>
        <pc:sldMkLst>
          <pc:docMk/>
          <pc:sldMk cId="894165318" sldId="335"/>
        </pc:sldMkLst>
        <pc:spChg chg="add mod">
          <ac:chgData name="Hashimoto, Chie / 橋本　知依" userId="d974ff01-1f92-419a-ba7c-6fd3fb8463af" providerId="ADAL" clId="{B094B184-2B5F-41F1-BCA2-90BB860B53AF}" dt="2023-10-25T04:28:49.817" v="3240" actId="6549"/>
          <ac:spMkLst>
            <pc:docMk/>
            <pc:sldMk cId="894165318" sldId="335"/>
            <ac:spMk id="2" creationId="{0EFD45B2-6595-6CA4-9501-A023425F10C0}"/>
          </ac:spMkLst>
        </pc:spChg>
        <pc:spChg chg="del">
          <ac:chgData name="Hashimoto, Chie / 橋本　知依" userId="d974ff01-1f92-419a-ba7c-6fd3fb8463af" providerId="ADAL" clId="{B094B184-2B5F-41F1-BCA2-90BB860B53AF}" dt="2023-10-25T03:51:17.042" v="1864" actId="478"/>
          <ac:spMkLst>
            <pc:docMk/>
            <pc:sldMk cId="894165318" sldId="335"/>
            <ac:spMk id="10" creationId="{92093CB9-44E6-BFD7-DE2A-859308099B23}"/>
          </ac:spMkLst>
        </pc:spChg>
        <pc:spChg chg="add mod">
          <ac:chgData name="Hashimoto, Chie / 橋本　知依" userId="d974ff01-1f92-419a-ba7c-6fd3fb8463af" providerId="ADAL" clId="{B094B184-2B5F-41F1-BCA2-90BB860B53AF}" dt="2023-10-25T04:39:46.423" v="3861" actId="1076"/>
          <ac:spMkLst>
            <pc:docMk/>
            <pc:sldMk cId="894165318" sldId="335"/>
            <ac:spMk id="11" creationId="{AF0389FB-75B0-5C00-7A52-F8FAF7AFFA77}"/>
          </ac:spMkLst>
        </pc:spChg>
        <pc:spChg chg="add mod">
          <ac:chgData name="Hashimoto, Chie / 橋本　知依" userId="d974ff01-1f92-419a-ba7c-6fd3fb8463af" providerId="ADAL" clId="{B094B184-2B5F-41F1-BCA2-90BB860B53AF}" dt="2023-10-25T04:28:54.422" v="3241"/>
          <ac:spMkLst>
            <pc:docMk/>
            <pc:sldMk cId="894165318" sldId="335"/>
            <ac:spMk id="12" creationId="{1B0D048B-E4AD-D3BE-AFF6-6F75D175188B}"/>
          </ac:spMkLst>
        </pc:spChg>
        <pc:spChg chg="del">
          <ac:chgData name="Hashimoto, Chie / 橋本　知依" userId="d974ff01-1f92-419a-ba7c-6fd3fb8463af" providerId="ADAL" clId="{B094B184-2B5F-41F1-BCA2-90BB860B53AF}" dt="2023-10-25T03:51:17.042" v="1864" actId="478"/>
          <ac:spMkLst>
            <pc:docMk/>
            <pc:sldMk cId="894165318" sldId="335"/>
            <ac:spMk id="15" creationId="{FD955F00-DE09-327F-7335-5520D34009FF}"/>
          </ac:spMkLst>
        </pc:spChg>
        <pc:spChg chg="add mod">
          <ac:chgData name="Hashimoto, Chie / 橋本　知依" userId="d974ff01-1f92-419a-ba7c-6fd3fb8463af" providerId="ADAL" clId="{B094B184-2B5F-41F1-BCA2-90BB860B53AF}" dt="2023-10-25T04:40:00.298" v="3864" actId="1076"/>
          <ac:spMkLst>
            <pc:docMk/>
            <pc:sldMk cId="894165318" sldId="335"/>
            <ac:spMk id="16" creationId="{2910F587-8D1B-49E0-C5CE-5510A356CFD8}"/>
          </ac:spMkLst>
        </pc:spChg>
        <pc:spChg chg="add mod">
          <ac:chgData name="Hashimoto, Chie / 橋本　知依" userId="d974ff01-1f92-419a-ba7c-6fd3fb8463af" providerId="ADAL" clId="{B094B184-2B5F-41F1-BCA2-90BB860B53AF}" dt="2023-10-25T04:29:38.947" v="3298" actId="1076"/>
          <ac:spMkLst>
            <pc:docMk/>
            <pc:sldMk cId="894165318" sldId="335"/>
            <ac:spMk id="17" creationId="{A1DBA0DA-6F76-7F5A-0452-997E8D6048A0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18" creationId="{1128B26A-694C-426E-B4D3-068C1EACE0E1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19" creationId="{BBA47F37-44EB-B31D-2AA8-87CF945598DB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20" creationId="{71205EA5-4FC1-ECBB-45D4-BA2CA8455DC0}"/>
          </ac:spMkLst>
        </pc:spChg>
        <pc:spChg chg="del">
          <ac:chgData name="Hashimoto, Chie / 橋本　知依" userId="d974ff01-1f92-419a-ba7c-6fd3fb8463af" providerId="ADAL" clId="{B094B184-2B5F-41F1-BCA2-90BB860B53AF}" dt="2023-10-25T03:51:18.830" v="1865" actId="478"/>
          <ac:spMkLst>
            <pc:docMk/>
            <pc:sldMk cId="894165318" sldId="335"/>
            <ac:spMk id="22" creationId="{4ACACD17-F872-0ABC-7DFE-0B3D25FEC9C7}"/>
          </ac:spMkLst>
        </pc:spChg>
        <pc:graphicFrameChg chg="mod modGraphic">
          <ac:chgData name="Hashimoto, Chie / 橋本　知依" userId="d974ff01-1f92-419a-ba7c-6fd3fb8463af" providerId="ADAL" clId="{B094B184-2B5F-41F1-BCA2-90BB860B53AF}" dt="2023-10-25T04:48:02.204" v="4248" actId="20577"/>
          <ac:graphicFrameMkLst>
            <pc:docMk/>
            <pc:sldMk cId="894165318" sldId="335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5T03:51:17.042" v="1864" actId="478"/>
          <ac:picMkLst>
            <pc:docMk/>
            <pc:sldMk cId="894165318" sldId="335"/>
            <ac:picMk id="3" creationId="{6963EFC8-7E12-BE8C-1BBF-9807907412CB}"/>
          </ac:picMkLst>
        </pc:picChg>
        <pc:picChg chg="add mod">
          <ac:chgData name="Hashimoto, Chie / 橋本　知依" userId="d974ff01-1f92-419a-ba7c-6fd3fb8463af" providerId="ADAL" clId="{B094B184-2B5F-41F1-BCA2-90BB860B53AF}" dt="2023-10-25T04:24:44.488" v="2892" actId="1076"/>
          <ac:picMkLst>
            <pc:docMk/>
            <pc:sldMk cId="894165318" sldId="335"/>
            <ac:picMk id="5" creationId="{8023B937-0599-6F84-16ED-8C4F5A8D98C5}"/>
          </ac:picMkLst>
        </pc:picChg>
        <pc:picChg chg="del">
          <ac:chgData name="Hashimoto, Chie / 橋本　知依" userId="d974ff01-1f92-419a-ba7c-6fd3fb8463af" providerId="ADAL" clId="{B094B184-2B5F-41F1-BCA2-90BB860B53AF}" dt="2023-10-25T03:51:17.042" v="1864" actId="478"/>
          <ac:picMkLst>
            <pc:docMk/>
            <pc:sldMk cId="894165318" sldId="335"/>
            <ac:picMk id="7" creationId="{356EF195-03BF-4064-C3BD-7DCF192C08B3}"/>
          </ac:picMkLst>
        </pc:picChg>
        <pc:picChg chg="add mod">
          <ac:chgData name="Hashimoto, Chie / 橋本　知依" userId="d974ff01-1f92-419a-ba7c-6fd3fb8463af" providerId="ADAL" clId="{B094B184-2B5F-41F1-BCA2-90BB860B53AF}" dt="2023-10-25T04:26:55.561" v="3092" actId="1076"/>
          <ac:picMkLst>
            <pc:docMk/>
            <pc:sldMk cId="894165318" sldId="335"/>
            <ac:picMk id="14" creationId="{B0D4D182-9E55-F094-0B32-419D3ADFC385}"/>
          </ac:picMkLst>
        </pc:picChg>
        <pc:cxnChg chg="del mod">
          <ac:chgData name="Hashimoto, Chie / 橋本　知依" userId="d974ff01-1f92-419a-ba7c-6fd3fb8463af" providerId="ADAL" clId="{B094B184-2B5F-41F1-BCA2-90BB860B53AF}" dt="2023-10-25T03:51:17.042" v="1864" actId="478"/>
          <ac:cxnSpMkLst>
            <pc:docMk/>
            <pc:sldMk cId="894165318" sldId="335"/>
            <ac:cxnSpMk id="9" creationId="{9FA865BB-8DD6-D6E4-7D00-D0C96AD1312E}"/>
          </ac:cxnSpMkLst>
        </pc:cxnChg>
      </pc:sldChg>
      <pc:sldChg chg="addSp delSp modSp add mod">
        <pc:chgData name="Hashimoto, Chie / 橋本　知依" userId="d974ff01-1f92-419a-ba7c-6fd3fb8463af" providerId="ADAL" clId="{B094B184-2B5F-41F1-BCA2-90BB860B53AF}" dt="2023-10-25T08:55:32.844" v="7484" actId="20577"/>
        <pc:sldMkLst>
          <pc:docMk/>
          <pc:sldMk cId="387756159" sldId="336"/>
        </pc:sldMkLst>
        <pc:spChg chg="add mod">
          <ac:chgData name="Hashimoto, Chie / 橋本　知依" userId="d974ff01-1f92-419a-ba7c-6fd3fb8463af" providerId="ADAL" clId="{B094B184-2B5F-41F1-BCA2-90BB860B53AF}" dt="2023-10-25T08:49:53.489" v="7198" actId="164"/>
          <ac:spMkLst>
            <pc:docMk/>
            <pc:sldMk cId="387756159" sldId="336"/>
            <ac:spMk id="5" creationId="{8AD09220-A8D2-7082-2036-7DCF31567CA2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10" creationId="{92093CB9-44E6-BFD7-DE2A-859308099B23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15" creationId="{FD955F00-DE09-327F-7335-5520D34009FF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22" creationId="{4ACACD17-F872-0ABC-7DFE-0B3D25FEC9C7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24" creationId="{DE1BC7E1-13FC-994D-649B-521ED2923808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26" creationId="{CC4CBFE6-105F-AB10-8A99-C083A2683DF4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35" creationId="{78C9F3D4-B895-43EC-CC0E-B8EBEBC79F8C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36" creationId="{621EA8F8-82FF-19E7-97FC-F5B9FFB97C6B}"/>
          </ac:spMkLst>
        </pc:spChg>
        <pc:grpChg chg="add mod">
          <ac:chgData name="Hashimoto, Chie / 橋本　知依" userId="d974ff01-1f92-419a-ba7c-6fd3fb8463af" providerId="ADAL" clId="{B094B184-2B5F-41F1-BCA2-90BB860B53AF}" dt="2023-10-25T08:54:59.599" v="7465" actId="1076"/>
          <ac:grpSpMkLst>
            <pc:docMk/>
            <pc:sldMk cId="387756159" sldId="336"/>
            <ac:grpSpMk id="14" creationId="{DA085CA0-6BAC-66E4-1C86-74D44E378D03}"/>
          </ac:grpSpMkLst>
        </pc:grpChg>
        <pc:graphicFrameChg chg="add del mod modGraphic">
          <ac:chgData name="Hashimoto, Chie / 橋本　知依" userId="d974ff01-1f92-419a-ba7c-6fd3fb8463af" providerId="ADAL" clId="{B094B184-2B5F-41F1-BCA2-90BB860B53AF}" dt="2023-10-25T08:55:32.844" v="7484" actId="20577"/>
          <ac:graphicFrameMkLst>
            <pc:docMk/>
            <pc:sldMk cId="387756159" sldId="336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5T08:39:31.848" v="6628" actId="478"/>
          <ac:picMkLst>
            <pc:docMk/>
            <pc:sldMk cId="387756159" sldId="336"/>
            <ac:picMk id="3" creationId="{6963EFC8-7E12-BE8C-1BBF-9807907412C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8:49:53.489" v="7198" actId="164"/>
          <ac:picMkLst>
            <pc:docMk/>
            <pc:sldMk cId="387756159" sldId="336"/>
            <ac:picMk id="4" creationId="{70AD4824-71DF-178D-B827-5C666C82DF1E}"/>
          </ac:picMkLst>
        </pc:picChg>
        <pc:picChg chg="del">
          <ac:chgData name="Hashimoto, Chie / 橋本　知依" userId="d974ff01-1f92-419a-ba7c-6fd3fb8463af" providerId="ADAL" clId="{B094B184-2B5F-41F1-BCA2-90BB860B53AF}" dt="2023-10-25T08:39:25.568" v="6624" actId="478"/>
          <ac:picMkLst>
            <pc:docMk/>
            <pc:sldMk cId="387756159" sldId="336"/>
            <ac:picMk id="7" creationId="{356EF195-03BF-4064-C3BD-7DCF192C08B3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28" creationId="{16912B21-260B-0278-EA5A-CF9ABB21F7C6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0" creationId="{578D6454-D0B6-31A5-584A-74EEB45264F1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2" creationId="{463FA050-1675-B8C7-9FEC-080DEC5C5F1A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4" creationId="{D84F0BF3-FBC1-9910-02CF-DD26F5A182EE}"/>
          </ac:picMkLst>
        </pc:picChg>
        <pc:cxnChg chg="del mod">
          <ac:chgData name="Hashimoto, Chie / 橋本　知依" userId="d974ff01-1f92-419a-ba7c-6fd3fb8463af" providerId="ADAL" clId="{B094B184-2B5F-41F1-BCA2-90BB860B53AF}" dt="2023-10-25T08:39:26.196" v="6625" actId="478"/>
          <ac:cxnSpMkLst>
            <pc:docMk/>
            <pc:sldMk cId="387756159" sldId="336"/>
            <ac:cxnSpMk id="9" creationId="{9FA865BB-8DD6-D6E4-7D00-D0C96AD1312E}"/>
          </ac:cxnSpMkLst>
        </pc:cxnChg>
        <pc:cxnChg chg="add mod">
          <ac:chgData name="Hashimoto, Chie / 橋本　知依" userId="d974ff01-1f92-419a-ba7c-6fd3fb8463af" providerId="ADAL" clId="{B094B184-2B5F-41F1-BCA2-90BB860B53AF}" dt="2023-10-25T08:49:53.489" v="7198" actId="164"/>
          <ac:cxnSpMkLst>
            <pc:docMk/>
            <pc:sldMk cId="387756159" sldId="336"/>
            <ac:cxnSpMk id="12" creationId="{1AB0F994-4456-7B58-D3C2-9DEF58E44176}"/>
          </ac:cxnSpMkLst>
        </pc:cxnChg>
      </pc:sldChg>
      <pc:sldChg chg="addSp delSp modSp add del mod">
        <pc:chgData name="Hashimoto, Chie / 橋本　知依" userId="d974ff01-1f92-419a-ba7c-6fd3fb8463af" providerId="ADAL" clId="{B094B184-2B5F-41F1-BCA2-90BB860B53AF}" dt="2023-10-25T07:31:10.661" v="5561" actId="47"/>
        <pc:sldMkLst>
          <pc:docMk/>
          <pc:sldMk cId="705557876" sldId="336"/>
        </pc:sldMkLst>
        <pc:spChg chg="add mod">
          <ac:chgData name="Hashimoto, Chie / 橋本　知依" userId="d974ff01-1f92-419a-ba7c-6fd3fb8463af" providerId="ADAL" clId="{B094B184-2B5F-41F1-BCA2-90BB860B53AF}" dt="2023-10-25T05:19:26.085" v="4976" actId="1076"/>
          <ac:spMkLst>
            <pc:docMk/>
            <pc:sldMk cId="705557876" sldId="336"/>
            <ac:spMk id="2" creationId="{48B71C7F-7D42-7F3B-20EE-F038BFD02AE6}"/>
          </ac:spMkLst>
        </pc:spChg>
        <pc:spChg chg="add mod">
          <ac:chgData name="Hashimoto, Chie / 橋本　知依" userId="d974ff01-1f92-419a-ba7c-6fd3fb8463af" providerId="ADAL" clId="{B094B184-2B5F-41F1-BCA2-90BB860B53AF}" dt="2023-10-25T05:19:52.244" v="4984" actId="1076"/>
          <ac:spMkLst>
            <pc:docMk/>
            <pc:sldMk cId="705557876" sldId="336"/>
            <ac:spMk id="3" creationId="{F1598C5E-049C-BF40-1874-A956FF7CFA6A}"/>
          </ac:spMkLst>
        </pc:spChg>
        <pc:spChg chg="add mod">
          <ac:chgData name="Hashimoto, Chie / 橋本　知依" userId="d974ff01-1f92-419a-ba7c-6fd3fb8463af" providerId="ADAL" clId="{B094B184-2B5F-41F1-BCA2-90BB860B53AF}" dt="2023-10-25T05:26:38.484" v="5270" actId="20577"/>
          <ac:spMkLst>
            <pc:docMk/>
            <pc:sldMk cId="705557876" sldId="336"/>
            <ac:spMk id="4" creationId="{68667C56-6F08-06B3-75FA-D587AF7D3C4A}"/>
          </ac:spMkLst>
        </pc:spChg>
        <pc:spChg chg="add mod">
          <ac:chgData name="Hashimoto, Chie / 橋本　知依" userId="d974ff01-1f92-419a-ba7c-6fd3fb8463af" providerId="ADAL" clId="{B094B184-2B5F-41F1-BCA2-90BB860B53AF}" dt="2023-10-25T05:26:43.161" v="5273" actId="20577"/>
          <ac:spMkLst>
            <pc:docMk/>
            <pc:sldMk cId="705557876" sldId="336"/>
            <ac:spMk id="5" creationId="{575A98A1-8A15-1631-0567-F9C98C57E210}"/>
          </ac:spMkLst>
        </pc:spChg>
        <pc:spChg chg="add mod">
          <ac:chgData name="Hashimoto, Chie / 橋本　知依" userId="d974ff01-1f92-419a-ba7c-6fd3fb8463af" providerId="ADAL" clId="{B094B184-2B5F-41F1-BCA2-90BB860B53AF}" dt="2023-10-25T04:57:32.479" v="4475" actId="164"/>
          <ac:spMkLst>
            <pc:docMk/>
            <pc:sldMk cId="705557876" sldId="336"/>
            <ac:spMk id="10" creationId="{99468A21-78F0-E7EE-6F49-6D4F008C6B73}"/>
          </ac:spMkLst>
        </pc:spChg>
        <pc:spChg chg="add mod">
          <ac:chgData name="Hashimoto, Chie / 橋本　知依" userId="d974ff01-1f92-419a-ba7c-6fd3fb8463af" providerId="ADAL" clId="{B094B184-2B5F-41F1-BCA2-90BB860B53AF}" dt="2023-10-25T05:22:58.506" v="5227" actId="14100"/>
          <ac:spMkLst>
            <pc:docMk/>
            <pc:sldMk cId="705557876" sldId="336"/>
            <ac:spMk id="11" creationId="{A03BBEAF-0B7A-6BB8-8F28-3C8732EB0888}"/>
          </ac:spMkLst>
        </pc:spChg>
        <pc:spChg chg="add mod">
          <ac:chgData name="Hashimoto, Chie / 橋本　知依" userId="d974ff01-1f92-419a-ba7c-6fd3fb8463af" providerId="ADAL" clId="{B094B184-2B5F-41F1-BCA2-90BB860B53AF}" dt="2023-10-25T05:23:00.613" v="5228" actId="1076"/>
          <ac:spMkLst>
            <pc:docMk/>
            <pc:sldMk cId="705557876" sldId="336"/>
            <ac:spMk id="16" creationId="{B1A698A0-0813-C265-4B12-93ECA1A6B86F}"/>
          </ac:spMkLst>
        </pc:spChg>
        <pc:spChg chg="mod">
          <ac:chgData name="Hashimoto, Chie / 橋本　知依" userId="d974ff01-1f92-419a-ba7c-6fd3fb8463af" providerId="ADAL" clId="{B094B184-2B5F-41F1-BCA2-90BB860B53AF}" dt="2023-10-25T05:02:52.249" v="4793"/>
          <ac:spMkLst>
            <pc:docMk/>
            <pc:sldMk cId="705557876" sldId="336"/>
            <ac:spMk id="20" creationId="{4A4D4197-7E08-7BE9-42CF-A81379277EC6}"/>
          </ac:spMkLst>
        </pc:spChg>
        <pc:spChg chg="mod">
          <ac:chgData name="Hashimoto, Chie / 橋本　知依" userId="d974ff01-1f92-419a-ba7c-6fd3fb8463af" providerId="ADAL" clId="{B094B184-2B5F-41F1-BCA2-90BB860B53AF}" dt="2023-10-25T05:02:52.249" v="4793"/>
          <ac:spMkLst>
            <pc:docMk/>
            <pc:sldMk cId="705557876" sldId="336"/>
            <ac:spMk id="21" creationId="{A35B3555-9A05-5DD0-5309-3B6BD6BD6437}"/>
          </ac:spMkLst>
        </pc:spChg>
        <pc:spChg chg="add mod">
          <ac:chgData name="Hashimoto, Chie / 橋本　知依" userId="d974ff01-1f92-419a-ba7c-6fd3fb8463af" providerId="ADAL" clId="{B094B184-2B5F-41F1-BCA2-90BB860B53AF}" dt="2023-10-25T05:19:11.374" v="4972" actId="164"/>
          <ac:spMkLst>
            <pc:docMk/>
            <pc:sldMk cId="705557876" sldId="336"/>
            <ac:spMk id="25" creationId="{BB087A9D-3D5B-3FD2-CD29-32A51D1BC47D}"/>
          </ac:spMkLst>
        </pc:spChg>
        <pc:spChg chg="add mod">
          <ac:chgData name="Hashimoto, Chie / 橋本　知依" userId="d974ff01-1f92-419a-ba7c-6fd3fb8463af" providerId="ADAL" clId="{B094B184-2B5F-41F1-BCA2-90BB860B53AF}" dt="2023-10-25T05:20:09.574" v="4990" actId="14100"/>
          <ac:spMkLst>
            <pc:docMk/>
            <pc:sldMk cId="705557876" sldId="336"/>
            <ac:spMk id="26" creationId="{288EBA97-8D6B-3C5E-2EA2-8665FD72CB52}"/>
          </ac:spMkLst>
        </pc:spChg>
        <pc:spChg chg="add mod">
          <ac:chgData name="Hashimoto, Chie / 橋本　知依" userId="d974ff01-1f92-419a-ba7c-6fd3fb8463af" providerId="ADAL" clId="{B094B184-2B5F-41F1-BCA2-90BB860B53AF}" dt="2023-10-25T05:23:02.622" v="5229" actId="1076"/>
          <ac:spMkLst>
            <pc:docMk/>
            <pc:sldMk cId="705557876" sldId="336"/>
            <ac:spMk id="37" creationId="{5821567E-FA37-2A08-D0F1-32166DE363D2}"/>
          </ac:spMkLst>
        </pc:spChg>
        <pc:grpChg chg="add mod ord">
          <ac:chgData name="Hashimoto, Chie / 橋本　知依" userId="d974ff01-1f92-419a-ba7c-6fd3fb8463af" providerId="ADAL" clId="{B094B184-2B5F-41F1-BCA2-90BB860B53AF}" dt="2023-10-25T05:19:48.474" v="4983" actId="1076"/>
          <ac:grpSpMkLst>
            <pc:docMk/>
            <pc:sldMk cId="705557876" sldId="336"/>
            <ac:grpSpMk id="15" creationId="{05B16DE4-EC47-49F9-ECC2-3E7C83BCA7F5}"/>
          </ac:grpSpMkLst>
        </pc:grpChg>
        <pc:grpChg chg="add del mod">
          <ac:chgData name="Hashimoto, Chie / 橋本　知依" userId="d974ff01-1f92-419a-ba7c-6fd3fb8463af" providerId="ADAL" clId="{B094B184-2B5F-41F1-BCA2-90BB860B53AF}" dt="2023-10-25T05:02:57.476" v="4796"/>
          <ac:grpSpMkLst>
            <pc:docMk/>
            <pc:sldMk cId="705557876" sldId="336"/>
            <ac:grpSpMk id="18" creationId="{7FFC3721-A00A-8338-68D7-56496DBFC330}"/>
          </ac:grpSpMkLst>
        </pc:grpChg>
        <pc:grpChg chg="add mod">
          <ac:chgData name="Hashimoto, Chie / 橋本　知依" userId="d974ff01-1f92-419a-ba7c-6fd3fb8463af" providerId="ADAL" clId="{B094B184-2B5F-41F1-BCA2-90BB860B53AF}" dt="2023-10-25T05:19:57.925" v="4987" actId="1076"/>
          <ac:grpSpMkLst>
            <pc:docMk/>
            <pc:sldMk cId="705557876" sldId="336"/>
            <ac:grpSpMk id="34" creationId="{96497E0B-65AD-0D51-D553-4CDB7445DD65}"/>
          </ac:grpSpMkLst>
        </pc:grpChg>
        <pc:graphicFrameChg chg="mod ord modGraphic">
          <ac:chgData name="Hashimoto, Chie / 橋本　知依" userId="d974ff01-1f92-419a-ba7c-6fd3fb8463af" providerId="ADAL" clId="{B094B184-2B5F-41F1-BCA2-90BB860B53AF}" dt="2023-10-25T05:19:22.214" v="4975" actId="14734"/>
          <ac:graphicFrameMkLst>
            <pc:docMk/>
            <pc:sldMk cId="705557876" sldId="336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B094B184-2B5F-41F1-BCA2-90BB860B53AF}" dt="2023-10-25T04:57:32.479" v="4475" actId="164"/>
          <ac:picMkLst>
            <pc:docMk/>
            <pc:sldMk cId="705557876" sldId="336"/>
            <ac:picMk id="9" creationId="{354DF393-05C9-ED83-8371-06EF271C281B}"/>
          </ac:picMkLst>
        </pc:picChg>
        <pc:picChg chg="mod">
          <ac:chgData name="Hashimoto, Chie / 橋本　知依" userId="d974ff01-1f92-419a-ba7c-6fd3fb8463af" providerId="ADAL" clId="{B094B184-2B5F-41F1-BCA2-90BB860B53AF}" dt="2023-10-25T05:02:52.249" v="4793"/>
          <ac:picMkLst>
            <pc:docMk/>
            <pc:sldMk cId="705557876" sldId="336"/>
            <ac:picMk id="19" creationId="{5254D6FE-E889-5CBC-0ADE-A80A79A2E012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5:20:03.893" v="4988" actId="732"/>
          <ac:picMkLst>
            <pc:docMk/>
            <pc:sldMk cId="705557876" sldId="336"/>
            <ac:picMk id="24" creationId="{36F47C12-951F-5DDF-09FA-33BEBFC2FDFD}"/>
          </ac:picMkLst>
        </pc:picChg>
        <pc:cxnChg chg="add mod">
          <ac:chgData name="Hashimoto, Chie / 橋本　知依" userId="d974ff01-1f92-419a-ba7c-6fd3fb8463af" providerId="ADAL" clId="{B094B184-2B5F-41F1-BCA2-90BB860B53AF}" dt="2023-10-25T05:22:58.506" v="5227" actId="14100"/>
          <ac:cxnSpMkLst>
            <pc:docMk/>
            <pc:sldMk cId="705557876" sldId="336"/>
            <ac:cxnSpMk id="12" creationId="{ACAD71B2-9A99-3C53-6B7C-B56E20727183}"/>
          </ac:cxnSpMkLst>
        </pc:cxnChg>
        <pc:cxnChg chg="add del mod">
          <ac:chgData name="Hashimoto, Chie / 橋本　知依" userId="d974ff01-1f92-419a-ba7c-6fd3fb8463af" providerId="ADAL" clId="{B094B184-2B5F-41F1-BCA2-90BB860B53AF}" dt="2023-10-25T05:02:42.633" v="4792"/>
          <ac:cxnSpMkLst>
            <pc:docMk/>
            <pc:sldMk cId="705557876" sldId="336"/>
            <ac:cxnSpMk id="17" creationId="{198B7572-4388-BDF6-57D1-14170CAF58D9}"/>
          </ac:cxnSpMkLst>
        </pc:cxnChg>
        <pc:cxnChg chg="mod">
          <ac:chgData name="Hashimoto, Chie / 橋本　知依" userId="d974ff01-1f92-419a-ba7c-6fd3fb8463af" providerId="ADAL" clId="{B094B184-2B5F-41F1-BCA2-90BB860B53AF}" dt="2023-10-25T05:02:52.249" v="4793"/>
          <ac:cxnSpMkLst>
            <pc:docMk/>
            <pc:sldMk cId="705557876" sldId="336"/>
            <ac:cxnSpMk id="22" creationId="{894CB681-FFC1-0DAB-B05B-D8D9161C3FD5}"/>
          </ac:cxnSpMkLst>
        </pc:cxnChg>
        <pc:cxnChg chg="add mod">
          <ac:chgData name="Hashimoto, Chie / 橋本　知依" userId="d974ff01-1f92-419a-ba7c-6fd3fb8463af" providerId="ADAL" clId="{B094B184-2B5F-41F1-BCA2-90BB860B53AF}" dt="2023-10-25T05:20:09.574" v="4990" actId="14100"/>
          <ac:cxnSpMkLst>
            <pc:docMk/>
            <pc:sldMk cId="705557876" sldId="336"/>
            <ac:cxnSpMk id="27" creationId="{03C7764C-E92D-5B35-47D6-C21D7255D6AF}"/>
          </ac:cxnSpMkLst>
        </pc:cxnChg>
        <pc:cxnChg chg="add mod">
          <ac:chgData name="Hashimoto, Chie / 橋本　知依" userId="d974ff01-1f92-419a-ba7c-6fd3fb8463af" providerId="ADAL" clId="{B094B184-2B5F-41F1-BCA2-90BB860B53AF}" dt="2023-10-25T05:22:53.510" v="5224" actId="1076"/>
          <ac:cxnSpMkLst>
            <pc:docMk/>
            <pc:sldMk cId="705557876" sldId="336"/>
            <ac:cxnSpMk id="39" creationId="{2395F770-2ECF-8B86-ECB1-8C031649732E}"/>
          </ac:cxnSpMkLst>
        </pc:cxnChg>
        <pc:cxnChg chg="add mod">
          <ac:chgData name="Hashimoto, Chie / 橋本　知依" userId="d974ff01-1f92-419a-ba7c-6fd3fb8463af" providerId="ADAL" clId="{B094B184-2B5F-41F1-BCA2-90BB860B53AF}" dt="2023-10-25T05:23:06.732" v="5230" actId="1076"/>
          <ac:cxnSpMkLst>
            <pc:docMk/>
            <pc:sldMk cId="705557876" sldId="336"/>
            <ac:cxnSpMk id="41" creationId="{0379ECD4-6A1B-D2FE-FD83-4DDBA2B73A6E}"/>
          </ac:cxnSpMkLst>
        </pc:cxnChg>
      </pc:sldChg>
      <pc:sldChg chg="addSp delSp modSp add del mod">
        <pc:chgData name="Hashimoto, Chie / 橋本　知依" userId="d974ff01-1f92-419a-ba7c-6fd3fb8463af" providerId="ADAL" clId="{B094B184-2B5F-41F1-BCA2-90BB860B53AF}" dt="2023-10-25T07:31:10.661" v="5561" actId="47"/>
        <pc:sldMkLst>
          <pc:docMk/>
          <pc:sldMk cId="105626804" sldId="337"/>
        </pc:sldMkLst>
        <pc:spChg chg="mod">
          <ac:chgData name="Hashimoto, Chie / 橋本　知依" userId="d974ff01-1f92-419a-ba7c-6fd3fb8463af" providerId="ADAL" clId="{B094B184-2B5F-41F1-BCA2-90BB860B53AF}" dt="2023-10-25T05:25:58.177" v="5238" actId="1076"/>
          <ac:spMkLst>
            <pc:docMk/>
            <pc:sldMk cId="105626804" sldId="337"/>
            <ac:spMk id="2" creationId="{48B71C7F-7D42-7F3B-20EE-F038BFD02AE6}"/>
          </ac:spMkLst>
        </pc:spChg>
        <pc:spChg chg="mod">
          <ac:chgData name="Hashimoto, Chie / 橋本　知依" userId="d974ff01-1f92-419a-ba7c-6fd3fb8463af" providerId="ADAL" clId="{B094B184-2B5F-41F1-BCA2-90BB860B53AF}" dt="2023-10-25T05:05:07.012" v="4868" actId="20577"/>
          <ac:spMkLst>
            <pc:docMk/>
            <pc:sldMk cId="105626804" sldId="337"/>
            <ac:spMk id="3" creationId="{F1598C5E-049C-BF40-1874-A956FF7CFA6A}"/>
          </ac:spMkLst>
        </pc:spChg>
        <pc:spChg chg="mod">
          <ac:chgData name="Hashimoto, Chie / 橋本　知依" userId="d974ff01-1f92-419a-ba7c-6fd3fb8463af" providerId="ADAL" clId="{B094B184-2B5F-41F1-BCA2-90BB860B53AF}" dt="2023-10-25T05:26:26.302" v="5255"/>
          <ac:spMkLst>
            <pc:docMk/>
            <pc:sldMk cId="105626804" sldId="337"/>
            <ac:spMk id="4" creationId="{68667C56-6F08-06B3-75FA-D587AF7D3C4A}"/>
          </ac:spMkLst>
        </pc:spChg>
        <pc:spChg chg="mod">
          <ac:chgData name="Hashimoto, Chie / 橋本　知依" userId="d974ff01-1f92-419a-ba7c-6fd3fb8463af" providerId="ADAL" clId="{B094B184-2B5F-41F1-BCA2-90BB860B53AF}" dt="2023-10-25T05:26:21.397" v="5254" actId="20577"/>
          <ac:spMkLst>
            <pc:docMk/>
            <pc:sldMk cId="105626804" sldId="337"/>
            <ac:spMk id="5" creationId="{575A98A1-8A15-1631-0567-F9C98C57E210}"/>
          </ac:spMkLst>
        </pc:spChg>
        <pc:grpChg chg="del">
          <ac:chgData name="Hashimoto, Chie / 橋本　知依" userId="d974ff01-1f92-419a-ba7c-6fd3fb8463af" providerId="ADAL" clId="{B094B184-2B5F-41F1-BCA2-90BB860B53AF}" dt="2023-10-25T05:03:35.225" v="4809" actId="478"/>
          <ac:grpSpMkLst>
            <pc:docMk/>
            <pc:sldMk cId="105626804" sldId="337"/>
            <ac:grpSpMk id="15" creationId="{05B16DE4-EC47-49F9-ECC2-3E7C83BCA7F5}"/>
          </ac:grpSpMkLst>
        </pc:grpChg>
        <pc:graphicFrameChg chg="add mod ord modGraphic">
          <ac:chgData name="Hashimoto, Chie / 橋本　知依" userId="d974ff01-1f92-419a-ba7c-6fd3fb8463af" providerId="ADAL" clId="{B094B184-2B5F-41F1-BCA2-90BB860B53AF}" dt="2023-10-25T05:23:39.339" v="5236" actId="20577"/>
          <ac:graphicFrameMkLst>
            <pc:docMk/>
            <pc:sldMk cId="105626804" sldId="337"/>
            <ac:graphicFrameMk id="7" creationId="{4128B77D-3F6A-1D0E-455A-F20B5008BFBE}"/>
          </ac:graphicFrameMkLst>
        </pc:graphicFrameChg>
        <pc:graphicFrameChg chg="del modGraphic">
          <ac:chgData name="Hashimoto, Chie / 橋本　知依" userId="d974ff01-1f92-419a-ba7c-6fd3fb8463af" providerId="ADAL" clId="{B094B184-2B5F-41F1-BCA2-90BB860B53AF}" dt="2023-10-25T05:23:31.411" v="5231" actId="478"/>
          <ac:graphicFrameMkLst>
            <pc:docMk/>
            <pc:sldMk cId="105626804" sldId="337"/>
            <ac:graphicFrameMk id="8" creationId="{07219AAD-97A6-3628-5ADC-E4FDDF648FDB}"/>
          </ac:graphicFrameMkLst>
        </pc:graphicFrameChg>
        <pc:cxnChg chg="mod">
          <ac:chgData name="Hashimoto, Chie / 橋本　知依" userId="d974ff01-1f92-419a-ba7c-6fd3fb8463af" providerId="ADAL" clId="{B094B184-2B5F-41F1-BCA2-90BB860B53AF}" dt="2023-10-25T05:03:35.225" v="4809" actId="478"/>
          <ac:cxnSpMkLst>
            <pc:docMk/>
            <pc:sldMk cId="105626804" sldId="337"/>
            <ac:cxnSpMk id="12" creationId="{ACAD71B2-9A99-3C53-6B7C-B56E20727183}"/>
          </ac:cxnSpMkLst>
        </pc:cxnChg>
      </pc:sldChg>
    </pc:docChg>
  </pc:docChgLst>
  <pc:docChgLst>
    <pc:chgData name="Hashimoto, Chie / 橋本　知依" userId="d974ff01-1f92-419a-ba7c-6fd3fb8463af" providerId="ADAL" clId="{1BF25CD5-5F80-4044-92B4-B7B14FBD1706}"/>
    <pc:docChg chg="undo custSel addSld delSld modSld">
      <pc:chgData name="Hashimoto, Chie / 橋本　知依" userId="d974ff01-1f92-419a-ba7c-6fd3fb8463af" providerId="ADAL" clId="{1BF25CD5-5F80-4044-92B4-B7B14FBD1706}" dt="2023-11-07T05:08:33.397" v="341" actId="20577"/>
      <pc:docMkLst>
        <pc:docMk/>
      </pc:docMkLst>
      <pc:sldChg chg="modSp mod">
        <pc:chgData name="Hashimoto, Chie / 橋本　知依" userId="d974ff01-1f92-419a-ba7c-6fd3fb8463af" providerId="ADAL" clId="{1BF25CD5-5F80-4044-92B4-B7B14FBD1706}" dt="2023-11-07T02:08:37.821" v="6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1BF25CD5-5F80-4044-92B4-B7B14FBD1706}" dt="2023-11-07T02:08:37.821" v="6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1BF25CD5-5F80-4044-92B4-B7B14FBD1706}" dt="2023-11-07T02:14:14.969" v="79" actId="14734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1BF25CD5-5F80-4044-92B4-B7B14FBD1706}" dt="2023-11-07T02:09:31.721" v="31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1BF25CD5-5F80-4044-92B4-B7B14FBD1706}" dt="2023-11-07T02:10:40.978" v="37" actId="478"/>
          <ac:spMkLst>
            <pc:docMk/>
            <pc:sldMk cId="509033882" sldId="305"/>
            <ac:spMk id="7" creationId="{DB462E19-2AD4-6A23-1FAF-F7BF8087DC23}"/>
          </ac:spMkLst>
        </pc:spChg>
        <pc:spChg chg="del">
          <ac:chgData name="Hashimoto, Chie / 橋本　知依" userId="d974ff01-1f92-419a-ba7c-6fd3fb8463af" providerId="ADAL" clId="{1BF25CD5-5F80-4044-92B4-B7B14FBD1706}" dt="2023-11-07T02:10:52.316" v="39" actId="478"/>
          <ac:spMkLst>
            <pc:docMk/>
            <pc:sldMk cId="509033882" sldId="305"/>
            <ac:spMk id="8" creationId="{060EFA88-1D8D-D8A8-2766-30DFABE47B40}"/>
          </ac:spMkLst>
        </pc:spChg>
        <pc:spChg chg="del">
          <ac:chgData name="Hashimoto, Chie / 橋本　知依" userId="d974ff01-1f92-419a-ba7c-6fd3fb8463af" providerId="ADAL" clId="{1BF25CD5-5F80-4044-92B4-B7B14FBD1706}" dt="2023-11-07T02:10:52.316" v="39" actId="478"/>
          <ac:spMkLst>
            <pc:docMk/>
            <pc:sldMk cId="509033882" sldId="305"/>
            <ac:spMk id="9" creationId="{3FD80B45-95D0-6766-6080-C0EB58642D3F}"/>
          </ac:spMkLst>
        </pc:spChg>
        <pc:spChg chg="del">
          <ac:chgData name="Hashimoto, Chie / 橋本　知依" userId="d974ff01-1f92-419a-ba7c-6fd3fb8463af" providerId="ADAL" clId="{1BF25CD5-5F80-4044-92B4-B7B14FBD1706}" dt="2023-11-07T02:10:52.316" v="39" actId="478"/>
          <ac:spMkLst>
            <pc:docMk/>
            <pc:sldMk cId="509033882" sldId="305"/>
            <ac:spMk id="10" creationId="{9AB43444-53DB-6BBC-AD6C-9D23C75023D8}"/>
          </ac:spMkLst>
        </pc:spChg>
        <pc:spChg chg="add del">
          <ac:chgData name="Hashimoto, Chie / 橋本　知依" userId="d974ff01-1f92-419a-ba7c-6fd3fb8463af" providerId="ADAL" clId="{1BF25CD5-5F80-4044-92B4-B7B14FBD1706}" dt="2023-11-07T02:09:20.986" v="11"/>
          <ac:spMkLst>
            <pc:docMk/>
            <pc:sldMk cId="509033882" sldId="305"/>
            <ac:spMk id="19" creationId="{BF2FC452-4AA2-4661-932E-3D3C38858CEB}"/>
          </ac:spMkLst>
        </pc:spChg>
        <pc:spChg chg="mod">
          <ac:chgData name="Hashimoto, Chie / 橋本　知依" userId="d974ff01-1f92-419a-ba7c-6fd3fb8463af" providerId="ADAL" clId="{1BF25CD5-5F80-4044-92B4-B7B14FBD1706}" dt="2023-11-07T02:14:09.842" v="77" actId="1076"/>
          <ac:spMkLst>
            <pc:docMk/>
            <pc:sldMk cId="509033882" sldId="305"/>
            <ac:spMk id="22" creationId="{503FF28B-AE8C-9B03-49E2-3B93B1B72BC0}"/>
          </ac:spMkLst>
        </pc:spChg>
        <pc:grpChg chg="del">
          <ac:chgData name="Hashimoto, Chie / 橋本　知依" userId="d974ff01-1f92-419a-ba7c-6fd3fb8463af" providerId="ADAL" clId="{1BF25CD5-5F80-4044-92B4-B7B14FBD1706}" dt="2023-11-07T02:10:38.781" v="34" actId="478"/>
          <ac:grpSpMkLst>
            <pc:docMk/>
            <pc:sldMk cId="509033882" sldId="305"/>
            <ac:grpSpMk id="4" creationId="{F963DD81-9582-EDB8-3794-C7315131F82C}"/>
          </ac:grpSpMkLst>
        </pc:grpChg>
        <pc:grpChg chg="del">
          <ac:chgData name="Hashimoto, Chie / 橋本　知依" userId="d974ff01-1f92-419a-ba7c-6fd3fb8463af" providerId="ADAL" clId="{1BF25CD5-5F80-4044-92B4-B7B14FBD1706}" dt="2023-11-07T02:10:39.149" v="35" actId="478"/>
          <ac:grpSpMkLst>
            <pc:docMk/>
            <pc:sldMk cId="509033882" sldId="305"/>
            <ac:grpSpMk id="11" creationId="{022BE94D-302D-6284-A61C-BA68EC0D993A}"/>
          </ac:grpSpMkLst>
        </pc:grpChg>
        <pc:grpChg chg="del">
          <ac:chgData name="Hashimoto, Chie / 橋本　知依" userId="d974ff01-1f92-419a-ba7c-6fd3fb8463af" providerId="ADAL" clId="{1BF25CD5-5F80-4044-92B4-B7B14FBD1706}" dt="2023-11-07T02:10:39.491" v="36" actId="478"/>
          <ac:grpSpMkLst>
            <pc:docMk/>
            <pc:sldMk cId="509033882" sldId="305"/>
            <ac:grpSpMk id="13" creationId="{280C63E5-E0C5-318F-CBFF-638B819327EA}"/>
          </ac:grpSpMkLst>
        </pc:grpChg>
        <pc:grpChg chg="add mod">
          <ac:chgData name="Hashimoto, Chie / 橋本　知依" userId="d974ff01-1f92-419a-ba7c-6fd3fb8463af" providerId="ADAL" clId="{1BF25CD5-5F80-4044-92B4-B7B14FBD1706}" dt="2023-11-07T02:14:12.374" v="78" actId="1076"/>
          <ac:grpSpMkLst>
            <pc:docMk/>
            <pc:sldMk cId="509033882" sldId="305"/>
            <ac:grpSpMk id="20" creationId="{DE6887E3-EAF4-A826-1F77-9CAE9A98A57E}"/>
          </ac:grpSpMkLst>
        </pc:grpChg>
        <pc:graphicFrameChg chg="mod modGraphic">
          <ac:chgData name="Hashimoto, Chie / 橋本　知依" userId="d974ff01-1f92-419a-ba7c-6fd3fb8463af" providerId="ADAL" clId="{1BF25CD5-5F80-4044-92B4-B7B14FBD1706}" dt="2023-11-07T02:14:14.969" v="79" actId="14734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mod">
          <ac:chgData name="Hashimoto, Chie / 橋本　知依" userId="d974ff01-1f92-419a-ba7c-6fd3fb8463af" providerId="ADAL" clId="{1BF25CD5-5F80-4044-92B4-B7B14FBD1706}" dt="2023-11-07T02:13:43.087" v="58"/>
          <ac:picMkLst>
            <pc:docMk/>
            <pc:sldMk cId="509033882" sldId="305"/>
            <ac:picMk id="21" creationId="{6EEB5330-C6FB-C54B-F4AE-B7058615EAB0}"/>
          </ac:picMkLst>
        </pc:picChg>
      </pc:sldChg>
      <pc:sldChg chg="del">
        <pc:chgData name="Hashimoto, Chie / 橋本　知依" userId="d974ff01-1f92-419a-ba7c-6fd3fb8463af" providerId="ADAL" clId="{1BF25CD5-5F80-4044-92B4-B7B14FBD1706}" dt="2023-11-07T02:10:33.262" v="32" actId="47"/>
        <pc:sldMkLst>
          <pc:docMk/>
          <pc:sldMk cId="1571775979" sldId="325"/>
        </pc:sldMkLst>
      </pc:sldChg>
      <pc:sldChg chg="del">
        <pc:chgData name="Hashimoto, Chie / 橋本　知依" userId="d974ff01-1f92-419a-ba7c-6fd3fb8463af" providerId="ADAL" clId="{1BF25CD5-5F80-4044-92B4-B7B14FBD1706}" dt="2023-11-07T02:10:34.621" v="33" actId="47"/>
        <pc:sldMkLst>
          <pc:docMk/>
          <pc:sldMk cId="3792151018" sldId="331"/>
        </pc:sldMkLst>
      </pc:sldChg>
      <pc:sldChg chg="del">
        <pc:chgData name="Hashimoto, Chie / 橋本　知依" userId="d974ff01-1f92-419a-ba7c-6fd3fb8463af" providerId="ADAL" clId="{1BF25CD5-5F80-4044-92B4-B7B14FBD1706}" dt="2023-11-07T02:10:33.262" v="32" actId="47"/>
        <pc:sldMkLst>
          <pc:docMk/>
          <pc:sldMk cId="894165318" sldId="335"/>
        </pc:sldMkLst>
      </pc:sldChg>
      <pc:sldChg chg="addSp delSp modSp add del mod">
        <pc:chgData name="Hashimoto, Chie / 橋本　知依" userId="d974ff01-1f92-419a-ba7c-6fd3fb8463af" providerId="ADAL" clId="{1BF25CD5-5F80-4044-92B4-B7B14FBD1706}" dt="2023-11-07T05:08:29.525" v="337" actId="20577"/>
        <pc:sldMkLst>
          <pc:docMk/>
          <pc:sldMk cId="387756159" sldId="336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387756159" sldId="336"/>
            <ac:spMk id="6" creationId="{635E94E0-ED05-73B1-6C26-FD93A57B3A14}"/>
          </ac:spMkLst>
        </pc:spChg>
        <pc:spChg chg="mod topLvl">
          <ac:chgData name="Hashimoto, Chie / 橋本　知依" userId="d974ff01-1f92-419a-ba7c-6fd3fb8463af" providerId="ADAL" clId="{1BF25CD5-5F80-4044-92B4-B7B14FBD1706}" dt="2023-11-07T02:20:08.601" v="115" actId="14100"/>
          <ac:spMkLst>
            <pc:docMk/>
            <pc:sldMk cId="387756159" sldId="336"/>
            <ac:spMk id="9" creationId="{811F1FE2-0E40-01DB-B88D-4530FEF6D3DB}"/>
          </ac:spMkLst>
        </pc:spChg>
        <pc:spChg chg="mod">
          <ac:chgData name="Hashimoto, Chie / 橋本　知依" userId="d974ff01-1f92-419a-ba7c-6fd3fb8463af" providerId="ADAL" clId="{1BF25CD5-5F80-4044-92B4-B7B14FBD1706}" dt="2023-11-07T02:20:27.615" v="120" actId="1076"/>
          <ac:spMkLst>
            <pc:docMk/>
            <pc:sldMk cId="387756159" sldId="336"/>
            <ac:spMk id="11" creationId="{17F3C417-98F1-75DB-7B9A-B9EEB2D9DE65}"/>
          </ac:spMkLst>
        </pc:spChg>
        <pc:spChg chg="mod">
          <ac:chgData name="Hashimoto, Chie / 橋本　知依" userId="d974ff01-1f92-419a-ba7c-6fd3fb8463af" providerId="ADAL" clId="{1BF25CD5-5F80-4044-92B4-B7B14FBD1706}" dt="2023-11-07T02:20:13.657" v="118" actId="1076"/>
          <ac:spMkLst>
            <pc:docMk/>
            <pc:sldMk cId="387756159" sldId="336"/>
            <ac:spMk id="13" creationId="{8342F61E-C0C4-6534-3734-912CA0D31E0B}"/>
          </ac:spMkLst>
        </pc:spChg>
        <pc:grpChg chg="del">
          <ac:chgData name="Hashimoto, Chie / 橋本　知依" userId="d974ff01-1f92-419a-ba7c-6fd3fb8463af" providerId="ADAL" clId="{1BF25CD5-5F80-4044-92B4-B7B14FBD1706}" dt="2023-11-07T02:19:55.238" v="109" actId="165"/>
          <ac:grpSpMkLst>
            <pc:docMk/>
            <pc:sldMk cId="387756159" sldId="336"/>
            <ac:grpSpMk id="10" creationId="{F5802DB7-7568-5BB7-04DF-54385FA05473}"/>
          </ac:grpSpMkLst>
        </pc:grpChg>
        <pc:graphicFrameChg chg="mod ord modGraphic">
          <ac:chgData name="Hashimoto, Chie / 橋本　知依" userId="d974ff01-1f92-419a-ba7c-6fd3fb8463af" providerId="ADAL" clId="{1BF25CD5-5F80-4044-92B4-B7B14FBD1706}" dt="2023-11-07T05:08:29.525" v="337" actId="20577"/>
          <ac:graphicFrameMkLst>
            <pc:docMk/>
            <pc:sldMk cId="387756159" sldId="336"/>
            <ac:graphicFrameMk id="8" creationId="{07219AAD-97A6-3628-5ADC-E4FDDF648FDB}"/>
          </ac:graphicFrameMkLst>
        </pc:graphicFrameChg>
        <pc:picChg chg="add mod ord">
          <ac:chgData name="Hashimoto, Chie / 橋本　知依" userId="d974ff01-1f92-419a-ba7c-6fd3fb8463af" providerId="ADAL" clId="{1BF25CD5-5F80-4044-92B4-B7B14FBD1706}" dt="2023-11-07T02:20:10.419" v="117" actId="1076"/>
          <ac:picMkLst>
            <pc:docMk/>
            <pc:sldMk cId="387756159" sldId="336"/>
            <ac:picMk id="3" creationId="{55AC55B1-8BA8-DD64-50FE-D11F12B45E31}"/>
          </ac:picMkLst>
        </pc:picChg>
        <pc:picChg chg="del mod topLvl">
          <ac:chgData name="Hashimoto, Chie / 橋本　知依" userId="d974ff01-1f92-419a-ba7c-6fd3fb8463af" providerId="ADAL" clId="{1BF25CD5-5F80-4044-92B4-B7B14FBD1706}" dt="2023-11-07T02:19:56.557" v="110" actId="478"/>
          <ac:picMkLst>
            <pc:docMk/>
            <pc:sldMk cId="387756159" sldId="336"/>
            <ac:picMk id="7" creationId="{F2B2FBA9-F862-7196-DE48-200259DFCE0A}"/>
          </ac:picMkLst>
        </pc:picChg>
      </pc:sldChg>
      <pc:sldChg chg="addSp delSp modSp add mod">
        <pc:chgData name="Hashimoto, Chie / 橋本　知依" userId="d974ff01-1f92-419a-ba7c-6fd3fb8463af" providerId="ADAL" clId="{1BF25CD5-5F80-4044-92B4-B7B14FBD1706}" dt="2023-11-07T05:08:31.490" v="339" actId="20577"/>
        <pc:sldMkLst>
          <pc:docMk/>
          <pc:sldMk cId="2278173" sldId="337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2278173" sldId="337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BF25CD5-5F80-4044-92B4-B7B14FBD1706}" dt="2023-11-07T02:26:43.485" v="198" actId="1076"/>
          <ac:spMkLst>
            <pc:docMk/>
            <pc:sldMk cId="2278173" sldId="337"/>
            <ac:spMk id="16" creationId="{1D6AB47F-A32B-EAB7-B773-F88AB17A67AA}"/>
          </ac:spMkLst>
        </pc:spChg>
        <pc:graphicFrameChg chg="mod modGraphic">
          <ac:chgData name="Hashimoto, Chie / 橋本　知依" userId="d974ff01-1f92-419a-ba7c-6fd3fb8463af" providerId="ADAL" clId="{1BF25CD5-5F80-4044-92B4-B7B14FBD1706}" dt="2023-11-07T05:08:31.490" v="339" actId="20577"/>
          <ac:graphicFrameMkLst>
            <pc:docMk/>
            <pc:sldMk cId="2278173" sldId="337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1BF25CD5-5F80-4044-92B4-B7B14FBD1706}" dt="2023-11-07T02:26:13.499" v="186" actId="1076"/>
          <ac:picMkLst>
            <pc:docMk/>
            <pc:sldMk cId="2278173" sldId="337"/>
            <ac:picMk id="5" creationId="{EC79D63E-BFEE-019F-C1AC-A09427DCC04F}"/>
          </ac:picMkLst>
        </pc:picChg>
        <pc:picChg chg="del mod">
          <ac:chgData name="Hashimoto, Chie / 橋本　知依" userId="d974ff01-1f92-419a-ba7c-6fd3fb8463af" providerId="ADAL" clId="{1BF25CD5-5F80-4044-92B4-B7B14FBD1706}" dt="2023-11-07T02:25:35.543" v="179" actId="478"/>
          <ac:picMkLst>
            <pc:docMk/>
            <pc:sldMk cId="2278173" sldId="337"/>
            <ac:picMk id="15" creationId="{294AA195-24F3-0130-EC97-16DDE17FD560}"/>
          </ac:picMkLst>
        </pc:picChg>
      </pc:sldChg>
      <pc:sldChg chg="addSp delSp modSp add mod">
        <pc:chgData name="Hashimoto, Chie / 橋本　知依" userId="d974ff01-1f92-419a-ba7c-6fd3fb8463af" providerId="ADAL" clId="{1BF25CD5-5F80-4044-92B4-B7B14FBD1706}" dt="2023-11-07T05:08:27.843" v="335" actId="20577"/>
        <pc:sldMkLst>
          <pc:docMk/>
          <pc:sldMk cId="610923321" sldId="338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610923321" sldId="338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18" creationId="{307DB1F0-2F02-CF93-B7EB-542767EA8462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21" creationId="{C5A8C477-CF3C-4992-3088-B267BD97FF1C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22" creationId="{858F98AD-9B33-0FFD-F3D9-18BBC52A8608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23" creationId="{982683EC-25B4-16BF-75B6-FA9BFFD7E417}"/>
          </ac:spMkLst>
        </pc:spChg>
        <pc:spChg chg="mod">
          <ac:chgData name="Hashimoto, Chie / 橋本　知依" userId="d974ff01-1f92-419a-ba7c-6fd3fb8463af" providerId="ADAL" clId="{1BF25CD5-5F80-4044-92B4-B7B14FBD1706}" dt="2023-11-07T02:33:11.720" v="299" actId="1035"/>
          <ac:spMkLst>
            <pc:docMk/>
            <pc:sldMk cId="610923321" sldId="338"/>
            <ac:spMk id="32" creationId="{5C88F65E-85F9-6DD7-ABD4-0691C200786B}"/>
          </ac:spMkLst>
        </pc:spChg>
        <pc:spChg chg="mod">
          <ac:chgData name="Hashimoto, Chie / 橋本　知依" userId="d974ff01-1f92-419a-ba7c-6fd3fb8463af" providerId="ADAL" clId="{1BF25CD5-5F80-4044-92B4-B7B14FBD1706}" dt="2023-11-07T02:33:11.720" v="299" actId="1035"/>
          <ac:spMkLst>
            <pc:docMk/>
            <pc:sldMk cId="610923321" sldId="338"/>
            <ac:spMk id="33" creationId="{018F122D-8CF7-51FB-0217-111C1BFF5EBB}"/>
          </ac:spMkLst>
        </pc:spChg>
        <pc:spChg chg="mod">
          <ac:chgData name="Hashimoto, Chie / 橋本　知依" userId="d974ff01-1f92-419a-ba7c-6fd3fb8463af" providerId="ADAL" clId="{1BF25CD5-5F80-4044-92B4-B7B14FBD1706}" dt="2023-11-07T02:33:50.910" v="331" actId="14100"/>
          <ac:spMkLst>
            <pc:docMk/>
            <pc:sldMk cId="610923321" sldId="338"/>
            <ac:spMk id="34" creationId="{7410680A-0B2C-3597-0011-0B36726D3E5E}"/>
          </ac:spMkLst>
        </pc:spChg>
        <pc:spChg chg="add del mod">
          <ac:chgData name="Hashimoto, Chie / 橋本　知依" userId="d974ff01-1f92-419a-ba7c-6fd3fb8463af" providerId="ADAL" clId="{1BF25CD5-5F80-4044-92B4-B7B14FBD1706}" dt="2023-11-07T02:33:31.204" v="303"/>
          <ac:spMkLst>
            <pc:docMk/>
            <pc:sldMk cId="610923321" sldId="338"/>
            <ac:spMk id="37" creationId="{CFCC632A-6E3B-A15B-24AE-12B6E334C786}"/>
          </ac:spMkLst>
        </pc:spChg>
        <pc:grpChg chg="add mod">
          <ac:chgData name="Hashimoto, Chie / 橋本　知依" userId="d974ff01-1f92-419a-ba7c-6fd3fb8463af" providerId="ADAL" clId="{1BF25CD5-5F80-4044-92B4-B7B14FBD1706}" dt="2023-11-07T02:33:11.720" v="299" actId="1035"/>
          <ac:grpSpMkLst>
            <pc:docMk/>
            <pc:sldMk cId="610923321" sldId="338"/>
            <ac:grpSpMk id="35" creationId="{100AFA5E-240E-0D90-1A6D-94F8CF1D5FB4}"/>
          </ac:grpSpMkLst>
        </pc:grpChg>
        <pc:graphicFrameChg chg="mod ord modGraphic">
          <ac:chgData name="Hashimoto, Chie / 橋本　知依" userId="d974ff01-1f92-419a-ba7c-6fd3fb8463af" providerId="ADAL" clId="{1BF25CD5-5F80-4044-92B4-B7B14FBD1706}" dt="2023-11-07T05:08:27.843" v="335" actId="20577"/>
          <ac:graphicFrameMkLst>
            <pc:docMk/>
            <pc:sldMk cId="610923321" sldId="338"/>
            <ac:graphicFrameMk id="8" creationId="{07219AAD-97A6-3628-5ADC-E4FDDF648FDB}"/>
          </ac:graphicFrameMkLst>
        </pc:graphicFrameChg>
        <pc:graphicFrameChg chg="add del mod">
          <ac:chgData name="Hashimoto, Chie / 橋本　知依" userId="d974ff01-1f92-419a-ba7c-6fd3fb8463af" providerId="ADAL" clId="{1BF25CD5-5F80-4044-92B4-B7B14FBD1706}" dt="2023-11-07T02:33:31.204" v="303"/>
          <ac:graphicFrameMkLst>
            <pc:docMk/>
            <pc:sldMk cId="610923321" sldId="338"/>
            <ac:graphicFrameMk id="36" creationId="{276394B9-7059-35D4-D2A8-AE166F33F467}"/>
          </ac:graphicFrameMkLst>
        </pc:graphicFrameChg>
        <pc:picChg chg="add mod ord modCrop">
          <ac:chgData name="Hashimoto, Chie / 橋本　知依" userId="d974ff01-1f92-419a-ba7c-6fd3fb8463af" providerId="ADAL" clId="{1BF25CD5-5F80-4044-92B4-B7B14FBD1706}" dt="2023-11-07T02:33:05.161" v="271" actId="164"/>
          <ac:picMkLst>
            <pc:docMk/>
            <pc:sldMk cId="610923321" sldId="338"/>
            <ac:picMk id="3" creationId="{018D5E62-558D-BFC6-E999-116F0726AF38}"/>
          </ac:picMkLst>
        </pc:picChg>
        <pc:picChg chg="add mod ord modCrop">
          <ac:chgData name="Hashimoto, Chie / 橋本　知依" userId="d974ff01-1f92-419a-ba7c-6fd3fb8463af" providerId="ADAL" clId="{1BF25CD5-5F80-4044-92B4-B7B14FBD1706}" dt="2023-11-07T02:33:05.161" v="271" actId="164"/>
          <ac:picMkLst>
            <pc:docMk/>
            <pc:sldMk cId="610923321" sldId="338"/>
            <ac:picMk id="5" creationId="{42DAC83F-4CC5-31D4-986E-CAD04DF297AA}"/>
          </ac:picMkLst>
        </pc:picChg>
        <pc:picChg chg="add mod ord modCrop">
          <ac:chgData name="Hashimoto, Chie / 橋本　知依" userId="d974ff01-1f92-419a-ba7c-6fd3fb8463af" providerId="ADAL" clId="{1BF25CD5-5F80-4044-92B4-B7B14FBD1706}" dt="2023-11-07T02:33:05.161" v="271" actId="164"/>
          <ac:picMkLst>
            <pc:docMk/>
            <pc:sldMk cId="610923321" sldId="338"/>
            <ac:picMk id="9" creationId="{00EEF347-4B04-B57B-B45A-636BFD979A7D}"/>
          </ac:picMkLst>
        </pc:picChg>
        <pc:picChg chg="del">
          <ac:chgData name="Hashimoto, Chie / 橋本　知依" userId="d974ff01-1f92-419a-ba7c-6fd3fb8463af" providerId="ADAL" clId="{1BF25CD5-5F80-4044-92B4-B7B14FBD1706}" dt="2023-11-07T02:32:28.824" v="257" actId="478"/>
          <ac:picMkLst>
            <pc:docMk/>
            <pc:sldMk cId="610923321" sldId="338"/>
            <ac:picMk id="13" creationId="{4040D342-3336-FB98-84B8-91E0DC679587}"/>
          </ac:picMkLst>
        </pc:picChg>
        <pc:picChg chg="del">
          <ac:chgData name="Hashimoto, Chie / 橋本　知依" userId="d974ff01-1f92-419a-ba7c-6fd3fb8463af" providerId="ADAL" clId="{1BF25CD5-5F80-4044-92B4-B7B14FBD1706}" dt="2023-11-07T02:32:30.659" v="259" actId="478"/>
          <ac:picMkLst>
            <pc:docMk/>
            <pc:sldMk cId="610923321" sldId="338"/>
            <ac:picMk id="15" creationId="{5206A7F9-DB09-1AED-E29E-08D96F3E3855}"/>
          </ac:picMkLst>
        </pc:picChg>
        <pc:picChg chg="del">
          <ac:chgData name="Hashimoto, Chie / 橋本　知依" userId="d974ff01-1f92-419a-ba7c-6fd3fb8463af" providerId="ADAL" clId="{1BF25CD5-5F80-4044-92B4-B7B14FBD1706}" dt="2023-11-07T02:32:29.377" v="258" actId="478"/>
          <ac:picMkLst>
            <pc:docMk/>
            <pc:sldMk cId="610923321" sldId="338"/>
            <ac:picMk id="17" creationId="{BCE6D3D1-449C-3370-7F87-C8E1B6D18D8F}"/>
          </ac:picMkLst>
        </pc:picChg>
        <pc:cxnChg chg="mod">
          <ac:chgData name="Hashimoto, Chie / 橋本　知依" userId="d974ff01-1f92-419a-ba7c-6fd3fb8463af" providerId="ADAL" clId="{1BF25CD5-5F80-4044-92B4-B7B14FBD1706}" dt="2023-11-07T02:33:05.161" v="271" actId="164"/>
          <ac:cxnSpMkLst>
            <pc:docMk/>
            <pc:sldMk cId="610923321" sldId="338"/>
            <ac:cxnSpMk id="19" creationId="{364DF187-B46B-1C9A-172D-7FE9175F7158}"/>
          </ac:cxnSpMkLst>
        </pc:cxnChg>
        <pc:cxnChg chg="mod">
          <ac:chgData name="Hashimoto, Chie / 橋本　知依" userId="d974ff01-1f92-419a-ba7c-6fd3fb8463af" providerId="ADAL" clId="{1BF25CD5-5F80-4044-92B4-B7B14FBD1706}" dt="2023-11-07T02:33:05.161" v="271" actId="164"/>
          <ac:cxnSpMkLst>
            <pc:docMk/>
            <pc:sldMk cId="610923321" sldId="338"/>
            <ac:cxnSpMk id="25" creationId="{CF92C02B-BFD6-51F0-0482-BBFF8E509394}"/>
          </ac:cxnSpMkLst>
        </pc:cxnChg>
        <pc:cxnChg chg="mod">
          <ac:chgData name="Hashimoto, Chie / 橋本　知依" userId="d974ff01-1f92-419a-ba7c-6fd3fb8463af" providerId="ADAL" clId="{1BF25CD5-5F80-4044-92B4-B7B14FBD1706}" dt="2023-11-07T02:33:05.161" v="271" actId="164"/>
          <ac:cxnSpMkLst>
            <pc:docMk/>
            <pc:sldMk cId="610923321" sldId="338"/>
            <ac:cxnSpMk id="28" creationId="{629D97A2-5F32-EC5C-0358-F45E5CEC8545}"/>
          </ac:cxnSpMkLst>
        </pc:cxnChg>
      </pc:sldChg>
      <pc:sldChg chg="addSp modSp add mod">
        <pc:chgData name="Hashimoto, Chie / 橋本　知依" userId="d974ff01-1f92-419a-ba7c-6fd3fb8463af" providerId="ADAL" clId="{1BF25CD5-5F80-4044-92B4-B7B14FBD1706}" dt="2023-11-07T05:08:33.397" v="341" actId="20577"/>
        <pc:sldMkLst>
          <pc:docMk/>
          <pc:sldMk cId="546968355" sldId="339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546968355" sldId="339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BF25CD5-5F80-4044-92B4-B7B14FBD1706}" dt="2023-11-07T02:28:20.852" v="214" actId="1076"/>
          <ac:spMkLst>
            <pc:docMk/>
            <pc:sldMk cId="546968355" sldId="339"/>
            <ac:spMk id="7" creationId="{05209458-C285-177E-C095-2B223253721A}"/>
          </ac:spMkLst>
        </pc:spChg>
        <pc:spChg chg="mod">
          <ac:chgData name="Hashimoto, Chie / 橋本　知依" userId="d974ff01-1f92-419a-ba7c-6fd3fb8463af" providerId="ADAL" clId="{1BF25CD5-5F80-4044-92B4-B7B14FBD1706}" dt="2023-11-07T02:27:45.691" v="207" actId="164"/>
          <ac:spMkLst>
            <pc:docMk/>
            <pc:sldMk cId="546968355" sldId="339"/>
            <ac:spMk id="9" creationId="{54D4575D-D83B-43BD-D68C-2FE8CE86271A}"/>
          </ac:spMkLst>
        </pc:spChg>
        <pc:spChg chg="mod">
          <ac:chgData name="Hashimoto, Chie / 橋本　知依" userId="d974ff01-1f92-419a-ba7c-6fd3fb8463af" providerId="ADAL" clId="{1BF25CD5-5F80-4044-92B4-B7B14FBD1706}" dt="2023-11-07T02:28:51.758" v="217" actId="164"/>
          <ac:spMkLst>
            <pc:docMk/>
            <pc:sldMk cId="546968355" sldId="339"/>
            <ac:spMk id="12" creationId="{377D1707-6B3C-59F9-E35C-C59F4BB026F1}"/>
          </ac:spMkLst>
        </pc:spChg>
        <pc:spChg chg="mod">
          <ac:chgData name="Hashimoto, Chie / 橋本　知依" userId="d974ff01-1f92-419a-ba7c-6fd3fb8463af" providerId="ADAL" clId="{1BF25CD5-5F80-4044-92B4-B7B14FBD1706}" dt="2023-11-07T02:28:51.758" v="217" actId="164"/>
          <ac:spMkLst>
            <pc:docMk/>
            <pc:sldMk cId="546968355" sldId="339"/>
            <ac:spMk id="13" creationId="{284CFCF2-8D45-4F66-3A3C-8A8F2487F72F}"/>
          </ac:spMkLst>
        </pc:spChg>
        <pc:spChg chg="mod">
          <ac:chgData name="Hashimoto, Chie / 橋本　知依" userId="d974ff01-1f92-419a-ba7c-6fd3fb8463af" providerId="ADAL" clId="{1BF25CD5-5F80-4044-92B4-B7B14FBD1706}" dt="2023-11-07T02:29:22.001" v="223" actId="20577"/>
          <ac:spMkLst>
            <pc:docMk/>
            <pc:sldMk cId="546968355" sldId="339"/>
            <ac:spMk id="20" creationId="{FDD276AB-A831-001B-23E9-B5B194AB64F0}"/>
          </ac:spMkLst>
        </pc:spChg>
        <pc:grpChg chg="add mod">
          <ac:chgData name="Hashimoto, Chie / 橋本　知依" userId="d974ff01-1f92-419a-ba7c-6fd3fb8463af" providerId="ADAL" clId="{1BF25CD5-5F80-4044-92B4-B7B14FBD1706}" dt="2023-11-07T02:28:18.968" v="213" actId="14100"/>
          <ac:grpSpMkLst>
            <pc:docMk/>
            <pc:sldMk cId="546968355" sldId="339"/>
            <ac:grpSpMk id="2" creationId="{ACF24389-88AE-9821-6D51-A8DEA2BE41FE}"/>
          </ac:grpSpMkLst>
        </pc:grpChg>
        <pc:grpChg chg="add mod">
          <ac:chgData name="Hashimoto, Chie / 橋本　知依" userId="d974ff01-1f92-419a-ba7c-6fd3fb8463af" providerId="ADAL" clId="{1BF25CD5-5F80-4044-92B4-B7B14FBD1706}" dt="2023-11-07T02:29:11.350" v="220" actId="14100"/>
          <ac:grpSpMkLst>
            <pc:docMk/>
            <pc:sldMk cId="546968355" sldId="339"/>
            <ac:grpSpMk id="3" creationId="{0DBA93CB-3AB6-51B8-9DDF-13695DDF95D6}"/>
          </ac:grpSpMkLst>
        </pc:grpChg>
        <pc:graphicFrameChg chg="mod modGraphic">
          <ac:chgData name="Hashimoto, Chie / 橋本　知依" userId="d974ff01-1f92-419a-ba7c-6fd3fb8463af" providerId="ADAL" clId="{1BF25CD5-5F80-4044-92B4-B7B14FBD1706}" dt="2023-11-07T05:08:33.397" v="341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BF25CD5-5F80-4044-92B4-B7B14FBD1706}" dt="2023-11-07T02:27:45.691" v="207" actId="164"/>
          <ac:picMkLst>
            <pc:docMk/>
            <pc:sldMk cId="546968355" sldId="339"/>
            <ac:picMk id="5" creationId="{9159B025-1850-6DBE-CB75-386D65BB8FCC}"/>
          </ac:picMkLst>
        </pc:picChg>
        <pc:picChg chg="mod">
          <ac:chgData name="Hashimoto, Chie / 橋本　知依" userId="d974ff01-1f92-419a-ba7c-6fd3fb8463af" providerId="ADAL" clId="{1BF25CD5-5F80-4044-92B4-B7B14FBD1706}" dt="2023-11-07T02:28:51.758" v="217" actId="164"/>
          <ac:picMkLst>
            <pc:docMk/>
            <pc:sldMk cId="546968355" sldId="339"/>
            <ac:picMk id="11" creationId="{2E770F2D-0C15-FDF8-BF9C-A6DD016AE5E1}"/>
          </ac:picMkLst>
        </pc:picChg>
        <pc:cxnChg chg="mod">
          <ac:chgData name="Hashimoto, Chie / 橋本　知依" userId="d974ff01-1f92-419a-ba7c-6fd3fb8463af" providerId="ADAL" clId="{1BF25CD5-5F80-4044-92B4-B7B14FBD1706}" dt="2023-11-07T02:28:51.758" v="217" actId="164"/>
          <ac:cxnSpMkLst>
            <pc:docMk/>
            <pc:sldMk cId="546968355" sldId="339"/>
            <ac:cxnSpMk id="17" creationId="{AD54498D-1391-0A62-3BB1-F45DB08DE994}"/>
          </ac:cxnSpMkLst>
        </pc:cxnChg>
      </pc:sldChg>
    </pc:docChg>
  </pc:docChgLst>
  <pc:docChgLst>
    <pc:chgData name="Hashimoto, Chie / 橋本　知依" userId="d974ff01-1f92-419a-ba7c-6fd3fb8463af" providerId="ADAL" clId="{1C5858C0-B0BF-4FA8-BDD0-AC82485F7171}"/>
    <pc:docChg chg="undo custSel modSld">
      <pc:chgData name="Hashimoto, Chie / 橋本　知依" userId="d974ff01-1f92-419a-ba7c-6fd3fb8463af" providerId="ADAL" clId="{1C5858C0-B0BF-4FA8-BDD0-AC82485F7171}" dt="2023-10-26T01:43:49.031" v="471" actId="1076"/>
      <pc:docMkLst>
        <pc:docMk/>
      </pc:docMkLst>
      <pc:sldChg chg="modSp mod">
        <pc:chgData name="Hashimoto, Chie / 橋本　知依" userId="d974ff01-1f92-419a-ba7c-6fd3fb8463af" providerId="ADAL" clId="{1C5858C0-B0BF-4FA8-BDD0-AC82485F7171}" dt="2023-10-26T00:57:11.683" v="9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1C5858C0-B0BF-4FA8-BDD0-AC82485F7171}" dt="2023-10-26T00:57:11.683" v="9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modSp mod">
        <pc:chgData name="Hashimoto, Chie / 橋本　知依" userId="d974ff01-1f92-419a-ba7c-6fd3fb8463af" providerId="ADAL" clId="{1C5858C0-B0BF-4FA8-BDD0-AC82485F7171}" dt="2023-10-26T01:13:21.277" v="158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1C5858C0-B0BF-4FA8-BDD0-AC82485F7171}" dt="2023-10-26T00:57:30.913" v="10"/>
          <ac:spMkLst>
            <pc:docMk/>
            <pc:sldMk cId="509033882" sldId="305"/>
            <ac:spMk id="2" creationId="{519420CB-CF56-435A-A5AD-9C1751E314DF}"/>
          </ac:spMkLst>
        </pc:spChg>
        <pc:spChg chg="mod">
          <ac:chgData name="Hashimoto, Chie / 橋本　知依" userId="d974ff01-1f92-419a-ba7c-6fd3fb8463af" providerId="ADAL" clId="{1C5858C0-B0BF-4FA8-BDD0-AC82485F7171}" dt="2023-10-26T00:57:51.638" v="15"/>
          <ac:spMkLst>
            <pc:docMk/>
            <pc:sldMk cId="509033882" sldId="305"/>
            <ac:spMk id="3" creationId="{1E400EDE-EE2F-4FB8-9778-A5A6D5083400}"/>
          </ac:spMkLst>
        </pc:spChg>
        <pc:spChg chg="mod">
          <ac:chgData name="Hashimoto, Chie / 橋本　知依" userId="d974ff01-1f92-419a-ba7c-6fd3fb8463af" providerId="ADAL" clId="{1C5858C0-B0BF-4FA8-BDD0-AC82485F7171}" dt="2023-10-26T00:58:58.343" v="53" actId="6549"/>
          <ac:spMkLst>
            <pc:docMk/>
            <pc:sldMk cId="509033882" sldId="305"/>
            <ac:spMk id="6" creationId="{531B4B9D-12EA-4BC5-4859-8E23CDDB1A22}"/>
          </ac:spMkLst>
        </pc:spChg>
        <pc:spChg chg="mod">
          <ac:chgData name="Hashimoto, Chie / 橋本　知依" userId="d974ff01-1f92-419a-ba7c-6fd3fb8463af" providerId="ADAL" clId="{1C5858C0-B0BF-4FA8-BDD0-AC82485F7171}" dt="2023-10-26T01:13:21.277" v="158" actId="20577"/>
          <ac:spMkLst>
            <pc:docMk/>
            <pc:sldMk cId="509033882" sldId="305"/>
            <ac:spMk id="7" creationId="{DB462E19-2AD4-6A23-1FAF-F7BF8087DC23}"/>
          </ac:spMkLst>
        </pc:spChg>
        <pc:spChg chg="mod">
          <ac:chgData name="Hashimoto, Chie / 橋本　知依" userId="d974ff01-1f92-419a-ba7c-6fd3fb8463af" providerId="ADAL" clId="{1C5858C0-B0BF-4FA8-BDD0-AC82485F7171}" dt="2023-10-26T01:08:29.355" v="100" actId="1076"/>
          <ac:spMkLst>
            <pc:docMk/>
            <pc:sldMk cId="509033882" sldId="305"/>
            <ac:spMk id="8" creationId="{060EFA88-1D8D-D8A8-2766-30DFABE47B40}"/>
          </ac:spMkLst>
        </pc:spChg>
        <pc:spChg chg="mod">
          <ac:chgData name="Hashimoto, Chie / 橋本　知依" userId="d974ff01-1f92-419a-ba7c-6fd3fb8463af" providerId="ADAL" clId="{1C5858C0-B0BF-4FA8-BDD0-AC82485F7171}" dt="2023-10-26T01:11:29.769" v="125" actId="1076"/>
          <ac:spMkLst>
            <pc:docMk/>
            <pc:sldMk cId="509033882" sldId="305"/>
            <ac:spMk id="9" creationId="{3FD80B45-95D0-6766-6080-C0EB58642D3F}"/>
          </ac:spMkLst>
        </pc:spChg>
        <pc:spChg chg="mod">
          <ac:chgData name="Hashimoto, Chie / 橋本　知依" userId="d974ff01-1f92-419a-ba7c-6fd3fb8463af" providerId="ADAL" clId="{1C5858C0-B0BF-4FA8-BDD0-AC82485F7171}" dt="2023-10-26T01:11:32.470" v="126" actId="1076"/>
          <ac:spMkLst>
            <pc:docMk/>
            <pc:sldMk cId="509033882" sldId="305"/>
            <ac:spMk id="10" creationId="{9AB43444-53DB-6BBC-AD6C-9D23C75023D8}"/>
          </ac:spMkLst>
        </pc:spChg>
        <pc:spChg chg="mod">
          <ac:chgData name="Hashimoto, Chie / 橋本　知依" userId="d974ff01-1f92-419a-ba7c-6fd3fb8463af" providerId="ADAL" clId="{1C5858C0-B0BF-4FA8-BDD0-AC82485F7171}" dt="2023-10-26T01:07:30.951" v="92" actId="164"/>
          <ac:spMkLst>
            <pc:docMk/>
            <pc:sldMk cId="509033882" sldId="305"/>
            <ac:spMk id="15" creationId="{1BA45130-5008-5B6D-5E0A-D7511ABAAFEC}"/>
          </ac:spMkLst>
        </pc:spChg>
        <pc:spChg chg="mod">
          <ac:chgData name="Hashimoto, Chie / 橋本　知依" userId="d974ff01-1f92-419a-ba7c-6fd3fb8463af" providerId="ADAL" clId="{1C5858C0-B0BF-4FA8-BDD0-AC82485F7171}" dt="2023-10-26T01:07:26.155" v="91" actId="164"/>
          <ac:spMkLst>
            <pc:docMk/>
            <pc:sldMk cId="509033882" sldId="305"/>
            <ac:spMk id="16" creationId="{F98D9867-26FC-CE13-BF7E-83BF0BE2F750}"/>
          </ac:spMkLst>
        </pc:spChg>
        <pc:spChg chg="mod">
          <ac:chgData name="Hashimoto, Chie / 橋本　知依" userId="d974ff01-1f92-419a-ba7c-6fd3fb8463af" providerId="ADAL" clId="{1C5858C0-B0BF-4FA8-BDD0-AC82485F7171}" dt="2023-10-26T01:07:26.155" v="91" actId="164"/>
          <ac:spMkLst>
            <pc:docMk/>
            <pc:sldMk cId="509033882" sldId="305"/>
            <ac:spMk id="17" creationId="{D6F23847-5F51-9D6D-F67C-E132E46F5139}"/>
          </ac:spMkLst>
        </pc:spChg>
        <pc:spChg chg="mod">
          <ac:chgData name="Hashimoto, Chie / 橋本　知依" userId="d974ff01-1f92-419a-ba7c-6fd3fb8463af" providerId="ADAL" clId="{1C5858C0-B0BF-4FA8-BDD0-AC82485F7171}" dt="2023-10-26T01:05:31.608" v="90" actId="164"/>
          <ac:spMkLst>
            <pc:docMk/>
            <pc:sldMk cId="509033882" sldId="305"/>
            <ac:spMk id="18" creationId="{BFBDD624-2EFF-97DA-F192-A8619B02AE06}"/>
          </ac:spMkLst>
        </pc:spChg>
        <pc:grpChg chg="add mod">
          <ac:chgData name="Hashimoto, Chie / 橋本　知依" userId="d974ff01-1f92-419a-ba7c-6fd3fb8463af" providerId="ADAL" clId="{1C5858C0-B0BF-4FA8-BDD0-AC82485F7171}" dt="2023-10-26T01:08:26.532" v="99" actId="1076"/>
          <ac:grpSpMkLst>
            <pc:docMk/>
            <pc:sldMk cId="509033882" sldId="305"/>
            <ac:grpSpMk id="4" creationId="{F963DD81-9582-EDB8-3794-C7315131F82C}"/>
          </ac:grpSpMkLst>
        </pc:grpChg>
        <pc:grpChg chg="add mod">
          <ac:chgData name="Hashimoto, Chie / 橋本　知依" userId="d974ff01-1f92-419a-ba7c-6fd3fb8463af" providerId="ADAL" clId="{1C5858C0-B0BF-4FA8-BDD0-AC82485F7171}" dt="2023-10-26T01:10:37.186" v="109" actId="1076"/>
          <ac:grpSpMkLst>
            <pc:docMk/>
            <pc:sldMk cId="509033882" sldId="305"/>
            <ac:grpSpMk id="11" creationId="{022BE94D-302D-6284-A61C-BA68EC0D993A}"/>
          </ac:grpSpMkLst>
        </pc:grpChg>
        <pc:grpChg chg="add mod">
          <ac:chgData name="Hashimoto, Chie / 橋本　知依" userId="d974ff01-1f92-419a-ba7c-6fd3fb8463af" providerId="ADAL" clId="{1C5858C0-B0BF-4FA8-BDD0-AC82485F7171}" dt="2023-10-26T01:11:36.138" v="127" actId="1076"/>
          <ac:grpSpMkLst>
            <pc:docMk/>
            <pc:sldMk cId="509033882" sldId="305"/>
            <ac:grpSpMk id="13" creationId="{280C63E5-E0C5-318F-CBFF-638B819327EA}"/>
          </ac:grpSpMkLst>
        </pc:grpChg>
        <pc:graphicFrameChg chg="mod modGraphic">
          <ac:chgData name="Hashimoto, Chie / 橋本　知依" userId="d974ff01-1f92-419a-ba7c-6fd3fb8463af" providerId="ADAL" clId="{1C5858C0-B0BF-4FA8-BDD0-AC82485F7171}" dt="2023-10-26T01:08:32.081" v="101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mod">
          <ac:chgData name="Hashimoto, Chie / 橋本　知依" userId="d974ff01-1f92-419a-ba7c-6fd3fb8463af" providerId="ADAL" clId="{1C5858C0-B0BF-4FA8-BDD0-AC82485F7171}" dt="2023-10-26T01:05:31.608" v="90" actId="164"/>
          <ac:picMkLst>
            <pc:docMk/>
            <pc:sldMk cId="509033882" sldId="305"/>
            <ac:picMk id="5" creationId="{F4681FF7-250C-91CB-5F6B-B0D480BB087B}"/>
          </ac:picMkLst>
        </pc:picChg>
        <pc:picChg chg="mod">
          <ac:chgData name="Hashimoto, Chie / 橋本　知依" userId="d974ff01-1f92-419a-ba7c-6fd3fb8463af" providerId="ADAL" clId="{1C5858C0-B0BF-4FA8-BDD0-AC82485F7171}" dt="2023-10-26T01:07:26.155" v="91" actId="164"/>
          <ac:picMkLst>
            <pc:docMk/>
            <pc:sldMk cId="509033882" sldId="305"/>
            <ac:picMk id="12" creationId="{E13259DC-C80C-8F02-7B0E-353663BBCD48}"/>
          </ac:picMkLst>
        </pc:picChg>
        <pc:picChg chg="mod">
          <ac:chgData name="Hashimoto, Chie / 橋本　知依" userId="d974ff01-1f92-419a-ba7c-6fd3fb8463af" providerId="ADAL" clId="{1C5858C0-B0BF-4FA8-BDD0-AC82485F7171}" dt="2023-10-26T01:07:30.951" v="92" actId="164"/>
          <ac:picMkLst>
            <pc:docMk/>
            <pc:sldMk cId="509033882" sldId="305"/>
            <ac:picMk id="14" creationId="{93A3E691-10C2-263E-A2F8-EACCB5C2E6D8}"/>
          </ac:picMkLst>
        </pc:picChg>
      </pc:sldChg>
      <pc:sldChg chg="addSp modSp mod">
        <pc:chgData name="Hashimoto, Chie / 橋本　知依" userId="d974ff01-1f92-419a-ba7c-6fd3fb8463af" providerId="ADAL" clId="{1C5858C0-B0BF-4FA8-BDD0-AC82485F7171}" dt="2023-10-26T01:30:08.377" v="320" actId="1076"/>
        <pc:sldMkLst>
          <pc:docMk/>
          <pc:sldMk cId="1571775979" sldId="325"/>
        </pc:sldMkLst>
        <pc:spChg chg="mod">
          <ac:chgData name="Hashimoto, Chie / 橋本　知依" userId="d974ff01-1f92-419a-ba7c-6fd3fb8463af" providerId="ADAL" clId="{1C5858C0-B0BF-4FA8-BDD0-AC82485F7171}" dt="2023-10-26T00:57:36.072" v="12"/>
          <ac:spMkLst>
            <pc:docMk/>
            <pc:sldMk cId="1571775979" sldId="325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5858C0-B0BF-4FA8-BDD0-AC82485F7171}" dt="2023-10-26T01:26:59.204" v="267" actId="164"/>
          <ac:spMkLst>
            <pc:docMk/>
            <pc:sldMk cId="1571775979" sldId="325"/>
            <ac:spMk id="10" creationId="{92093CB9-44E6-BFD7-DE2A-859308099B23}"/>
          </ac:spMkLst>
        </pc:spChg>
        <pc:spChg chg="mod">
          <ac:chgData name="Hashimoto, Chie / 橋本　知依" userId="d974ff01-1f92-419a-ba7c-6fd3fb8463af" providerId="ADAL" clId="{1C5858C0-B0BF-4FA8-BDD0-AC82485F7171}" dt="2023-10-26T01:26:59.204" v="267" actId="164"/>
          <ac:spMkLst>
            <pc:docMk/>
            <pc:sldMk cId="1571775979" sldId="325"/>
            <ac:spMk id="15" creationId="{FD955F00-DE09-327F-7335-5520D34009FF}"/>
          </ac:spMkLst>
        </pc:spChg>
        <pc:spChg chg="mod">
          <ac:chgData name="Hashimoto, Chie / 橋本　知依" userId="d974ff01-1f92-419a-ba7c-6fd3fb8463af" providerId="ADAL" clId="{1C5858C0-B0BF-4FA8-BDD0-AC82485F7171}" dt="2023-10-26T01:27:47.846" v="275" actId="1076"/>
          <ac:spMkLst>
            <pc:docMk/>
            <pc:sldMk cId="1571775979" sldId="325"/>
            <ac:spMk id="22" creationId="{4ACACD17-F872-0ABC-7DFE-0B3D25FEC9C7}"/>
          </ac:spMkLst>
        </pc:spChg>
        <pc:spChg chg="mod">
          <ac:chgData name="Hashimoto, Chie / 橋本　知依" userId="d974ff01-1f92-419a-ba7c-6fd3fb8463af" providerId="ADAL" clId="{1C5858C0-B0BF-4FA8-BDD0-AC82485F7171}" dt="2023-10-26T01:30:08.377" v="320" actId="1076"/>
          <ac:spMkLst>
            <pc:docMk/>
            <pc:sldMk cId="1571775979" sldId="325"/>
            <ac:spMk id="24" creationId="{DE1BC7E1-13FC-994D-649B-521ED2923808}"/>
          </ac:spMkLst>
        </pc:spChg>
        <pc:spChg chg="mod">
          <ac:chgData name="Hashimoto, Chie / 橋本　知依" userId="d974ff01-1f92-419a-ba7c-6fd3fb8463af" providerId="ADAL" clId="{1C5858C0-B0BF-4FA8-BDD0-AC82485F7171}" dt="2023-10-26T01:30:05.084" v="319" actId="1076"/>
          <ac:spMkLst>
            <pc:docMk/>
            <pc:sldMk cId="1571775979" sldId="325"/>
            <ac:spMk id="26" creationId="{CC4CBFE6-105F-AB10-8A99-C083A2683DF4}"/>
          </ac:spMkLst>
        </pc:spChg>
        <pc:spChg chg="mod">
          <ac:chgData name="Hashimoto, Chie / 橋本　知依" userId="d974ff01-1f92-419a-ba7c-6fd3fb8463af" providerId="ADAL" clId="{1C5858C0-B0BF-4FA8-BDD0-AC82485F7171}" dt="2023-10-26T01:29:12.283" v="303" actId="164"/>
          <ac:spMkLst>
            <pc:docMk/>
            <pc:sldMk cId="1571775979" sldId="325"/>
            <ac:spMk id="35" creationId="{78C9F3D4-B895-43EC-CC0E-B8EBEBC79F8C}"/>
          </ac:spMkLst>
        </pc:spChg>
        <pc:spChg chg="mod">
          <ac:chgData name="Hashimoto, Chie / 橋本　知依" userId="d974ff01-1f92-419a-ba7c-6fd3fb8463af" providerId="ADAL" clId="{1C5858C0-B0BF-4FA8-BDD0-AC82485F7171}" dt="2023-10-26T01:29:17.241" v="304" actId="164"/>
          <ac:spMkLst>
            <pc:docMk/>
            <pc:sldMk cId="1571775979" sldId="325"/>
            <ac:spMk id="36" creationId="{621EA8F8-82FF-19E7-97FC-F5B9FFB97C6B}"/>
          </ac:spMkLst>
        </pc:spChg>
        <pc:grpChg chg="add mod">
          <ac:chgData name="Hashimoto, Chie / 橋本　知依" userId="d974ff01-1f92-419a-ba7c-6fd3fb8463af" providerId="ADAL" clId="{1C5858C0-B0BF-4FA8-BDD0-AC82485F7171}" dt="2023-10-26T01:27:31.366" v="270" actId="14100"/>
          <ac:grpSpMkLst>
            <pc:docMk/>
            <pc:sldMk cId="1571775979" sldId="325"/>
            <ac:grpSpMk id="2" creationId="{51D2ABE8-DAD4-2E75-FA01-313BE0563240}"/>
          </ac:grpSpMkLst>
        </pc:grpChg>
        <pc:grpChg chg="add mod">
          <ac:chgData name="Hashimoto, Chie / 橋本　知依" userId="d974ff01-1f92-419a-ba7c-6fd3fb8463af" providerId="ADAL" clId="{1C5858C0-B0BF-4FA8-BDD0-AC82485F7171}" dt="2023-10-26T01:29:40.048" v="312" actId="1076"/>
          <ac:grpSpMkLst>
            <pc:docMk/>
            <pc:sldMk cId="1571775979" sldId="325"/>
            <ac:grpSpMk id="4" creationId="{1D626BD1-3BEA-AB00-586E-D0F797F10398}"/>
          </ac:grpSpMkLst>
        </pc:grpChg>
        <pc:grpChg chg="add mod">
          <ac:chgData name="Hashimoto, Chie / 橋本　知依" userId="d974ff01-1f92-419a-ba7c-6fd3fb8463af" providerId="ADAL" clId="{1C5858C0-B0BF-4FA8-BDD0-AC82485F7171}" dt="2023-10-26T01:29:24.163" v="308" actId="164"/>
          <ac:grpSpMkLst>
            <pc:docMk/>
            <pc:sldMk cId="1571775979" sldId="325"/>
            <ac:grpSpMk id="5" creationId="{968E4F79-B3B8-773F-5EB0-F5C52EB325F5}"/>
          </ac:grpSpMkLst>
        </pc:grpChg>
        <pc:grpChg chg="add mod">
          <ac:chgData name="Hashimoto, Chie / 橋本　知依" userId="d974ff01-1f92-419a-ba7c-6fd3fb8463af" providerId="ADAL" clId="{1C5858C0-B0BF-4FA8-BDD0-AC82485F7171}" dt="2023-10-26T01:29:48.058" v="315" actId="1076"/>
          <ac:grpSpMkLst>
            <pc:docMk/>
            <pc:sldMk cId="1571775979" sldId="325"/>
            <ac:grpSpMk id="11" creationId="{84440CD6-BF09-2803-F0AD-E781000D233E}"/>
          </ac:grpSpMkLst>
        </pc:grpChg>
        <pc:graphicFrameChg chg="mod modGraphic">
          <ac:chgData name="Hashimoto, Chie / 橋本　知依" userId="d974ff01-1f92-419a-ba7c-6fd3fb8463af" providerId="ADAL" clId="{1C5858C0-B0BF-4FA8-BDD0-AC82485F7171}" dt="2023-10-26T01:29:03.630" v="299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C5858C0-B0BF-4FA8-BDD0-AC82485F7171}" dt="2023-10-26T01:26:59.204" v="267" actId="164"/>
          <ac:picMkLst>
            <pc:docMk/>
            <pc:sldMk cId="1571775979" sldId="325"/>
            <ac:picMk id="3" creationId="{6963EFC8-7E12-BE8C-1BBF-9807907412CB}"/>
          </ac:picMkLst>
        </pc:picChg>
        <pc:picChg chg="mod">
          <ac:chgData name="Hashimoto, Chie / 橋本　知依" userId="d974ff01-1f92-419a-ba7c-6fd3fb8463af" providerId="ADAL" clId="{1C5858C0-B0BF-4FA8-BDD0-AC82485F7171}" dt="2023-10-26T01:26:59.204" v="267" actId="164"/>
          <ac:picMkLst>
            <pc:docMk/>
            <pc:sldMk cId="1571775979" sldId="325"/>
            <ac:picMk id="7" creationId="{356EF195-03BF-4064-C3BD-7DCF192C08B3}"/>
          </ac:picMkLst>
        </pc:picChg>
        <pc:picChg chg="mod modCrop">
          <ac:chgData name="Hashimoto, Chie / 橋本　知依" userId="d974ff01-1f92-419a-ba7c-6fd3fb8463af" providerId="ADAL" clId="{1C5858C0-B0BF-4FA8-BDD0-AC82485F7171}" dt="2023-10-26T01:29:46.208" v="314" actId="732"/>
          <ac:picMkLst>
            <pc:docMk/>
            <pc:sldMk cId="1571775979" sldId="325"/>
            <ac:picMk id="28" creationId="{16912B21-260B-0278-EA5A-CF9ABB21F7C6}"/>
          </ac:picMkLst>
        </pc:picChg>
        <pc:picChg chg="mod">
          <ac:chgData name="Hashimoto, Chie / 橋本　知依" userId="d974ff01-1f92-419a-ba7c-6fd3fb8463af" providerId="ADAL" clId="{1C5858C0-B0BF-4FA8-BDD0-AC82485F7171}" dt="2023-10-26T01:29:17.241" v="304" actId="164"/>
          <ac:picMkLst>
            <pc:docMk/>
            <pc:sldMk cId="1571775979" sldId="325"/>
            <ac:picMk id="30" creationId="{578D6454-D0B6-31A5-584A-74EEB45264F1}"/>
          </ac:picMkLst>
        </pc:picChg>
        <pc:picChg chg="mod">
          <ac:chgData name="Hashimoto, Chie / 橋本　知依" userId="d974ff01-1f92-419a-ba7c-6fd3fb8463af" providerId="ADAL" clId="{1C5858C0-B0BF-4FA8-BDD0-AC82485F7171}" dt="2023-10-26T01:29:12.283" v="303" actId="164"/>
          <ac:picMkLst>
            <pc:docMk/>
            <pc:sldMk cId="1571775979" sldId="325"/>
            <ac:picMk id="32" creationId="{463FA050-1675-B8C7-9FEC-080DEC5C5F1A}"/>
          </ac:picMkLst>
        </pc:picChg>
        <pc:picChg chg="mod">
          <ac:chgData name="Hashimoto, Chie / 橋本　知依" userId="d974ff01-1f92-419a-ba7c-6fd3fb8463af" providerId="ADAL" clId="{1C5858C0-B0BF-4FA8-BDD0-AC82485F7171}" dt="2023-10-26T01:29:12.283" v="303" actId="164"/>
          <ac:picMkLst>
            <pc:docMk/>
            <pc:sldMk cId="1571775979" sldId="325"/>
            <ac:picMk id="34" creationId="{D84F0BF3-FBC1-9910-02CF-DD26F5A182EE}"/>
          </ac:picMkLst>
        </pc:picChg>
        <pc:cxnChg chg="mod">
          <ac:chgData name="Hashimoto, Chie / 橋本　知依" userId="d974ff01-1f92-419a-ba7c-6fd3fb8463af" providerId="ADAL" clId="{1C5858C0-B0BF-4FA8-BDD0-AC82485F7171}" dt="2023-10-26T01:26:59.204" v="267" actId="164"/>
          <ac:cxnSpMkLst>
            <pc:docMk/>
            <pc:sldMk cId="1571775979" sldId="325"/>
            <ac:cxnSpMk id="9" creationId="{9FA865BB-8DD6-D6E4-7D00-D0C96AD1312E}"/>
          </ac:cxnSpMkLst>
        </pc:cxnChg>
      </pc:sldChg>
      <pc:sldChg chg="addSp delSp modSp mod">
        <pc:chgData name="Hashimoto, Chie / 橋本　知依" userId="d974ff01-1f92-419a-ba7c-6fd3fb8463af" providerId="ADAL" clId="{1C5858C0-B0BF-4FA8-BDD0-AC82485F7171}" dt="2023-10-26T01:25:30.315" v="262" actId="1076"/>
        <pc:sldMkLst>
          <pc:docMk/>
          <pc:sldMk cId="3792151018" sldId="331"/>
        </pc:sldMkLst>
        <pc:spChg chg="mod">
          <ac:chgData name="Hashimoto, Chie / 橋本　知依" userId="d974ff01-1f92-419a-ba7c-6fd3fb8463af" providerId="ADAL" clId="{1C5858C0-B0BF-4FA8-BDD0-AC82485F7171}" dt="2023-10-26T00:57:34.311" v="11"/>
          <ac:spMkLst>
            <pc:docMk/>
            <pc:sldMk cId="3792151018" sldId="331"/>
            <ac:spMk id="6" creationId="{635E94E0-ED05-73B1-6C26-FD93A57B3A14}"/>
          </ac:spMkLst>
        </pc:spChg>
        <pc:spChg chg="mod topLvl">
          <ac:chgData name="Hashimoto, Chie / 橋本　知依" userId="d974ff01-1f92-419a-ba7c-6fd3fb8463af" providerId="ADAL" clId="{1C5858C0-B0BF-4FA8-BDD0-AC82485F7171}" dt="2023-10-26T01:25:08.686" v="254" actId="1076"/>
          <ac:spMkLst>
            <pc:docMk/>
            <pc:sldMk cId="3792151018" sldId="331"/>
            <ac:spMk id="10" creationId="{4660A13A-9D54-CFC2-8C83-47EAF2263CF4}"/>
          </ac:spMkLst>
        </pc:spChg>
        <pc:spChg chg="mod topLvl">
          <ac:chgData name="Hashimoto, Chie / 橋本　知依" userId="d974ff01-1f92-419a-ba7c-6fd3fb8463af" providerId="ADAL" clId="{1C5858C0-B0BF-4FA8-BDD0-AC82485F7171}" dt="2023-10-26T01:25:13.807" v="258" actId="1038"/>
          <ac:spMkLst>
            <pc:docMk/>
            <pc:sldMk cId="3792151018" sldId="331"/>
            <ac:spMk id="13" creationId="{0EF68B60-0378-686A-3900-E68A7D5089CF}"/>
          </ac:spMkLst>
        </pc:spChg>
        <pc:spChg chg="mod topLvl">
          <ac:chgData name="Hashimoto, Chie / 橋本　知依" userId="d974ff01-1f92-419a-ba7c-6fd3fb8463af" providerId="ADAL" clId="{1C5858C0-B0BF-4FA8-BDD0-AC82485F7171}" dt="2023-10-26T01:25:18.450" v="259" actId="1076"/>
          <ac:spMkLst>
            <pc:docMk/>
            <pc:sldMk cId="3792151018" sldId="331"/>
            <ac:spMk id="14" creationId="{24CEEEF8-6990-ACDB-913A-D66D0AE90B35}"/>
          </ac:spMkLst>
        </pc:spChg>
        <pc:spChg chg="mod topLvl">
          <ac:chgData name="Hashimoto, Chie / 橋本　知依" userId="d974ff01-1f92-419a-ba7c-6fd3fb8463af" providerId="ADAL" clId="{1C5858C0-B0BF-4FA8-BDD0-AC82485F7171}" dt="2023-10-26T01:25:30.315" v="262" actId="1076"/>
          <ac:spMkLst>
            <pc:docMk/>
            <pc:sldMk cId="3792151018" sldId="331"/>
            <ac:spMk id="16" creationId="{6F2AE281-86E9-F9A6-9789-EC61F745801F}"/>
          </ac:spMkLst>
        </pc:spChg>
        <pc:spChg chg="del">
          <ac:chgData name="Hashimoto, Chie / 橋本　知依" userId="d974ff01-1f92-419a-ba7c-6fd3fb8463af" providerId="ADAL" clId="{1C5858C0-B0BF-4FA8-BDD0-AC82485F7171}" dt="2023-10-26T01:23:16.478" v="225" actId="478"/>
          <ac:spMkLst>
            <pc:docMk/>
            <pc:sldMk cId="3792151018" sldId="331"/>
            <ac:spMk id="22" creationId="{AD71A72A-CE5A-DF1B-BCEA-2C6FE108A448}"/>
          </ac:spMkLst>
        </pc:spChg>
        <pc:grpChg chg="del mod">
          <ac:chgData name="Hashimoto, Chie / 橋本　知依" userId="d974ff01-1f92-419a-ba7c-6fd3fb8463af" providerId="ADAL" clId="{1C5858C0-B0BF-4FA8-BDD0-AC82485F7171}" dt="2023-10-26T01:24:45.100" v="244" actId="165"/>
          <ac:grpSpMkLst>
            <pc:docMk/>
            <pc:sldMk cId="3792151018" sldId="331"/>
            <ac:grpSpMk id="21" creationId="{D97AEE05-6BE0-839A-11E7-42FEC8AD9EE5}"/>
          </ac:grpSpMkLst>
        </pc:grpChg>
        <pc:graphicFrameChg chg="mod ord modGraphic">
          <ac:chgData name="Hashimoto, Chie / 橋本　知依" userId="d974ff01-1f92-419a-ba7c-6fd3fb8463af" providerId="ADAL" clId="{1C5858C0-B0BF-4FA8-BDD0-AC82485F7171}" dt="2023-10-26T01:24:57.404" v="251" actId="16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add mod ord modCrop">
          <ac:chgData name="Hashimoto, Chie / 橋本　知依" userId="d974ff01-1f92-419a-ba7c-6fd3fb8463af" providerId="ADAL" clId="{1C5858C0-B0BF-4FA8-BDD0-AC82485F7171}" dt="2023-10-26T01:25:01.320" v="252" actId="1076"/>
          <ac:picMkLst>
            <pc:docMk/>
            <pc:sldMk cId="3792151018" sldId="331"/>
            <ac:picMk id="3" creationId="{E60D71A7-40D7-27CD-6003-FA1997BB23CF}"/>
          </ac:picMkLst>
        </pc:picChg>
        <pc:picChg chg="del mod topLvl">
          <ac:chgData name="Hashimoto, Chie / 橋本　知依" userId="d974ff01-1f92-419a-ba7c-6fd3fb8463af" providerId="ADAL" clId="{1C5858C0-B0BF-4FA8-BDD0-AC82485F7171}" dt="2023-10-26T01:24:46.946" v="245" actId="478"/>
          <ac:picMkLst>
            <pc:docMk/>
            <pc:sldMk cId="3792151018" sldId="331"/>
            <ac:picMk id="4" creationId="{4FE95252-8632-8639-8901-FA611FB8056B}"/>
          </ac:picMkLst>
        </pc:picChg>
        <pc:picChg chg="del mod topLvl">
          <ac:chgData name="Hashimoto, Chie / 橋本　知依" userId="d974ff01-1f92-419a-ba7c-6fd3fb8463af" providerId="ADAL" clId="{1C5858C0-B0BF-4FA8-BDD0-AC82485F7171}" dt="2023-10-26T01:24:48.542" v="246" actId="478"/>
          <ac:picMkLst>
            <pc:docMk/>
            <pc:sldMk cId="3792151018" sldId="331"/>
            <ac:picMk id="7" creationId="{7BF43785-B408-E7F9-E758-67E192884624}"/>
          </ac:picMkLst>
        </pc:picChg>
        <pc:picChg chg="add mod ord modCrop">
          <ac:chgData name="Hashimoto, Chie / 橋本　知依" userId="d974ff01-1f92-419a-ba7c-6fd3fb8463af" providerId="ADAL" clId="{1C5858C0-B0BF-4FA8-BDD0-AC82485F7171}" dt="2023-10-26T01:25:04.492" v="253" actId="1076"/>
          <ac:picMkLst>
            <pc:docMk/>
            <pc:sldMk cId="3792151018" sldId="331"/>
            <ac:picMk id="11" creationId="{CF4921A7-FC4F-5A9B-B606-419622F55E03}"/>
          </ac:picMkLst>
        </pc:picChg>
        <pc:picChg chg="mod topLvl">
          <ac:chgData name="Hashimoto, Chie / 橋本　知依" userId="d974ff01-1f92-419a-ba7c-6fd3fb8463af" providerId="ADAL" clId="{1C5858C0-B0BF-4FA8-BDD0-AC82485F7171}" dt="2023-10-26T01:25:20.812" v="260" actId="1076"/>
          <ac:picMkLst>
            <pc:docMk/>
            <pc:sldMk cId="3792151018" sldId="331"/>
            <ac:picMk id="19" creationId="{BADD94AB-CE76-BD15-BC0E-6DA143987259}"/>
          </ac:picMkLst>
        </pc:picChg>
        <pc:picChg chg="mod topLvl">
          <ac:chgData name="Hashimoto, Chie / 橋本　知依" userId="d974ff01-1f92-419a-ba7c-6fd3fb8463af" providerId="ADAL" clId="{1C5858C0-B0BF-4FA8-BDD0-AC82485F7171}" dt="2023-10-26T01:25:23.488" v="261" actId="1076"/>
          <ac:picMkLst>
            <pc:docMk/>
            <pc:sldMk cId="3792151018" sldId="331"/>
            <ac:picMk id="20" creationId="{41B448B2-AAD6-3358-7C9A-4BC8C83B3A36}"/>
          </ac:picMkLst>
        </pc:picChg>
        <pc:cxnChg chg="mod topLvl">
          <ac:chgData name="Hashimoto, Chie / 橋本　知依" userId="d974ff01-1f92-419a-ba7c-6fd3fb8463af" providerId="ADAL" clId="{1C5858C0-B0BF-4FA8-BDD0-AC82485F7171}" dt="2023-10-26T01:25:30.315" v="262" actId="1076"/>
          <ac:cxnSpMkLst>
            <pc:docMk/>
            <pc:sldMk cId="3792151018" sldId="331"/>
            <ac:cxnSpMk id="9" creationId="{AA8E3678-2685-A1C0-9E14-2A66C485DCC3}"/>
          </ac:cxnSpMkLst>
        </pc:cxnChg>
      </pc:sldChg>
      <pc:sldChg chg="modSp mod">
        <pc:chgData name="Hashimoto, Chie / 橋本　知依" userId="d974ff01-1f92-419a-ba7c-6fd3fb8463af" providerId="ADAL" clId="{1C5858C0-B0BF-4FA8-BDD0-AC82485F7171}" dt="2023-10-26T01:34:58.326" v="351" actId="1076"/>
        <pc:sldMkLst>
          <pc:docMk/>
          <pc:sldMk cId="894165318" sldId="335"/>
        </pc:sldMkLst>
        <pc:spChg chg="mod">
          <ac:chgData name="Hashimoto, Chie / 橋本　知依" userId="d974ff01-1f92-419a-ba7c-6fd3fb8463af" providerId="ADAL" clId="{1C5858C0-B0BF-4FA8-BDD0-AC82485F7171}" dt="2023-10-26T01:34:56.961" v="350" actId="1076"/>
          <ac:spMkLst>
            <pc:docMk/>
            <pc:sldMk cId="894165318" sldId="335"/>
            <ac:spMk id="2" creationId="{0EFD45B2-6595-6CA4-9501-A023425F10C0}"/>
          </ac:spMkLst>
        </pc:spChg>
        <pc:spChg chg="mod">
          <ac:chgData name="Hashimoto, Chie / 橋本　知依" userId="d974ff01-1f92-419a-ba7c-6fd3fb8463af" providerId="ADAL" clId="{1C5858C0-B0BF-4FA8-BDD0-AC82485F7171}" dt="2023-10-26T00:57:37.636" v="13"/>
          <ac:spMkLst>
            <pc:docMk/>
            <pc:sldMk cId="894165318" sldId="335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5858C0-B0BF-4FA8-BDD0-AC82485F7171}" dt="2023-10-26T01:34:25.535" v="346" actId="1076"/>
          <ac:spMkLst>
            <pc:docMk/>
            <pc:sldMk cId="894165318" sldId="335"/>
            <ac:spMk id="11" creationId="{AF0389FB-75B0-5C00-7A52-F8FAF7AFFA77}"/>
          </ac:spMkLst>
        </pc:spChg>
        <pc:spChg chg="mod">
          <ac:chgData name="Hashimoto, Chie / 橋本　知依" userId="d974ff01-1f92-419a-ba7c-6fd3fb8463af" providerId="ADAL" clId="{1C5858C0-B0BF-4FA8-BDD0-AC82485F7171}" dt="2023-10-26T01:33:41.563" v="340" actId="1076"/>
          <ac:spMkLst>
            <pc:docMk/>
            <pc:sldMk cId="894165318" sldId="335"/>
            <ac:spMk id="12" creationId="{1B0D048B-E4AD-D3BE-AFF6-6F75D175188B}"/>
          </ac:spMkLst>
        </pc:spChg>
        <pc:spChg chg="mod">
          <ac:chgData name="Hashimoto, Chie / 橋本　知依" userId="d974ff01-1f92-419a-ba7c-6fd3fb8463af" providerId="ADAL" clId="{1C5858C0-B0BF-4FA8-BDD0-AC82485F7171}" dt="2023-10-26T01:33:02.103" v="336" actId="1076"/>
          <ac:spMkLst>
            <pc:docMk/>
            <pc:sldMk cId="894165318" sldId="335"/>
            <ac:spMk id="16" creationId="{2910F587-8D1B-49E0-C5CE-5510A356CFD8}"/>
          </ac:spMkLst>
        </pc:spChg>
        <pc:spChg chg="mod">
          <ac:chgData name="Hashimoto, Chie / 橋本　知依" userId="d974ff01-1f92-419a-ba7c-6fd3fb8463af" providerId="ADAL" clId="{1C5858C0-B0BF-4FA8-BDD0-AC82485F7171}" dt="2023-10-26T01:32:15.182" v="331" actId="1076"/>
          <ac:spMkLst>
            <pc:docMk/>
            <pc:sldMk cId="894165318" sldId="335"/>
            <ac:spMk id="17" creationId="{A1DBA0DA-6F76-7F5A-0452-997E8D6048A0}"/>
          </ac:spMkLst>
        </pc:spChg>
        <pc:graphicFrameChg chg="mod modGraphic">
          <ac:chgData name="Hashimoto, Chie / 橋本　知依" userId="d974ff01-1f92-419a-ba7c-6fd3fb8463af" providerId="ADAL" clId="{1C5858C0-B0BF-4FA8-BDD0-AC82485F7171}" dt="2023-10-26T01:31:16.962" v="327"/>
          <ac:graphicFrameMkLst>
            <pc:docMk/>
            <pc:sldMk cId="894165318" sldId="33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C5858C0-B0BF-4FA8-BDD0-AC82485F7171}" dt="2023-10-26T01:34:58.326" v="351" actId="1076"/>
          <ac:picMkLst>
            <pc:docMk/>
            <pc:sldMk cId="894165318" sldId="335"/>
            <ac:picMk id="5" creationId="{8023B937-0599-6F84-16ED-8C4F5A8D98C5}"/>
          </ac:picMkLst>
        </pc:picChg>
        <pc:picChg chg="mod">
          <ac:chgData name="Hashimoto, Chie / 橋本　知依" userId="d974ff01-1f92-419a-ba7c-6fd3fb8463af" providerId="ADAL" clId="{1C5858C0-B0BF-4FA8-BDD0-AC82485F7171}" dt="2023-10-26T01:32:17.717" v="332" actId="1076"/>
          <ac:picMkLst>
            <pc:docMk/>
            <pc:sldMk cId="894165318" sldId="335"/>
            <ac:picMk id="14" creationId="{B0D4D182-9E55-F094-0B32-419D3ADFC385}"/>
          </ac:picMkLst>
        </pc:picChg>
      </pc:sldChg>
      <pc:sldChg chg="addSp delSp modSp mod">
        <pc:chgData name="Hashimoto, Chie / 橋本　知依" userId="d974ff01-1f92-419a-ba7c-6fd3fb8463af" providerId="ADAL" clId="{1C5858C0-B0BF-4FA8-BDD0-AC82485F7171}" dt="2023-10-26T01:43:49.031" v="471" actId="1076"/>
        <pc:sldMkLst>
          <pc:docMk/>
          <pc:sldMk cId="387756159" sldId="336"/>
        </pc:sldMkLst>
        <pc:spChg chg="mod topLvl">
          <ac:chgData name="Hashimoto, Chie / 橋本　知依" userId="d974ff01-1f92-419a-ba7c-6fd3fb8463af" providerId="ADAL" clId="{1C5858C0-B0BF-4FA8-BDD0-AC82485F7171}" dt="2023-10-26T01:43:47.192" v="470" actId="1076"/>
          <ac:spMkLst>
            <pc:docMk/>
            <pc:sldMk cId="387756159" sldId="336"/>
            <ac:spMk id="5" creationId="{8AD09220-A8D2-7082-2036-7DCF31567CA2}"/>
          </ac:spMkLst>
        </pc:spChg>
        <pc:spChg chg="mod">
          <ac:chgData name="Hashimoto, Chie / 橋本　知依" userId="d974ff01-1f92-419a-ba7c-6fd3fb8463af" providerId="ADAL" clId="{1C5858C0-B0BF-4FA8-BDD0-AC82485F7171}" dt="2023-10-26T00:57:39.273" v="14"/>
          <ac:spMkLst>
            <pc:docMk/>
            <pc:sldMk cId="387756159" sldId="336"/>
            <ac:spMk id="6" creationId="{635E94E0-ED05-73B1-6C26-FD93A57B3A14}"/>
          </ac:spMkLst>
        </pc:spChg>
        <pc:spChg chg="add mod">
          <ac:chgData name="Hashimoto, Chie / 橋本　知依" userId="d974ff01-1f92-419a-ba7c-6fd3fb8463af" providerId="ADAL" clId="{1C5858C0-B0BF-4FA8-BDD0-AC82485F7171}" dt="2023-10-26T01:42:40.749" v="421" actId="14100"/>
          <ac:spMkLst>
            <pc:docMk/>
            <pc:sldMk cId="387756159" sldId="336"/>
            <ac:spMk id="16" creationId="{498658FE-8583-0421-5F0B-B1CEB1DD6931}"/>
          </ac:spMkLst>
        </pc:spChg>
        <pc:spChg chg="add mod">
          <ac:chgData name="Hashimoto, Chie / 橋本　知依" userId="d974ff01-1f92-419a-ba7c-6fd3fb8463af" providerId="ADAL" clId="{1C5858C0-B0BF-4FA8-BDD0-AC82485F7171}" dt="2023-10-26T01:42:49.486" v="425" actId="14100"/>
          <ac:spMkLst>
            <pc:docMk/>
            <pc:sldMk cId="387756159" sldId="336"/>
            <ac:spMk id="17" creationId="{6D121DE7-123A-61A3-CBE0-976439A50AE1}"/>
          </ac:spMkLst>
        </pc:spChg>
        <pc:spChg chg="add mod">
          <ac:chgData name="Hashimoto, Chie / 橋本　知依" userId="d974ff01-1f92-419a-ba7c-6fd3fb8463af" providerId="ADAL" clId="{1C5858C0-B0BF-4FA8-BDD0-AC82485F7171}" dt="2023-10-26T01:43:12.545" v="450" actId="20577"/>
          <ac:spMkLst>
            <pc:docMk/>
            <pc:sldMk cId="387756159" sldId="336"/>
            <ac:spMk id="18" creationId="{67FEB084-E344-9140-4510-0BBA494656D2}"/>
          </ac:spMkLst>
        </pc:spChg>
        <pc:spChg chg="add mod">
          <ac:chgData name="Hashimoto, Chie / 橋本　知依" userId="d974ff01-1f92-419a-ba7c-6fd3fb8463af" providerId="ADAL" clId="{1C5858C0-B0BF-4FA8-BDD0-AC82485F7171}" dt="2023-10-26T01:43:22.750" v="463" actId="1076"/>
          <ac:spMkLst>
            <pc:docMk/>
            <pc:sldMk cId="387756159" sldId="336"/>
            <ac:spMk id="19" creationId="{7ABE8FF5-9BBA-1E92-ABF1-F1A723A8523C}"/>
          </ac:spMkLst>
        </pc:spChg>
        <pc:grpChg chg="add mod">
          <ac:chgData name="Hashimoto, Chie / 橋本　知依" userId="d974ff01-1f92-419a-ba7c-6fd3fb8463af" providerId="ADAL" clId="{1C5858C0-B0BF-4FA8-BDD0-AC82485F7171}" dt="2023-10-26T01:42:11.745" v="408" actId="1076"/>
          <ac:grpSpMkLst>
            <pc:docMk/>
            <pc:sldMk cId="387756159" sldId="336"/>
            <ac:grpSpMk id="9" creationId="{BEFF68DA-C2BD-4F58-CF1E-EB2FDBED2D97}"/>
          </ac:grpSpMkLst>
        </pc:grpChg>
        <pc:grpChg chg="del mod">
          <ac:chgData name="Hashimoto, Chie / 橋本　知依" userId="d974ff01-1f92-419a-ba7c-6fd3fb8463af" providerId="ADAL" clId="{1C5858C0-B0BF-4FA8-BDD0-AC82485F7171}" dt="2023-10-26T01:39:41.690" v="383" actId="165"/>
          <ac:grpSpMkLst>
            <pc:docMk/>
            <pc:sldMk cId="387756159" sldId="336"/>
            <ac:grpSpMk id="14" creationId="{DA085CA0-6BAC-66E4-1C86-74D44E378D03}"/>
          </ac:grpSpMkLst>
        </pc:grpChg>
        <pc:grpChg chg="add mod">
          <ac:chgData name="Hashimoto, Chie / 橋本　知依" userId="d974ff01-1f92-419a-ba7c-6fd3fb8463af" providerId="ADAL" clId="{1C5858C0-B0BF-4FA8-BDD0-AC82485F7171}" dt="2023-10-26T01:42:25.020" v="415" actId="1076"/>
          <ac:grpSpMkLst>
            <pc:docMk/>
            <pc:sldMk cId="387756159" sldId="336"/>
            <ac:grpSpMk id="15" creationId="{EE05F334-D9E3-45C3-9761-4562F20D22C1}"/>
          </ac:grpSpMkLst>
        </pc:grpChg>
        <pc:graphicFrameChg chg="mod modGraphic">
          <ac:chgData name="Hashimoto, Chie / 橋本　知依" userId="d974ff01-1f92-419a-ba7c-6fd3fb8463af" providerId="ADAL" clId="{1C5858C0-B0BF-4FA8-BDD0-AC82485F7171}" dt="2023-10-26T01:42:54.340" v="427" actId="14734"/>
          <ac:graphicFrameMkLst>
            <pc:docMk/>
            <pc:sldMk cId="387756159" sldId="336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1C5858C0-B0BF-4FA8-BDD0-AC82485F7171}" dt="2023-10-26T01:40:00.132" v="391" actId="164"/>
          <ac:picMkLst>
            <pc:docMk/>
            <pc:sldMk cId="387756159" sldId="336"/>
            <ac:picMk id="3" creationId="{87BD3254-7D47-0B71-2FAD-48C6ABBDC334}"/>
          </ac:picMkLst>
        </pc:picChg>
        <pc:picChg chg="del mod topLvl">
          <ac:chgData name="Hashimoto, Chie / 橋本　知依" userId="d974ff01-1f92-419a-ba7c-6fd3fb8463af" providerId="ADAL" clId="{1C5858C0-B0BF-4FA8-BDD0-AC82485F7171}" dt="2023-10-26T01:42:51.276" v="426" actId="478"/>
          <ac:picMkLst>
            <pc:docMk/>
            <pc:sldMk cId="387756159" sldId="336"/>
            <ac:picMk id="4" creationId="{70AD4824-71DF-178D-B827-5C666C82DF1E}"/>
          </ac:picMkLst>
        </pc:picChg>
        <pc:picChg chg="add mod modCrop">
          <ac:chgData name="Hashimoto, Chie / 橋本　知依" userId="d974ff01-1f92-419a-ba7c-6fd3fb8463af" providerId="ADAL" clId="{1C5858C0-B0BF-4FA8-BDD0-AC82485F7171}" dt="2023-10-26T01:40:00.132" v="391" actId="164"/>
          <ac:picMkLst>
            <pc:docMk/>
            <pc:sldMk cId="387756159" sldId="336"/>
            <ac:picMk id="7" creationId="{CF798D32-58B3-0454-B0C0-3A6DD58A6CA0}"/>
          </ac:picMkLst>
        </pc:picChg>
        <pc:picChg chg="add mod modCrop">
          <ac:chgData name="Hashimoto, Chie / 橋本　知依" userId="d974ff01-1f92-419a-ba7c-6fd3fb8463af" providerId="ADAL" clId="{1C5858C0-B0BF-4FA8-BDD0-AC82485F7171}" dt="2023-10-26T01:42:02.462" v="404" actId="164"/>
          <ac:picMkLst>
            <pc:docMk/>
            <pc:sldMk cId="387756159" sldId="336"/>
            <ac:picMk id="11" creationId="{68C70EF6-C403-436A-5910-718821A0E67E}"/>
          </ac:picMkLst>
        </pc:picChg>
        <pc:picChg chg="add mod modCrop">
          <ac:chgData name="Hashimoto, Chie / 橋本　知依" userId="d974ff01-1f92-419a-ba7c-6fd3fb8463af" providerId="ADAL" clId="{1C5858C0-B0BF-4FA8-BDD0-AC82485F7171}" dt="2023-10-26T01:42:02.462" v="404" actId="164"/>
          <ac:picMkLst>
            <pc:docMk/>
            <pc:sldMk cId="387756159" sldId="336"/>
            <ac:picMk id="13" creationId="{E95E6EDC-BF77-8DB6-3C7C-F3EDDF62BB4D}"/>
          </ac:picMkLst>
        </pc:picChg>
        <pc:cxnChg chg="mod topLvl">
          <ac:chgData name="Hashimoto, Chie / 橋本　知依" userId="d974ff01-1f92-419a-ba7c-6fd3fb8463af" providerId="ADAL" clId="{1C5858C0-B0BF-4FA8-BDD0-AC82485F7171}" dt="2023-10-26T01:43:49.031" v="471" actId="1076"/>
          <ac:cxnSpMkLst>
            <pc:docMk/>
            <pc:sldMk cId="387756159" sldId="336"/>
            <ac:cxnSpMk id="12" creationId="{1AB0F994-4456-7B58-D3C2-9DEF58E44176}"/>
          </ac:cxnSpMkLst>
        </pc:cxnChg>
        <pc:cxnChg chg="add mod">
          <ac:chgData name="Hashimoto, Chie / 橋本　知依" userId="d974ff01-1f92-419a-ba7c-6fd3fb8463af" providerId="ADAL" clId="{1C5858C0-B0BF-4FA8-BDD0-AC82485F7171}" dt="2023-10-26T01:43:42.551" v="469" actId="14100"/>
          <ac:cxnSpMkLst>
            <pc:docMk/>
            <pc:sldMk cId="387756159" sldId="336"/>
            <ac:cxnSpMk id="21" creationId="{837BBBAA-6F4B-84FC-B939-89F72E6630F1}"/>
          </ac:cxnSpMkLst>
        </pc:cxnChg>
      </pc:sldChg>
    </pc:docChg>
  </pc:docChgLst>
  <pc:docChgLst>
    <pc:chgData name="Hashimoto, Chie / 橋本　知依" userId="d974ff01-1f92-419a-ba7c-6fd3fb8463af" providerId="ADAL" clId="{00A04E7A-22D5-450F-9386-95803F53B60F}"/>
    <pc:docChg chg="undo custSel addSld delSld modSld">
      <pc:chgData name="Hashimoto, Chie / 橋本　知依" userId="d974ff01-1f92-419a-ba7c-6fd3fb8463af" providerId="ADAL" clId="{00A04E7A-22D5-450F-9386-95803F53B60F}" dt="2024-01-30T05:21:14.623" v="300" actId="20577"/>
      <pc:docMkLst>
        <pc:docMk/>
      </pc:docMkLst>
      <pc:sldChg chg="addSp delSp mod">
        <pc:chgData name="Hashimoto, Chie / 橋本　知依" userId="d974ff01-1f92-419a-ba7c-6fd3fb8463af" providerId="ADAL" clId="{00A04E7A-22D5-450F-9386-95803F53B60F}" dt="2024-01-30T05:18:22.121" v="241" actId="22"/>
        <pc:sldMkLst>
          <pc:docMk/>
          <pc:sldMk cId="3347866703" sldId="301"/>
        </pc:sldMkLst>
        <pc:spChg chg="add del">
          <ac:chgData name="Hashimoto, Chie / 橋本　知依" userId="d974ff01-1f92-419a-ba7c-6fd3fb8463af" providerId="ADAL" clId="{00A04E7A-22D5-450F-9386-95803F53B60F}" dt="2024-01-30T05:18:22.121" v="241" actId="22"/>
          <ac:spMkLst>
            <pc:docMk/>
            <pc:sldMk cId="3347866703" sldId="301"/>
            <ac:spMk id="4" creationId="{6AF05CF2-1ED8-66A2-442C-5387E23D959D}"/>
          </ac:spMkLst>
        </pc:spChg>
      </pc:sldChg>
      <pc:sldChg chg="modSp mod">
        <pc:chgData name="Hashimoto, Chie / 橋本　知依" userId="d974ff01-1f92-419a-ba7c-6fd3fb8463af" providerId="ADAL" clId="{00A04E7A-22D5-450F-9386-95803F53B60F}" dt="2024-01-30T05:02:50.666" v="11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00A04E7A-22D5-450F-9386-95803F53B60F}" dt="2024-01-30T05:02:50.666" v="11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00A04E7A-22D5-450F-9386-95803F53B60F}" dt="2024-01-30T05:09:51.132" v="109" actId="1076"/>
        <pc:sldMkLst>
          <pc:docMk/>
          <pc:sldMk cId="509033882" sldId="305"/>
        </pc:sldMkLst>
        <pc:spChg chg="add mod">
          <ac:chgData name="Hashimoto, Chie / 橋本　知依" userId="d974ff01-1f92-419a-ba7c-6fd3fb8463af" providerId="ADAL" clId="{00A04E7A-22D5-450F-9386-95803F53B60F}" dt="2024-01-30T05:08:08.521" v="79" actId="1076"/>
          <ac:spMkLst>
            <pc:docMk/>
            <pc:sldMk cId="509033882" sldId="305"/>
            <ac:spMk id="4" creationId="{4DF23EB0-B578-F08D-EA6E-2527A77DD724}"/>
          </ac:spMkLst>
        </pc:spChg>
        <pc:spChg chg="add mod">
          <ac:chgData name="Hashimoto, Chie / 橋本　知依" userId="d974ff01-1f92-419a-ba7c-6fd3fb8463af" providerId="ADAL" clId="{00A04E7A-22D5-450F-9386-95803F53B60F}" dt="2024-01-30T05:09:28.901" v="106" actId="1076"/>
          <ac:spMkLst>
            <pc:docMk/>
            <pc:sldMk cId="509033882" sldId="305"/>
            <ac:spMk id="5" creationId="{9980761C-BCFD-2071-4EC5-810998D0CE2F}"/>
          </ac:spMkLst>
        </pc:spChg>
        <pc:spChg chg="mod">
          <ac:chgData name="Hashimoto, Chie / 橋本　知依" userId="d974ff01-1f92-419a-ba7c-6fd3fb8463af" providerId="ADAL" clId="{00A04E7A-22D5-450F-9386-95803F53B60F}" dt="2024-01-30T05:03:14.842" v="17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00A04E7A-22D5-450F-9386-95803F53B60F}" dt="2024-01-30T05:03:19.902" v="19" actId="478"/>
          <ac:spMkLst>
            <pc:docMk/>
            <pc:sldMk cId="509033882" sldId="305"/>
            <ac:spMk id="14" creationId="{BB90BE3B-5A36-673B-F9BC-09C4B084F7BF}"/>
          </ac:spMkLst>
        </pc:spChg>
        <pc:spChg chg="add mod">
          <ac:chgData name="Hashimoto, Chie / 橋本　知依" userId="d974ff01-1f92-419a-ba7c-6fd3fb8463af" providerId="ADAL" clId="{00A04E7A-22D5-450F-9386-95803F53B60F}" dt="2024-01-30T05:08:56.367" v="95" actId="164"/>
          <ac:spMkLst>
            <pc:docMk/>
            <pc:sldMk cId="509033882" sldId="305"/>
            <ac:spMk id="15" creationId="{5F1BCF1C-72DC-4F6A-5D7A-4D6C2E8A7F56}"/>
          </ac:spMkLst>
        </pc:spChg>
        <pc:spChg chg="add mod">
          <ac:chgData name="Hashimoto, Chie / 橋本　知依" userId="d974ff01-1f92-419a-ba7c-6fd3fb8463af" providerId="ADAL" clId="{00A04E7A-22D5-450F-9386-95803F53B60F}" dt="2024-01-30T05:08:51.262" v="93" actId="164"/>
          <ac:spMkLst>
            <pc:docMk/>
            <pc:sldMk cId="509033882" sldId="305"/>
            <ac:spMk id="16" creationId="{A74ABAA5-994E-6622-3493-865D60F232F1}"/>
          </ac:spMkLst>
        </pc:spChg>
        <pc:spChg chg="add mod">
          <ac:chgData name="Hashimoto, Chie / 橋本　知依" userId="d974ff01-1f92-419a-ba7c-6fd3fb8463af" providerId="ADAL" clId="{00A04E7A-22D5-450F-9386-95803F53B60F}" dt="2024-01-30T05:09:23.006" v="104" actId="1076"/>
          <ac:spMkLst>
            <pc:docMk/>
            <pc:sldMk cId="509033882" sldId="305"/>
            <ac:spMk id="17" creationId="{76AA0BFD-9422-C165-CA3F-4EDE39CD8C19}"/>
          </ac:spMkLst>
        </pc:spChg>
        <pc:spChg chg="add mod">
          <ac:chgData name="Hashimoto, Chie / 橋本　知依" userId="d974ff01-1f92-419a-ba7c-6fd3fb8463af" providerId="ADAL" clId="{00A04E7A-22D5-450F-9386-95803F53B60F}" dt="2024-01-30T05:09:51.132" v="109" actId="1076"/>
          <ac:spMkLst>
            <pc:docMk/>
            <pc:sldMk cId="509033882" sldId="305"/>
            <ac:spMk id="21" creationId="{024B4D30-7FC1-A380-4085-2B89431EB0E8}"/>
          </ac:spMkLst>
        </pc:spChg>
        <pc:grpChg chg="add mod">
          <ac:chgData name="Hashimoto, Chie / 橋本　知依" userId="d974ff01-1f92-419a-ba7c-6fd3fb8463af" providerId="ADAL" clId="{00A04E7A-22D5-450F-9386-95803F53B60F}" dt="2024-01-30T05:08:52.194" v="94" actId="1076"/>
          <ac:grpSpMkLst>
            <pc:docMk/>
            <pc:sldMk cId="509033882" sldId="305"/>
            <ac:grpSpMk id="19" creationId="{13E89C8A-49D1-A514-A152-7954631032A4}"/>
          </ac:grpSpMkLst>
        </pc:grpChg>
        <pc:grpChg chg="add mod">
          <ac:chgData name="Hashimoto, Chie / 橋本　知依" userId="d974ff01-1f92-419a-ba7c-6fd3fb8463af" providerId="ADAL" clId="{00A04E7A-22D5-450F-9386-95803F53B60F}" dt="2024-01-30T05:08:56.367" v="95" actId="164"/>
          <ac:grpSpMkLst>
            <pc:docMk/>
            <pc:sldMk cId="509033882" sldId="305"/>
            <ac:grpSpMk id="20" creationId="{C123293D-1C4E-0933-6A28-A69F6FE704A9}"/>
          </ac:grpSpMkLst>
        </pc:grpChg>
        <pc:grpChg chg="del">
          <ac:chgData name="Hashimoto, Chie / 橋本　知依" userId="d974ff01-1f92-419a-ba7c-6fd3fb8463af" providerId="ADAL" clId="{00A04E7A-22D5-450F-9386-95803F53B60F}" dt="2024-01-30T05:03:18.590" v="18" actId="478"/>
          <ac:grpSpMkLst>
            <pc:docMk/>
            <pc:sldMk cId="509033882" sldId="305"/>
            <ac:grpSpMk id="42" creationId="{6CF64B5C-7EB6-170D-432D-FE94358CB960}"/>
          </ac:grpSpMkLst>
        </pc:grpChg>
        <pc:graphicFrameChg chg="mod modGraphic">
          <ac:chgData name="Hashimoto, Chie / 橋本　知依" userId="d974ff01-1f92-419a-ba7c-6fd3fb8463af" providerId="ADAL" clId="{00A04E7A-22D5-450F-9386-95803F53B60F}" dt="2024-01-30T05:06:53.276" v="69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">
          <ac:chgData name="Hashimoto, Chie / 橋本　知依" userId="d974ff01-1f92-419a-ba7c-6fd3fb8463af" providerId="ADAL" clId="{00A04E7A-22D5-450F-9386-95803F53B60F}" dt="2024-01-30T05:08:56.367" v="95" actId="164"/>
          <ac:picMkLst>
            <pc:docMk/>
            <pc:sldMk cId="509033882" sldId="305"/>
            <ac:picMk id="11" creationId="{AE61E784-5F1C-FABD-B933-59B375EAD815}"/>
          </ac:picMkLst>
        </pc:picChg>
        <pc:picChg chg="add mod">
          <ac:chgData name="Hashimoto, Chie / 橋本　知依" userId="d974ff01-1f92-419a-ba7c-6fd3fb8463af" providerId="ADAL" clId="{00A04E7A-22D5-450F-9386-95803F53B60F}" dt="2024-01-30T05:08:51.262" v="93" actId="164"/>
          <ac:picMkLst>
            <pc:docMk/>
            <pc:sldMk cId="509033882" sldId="305"/>
            <ac:picMk id="13" creationId="{45CA25F1-19A3-6D98-61BE-47C33785DEF9}"/>
          </ac:picMkLst>
        </pc:picChg>
        <pc:picChg chg="add mod">
          <ac:chgData name="Hashimoto, Chie / 橋本　知依" userId="d974ff01-1f92-419a-ba7c-6fd3fb8463af" providerId="ADAL" clId="{00A04E7A-22D5-450F-9386-95803F53B60F}" dt="2024-01-30T05:09:24.723" v="105" actId="1076"/>
          <ac:picMkLst>
            <pc:docMk/>
            <pc:sldMk cId="509033882" sldId="305"/>
            <ac:picMk id="18" creationId="{51C09EC6-772C-CEED-2847-D81FEB324CB8}"/>
          </ac:picMkLst>
        </pc:picChg>
        <pc:cxnChg chg="mod">
          <ac:chgData name="Hashimoto, Chie / 橋本　知依" userId="d974ff01-1f92-419a-ba7c-6fd3fb8463af" providerId="ADAL" clId="{00A04E7A-22D5-450F-9386-95803F53B60F}" dt="2024-01-30T05:03:18.590" v="18" actId="478"/>
          <ac:cxnSpMkLst>
            <pc:docMk/>
            <pc:sldMk cId="509033882" sldId="305"/>
            <ac:cxnSpMk id="9" creationId="{3DFADB44-0D2F-E784-47C3-D068A698C697}"/>
          </ac:cxnSpMkLst>
        </pc:cxnChg>
      </pc:sldChg>
      <pc:sldChg chg="addSp delSp modSp mod">
        <pc:chgData name="Hashimoto, Chie / 橋本　知依" userId="d974ff01-1f92-419a-ba7c-6fd3fb8463af" providerId="ADAL" clId="{00A04E7A-22D5-450F-9386-95803F53B60F}" dt="2024-01-30T05:18:17.702" v="239" actId="14734"/>
        <pc:sldMkLst>
          <pc:docMk/>
          <pc:sldMk cId="546968355" sldId="339"/>
        </pc:sldMkLst>
        <pc:spChg chg="del">
          <ac:chgData name="Hashimoto, Chie / 橋本　知依" userId="d974ff01-1f92-419a-ba7c-6fd3fb8463af" providerId="ADAL" clId="{00A04E7A-22D5-450F-9386-95803F53B60F}" dt="2024-01-30T05:03:46.871" v="36" actId="478"/>
          <ac:spMkLst>
            <pc:docMk/>
            <pc:sldMk cId="546968355" sldId="339"/>
            <ac:spMk id="7" creationId="{05209458-C285-177E-C095-2B223253721A}"/>
          </ac:spMkLst>
        </pc:spChg>
        <pc:spChg chg="del">
          <ac:chgData name="Hashimoto, Chie / 橋本　知依" userId="d974ff01-1f92-419a-ba7c-6fd3fb8463af" providerId="ADAL" clId="{00A04E7A-22D5-450F-9386-95803F53B60F}" dt="2024-01-30T05:03:45.640" v="35" actId="478"/>
          <ac:spMkLst>
            <pc:docMk/>
            <pc:sldMk cId="546968355" sldId="339"/>
            <ac:spMk id="9" creationId="{54D4575D-D83B-43BD-D68C-2FE8CE86271A}"/>
          </ac:spMkLst>
        </pc:spChg>
        <pc:graphicFrameChg chg="mod modGraphic">
          <ac:chgData name="Hashimoto, Chie / 橋本　知依" userId="d974ff01-1f92-419a-ba7c-6fd3fb8463af" providerId="ADAL" clId="{00A04E7A-22D5-450F-9386-95803F53B60F}" dt="2024-01-30T05:18:17.702" v="239" actId="14734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00A04E7A-22D5-450F-9386-95803F53B60F}" dt="2024-01-30T05:17:06.413" v="224" actId="14100"/>
          <ac:picMkLst>
            <pc:docMk/>
            <pc:sldMk cId="546968355" sldId="339"/>
            <ac:picMk id="2" creationId="{F1AD84C3-B412-1FD3-D1DF-0DA77812D8EF}"/>
          </ac:picMkLst>
        </pc:picChg>
        <pc:picChg chg="del">
          <ac:chgData name="Hashimoto, Chie / 橋本　知依" userId="d974ff01-1f92-419a-ba7c-6fd3fb8463af" providerId="ADAL" clId="{00A04E7A-22D5-450F-9386-95803F53B60F}" dt="2024-01-30T05:03:51.949" v="41" actId="478"/>
          <ac:picMkLst>
            <pc:docMk/>
            <pc:sldMk cId="546968355" sldId="339"/>
            <ac:picMk id="3" creationId="{C5F51554-C552-DD9E-3BA6-8FCCD1C33C15}"/>
          </ac:picMkLst>
        </pc:picChg>
        <pc:picChg chg="del">
          <ac:chgData name="Hashimoto, Chie / 橋本　知依" userId="d974ff01-1f92-419a-ba7c-6fd3fb8463af" providerId="ADAL" clId="{00A04E7A-22D5-450F-9386-95803F53B60F}" dt="2024-01-30T05:03:51.360" v="40" actId="478"/>
          <ac:picMkLst>
            <pc:docMk/>
            <pc:sldMk cId="546968355" sldId="339"/>
            <ac:picMk id="4" creationId="{EEB29687-41F4-AD3D-B8D4-2F66232A04C9}"/>
          </ac:picMkLst>
        </pc:picChg>
        <pc:picChg chg="del">
          <ac:chgData name="Hashimoto, Chie / 橋本　知依" userId="d974ff01-1f92-419a-ba7c-6fd3fb8463af" providerId="ADAL" clId="{00A04E7A-22D5-450F-9386-95803F53B60F}" dt="2024-01-30T05:03:42.968" v="34" actId="478"/>
          <ac:picMkLst>
            <pc:docMk/>
            <pc:sldMk cId="546968355" sldId="339"/>
            <ac:picMk id="5" creationId="{9159B025-1850-6DBE-CB75-386D65BB8FCC}"/>
          </ac:picMkLst>
        </pc:picChg>
        <pc:picChg chg="add mod">
          <ac:chgData name="Hashimoto, Chie / 橋本　知依" userId="d974ff01-1f92-419a-ba7c-6fd3fb8463af" providerId="ADAL" clId="{00A04E7A-22D5-450F-9386-95803F53B60F}" dt="2024-01-30T05:17:06.413" v="224" actId="14100"/>
          <ac:picMkLst>
            <pc:docMk/>
            <pc:sldMk cId="546968355" sldId="339"/>
            <ac:picMk id="10" creationId="{249EEFC6-0576-9358-DDCF-17F05CD227EA}"/>
          </ac:picMkLst>
        </pc:picChg>
      </pc:sldChg>
      <pc:sldChg chg="del">
        <pc:chgData name="Hashimoto, Chie / 橋本　知依" userId="d974ff01-1f92-419a-ba7c-6fd3fb8463af" providerId="ADAL" clId="{00A04E7A-22D5-450F-9386-95803F53B60F}" dt="2024-01-30T05:04:04.677" v="47" actId="47"/>
        <pc:sldMkLst>
          <pc:docMk/>
          <pc:sldMk cId="2875237215" sldId="340"/>
        </pc:sldMkLst>
      </pc:sldChg>
      <pc:sldChg chg="addSp delSp modSp mod">
        <pc:chgData name="Hashimoto, Chie / 橋本　知依" userId="d974ff01-1f92-419a-ba7c-6fd3fb8463af" providerId="ADAL" clId="{00A04E7A-22D5-450F-9386-95803F53B60F}" dt="2024-01-30T05:15:03.792" v="186" actId="14100"/>
        <pc:sldMkLst>
          <pc:docMk/>
          <pc:sldMk cId="736235912" sldId="342"/>
        </pc:sldMkLst>
        <pc:spChg chg="add mod">
          <ac:chgData name="Hashimoto, Chie / 橋本　知依" userId="d974ff01-1f92-419a-ba7c-6fd3fb8463af" providerId="ADAL" clId="{00A04E7A-22D5-450F-9386-95803F53B60F}" dt="2024-01-30T05:13:44.405" v="174" actId="1076"/>
          <ac:spMkLst>
            <pc:docMk/>
            <pc:sldMk cId="736235912" sldId="342"/>
            <ac:spMk id="10" creationId="{8B1B1C64-D065-B03C-7AF6-856848EEA05D}"/>
          </ac:spMkLst>
        </pc:spChg>
        <pc:spChg chg="add mod">
          <ac:chgData name="Hashimoto, Chie / 橋本　知依" userId="d974ff01-1f92-419a-ba7c-6fd3fb8463af" providerId="ADAL" clId="{00A04E7A-22D5-450F-9386-95803F53B60F}" dt="2024-01-30T05:13:44.405" v="174" actId="1076"/>
          <ac:spMkLst>
            <pc:docMk/>
            <pc:sldMk cId="736235912" sldId="342"/>
            <ac:spMk id="11" creationId="{5BCF4752-8080-291C-F16E-F2014A515387}"/>
          </ac:spMkLst>
        </pc:spChg>
        <pc:spChg chg="mod">
          <ac:chgData name="Hashimoto, Chie / 橋本　知依" userId="d974ff01-1f92-419a-ba7c-6fd3fb8463af" providerId="ADAL" clId="{00A04E7A-22D5-450F-9386-95803F53B60F}" dt="2024-01-30T05:14:54.570" v="181"/>
          <ac:spMkLst>
            <pc:docMk/>
            <pc:sldMk cId="736235912" sldId="342"/>
            <ac:spMk id="14" creationId="{2308553F-9182-4357-5FD5-B012812F6E69}"/>
          </ac:spMkLst>
        </pc:spChg>
        <pc:grpChg chg="add mod">
          <ac:chgData name="Hashimoto, Chie / 橋本　知依" userId="d974ff01-1f92-419a-ba7c-6fd3fb8463af" providerId="ADAL" clId="{00A04E7A-22D5-450F-9386-95803F53B60F}" dt="2024-01-30T05:15:03.792" v="186" actId="14100"/>
          <ac:grpSpMkLst>
            <pc:docMk/>
            <pc:sldMk cId="736235912" sldId="342"/>
            <ac:grpSpMk id="12" creationId="{3DDCFD26-772D-468B-2E71-02916F5671E7}"/>
          </ac:grpSpMkLst>
        </pc:grpChg>
        <pc:graphicFrameChg chg="mod modGraphic">
          <ac:chgData name="Hashimoto, Chie / 橋本　知依" userId="d974ff01-1f92-419a-ba7c-6fd3fb8463af" providerId="ADAL" clId="{00A04E7A-22D5-450F-9386-95803F53B60F}" dt="2024-01-30T05:15:00.590" v="184" actId="14734"/>
          <ac:graphicFrameMkLst>
            <pc:docMk/>
            <pc:sldMk cId="736235912" sldId="342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00A04E7A-22D5-450F-9386-95803F53B60F}" dt="2024-01-30T05:03:39.937" v="32" actId="478"/>
          <ac:picMkLst>
            <pc:docMk/>
            <pc:sldMk cId="736235912" sldId="342"/>
            <ac:picMk id="3" creationId="{64C27693-AA67-7626-E8DA-2A2765C2FC60}"/>
          </ac:picMkLst>
        </pc:picChg>
        <pc:picChg chg="add mod modCrop">
          <ac:chgData name="Hashimoto, Chie / 橋本　知依" userId="d974ff01-1f92-419a-ba7c-6fd3fb8463af" providerId="ADAL" clId="{00A04E7A-22D5-450F-9386-95803F53B60F}" dt="2024-01-30T05:13:44.405" v="174" actId="1076"/>
          <ac:picMkLst>
            <pc:docMk/>
            <pc:sldMk cId="736235912" sldId="342"/>
            <ac:picMk id="4" creationId="{D735A2CA-D161-D577-2A50-A6CCD82F5FCE}"/>
          </ac:picMkLst>
        </pc:picChg>
        <pc:picChg chg="del">
          <ac:chgData name="Hashimoto, Chie / 橋本　知依" userId="d974ff01-1f92-419a-ba7c-6fd3fb8463af" providerId="ADAL" clId="{00A04E7A-22D5-450F-9386-95803F53B60F}" dt="2024-01-30T05:03:39.611" v="31" actId="478"/>
          <ac:picMkLst>
            <pc:docMk/>
            <pc:sldMk cId="736235912" sldId="342"/>
            <ac:picMk id="5" creationId="{DDF1DCD2-CDA8-2596-2A0A-ECC62C2C94B5}"/>
          </ac:picMkLst>
        </pc:picChg>
        <pc:picChg chg="add mod">
          <ac:chgData name="Hashimoto, Chie / 橋本　知依" userId="d974ff01-1f92-419a-ba7c-6fd3fb8463af" providerId="ADAL" clId="{00A04E7A-22D5-450F-9386-95803F53B60F}" dt="2024-01-30T05:13:44.405" v="174" actId="1076"/>
          <ac:picMkLst>
            <pc:docMk/>
            <pc:sldMk cId="736235912" sldId="342"/>
            <ac:picMk id="9" creationId="{55C890D6-E421-3E6A-28B1-A1751A82FF54}"/>
          </ac:picMkLst>
        </pc:picChg>
        <pc:picChg chg="mod">
          <ac:chgData name="Hashimoto, Chie / 橋本　知依" userId="d974ff01-1f92-419a-ba7c-6fd3fb8463af" providerId="ADAL" clId="{00A04E7A-22D5-450F-9386-95803F53B60F}" dt="2024-01-30T05:14:54.570" v="181"/>
          <ac:picMkLst>
            <pc:docMk/>
            <pc:sldMk cId="736235912" sldId="342"/>
            <ac:picMk id="13" creationId="{B54F456B-F75D-12BC-F371-ED591FE0079A}"/>
          </ac:picMkLst>
        </pc:picChg>
      </pc:sldChg>
      <pc:sldChg chg="addSp delSp modSp add mod">
        <pc:chgData name="Hashimoto, Chie / 橋本　知依" userId="d974ff01-1f92-419a-ba7c-6fd3fb8463af" providerId="ADAL" clId="{00A04E7A-22D5-450F-9386-95803F53B60F}" dt="2024-01-30T05:21:14.623" v="300" actId="20577"/>
        <pc:sldMkLst>
          <pc:docMk/>
          <pc:sldMk cId="1377580236" sldId="343"/>
        </pc:sldMkLst>
        <pc:spChg chg="add mod">
          <ac:chgData name="Hashimoto, Chie / 橋本　知依" userId="d974ff01-1f92-419a-ba7c-6fd3fb8463af" providerId="ADAL" clId="{00A04E7A-22D5-450F-9386-95803F53B60F}" dt="2024-01-30T05:20:43.387" v="276" actId="14100"/>
          <ac:spMkLst>
            <pc:docMk/>
            <pc:sldMk cId="1377580236" sldId="343"/>
            <ac:spMk id="5" creationId="{58901266-2F02-7CE4-D2C0-E310FBC5861E}"/>
          </ac:spMkLst>
        </pc:spChg>
        <pc:graphicFrameChg chg="add del mod modGraphic">
          <ac:chgData name="Hashimoto, Chie / 橋本　知依" userId="d974ff01-1f92-419a-ba7c-6fd3fb8463af" providerId="ADAL" clId="{00A04E7A-22D5-450F-9386-95803F53B60F}" dt="2024-01-30T05:21:14.623" v="300" actId="20577"/>
          <ac:graphicFrameMkLst>
            <pc:docMk/>
            <pc:sldMk cId="1377580236" sldId="343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00A04E7A-22D5-450F-9386-95803F53B60F}" dt="2024-01-30T05:18:27.127" v="243" actId="478"/>
          <ac:picMkLst>
            <pc:docMk/>
            <pc:sldMk cId="1377580236" sldId="343"/>
            <ac:picMk id="2" creationId="{F1AD84C3-B412-1FD3-D1DF-0DA77812D8EF}"/>
          </ac:picMkLst>
        </pc:picChg>
        <pc:picChg chg="add mod">
          <ac:chgData name="Hashimoto, Chie / 橋本　知依" userId="d974ff01-1f92-419a-ba7c-6fd3fb8463af" providerId="ADAL" clId="{00A04E7A-22D5-450F-9386-95803F53B60F}" dt="2024-01-30T05:20:38.092" v="274" actId="1076"/>
          <ac:picMkLst>
            <pc:docMk/>
            <pc:sldMk cId="1377580236" sldId="343"/>
            <ac:picMk id="4" creationId="{EEE96ADC-BF34-B50B-5B34-65370CDE4DAB}"/>
          </ac:picMkLst>
        </pc:picChg>
        <pc:picChg chg="del">
          <ac:chgData name="Hashimoto, Chie / 橋本　知依" userId="d974ff01-1f92-419a-ba7c-6fd3fb8463af" providerId="ADAL" clId="{00A04E7A-22D5-450F-9386-95803F53B60F}" dt="2024-01-30T05:18:27.491" v="244" actId="478"/>
          <ac:picMkLst>
            <pc:docMk/>
            <pc:sldMk cId="1377580236" sldId="343"/>
            <ac:picMk id="10" creationId="{249EEFC6-0576-9358-DDCF-17F05CD227EA}"/>
          </ac:picMkLst>
        </pc:picChg>
      </pc:sldChg>
    </pc:docChg>
  </pc:docChgLst>
  <pc:docChgLst>
    <pc:chgData name="Hashimoto, Chie / 橋本　知依" userId="d974ff01-1f92-419a-ba7c-6fd3fb8463af" providerId="ADAL" clId="{1C65CB2D-2714-412D-800A-80223AADF0A5}"/>
    <pc:docChg chg="undo custSel addSld delSld modSld">
      <pc:chgData name="Hashimoto, Chie / 橋本　知依" userId="d974ff01-1f92-419a-ba7c-6fd3fb8463af" providerId="ADAL" clId="{1C65CB2D-2714-412D-800A-80223AADF0A5}" dt="2024-04-01T07:07:43.490" v="681" actId="20577"/>
      <pc:docMkLst>
        <pc:docMk/>
      </pc:docMkLst>
      <pc:sldChg chg="modSp mod">
        <pc:chgData name="Hashimoto, Chie / 橋本　知依" userId="d974ff01-1f92-419a-ba7c-6fd3fb8463af" providerId="ADAL" clId="{1C65CB2D-2714-412D-800A-80223AADF0A5}" dt="2024-04-01T06:26:07.780" v="7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1C65CB2D-2714-412D-800A-80223AADF0A5}" dt="2024-04-01T06:26:07.780" v="7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1C65CB2D-2714-412D-800A-80223AADF0A5}" dt="2024-04-01T06:35:15.070" v="93" actId="20577"/>
        <pc:sldMkLst>
          <pc:docMk/>
          <pc:sldMk cId="509033882" sldId="305"/>
        </pc:sldMkLst>
        <pc:spChg chg="add del">
          <ac:chgData name="Hashimoto, Chie / 橋本　知依" userId="d974ff01-1f92-419a-ba7c-6fd3fb8463af" providerId="ADAL" clId="{1C65CB2D-2714-412D-800A-80223AADF0A5}" dt="2024-04-01T06:27:04.809" v="32" actId="22"/>
          <ac:spMkLst>
            <pc:docMk/>
            <pc:sldMk cId="509033882" sldId="305"/>
            <ac:spMk id="5" creationId="{49817558-FB13-ECD8-B072-78E2F7B470A1}"/>
          </ac:spMkLst>
        </pc:spChg>
        <pc:spChg chg="mod">
          <ac:chgData name="Hashimoto, Chie / 橋本　知依" userId="d974ff01-1f92-419a-ba7c-6fd3fb8463af" providerId="ADAL" clId="{1C65CB2D-2714-412D-800A-80223AADF0A5}" dt="2024-04-01T06:26:17.400" v="25" actId="20577"/>
          <ac:spMkLst>
            <pc:docMk/>
            <pc:sldMk cId="509033882" sldId="305"/>
            <ac:spMk id="6" creationId="{531B4B9D-12EA-4BC5-4859-8E23CDDB1A22}"/>
          </ac:spMkLst>
        </pc:spChg>
        <pc:spChg chg="mod">
          <ac:chgData name="Hashimoto, Chie / 橋本　知依" userId="d974ff01-1f92-419a-ba7c-6fd3fb8463af" providerId="ADAL" clId="{1C65CB2D-2714-412D-800A-80223AADF0A5}" dt="2024-04-01T06:34:46.867" v="88" actId="14100"/>
          <ac:spMkLst>
            <pc:docMk/>
            <pc:sldMk cId="509033882" sldId="305"/>
            <ac:spMk id="12" creationId="{873EB38E-98FD-284F-73AF-45AAF613F0ED}"/>
          </ac:spMkLst>
        </pc:spChg>
        <pc:spChg chg="mod">
          <ac:chgData name="Hashimoto, Chie / 橋本　知依" userId="d974ff01-1f92-419a-ba7c-6fd3fb8463af" providerId="ADAL" clId="{1C65CB2D-2714-412D-800A-80223AADF0A5}" dt="2024-04-01T06:29:46.314" v="50"/>
          <ac:spMkLst>
            <pc:docMk/>
            <pc:sldMk cId="509033882" sldId="305"/>
            <ac:spMk id="14" creationId="{BBF28E7D-595C-0EE8-DA78-1FE547DA52EB}"/>
          </ac:spMkLst>
        </pc:spChg>
        <pc:spChg chg="mod">
          <ac:chgData name="Hashimoto, Chie / 橋本　知依" userId="d974ff01-1f92-419a-ba7c-6fd3fb8463af" providerId="ADAL" clId="{1C65CB2D-2714-412D-800A-80223AADF0A5}" dt="2024-04-01T06:29:46.314" v="50"/>
          <ac:spMkLst>
            <pc:docMk/>
            <pc:sldMk cId="509033882" sldId="305"/>
            <ac:spMk id="17" creationId="{67F69048-1C04-7066-7687-F30927A50E09}"/>
          </ac:spMkLst>
        </pc:spChg>
        <pc:spChg chg="mod">
          <ac:chgData name="Hashimoto, Chie / 橋本　知依" userId="d974ff01-1f92-419a-ba7c-6fd3fb8463af" providerId="ADAL" clId="{1C65CB2D-2714-412D-800A-80223AADF0A5}" dt="2024-04-01T06:34:38.136" v="86" actId="14100"/>
          <ac:spMkLst>
            <pc:docMk/>
            <pc:sldMk cId="509033882" sldId="305"/>
            <ac:spMk id="20" creationId="{A1290295-5E0F-E4DA-CB90-8A138E8C34FF}"/>
          </ac:spMkLst>
        </pc:spChg>
        <pc:grpChg chg="del">
          <ac:chgData name="Hashimoto, Chie / 橋本　知依" userId="d974ff01-1f92-419a-ba7c-6fd3fb8463af" providerId="ADAL" clId="{1C65CB2D-2714-412D-800A-80223AADF0A5}" dt="2024-04-01T06:28:56.019" v="45" actId="478"/>
          <ac:grpSpMkLst>
            <pc:docMk/>
            <pc:sldMk cId="509033882" sldId="305"/>
            <ac:grpSpMk id="9" creationId="{E9D25A9E-DE0C-8B2E-6859-3E09B231AFE1}"/>
          </ac:grpSpMkLst>
        </pc:grpChg>
        <pc:grpChg chg="add mod">
          <ac:chgData name="Hashimoto, Chie / 橋本　知依" userId="d974ff01-1f92-419a-ba7c-6fd3fb8463af" providerId="ADAL" clId="{1C65CB2D-2714-412D-800A-80223AADF0A5}" dt="2024-04-01T06:29:48.989" v="51" actId="164"/>
          <ac:grpSpMkLst>
            <pc:docMk/>
            <pc:sldMk cId="509033882" sldId="305"/>
            <ac:grpSpMk id="10" creationId="{AB7141E2-204E-9536-F8DF-2D5DD70D03E5}"/>
          </ac:grpSpMkLst>
        </pc:grpChg>
        <pc:grpChg chg="add mod">
          <ac:chgData name="Hashimoto, Chie / 橋本　知依" userId="d974ff01-1f92-419a-ba7c-6fd3fb8463af" providerId="ADAL" clId="{1C65CB2D-2714-412D-800A-80223AADF0A5}" dt="2024-04-01T06:29:48.989" v="51" actId="164"/>
          <ac:grpSpMkLst>
            <pc:docMk/>
            <pc:sldMk cId="509033882" sldId="305"/>
            <ac:grpSpMk id="15" creationId="{ECE9E07C-58DD-008A-54A3-47FE8640F9D9}"/>
          </ac:grpSpMkLst>
        </pc:grpChg>
        <pc:grpChg chg="add del mod">
          <ac:chgData name="Hashimoto, Chie / 橋本　知依" userId="d974ff01-1f92-419a-ba7c-6fd3fb8463af" providerId="ADAL" clId="{1C65CB2D-2714-412D-800A-80223AADF0A5}" dt="2024-04-01T06:34:28.310" v="82" actId="478"/>
          <ac:grpSpMkLst>
            <pc:docMk/>
            <pc:sldMk cId="509033882" sldId="305"/>
            <ac:grpSpMk id="18" creationId="{52D08277-C8C9-8E38-5E03-D28FB313285E}"/>
          </ac:grpSpMkLst>
        </pc:grpChg>
        <pc:grpChg chg="add mod">
          <ac:chgData name="Hashimoto, Chie / 橋本　知依" userId="d974ff01-1f92-419a-ba7c-6fd3fb8463af" providerId="ADAL" clId="{1C65CB2D-2714-412D-800A-80223AADF0A5}" dt="2024-04-01T06:29:50.677" v="52" actId="1076"/>
          <ac:grpSpMkLst>
            <pc:docMk/>
            <pc:sldMk cId="509033882" sldId="305"/>
            <ac:grpSpMk id="23" creationId="{2E4CA916-0FC0-11FE-4FCA-50BCBF21DEFF}"/>
          </ac:grpSpMkLst>
        </pc:grpChg>
        <pc:graphicFrameChg chg="mod ord modGraphic">
          <ac:chgData name="Hashimoto, Chie / 橋本　知依" userId="d974ff01-1f92-419a-ba7c-6fd3fb8463af" providerId="ADAL" clId="{1C65CB2D-2714-412D-800A-80223AADF0A5}" dt="2024-04-01T06:35:15.070" v="93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del mod">
          <ac:chgData name="Hashimoto, Chie / 橋本　知依" userId="d974ff01-1f92-419a-ba7c-6fd3fb8463af" providerId="ADAL" clId="{1C65CB2D-2714-412D-800A-80223AADF0A5}" dt="2024-04-01T06:34:26.610" v="81" actId="478"/>
          <ac:picMkLst>
            <pc:docMk/>
            <pc:sldMk cId="509033882" sldId="305"/>
            <ac:picMk id="11" creationId="{99EEAF31-C031-7A42-1F95-863613A682B9}"/>
          </ac:picMkLst>
        </pc:picChg>
        <pc:picChg chg="mod">
          <ac:chgData name="Hashimoto, Chie / 橋本　知依" userId="d974ff01-1f92-419a-ba7c-6fd3fb8463af" providerId="ADAL" clId="{1C65CB2D-2714-412D-800A-80223AADF0A5}" dt="2024-04-01T06:29:46.314" v="50"/>
          <ac:picMkLst>
            <pc:docMk/>
            <pc:sldMk cId="509033882" sldId="305"/>
            <ac:picMk id="16" creationId="{009BFB1E-E344-5F97-B416-B79A3D2C7697}"/>
          </ac:picMkLst>
        </pc:picChg>
        <pc:picChg chg="del mod">
          <ac:chgData name="Hashimoto, Chie / 橋本　知依" userId="d974ff01-1f92-419a-ba7c-6fd3fb8463af" providerId="ADAL" clId="{1C65CB2D-2714-412D-800A-80223AADF0A5}" dt="2024-04-01T06:34:28.310" v="82" actId="478"/>
          <ac:picMkLst>
            <pc:docMk/>
            <pc:sldMk cId="509033882" sldId="305"/>
            <ac:picMk id="19" creationId="{4B075DB5-686D-ABF0-9694-146389C96175}"/>
          </ac:picMkLst>
        </pc:picChg>
        <pc:picChg chg="add mod ord">
          <ac:chgData name="Hashimoto, Chie / 橋本　知依" userId="d974ff01-1f92-419a-ba7c-6fd3fb8463af" providerId="ADAL" clId="{1C65CB2D-2714-412D-800A-80223AADF0A5}" dt="2024-04-01T06:34:22.661" v="79" actId="167"/>
          <ac:picMkLst>
            <pc:docMk/>
            <pc:sldMk cId="509033882" sldId="305"/>
            <ac:picMk id="33" creationId="{2A961556-D1B1-5A8F-B4E3-A5396EAED7EA}"/>
          </ac:picMkLst>
        </pc:picChg>
        <pc:picChg chg="add mod ord">
          <ac:chgData name="Hashimoto, Chie / 橋本　知依" userId="d974ff01-1f92-419a-ba7c-6fd3fb8463af" providerId="ADAL" clId="{1C65CB2D-2714-412D-800A-80223AADF0A5}" dt="2024-04-01T06:34:32.134" v="84" actId="1076"/>
          <ac:picMkLst>
            <pc:docMk/>
            <pc:sldMk cId="509033882" sldId="305"/>
            <ac:picMk id="35" creationId="{E469DCCD-015A-8B22-827B-F0EB4BC09F62}"/>
          </ac:picMkLst>
        </pc:picChg>
        <pc:cxnChg chg="mod">
          <ac:chgData name="Hashimoto, Chie / 橋本　知依" userId="d974ff01-1f92-419a-ba7c-6fd3fb8463af" providerId="ADAL" clId="{1C65CB2D-2714-412D-800A-80223AADF0A5}" dt="2024-04-01T06:34:46.867" v="88" actId="14100"/>
          <ac:cxnSpMkLst>
            <pc:docMk/>
            <pc:sldMk cId="509033882" sldId="305"/>
            <ac:cxnSpMk id="13" creationId="{B83EA792-81B6-4F87-0F7F-BD830ACD1213}"/>
          </ac:cxnSpMkLst>
        </pc:cxnChg>
        <pc:cxnChg chg="add mod">
          <ac:chgData name="Hashimoto, Chie / 橋本　知依" userId="d974ff01-1f92-419a-ba7c-6fd3fb8463af" providerId="ADAL" clId="{1C65CB2D-2714-412D-800A-80223AADF0A5}" dt="2024-04-01T06:34:38.136" v="86" actId="14100"/>
          <ac:cxnSpMkLst>
            <pc:docMk/>
            <pc:sldMk cId="509033882" sldId="305"/>
            <ac:cxnSpMk id="21" creationId="{0D9F80C8-4E8D-77F4-DAC3-D00A12CF993E}"/>
          </ac:cxnSpMkLst>
        </pc:cxnChg>
        <pc:cxnChg chg="add mod">
          <ac:chgData name="Hashimoto, Chie / 橋本　知依" userId="d974ff01-1f92-419a-ba7c-6fd3fb8463af" providerId="ADAL" clId="{1C65CB2D-2714-412D-800A-80223AADF0A5}" dt="2024-04-01T06:34:38.136" v="86" actId="14100"/>
          <ac:cxnSpMkLst>
            <pc:docMk/>
            <pc:sldMk cId="509033882" sldId="305"/>
            <ac:cxnSpMk id="22" creationId="{B9BEDB55-F3C0-C135-D5B6-DA53E5AD1F0C}"/>
          </ac:cxnSpMkLst>
        </pc:cxnChg>
      </pc:sldChg>
      <pc:sldChg chg="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546968355" sldId="339"/>
        </pc:sldMkLst>
      </pc:sldChg>
      <pc:sldChg chg="modSp 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736235912" sldId="342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736235912" sldId="342"/>
            <ac:graphicFrameMk id="8" creationId="{07219AAD-97A6-3628-5ADC-E4FDDF648FDB}"/>
          </ac:graphicFrameMkLst>
        </pc:graphicFrameChg>
      </pc:sldChg>
      <pc:sldChg chg="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1377580236" sldId="343"/>
        </pc:sldMkLst>
      </pc:sldChg>
      <pc:sldChg chg="modSp add del">
        <pc:chgData name="Hashimoto, Chie / 橋本　知依" userId="d974ff01-1f92-419a-ba7c-6fd3fb8463af" providerId="ADAL" clId="{1C65CB2D-2714-412D-800A-80223AADF0A5}" dt="2024-04-01T06:26:59.648" v="29"/>
        <pc:sldMkLst>
          <pc:docMk/>
          <pc:sldMk cId="2738866523" sldId="343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2738866523" sldId="343"/>
            <ac:graphicFrameMk id="8" creationId="{07219AAD-97A6-3628-5ADC-E4FDDF648FDB}"/>
          </ac:graphicFrameMkLst>
        </pc:graphicFrameChg>
      </pc:sldChg>
      <pc:sldChg chg="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154502441" sldId="344"/>
        </pc:sldMkLst>
      </pc:sldChg>
      <pc:sldChg chg="modSp add del">
        <pc:chgData name="Hashimoto, Chie / 橋本　知依" userId="d974ff01-1f92-419a-ba7c-6fd3fb8463af" providerId="ADAL" clId="{1C65CB2D-2714-412D-800A-80223AADF0A5}" dt="2024-04-01T06:26:59.648" v="29"/>
        <pc:sldMkLst>
          <pc:docMk/>
          <pc:sldMk cId="2695599913" sldId="344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2695599913" sldId="344"/>
            <ac:graphicFrameMk id="8" creationId="{07219AAD-97A6-3628-5ADC-E4FDDF648FDB}"/>
          </ac:graphicFrameMkLst>
        </pc:graphicFrameChg>
      </pc:sldChg>
      <pc:sldChg chg="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3302686012" sldId="345"/>
        </pc:sldMkLst>
      </pc:sldChg>
      <pc:sldChg chg="modSp add del">
        <pc:chgData name="Hashimoto, Chie / 橋本　知依" userId="d974ff01-1f92-419a-ba7c-6fd3fb8463af" providerId="ADAL" clId="{1C65CB2D-2714-412D-800A-80223AADF0A5}" dt="2024-04-01T06:26:59.648" v="29"/>
        <pc:sldMkLst>
          <pc:docMk/>
          <pc:sldMk cId="4019641770" sldId="345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4019641770" sldId="345"/>
            <ac:graphicFrameMk id="8" creationId="{07219AAD-97A6-3628-5ADC-E4FDDF648FDB}"/>
          </ac:graphicFrameMkLst>
        </pc:graphicFrameChg>
      </pc:sldChg>
      <pc:sldChg chg="addSp delSp modSp add del mod">
        <pc:chgData name="Hashimoto, Chie / 橋本　知依" userId="d974ff01-1f92-419a-ba7c-6fd3fb8463af" providerId="ADAL" clId="{1C65CB2D-2714-412D-800A-80223AADF0A5}" dt="2024-04-01T06:41:04.927" v="251"/>
        <pc:sldMkLst>
          <pc:docMk/>
          <pc:sldMk cId="338435638" sldId="346"/>
        </pc:sldMkLst>
        <pc:spChg chg="mod">
          <ac:chgData name="Hashimoto, Chie / 橋本　知依" userId="d974ff01-1f92-419a-ba7c-6fd3fb8463af" providerId="ADAL" clId="{1C65CB2D-2714-412D-800A-80223AADF0A5}" dt="2024-04-01T06:40:57.897" v="250" actId="20577"/>
          <ac:spMkLst>
            <pc:docMk/>
            <pc:sldMk cId="338435638" sldId="346"/>
            <ac:spMk id="2" creationId="{C18F4A41-3D72-D602-2E3C-DE9A7A1C545A}"/>
          </ac:spMkLst>
        </pc:spChg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338435638" sldId="346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65CB2D-2714-412D-800A-80223AADF0A5}" dt="2024-04-01T06:40:07.192" v="216" actId="14100"/>
          <ac:spMkLst>
            <pc:docMk/>
            <pc:sldMk cId="338435638" sldId="346"/>
            <ac:spMk id="9" creationId="{796DA520-1AAE-CD2A-879D-6DC44C2E355E}"/>
          </ac:spMkLst>
        </pc:spChg>
        <pc:spChg chg="mod">
          <ac:chgData name="Hashimoto, Chie / 橋本　知依" userId="d974ff01-1f92-419a-ba7c-6fd3fb8463af" providerId="ADAL" clId="{1C65CB2D-2714-412D-800A-80223AADF0A5}" dt="2024-04-01T06:40:16.109" v="218" actId="14100"/>
          <ac:spMkLst>
            <pc:docMk/>
            <pc:sldMk cId="338435638" sldId="346"/>
            <ac:spMk id="11" creationId="{82DB4218-80DA-C969-FA4F-37B8ACBE3B98}"/>
          </ac:spMkLst>
        </pc:spChg>
        <pc:spChg chg="mod ord">
          <ac:chgData name="Hashimoto, Chie / 橋本　知依" userId="d974ff01-1f92-419a-ba7c-6fd3fb8463af" providerId="ADAL" clId="{1C65CB2D-2714-412D-800A-80223AADF0A5}" dt="2024-04-01T06:40:22.806" v="224" actId="20577"/>
          <ac:spMkLst>
            <pc:docMk/>
            <pc:sldMk cId="338435638" sldId="346"/>
            <ac:spMk id="15" creationId="{469431A0-C067-A3B4-9F0B-52C8413EAB31}"/>
          </ac:spMkLst>
        </pc:spChg>
        <pc:spChg chg="mod ord">
          <ac:chgData name="Hashimoto, Chie / 橋本　知依" userId="d974ff01-1f92-419a-ba7c-6fd3fb8463af" providerId="ADAL" clId="{1C65CB2D-2714-412D-800A-80223AADF0A5}" dt="2024-04-01T06:40:29.255" v="229" actId="1076"/>
          <ac:spMkLst>
            <pc:docMk/>
            <pc:sldMk cId="338435638" sldId="346"/>
            <ac:spMk id="16" creationId="{9D80AFA9-BF43-0B41-F9BD-C4676F9C369B}"/>
          </ac:spMkLst>
        </pc:spChg>
        <pc:spChg chg="mod">
          <ac:chgData name="Hashimoto, Chie / 橋本　知依" userId="d974ff01-1f92-419a-ba7c-6fd3fb8463af" providerId="ADAL" clId="{1C65CB2D-2714-412D-800A-80223AADF0A5}" dt="2024-04-01T06:41:04.927" v="251"/>
          <ac:spMkLst>
            <pc:docMk/>
            <pc:sldMk cId="338435638" sldId="346"/>
            <ac:spMk id="19" creationId="{EC756C5E-5D68-C8F9-446A-5A10517FFEB6}"/>
          </ac:spMkLst>
        </pc:spChg>
        <pc:grpChg chg="ord">
          <ac:chgData name="Hashimoto, Chie / 橋本　知依" userId="d974ff01-1f92-419a-ba7c-6fd3fb8463af" providerId="ADAL" clId="{1C65CB2D-2714-412D-800A-80223AADF0A5}" dt="2024-04-01T06:39:45.415" v="210" actId="166"/>
          <ac:grpSpMkLst>
            <pc:docMk/>
            <pc:sldMk cId="338435638" sldId="346"/>
            <ac:grpSpMk id="14" creationId="{27BD64E7-CFE3-F4CE-CCD0-070F4451B1DF}"/>
          </ac:grpSpMkLst>
        </pc:grpChg>
        <pc:graphicFrameChg chg="mod modGraphic">
          <ac:chgData name="Hashimoto, Chie / 橋本　知依" userId="d974ff01-1f92-419a-ba7c-6fd3fb8463af" providerId="ADAL" clId="{1C65CB2D-2714-412D-800A-80223AADF0A5}" dt="2024-04-01T06:39:25.532" v="203" actId="20577"/>
          <ac:graphicFrameMkLst>
            <pc:docMk/>
            <pc:sldMk cId="338435638" sldId="346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1C65CB2D-2714-412D-800A-80223AADF0A5}" dt="2024-04-01T06:40:02.396" v="215" actId="1076"/>
          <ac:picMkLst>
            <pc:docMk/>
            <pc:sldMk cId="338435638" sldId="346"/>
            <ac:picMk id="4" creationId="{6F091F49-51A8-2717-A288-D3105E08C926}"/>
          </ac:picMkLst>
        </pc:picChg>
        <pc:picChg chg="del">
          <ac:chgData name="Hashimoto, Chie / 橋本　知依" userId="d974ff01-1f92-419a-ba7c-6fd3fb8463af" providerId="ADAL" clId="{1C65CB2D-2714-412D-800A-80223AADF0A5}" dt="2024-04-01T06:39:49.287" v="212" actId="478"/>
          <ac:picMkLst>
            <pc:docMk/>
            <pc:sldMk cId="338435638" sldId="346"/>
            <ac:picMk id="7" creationId="{64B7FD4B-3CB6-6981-B120-36BF1DF658D9}"/>
          </ac:picMkLst>
        </pc:picChg>
        <pc:picChg chg="add mod">
          <ac:chgData name="Hashimoto, Chie / 橋本　知依" userId="d974ff01-1f92-419a-ba7c-6fd3fb8463af" providerId="ADAL" clId="{1C65CB2D-2714-412D-800A-80223AADF0A5}" dt="2024-04-01T06:40:37.965" v="235" actId="1076"/>
          <ac:picMkLst>
            <pc:docMk/>
            <pc:sldMk cId="338435638" sldId="346"/>
            <ac:picMk id="12" creationId="{5CD1E761-AA87-F8A4-19D0-2F7012957006}"/>
          </ac:picMkLst>
        </pc:picChg>
        <pc:picChg chg="del">
          <ac:chgData name="Hashimoto, Chie / 橋本　知依" userId="d974ff01-1f92-419a-ba7c-6fd3fb8463af" providerId="ADAL" clId="{1C65CB2D-2714-412D-800A-80223AADF0A5}" dt="2024-04-01T06:40:33.681" v="232" actId="478"/>
          <ac:picMkLst>
            <pc:docMk/>
            <pc:sldMk cId="338435638" sldId="346"/>
            <ac:picMk id="18" creationId="{1D0870C5-3FE7-BAC6-4034-E06403038FCF}"/>
          </ac:picMkLst>
        </pc:picChg>
        <pc:cxnChg chg="mod">
          <ac:chgData name="Hashimoto, Chie / 橋本　知依" userId="d974ff01-1f92-419a-ba7c-6fd3fb8463af" providerId="ADAL" clId="{1C65CB2D-2714-412D-800A-80223AADF0A5}" dt="2024-04-01T06:40:16.109" v="218" actId="14100"/>
          <ac:cxnSpMkLst>
            <pc:docMk/>
            <pc:sldMk cId="338435638" sldId="346"/>
            <ac:cxnSpMk id="10" creationId="{C562A856-16C9-1A09-3577-8C12F5CC6922}"/>
          </ac:cxnSpMkLst>
        </pc:cxnChg>
      </pc:sldChg>
      <pc:sldChg chg="addSp delSp modSp add del mod">
        <pc:chgData name="Hashimoto, Chie / 橋本　知依" userId="d974ff01-1f92-419a-ba7c-6fd3fb8463af" providerId="ADAL" clId="{1C65CB2D-2714-412D-800A-80223AADF0A5}" dt="2024-04-01T06:47:31.591" v="426" actId="20577"/>
        <pc:sldMkLst>
          <pc:docMk/>
          <pc:sldMk cId="3615076647" sldId="347"/>
        </pc:sldMkLst>
        <pc:spChg chg="mod">
          <ac:chgData name="Hashimoto, Chie / 橋本　知依" userId="d974ff01-1f92-419a-ba7c-6fd3fb8463af" providerId="ADAL" clId="{1C65CB2D-2714-412D-800A-80223AADF0A5}" dt="2024-04-01T06:41:20.473" v="255" actId="20577"/>
          <ac:spMkLst>
            <pc:docMk/>
            <pc:sldMk cId="3615076647" sldId="347"/>
            <ac:spMk id="3" creationId="{154D33AB-3CAD-2558-03B2-5F347D8C08A8}"/>
          </ac:spMkLst>
        </pc:spChg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3615076647" sldId="347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65CB2D-2714-412D-800A-80223AADF0A5}" dt="2024-04-01T06:44:06.055" v="299" actId="14100"/>
          <ac:spMkLst>
            <pc:docMk/>
            <pc:sldMk cId="3615076647" sldId="347"/>
            <ac:spMk id="12" creationId="{66D21F75-256E-F990-9C21-472B865B6378}"/>
          </ac:spMkLst>
        </pc:spChg>
        <pc:spChg chg="mod">
          <ac:chgData name="Hashimoto, Chie / 橋本　知依" userId="d974ff01-1f92-419a-ba7c-6fd3fb8463af" providerId="ADAL" clId="{1C65CB2D-2714-412D-800A-80223AADF0A5}" dt="2024-04-01T06:43:56.961" v="295" actId="14100"/>
          <ac:spMkLst>
            <pc:docMk/>
            <pc:sldMk cId="3615076647" sldId="347"/>
            <ac:spMk id="13" creationId="{7A7361AC-3346-0C83-F39D-4D8773F053BA}"/>
          </ac:spMkLst>
        </pc:spChg>
        <pc:spChg chg="mod">
          <ac:chgData name="Hashimoto, Chie / 橋本　知依" userId="d974ff01-1f92-419a-ba7c-6fd3fb8463af" providerId="ADAL" clId="{1C65CB2D-2714-412D-800A-80223AADF0A5}" dt="2024-04-01T06:44:08.554" v="300" actId="14100"/>
          <ac:spMkLst>
            <pc:docMk/>
            <pc:sldMk cId="3615076647" sldId="347"/>
            <ac:spMk id="14" creationId="{B332767C-43A5-9D47-89BF-5D40362A46B4}"/>
          </ac:spMkLst>
        </pc:spChg>
        <pc:spChg chg="mod">
          <ac:chgData name="Hashimoto, Chie / 橋本　知依" userId="d974ff01-1f92-419a-ba7c-6fd3fb8463af" providerId="ADAL" clId="{1C65CB2D-2714-412D-800A-80223AADF0A5}" dt="2024-04-01T06:44:21.604" v="302" actId="1076"/>
          <ac:spMkLst>
            <pc:docMk/>
            <pc:sldMk cId="3615076647" sldId="347"/>
            <ac:spMk id="27" creationId="{ABE869B6-F255-A980-02BD-E4CE60ED513B}"/>
          </ac:spMkLst>
        </pc:spChg>
        <pc:spChg chg="mod">
          <ac:chgData name="Hashimoto, Chie / 橋本　知依" userId="d974ff01-1f92-419a-ba7c-6fd3fb8463af" providerId="ADAL" clId="{1C65CB2D-2714-412D-800A-80223AADF0A5}" dt="2024-04-01T06:44:47.704" v="317" actId="1076"/>
          <ac:spMkLst>
            <pc:docMk/>
            <pc:sldMk cId="3615076647" sldId="347"/>
            <ac:spMk id="28" creationId="{9BB8CE54-5B89-DF35-2D23-A9CF884543C1}"/>
          </ac:spMkLst>
        </pc:spChg>
        <pc:spChg chg="mod">
          <ac:chgData name="Hashimoto, Chie / 橋本　知依" userId="d974ff01-1f92-419a-ba7c-6fd3fb8463af" providerId="ADAL" clId="{1C65CB2D-2714-412D-800A-80223AADF0A5}" dt="2024-04-01T06:47:31.591" v="426" actId="20577"/>
          <ac:spMkLst>
            <pc:docMk/>
            <pc:sldMk cId="3615076647" sldId="347"/>
            <ac:spMk id="30" creationId="{5F3C50DA-D198-9E8D-FA91-A060116C3E5A}"/>
          </ac:spMkLst>
        </pc:spChg>
        <pc:spChg chg="mod">
          <ac:chgData name="Hashimoto, Chie / 橋本　知依" userId="d974ff01-1f92-419a-ba7c-6fd3fb8463af" providerId="ADAL" clId="{1C65CB2D-2714-412D-800A-80223AADF0A5}" dt="2024-04-01T06:45:53.780" v="334" actId="1076"/>
          <ac:spMkLst>
            <pc:docMk/>
            <pc:sldMk cId="3615076647" sldId="347"/>
            <ac:spMk id="31" creationId="{73D18D78-E401-C22C-7788-6CEB545FA23B}"/>
          </ac:spMkLst>
        </pc:spChg>
        <pc:spChg chg="mod">
          <ac:chgData name="Hashimoto, Chie / 橋本　知依" userId="d974ff01-1f92-419a-ba7c-6fd3fb8463af" providerId="ADAL" clId="{1C65CB2D-2714-412D-800A-80223AADF0A5}" dt="2024-04-01T06:45:52.167" v="333" actId="1076"/>
          <ac:spMkLst>
            <pc:docMk/>
            <pc:sldMk cId="3615076647" sldId="347"/>
            <ac:spMk id="34" creationId="{33C77DFC-5F15-DC41-C43A-623A5615EE9A}"/>
          </ac:spMkLst>
        </pc:spChg>
        <pc:spChg chg="mod">
          <ac:chgData name="Hashimoto, Chie / 橋本　知依" userId="d974ff01-1f92-419a-ba7c-6fd3fb8463af" providerId="ADAL" clId="{1C65CB2D-2714-412D-800A-80223AADF0A5}" dt="2024-04-01T06:46:14.677" v="344" actId="14100"/>
          <ac:spMkLst>
            <pc:docMk/>
            <pc:sldMk cId="3615076647" sldId="347"/>
            <ac:spMk id="35" creationId="{CEA7CBA1-1120-B2D8-C501-F13DADAFCF35}"/>
          </ac:spMkLst>
        </pc:spChg>
        <pc:spChg chg="mod">
          <ac:chgData name="Hashimoto, Chie / 橋本　知依" userId="d974ff01-1f92-419a-ba7c-6fd3fb8463af" providerId="ADAL" clId="{1C65CB2D-2714-412D-800A-80223AADF0A5}" dt="2024-04-01T06:46:18.741" v="346" actId="14100"/>
          <ac:spMkLst>
            <pc:docMk/>
            <pc:sldMk cId="3615076647" sldId="347"/>
            <ac:spMk id="36" creationId="{CA96974C-A722-E073-1799-2AF7FC42501D}"/>
          </ac:spMkLst>
        </pc:spChg>
        <pc:graphicFrameChg chg="mod ord modGraphic">
          <ac:chgData name="Hashimoto, Chie / 橋本　知依" userId="d974ff01-1f92-419a-ba7c-6fd3fb8463af" providerId="ADAL" clId="{1C65CB2D-2714-412D-800A-80223AADF0A5}" dt="2024-04-01T06:46:06.555" v="341" actId="167"/>
          <ac:graphicFrameMkLst>
            <pc:docMk/>
            <pc:sldMk cId="3615076647" sldId="347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1C65CB2D-2714-412D-800A-80223AADF0A5}" dt="2024-04-01T06:44:02.368" v="297" actId="478"/>
          <ac:picMkLst>
            <pc:docMk/>
            <pc:sldMk cId="3615076647" sldId="347"/>
            <ac:picMk id="4" creationId="{23288694-5CBC-0ADE-6135-17A728E8C958}"/>
          </ac:picMkLst>
        </pc:picChg>
        <pc:picChg chg="add mod ord modCrop">
          <ac:chgData name="Hashimoto, Chie / 橋本　知依" userId="d974ff01-1f92-419a-ba7c-6fd3fb8463af" providerId="ADAL" clId="{1C65CB2D-2714-412D-800A-80223AADF0A5}" dt="2024-04-01T06:43:49.452" v="292" actId="167"/>
          <ac:picMkLst>
            <pc:docMk/>
            <pc:sldMk cId="3615076647" sldId="347"/>
            <ac:picMk id="5" creationId="{B327BB2A-9314-F5E3-0BA5-075CC5278C48}"/>
          </ac:picMkLst>
        </pc:picChg>
        <pc:picChg chg="del">
          <ac:chgData name="Hashimoto, Chie / 橋本　知依" userId="d974ff01-1f92-419a-ba7c-6fd3fb8463af" providerId="ADAL" clId="{1C65CB2D-2714-412D-800A-80223AADF0A5}" dt="2024-04-01T06:43:52.031" v="293" actId="478"/>
          <ac:picMkLst>
            <pc:docMk/>
            <pc:sldMk cId="3615076647" sldId="347"/>
            <ac:picMk id="9" creationId="{B294E59F-EBEB-96F6-F64F-55FEB4D6C18B}"/>
          </ac:picMkLst>
        </pc:picChg>
        <pc:picChg chg="add mod ord">
          <ac:chgData name="Hashimoto, Chie / 橋本　知依" userId="d974ff01-1f92-419a-ba7c-6fd3fb8463af" providerId="ADAL" clId="{1C65CB2D-2714-412D-800A-80223AADF0A5}" dt="2024-04-01T06:43:49.452" v="292" actId="167"/>
          <ac:picMkLst>
            <pc:docMk/>
            <pc:sldMk cId="3615076647" sldId="347"/>
            <ac:picMk id="10" creationId="{136D7C40-6E8B-08CF-75CF-3D54B68F29B0}"/>
          </ac:picMkLst>
        </pc:picChg>
        <pc:picChg chg="del">
          <ac:chgData name="Hashimoto, Chie / 橋本　知依" userId="d974ff01-1f92-419a-ba7c-6fd3fb8463af" providerId="ADAL" clId="{1C65CB2D-2714-412D-800A-80223AADF0A5}" dt="2024-04-01T06:44:00.548" v="296" actId="478"/>
          <ac:picMkLst>
            <pc:docMk/>
            <pc:sldMk cId="3615076647" sldId="347"/>
            <ac:picMk id="11" creationId="{81AD813D-AC19-44FD-8352-74A326B90FAA}"/>
          </ac:picMkLst>
        </pc:picChg>
        <pc:picChg chg="add mod ord modCrop">
          <ac:chgData name="Hashimoto, Chie / 橋本　知依" userId="d974ff01-1f92-419a-ba7c-6fd3fb8463af" providerId="ADAL" clId="{1C65CB2D-2714-412D-800A-80223AADF0A5}" dt="2024-04-01T06:43:49.452" v="292" actId="167"/>
          <ac:picMkLst>
            <pc:docMk/>
            <pc:sldMk cId="3615076647" sldId="347"/>
            <ac:picMk id="17" creationId="{42D7546E-1D12-ED4B-B44F-E9982FB2AEAC}"/>
          </ac:picMkLst>
        </pc:picChg>
        <pc:picChg chg="del">
          <ac:chgData name="Hashimoto, Chie / 橋本　知依" userId="d974ff01-1f92-419a-ba7c-6fd3fb8463af" providerId="ADAL" clId="{1C65CB2D-2714-412D-800A-80223AADF0A5}" dt="2024-04-01T06:46:08.443" v="342" actId="478"/>
          <ac:picMkLst>
            <pc:docMk/>
            <pc:sldMk cId="3615076647" sldId="347"/>
            <ac:picMk id="33" creationId="{4A0F0E04-FE92-416F-510C-A638D8D3DE2E}"/>
          </ac:picMkLst>
        </pc:picChg>
        <pc:picChg chg="add mod ord modCrop">
          <ac:chgData name="Hashimoto, Chie / 橋本　知依" userId="d974ff01-1f92-419a-ba7c-6fd3fb8463af" providerId="ADAL" clId="{1C65CB2D-2714-412D-800A-80223AADF0A5}" dt="2024-04-01T06:46:03.847" v="340" actId="167"/>
          <ac:picMkLst>
            <pc:docMk/>
            <pc:sldMk cId="3615076647" sldId="347"/>
            <ac:picMk id="39" creationId="{F72CAAFE-F012-7FB9-E241-3BD0F24F92D9}"/>
          </ac:picMkLst>
        </pc:picChg>
        <pc:cxnChg chg="mod">
          <ac:chgData name="Hashimoto, Chie / 橋本　知依" userId="d974ff01-1f92-419a-ba7c-6fd3fb8463af" providerId="ADAL" clId="{1C65CB2D-2714-412D-800A-80223AADF0A5}" dt="2024-04-01T06:44:52.031" v="318" actId="14100"/>
          <ac:cxnSpMkLst>
            <pc:docMk/>
            <pc:sldMk cId="3615076647" sldId="347"/>
            <ac:cxnSpMk id="15" creationId="{1531797C-7474-8414-F9A7-B709A5DC55F4}"/>
          </ac:cxnSpMkLst>
        </pc:cxnChg>
        <pc:cxnChg chg="mod">
          <ac:chgData name="Hashimoto, Chie / 橋本　知依" userId="d974ff01-1f92-419a-ba7c-6fd3fb8463af" providerId="ADAL" clId="{1C65CB2D-2714-412D-800A-80223AADF0A5}" dt="2024-04-01T06:43:56.961" v="295" actId="14100"/>
          <ac:cxnSpMkLst>
            <pc:docMk/>
            <pc:sldMk cId="3615076647" sldId="347"/>
            <ac:cxnSpMk id="21" creationId="{01503B49-50F4-B872-2572-742FA46DA1B8}"/>
          </ac:cxnSpMkLst>
        </pc:cxnChg>
        <pc:cxnChg chg="mod">
          <ac:chgData name="Hashimoto, Chie / 橋本　知依" userId="d974ff01-1f92-419a-ba7c-6fd3fb8463af" providerId="ADAL" clId="{1C65CB2D-2714-412D-800A-80223AADF0A5}" dt="2024-04-01T06:44:08.554" v="300" actId="14100"/>
          <ac:cxnSpMkLst>
            <pc:docMk/>
            <pc:sldMk cId="3615076647" sldId="347"/>
            <ac:cxnSpMk id="24" creationId="{B0878C87-A2C8-95F6-14B4-88CBD0F50AB1}"/>
          </ac:cxnSpMkLst>
        </pc:cxnChg>
        <pc:cxnChg chg="mod">
          <ac:chgData name="Hashimoto, Chie / 橋本　知依" userId="d974ff01-1f92-419a-ba7c-6fd3fb8463af" providerId="ADAL" clId="{1C65CB2D-2714-412D-800A-80223AADF0A5}" dt="2024-04-01T06:46:18.741" v="346" actId="14100"/>
          <ac:cxnSpMkLst>
            <pc:docMk/>
            <pc:sldMk cId="3615076647" sldId="347"/>
            <ac:cxnSpMk id="37" creationId="{14E8A35B-67AF-4996-9F6D-C8B544B36DC0}"/>
          </ac:cxnSpMkLst>
        </pc:cxnChg>
      </pc:sldChg>
      <pc:sldChg chg="modSp add del">
        <pc:chgData name="Hashimoto, Chie / 橋本　知依" userId="d974ff01-1f92-419a-ba7c-6fd3fb8463af" providerId="ADAL" clId="{1C65CB2D-2714-412D-800A-80223AADF0A5}" dt="2024-04-01T06:26:59.648" v="29"/>
        <pc:sldMkLst>
          <pc:docMk/>
          <pc:sldMk cId="865321650" sldId="348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865321650" sldId="348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1C65CB2D-2714-412D-800A-80223AADF0A5}" dt="2024-04-01T06:50:01.615" v="495" actId="207"/>
        <pc:sldMkLst>
          <pc:docMk/>
          <pc:sldMk cId="2695599913" sldId="348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2695599913" sldId="348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65CB2D-2714-412D-800A-80223AADF0A5}" dt="2024-04-01T06:48:34.711" v="455" actId="20577"/>
          <ac:spMkLst>
            <pc:docMk/>
            <pc:sldMk cId="2695599913" sldId="348"/>
            <ac:spMk id="9" creationId="{DC02ABB3-3B31-339B-3817-EA84F0CA2D04}"/>
          </ac:spMkLst>
        </pc:spChg>
        <pc:spChg chg="mod">
          <ac:chgData name="Hashimoto, Chie / 橋本　知依" userId="d974ff01-1f92-419a-ba7c-6fd3fb8463af" providerId="ADAL" clId="{1C65CB2D-2714-412D-800A-80223AADF0A5}" dt="2024-04-01T06:48:17.330" v="435" actId="14100"/>
          <ac:spMkLst>
            <pc:docMk/>
            <pc:sldMk cId="2695599913" sldId="348"/>
            <ac:spMk id="12" creationId="{18CD77C7-1C58-270F-1E1E-923758552704}"/>
          </ac:spMkLst>
        </pc:spChg>
        <pc:spChg chg="mod">
          <ac:chgData name="Hashimoto, Chie / 橋本　知依" userId="d974ff01-1f92-419a-ba7c-6fd3fb8463af" providerId="ADAL" clId="{1C65CB2D-2714-412D-800A-80223AADF0A5}" dt="2024-04-01T06:48:21.297" v="436" actId="1076"/>
          <ac:spMkLst>
            <pc:docMk/>
            <pc:sldMk cId="2695599913" sldId="348"/>
            <ac:spMk id="13" creationId="{825C33F6-D90A-7179-0A63-F3985F57E3DD}"/>
          </ac:spMkLst>
        </pc:spChg>
        <pc:spChg chg="mod">
          <ac:chgData name="Hashimoto, Chie / 橋本　知依" userId="d974ff01-1f92-419a-ba7c-6fd3fb8463af" providerId="ADAL" clId="{1C65CB2D-2714-412D-800A-80223AADF0A5}" dt="2024-04-01T06:50:01.615" v="495" actId="207"/>
          <ac:spMkLst>
            <pc:docMk/>
            <pc:sldMk cId="2695599913" sldId="348"/>
            <ac:spMk id="19" creationId="{C2ADAC5D-B46F-AB15-87BD-C527C6B2922D}"/>
          </ac:spMkLst>
        </pc:spChg>
        <pc:grpChg chg="mod">
          <ac:chgData name="Hashimoto, Chie / 橋本　知依" userId="d974ff01-1f92-419a-ba7c-6fd3fb8463af" providerId="ADAL" clId="{1C65CB2D-2714-412D-800A-80223AADF0A5}" dt="2024-04-01T06:48:14.824" v="434" actId="1076"/>
          <ac:grpSpMkLst>
            <pc:docMk/>
            <pc:sldMk cId="2695599913" sldId="348"/>
            <ac:grpSpMk id="18" creationId="{377BA1F0-93B4-945D-C715-30A9FE89C9C8}"/>
          </ac:grpSpMkLst>
        </pc:grpChg>
        <pc:graphicFrameChg chg="mod ord modGraphic">
          <ac:chgData name="Hashimoto, Chie / 橋本　知依" userId="d974ff01-1f92-419a-ba7c-6fd3fb8463af" providerId="ADAL" clId="{1C65CB2D-2714-412D-800A-80223AADF0A5}" dt="2024-04-01T06:48:08.786" v="432" actId="167"/>
          <ac:graphicFrameMkLst>
            <pc:docMk/>
            <pc:sldMk cId="2695599913" sldId="348"/>
            <ac:graphicFrameMk id="8" creationId="{07219AAD-97A6-3628-5ADC-E4FDDF648FDB}"/>
          </ac:graphicFrameMkLst>
        </pc:graphicFrameChg>
        <pc:picChg chg="add mod ord">
          <ac:chgData name="Hashimoto, Chie / 橋本　知依" userId="d974ff01-1f92-419a-ba7c-6fd3fb8463af" providerId="ADAL" clId="{1C65CB2D-2714-412D-800A-80223AADF0A5}" dt="2024-04-01T06:48:06.310" v="431" actId="167"/>
          <ac:picMkLst>
            <pc:docMk/>
            <pc:sldMk cId="2695599913" sldId="348"/>
            <ac:picMk id="3" creationId="{6D2203EA-983A-5648-D842-D8921030F5D0}"/>
          </ac:picMkLst>
        </pc:picChg>
        <pc:picChg chg="del">
          <ac:chgData name="Hashimoto, Chie / 橋本　知依" userId="d974ff01-1f92-419a-ba7c-6fd3fb8463af" providerId="ADAL" clId="{1C65CB2D-2714-412D-800A-80223AADF0A5}" dt="2024-04-01T06:48:10.251" v="433" actId="478"/>
          <ac:picMkLst>
            <pc:docMk/>
            <pc:sldMk cId="2695599913" sldId="348"/>
            <ac:picMk id="11" creationId="{4936138A-1FDE-6AC9-FE11-3121F206774C}"/>
          </ac:picMkLst>
        </pc:picChg>
        <pc:cxnChg chg="mod">
          <ac:chgData name="Hashimoto, Chie / 橋本　知依" userId="d974ff01-1f92-419a-ba7c-6fd3fb8463af" providerId="ADAL" clId="{1C65CB2D-2714-412D-800A-80223AADF0A5}" dt="2024-04-01T06:48:21.297" v="436" actId="1076"/>
          <ac:cxnSpMkLst>
            <pc:docMk/>
            <pc:sldMk cId="2695599913" sldId="348"/>
            <ac:cxnSpMk id="14" creationId="{21364B7E-3A4D-969D-7BB3-09A4C5F8AB55}"/>
          </ac:cxnSpMkLst>
        </pc:cxnChg>
      </pc:sldChg>
      <pc:sldChg chg="modSp add">
        <pc:chgData name="Hashimoto, Chie / 橋本　知依" userId="d974ff01-1f92-419a-ba7c-6fd3fb8463af" providerId="ADAL" clId="{1C65CB2D-2714-412D-800A-80223AADF0A5}" dt="2024-04-01T06:35:26.675" v="97"/>
        <pc:sldMkLst>
          <pc:docMk/>
          <pc:sldMk cId="865321650" sldId="349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865321650" sldId="349"/>
            <ac:spMk id="6" creationId="{635E94E0-ED05-73B1-6C26-FD93A57B3A14}"/>
          </ac:spMkLst>
        </pc:spChg>
        <pc:graphicFrameChg chg="mod">
          <ac:chgData name="Hashimoto, Chie / 橋本　知依" userId="d974ff01-1f92-419a-ba7c-6fd3fb8463af" providerId="ADAL" clId="{1C65CB2D-2714-412D-800A-80223AADF0A5}" dt="2024-04-01T06:35:26.675" v="97"/>
          <ac:graphicFrameMkLst>
            <pc:docMk/>
            <pc:sldMk cId="865321650" sldId="349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1C65CB2D-2714-412D-800A-80223AADF0A5}" dt="2024-04-01T06:52:20.923" v="536"/>
        <pc:sldMkLst>
          <pc:docMk/>
          <pc:sldMk cId="2136009459" sldId="350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2136009459" sldId="350"/>
            <ac:spMk id="6" creationId="{635E94E0-ED05-73B1-6C26-FD93A57B3A14}"/>
          </ac:spMkLst>
        </pc:spChg>
        <pc:spChg chg="add mod">
          <ac:chgData name="Hashimoto, Chie / 橋本　知依" userId="d974ff01-1f92-419a-ba7c-6fd3fb8463af" providerId="ADAL" clId="{1C65CB2D-2714-412D-800A-80223AADF0A5}" dt="2024-04-01T06:50:58.760" v="506" actId="164"/>
          <ac:spMkLst>
            <pc:docMk/>
            <pc:sldMk cId="2136009459" sldId="350"/>
            <ac:spMk id="7" creationId="{7A66F91E-A274-A438-FA7B-07F136E7C1DA}"/>
          </ac:spMkLst>
        </pc:spChg>
        <pc:grpChg chg="del">
          <ac:chgData name="Hashimoto, Chie / 橋本　知依" userId="d974ff01-1f92-419a-ba7c-6fd3fb8463af" providerId="ADAL" clId="{1C65CB2D-2714-412D-800A-80223AADF0A5}" dt="2024-04-01T06:50:59.726" v="507" actId="478"/>
          <ac:grpSpMkLst>
            <pc:docMk/>
            <pc:sldMk cId="2136009459" sldId="350"/>
            <ac:grpSpMk id="9" creationId="{63601E66-9FBD-B497-90F8-A7DA67C4B02F}"/>
          </ac:grpSpMkLst>
        </pc:grpChg>
        <pc:grpChg chg="add mod">
          <ac:chgData name="Hashimoto, Chie / 橋本　知依" userId="d974ff01-1f92-419a-ba7c-6fd3fb8463af" providerId="ADAL" clId="{1C65CB2D-2714-412D-800A-80223AADF0A5}" dt="2024-04-01T06:51:01.147" v="508" actId="1076"/>
          <ac:grpSpMkLst>
            <pc:docMk/>
            <pc:sldMk cId="2136009459" sldId="350"/>
            <ac:grpSpMk id="10" creationId="{4601693D-B23D-FD04-061B-823E6201B341}"/>
          </ac:grpSpMkLst>
        </pc:grpChg>
        <pc:graphicFrameChg chg="mod modGraphic">
          <ac:chgData name="Hashimoto, Chie / 橋本　知依" userId="d974ff01-1f92-419a-ba7c-6fd3fb8463af" providerId="ADAL" clId="{1C65CB2D-2714-412D-800A-80223AADF0A5}" dt="2024-04-01T06:52:20.923" v="536"/>
          <ac:graphicFrameMkLst>
            <pc:docMk/>
            <pc:sldMk cId="2136009459" sldId="350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1C65CB2D-2714-412D-800A-80223AADF0A5}" dt="2024-04-01T06:50:58.760" v="506" actId="164"/>
          <ac:picMkLst>
            <pc:docMk/>
            <pc:sldMk cId="2136009459" sldId="350"/>
            <ac:picMk id="3" creationId="{EAB479B7-B786-3F55-6293-8BE11E594AC1}"/>
          </ac:picMkLst>
        </pc:picChg>
      </pc:sldChg>
      <pc:sldChg chg="addSp delSp modSp add mod">
        <pc:chgData name="Hashimoto, Chie / 橋本　知依" userId="d974ff01-1f92-419a-ba7c-6fd3fb8463af" providerId="ADAL" clId="{1C65CB2D-2714-412D-800A-80223AADF0A5}" dt="2024-04-01T06:57:24.281" v="617" actId="20577"/>
        <pc:sldMkLst>
          <pc:docMk/>
          <pc:sldMk cId="4019641770" sldId="351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4019641770" sldId="351"/>
            <ac:spMk id="6" creationId="{635E94E0-ED05-73B1-6C26-FD93A57B3A14}"/>
          </ac:spMkLst>
        </pc:spChg>
        <pc:spChg chg="add mod">
          <ac:chgData name="Hashimoto, Chie / 橋本　知依" userId="d974ff01-1f92-419a-ba7c-6fd3fb8463af" providerId="ADAL" clId="{1C65CB2D-2714-412D-800A-80223AADF0A5}" dt="2024-04-01T06:55:00.055" v="574" actId="164"/>
          <ac:spMkLst>
            <pc:docMk/>
            <pc:sldMk cId="4019641770" sldId="351"/>
            <ac:spMk id="7" creationId="{4B7B01CB-5AFE-07B7-1C6A-4E5A048772A9}"/>
          </ac:spMkLst>
        </pc:spChg>
        <pc:spChg chg="mod">
          <ac:chgData name="Hashimoto, Chie / 橋本　知依" userId="d974ff01-1f92-419a-ba7c-6fd3fb8463af" providerId="ADAL" clId="{1C65CB2D-2714-412D-800A-80223AADF0A5}" dt="2024-04-01T06:57:01.138" v="603" actId="1076"/>
          <ac:spMkLst>
            <pc:docMk/>
            <pc:sldMk cId="4019641770" sldId="351"/>
            <ac:spMk id="13" creationId="{FD26F3E8-AA76-36CB-18C3-004A9CDDCDA0}"/>
          </ac:spMkLst>
        </pc:spChg>
        <pc:grpChg chg="add mod">
          <ac:chgData name="Hashimoto, Chie / 橋本　知依" userId="d974ff01-1f92-419a-ba7c-6fd3fb8463af" providerId="ADAL" clId="{1C65CB2D-2714-412D-800A-80223AADF0A5}" dt="2024-04-01T06:55:07.009" v="578" actId="1076"/>
          <ac:grpSpMkLst>
            <pc:docMk/>
            <pc:sldMk cId="4019641770" sldId="351"/>
            <ac:grpSpMk id="9" creationId="{4DCE8DD0-3E02-E4B1-1CAD-CC6F267B8DD4}"/>
          </ac:grpSpMkLst>
        </pc:grpChg>
        <pc:grpChg chg="del mod">
          <ac:chgData name="Hashimoto, Chie / 橋本　知依" userId="d974ff01-1f92-419a-ba7c-6fd3fb8463af" providerId="ADAL" clId="{1C65CB2D-2714-412D-800A-80223AADF0A5}" dt="2024-04-01T06:55:01.523" v="575" actId="478"/>
          <ac:grpSpMkLst>
            <pc:docMk/>
            <pc:sldMk cId="4019641770" sldId="351"/>
            <ac:grpSpMk id="11" creationId="{7C7C20FF-BF52-0919-7482-10CC5988C154}"/>
          </ac:grpSpMkLst>
        </pc:grpChg>
        <pc:graphicFrameChg chg="mod modGraphic">
          <ac:chgData name="Hashimoto, Chie / 橋本　知依" userId="d974ff01-1f92-419a-ba7c-6fd3fb8463af" providerId="ADAL" clId="{1C65CB2D-2714-412D-800A-80223AADF0A5}" dt="2024-04-01T06:57:24.281" v="617" actId="20577"/>
          <ac:graphicFrameMkLst>
            <pc:docMk/>
            <pc:sldMk cId="4019641770" sldId="351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C65CB2D-2714-412D-800A-80223AADF0A5}" dt="2024-04-01T06:53:24.392" v="546" actId="14100"/>
          <ac:picMkLst>
            <pc:docMk/>
            <pc:sldMk cId="4019641770" sldId="351"/>
            <ac:picMk id="3" creationId="{C047255B-E65B-79EF-0307-AD9EC57D9551}"/>
          </ac:picMkLst>
        </pc:picChg>
        <pc:picChg chg="add mod">
          <ac:chgData name="Hashimoto, Chie / 橋本　知依" userId="d974ff01-1f92-419a-ba7c-6fd3fb8463af" providerId="ADAL" clId="{1C65CB2D-2714-412D-800A-80223AADF0A5}" dt="2024-04-01T06:55:00.055" v="574" actId="164"/>
          <ac:picMkLst>
            <pc:docMk/>
            <pc:sldMk cId="4019641770" sldId="351"/>
            <ac:picMk id="4" creationId="{65005D76-DC9A-4C20-B154-1042B4E9DD41}"/>
          </ac:picMkLst>
        </pc:picChg>
      </pc:sldChg>
      <pc:sldChg chg="modSp add mod">
        <pc:chgData name="Hashimoto, Chie / 橋本　知依" userId="d974ff01-1f92-419a-ba7c-6fd3fb8463af" providerId="ADAL" clId="{1C65CB2D-2714-412D-800A-80223AADF0A5}" dt="2024-04-01T07:07:43.490" v="681" actId="20577"/>
        <pc:sldMkLst>
          <pc:docMk/>
          <pc:sldMk cId="2738866523" sldId="352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2738866523" sldId="352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65CB2D-2714-412D-800A-80223AADF0A5}" dt="2024-04-01T07:07:17.011" v="674" actId="20577"/>
          <ac:spMkLst>
            <pc:docMk/>
            <pc:sldMk cId="2738866523" sldId="352"/>
            <ac:spMk id="11" creationId="{135E6EF0-F068-9537-1AD0-2CAC135C1F22}"/>
          </ac:spMkLst>
        </pc:spChg>
        <pc:spChg chg="mod">
          <ac:chgData name="Hashimoto, Chie / 橋本　知依" userId="d974ff01-1f92-419a-ba7c-6fd3fb8463af" providerId="ADAL" clId="{1C65CB2D-2714-412D-800A-80223AADF0A5}" dt="2024-04-01T07:07:19.223" v="675" actId="20577"/>
          <ac:spMkLst>
            <pc:docMk/>
            <pc:sldMk cId="2738866523" sldId="352"/>
            <ac:spMk id="12" creationId="{F746B6C9-B986-63BA-2E0B-EB8CD726E69D}"/>
          </ac:spMkLst>
        </pc:spChg>
        <pc:spChg chg="mod">
          <ac:chgData name="Hashimoto, Chie / 橋本　知依" userId="d974ff01-1f92-419a-ba7c-6fd3fb8463af" providerId="ADAL" clId="{1C65CB2D-2714-412D-800A-80223AADF0A5}" dt="2024-04-01T07:07:30.050" v="677" actId="1076"/>
          <ac:spMkLst>
            <pc:docMk/>
            <pc:sldMk cId="2738866523" sldId="352"/>
            <ac:spMk id="13" creationId="{C5764E54-FE74-4D59-2A78-AF43667ABDC3}"/>
          </ac:spMkLst>
        </pc:spChg>
        <pc:spChg chg="mod">
          <ac:chgData name="Hashimoto, Chie / 橋本　知依" userId="d974ff01-1f92-419a-ba7c-6fd3fb8463af" providerId="ADAL" clId="{1C65CB2D-2714-412D-800A-80223AADF0A5}" dt="2024-04-01T07:04:56.956" v="633" actId="1076"/>
          <ac:spMkLst>
            <pc:docMk/>
            <pc:sldMk cId="2738866523" sldId="352"/>
            <ac:spMk id="14" creationId="{7C874C93-2666-6D52-0820-170678106CFF}"/>
          </ac:spMkLst>
        </pc:spChg>
        <pc:graphicFrameChg chg="mod modGraphic">
          <ac:chgData name="Hashimoto, Chie / 橋本　知依" userId="d974ff01-1f92-419a-ba7c-6fd3fb8463af" providerId="ADAL" clId="{1C65CB2D-2714-412D-800A-80223AADF0A5}" dt="2024-04-01T07:07:43.490" v="681" actId="20577"/>
          <ac:graphicFrameMkLst>
            <pc:docMk/>
            <pc:sldMk cId="2738866523" sldId="352"/>
            <ac:graphicFrameMk id="8" creationId="{07219AAD-97A6-3628-5ADC-E4FDDF648FDB}"/>
          </ac:graphicFrameMkLst>
        </pc:graphicFrameChg>
      </pc:sldChg>
    </pc:docChg>
  </pc:docChgLst>
  <pc:docChgLst>
    <pc:chgData name="Hashimoto, Chie / 橋本　知依" userId="d974ff01-1f92-419a-ba7c-6fd3fb8463af" providerId="ADAL" clId="{CEC69B72-61DE-432E-9045-BEB07D4FEFC8}"/>
    <pc:docChg chg="undo custSel addSld delSld modSld sldOrd">
      <pc:chgData name="Hashimoto, Chie / 橋本　知依" userId="d974ff01-1f92-419a-ba7c-6fd3fb8463af" providerId="ADAL" clId="{CEC69B72-61DE-432E-9045-BEB07D4FEFC8}" dt="2023-09-26T07:13:57.476" v="7226" actId="20577"/>
      <pc:docMkLst>
        <pc:docMk/>
      </pc:docMkLst>
      <pc:sldChg chg="modSp mod">
        <pc:chgData name="Hashimoto, Chie / 橋本　知依" userId="d974ff01-1f92-419a-ba7c-6fd3fb8463af" providerId="ADAL" clId="{CEC69B72-61DE-432E-9045-BEB07D4FEFC8}" dt="2023-09-25T23:47:02.113" v="3717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CEC69B72-61DE-432E-9045-BEB07D4FEFC8}" dt="2023-09-25T23:47:02.113" v="3717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CEC69B72-61DE-432E-9045-BEB07D4FEFC8}" dt="2023-09-25T23:47:09.313" v="3728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CEC69B72-61DE-432E-9045-BEB07D4FEFC8}" dt="2023-09-25T23:47:09.313" v="3728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CEC69B72-61DE-432E-9045-BEB07D4FEFC8}" dt="2023-09-12T08:55:21.182" v="1209" actId="1076"/>
          <ac:spMkLst>
            <pc:docMk/>
            <pc:sldMk cId="509033882" sldId="305"/>
            <ac:spMk id="9" creationId="{47E91424-5FE7-6556-52E8-365034950C29}"/>
          </ac:spMkLst>
        </pc:spChg>
        <pc:spChg chg="add mod">
          <ac:chgData name="Hashimoto, Chie / 橋本　知依" userId="d974ff01-1f92-419a-ba7c-6fd3fb8463af" providerId="ADAL" clId="{CEC69B72-61DE-432E-9045-BEB07D4FEFC8}" dt="2023-09-12T08:55:29.224" v="1223" actId="1076"/>
          <ac:spMkLst>
            <pc:docMk/>
            <pc:sldMk cId="509033882" sldId="305"/>
            <ac:spMk id="10" creationId="{0940D357-D167-2D37-484C-EF8D5553AF55}"/>
          </ac:spMkLst>
        </pc:spChg>
        <pc:grpChg chg="del">
          <ac:chgData name="Hashimoto, Chie / 橋本　知依" userId="d974ff01-1f92-419a-ba7c-6fd3fb8463af" providerId="ADAL" clId="{CEC69B72-61DE-432E-9045-BEB07D4FEFC8}" dt="2023-09-12T08:21:57.622" v="23" actId="478"/>
          <ac:grpSpMkLst>
            <pc:docMk/>
            <pc:sldMk cId="509033882" sldId="305"/>
            <ac:grpSpMk id="29" creationId="{421FA4B3-76C7-5161-5388-BAEB4CCF1B3D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13T04:17:17.625" v="3547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12T08:54:32.140" v="1184" actId="1076"/>
          <ac:picMkLst>
            <pc:docMk/>
            <pc:sldMk cId="509033882" sldId="305"/>
            <ac:picMk id="5" creationId="{7BBC5EE6-06C7-0578-1EA5-3D9A849C07E8}"/>
          </ac:picMkLst>
        </pc:picChg>
        <pc:picChg chg="add mod modCrop">
          <ac:chgData name="Hashimoto, Chie / 橋本　知依" userId="d974ff01-1f92-419a-ba7c-6fd3fb8463af" providerId="ADAL" clId="{CEC69B72-61DE-432E-9045-BEB07D4FEFC8}" dt="2023-09-12T08:55:07.128" v="1194" actId="14100"/>
          <ac:picMkLst>
            <pc:docMk/>
            <pc:sldMk cId="509033882" sldId="305"/>
            <ac:picMk id="8" creationId="{14D7C085-1AE1-CD11-40AB-EA9F677BEC1B}"/>
          </ac:picMkLst>
        </pc:picChg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447668987" sldId="317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313864603" sldId="318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3501336745" sldId="319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885235102" sldId="320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3692902404" sldId="321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151300994" sldId="322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2191921413" sldId="323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149495715" sldId="324"/>
        </pc:sldMkLst>
      </pc:sldChg>
      <pc:sldChg chg="addSp delSp modSp new mod">
        <pc:chgData name="Hashimoto, Chie / 橋本　知依" userId="d974ff01-1f92-419a-ba7c-6fd3fb8463af" providerId="ADAL" clId="{CEC69B72-61DE-432E-9045-BEB07D4FEFC8}" dt="2023-09-26T07:11:56.057" v="7166" actId="14100"/>
        <pc:sldMkLst>
          <pc:docMk/>
          <pc:sldMk cId="1571775979" sldId="325"/>
        </pc:sldMkLst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2" creationId="{6C3F5D2D-7972-EC6B-4345-2E2741330CC5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3" creationId="{4810AF40-76C6-8F4C-9211-0745DA7DCED5}"/>
          </ac:spMkLst>
        </pc:spChg>
        <pc:spChg chg="add mod">
          <ac:chgData name="Hashimoto, Chie / 橋本　知依" userId="d974ff01-1f92-419a-ba7c-6fd3fb8463af" providerId="ADAL" clId="{CEC69B72-61DE-432E-9045-BEB07D4FEFC8}" dt="2023-09-26T07:11:44.007" v="7161" actId="1076"/>
          <ac:spMkLst>
            <pc:docMk/>
            <pc:sldMk cId="1571775979" sldId="325"/>
            <ac:spMk id="4" creationId="{923911F4-8179-E05C-CC03-65275EFBA3AA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4" creationId="{9D86DF47-DA96-2FCB-2FEB-27A22F32841A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5" creationId="{D9BCD794-1756-BCA3-AFC0-08FB07FB3514}"/>
          </ac:spMkLst>
        </pc:spChg>
        <pc:spChg chg="add mod">
          <ac:chgData name="Hashimoto, Chie / 橋本　知依" userId="d974ff01-1f92-419a-ba7c-6fd3fb8463af" providerId="ADAL" clId="{CEC69B72-61DE-432E-9045-BEB07D4FEFC8}" dt="2023-09-12T08:29:29.869" v="26"/>
          <ac:spMkLst>
            <pc:docMk/>
            <pc:sldMk cId="1571775979" sldId="325"/>
            <ac:spMk id="6" creationId="{635E94E0-ED05-73B1-6C26-FD93A57B3A14}"/>
          </ac:spMkLst>
        </pc:spChg>
        <pc:graphicFrameChg chg="add del">
          <ac:chgData name="Hashimoto, Chie / 橋本　知依" userId="d974ff01-1f92-419a-ba7c-6fd3fb8463af" providerId="ADAL" clId="{CEC69B72-61DE-432E-9045-BEB07D4FEFC8}" dt="2023-09-12T08:34:52.721" v="339"/>
          <ac:graphicFrameMkLst>
            <pc:docMk/>
            <pc:sldMk cId="1571775979" sldId="325"/>
            <ac:graphicFrameMk id="7" creationId="{A876DB8B-5520-535A-97D0-F1B322049D4C}"/>
          </ac:graphicFrameMkLst>
        </pc:graphicFrameChg>
        <pc:graphicFrameChg chg="add mod modGraphic">
          <ac:chgData name="Hashimoto, Chie / 橋本　知依" userId="d974ff01-1f92-419a-ba7c-6fd3fb8463af" providerId="ADAL" clId="{CEC69B72-61DE-432E-9045-BEB07D4FEFC8}" dt="2023-09-26T07:11:11.137" v="7100" actId="242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CEC69B72-61DE-432E-9045-BEB07D4FEFC8}" dt="2023-09-26T07:11:18.505" v="7104" actId="14100"/>
          <ac:picMkLst>
            <pc:docMk/>
            <pc:sldMk cId="1571775979" sldId="325"/>
            <ac:picMk id="3" creationId="{541A6200-B81A-2A4A-AE98-2A6F5414F2D2}"/>
          </ac:picMkLst>
        </pc:picChg>
        <pc:cxnChg chg="add mod">
          <ac:chgData name="Hashimoto, Chie / 橋本　知依" userId="d974ff01-1f92-419a-ba7c-6fd3fb8463af" providerId="ADAL" clId="{CEC69B72-61DE-432E-9045-BEB07D4FEFC8}" dt="2023-09-26T07:11:56.057" v="7166" actId="14100"/>
          <ac:cxnSpMkLst>
            <pc:docMk/>
            <pc:sldMk cId="1571775979" sldId="325"/>
            <ac:cxnSpMk id="7" creationId="{EA51A57F-D599-4C1A-E0C7-B686E874640A}"/>
          </ac:cxnSpMkLst>
        </pc:cxnChg>
      </pc:sldChg>
      <pc:sldChg chg="addSp delSp modSp add mod ord">
        <pc:chgData name="Hashimoto, Chie / 橋本　知依" userId="d974ff01-1f92-419a-ba7c-6fd3fb8463af" providerId="ADAL" clId="{CEC69B72-61DE-432E-9045-BEB07D4FEFC8}" dt="2023-09-26T07:08:12.304" v="7045" actId="20577"/>
        <pc:sldMkLst>
          <pc:docMk/>
          <pc:sldMk cId="2150662362" sldId="326"/>
        </pc:sldMkLst>
        <pc:spChg chg="add mod topLvl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0" creationId="{DF9DBB44-FA7F-8DB5-A9E0-20238DD277AD}"/>
          </ac:spMkLst>
        </pc:spChg>
        <pc:spChg chg="add mod topLvl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2" creationId="{FB9A9E62-50BE-1201-2668-80FD3131C024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7" creationId="{B316CAF4-FCD4-9ACB-602C-A144DBFC036C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8" creationId="{BBABFC79-3A7D-4354-404A-91456657F4FB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22" creationId="{B64EDA99-177C-459E-DC48-F39DC867C855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27" creationId="{BEA0EE62-0582-B3F7-F03C-911F97C78A7B}"/>
          </ac:spMkLst>
        </pc:spChg>
        <pc:grpChg chg="add del mod">
          <ac:chgData name="Hashimoto, Chie / 橋本　知依" userId="d974ff01-1f92-419a-ba7c-6fd3fb8463af" providerId="ADAL" clId="{CEC69B72-61DE-432E-9045-BEB07D4FEFC8}" dt="2023-09-12T23:58:22.083" v="3537" actId="165"/>
          <ac:grpSpMkLst>
            <pc:docMk/>
            <pc:sldMk cId="2150662362" sldId="326"/>
            <ac:grpSpMk id="15" creationId="{A1EB7960-60B8-BC4A-B7B0-B1009EE42956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8:12.304" v="7045" actId="20577"/>
          <ac:graphicFrameMkLst>
            <pc:docMk/>
            <pc:sldMk cId="2150662362" sldId="326"/>
            <ac:graphicFrameMk id="8" creationId="{07219AAD-97A6-3628-5ADC-E4FDDF648FDB}"/>
          </ac:graphicFrameMkLst>
        </pc:graphicFrameChg>
        <pc:picChg chg="add mod topLvl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3" creationId="{701EA599-B850-08DA-6B0B-0BD0A722CF07}"/>
          </ac:picMkLst>
        </pc:picChg>
        <pc:picChg chg="add mod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5" creationId="{B20297D4-F2F2-D17F-14E1-D5CFC8392E41}"/>
          </ac:picMkLst>
        </pc:picChg>
        <pc:picChg chg="add mod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9" creationId="{3440F271-BC65-FB2F-F8D0-C7BC46D7037C}"/>
          </ac:picMkLst>
        </pc:picChg>
        <pc:cxnChg chg="add mod topLvl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11" creationId="{95A6F4A9-6B95-0BC8-08B0-EC9E4CC00159}"/>
          </ac:cxnSpMkLst>
        </pc:cxnChg>
        <pc:cxnChg chg="add mod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19" creationId="{23CF319B-769A-909C-EDAA-50B390F19F99}"/>
          </ac:cxnSpMkLst>
        </pc:cxnChg>
        <pc:cxnChg chg="add mod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24" creationId="{8E8BC20D-D2FA-79D9-AB2A-AA571A0EE371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12:51.247" v="7174" actId="20577"/>
        <pc:sldMkLst>
          <pc:docMk/>
          <pc:sldMk cId="3001792241" sldId="327"/>
        </pc:sldMkLst>
        <pc:spChg chg="add del mod">
          <ac:chgData name="Hashimoto, Chie / 橋本　知依" userId="d974ff01-1f92-419a-ba7c-6fd3fb8463af" providerId="ADAL" clId="{CEC69B72-61DE-432E-9045-BEB07D4FEFC8}" dt="2023-09-26T07:03:37.297" v="6951" actId="478"/>
          <ac:spMkLst>
            <pc:docMk/>
            <pc:sldMk cId="3001792241" sldId="327"/>
            <ac:spMk id="2" creationId="{44C7FF70-6E1D-DE15-2BED-AA9303059A8D}"/>
          </ac:spMkLst>
        </pc:spChg>
        <pc:spChg chg="add mod">
          <ac:chgData name="Hashimoto, Chie / 橋本　知依" userId="d974ff01-1f92-419a-ba7c-6fd3fb8463af" providerId="ADAL" clId="{CEC69B72-61DE-432E-9045-BEB07D4FEFC8}" dt="2023-09-26T07:05:21.240" v="6957" actId="164"/>
          <ac:spMkLst>
            <pc:docMk/>
            <pc:sldMk cId="3001792241" sldId="327"/>
            <ac:spMk id="7" creationId="{7C81C386-9868-738C-6219-C7995568CEA4}"/>
          </ac:spMkLst>
        </pc:spChg>
        <pc:spChg chg="add mod">
          <ac:chgData name="Hashimoto, Chie / 橋本　知依" userId="d974ff01-1f92-419a-ba7c-6fd3fb8463af" providerId="ADAL" clId="{CEC69B72-61DE-432E-9045-BEB07D4FEFC8}" dt="2023-09-26T07:06:06.027" v="6964" actId="164"/>
          <ac:spMkLst>
            <pc:docMk/>
            <pc:sldMk cId="3001792241" sldId="327"/>
            <ac:spMk id="10" creationId="{7ADC2C0F-5BB6-D752-1184-F3E43A9B8043}"/>
          </ac:spMkLst>
        </pc:spChg>
        <pc:spChg chg="add mod">
          <ac:chgData name="Hashimoto, Chie / 橋本　知依" userId="d974ff01-1f92-419a-ba7c-6fd3fb8463af" providerId="ADAL" clId="{CEC69B72-61DE-432E-9045-BEB07D4FEFC8}" dt="2023-09-26T07:05:54.739" v="6963" actId="164"/>
          <ac:spMkLst>
            <pc:docMk/>
            <pc:sldMk cId="3001792241" sldId="327"/>
            <ac:spMk id="13" creationId="{12E16C5E-E534-75F3-4982-C1857F88929A}"/>
          </ac:spMkLst>
        </pc:spChg>
        <pc:spChg chg="add mod">
          <ac:chgData name="Hashimoto, Chie / 橋本　知依" userId="d974ff01-1f92-419a-ba7c-6fd3fb8463af" providerId="ADAL" clId="{CEC69B72-61DE-432E-9045-BEB07D4FEFC8}" dt="2023-09-26T07:05:21.240" v="6957" actId="164"/>
          <ac:spMkLst>
            <pc:docMk/>
            <pc:sldMk cId="3001792241" sldId="327"/>
            <ac:spMk id="14" creationId="{4C95C319-FE71-6B75-21C9-8825F2E1E349}"/>
          </ac:spMkLst>
        </pc:spChg>
        <pc:spChg chg="add mod">
          <ac:chgData name="Hashimoto, Chie / 橋本　知依" userId="d974ff01-1f92-419a-ba7c-6fd3fb8463af" providerId="ADAL" clId="{CEC69B72-61DE-432E-9045-BEB07D4FEFC8}" dt="2023-09-26T07:05:54.739" v="6963" actId="164"/>
          <ac:spMkLst>
            <pc:docMk/>
            <pc:sldMk cId="3001792241" sldId="327"/>
            <ac:spMk id="15" creationId="{907F681B-F31D-3C9F-5B90-4CDA24B2F89A}"/>
          </ac:spMkLst>
        </pc:spChg>
        <pc:spChg chg="add del mod">
          <ac:chgData name="Hashimoto, Chie / 橋本　知依" userId="d974ff01-1f92-419a-ba7c-6fd3fb8463af" providerId="ADAL" clId="{CEC69B72-61DE-432E-9045-BEB07D4FEFC8}" dt="2023-09-26T07:07:11.520" v="6992" actId="478"/>
          <ac:spMkLst>
            <pc:docMk/>
            <pc:sldMk cId="3001792241" sldId="327"/>
            <ac:spMk id="16" creationId="{5D11538F-8FB5-F1FB-F405-68D7033A9E57}"/>
          </ac:spMkLst>
        </pc:spChg>
        <pc:grpChg chg="add mod">
          <ac:chgData name="Hashimoto, Chie / 橋本　知依" userId="d974ff01-1f92-419a-ba7c-6fd3fb8463af" providerId="ADAL" clId="{CEC69B72-61DE-432E-9045-BEB07D4FEFC8}" dt="2023-09-26T07:07:17.701" v="6994" actId="1076"/>
          <ac:grpSpMkLst>
            <pc:docMk/>
            <pc:sldMk cId="3001792241" sldId="327"/>
            <ac:grpSpMk id="17" creationId="{EA9E4E91-2990-B388-712F-A46FEF2C208B}"/>
          </ac:grpSpMkLst>
        </pc:grpChg>
        <pc:grpChg chg="add del mod">
          <ac:chgData name="Hashimoto, Chie / 橋本　知依" userId="d974ff01-1f92-419a-ba7c-6fd3fb8463af" providerId="ADAL" clId="{CEC69B72-61DE-432E-9045-BEB07D4FEFC8}" dt="2023-09-26T07:07:00.894" v="6990" actId="478"/>
          <ac:grpSpMkLst>
            <pc:docMk/>
            <pc:sldMk cId="3001792241" sldId="327"/>
            <ac:grpSpMk id="19" creationId="{53F1A216-C341-6F04-308A-8A762F70ABF7}"/>
          </ac:grpSpMkLst>
        </pc:grpChg>
        <pc:grpChg chg="add del mod ord">
          <ac:chgData name="Hashimoto, Chie / 橋本　知依" userId="d974ff01-1f92-419a-ba7c-6fd3fb8463af" providerId="ADAL" clId="{CEC69B72-61DE-432E-9045-BEB07D4FEFC8}" dt="2023-09-26T07:07:00.894" v="6990" actId="478"/>
          <ac:grpSpMkLst>
            <pc:docMk/>
            <pc:sldMk cId="3001792241" sldId="327"/>
            <ac:grpSpMk id="20" creationId="{294A2771-5F88-2A8B-B8A6-F5469A2B8BA2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12:51.247" v="7174" actId="20577"/>
          <ac:graphicFrameMkLst>
            <pc:docMk/>
            <pc:sldMk cId="3001792241" sldId="327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7:06:06.027" v="6964" actId="164"/>
          <ac:picMkLst>
            <pc:docMk/>
            <pc:sldMk cId="3001792241" sldId="327"/>
            <ac:picMk id="3" creationId="{EE6435FA-63E6-3537-FFF0-9B1862EFC11C}"/>
          </ac:picMkLst>
        </pc:picChg>
        <pc:picChg chg="add mod">
          <ac:chgData name="Hashimoto, Chie / 橋本　知依" userId="d974ff01-1f92-419a-ba7c-6fd3fb8463af" providerId="ADAL" clId="{CEC69B72-61DE-432E-9045-BEB07D4FEFC8}" dt="2023-09-26T07:05:21.240" v="6957" actId="164"/>
          <ac:picMkLst>
            <pc:docMk/>
            <pc:sldMk cId="3001792241" sldId="327"/>
            <ac:picMk id="4" creationId="{7B754CF3-8577-B476-3374-9A35BF42E3F7}"/>
          </ac:picMkLst>
        </pc:picChg>
        <pc:picChg chg="add del">
          <ac:chgData name="Hashimoto, Chie / 橋本　知依" userId="d974ff01-1f92-419a-ba7c-6fd3fb8463af" providerId="ADAL" clId="{CEC69B72-61DE-432E-9045-BEB07D4FEFC8}" dt="2023-09-12T09:28:03.375" v="3358" actId="22"/>
          <ac:picMkLst>
            <pc:docMk/>
            <pc:sldMk cId="3001792241" sldId="327"/>
            <ac:picMk id="5" creationId="{4FC01B49-91A5-04DF-8759-EB3E732086FE}"/>
          </ac:picMkLst>
        </pc:picChg>
        <pc:picChg chg="add mod">
          <ac:chgData name="Hashimoto, Chie / 橋本　知依" userId="d974ff01-1f92-419a-ba7c-6fd3fb8463af" providerId="ADAL" clId="{CEC69B72-61DE-432E-9045-BEB07D4FEFC8}" dt="2023-09-26T07:05:21.240" v="6957" actId="164"/>
          <ac:picMkLst>
            <pc:docMk/>
            <pc:sldMk cId="3001792241" sldId="327"/>
            <ac:picMk id="5" creationId="{C42FFABE-FBD3-BA2D-A74C-20E9D5AC6996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7:05:54.739" v="6963" actId="164"/>
          <ac:picMkLst>
            <pc:docMk/>
            <pc:sldMk cId="3001792241" sldId="327"/>
            <ac:picMk id="9" creationId="{88A430D6-B8AA-1373-B420-15A4F7B00234}"/>
          </ac:picMkLst>
        </pc:picChg>
        <pc:cxnChg chg="add mod">
          <ac:chgData name="Hashimoto, Chie / 橋本　知依" userId="d974ff01-1f92-419a-ba7c-6fd3fb8463af" providerId="ADAL" clId="{CEC69B72-61DE-432E-9045-BEB07D4FEFC8}" dt="2023-09-26T07:07:00.894" v="6990" actId="478"/>
          <ac:cxnSpMkLst>
            <pc:docMk/>
            <pc:sldMk cId="3001792241" sldId="327"/>
            <ac:cxnSpMk id="11" creationId="{2CFBE8FE-F4C6-1CE3-D4FD-94553FDA1940}"/>
          </ac:cxnSpMkLst>
        </pc:cxnChg>
        <pc:cxnChg chg="add mod">
          <ac:chgData name="Hashimoto, Chie / 橋本　知依" userId="d974ff01-1f92-419a-ba7c-6fd3fb8463af" providerId="ADAL" clId="{CEC69B72-61DE-432E-9045-BEB07D4FEFC8}" dt="2023-09-26T07:05:21.240" v="6957" actId="164"/>
          <ac:cxnSpMkLst>
            <pc:docMk/>
            <pc:sldMk cId="3001792241" sldId="327"/>
            <ac:cxnSpMk id="12" creationId="{59F0663C-8104-925B-C469-FB42912232B1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08:35.379" v="7067" actId="20577"/>
        <pc:sldMkLst>
          <pc:docMk/>
          <pc:sldMk cId="3855689316" sldId="328"/>
        </pc:sldMkLst>
        <pc:spChg chg="add mod">
          <ac:chgData name="Hashimoto, Chie / 橋本　知依" userId="d974ff01-1f92-419a-ba7c-6fd3fb8463af" providerId="ADAL" clId="{CEC69B72-61DE-432E-9045-BEB07D4FEFC8}" dt="2023-09-13T04:18:43.191" v="3629" actId="1076"/>
          <ac:spMkLst>
            <pc:docMk/>
            <pc:sldMk cId="3855689316" sldId="328"/>
            <ac:spMk id="4" creationId="{DB7DA942-83B7-7330-1696-CA5120615363}"/>
          </ac:spMkLst>
        </pc:spChg>
        <pc:spChg chg="mod">
          <ac:chgData name="Hashimoto, Chie / 橋本　知依" userId="d974ff01-1f92-419a-ba7c-6fd3fb8463af" providerId="ADAL" clId="{CEC69B72-61DE-432E-9045-BEB07D4FEFC8}" dt="2023-09-12T09:16:52.629" v="2707" actId="164"/>
          <ac:spMkLst>
            <pc:docMk/>
            <pc:sldMk cId="3855689316" sldId="328"/>
            <ac:spMk id="17" creationId="{B316CAF4-FCD4-9ACB-602C-A144DBFC036C}"/>
          </ac:spMkLst>
        </pc:spChg>
        <pc:spChg chg="mod">
          <ac:chgData name="Hashimoto, Chie / 橋本　知依" userId="d974ff01-1f92-419a-ba7c-6fd3fb8463af" providerId="ADAL" clId="{CEC69B72-61DE-432E-9045-BEB07D4FEFC8}" dt="2023-09-12T09:16:52.629" v="2707" actId="164"/>
          <ac:spMkLst>
            <pc:docMk/>
            <pc:sldMk cId="3855689316" sldId="328"/>
            <ac:spMk id="18" creationId="{BBABFC79-3A7D-4354-404A-91456657F4FB}"/>
          </ac:spMkLst>
        </pc:spChg>
        <pc:spChg chg="del">
          <ac:chgData name="Hashimoto, Chie / 橋本　知依" userId="d974ff01-1f92-419a-ba7c-6fd3fb8463af" providerId="ADAL" clId="{CEC69B72-61DE-432E-9045-BEB07D4FEFC8}" dt="2023-09-12T09:16:56.558" v="2709" actId="478"/>
          <ac:spMkLst>
            <pc:docMk/>
            <pc:sldMk cId="3855689316" sldId="328"/>
            <ac:spMk id="22" creationId="{B64EDA99-177C-459E-DC48-F39DC867C855}"/>
          </ac:spMkLst>
        </pc:spChg>
        <pc:spChg chg="mod">
          <ac:chgData name="Hashimoto, Chie / 橋本　知依" userId="d974ff01-1f92-419a-ba7c-6fd3fb8463af" providerId="ADAL" clId="{CEC69B72-61DE-432E-9045-BEB07D4FEFC8}" dt="2023-09-13T04:18:43.191" v="3629" actId="1076"/>
          <ac:spMkLst>
            <pc:docMk/>
            <pc:sldMk cId="3855689316" sldId="328"/>
            <ac:spMk id="27" creationId="{BEA0EE62-0582-B3F7-F03C-911F97C78A7B}"/>
          </ac:spMkLst>
        </pc:spChg>
        <pc:grpChg chg="add mod">
          <ac:chgData name="Hashimoto, Chie / 橋本　知依" userId="d974ff01-1f92-419a-ba7c-6fd3fb8463af" providerId="ADAL" clId="{CEC69B72-61DE-432E-9045-BEB07D4FEFC8}" dt="2023-09-13T04:18:43.191" v="3629" actId="1076"/>
          <ac:grpSpMkLst>
            <pc:docMk/>
            <pc:sldMk cId="3855689316" sldId="328"/>
            <ac:grpSpMk id="2" creationId="{C03D44D3-B51E-7D67-8175-4CBB490D3B70}"/>
          </ac:grpSpMkLst>
        </pc:grpChg>
        <pc:grpChg chg="mod">
          <ac:chgData name="Hashimoto, Chie / 橋本　知依" userId="d974ff01-1f92-419a-ba7c-6fd3fb8463af" providerId="ADAL" clId="{CEC69B72-61DE-432E-9045-BEB07D4FEFC8}" dt="2023-09-12T09:16:52.629" v="2707" actId="164"/>
          <ac:grpSpMkLst>
            <pc:docMk/>
            <pc:sldMk cId="3855689316" sldId="328"/>
            <ac:grpSpMk id="15" creationId="{A1EB7960-60B8-BC4A-B7B0-B1009EE42956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8:35.379" v="7067" actId="20577"/>
          <ac:graphicFrameMkLst>
            <pc:docMk/>
            <pc:sldMk cId="3855689316" sldId="328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CEC69B72-61DE-432E-9045-BEB07D4FEFC8}" dt="2023-09-12T09:16:52.629" v="2707" actId="164"/>
          <ac:picMkLst>
            <pc:docMk/>
            <pc:sldMk cId="3855689316" sldId="328"/>
            <ac:picMk id="5" creationId="{B20297D4-F2F2-D17F-14E1-D5CFC8392E41}"/>
          </ac:picMkLst>
        </pc:picChg>
        <pc:picChg chg="mod">
          <ac:chgData name="Hashimoto, Chie / 橋本　知依" userId="d974ff01-1f92-419a-ba7c-6fd3fb8463af" providerId="ADAL" clId="{CEC69B72-61DE-432E-9045-BEB07D4FEFC8}" dt="2023-09-12T09:16:52.629" v="2707" actId="164"/>
          <ac:picMkLst>
            <pc:docMk/>
            <pc:sldMk cId="3855689316" sldId="328"/>
            <ac:picMk id="9" creationId="{3440F271-BC65-FB2F-F8D0-C7BC46D7037C}"/>
          </ac:picMkLst>
        </pc:picChg>
        <pc:cxnChg chg="mod">
          <ac:chgData name="Hashimoto, Chie / 橋本　知依" userId="d974ff01-1f92-419a-ba7c-6fd3fb8463af" providerId="ADAL" clId="{CEC69B72-61DE-432E-9045-BEB07D4FEFC8}" dt="2023-09-12T09:16:52.629" v="2707" actId="164"/>
          <ac:cxnSpMkLst>
            <pc:docMk/>
            <pc:sldMk cId="3855689316" sldId="328"/>
            <ac:cxnSpMk id="19" creationId="{23CF319B-769A-909C-EDAA-50B390F19F99}"/>
          </ac:cxnSpMkLst>
        </pc:cxnChg>
        <pc:cxnChg chg="mod">
          <ac:chgData name="Hashimoto, Chie / 橋本　知依" userId="d974ff01-1f92-419a-ba7c-6fd3fb8463af" providerId="ADAL" clId="{CEC69B72-61DE-432E-9045-BEB07D4FEFC8}" dt="2023-09-12T09:16:52.629" v="2707" actId="164"/>
          <ac:cxnSpMkLst>
            <pc:docMk/>
            <pc:sldMk cId="3855689316" sldId="328"/>
            <ac:cxnSpMk id="24" creationId="{8E8BC20D-D2FA-79D9-AB2A-AA571A0EE371}"/>
          </ac:cxnSpMkLst>
        </pc:cxnChg>
      </pc:sldChg>
      <pc:sldChg chg="delSp new del mod">
        <pc:chgData name="Hashimoto, Chie / 橋本　知依" userId="d974ff01-1f92-419a-ba7c-6fd3fb8463af" providerId="ADAL" clId="{CEC69B72-61DE-432E-9045-BEB07D4FEFC8}" dt="2023-09-25T23:47:30.211" v="3731" actId="47"/>
        <pc:sldMkLst>
          <pc:docMk/>
          <pc:sldMk cId="981623921" sldId="329"/>
        </pc:sldMkLst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2" creationId="{769BFFD9-84B2-1726-F804-EC52B3D2DAC3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3" creationId="{7593802C-A45A-63CB-ACF3-F1BEE3609D08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4" creationId="{D431FE1C-3ECD-5073-78F7-0023F9C8211E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5" creationId="{92CFC14B-4A22-A0D1-EA89-88F7EB7EA20B}"/>
          </ac:spMkLst>
        </pc:spChg>
      </pc:sldChg>
      <pc:sldChg chg="addSp delSp modSp add del mod">
        <pc:chgData name="Hashimoto, Chie / 橋本　知依" userId="d974ff01-1f92-419a-ba7c-6fd3fb8463af" providerId="ADAL" clId="{CEC69B72-61DE-432E-9045-BEB07D4FEFC8}" dt="2023-09-26T07:07:22.327" v="6996" actId="47"/>
        <pc:sldMkLst>
          <pc:docMk/>
          <pc:sldMk cId="1541515246" sldId="329"/>
        </pc:sldMkLst>
        <pc:spChg chg="add del mod">
          <ac:chgData name="Hashimoto, Chie / 橋本　知依" userId="d974ff01-1f92-419a-ba7c-6fd3fb8463af" providerId="ADAL" clId="{CEC69B72-61DE-432E-9045-BEB07D4FEFC8}" dt="2023-09-26T07:05:16.284" v="6955" actId="21"/>
          <ac:spMkLst>
            <pc:docMk/>
            <pc:sldMk cId="1541515246" sldId="329"/>
            <ac:spMk id="9" creationId="{278FB008-2CCE-C668-4B79-4A707F70BFDC}"/>
          </ac:spMkLst>
        </pc:spChg>
        <pc:spChg chg="add del mod">
          <ac:chgData name="Hashimoto, Chie / 橋本　知依" userId="d974ff01-1f92-419a-ba7c-6fd3fb8463af" providerId="ADAL" clId="{CEC69B72-61DE-432E-9045-BEB07D4FEFC8}" dt="2023-09-26T07:05:16.284" v="6955" actId="21"/>
          <ac:spMkLst>
            <pc:docMk/>
            <pc:sldMk cId="1541515246" sldId="329"/>
            <ac:spMk id="13" creationId="{66CC4304-DBF3-E06C-C5C2-7A7B15196AC3}"/>
          </ac:spMkLst>
        </pc:spChg>
        <pc:graphicFrameChg chg="add del mod modGraphic">
          <ac:chgData name="Hashimoto, Chie / 橋本　知依" userId="d974ff01-1f92-419a-ba7c-6fd3fb8463af" providerId="ADAL" clId="{CEC69B72-61DE-432E-9045-BEB07D4FEFC8}" dt="2023-09-26T00:39:41.508" v="4200" actId="20577"/>
          <ac:graphicFrameMkLst>
            <pc:docMk/>
            <pc:sldMk cId="1541515246" sldId="329"/>
            <ac:graphicFrameMk id="8" creationId="{07219AAD-97A6-3628-5ADC-E4FDDF648FDB}"/>
          </ac:graphicFrameMkLst>
        </pc:graphicFrameChg>
        <pc:picChg chg="add del mod">
          <ac:chgData name="Hashimoto, Chie / 橋本　知依" userId="d974ff01-1f92-419a-ba7c-6fd3fb8463af" providerId="ADAL" clId="{CEC69B72-61DE-432E-9045-BEB07D4FEFC8}" dt="2023-09-26T07:05:16.284" v="6955" actId="21"/>
          <ac:picMkLst>
            <pc:docMk/>
            <pc:sldMk cId="1541515246" sldId="329"/>
            <ac:picMk id="3" creationId="{BD777D6E-7FF9-10A8-22D6-752153209459}"/>
          </ac:picMkLst>
        </pc:picChg>
        <pc:picChg chg="add del mod">
          <ac:chgData name="Hashimoto, Chie / 橋本　知依" userId="d974ff01-1f92-419a-ba7c-6fd3fb8463af" providerId="ADAL" clId="{CEC69B72-61DE-432E-9045-BEB07D4FEFC8}" dt="2023-09-26T00:20:49.640" v="3976"/>
          <ac:picMkLst>
            <pc:docMk/>
            <pc:sldMk cId="1541515246" sldId="329"/>
            <ac:picMk id="4" creationId="{955C9C5C-93AB-B309-B548-0DDD70AE3A12}"/>
          </ac:picMkLst>
        </pc:picChg>
        <pc:picChg chg="add del mod">
          <ac:chgData name="Hashimoto, Chie / 橋本　知依" userId="d974ff01-1f92-419a-ba7c-6fd3fb8463af" providerId="ADAL" clId="{CEC69B72-61DE-432E-9045-BEB07D4FEFC8}" dt="2023-09-26T07:05:16.284" v="6955" actId="21"/>
          <ac:picMkLst>
            <pc:docMk/>
            <pc:sldMk cId="1541515246" sldId="329"/>
            <ac:picMk id="7" creationId="{ECACED21-7080-70BA-06AD-31640C742C9A}"/>
          </ac:picMkLst>
        </pc:picChg>
        <pc:cxnChg chg="add del mod">
          <ac:chgData name="Hashimoto, Chie / 橋本　知依" userId="d974ff01-1f92-419a-ba7c-6fd3fb8463af" providerId="ADAL" clId="{CEC69B72-61DE-432E-9045-BEB07D4FEFC8}" dt="2023-09-26T07:05:16.284" v="6955" actId="21"/>
          <ac:cxnSpMkLst>
            <pc:docMk/>
            <pc:sldMk cId="1541515246" sldId="329"/>
            <ac:cxnSpMk id="10" creationId="{32259B52-2BB6-9088-DCB5-7507F1CC6668}"/>
          </ac:cxnSpMkLst>
        </pc:cxnChg>
      </pc:sldChg>
      <pc:sldChg chg="addSp modSp add del mod">
        <pc:chgData name="Hashimoto, Chie / 橋本　知依" userId="d974ff01-1f92-419a-ba7c-6fd3fb8463af" providerId="ADAL" clId="{CEC69B72-61DE-432E-9045-BEB07D4FEFC8}" dt="2023-09-26T07:04:45.565" v="6953" actId="47"/>
        <pc:sldMkLst>
          <pc:docMk/>
          <pc:sldMk cId="2043304112" sldId="330"/>
        </pc:sldMkLst>
        <pc:graphicFrameChg chg="mod modGraphic">
          <ac:chgData name="Hashimoto, Chie / 橋本　知依" userId="d974ff01-1f92-419a-ba7c-6fd3fb8463af" providerId="ADAL" clId="{CEC69B72-61DE-432E-9045-BEB07D4FEFC8}" dt="2023-09-26T00:39:36.402" v="4199" actId="6549"/>
          <ac:graphicFrameMkLst>
            <pc:docMk/>
            <pc:sldMk cId="2043304112" sldId="330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0:27:56.351" v="4191" actId="1076"/>
          <ac:picMkLst>
            <pc:docMk/>
            <pc:sldMk cId="2043304112" sldId="330"/>
            <ac:picMk id="3" creationId="{8CFCF54C-5498-3D84-7B83-4D6EE3CC3C10}"/>
          </ac:picMkLst>
        </pc:picChg>
      </pc:sldChg>
      <pc:sldChg chg="addSp delSp modSp add mod">
        <pc:chgData name="Hashimoto, Chie / 橋本　知依" userId="d974ff01-1f92-419a-ba7c-6fd3fb8463af" providerId="ADAL" clId="{CEC69B72-61DE-432E-9045-BEB07D4FEFC8}" dt="2023-09-26T07:13:57.476" v="7226" actId="20577"/>
        <pc:sldMkLst>
          <pc:docMk/>
          <pc:sldMk cId="3792151018" sldId="331"/>
        </pc:sldMkLst>
        <pc:spChg chg="del">
          <ac:chgData name="Hashimoto, Chie / 橋本　知依" userId="d974ff01-1f92-419a-ba7c-6fd3fb8463af" providerId="ADAL" clId="{CEC69B72-61DE-432E-9045-BEB07D4FEFC8}" dt="2023-09-26T01:09:49.637" v="5030" actId="478"/>
          <ac:spMkLst>
            <pc:docMk/>
            <pc:sldMk cId="3792151018" sldId="331"/>
            <ac:spMk id="9" creationId="{278FB008-2CCE-C668-4B79-4A707F70BFDC}"/>
          </ac:spMkLst>
        </pc:spChg>
        <pc:spChg chg="add del">
          <ac:chgData name="Hashimoto, Chie / 橋本　知依" userId="d974ff01-1f92-419a-ba7c-6fd3fb8463af" providerId="ADAL" clId="{CEC69B72-61DE-432E-9045-BEB07D4FEFC8}" dt="2023-09-26T01:09:48.292" v="5029" actId="478"/>
          <ac:spMkLst>
            <pc:docMk/>
            <pc:sldMk cId="3792151018" sldId="331"/>
            <ac:spMk id="13" creationId="{66CC4304-DBF3-E06C-C5C2-7A7B15196AC3}"/>
          </ac:spMkLst>
        </pc:spChg>
        <pc:graphicFrameChg chg="mod modGraphic">
          <ac:chgData name="Hashimoto, Chie / 橋本　知依" userId="d974ff01-1f92-419a-ba7c-6fd3fb8463af" providerId="ADAL" clId="{CEC69B72-61DE-432E-9045-BEB07D4FEFC8}" dt="2023-09-26T07:13:57.476" v="7226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add del">
          <ac:chgData name="Hashimoto, Chie / 橋本　知依" userId="d974ff01-1f92-419a-ba7c-6fd3fb8463af" providerId="ADAL" clId="{CEC69B72-61DE-432E-9045-BEB07D4FEFC8}" dt="2023-09-26T00:39:28.960" v="4195" actId="478"/>
          <ac:picMkLst>
            <pc:docMk/>
            <pc:sldMk cId="3792151018" sldId="331"/>
            <ac:picMk id="3" creationId="{BD777D6E-7FF9-10A8-22D6-752153209459}"/>
          </ac:picMkLst>
        </pc:picChg>
        <pc:picChg chg="add del">
          <ac:chgData name="Hashimoto, Chie / 橋本　知依" userId="d974ff01-1f92-419a-ba7c-6fd3fb8463af" providerId="ADAL" clId="{CEC69B72-61DE-432E-9045-BEB07D4FEFC8}" dt="2023-09-26T00:39:28.960" v="4195" actId="478"/>
          <ac:picMkLst>
            <pc:docMk/>
            <pc:sldMk cId="3792151018" sldId="331"/>
            <ac:picMk id="7" creationId="{ECACED21-7080-70BA-06AD-31640C742C9A}"/>
          </ac:picMkLst>
        </pc:picChg>
        <pc:cxnChg chg="add del mod">
          <ac:chgData name="Hashimoto, Chie / 橋本　知依" userId="d974ff01-1f92-419a-ba7c-6fd3fb8463af" providerId="ADAL" clId="{CEC69B72-61DE-432E-9045-BEB07D4FEFC8}" dt="2023-09-26T01:09:50.240" v="5031" actId="478"/>
          <ac:cxnSpMkLst>
            <pc:docMk/>
            <pc:sldMk cId="3792151018" sldId="331"/>
            <ac:cxnSpMk id="10" creationId="{32259B52-2BB6-9088-DCB5-7507F1CC6668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09:18.194" v="7071" actId="20577"/>
        <pc:sldMkLst>
          <pc:docMk/>
          <pc:sldMk cId="2146032486" sldId="332"/>
        </pc:sldMkLst>
        <pc:spChg chg="add mod">
          <ac:chgData name="Hashimoto, Chie / 橋本　知依" userId="d974ff01-1f92-419a-ba7c-6fd3fb8463af" providerId="ADAL" clId="{CEC69B72-61DE-432E-9045-BEB07D4FEFC8}" dt="2023-09-26T02:07:48.426" v="5842" actId="14100"/>
          <ac:spMkLst>
            <pc:docMk/>
            <pc:sldMk cId="2146032486" sldId="332"/>
            <ac:spMk id="5" creationId="{9B965895-68D2-9B52-9DBA-1F45A673C88E}"/>
          </ac:spMkLst>
        </pc:spChg>
        <pc:spChg chg="add mod">
          <ac:chgData name="Hashimoto, Chie / 橋本　知依" userId="d974ff01-1f92-419a-ba7c-6fd3fb8463af" providerId="ADAL" clId="{CEC69B72-61DE-432E-9045-BEB07D4FEFC8}" dt="2023-09-26T02:08:26.599" v="5960" actId="20577"/>
          <ac:spMkLst>
            <pc:docMk/>
            <pc:sldMk cId="2146032486" sldId="332"/>
            <ac:spMk id="7" creationId="{FEF36CF5-FFB4-CDD6-80B7-CF2960CD1E4F}"/>
          </ac:spMkLst>
        </pc:spChg>
        <pc:spChg chg="add del mod">
          <ac:chgData name="Hashimoto, Chie / 橋本　知依" userId="d974ff01-1f92-419a-ba7c-6fd3fb8463af" providerId="ADAL" clId="{CEC69B72-61DE-432E-9045-BEB07D4FEFC8}" dt="2023-09-26T02:12:07.251" v="6056"/>
          <ac:spMkLst>
            <pc:docMk/>
            <pc:sldMk cId="2146032486" sldId="332"/>
            <ac:spMk id="11" creationId="{903577AE-5439-05DF-5741-7F93AA10D81B}"/>
          </ac:spMkLst>
        </pc:spChg>
        <pc:spChg chg="add mod">
          <ac:chgData name="Hashimoto, Chie / 橋本　知依" userId="d974ff01-1f92-419a-ba7c-6fd3fb8463af" providerId="ADAL" clId="{CEC69B72-61DE-432E-9045-BEB07D4FEFC8}" dt="2023-09-26T02:12:20.883" v="6060" actId="1076"/>
          <ac:spMkLst>
            <pc:docMk/>
            <pc:sldMk cId="2146032486" sldId="332"/>
            <ac:spMk id="13" creationId="{6D0E5B90-2C7E-A916-8BDF-2AFAB97AF93C}"/>
          </ac:spMkLst>
        </pc:spChg>
        <pc:graphicFrameChg chg="mod modGraphic">
          <ac:chgData name="Hashimoto, Chie / 橋本　知依" userId="d974ff01-1f92-419a-ba7c-6fd3fb8463af" providerId="ADAL" clId="{CEC69B72-61DE-432E-9045-BEB07D4FEFC8}" dt="2023-09-26T07:09:18.194" v="7071" actId="20577"/>
          <ac:graphicFrameMkLst>
            <pc:docMk/>
            <pc:sldMk cId="2146032486" sldId="332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CEC69B72-61DE-432E-9045-BEB07D4FEFC8}" dt="2023-09-26T01:55:22.683" v="5545" actId="478"/>
          <ac:picMkLst>
            <pc:docMk/>
            <pc:sldMk cId="2146032486" sldId="332"/>
            <ac:picMk id="3" creationId="{8CFCF54C-5498-3D84-7B83-4D6EE3CC3C10}"/>
          </ac:picMkLst>
        </pc:picChg>
        <pc:picChg chg="add mod">
          <ac:chgData name="Hashimoto, Chie / 橋本　知依" userId="d974ff01-1f92-419a-ba7c-6fd3fb8463af" providerId="ADAL" clId="{CEC69B72-61DE-432E-9045-BEB07D4FEFC8}" dt="2023-09-26T02:07:02.276" v="5749" actId="1076"/>
          <ac:picMkLst>
            <pc:docMk/>
            <pc:sldMk cId="2146032486" sldId="332"/>
            <ac:picMk id="4" creationId="{59CDC3D2-A17E-66FA-E2D8-7F315EB3A886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12:04.542" v="6054" actId="1076"/>
          <ac:picMkLst>
            <pc:docMk/>
            <pc:sldMk cId="2146032486" sldId="332"/>
            <ac:picMk id="10" creationId="{FA377643-1B22-6053-E889-3C024D5DF1E9}"/>
          </ac:picMkLst>
        </pc:picChg>
        <pc:picChg chg="add mod ord">
          <ac:chgData name="Hashimoto, Chie / 橋本　知依" userId="d974ff01-1f92-419a-ba7c-6fd3fb8463af" providerId="ADAL" clId="{CEC69B72-61DE-432E-9045-BEB07D4FEFC8}" dt="2023-09-26T02:12:25.528" v="6063" actId="1076"/>
          <ac:picMkLst>
            <pc:docMk/>
            <pc:sldMk cId="2146032486" sldId="332"/>
            <ac:picMk id="12" creationId="{5C676528-979F-8D7C-96FF-BE0958571D49}"/>
          </ac:picMkLst>
        </pc:picChg>
      </pc:sldChg>
      <pc:sldChg chg="new del">
        <pc:chgData name="Hashimoto, Chie / 橋本　知依" userId="d974ff01-1f92-419a-ba7c-6fd3fb8463af" providerId="ADAL" clId="{CEC69B72-61DE-432E-9045-BEB07D4FEFC8}" dt="2023-09-26T01:54:57.112" v="5541" actId="47"/>
        <pc:sldMkLst>
          <pc:docMk/>
          <pc:sldMk cId="3764789913" sldId="332"/>
        </pc:sldMkLst>
      </pc:sldChg>
      <pc:sldChg chg="addSp delSp modSp add mod">
        <pc:chgData name="Hashimoto, Chie / 橋本　知依" userId="d974ff01-1f92-419a-ba7c-6fd3fb8463af" providerId="ADAL" clId="{CEC69B72-61DE-432E-9045-BEB07D4FEFC8}" dt="2023-09-26T07:09:20.217" v="7073" actId="20577"/>
        <pc:sldMkLst>
          <pc:docMk/>
          <pc:sldMk cId="2241326893" sldId="333"/>
        </pc:sldMkLst>
        <pc:spChg chg="del">
          <ac:chgData name="Hashimoto, Chie / 橋本　知依" userId="d974ff01-1f92-419a-ba7c-6fd3fb8463af" providerId="ADAL" clId="{CEC69B72-61DE-432E-9045-BEB07D4FEFC8}" dt="2023-09-26T02:14:28.680" v="6065" actId="478"/>
          <ac:spMkLst>
            <pc:docMk/>
            <pc:sldMk cId="2241326893" sldId="333"/>
            <ac:spMk id="5" creationId="{9B965895-68D2-9B52-9DBA-1F45A673C88E}"/>
          </ac:spMkLst>
        </pc:spChg>
        <pc:spChg chg="del">
          <ac:chgData name="Hashimoto, Chie / 橋本　知依" userId="d974ff01-1f92-419a-ba7c-6fd3fb8463af" providerId="ADAL" clId="{CEC69B72-61DE-432E-9045-BEB07D4FEFC8}" dt="2023-09-26T02:14:37.471" v="6069" actId="478"/>
          <ac:spMkLst>
            <pc:docMk/>
            <pc:sldMk cId="2241326893" sldId="333"/>
            <ac:spMk id="7" creationId="{FEF36CF5-FFB4-CDD6-80B7-CF2960CD1E4F}"/>
          </ac:spMkLst>
        </pc:spChg>
        <pc:spChg chg="del">
          <ac:chgData name="Hashimoto, Chie / 橋本　知依" userId="d974ff01-1f92-419a-ba7c-6fd3fb8463af" providerId="ADAL" clId="{CEC69B72-61DE-432E-9045-BEB07D4FEFC8}" dt="2023-09-26T02:16:26.980" v="6190" actId="478"/>
          <ac:spMkLst>
            <pc:docMk/>
            <pc:sldMk cId="2241326893" sldId="333"/>
            <ac:spMk id="13" creationId="{6D0E5B90-2C7E-A916-8BDF-2AFAB97AF93C}"/>
          </ac:spMkLst>
        </pc:spChg>
        <pc:spChg chg="add mod">
          <ac:chgData name="Hashimoto, Chie / 橋本　知依" userId="d974ff01-1f92-419a-ba7c-6fd3fb8463af" providerId="ADAL" clId="{CEC69B72-61DE-432E-9045-BEB07D4FEFC8}" dt="2023-09-26T02:17:31.525" v="6196" actId="1076"/>
          <ac:spMkLst>
            <pc:docMk/>
            <pc:sldMk cId="2241326893" sldId="333"/>
            <ac:spMk id="15" creationId="{027486A5-F98F-A8B2-FA43-A5B15A227633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1" creationId="{96DB8264-927E-25AC-FD44-DF6C2D62AC1C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3" creationId="{4A6FF479-584B-EBA4-4453-D82A0EE09609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6" creationId="{90EEF916-0643-EA14-FC8C-61AAD9B0B68F}"/>
          </ac:spMkLst>
        </pc:spChg>
        <pc:spChg chg="add mod">
          <ac:chgData name="Hashimoto, Chie / 橋本　知依" userId="d974ff01-1f92-419a-ba7c-6fd3fb8463af" providerId="ADAL" clId="{CEC69B72-61DE-432E-9045-BEB07D4FEFC8}" dt="2023-09-26T02:27:30.287" v="6531" actId="14100"/>
          <ac:spMkLst>
            <pc:docMk/>
            <pc:sldMk cId="2241326893" sldId="333"/>
            <ac:spMk id="31" creationId="{4279095C-39A7-B223-510E-AB90EA720BD9}"/>
          </ac:spMkLst>
        </pc:spChg>
        <pc:spChg chg="add mod">
          <ac:chgData name="Hashimoto, Chie / 橋本　知依" userId="d974ff01-1f92-419a-ba7c-6fd3fb8463af" providerId="ADAL" clId="{CEC69B72-61DE-432E-9045-BEB07D4FEFC8}" dt="2023-09-26T02:31:26.906" v="6591" actId="1076"/>
          <ac:spMkLst>
            <pc:docMk/>
            <pc:sldMk cId="2241326893" sldId="333"/>
            <ac:spMk id="35" creationId="{0AE92C65-8825-CF03-9F0E-06584D444E4F}"/>
          </ac:spMkLst>
        </pc:spChg>
        <pc:grpChg chg="add mod">
          <ac:chgData name="Hashimoto, Chie / 橋本　知依" userId="d974ff01-1f92-419a-ba7c-6fd3fb8463af" providerId="ADAL" clId="{CEC69B72-61DE-432E-9045-BEB07D4FEFC8}" dt="2023-09-26T02:22:29.455" v="6339" actId="1076"/>
          <ac:grpSpMkLst>
            <pc:docMk/>
            <pc:sldMk cId="2241326893" sldId="333"/>
            <ac:grpSpMk id="28" creationId="{E9A80EC8-5BC9-696A-6224-DD4F7EE70608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9:20.217" v="7073" actId="20577"/>
          <ac:graphicFrameMkLst>
            <pc:docMk/>
            <pc:sldMk cId="2241326893" sldId="333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2:17:27.379" v="6194" actId="732"/>
          <ac:picMkLst>
            <pc:docMk/>
            <pc:sldMk cId="2241326893" sldId="333"/>
            <ac:picMk id="3" creationId="{A6AEAA01-E298-C2E5-D8E0-527315B1A56E}"/>
          </ac:picMkLst>
        </pc:picChg>
        <pc:picChg chg="del">
          <ac:chgData name="Hashimoto, Chie / 橋本　知依" userId="d974ff01-1f92-419a-ba7c-6fd3fb8463af" providerId="ADAL" clId="{CEC69B72-61DE-432E-9045-BEB07D4FEFC8}" dt="2023-09-26T02:14:28.680" v="6065" actId="478"/>
          <ac:picMkLst>
            <pc:docMk/>
            <pc:sldMk cId="2241326893" sldId="333"/>
            <ac:picMk id="4" creationId="{59CDC3D2-A17E-66FA-E2D8-7F315EB3A886}"/>
          </ac:picMkLst>
        </pc:picChg>
        <pc:picChg chg="del">
          <ac:chgData name="Hashimoto, Chie / 橋本　知依" userId="d974ff01-1f92-419a-ba7c-6fd3fb8463af" providerId="ADAL" clId="{CEC69B72-61DE-432E-9045-BEB07D4FEFC8}" dt="2023-09-26T02:14:29.328" v="6066" actId="478"/>
          <ac:picMkLst>
            <pc:docMk/>
            <pc:sldMk cId="2241326893" sldId="333"/>
            <ac:picMk id="10" creationId="{FA377643-1B22-6053-E889-3C024D5DF1E9}"/>
          </ac:picMkLst>
        </pc:picChg>
        <pc:picChg chg="del">
          <ac:chgData name="Hashimoto, Chie / 橋本　知依" userId="d974ff01-1f92-419a-ba7c-6fd3fb8463af" providerId="ADAL" clId="{CEC69B72-61DE-432E-9045-BEB07D4FEFC8}" dt="2023-09-26T02:14:30.084" v="6067" actId="478"/>
          <ac:picMkLst>
            <pc:docMk/>
            <pc:sldMk cId="2241326893" sldId="333"/>
            <ac:picMk id="12" creationId="{5C676528-979F-8D7C-96FF-BE0958571D49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2:28.282" v="6338" actId="164"/>
          <ac:picMkLst>
            <pc:docMk/>
            <pc:sldMk cId="2241326893" sldId="333"/>
            <ac:picMk id="17" creationId="{275BD719-ECB0-5BA1-1E06-960AA2CA31E2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2:28.282" v="6338" actId="164"/>
          <ac:picMkLst>
            <pc:docMk/>
            <pc:sldMk cId="2241326893" sldId="333"/>
            <ac:picMk id="19" creationId="{D966E4CE-416C-3A65-D452-0EC7C1A76FE9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7:23.491" v="6528" actId="1076"/>
          <ac:picMkLst>
            <pc:docMk/>
            <pc:sldMk cId="2241326893" sldId="333"/>
            <ac:picMk id="30" creationId="{E59F192A-5128-DC06-0A11-20A83D349909}"/>
          </ac:picMkLst>
        </pc:picChg>
        <pc:cxnChg chg="add mod">
          <ac:chgData name="Hashimoto, Chie / 橋本　知依" userId="d974ff01-1f92-419a-ba7c-6fd3fb8463af" providerId="ADAL" clId="{CEC69B72-61DE-432E-9045-BEB07D4FEFC8}" dt="2023-09-26T02:17:30.274" v="6195" actId="1076"/>
          <ac:cxnSpMkLst>
            <pc:docMk/>
            <pc:sldMk cId="2241326893" sldId="333"/>
            <ac:cxnSpMk id="11" creationId="{88A686F5-3CA9-743A-FEA1-11D3C1C514BD}"/>
          </ac:cxnSpMkLst>
        </pc:cxnChg>
        <pc:cxnChg chg="add mod">
          <ac:chgData name="Hashimoto, Chie / 橋本　知依" userId="d974ff01-1f92-419a-ba7c-6fd3fb8463af" providerId="ADAL" clId="{CEC69B72-61DE-432E-9045-BEB07D4FEFC8}" dt="2023-09-26T02:22:28.282" v="6338" actId="164"/>
          <ac:cxnSpMkLst>
            <pc:docMk/>
            <pc:sldMk cId="2241326893" sldId="333"/>
            <ac:cxnSpMk id="20" creationId="{6D995B42-B281-1EF1-4494-5F00254D67D1}"/>
          </ac:cxnSpMkLst>
        </pc:cxnChg>
        <pc:cxnChg chg="add mod">
          <ac:chgData name="Hashimoto, Chie / 橋本　知依" userId="d974ff01-1f92-419a-ba7c-6fd3fb8463af" providerId="ADAL" clId="{CEC69B72-61DE-432E-9045-BEB07D4FEFC8}" dt="2023-09-26T02:30:22.414" v="6534" actId="14100"/>
          <ac:cxnSpMkLst>
            <pc:docMk/>
            <pc:sldMk cId="2241326893" sldId="333"/>
            <ac:cxnSpMk id="32" creationId="{AFC21C73-0566-BCB4-F8F8-A3206C1DB208}"/>
          </ac:cxnSpMkLst>
        </pc:cxnChg>
      </pc:sldChg>
      <pc:sldChg chg="addSp delSp new del mod">
        <pc:chgData name="Hashimoto, Chie / 橋本　知依" userId="d974ff01-1f92-419a-ba7c-6fd3fb8463af" providerId="ADAL" clId="{CEC69B72-61DE-432E-9045-BEB07D4FEFC8}" dt="2023-09-26T05:52:10.193" v="6598" actId="47"/>
        <pc:sldMkLst>
          <pc:docMk/>
          <pc:sldMk cId="2862120742" sldId="334"/>
        </pc:sldMkLst>
        <pc:picChg chg="add del">
          <ac:chgData name="Hashimoto, Chie / 橋本　知依" userId="d974ff01-1f92-419a-ba7c-6fd3fb8463af" providerId="ADAL" clId="{CEC69B72-61DE-432E-9045-BEB07D4FEFC8}" dt="2023-09-26T05:52:02.059" v="6596" actId="21"/>
          <ac:picMkLst>
            <pc:docMk/>
            <pc:sldMk cId="2862120742" sldId="334"/>
            <ac:picMk id="7" creationId="{34F23AB4-4668-0125-3E89-B9E973128062}"/>
          </ac:picMkLst>
        </pc:picChg>
      </pc:sldChg>
      <pc:sldChg chg="addSp delSp modSp add mod">
        <pc:chgData name="Hashimoto, Chie / 橋本　知依" userId="d974ff01-1f92-419a-ba7c-6fd3fb8463af" providerId="ADAL" clId="{CEC69B72-61DE-432E-9045-BEB07D4FEFC8}" dt="2023-09-26T05:58:15.272" v="6950" actId="14100"/>
        <pc:sldMkLst>
          <pc:docMk/>
          <pc:sldMk cId="2257314426" sldId="335"/>
        </pc:sldMkLst>
        <pc:spChg chg="del">
          <ac:chgData name="Hashimoto, Chie / 橋本　知依" userId="d974ff01-1f92-419a-ba7c-6fd3fb8463af" providerId="ADAL" clId="{CEC69B72-61DE-432E-9045-BEB07D4FEFC8}" dt="2023-09-26T05:51:58.023" v="6595" actId="478"/>
          <ac:spMkLst>
            <pc:docMk/>
            <pc:sldMk cId="2257314426" sldId="335"/>
            <ac:spMk id="4" creationId="{DB7DA942-83B7-7330-1696-CA5120615363}"/>
          </ac:spMkLst>
        </pc:spChg>
        <pc:spChg chg="add mod">
          <ac:chgData name="Hashimoto, Chie / 橋本　知依" userId="d974ff01-1f92-419a-ba7c-6fd3fb8463af" providerId="ADAL" clId="{CEC69B72-61DE-432E-9045-BEB07D4FEFC8}" dt="2023-09-26T05:52:48.768" v="6646" actId="1076"/>
          <ac:spMkLst>
            <pc:docMk/>
            <pc:sldMk cId="2257314426" sldId="335"/>
            <ac:spMk id="13" creationId="{27DBB4F9-E8FD-A842-1319-C185B88AA9C0}"/>
          </ac:spMkLst>
        </pc:spChg>
        <pc:spChg chg="add mod">
          <ac:chgData name="Hashimoto, Chie / 橋本　知依" userId="d974ff01-1f92-419a-ba7c-6fd3fb8463af" providerId="ADAL" clId="{CEC69B72-61DE-432E-9045-BEB07D4FEFC8}" dt="2023-09-26T05:54:44.560" v="6765" actId="164"/>
          <ac:spMkLst>
            <pc:docMk/>
            <pc:sldMk cId="2257314426" sldId="335"/>
            <ac:spMk id="14" creationId="{79EC39AA-6C61-466A-40AC-37A276BAE84B}"/>
          </ac:spMkLst>
        </pc:spChg>
        <pc:spChg chg="add mod">
          <ac:chgData name="Hashimoto, Chie / 橋本　知依" userId="d974ff01-1f92-419a-ba7c-6fd3fb8463af" providerId="ADAL" clId="{CEC69B72-61DE-432E-9045-BEB07D4FEFC8}" dt="2023-09-26T05:58:15.272" v="6950" actId="14100"/>
          <ac:spMkLst>
            <pc:docMk/>
            <pc:sldMk cId="2257314426" sldId="335"/>
            <ac:spMk id="16" creationId="{5A52FFA9-A931-77C3-3820-4365CA337CC5}"/>
          </ac:spMkLst>
        </pc:spChg>
        <pc:spChg chg="add mod">
          <ac:chgData name="Hashimoto, Chie / 橋本　知依" userId="d974ff01-1f92-419a-ba7c-6fd3fb8463af" providerId="ADAL" clId="{CEC69B72-61DE-432E-9045-BEB07D4FEFC8}" dt="2023-09-26T05:57:18.436" v="6887" actId="164"/>
          <ac:spMkLst>
            <pc:docMk/>
            <pc:sldMk cId="2257314426" sldId="335"/>
            <ac:spMk id="21" creationId="{0048B84F-2535-CE80-245B-77FC25AEBA87}"/>
          </ac:spMkLst>
        </pc:spChg>
        <pc:spChg chg="del">
          <ac:chgData name="Hashimoto, Chie / 橋本　知依" userId="d974ff01-1f92-419a-ba7c-6fd3fb8463af" providerId="ADAL" clId="{CEC69B72-61DE-432E-9045-BEB07D4FEFC8}" dt="2023-09-26T05:51:58.023" v="6595" actId="478"/>
          <ac:spMkLst>
            <pc:docMk/>
            <pc:sldMk cId="2257314426" sldId="335"/>
            <ac:spMk id="27" creationId="{BEA0EE62-0582-B3F7-F03C-911F97C78A7B}"/>
          </ac:spMkLst>
        </pc:spChg>
        <pc:grpChg chg="del">
          <ac:chgData name="Hashimoto, Chie / 橋本　知依" userId="d974ff01-1f92-419a-ba7c-6fd3fb8463af" providerId="ADAL" clId="{CEC69B72-61DE-432E-9045-BEB07D4FEFC8}" dt="2023-09-26T05:51:58.023" v="6595" actId="478"/>
          <ac:grpSpMkLst>
            <pc:docMk/>
            <pc:sldMk cId="2257314426" sldId="335"/>
            <ac:grpSpMk id="2" creationId="{C03D44D3-B51E-7D67-8175-4CBB490D3B70}"/>
          </ac:grpSpMkLst>
        </pc:grpChg>
        <pc:grpChg chg="add mod">
          <ac:chgData name="Hashimoto, Chie / 橋本　知依" userId="d974ff01-1f92-419a-ba7c-6fd3fb8463af" providerId="ADAL" clId="{CEC69B72-61DE-432E-9045-BEB07D4FEFC8}" dt="2023-09-26T05:57:18.436" v="6887" actId="164"/>
          <ac:grpSpMkLst>
            <pc:docMk/>
            <pc:sldMk cId="2257314426" sldId="335"/>
            <ac:grpSpMk id="20" creationId="{BC768BCF-39F3-EBFD-ACDA-7FE538B814CF}"/>
          </ac:grpSpMkLst>
        </pc:grpChg>
        <pc:grpChg chg="add mod">
          <ac:chgData name="Hashimoto, Chie / 橋本　知依" userId="d974ff01-1f92-419a-ba7c-6fd3fb8463af" providerId="ADAL" clId="{CEC69B72-61DE-432E-9045-BEB07D4FEFC8}" dt="2023-09-26T05:57:20.671" v="6888" actId="14100"/>
          <ac:grpSpMkLst>
            <pc:docMk/>
            <pc:sldMk cId="2257314426" sldId="335"/>
            <ac:grpSpMk id="29" creationId="{344D974C-7DFA-20DD-1BCB-E28015C6F2E7}"/>
          </ac:grpSpMkLst>
        </pc:grpChg>
        <pc:graphicFrameChg chg="del">
          <ac:chgData name="Hashimoto, Chie / 橋本　知依" userId="d974ff01-1f92-419a-ba7c-6fd3fb8463af" providerId="ADAL" clId="{CEC69B72-61DE-432E-9045-BEB07D4FEFC8}" dt="2023-09-26T05:51:58.023" v="6595" actId="478"/>
          <ac:graphicFrameMkLst>
            <pc:docMk/>
            <pc:sldMk cId="2257314426" sldId="335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5:54:44.560" v="6765" actId="164"/>
          <ac:picMkLst>
            <pc:docMk/>
            <pc:sldMk cId="2257314426" sldId="335"/>
            <ac:picMk id="7" creationId="{CFCF2DEB-772A-2411-5DFE-7E7E6DB488C5}"/>
          </ac:picMkLst>
        </pc:pic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11" creationId="{95A6F4A9-6B95-0BC8-08B0-EC9E4CC00159}"/>
          </ac:cxnSpMkLst>
        </pc:cxn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19" creationId="{23CF319B-769A-909C-EDAA-50B390F19F99}"/>
          </ac:cxnSpMkLst>
        </pc:cxnChg>
        <pc:cxnChg chg="add del mod">
          <ac:chgData name="Hashimoto, Chie / 橋本　知依" userId="d974ff01-1f92-419a-ba7c-6fd3fb8463af" providerId="ADAL" clId="{CEC69B72-61DE-432E-9045-BEB07D4FEFC8}" dt="2023-09-26T05:55:34.691" v="6786" actId="478"/>
          <ac:cxnSpMkLst>
            <pc:docMk/>
            <pc:sldMk cId="2257314426" sldId="335"/>
            <ac:cxnSpMk id="23" creationId="{77BBA053-986B-A4C0-EE10-00023E246795}"/>
          </ac:cxnSpMkLst>
        </pc:cxn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24" creationId="{8E8BC20D-D2FA-79D9-AB2A-AA571A0EE371}"/>
          </ac:cxnSpMkLst>
        </pc:cxnChg>
      </pc:sldChg>
    </pc:docChg>
  </pc:docChgLst>
  <pc:docChgLst>
    <pc:chgData name="Hashimoto, Chie / 橋本　知依" userId="d974ff01-1f92-419a-ba7c-6fd3fb8463af" providerId="ADAL" clId="{03C4F03E-0846-4D2C-8C5A-99F7FFB6FD79}"/>
    <pc:docChg chg="undo custSel addSld delSld modSld">
      <pc:chgData name="Hashimoto, Chie / 橋本　知依" userId="d974ff01-1f92-419a-ba7c-6fd3fb8463af" providerId="ADAL" clId="{03C4F03E-0846-4D2C-8C5A-99F7FFB6FD79}" dt="2024-04-30T01:22:06.506" v="232" actId="5793"/>
      <pc:docMkLst>
        <pc:docMk/>
      </pc:docMkLst>
      <pc:sldChg chg="modSp mod">
        <pc:chgData name="Hashimoto, Chie / 橋本　知依" userId="d974ff01-1f92-419a-ba7c-6fd3fb8463af" providerId="ADAL" clId="{03C4F03E-0846-4D2C-8C5A-99F7FFB6FD79}" dt="2024-04-30T00:58:14.780" v="4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03C4F03E-0846-4D2C-8C5A-99F7FFB6FD79}" dt="2024-04-30T00:58:14.780" v="4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03C4F03E-0846-4D2C-8C5A-99F7FFB6FD79}" dt="2024-04-30T01:17:00.043" v="201" actId="2165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03C4F03E-0846-4D2C-8C5A-99F7FFB6FD79}" dt="2024-04-30T00:58:19.807" v="7" actId="20577"/>
          <ac:spMkLst>
            <pc:docMk/>
            <pc:sldMk cId="509033882" sldId="305"/>
            <ac:spMk id="6" creationId="{531B4B9D-12EA-4BC5-4859-8E23CDDB1A22}"/>
          </ac:spMkLst>
        </pc:spChg>
        <pc:grpChg chg="del">
          <ac:chgData name="Hashimoto, Chie / 橋本　知依" userId="d974ff01-1f92-419a-ba7c-6fd3fb8463af" providerId="ADAL" clId="{03C4F03E-0846-4D2C-8C5A-99F7FFB6FD79}" dt="2024-04-30T00:58:25.929" v="8" actId="478"/>
          <ac:grpSpMkLst>
            <pc:docMk/>
            <pc:sldMk cId="509033882" sldId="305"/>
            <ac:grpSpMk id="23" creationId="{2E4CA916-0FC0-11FE-4FCA-50BCBF21DEFF}"/>
          </ac:grpSpMkLst>
        </pc:grpChg>
        <pc:graphicFrameChg chg="add mod modGraphic">
          <ac:chgData name="Hashimoto, Chie / 橋本　知依" userId="d974ff01-1f92-419a-ba7c-6fd3fb8463af" providerId="ADAL" clId="{03C4F03E-0846-4D2C-8C5A-99F7FFB6FD79}" dt="2024-04-30T01:17:00.043" v="201" actId="2165"/>
          <ac:graphicFrameMkLst>
            <pc:docMk/>
            <pc:sldMk cId="509033882" sldId="305"/>
            <ac:graphicFrameMk id="4" creationId="{4811F8C4-D005-AFA3-8A21-5AA2321C5800}"/>
          </ac:graphicFrameMkLst>
        </pc:graphicFrameChg>
        <pc:graphicFrameChg chg="del">
          <ac:chgData name="Hashimoto, Chie / 橋本　知依" userId="d974ff01-1f92-419a-ba7c-6fd3fb8463af" providerId="ADAL" clId="{03C4F03E-0846-4D2C-8C5A-99F7FFB6FD79}" dt="2024-04-30T00:58:25.929" v="8" actId="478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del">
          <ac:chgData name="Hashimoto, Chie / 橋本　知依" userId="d974ff01-1f92-419a-ba7c-6fd3fb8463af" providerId="ADAL" clId="{03C4F03E-0846-4D2C-8C5A-99F7FFB6FD79}" dt="2024-04-30T00:58:25.929" v="8" actId="478"/>
          <ac:picMkLst>
            <pc:docMk/>
            <pc:sldMk cId="509033882" sldId="305"/>
            <ac:picMk id="33" creationId="{2A961556-D1B1-5A8F-B4E3-A5396EAED7EA}"/>
          </ac:picMkLst>
        </pc:picChg>
        <pc:picChg chg="del">
          <ac:chgData name="Hashimoto, Chie / 橋本　知依" userId="d974ff01-1f92-419a-ba7c-6fd3fb8463af" providerId="ADAL" clId="{03C4F03E-0846-4D2C-8C5A-99F7FFB6FD79}" dt="2024-04-30T00:58:25.929" v="8" actId="478"/>
          <ac:picMkLst>
            <pc:docMk/>
            <pc:sldMk cId="509033882" sldId="305"/>
            <ac:picMk id="35" creationId="{E469DCCD-015A-8B22-827B-F0EB4BC09F62}"/>
          </ac:picMkLst>
        </pc:picChg>
        <pc:cxnChg chg="mod">
          <ac:chgData name="Hashimoto, Chie / 橋本　知依" userId="d974ff01-1f92-419a-ba7c-6fd3fb8463af" providerId="ADAL" clId="{03C4F03E-0846-4D2C-8C5A-99F7FFB6FD79}" dt="2024-04-30T00:58:25.929" v="8" actId="478"/>
          <ac:cxnSpMkLst>
            <pc:docMk/>
            <pc:sldMk cId="509033882" sldId="305"/>
            <ac:cxnSpMk id="13" creationId="{B83EA792-81B6-4F87-0F7F-BD830ACD1213}"/>
          </ac:cxnSpMkLst>
        </pc:cxnChg>
        <pc:cxnChg chg="mod">
          <ac:chgData name="Hashimoto, Chie / 橋本　知依" userId="d974ff01-1f92-419a-ba7c-6fd3fb8463af" providerId="ADAL" clId="{03C4F03E-0846-4D2C-8C5A-99F7FFB6FD79}" dt="2024-04-30T00:58:25.929" v="8" actId="478"/>
          <ac:cxnSpMkLst>
            <pc:docMk/>
            <pc:sldMk cId="509033882" sldId="305"/>
            <ac:cxnSpMk id="21" creationId="{0D9F80C8-4E8D-77F4-DAC3-D00A12CF993E}"/>
          </ac:cxnSpMkLst>
        </pc:cxnChg>
        <pc:cxnChg chg="mod">
          <ac:chgData name="Hashimoto, Chie / 橋本　知依" userId="d974ff01-1f92-419a-ba7c-6fd3fb8463af" providerId="ADAL" clId="{03C4F03E-0846-4D2C-8C5A-99F7FFB6FD79}" dt="2024-04-30T00:58:25.929" v="8" actId="478"/>
          <ac:cxnSpMkLst>
            <pc:docMk/>
            <pc:sldMk cId="509033882" sldId="305"/>
            <ac:cxnSpMk id="22" creationId="{B9BEDB55-F3C0-C135-D5B6-DA53E5AD1F0C}"/>
          </ac:cxnSpMkLst>
        </pc:cxnChg>
      </pc:sldChg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546968355" sldId="339"/>
        </pc:sldMkLst>
      </pc:sldChg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736235912" sldId="342"/>
        </pc:sldMkLst>
      </pc:sldChg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1377580236" sldId="343"/>
        </pc:sldMkLst>
      </pc:sldChg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154502441" sldId="344"/>
        </pc:sldMkLst>
      </pc:sldChg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3302686012" sldId="345"/>
        </pc:sldMkLst>
      </pc:sldChg>
      <pc:sldChg chg="del">
        <pc:chgData name="Hashimoto, Chie / 橋本　知依" userId="d974ff01-1f92-419a-ba7c-6fd3fb8463af" providerId="ADAL" clId="{03C4F03E-0846-4D2C-8C5A-99F7FFB6FD79}" dt="2024-04-30T00:58:29.051" v="9" actId="47"/>
        <pc:sldMkLst>
          <pc:docMk/>
          <pc:sldMk cId="338435638" sldId="346"/>
        </pc:sldMkLst>
      </pc:sldChg>
      <pc:sldChg chg="del">
        <pc:chgData name="Hashimoto, Chie / 橋本　知依" userId="d974ff01-1f92-419a-ba7c-6fd3fb8463af" providerId="ADAL" clId="{03C4F03E-0846-4D2C-8C5A-99F7FFB6FD79}" dt="2024-04-30T00:58:29.688" v="10" actId="47"/>
        <pc:sldMkLst>
          <pc:docMk/>
          <pc:sldMk cId="3615076647" sldId="347"/>
        </pc:sldMkLst>
      </pc:sldChg>
      <pc:sldChg chg="del">
        <pc:chgData name="Hashimoto, Chie / 橋本　知依" userId="d974ff01-1f92-419a-ba7c-6fd3fb8463af" providerId="ADAL" clId="{03C4F03E-0846-4D2C-8C5A-99F7FFB6FD79}" dt="2024-04-30T00:58:30.797" v="11" actId="47"/>
        <pc:sldMkLst>
          <pc:docMk/>
          <pc:sldMk cId="2695599913" sldId="348"/>
        </pc:sldMkLst>
      </pc:sldChg>
      <pc:sldChg chg="modSp add mod">
        <pc:chgData name="Hashimoto, Chie / 橋本　知依" userId="d974ff01-1f92-419a-ba7c-6fd3fb8463af" providerId="ADAL" clId="{03C4F03E-0846-4D2C-8C5A-99F7FFB6FD79}" dt="2024-04-30T01:11:47.805" v="143"/>
        <pc:sldMkLst>
          <pc:docMk/>
          <pc:sldMk cId="3496376620" sldId="348"/>
        </pc:sldMkLst>
        <pc:spChg chg="mod">
          <ac:chgData name="Hashimoto, Chie / 橋本　知依" userId="d974ff01-1f92-419a-ba7c-6fd3fb8463af" providerId="ADAL" clId="{03C4F03E-0846-4D2C-8C5A-99F7FFB6FD79}" dt="2024-04-30T01:11:47.805" v="143"/>
          <ac:spMkLst>
            <pc:docMk/>
            <pc:sldMk cId="3496376620" sldId="348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03C4F03E-0846-4D2C-8C5A-99F7FFB6FD79}" dt="2024-04-30T01:10:05.186" v="133"/>
          <ac:spMkLst>
            <pc:docMk/>
            <pc:sldMk cId="3496376620" sldId="348"/>
            <ac:spMk id="18" creationId="{10ABA0CB-9E5A-A999-239D-19CF1073C29C}"/>
          </ac:spMkLst>
        </pc:spChg>
        <pc:spChg chg="mod">
          <ac:chgData name="Hashimoto, Chie / 橋本　知依" userId="d974ff01-1f92-419a-ba7c-6fd3fb8463af" providerId="ADAL" clId="{03C4F03E-0846-4D2C-8C5A-99F7FFB6FD79}" dt="2024-04-30T01:11:31.744" v="141"/>
          <ac:spMkLst>
            <pc:docMk/>
            <pc:sldMk cId="3496376620" sldId="348"/>
            <ac:spMk id="22" creationId="{B6DD97B2-90AA-74C1-43EB-829EAD043D46}"/>
          </ac:spMkLst>
        </pc:spChg>
        <pc:graphicFrameChg chg="mod modGraphic">
          <ac:chgData name="Hashimoto, Chie / 橋本　知依" userId="d974ff01-1f92-419a-ba7c-6fd3fb8463af" providerId="ADAL" clId="{03C4F03E-0846-4D2C-8C5A-99F7FFB6FD79}" dt="2024-04-30T01:11:15.905" v="137"/>
          <ac:graphicFrameMkLst>
            <pc:docMk/>
            <pc:sldMk cId="3496376620" sldId="348"/>
            <ac:graphicFrameMk id="8" creationId="{07219AAD-97A6-3628-5ADC-E4FDDF648FDB}"/>
          </ac:graphicFrameMkLst>
        </pc:graphicFrameChg>
      </pc:sldChg>
      <pc:sldChg chg="del">
        <pc:chgData name="Hashimoto, Chie / 橋本　知依" userId="d974ff01-1f92-419a-ba7c-6fd3fb8463af" providerId="ADAL" clId="{03C4F03E-0846-4D2C-8C5A-99F7FFB6FD79}" dt="2024-04-30T00:58:32.823" v="12" actId="47"/>
        <pc:sldMkLst>
          <pc:docMk/>
          <pc:sldMk cId="865321650" sldId="349"/>
        </pc:sldMkLst>
      </pc:sldChg>
      <pc:sldChg chg="del">
        <pc:chgData name="Hashimoto, Chie / 橋本　知依" userId="d974ff01-1f92-419a-ba7c-6fd3fb8463af" providerId="ADAL" clId="{03C4F03E-0846-4D2C-8C5A-99F7FFB6FD79}" dt="2024-04-30T00:58:36.293" v="13" actId="47"/>
        <pc:sldMkLst>
          <pc:docMk/>
          <pc:sldMk cId="2136009459" sldId="350"/>
        </pc:sldMkLst>
      </pc:sldChg>
      <pc:sldChg chg="addSp delSp modSp mod">
        <pc:chgData name="Hashimoto, Chie / 橋本　知依" userId="d974ff01-1f92-419a-ba7c-6fd3fb8463af" providerId="ADAL" clId="{03C4F03E-0846-4D2C-8C5A-99F7FFB6FD79}" dt="2024-04-30T01:09:08.965" v="123" actId="14100"/>
        <pc:sldMkLst>
          <pc:docMk/>
          <pc:sldMk cId="4019641770" sldId="351"/>
        </pc:sldMkLst>
        <pc:spChg chg="add mod">
          <ac:chgData name="Hashimoto, Chie / 橋本　知依" userId="d974ff01-1f92-419a-ba7c-6fd3fb8463af" providerId="ADAL" clId="{03C4F03E-0846-4D2C-8C5A-99F7FFB6FD79}" dt="2024-04-30T01:09:01.827" v="120" actId="14100"/>
          <ac:spMkLst>
            <pc:docMk/>
            <pc:sldMk cId="4019641770" sldId="351"/>
            <ac:spMk id="10" creationId="{4EE32F20-61E1-3238-45F0-CF3A3F91C99D}"/>
          </ac:spMkLst>
        </pc:spChg>
        <pc:spChg chg="add mod">
          <ac:chgData name="Hashimoto, Chie / 橋本　知依" userId="d974ff01-1f92-419a-ba7c-6fd3fb8463af" providerId="ADAL" clId="{03C4F03E-0846-4D2C-8C5A-99F7FFB6FD79}" dt="2024-04-30T01:09:08.965" v="123" actId="14100"/>
          <ac:spMkLst>
            <pc:docMk/>
            <pc:sldMk cId="4019641770" sldId="351"/>
            <ac:spMk id="11" creationId="{4B902C78-11B3-CBE0-137C-CF9B4532CC28}"/>
          </ac:spMkLst>
        </pc:spChg>
        <pc:spChg chg="del">
          <ac:chgData name="Hashimoto, Chie / 橋本　知依" userId="d974ff01-1f92-419a-ba7c-6fd3fb8463af" providerId="ADAL" clId="{03C4F03E-0846-4D2C-8C5A-99F7FFB6FD79}" dt="2024-04-30T01:00:01.065" v="33" actId="21"/>
          <ac:spMkLst>
            <pc:docMk/>
            <pc:sldMk cId="4019641770" sldId="351"/>
            <ac:spMk id="13" creationId="{FD26F3E8-AA76-36CB-18C3-004A9CDDCDA0}"/>
          </ac:spMkLst>
        </pc:spChg>
        <pc:grpChg chg="del">
          <ac:chgData name="Hashimoto, Chie / 橋本　知依" userId="d974ff01-1f92-419a-ba7c-6fd3fb8463af" providerId="ADAL" clId="{03C4F03E-0846-4D2C-8C5A-99F7FFB6FD79}" dt="2024-04-30T01:00:01.065" v="33" actId="21"/>
          <ac:grpSpMkLst>
            <pc:docMk/>
            <pc:sldMk cId="4019641770" sldId="351"/>
            <ac:grpSpMk id="9" creationId="{4DCE8DD0-3E02-E4B1-1CAD-CC6F267B8DD4}"/>
          </ac:grpSpMkLst>
        </pc:grpChg>
        <pc:graphicFrameChg chg="mod modGraphic">
          <ac:chgData name="Hashimoto, Chie / 橋本　知依" userId="d974ff01-1f92-419a-ba7c-6fd3fb8463af" providerId="ADAL" clId="{03C4F03E-0846-4D2C-8C5A-99F7FFB6FD79}" dt="2024-04-30T01:08:00.512" v="108"/>
          <ac:graphicFrameMkLst>
            <pc:docMk/>
            <pc:sldMk cId="4019641770" sldId="351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03C4F03E-0846-4D2C-8C5A-99F7FFB6FD79}" dt="2024-04-30T01:08:53.644" v="117" actId="14100"/>
          <ac:picMkLst>
            <pc:docMk/>
            <pc:sldMk cId="4019641770" sldId="351"/>
            <ac:picMk id="5" creationId="{E5EBA1D3-EDB2-C70F-A74C-422B9E4C173C}"/>
          </ac:picMkLst>
        </pc:picChg>
      </pc:sldChg>
      <pc:sldChg chg="addSp delSp modSp mod">
        <pc:chgData name="Hashimoto, Chie / 橋本　知依" userId="d974ff01-1f92-419a-ba7c-6fd3fb8463af" providerId="ADAL" clId="{03C4F03E-0846-4D2C-8C5A-99F7FFB6FD79}" dt="2024-04-30T01:18:13.493" v="222" actId="14734"/>
        <pc:sldMkLst>
          <pc:docMk/>
          <pc:sldMk cId="2738866523" sldId="352"/>
        </pc:sldMkLst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9" creationId="{FFA5E1AB-3D11-064F-D1E9-DA2D4D6F50F4}"/>
          </ac:spMkLst>
        </pc:spChg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10" creationId="{6ECE938A-0766-66A9-1E54-2CEF08A09955}"/>
          </ac:spMkLst>
        </pc:spChg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11" creationId="{135E6EF0-F068-9537-1AD0-2CAC135C1F22}"/>
          </ac:spMkLst>
        </pc:spChg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12" creationId="{F746B6C9-B986-63BA-2E0B-EB8CD726E69D}"/>
          </ac:spMkLst>
        </pc:spChg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13" creationId="{C5764E54-FE74-4D59-2A78-AF43667ABDC3}"/>
          </ac:spMkLst>
        </pc:spChg>
        <pc:spChg chg="mod">
          <ac:chgData name="Hashimoto, Chie / 橋本　知依" userId="d974ff01-1f92-419a-ba7c-6fd3fb8463af" providerId="ADAL" clId="{03C4F03E-0846-4D2C-8C5A-99F7FFB6FD79}" dt="2024-04-30T01:17:21.973" v="203" actId="1076"/>
          <ac:spMkLst>
            <pc:docMk/>
            <pc:sldMk cId="2738866523" sldId="352"/>
            <ac:spMk id="14" creationId="{7C874C93-2666-6D52-0820-170678106CFF}"/>
          </ac:spMkLst>
        </pc:spChg>
        <pc:grpChg chg="add mod">
          <ac:chgData name="Hashimoto, Chie / 橋本　知依" userId="d974ff01-1f92-419a-ba7c-6fd3fb8463af" providerId="ADAL" clId="{03C4F03E-0846-4D2C-8C5A-99F7FFB6FD79}" dt="2024-04-30T01:17:58.574" v="217" actId="1076"/>
          <ac:grpSpMkLst>
            <pc:docMk/>
            <pc:sldMk cId="2738866523" sldId="352"/>
            <ac:grpSpMk id="15" creationId="{81360987-2AC6-52F6-40D7-5ABEBFCEE358}"/>
          </ac:grpSpMkLst>
        </pc:grpChg>
        <pc:graphicFrameChg chg="mod modGraphic">
          <ac:chgData name="Hashimoto, Chie / 橋本　知依" userId="d974ff01-1f92-419a-ba7c-6fd3fb8463af" providerId="ADAL" clId="{03C4F03E-0846-4D2C-8C5A-99F7FFB6FD79}" dt="2024-04-30T01:18:13.493" v="222" actId="14734"/>
          <ac:graphicFrameMkLst>
            <pc:docMk/>
            <pc:sldMk cId="2738866523" sldId="352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03C4F03E-0846-4D2C-8C5A-99F7FFB6FD79}" dt="2024-04-30T01:17:53.836" v="216" actId="164"/>
          <ac:picMkLst>
            <pc:docMk/>
            <pc:sldMk cId="2738866523" sldId="352"/>
            <ac:picMk id="3" creationId="{8018F944-9C14-C478-F6E5-2EA45A0640DE}"/>
          </ac:picMkLst>
        </pc:picChg>
        <pc:picChg chg="add mod">
          <ac:chgData name="Hashimoto, Chie / 橋本　知依" userId="d974ff01-1f92-419a-ba7c-6fd3fb8463af" providerId="ADAL" clId="{03C4F03E-0846-4D2C-8C5A-99F7FFB6FD79}" dt="2024-04-30T01:17:24.915" v="204" actId="14100"/>
          <ac:picMkLst>
            <pc:docMk/>
            <pc:sldMk cId="2738866523" sldId="352"/>
            <ac:picMk id="4" creationId="{418B6125-98BD-20AB-5FDF-9EEA05A4308C}"/>
          </ac:picMkLst>
        </pc:picChg>
        <pc:picChg chg="mod">
          <ac:chgData name="Hashimoto, Chie / 橋本　知依" userId="d974ff01-1f92-419a-ba7c-6fd3fb8463af" providerId="ADAL" clId="{03C4F03E-0846-4D2C-8C5A-99F7FFB6FD79}" dt="2024-04-30T01:17:53.836" v="216" actId="164"/>
          <ac:picMkLst>
            <pc:docMk/>
            <pc:sldMk cId="2738866523" sldId="352"/>
            <ac:picMk id="5" creationId="{4226984B-BCBE-09C5-9DC9-3101FCEF835F}"/>
          </ac:picMkLst>
        </pc:picChg>
        <pc:picChg chg="mod">
          <ac:chgData name="Hashimoto, Chie / 橋本　知依" userId="d974ff01-1f92-419a-ba7c-6fd3fb8463af" providerId="ADAL" clId="{03C4F03E-0846-4D2C-8C5A-99F7FFB6FD79}" dt="2024-04-30T01:17:53.836" v="216" actId="164"/>
          <ac:picMkLst>
            <pc:docMk/>
            <pc:sldMk cId="2738866523" sldId="352"/>
            <ac:picMk id="7" creationId="{C292F743-6FF2-8F15-CED2-A2227520D703}"/>
          </ac:picMkLst>
        </pc:picChg>
        <pc:picChg chg="del">
          <ac:chgData name="Hashimoto, Chie / 橋本　知依" userId="d974ff01-1f92-419a-ba7c-6fd3fb8463af" providerId="ADAL" clId="{03C4F03E-0846-4D2C-8C5A-99F7FFB6FD79}" dt="2024-04-30T00:58:57.726" v="15" actId="478"/>
          <ac:picMkLst>
            <pc:docMk/>
            <pc:sldMk cId="2738866523" sldId="352"/>
            <ac:picMk id="16" creationId="{3963BC4E-A424-3EC6-9781-5778A047A43B}"/>
          </ac:picMkLst>
        </pc:picChg>
      </pc:sldChg>
      <pc:sldChg chg="delSp modSp add mod">
        <pc:chgData name="Hashimoto, Chie / 橋本　知依" userId="d974ff01-1f92-419a-ba7c-6fd3fb8463af" providerId="ADAL" clId="{03C4F03E-0846-4D2C-8C5A-99F7FFB6FD79}" dt="2024-04-30T01:11:49.562" v="144"/>
        <pc:sldMkLst>
          <pc:docMk/>
          <pc:sldMk cId="2617213752" sldId="2146847928"/>
        </pc:sldMkLst>
        <pc:spChg chg="mod">
          <ac:chgData name="Hashimoto, Chie / 橋本　知依" userId="d974ff01-1f92-419a-ba7c-6fd3fb8463af" providerId="ADAL" clId="{03C4F03E-0846-4D2C-8C5A-99F7FFB6FD79}" dt="2024-04-30T01:11:49.562" v="144"/>
          <ac:spMkLst>
            <pc:docMk/>
            <pc:sldMk cId="2617213752" sldId="2146847928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03C4F03E-0846-4D2C-8C5A-99F7FFB6FD79}" dt="2024-04-30T01:04:28.161" v="75" actId="242"/>
          <ac:graphicFrameMkLst>
            <pc:docMk/>
            <pc:sldMk cId="2617213752" sldId="2146847928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03C4F03E-0846-4D2C-8C5A-99F7FFB6FD79}" dt="2024-04-30T01:04:05.186" v="72" actId="478"/>
          <ac:picMkLst>
            <pc:docMk/>
            <pc:sldMk cId="2617213752" sldId="2146847928"/>
            <ac:picMk id="7" creationId="{9E5912DE-1178-90DA-D848-D239EA60576C}"/>
          </ac:picMkLst>
        </pc:picChg>
      </pc:sldChg>
      <pc:sldChg chg="addSp delSp modSp add mod">
        <pc:chgData name="Hashimoto, Chie / 橋本　知依" userId="d974ff01-1f92-419a-ba7c-6fd3fb8463af" providerId="ADAL" clId="{03C4F03E-0846-4D2C-8C5A-99F7FFB6FD79}" dt="2024-04-30T01:11:45.842" v="142"/>
        <pc:sldMkLst>
          <pc:docMk/>
          <pc:sldMk cId="1021387405" sldId="2146847929"/>
        </pc:sldMkLst>
        <pc:spChg chg="mod">
          <ac:chgData name="Hashimoto, Chie / 橋本　知依" userId="d974ff01-1f92-419a-ba7c-6fd3fb8463af" providerId="ADAL" clId="{03C4F03E-0846-4D2C-8C5A-99F7FFB6FD79}" dt="2024-04-30T01:11:45.842" v="142"/>
          <ac:spMkLst>
            <pc:docMk/>
            <pc:sldMk cId="1021387405" sldId="2146847929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03C4F03E-0846-4D2C-8C5A-99F7FFB6FD79}" dt="2024-04-30T01:00:01.913" v="34"/>
          <ac:spMkLst>
            <pc:docMk/>
            <pc:sldMk cId="1021387405" sldId="2146847929"/>
            <ac:spMk id="7" creationId="{4B7B01CB-5AFE-07B7-1C6A-4E5A048772A9}"/>
          </ac:spMkLst>
        </pc:spChg>
        <pc:spChg chg="add mod">
          <ac:chgData name="Hashimoto, Chie / 橋本　知依" userId="d974ff01-1f92-419a-ba7c-6fd3fb8463af" providerId="ADAL" clId="{03C4F03E-0846-4D2C-8C5A-99F7FFB6FD79}" dt="2024-04-30T01:00:20.850" v="38" actId="1076"/>
          <ac:spMkLst>
            <pc:docMk/>
            <pc:sldMk cId="1021387405" sldId="2146847929"/>
            <ac:spMk id="13" creationId="{FD26F3E8-AA76-36CB-18C3-004A9CDDCDA0}"/>
          </ac:spMkLst>
        </pc:spChg>
        <pc:spChg chg="mod">
          <ac:chgData name="Hashimoto, Chie / 橋本　知依" userId="d974ff01-1f92-419a-ba7c-6fd3fb8463af" providerId="ADAL" clId="{03C4F03E-0846-4D2C-8C5A-99F7FFB6FD79}" dt="2024-04-30T01:06:32.835" v="84"/>
          <ac:spMkLst>
            <pc:docMk/>
            <pc:sldMk cId="1021387405" sldId="2146847929"/>
            <ac:spMk id="18" creationId="{3211CBBB-B099-B756-9CE5-48FDBDEE1E40}"/>
          </ac:spMkLst>
        </pc:spChg>
        <pc:spChg chg="mod">
          <ac:chgData name="Hashimoto, Chie / 橋本　知依" userId="d974ff01-1f92-419a-ba7c-6fd3fb8463af" providerId="ADAL" clId="{03C4F03E-0846-4D2C-8C5A-99F7FFB6FD79}" dt="2024-04-30T01:07:15.303" v="105" actId="1076"/>
          <ac:spMkLst>
            <pc:docMk/>
            <pc:sldMk cId="1021387405" sldId="2146847929"/>
            <ac:spMk id="25" creationId="{D218C078-64DD-469C-70B9-7A5D713AFE78}"/>
          </ac:spMkLst>
        </pc:spChg>
        <pc:spChg chg="del">
          <ac:chgData name="Hashimoto, Chie / 橋本　知依" userId="d974ff01-1f92-419a-ba7c-6fd3fb8463af" providerId="ADAL" clId="{03C4F03E-0846-4D2C-8C5A-99F7FFB6FD79}" dt="2024-04-30T00:59:37.857" v="23" actId="478"/>
          <ac:spMkLst>
            <pc:docMk/>
            <pc:sldMk cId="1021387405" sldId="2146847929"/>
            <ac:spMk id="29" creationId="{CF0E0906-A1A2-22C8-24A4-F234E3F00C6A}"/>
          </ac:spMkLst>
        </pc:spChg>
        <pc:grpChg chg="add mod">
          <ac:chgData name="Hashimoto, Chie / 橋本　知依" userId="d974ff01-1f92-419a-ba7c-6fd3fb8463af" providerId="ADAL" clId="{03C4F03E-0846-4D2C-8C5A-99F7FFB6FD79}" dt="2024-04-30T01:00:18.646" v="37" actId="1076"/>
          <ac:grpSpMkLst>
            <pc:docMk/>
            <pc:sldMk cId="1021387405" sldId="2146847929"/>
            <ac:grpSpMk id="9" creationId="{4DCE8DD0-3E02-E4B1-1CAD-CC6F267B8DD4}"/>
          </ac:grpSpMkLst>
        </pc:grpChg>
        <pc:grpChg chg="del">
          <ac:chgData name="Hashimoto, Chie / 橋本　知依" userId="d974ff01-1f92-419a-ba7c-6fd3fb8463af" providerId="ADAL" clId="{03C4F03E-0846-4D2C-8C5A-99F7FFB6FD79}" dt="2024-04-30T00:59:38.402" v="24" actId="478"/>
          <ac:grpSpMkLst>
            <pc:docMk/>
            <pc:sldMk cId="1021387405" sldId="2146847929"/>
            <ac:grpSpMk id="26" creationId="{6C80AE21-F7C0-059E-0F19-A83A818890D1}"/>
          </ac:grpSpMkLst>
        </pc:grpChg>
        <pc:graphicFrameChg chg="mod modGraphic">
          <ac:chgData name="Hashimoto, Chie / 橋本　知依" userId="d974ff01-1f92-419a-ba7c-6fd3fb8463af" providerId="ADAL" clId="{03C4F03E-0846-4D2C-8C5A-99F7FFB6FD79}" dt="2024-04-30T01:06:25.075" v="83"/>
          <ac:graphicFrameMkLst>
            <pc:docMk/>
            <pc:sldMk cId="1021387405" sldId="2146847929"/>
            <ac:graphicFrameMk id="8" creationId="{07219AAD-97A6-3628-5ADC-E4FDDF648FDB}"/>
          </ac:graphicFrameMkLst>
        </pc:graphicFrameChg>
        <pc:picChg chg="mod modCrop">
          <ac:chgData name="Hashimoto, Chie / 橋本　知依" userId="d974ff01-1f92-419a-ba7c-6fd3fb8463af" providerId="ADAL" clId="{03C4F03E-0846-4D2C-8C5A-99F7FFB6FD79}" dt="2024-04-30T01:00:15.700" v="36" actId="732"/>
          <ac:picMkLst>
            <pc:docMk/>
            <pc:sldMk cId="1021387405" sldId="2146847929"/>
            <ac:picMk id="4" creationId="{65005D76-DC9A-4C20-B154-1042B4E9DD41}"/>
          </ac:picMkLst>
        </pc:picChg>
      </pc:sldChg>
      <pc:sldChg chg="addSp delSp modSp add mod">
        <pc:chgData name="Hashimoto, Chie / 橋本　知依" userId="d974ff01-1f92-419a-ba7c-6fd3fb8463af" providerId="ADAL" clId="{03C4F03E-0846-4D2C-8C5A-99F7FFB6FD79}" dt="2024-04-30T01:22:06.506" v="232" actId="5793"/>
        <pc:sldMkLst>
          <pc:docMk/>
          <pc:sldMk cId="3843533359" sldId="2146847930"/>
        </pc:sldMkLst>
        <pc:spChg chg="add del">
          <ac:chgData name="Hashimoto, Chie / 橋本　知依" userId="d974ff01-1f92-419a-ba7c-6fd3fb8463af" providerId="ADAL" clId="{03C4F03E-0846-4D2C-8C5A-99F7FFB6FD79}" dt="2024-04-30T01:12:24.020" v="150" actId="478"/>
          <ac:spMkLst>
            <pc:docMk/>
            <pc:sldMk cId="3843533359" sldId="2146847930"/>
            <ac:spMk id="3" creationId="{1E400EDE-EE2F-4FB8-9778-A5A6D5083400}"/>
          </ac:spMkLst>
        </pc:spChg>
        <pc:spChg chg="del">
          <ac:chgData name="Hashimoto, Chie / 橋本　知依" userId="d974ff01-1f92-419a-ba7c-6fd3fb8463af" providerId="ADAL" clId="{03C4F03E-0846-4D2C-8C5A-99F7FFB6FD79}" dt="2024-04-30T01:12:24.020" v="150" actId="478"/>
          <ac:spMkLst>
            <pc:docMk/>
            <pc:sldMk cId="3843533359" sldId="2146847930"/>
            <ac:spMk id="6" creationId="{531B4B9D-12EA-4BC5-4859-8E23CDDB1A22}"/>
          </ac:spMkLst>
        </pc:spChg>
        <pc:graphicFrameChg chg="add del mod modGraphic">
          <ac:chgData name="Hashimoto, Chie / 橋本　知依" userId="d974ff01-1f92-419a-ba7c-6fd3fb8463af" providerId="ADAL" clId="{03C4F03E-0846-4D2C-8C5A-99F7FFB6FD79}" dt="2024-04-30T01:22:06.506" v="232" actId="5793"/>
          <ac:graphicFrameMkLst>
            <pc:docMk/>
            <pc:sldMk cId="3843533359" sldId="2146847930"/>
            <ac:graphicFrameMk id="4" creationId="{4811F8C4-D005-AFA3-8A21-5AA2321C5800}"/>
          </ac:graphicFrameMkLst>
        </pc:graphicFrameChg>
      </pc:sldChg>
    </pc:docChg>
  </pc:docChgLst>
  <pc:docChgLst>
    <pc:chgData name="Hashimoto, Chie / 橋本　知依" userId="d974ff01-1f92-419a-ba7c-6fd3fb8463af" providerId="ADAL" clId="{F7776893-6379-4981-A040-D340070C0D12}"/>
    <pc:docChg chg="undo redo custSel addSld delSld modSld">
      <pc:chgData name="Hashimoto, Chie / 橋本　知依" userId="d974ff01-1f92-419a-ba7c-6fd3fb8463af" providerId="ADAL" clId="{F7776893-6379-4981-A040-D340070C0D12}" dt="2023-10-10T08:50:18.285" v="3403" actId="20577"/>
      <pc:docMkLst>
        <pc:docMk/>
      </pc:docMkLst>
      <pc:sldChg chg="modSp mod">
        <pc:chgData name="Hashimoto, Chie / 橋本　知依" userId="d974ff01-1f92-419a-ba7c-6fd3fb8463af" providerId="ADAL" clId="{F7776893-6379-4981-A040-D340070C0D12}" dt="2023-10-10T05:03:13.073" v="14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F7776893-6379-4981-A040-D340070C0D12}" dt="2023-10-10T05:03:13.073" v="14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F7776893-6379-4981-A040-D340070C0D12}" dt="2023-10-10T08:48:12.730" v="3130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F7776893-6379-4981-A040-D340070C0D12}" dt="2023-10-10T05:03:18.055" v="21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F7776893-6379-4981-A040-D340070C0D12}" dt="2023-10-10T05:38:19.414" v="80" actId="478"/>
          <ac:spMkLst>
            <pc:docMk/>
            <pc:sldMk cId="509033882" sldId="305"/>
            <ac:spMk id="9" creationId="{47E91424-5FE7-6556-52E8-365034950C29}"/>
          </ac:spMkLst>
        </pc:spChg>
        <pc:spChg chg="del">
          <ac:chgData name="Hashimoto, Chie / 橋本　知依" userId="d974ff01-1f92-419a-ba7c-6fd3fb8463af" providerId="ADAL" clId="{F7776893-6379-4981-A040-D340070C0D12}" dt="2023-10-10T05:38:19.414" v="80" actId="478"/>
          <ac:spMkLst>
            <pc:docMk/>
            <pc:sldMk cId="509033882" sldId="305"/>
            <ac:spMk id="10" creationId="{0940D357-D167-2D37-484C-EF8D5553AF55}"/>
          </ac:spMkLst>
        </pc:spChg>
        <pc:spChg chg="add mod">
          <ac:chgData name="Hashimoto, Chie / 橋本　知依" userId="d974ff01-1f92-419a-ba7c-6fd3fb8463af" providerId="ADAL" clId="{F7776893-6379-4981-A040-D340070C0D12}" dt="2023-10-10T05:49:15.008" v="239" actId="1076"/>
          <ac:spMkLst>
            <pc:docMk/>
            <pc:sldMk cId="509033882" sldId="305"/>
            <ac:spMk id="14" creationId="{2F1F5D93-3A64-BF85-7FE5-DEB5015267C9}"/>
          </ac:spMkLst>
        </pc:spChg>
        <pc:spChg chg="add mod">
          <ac:chgData name="Hashimoto, Chie / 橋本　知依" userId="d974ff01-1f92-419a-ba7c-6fd3fb8463af" providerId="ADAL" clId="{F7776893-6379-4981-A040-D340070C0D12}" dt="2023-10-10T05:49:37.417" v="263" actId="1076"/>
          <ac:spMkLst>
            <pc:docMk/>
            <pc:sldMk cId="509033882" sldId="305"/>
            <ac:spMk id="15" creationId="{9AE51388-2457-6B2E-3642-01861993E9D2}"/>
          </ac:spMkLst>
        </pc:spChg>
        <pc:spChg chg="add mod">
          <ac:chgData name="Hashimoto, Chie / 橋本　知依" userId="d974ff01-1f92-419a-ba7c-6fd3fb8463af" providerId="ADAL" clId="{F7776893-6379-4981-A040-D340070C0D12}" dt="2023-10-10T05:49:44.197" v="267" actId="1076"/>
          <ac:spMkLst>
            <pc:docMk/>
            <pc:sldMk cId="509033882" sldId="305"/>
            <ac:spMk id="16" creationId="{FA551613-80C7-9002-39C4-A8DC97E4A457}"/>
          </ac:spMkLst>
        </pc:spChg>
        <pc:graphicFrameChg chg="mod modGraphic">
          <ac:chgData name="Hashimoto, Chie / 橋本　知依" userId="d974ff01-1f92-419a-ba7c-6fd3fb8463af" providerId="ADAL" clId="{F7776893-6379-4981-A040-D340070C0D12}" dt="2023-10-10T08:48:12.730" v="3130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del">
          <ac:chgData name="Hashimoto, Chie / 橋本　知依" userId="d974ff01-1f92-419a-ba7c-6fd3fb8463af" providerId="ADAL" clId="{F7776893-6379-4981-A040-D340070C0D12}" dt="2023-10-10T05:38:19.414" v="80" actId="478"/>
          <ac:picMkLst>
            <pc:docMk/>
            <pc:sldMk cId="509033882" sldId="305"/>
            <ac:picMk id="5" creationId="{7BBC5EE6-06C7-0578-1EA5-3D9A849C07E8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5:49:03.538" v="236" actId="14100"/>
          <ac:picMkLst>
            <pc:docMk/>
            <pc:sldMk cId="509033882" sldId="305"/>
            <ac:picMk id="7" creationId="{4A5533C5-8F36-3D3B-B3F2-6340BF6FF027}"/>
          </ac:picMkLst>
        </pc:picChg>
        <pc:picChg chg="del">
          <ac:chgData name="Hashimoto, Chie / 橋本　知依" userId="d974ff01-1f92-419a-ba7c-6fd3fb8463af" providerId="ADAL" clId="{F7776893-6379-4981-A040-D340070C0D12}" dt="2023-10-10T05:38:19.414" v="80" actId="478"/>
          <ac:picMkLst>
            <pc:docMk/>
            <pc:sldMk cId="509033882" sldId="305"/>
            <ac:picMk id="8" creationId="{14D7C085-1AE1-CD11-40AB-EA9F677BEC1B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5:49:44.197" v="267" actId="1076"/>
          <ac:picMkLst>
            <pc:docMk/>
            <pc:sldMk cId="509033882" sldId="305"/>
            <ac:picMk id="12" creationId="{2F060B4F-C837-0902-555C-F84674E1C497}"/>
          </ac:picMkLst>
        </pc:picChg>
        <pc:cxnChg chg="add mod">
          <ac:chgData name="Hashimoto, Chie / 橋本　知依" userId="d974ff01-1f92-419a-ba7c-6fd3fb8463af" providerId="ADAL" clId="{F7776893-6379-4981-A040-D340070C0D12}" dt="2023-10-10T05:57:17.395" v="654" actId="1076"/>
          <ac:cxnSpMkLst>
            <pc:docMk/>
            <pc:sldMk cId="509033882" sldId="305"/>
            <ac:cxnSpMk id="13" creationId="{753534E4-5818-6C49-544E-C2C42864BEF9}"/>
          </ac:cxnSpMkLst>
        </pc:cxnChg>
      </pc:sldChg>
      <pc:sldChg chg="addSp delSp modSp add del mod">
        <pc:chgData name="Hashimoto, Chie / 橋本　知依" userId="d974ff01-1f92-419a-ba7c-6fd3fb8463af" providerId="ADAL" clId="{F7776893-6379-4981-A040-D340070C0D12}" dt="2023-10-10T08:50:13.618" v="3395" actId="20577"/>
        <pc:sldMkLst>
          <pc:docMk/>
          <pc:sldMk cId="1571775979" sldId="325"/>
        </pc:sldMkLst>
        <pc:spChg chg="del mod">
          <ac:chgData name="Hashimoto, Chie / 橋本　知依" userId="d974ff01-1f92-419a-ba7c-6fd3fb8463af" providerId="ADAL" clId="{F7776893-6379-4981-A040-D340070C0D12}" dt="2023-10-10T06:52:34.868" v="1175" actId="478"/>
          <ac:spMkLst>
            <pc:docMk/>
            <pc:sldMk cId="1571775979" sldId="325"/>
            <ac:spMk id="4" creationId="{923911F4-8179-E05C-CC03-65275EFBA3AA}"/>
          </ac:spMkLst>
        </pc:spChg>
        <pc:spChg chg="add mod">
          <ac:chgData name="Hashimoto, Chie / 橋本　知依" userId="d974ff01-1f92-419a-ba7c-6fd3fb8463af" providerId="ADAL" clId="{F7776893-6379-4981-A040-D340070C0D12}" dt="2023-10-10T06:57:32.155" v="1540" actId="164"/>
          <ac:spMkLst>
            <pc:docMk/>
            <pc:sldMk cId="1571775979" sldId="325"/>
            <ac:spMk id="11" creationId="{45D55979-507C-CEAA-4442-E004EB5683F0}"/>
          </ac:spMkLst>
        </pc:spChg>
        <pc:spChg chg="add mod">
          <ac:chgData name="Hashimoto, Chie / 橋本　知依" userId="d974ff01-1f92-419a-ba7c-6fd3fb8463af" providerId="ADAL" clId="{F7776893-6379-4981-A040-D340070C0D12}" dt="2023-10-10T07:02:25" v="1592" actId="1076"/>
          <ac:spMkLst>
            <pc:docMk/>
            <pc:sldMk cId="1571775979" sldId="325"/>
            <ac:spMk id="13" creationId="{DDE09D2E-4A8A-84BC-E4B2-1713D0FFDC89}"/>
          </ac:spMkLst>
        </pc:spChg>
        <pc:grpChg chg="add mod">
          <ac:chgData name="Hashimoto, Chie / 橋本　知依" userId="d974ff01-1f92-419a-ba7c-6fd3fb8463af" providerId="ADAL" clId="{F7776893-6379-4981-A040-D340070C0D12}" dt="2023-10-10T06:57:49.261" v="1545" actId="1076"/>
          <ac:grpSpMkLst>
            <pc:docMk/>
            <pc:sldMk cId="1571775979" sldId="325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13.618" v="3395" actId="20577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F7776893-6379-4981-A040-D340070C0D12}" dt="2023-10-10T06:52:32.345" v="1171" actId="478"/>
          <ac:picMkLst>
            <pc:docMk/>
            <pc:sldMk cId="1571775979" sldId="325"/>
            <ac:picMk id="3" creationId="{541A6200-B81A-2A4A-AE98-2A6F5414F2D2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6:57:32.155" v="1540" actId="164"/>
          <ac:picMkLst>
            <pc:docMk/>
            <pc:sldMk cId="1571775979" sldId="325"/>
            <ac:picMk id="5" creationId="{64B1EE1C-5C9E-4E94-0F46-EBB51C5E3133}"/>
          </ac:picMkLst>
        </pc:picChg>
        <pc:picChg chg="add del">
          <ac:chgData name="Hashimoto, Chie / 橋本　知依" userId="d974ff01-1f92-419a-ba7c-6fd3fb8463af" providerId="ADAL" clId="{F7776893-6379-4981-A040-D340070C0D12}" dt="2023-10-10T06:57:10.209" v="1535" actId="22"/>
          <ac:picMkLst>
            <pc:docMk/>
            <pc:sldMk cId="1571775979" sldId="325"/>
            <ac:picMk id="10" creationId="{59661717-F1D1-DADE-E7B5-1FE6B8DA27AE}"/>
          </ac:picMkLst>
        </pc:picChg>
        <pc:cxnChg chg="del">
          <ac:chgData name="Hashimoto, Chie / 橋本　知依" userId="d974ff01-1f92-419a-ba7c-6fd3fb8463af" providerId="ADAL" clId="{F7776893-6379-4981-A040-D340070C0D12}" dt="2023-10-10T06:52:33.729" v="1173" actId="478"/>
          <ac:cxnSpMkLst>
            <pc:docMk/>
            <pc:sldMk cId="1571775979" sldId="325"/>
            <ac:cxnSpMk id="7" creationId="{EA51A57F-D599-4C1A-E0C7-B686E874640A}"/>
          </ac:cxnSpMkLst>
        </pc:cxnChg>
        <pc:cxnChg chg="add mod">
          <ac:chgData name="Hashimoto, Chie / 橋本　知依" userId="d974ff01-1f92-419a-ba7c-6fd3fb8463af" providerId="ADAL" clId="{F7776893-6379-4981-A040-D340070C0D12}" dt="2023-10-10T07:02:22.752" v="1591" actId="1076"/>
          <ac:cxnSpMkLst>
            <pc:docMk/>
            <pc:sldMk cId="1571775979" sldId="325"/>
            <ac:cxnSpMk id="14" creationId="{C99906DE-8F6B-A3F6-DB30-468DBDD27E89}"/>
          </ac:cxnSpMkLst>
        </pc:cxnChg>
      </pc:sldChg>
      <pc:sldChg chg="del">
        <pc:chgData name="Hashimoto, Chie / 橋本　知依" userId="d974ff01-1f92-419a-ba7c-6fd3fb8463af" providerId="ADAL" clId="{F7776893-6379-4981-A040-D340070C0D12}" dt="2023-10-10T05:51:59.996" v="271" actId="47"/>
        <pc:sldMkLst>
          <pc:docMk/>
          <pc:sldMk cId="2150662362" sldId="326"/>
        </pc:sldMkLst>
      </pc:sldChg>
      <pc:sldChg chg="add del">
        <pc:chgData name="Hashimoto, Chie / 橋本　知依" userId="d974ff01-1f92-419a-ba7c-6fd3fb8463af" providerId="ADAL" clId="{F7776893-6379-4981-A040-D340070C0D12}" dt="2023-10-10T06:58:01.263" v="1548" actId="47"/>
        <pc:sldMkLst>
          <pc:docMk/>
          <pc:sldMk cId="3001792241" sldId="327"/>
        </pc:sldMkLst>
      </pc:sldChg>
      <pc:sldChg chg="del">
        <pc:chgData name="Hashimoto, Chie / 橋本　知依" userId="d974ff01-1f92-419a-ba7c-6fd3fb8463af" providerId="ADAL" clId="{F7776893-6379-4981-A040-D340070C0D12}" dt="2023-10-10T05:52:01.353" v="272" actId="47"/>
        <pc:sldMkLst>
          <pc:docMk/>
          <pc:sldMk cId="3855689316" sldId="328"/>
        </pc:sldMkLst>
      </pc:sldChg>
      <pc:sldChg chg="addSp delSp modSp add del mod">
        <pc:chgData name="Hashimoto, Chie / 橋本　知依" userId="d974ff01-1f92-419a-ba7c-6fd3fb8463af" providerId="ADAL" clId="{F7776893-6379-4981-A040-D340070C0D12}" dt="2023-10-10T08:50:18.285" v="3403" actId="20577"/>
        <pc:sldMkLst>
          <pc:docMk/>
          <pc:sldMk cId="3792151018" sldId="331"/>
        </pc:sldMkLst>
        <pc:spChg chg="add del mod">
          <ac:chgData name="Hashimoto, Chie / 橋本　知依" userId="d974ff01-1f92-419a-ba7c-6fd3fb8463af" providerId="ADAL" clId="{F7776893-6379-4981-A040-D340070C0D12}" dt="2023-10-10T07:40:59.352" v="2804" actId="478"/>
          <ac:spMkLst>
            <pc:docMk/>
            <pc:sldMk cId="3792151018" sldId="331"/>
            <ac:spMk id="4" creationId="{C108082E-AAF4-AD0D-078A-9B27F9AF0DD9}"/>
          </ac:spMkLst>
        </pc:spChg>
        <pc:spChg chg="add del mod">
          <ac:chgData name="Hashimoto, Chie / 橋本　知依" userId="d974ff01-1f92-419a-ba7c-6fd3fb8463af" providerId="ADAL" clId="{F7776893-6379-4981-A040-D340070C0D12}" dt="2023-10-10T07:44:31.748" v="2834" actId="478"/>
          <ac:spMkLst>
            <pc:docMk/>
            <pc:sldMk cId="3792151018" sldId="331"/>
            <ac:spMk id="9" creationId="{61B461E3-0179-608D-1B7F-F05A278D1317}"/>
          </ac:spMkLst>
        </pc:spChg>
        <pc:spChg chg="add del mod">
          <ac:chgData name="Hashimoto, Chie / 橋本　知依" userId="d974ff01-1f92-419a-ba7c-6fd3fb8463af" providerId="ADAL" clId="{F7776893-6379-4981-A040-D340070C0D12}" dt="2023-10-10T07:44:29.936" v="2833" actId="478"/>
          <ac:spMkLst>
            <pc:docMk/>
            <pc:sldMk cId="3792151018" sldId="331"/>
            <ac:spMk id="10" creationId="{72D6D97A-7622-8997-D3B7-590E2C852D2D}"/>
          </ac:spMkLst>
        </pc:spChg>
        <pc:spChg chg="add del mod">
          <ac:chgData name="Hashimoto, Chie / 橋本　知依" userId="d974ff01-1f92-419a-ba7c-6fd3fb8463af" providerId="ADAL" clId="{F7776893-6379-4981-A040-D340070C0D12}" dt="2023-10-10T08:47:40.715" v="3108" actId="478"/>
          <ac:spMkLst>
            <pc:docMk/>
            <pc:sldMk cId="3792151018" sldId="331"/>
            <ac:spMk id="23" creationId="{03CF903F-B406-E17D-EADD-203EF9FBBCE9}"/>
          </ac:spMkLst>
        </pc:spChg>
        <pc:spChg chg="add del mod">
          <ac:chgData name="Hashimoto, Chie / 橋本　知依" userId="d974ff01-1f92-419a-ba7c-6fd3fb8463af" providerId="ADAL" clId="{F7776893-6379-4981-A040-D340070C0D12}" dt="2023-10-10T08:47:39.905" v="3107" actId="478"/>
          <ac:spMkLst>
            <pc:docMk/>
            <pc:sldMk cId="3792151018" sldId="331"/>
            <ac:spMk id="24" creationId="{DD0290B0-C862-D345-6642-EFEEE67B39D3}"/>
          </ac:spMkLst>
        </pc:spChg>
        <pc:spChg chg="add del mod">
          <ac:chgData name="Hashimoto, Chie / 橋本　知依" userId="d974ff01-1f92-419a-ba7c-6fd3fb8463af" providerId="ADAL" clId="{F7776893-6379-4981-A040-D340070C0D12}" dt="2023-10-10T07:53:23.972" v="2929" actId="478"/>
          <ac:spMkLst>
            <pc:docMk/>
            <pc:sldMk cId="3792151018" sldId="331"/>
            <ac:spMk id="25" creationId="{061BA6CA-4173-DB43-0F45-655B97B48BE1}"/>
          </ac:spMkLst>
        </pc:spChg>
        <pc:grpChg chg="add del mod">
          <ac:chgData name="Hashimoto, Chie / 橋本　知依" userId="d974ff01-1f92-419a-ba7c-6fd3fb8463af" providerId="ADAL" clId="{F7776893-6379-4981-A040-D340070C0D12}" dt="2023-10-10T08:47:38.939" v="3106" actId="478"/>
          <ac:grpSpMkLst>
            <pc:docMk/>
            <pc:sldMk cId="3792151018" sldId="331"/>
            <ac:grpSpMk id="22" creationId="{1B25ABE0-58AB-A5D2-3070-7C6A6CD19989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18.285" v="3403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F7776893-6379-4981-A040-D340070C0D12}" dt="2023-10-10T07:47:14.592" v="2921" actId="1076"/>
          <ac:picMkLst>
            <pc:docMk/>
            <pc:sldMk cId="3792151018" sldId="331"/>
            <ac:picMk id="3" creationId="{6C54269A-B009-4557-ED31-07AB8F61A815}"/>
          </ac:picMkLst>
        </pc:picChg>
        <pc:picChg chg="add mod">
          <ac:chgData name="Hashimoto, Chie / 橋本　知依" userId="d974ff01-1f92-419a-ba7c-6fd3fb8463af" providerId="ADAL" clId="{F7776893-6379-4981-A040-D340070C0D12}" dt="2023-10-10T07:45:18.804" v="2843" actId="164"/>
          <ac:picMkLst>
            <pc:docMk/>
            <pc:sldMk cId="3792151018" sldId="331"/>
            <ac:picMk id="5" creationId="{F41D1E3D-90CF-A180-33D8-CA43279F6EA4}"/>
          </ac:picMkLst>
        </pc:picChg>
        <pc:picChg chg="add del mod">
          <ac:chgData name="Hashimoto, Chie / 橋本　知依" userId="d974ff01-1f92-419a-ba7c-6fd3fb8463af" providerId="ADAL" clId="{F7776893-6379-4981-A040-D340070C0D12}" dt="2023-10-10T07:54:12.902" v="3071" actId="478"/>
          <ac:picMkLst>
            <pc:docMk/>
            <pc:sldMk cId="3792151018" sldId="331"/>
            <ac:picMk id="27" creationId="{82E870B9-314F-E087-7F09-AE82498FC5B6}"/>
          </ac:picMkLst>
        </pc:picChg>
        <pc:cxnChg chg="add mod ord">
          <ac:chgData name="Hashimoto, Chie / 橋本　知依" userId="d974ff01-1f92-419a-ba7c-6fd3fb8463af" providerId="ADAL" clId="{F7776893-6379-4981-A040-D340070C0D12}" dt="2023-10-10T07:46:28.885" v="2880" actId="166"/>
          <ac:cxnSpMkLst>
            <pc:docMk/>
            <pc:sldMk cId="3792151018" sldId="331"/>
            <ac:cxnSpMk id="7" creationId="{9C3AC6C6-F4D5-B73D-3634-A1CAC46071C3}"/>
          </ac:cxnSpMkLst>
        </pc:cxnChg>
      </pc:sldChg>
      <pc:sldChg chg="addSp delSp modSp add del mod">
        <pc:chgData name="Hashimoto, Chie / 橋本　知依" userId="d974ff01-1f92-419a-ba7c-6fd3fb8463af" providerId="ADAL" clId="{F7776893-6379-4981-A040-D340070C0D12}" dt="2023-10-10T08:50:01.266" v="3379" actId="20577"/>
        <pc:sldMkLst>
          <pc:docMk/>
          <pc:sldMk cId="2146032486" sldId="332"/>
        </pc:sldMkLst>
        <pc:spChg chg="add del">
          <ac:chgData name="Hashimoto, Chie / 橋本　知依" userId="d974ff01-1f92-419a-ba7c-6fd3fb8463af" providerId="ADAL" clId="{F7776893-6379-4981-A040-D340070C0D12}" dt="2023-10-10T05:55:55.025" v="624"/>
          <ac:spMkLst>
            <pc:docMk/>
            <pc:sldMk cId="2146032486" sldId="332"/>
            <ac:spMk id="2" creationId="{2C15CB32-CD7F-A5C1-721B-941C59DABE70}"/>
          </ac:spMkLst>
        </pc:spChg>
        <pc:spChg chg="del">
          <ac:chgData name="Hashimoto, Chie / 橋本　知依" userId="d974ff01-1f92-419a-ba7c-6fd3fb8463af" providerId="ADAL" clId="{F7776893-6379-4981-A040-D340070C0D12}" dt="2023-10-10T05:52:34.238" v="274" actId="478"/>
          <ac:spMkLst>
            <pc:docMk/>
            <pc:sldMk cId="2146032486" sldId="332"/>
            <ac:spMk id="5" creationId="{9B965895-68D2-9B52-9DBA-1F45A673C88E}"/>
          </ac:spMkLst>
        </pc:spChg>
        <pc:spChg chg="mod ord">
          <ac:chgData name="Hashimoto, Chie / 橋本　知依" userId="d974ff01-1f92-419a-ba7c-6fd3fb8463af" providerId="ADAL" clId="{F7776893-6379-4981-A040-D340070C0D12}" dt="2023-10-10T05:58:19.665" v="759" actId="1076"/>
          <ac:spMkLst>
            <pc:docMk/>
            <pc:sldMk cId="2146032486" sldId="332"/>
            <ac:spMk id="7" creationId="{FEF36CF5-FFB4-CDD6-80B7-CF2960CD1E4F}"/>
          </ac:spMkLst>
        </pc:spChg>
        <pc:spChg chg="add mod">
          <ac:chgData name="Hashimoto, Chie / 橋本　知依" userId="d974ff01-1f92-419a-ba7c-6fd3fb8463af" providerId="ADAL" clId="{F7776893-6379-4981-A040-D340070C0D12}" dt="2023-10-10T05:56:38.850" v="643" actId="164"/>
          <ac:spMkLst>
            <pc:docMk/>
            <pc:sldMk cId="2146032486" sldId="332"/>
            <ac:spMk id="9" creationId="{B227115E-A643-7C1C-85B2-4AF7D0FEB146}"/>
          </ac:spMkLst>
        </pc:spChg>
        <pc:spChg chg="add mod">
          <ac:chgData name="Hashimoto, Chie / 橋本　知依" userId="d974ff01-1f92-419a-ba7c-6fd3fb8463af" providerId="ADAL" clId="{F7776893-6379-4981-A040-D340070C0D12}" dt="2023-10-10T05:56:38.850" v="643" actId="164"/>
          <ac:spMkLst>
            <pc:docMk/>
            <pc:sldMk cId="2146032486" sldId="332"/>
            <ac:spMk id="11" creationId="{7BE1BF61-3486-C963-70CB-33E1AF7AEE35}"/>
          </ac:spMkLst>
        </pc:spChg>
        <pc:spChg chg="del">
          <ac:chgData name="Hashimoto, Chie / 橋本　知依" userId="d974ff01-1f92-419a-ba7c-6fd3fb8463af" providerId="ADAL" clId="{F7776893-6379-4981-A040-D340070C0D12}" dt="2023-10-10T05:52:49.848" v="282" actId="478"/>
          <ac:spMkLst>
            <pc:docMk/>
            <pc:sldMk cId="2146032486" sldId="332"/>
            <ac:spMk id="13" creationId="{6D0E5B90-2C7E-A916-8BDF-2AFAB97AF93C}"/>
          </ac:spMkLst>
        </pc:spChg>
        <pc:spChg chg="add mod">
          <ac:chgData name="Hashimoto, Chie / 橋本　知依" userId="d974ff01-1f92-419a-ba7c-6fd3fb8463af" providerId="ADAL" clId="{F7776893-6379-4981-A040-D340070C0D12}" dt="2023-10-10T05:58:34.177" v="777" actId="1076"/>
          <ac:spMkLst>
            <pc:docMk/>
            <pc:sldMk cId="2146032486" sldId="332"/>
            <ac:spMk id="20" creationId="{39ACF685-4E05-793D-A2AB-0E92345F76C2}"/>
          </ac:spMkLst>
        </pc:spChg>
        <pc:spChg chg="add mod">
          <ac:chgData name="Hashimoto, Chie / 橋本　知依" userId="d974ff01-1f92-419a-ba7c-6fd3fb8463af" providerId="ADAL" clId="{F7776893-6379-4981-A040-D340070C0D12}" dt="2023-10-10T05:58:41.408" v="790" actId="1076"/>
          <ac:spMkLst>
            <pc:docMk/>
            <pc:sldMk cId="2146032486" sldId="332"/>
            <ac:spMk id="21" creationId="{B5CCBA87-62C0-319F-CF5B-BF1CDDCD3F3D}"/>
          </ac:spMkLst>
        </pc:spChg>
        <pc:spChg chg="add mod">
          <ac:chgData name="Hashimoto, Chie / 橋本　知依" userId="d974ff01-1f92-419a-ba7c-6fd3fb8463af" providerId="ADAL" clId="{F7776893-6379-4981-A040-D340070C0D12}" dt="2023-10-10T06:48:56.367" v="1105" actId="1076"/>
          <ac:spMkLst>
            <pc:docMk/>
            <pc:sldMk cId="2146032486" sldId="332"/>
            <ac:spMk id="26" creationId="{7167C6EC-E094-F9D3-CAB5-CDF84E141B13}"/>
          </ac:spMkLst>
        </pc:spChg>
        <pc:spChg chg="add mod">
          <ac:chgData name="Hashimoto, Chie / 橋本　知依" userId="d974ff01-1f92-419a-ba7c-6fd3fb8463af" providerId="ADAL" clId="{F7776893-6379-4981-A040-D340070C0D12}" dt="2023-10-10T06:48:54.499" v="1104" actId="1076"/>
          <ac:spMkLst>
            <pc:docMk/>
            <pc:sldMk cId="2146032486" sldId="332"/>
            <ac:spMk id="27" creationId="{D178B52D-F11F-DA95-8265-2EF3D0AB4D7D}"/>
          </ac:spMkLst>
        </pc:spChg>
        <pc:spChg chg="add del mod">
          <ac:chgData name="Hashimoto, Chie / 橋本　知依" userId="d974ff01-1f92-419a-ba7c-6fd3fb8463af" providerId="ADAL" clId="{F7776893-6379-4981-A040-D340070C0D12}" dt="2023-10-10T06:49:20.592" v="1113" actId="478"/>
          <ac:spMkLst>
            <pc:docMk/>
            <pc:sldMk cId="2146032486" sldId="332"/>
            <ac:spMk id="28" creationId="{FCE13713-D91D-9C24-FB1F-B167D1BFDA03}"/>
          </ac:spMkLst>
        </pc:spChg>
        <pc:spChg chg="add mod">
          <ac:chgData name="Hashimoto, Chie / 橋本　知依" userId="d974ff01-1f92-419a-ba7c-6fd3fb8463af" providerId="ADAL" clId="{F7776893-6379-4981-A040-D340070C0D12}" dt="2023-10-10T06:49:18.941" v="1112" actId="14100"/>
          <ac:spMkLst>
            <pc:docMk/>
            <pc:sldMk cId="2146032486" sldId="332"/>
            <ac:spMk id="29" creationId="{98D206A0-19B4-B7DE-DEC9-E1905F1641FF}"/>
          </ac:spMkLst>
        </pc:spChg>
        <pc:spChg chg="add mod">
          <ac:chgData name="Hashimoto, Chie / 橋本　知依" userId="d974ff01-1f92-419a-ba7c-6fd3fb8463af" providerId="ADAL" clId="{F7776893-6379-4981-A040-D340070C0D12}" dt="2023-10-10T06:49:35.405" v="1160" actId="1076"/>
          <ac:spMkLst>
            <pc:docMk/>
            <pc:sldMk cId="2146032486" sldId="332"/>
            <ac:spMk id="30" creationId="{7BBB140E-AC8D-D15E-721B-C4D1D417D976}"/>
          </ac:spMkLst>
        </pc:spChg>
        <pc:grpChg chg="add mod">
          <ac:chgData name="Hashimoto, Chie / 橋本　知依" userId="d974ff01-1f92-419a-ba7c-6fd3fb8463af" providerId="ADAL" clId="{F7776893-6379-4981-A040-D340070C0D12}" dt="2023-10-10T05:57:13.451" v="652" actId="1076"/>
          <ac:grpSpMkLst>
            <pc:docMk/>
            <pc:sldMk cId="2146032486" sldId="332"/>
            <ac:grpSpMk id="14" creationId="{2464F834-EAE7-EE55-0416-AE33706F4A1E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01.266" v="3379" actId="20577"/>
          <ac:graphicFrameMkLst>
            <pc:docMk/>
            <pc:sldMk cId="2146032486" sldId="332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F7776893-6379-4981-A040-D340070C0D12}" dt="2023-10-10T05:56:38.850" v="643" actId="164"/>
          <ac:picMkLst>
            <pc:docMk/>
            <pc:sldMk cId="2146032486" sldId="332"/>
            <ac:picMk id="3" creationId="{CDEACF7E-E2BB-B35D-0EDD-46A7AAFD5C9C}"/>
          </ac:picMkLst>
        </pc:picChg>
        <pc:picChg chg="del">
          <ac:chgData name="Hashimoto, Chie / 橋本　知依" userId="d974ff01-1f92-419a-ba7c-6fd3fb8463af" providerId="ADAL" clId="{F7776893-6379-4981-A040-D340070C0D12}" dt="2023-10-10T05:52:34.238" v="274" actId="478"/>
          <ac:picMkLst>
            <pc:docMk/>
            <pc:sldMk cId="2146032486" sldId="332"/>
            <ac:picMk id="4" creationId="{59CDC3D2-A17E-66FA-E2D8-7F315EB3A886}"/>
          </ac:picMkLst>
        </pc:picChg>
        <pc:picChg chg="del">
          <ac:chgData name="Hashimoto, Chie / 橋本　知依" userId="d974ff01-1f92-419a-ba7c-6fd3fb8463af" providerId="ADAL" clId="{F7776893-6379-4981-A040-D340070C0D12}" dt="2023-10-10T05:52:48.018" v="281" actId="478"/>
          <ac:picMkLst>
            <pc:docMk/>
            <pc:sldMk cId="2146032486" sldId="332"/>
            <ac:picMk id="10" creationId="{FA377643-1B22-6053-E889-3C024D5DF1E9}"/>
          </ac:picMkLst>
        </pc:picChg>
        <pc:picChg chg="del">
          <ac:chgData name="Hashimoto, Chie / 橋本　知依" userId="d974ff01-1f92-419a-ba7c-6fd3fb8463af" providerId="ADAL" clId="{F7776893-6379-4981-A040-D340070C0D12}" dt="2023-10-10T05:52:50.176" v="283" actId="478"/>
          <ac:picMkLst>
            <pc:docMk/>
            <pc:sldMk cId="2146032486" sldId="332"/>
            <ac:picMk id="12" creationId="{5C676528-979F-8D7C-96FF-BE0958571D49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6:48:47.098" v="1099" actId="1076"/>
          <ac:picMkLst>
            <pc:docMk/>
            <pc:sldMk cId="2146032486" sldId="332"/>
            <ac:picMk id="23" creationId="{6D9CD58E-2AC9-18E3-5622-9B229544BA47}"/>
          </ac:picMkLst>
        </pc:picChg>
        <pc:picChg chg="add mod">
          <ac:chgData name="Hashimoto, Chie / 橋本　知依" userId="d974ff01-1f92-419a-ba7c-6fd3fb8463af" providerId="ADAL" clId="{F7776893-6379-4981-A040-D340070C0D12}" dt="2023-10-10T06:48:59.186" v="1106" actId="1076"/>
          <ac:picMkLst>
            <pc:docMk/>
            <pc:sldMk cId="2146032486" sldId="332"/>
            <ac:picMk id="25" creationId="{F2D2BA14-E6E4-C1F5-FF3A-0CC9A36E019D}"/>
          </ac:picMkLst>
        </pc:picChg>
        <pc:cxnChg chg="add mod">
          <ac:chgData name="Hashimoto, Chie / 橋本　知依" userId="d974ff01-1f92-419a-ba7c-6fd3fb8463af" providerId="ADAL" clId="{F7776893-6379-4981-A040-D340070C0D12}" dt="2023-10-10T05:57:35.267" v="660" actId="692"/>
          <ac:cxnSpMkLst>
            <pc:docMk/>
            <pc:sldMk cId="2146032486" sldId="332"/>
            <ac:cxnSpMk id="15" creationId="{9291AB0C-EF23-B80E-8B1D-DA22E45720E5}"/>
          </ac:cxnSpMkLst>
        </pc:cxnChg>
        <pc:cxnChg chg="add mod">
          <ac:chgData name="Hashimoto, Chie / 橋本　知依" userId="d974ff01-1f92-419a-ba7c-6fd3fb8463af" providerId="ADAL" clId="{F7776893-6379-4981-A040-D340070C0D12}" dt="2023-10-10T06:49:50.398" v="1165" actId="14100"/>
          <ac:cxnSpMkLst>
            <pc:docMk/>
            <pc:sldMk cId="2146032486" sldId="332"/>
            <ac:cxnSpMk id="32" creationId="{E47DBAF4-12A4-FC7F-CE27-2860F5FD2385}"/>
          </ac:cxnSpMkLst>
        </pc:cxnChg>
      </pc:sldChg>
      <pc:sldChg chg="add del">
        <pc:chgData name="Hashimoto, Chie / 橋本　知依" userId="d974ff01-1f92-419a-ba7c-6fd3fb8463af" providerId="ADAL" clId="{F7776893-6379-4981-A040-D340070C0D12}" dt="2023-10-10T05:52:58.209" v="284" actId="47"/>
        <pc:sldMkLst>
          <pc:docMk/>
          <pc:sldMk cId="2241326893" sldId="333"/>
        </pc:sldMkLst>
      </pc:sldChg>
      <pc:sldChg chg="addSp delSp modSp add mod">
        <pc:chgData name="Hashimoto, Chie / 橋本　知依" userId="d974ff01-1f92-419a-ba7c-6fd3fb8463af" providerId="ADAL" clId="{F7776893-6379-4981-A040-D340070C0D12}" dt="2023-10-10T08:49:47.184" v="3363" actId="20577"/>
        <pc:sldMkLst>
          <pc:docMk/>
          <pc:sldMk cId="3374351889" sldId="333"/>
        </pc:sldMkLst>
        <pc:spChg chg="add del mod">
          <ac:chgData name="Hashimoto, Chie / 橋本　知依" userId="d974ff01-1f92-419a-ba7c-6fd3fb8463af" providerId="ADAL" clId="{F7776893-6379-4981-A040-D340070C0D12}" dt="2023-10-10T07:36:44.999" v="2559" actId="1076"/>
          <ac:spMkLst>
            <pc:docMk/>
            <pc:sldMk cId="3374351889" sldId="333"/>
            <ac:spMk id="13" creationId="{DDE09D2E-4A8A-84BC-E4B2-1713D0FFDC89}"/>
          </ac:spMkLst>
        </pc:spChg>
        <pc:spChg chg="add mod">
          <ac:chgData name="Hashimoto, Chie / 橋本　知依" userId="d974ff01-1f92-419a-ba7c-6fd3fb8463af" providerId="ADAL" clId="{F7776893-6379-4981-A040-D340070C0D12}" dt="2023-10-10T07:36:01.837" v="2508" actId="14100"/>
          <ac:spMkLst>
            <pc:docMk/>
            <pc:sldMk cId="3374351889" sldId="333"/>
            <ac:spMk id="16" creationId="{C2FF2085-13F4-4C4B-ECB8-AE081AA50D72}"/>
          </ac:spMkLst>
        </pc:spChg>
        <pc:spChg chg="add mod">
          <ac:chgData name="Hashimoto, Chie / 橋本　知依" userId="d974ff01-1f92-419a-ba7c-6fd3fb8463af" providerId="ADAL" clId="{F7776893-6379-4981-A040-D340070C0D12}" dt="2023-10-10T07:36:09.958" v="2512" actId="1076"/>
          <ac:spMkLst>
            <pc:docMk/>
            <pc:sldMk cId="3374351889" sldId="333"/>
            <ac:spMk id="18" creationId="{A0674FF8-D17B-20BE-2CC6-19BE2F198957}"/>
          </ac:spMkLst>
        </pc:spChg>
        <pc:spChg chg="add mod">
          <ac:chgData name="Hashimoto, Chie / 橋本　知依" userId="d974ff01-1f92-419a-ba7c-6fd3fb8463af" providerId="ADAL" clId="{F7776893-6379-4981-A040-D340070C0D12}" dt="2023-10-10T07:37:05.587" v="2601" actId="20577"/>
          <ac:spMkLst>
            <pc:docMk/>
            <pc:sldMk cId="3374351889" sldId="333"/>
            <ac:spMk id="20" creationId="{AD3ABFAB-D18B-CB5B-C338-A7A12D1DFF6A}"/>
          </ac:spMkLst>
        </pc:spChg>
        <pc:spChg chg="add mod">
          <ac:chgData name="Hashimoto, Chie / 橋本　知依" userId="d974ff01-1f92-419a-ba7c-6fd3fb8463af" providerId="ADAL" clId="{F7776893-6379-4981-A040-D340070C0D12}" dt="2023-10-10T07:38:14.812" v="2689" actId="1076"/>
          <ac:spMkLst>
            <pc:docMk/>
            <pc:sldMk cId="3374351889" sldId="333"/>
            <ac:spMk id="21" creationId="{E1DB82C0-1774-96A6-BC3C-F05835CB3E17}"/>
          </ac:spMkLst>
        </pc:spChg>
        <pc:spChg chg="add mod">
          <ac:chgData name="Hashimoto, Chie / 橋本　知依" userId="d974ff01-1f92-419a-ba7c-6fd3fb8463af" providerId="ADAL" clId="{F7776893-6379-4981-A040-D340070C0D12}" dt="2023-10-10T07:37:36.637" v="2610" actId="14100"/>
          <ac:spMkLst>
            <pc:docMk/>
            <pc:sldMk cId="3374351889" sldId="333"/>
            <ac:spMk id="22" creationId="{8C2811FA-F4F2-DCE5-0829-99497048A4A6}"/>
          </ac:spMkLst>
        </pc:spChg>
        <pc:grpChg chg="del">
          <ac:chgData name="Hashimoto, Chie / 橋本　知依" userId="d974ff01-1f92-419a-ba7c-6fd3fb8463af" providerId="ADAL" clId="{F7776893-6379-4981-A040-D340070C0D12}" dt="2023-10-10T07:13:57.971" v="1979" actId="478"/>
          <ac:grpSpMkLst>
            <pc:docMk/>
            <pc:sldMk cId="3374351889" sldId="333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49:47.184" v="3363" actId="20577"/>
          <ac:graphicFrameMkLst>
            <pc:docMk/>
            <pc:sldMk cId="3374351889" sldId="333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F7776893-6379-4981-A040-D340070C0D12}" dt="2023-10-10T07:35:40.497" v="2503" actId="1076"/>
          <ac:picMkLst>
            <pc:docMk/>
            <pc:sldMk cId="3374351889" sldId="333"/>
            <ac:picMk id="3" creationId="{99ED7191-9484-E7B9-5503-847678F932BD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7:36:04.248" v="2511" actId="1076"/>
          <ac:picMkLst>
            <pc:docMk/>
            <pc:sldMk cId="3374351889" sldId="333"/>
            <ac:picMk id="7" creationId="{FF23F3EA-2DF4-D544-EF6F-A7C856F516C0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7:35:44.112" v="2505" actId="1076"/>
          <ac:picMkLst>
            <pc:docMk/>
            <pc:sldMk cId="3374351889" sldId="333"/>
            <ac:picMk id="10" creationId="{9B06EB45-5171-13A5-62CF-31E5886063D6}"/>
          </ac:picMkLst>
        </pc:picChg>
        <pc:cxnChg chg="del">
          <ac:chgData name="Hashimoto, Chie / 橋本　知依" userId="d974ff01-1f92-419a-ba7c-6fd3fb8463af" providerId="ADAL" clId="{F7776893-6379-4981-A040-D340070C0D12}" dt="2023-10-10T07:13:58.787" v="1980" actId="478"/>
          <ac:cxnSpMkLst>
            <pc:docMk/>
            <pc:sldMk cId="3374351889" sldId="333"/>
            <ac:cxnSpMk id="14" creationId="{C99906DE-8F6B-A3F6-DB30-468DBDD27E89}"/>
          </ac:cxnSpMkLst>
        </pc:cxnChg>
        <pc:cxnChg chg="add mod">
          <ac:chgData name="Hashimoto, Chie / 橋本　知依" userId="d974ff01-1f92-419a-ba7c-6fd3fb8463af" providerId="ADAL" clId="{F7776893-6379-4981-A040-D340070C0D12}" dt="2023-10-10T07:36:13.551" v="2513" actId="14100"/>
          <ac:cxnSpMkLst>
            <pc:docMk/>
            <pc:sldMk cId="3374351889" sldId="333"/>
            <ac:cxnSpMk id="15" creationId="{ECCBBB75-C053-AEE7-40DD-0CBE2A2AA634}"/>
          </ac:cxnSpMkLst>
        </pc:cxnChg>
        <pc:cxnChg chg="add mod">
          <ac:chgData name="Hashimoto, Chie / 橋本　知依" userId="d974ff01-1f92-419a-ba7c-6fd3fb8463af" providerId="ADAL" clId="{F7776893-6379-4981-A040-D340070C0D12}" dt="2023-10-10T07:37:43.117" v="2613" actId="14100"/>
          <ac:cxnSpMkLst>
            <pc:docMk/>
            <pc:sldMk cId="3374351889" sldId="333"/>
            <ac:cxnSpMk id="23" creationId="{77C21C50-6907-5F51-6284-7CB0690BAE86}"/>
          </ac:cxnSpMkLst>
        </pc:cxnChg>
      </pc:sldChg>
      <pc:sldChg chg="add del">
        <pc:chgData name="Hashimoto, Chie / 橋本　知依" userId="d974ff01-1f92-419a-ba7c-6fd3fb8463af" providerId="ADAL" clId="{F7776893-6379-4981-A040-D340070C0D12}" dt="2023-10-10T07:27:10.816" v="1988" actId="47"/>
        <pc:sldMkLst>
          <pc:docMk/>
          <pc:sldMk cId="1091226445" sldId="334"/>
        </pc:sldMkLst>
      </pc:sldChg>
      <pc:sldChg chg="del">
        <pc:chgData name="Hashimoto, Chie / 橋本　知依" userId="d974ff01-1f92-419a-ba7c-6fd3fb8463af" providerId="ADAL" clId="{F7776893-6379-4981-A040-D340070C0D12}" dt="2023-10-10T05:52:02.432" v="273" actId="47"/>
        <pc:sldMkLst>
          <pc:docMk/>
          <pc:sldMk cId="2257314426" sldId="335"/>
        </pc:sldMkLst>
      </pc:sldChg>
    </pc:docChg>
  </pc:docChgLst>
  <pc:docChgLst>
    <pc:chgData name="Hashimoto, Chie / 橋本　知依" userId="d974ff01-1f92-419a-ba7c-6fd3fb8463af" providerId="ADAL" clId="{DEEA8B35-DD5F-4C9E-807B-9646C1AB897F}"/>
    <pc:docChg chg="undo custSel addSld delSld modSld sldOrd">
      <pc:chgData name="Hashimoto, Chie / 橋本　知依" userId="d974ff01-1f92-419a-ba7c-6fd3fb8463af" providerId="ADAL" clId="{DEEA8B35-DD5F-4C9E-807B-9646C1AB897F}" dt="2024-06-17T15:42:51.632" v="369" actId="404"/>
      <pc:docMkLst>
        <pc:docMk/>
      </pc:docMkLst>
      <pc:sldChg chg="modSp mod">
        <pc:chgData name="Hashimoto, Chie / 橋本　知依" userId="d974ff01-1f92-419a-ba7c-6fd3fb8463af" providerId="ADAL" clId="{DEEA8B35-DD5F-4C9E-807B-9646C1AB897F}" dt="2024-06-17T15:22:51.127" v="5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DEEA8B35-DD5F-4C9E-807B-9646C1AB897F}" dt="2024-06-17T15:22:51.127" v="5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DEEA8B35-DD5F-4C9E-807B-9646C1AB897F}" dt="2024-06-17T15:42:51.632" v="369" actId="404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DEEA8B35-DD5F-4C9E-807B-9646C1AB897F}" dt="2024-06-17T15:42:48.268" v="368" actId="404"/>
          <ac:spMkLst>
            <pc:docMk/>
            <pc:sldMk cId="509033882" sldId="305"/>
            <ac:spMk id="3" creationId="{1E400EDE-EE2F-4FB8-9778-A5A6D5083400}"/>
          </ac:spMkLst>
        </pc:spChg>
        <pc:spChg chg="mod">
          <ac:chgData name="Hashimoto, Chie / 橋本　知依" userId="d974ff01-1f92-419a-ba7c-6fd3fb8463af" providerId="ADAL" clId="{DEEA8B35-DD5F-4C9E-807B-9646C1AB897F}" dt="2024-06-17T15:42:47.915" v="367" actId="1076"/>
          <ac:spMkLst>
            <pc:docMk/>
            <pc:sldMk cId="509033882" sldId="305"/>
            <ac:spMk id="6" creationId="{531B4B9D-12EA-4BC5-4859-8E23CDDB1A22}"/>
          </ac:spMkLst>
        </pc:spChg>
        <pc:spChg chg="add del">
          <ac:chgData name="Hashimoto, Chie / 橋本　知依" userId="d974ff01-1f92-419a-ba7c-6fd3fb8463af" providerId="ADAL" clId="{DEEA8B35-DD5F-4C9E-807B-9646C1AB897F}" dt="2024-06-17T15:40:31.131" v="320" actId="22"/>
          <ac:spMkLst>
            <pc:docMk/>
            <pc:sldMk cId="509033882" sldId="305"/>
            <ac:spMk id="7" creationId="{9B4F1BC1-B5E4-3A67-80AC-3B1EBF677397}"/>
          </ac:spMkLst>
        </pc:spChg>
        <pc:graphicFrameChg chg="mod modGraphic">
          <ac:chgData name="Hashimoto, Chie / 橋本　知依" userId="d974ff01-1f92-419a-ba7c-6fd3fb8463af" providerId="ADAL" clId="{DEEA8B35-DD5F-4C9E-807B-9646C1AB897F}" dt="2024-06-17T15:42:51.632" v="369" actId="404"/>
          <ac:graphicFrameMkLst>
            <pc:docMk/>
            <pc:sldMk cId="509033882" sldId="305"/>
            <ac:graphicFrameMk id="4" creationId="{4811F8C4-D005-AFA3-8A21-5AA2321C5800}"/>
          </ac:graphicFrameMkLst>
        </pc:graphicFrameChg>
      </pc:sldChg>
      <pc:sldChg chg="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736235912" sldId="342"/>
        </pc:sldMkLst>
      </pc:sldChg>
      <pc:sldChg chg="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2695599913" sldId="344"/>
        </pc:sldMkLst>
      </pc:sldChg>
      <pc:sldChg chg="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338435638" sldId="346"/>
        </pc:sldMkLst>
      </pc:sldChg>
      <pc:sldChg chg="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3615076647" sldId="347"/>
        </pc:sldMkLst>
      </pc:sldChg>
      <pc:sldChg chg="del">
        <pc:chgData name="Hashimoto, Chie / 橋本　知依" userId="d974ff01-1f92-419a-ba7c-6fd3fb8463af" providerId="ADAL" clId="{DEEA8B35-DD5F-4C9E-807B-9646C1AB897F}" dt="2024-06-17T15:23:14.440" v="17" actId="47"/>
        <pc:sldMkLst>
          <pc:docMk/>
          <pc:sldMk cId="3843533359" sldId="2146847930"/>
        </pc:sldMkLst>
      </pc:sldChg>
      <pc:sldChg chg="modSp 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3411153766" sldId="2146847931"/>
        </pc:sldMkLst>
        <pc:spChg chg="mod">
          <ac:chgData name="Hashimoto, Chie / 橋本　知依" userId="d974ff01-1f92-419a-ba7c-6fd3fb8463af" providerId="ADAL" clId="{DEEA8B35-DD5F-4C9E-807B-9646C1AB897F}" dt="2024-06-17T15:23:38.526" v="24"/>
          <ac:spMkLst>
            <pc:docMk/>
            <pc:sldMk cId="3411153766" sldId="2146847931"/>
            <ac:spMk id="2" creationId="{519420CB-CF56-435A-A5AD-9C1751E314DF}"/>
          </ac:spMkLst>
        </pc:spChg>
        <pc:graphicFrameChg chg="mod">
          <ac:chgData name="Hashimoto, Chie / 橋本　知依" userId="d974ff01-1f92-419a-ba7c-6fd3fb8463af" providerId="ADAL" clId="{DEEA8B35-DD5F-4C9E-807B-9646C1AB897F}" dt="2024-06-17T15:23:55.829" v="26"/>
          <ac:graphicFrameMkLst>
            <pc:docMk/>
            <pc:sldMk cId="3411153766" sldId="2146847931"/>
            <ac:graphicFrameMk id="14" creationId="{BAB5485D-46A9-1795-D8EB-5412EF3D411B}"/>
          </ac:graphicFrameMkLst>
        </pc:graphicFrameChg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4265197479" sldId="2146847933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3784231779" sldId="2146847934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2690091131" sldId="2146847935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3831487098" sldId="2146847936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4013648260" sldId="2146847937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1976607198" sldId="2146847938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3213334237" sldId="2146847939"/>
        </pc:sldMkLst>
      </pc:sldChg>
      <pc:sldChg chg="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859781322" sldId="2146847941"/>
        </pc:sldMkLst>
      </pc:sldChg>
      <pc:sldChg chg="del">
        <pc:chgData name="Hashimoto, Chie / 橋本　知依" userId="d974ff01-1f92-419a-ba7c-6fd3fb8463af" providerId="ADAL" clId="{DEEA8B35-DD5F-4C9E-807B-9646C1AB897F}" dt="2024-06-17T15:23:15.193" v="18" actId="47"/>
        <pc:sldMkLst>
          <pc:docMk/>
          <pc:sldMk cId="1009381312" sldId="2146847942"/>
        </pc:sldMkLst>
      </pc:sldChg>
      <pc:sldChg chg="delSp modSp add del mod ord">
        <pc:chgData name="Hashimoto, Chie / 橋本　知依" userId="d974ff01-1f92-419a-ba7c-6fd3fb8463af" providerId="ADAL" clId="{DEEA8B35-DD5F-4C9E-807B-9646C1AB897F}" dt="2024-06-17T15:38:02.432" v="268" actId="1035"/>
        <pc:sldMkLst>
          <pc:docMk/>
          <pc:sldMk cId="790412647" sldId="2146847943"/>
        </pc:sldMkLst>
        <pc:spChg chg="mod">
          <ac:chgData name="Hashimoto, Chie / 橋本　知依" userId="d974ff01-1f92-419a-ba7c-6fd3fb8463af" providerId="ADAL" clId="{DEEA8B35-DD5F-4C9E-807B-9646C1AB897F}" dt="2024-06-17T15:23:38.526" v="24"/>
          <ac:spMkLst>
            <pc:docMk/>
            <pc:sldMk cId="790412647" sldId="2146847943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DEEA8B35-DD5F-4C9E-807B-9646C1AB897F}" dt="2024-06-17T15:37:59.247" v="266" actId="14734"/>
          <ac:graphicFrameMkLst>
            <pc:docMk/>
            <pc:sldMk cId="790412647" sldId="2146847943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DEEA8B35-DD5F-4C9E-807B-9646C1AB897F}" dt="2024-06-17T15:38:02.432" v="268" actId="1035"/>
          <ac:picMkLst>
            <pc:docMk/>
            <pc:sldMk cId="790412647" sldId="2146847943"/>
            <ac:picMk id="3" creationId="{3736646F-28E6-D4B5-270E-1B716F9D6A43}"/>
          </ac:picMkLst>
        </pc:picChg>
        <pc:picChg chg="del">
          <ac:chgData name="Hashimoto, Chie / 橋本　知依" userId="d974ff01-1f92-419a-ba7c-6fd3fb8463af" providerId="ADAL" clId="{DEEA8B35-DD5F-4C9E-807B-9646C1AB897F}" dt="2024-06-17T15:37:33.664" v="253" actId="478"/>
          <ac:picMkLst>
            <pc:docMk/>
            <pc:sldMk cId="790412647" sldId="2146847943"/>
            <ac:picMk id="5" creationId="{2E31B9CE-616D-5CD1-31AD-E8C1F727AD20}"/>
          </ac:picMkLst>
        </pc:picChg>
      </pc:sldChg>
      <pc:sldChg chg="addSp delSp modSp add del mod ord">
        <pc:chgData name="Hashimoto, Chie / 橋本　知依" userId="d974ff01-1f92-419a-ba7c-6fd3fb8463af" providerId="ADAL" clId="{DEEA8B35-DD5F-4C9E-807B-9646C1AB897F}" dt="2024-06-17T15:39:46.553" v="309" actId="478"/>
        <pc:sldMkLst>
          <pc:docMk/>
          <pc:sldMk cId="3228438214" sldId="2146847944"/>
        </pc:sldMkLst>
        <pc:spChg chg="add mod">
          <ac:chgData name="Hashimoto, Chie / 橋本　知依" userId="d974ff01-1f92-419a-ba7c-6fd3fb8463af" providerId="ADAL" clId="{DEEA8B35-DD5F-4C9E-807B-9646C1AB897F}" dt="2024-06-17T15:39:44.638" v="308" actId="20577"/>
          <ac:spMkLst>
            <pc:docMk/>
            <pc:sldMk cId="3228438214" sldId="2146847944"/>
            <ac:spMk id="2" creationId="{7F09D10C-3932-046B-B5CD-2A964F054EAA}"/>
          </ac:spMkLst>
        </pc:spChg>
        <pc:spChg chg="mod">
          <ac:chgData name="Hashimoto, Chie / 橋本　知依" userId="d974ff01-1f92-419a-ba7c-6fd3fb8463af" providerId="ADAL" clId="{DEEA8B35-DD5F-4C9E-807B-9646C1AB897F}" dt="2024-06-17T15:23:38.526" v="24"/>
          <ac:spMkLst>
            <pc:docMk/>
            <pc:sldMk cId="3228438214" sldId="2146847944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DEEA8B35-DD5F-4C9E-807B-9646C1AB897F}" dt="2024-06-17T15:38:44.723" v="276" actId="20577"/>
          <ac:graphicFrameMkLst>
            <pc:docMk/>
            <pc:sldMk cId="3228438214" sldId="2146847944"/>
            <ac:graphicFrameMk id="8" creationId="{07219AAD-97A6-3628-5ADC-E4FDDF648FDB}"/>
          </ac:graphicFrameMkLst>
        </pc:graphicFrameChg>
        <pc:picChg chg="del mod">
          <ac:chgData name="Hashimoto, Chie / 橋本　知依" userId="d974ff01-1f92-419a-ba7c-6fd3fb8463af" providerId="ADAL" clId="{DEEA8B35-DD5F-4C9E-807B-9646C1AB897F}" dt="2024-06-17T15:39:46.553" v="309" actId="478"/>
          <ac:picMkLst>
            <pc:docMk/>
            <pc:sldMk cId="3228438214" sldId="2146847944"/>
            <ac:picMk id="3" creationId="{56A8937D-5F76-3F40-FE39-F7C55969658B}"/>
          </ac:picMkLst>
        </pc:picChg>
      </pc:sldChg>
      <pc:sldChg chg="modSp add del mod ord">
        <pc:chgData name="Hashimoto, Chie / 橋本　知依" userId="d974ff01-1f92-419a-ba7c-6fd3fb8463af" providerId="ADAL" clId="{DEEA8B35-DD5F-4C9E-807B-9646C1AB897F}" dt="2024-06-17T15:36:48.115" v="244" actId="5793"/>
        <pc:sldMkLst>
          <pc:docMk/>
          <pc:sldMk cId="3678509774" sldId="2146847945"/>
        </pc:sldMkLst>
        <pc:spChg chg="mod">
          <ac:chgData name="Hashimoto, Chie / 橋本　知依" userId="d974ff01-1f92-419a-ba7c-6fd3fb8463af" providerId="ADAL" clId="{DEEA8B35-DD5F-4C9E-807B-9646C1AB897F}" dt="2024-06-17T15:23:38.526" v="24"/>
          <ac:spMkLst>
            <pc:docMk/>
            <pc:sldMk cId="3678509774" sldId="2146847945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DEEA8B35-DD5F-4C9E-807B-9646C1AB897F}" dt="2024-06-17T15:36:48.115" v="244" actId="5793"/>
          <ac:graphicFrameMkLst>
            <pc:docMk/>
            <pc:sldMk cId="3678509774" sldId="214684794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DEEA8B35-DD5F-4C9E-807B-9646C1AB897F}" dt="2024-06-17T15:36:41.765" v="242" actId="1076"/>
          <ac:picMkLst>
            <pc:docMk/>
            <pc:sldMk cId="3678509774" sldId="2146847945"/>
            <ac:picMk id="5" creationId="{F3951D5A-A948-71C3-EF36-765CCE0DF318}"/>
          </ac:picMkLst>
        </pc:picChg>
      </pc:sldChg>
      <pc:sldChg chg="addSp delSp modSp add del mod ord">
        <pc:chgData name="Hashimoto, Chie / 橋本　知依" userId="d974ff01-1f92-419a-ba7c-6fd3fb8463af" providerId="ADAL" clId="{DEEA8B35-DD5F-4C9E-807B-9646C1AB897F}" dt="2024-06-17T15:40:25.270" v="318" actId="20577"/>
        <pc:sldMkLst>
          <pc:docMk/>
          <pc:sldMk cId="2041052219" sldId="2146847946"/>
        </pc:sldMkLst>
        <pc:spChg chg="mod">
          <ac:chgData name="Hashimoto, Chie / 橋本　知依" userId="d974ff01-1f92-419a-ba7c-6fd3fb8463af" providerId="ADAL" clId="{DEEA8B35-DD5F-4C9E-807B-9646C1AB897F}" dt="2024-06-17T15:25:25.543" v="38"/>
          <ac:spMkLst>
            <pc:docMk/>
            <pc:sldMk cId="2041052219" sldId="2146847946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DEEA8B35-DD5F-4C9E-807B-9646C1AB897F}" dt="2024-06-17T15:34:31.100" v="160" actId="6549"/>
          <ac:spMkLst>
            <pc:docMk/>
            <pc:sldMk cId="2041052219" sldId="2146847946"/>
            <ac:spMk id="11" creationId="{F32C029C-B2BF-CFD2-A375-B6DDDF684011}"/>
          </ac:spMkLst>
        </pc:spChg>
        <pc:spChg chg="mod">
          <ac:chgData name="Hashimoto, Chie / 橋本　知依" userId="d974ff01-1f92-419a-ba7c-6fd3fb8463af" providerId="ADAL" clId="{DEEA8B35-DD5F-4C9E-807B-9646C1AB897F}" dt="2024-06-17T15:34:36.099" v="162" actId="20577"/>
          <ac:spMkLst>
            <pc:docMk/>
            <pc:sldMk cId="2041052219" sldId="2146847946"/>
            <ac:spMk id="12" creationId="{AE94337C-9267-A919-067C-6362E3BAC950}"/>
          </ac:spMkLst>
        </pc:spChg>
        <pc:spChg chg="mod">
          <ac:chgData name="Hashimoto, Chie / 橋本　知依" userId="d974ff01-1f92-419a-ba7c-6fd3fb8463af" providerId="ADAL" clId="{DEEA8B35-DD5F-4C9E-807B-9646C1AB897F}" dt="2024-06-17T15:33:03.150" v="82" actId="1076"/>
          <ac:spMkLst>
            <pc:docMk/>
            <pc:sldMk cId="2041052219" sldId="2146847946"/>
            <ac:spMk id="13" creationId="{2B5AE453-1DEF-2CF3-690E-514A165E4504}"/>
          </ac:spMkLst>
        </pc:spChg>
        <pc:spChg chg="mod">
          <ac:chgData name="Hashimoto, Chie / 橋本　知依" userId="d974ff01-1f92-419a-ba7c-6fd3fb8463af" providerId="ADAL" clId="{DEEA8B35-DD5F-4C9E-807B-9646C1AB897F}" dt="2024-06-17T15:33:07.740" v="85" actId="14100"/>
          <ac:spMkLst>
            <pc:docMk/>
            <pc:sldMk cId="2041052219" sldId="2146847946"/>
            <ac:spMk id="15" creationId="{C7EDAB47-C74C-2D40-6F2C-ACB2B57791A7}"/>
          </ac:spMkLst>
        </pc:spChg>
        <pc:spChg chg="mod">
          <ac:chgData name="Hashimoto, Chie / 橋本　知依" userId="d974ff01-1f92-419a-ba7c-6fd3fb8463af" providerId="ADAL" clId="{DEEA8B35-DD5F-4C9E-807B-9646C1AB897F}" dt="2024-06-17T15:33:17.197" v="96" actId="1076"/>
          <ac:spMkLst>
            <pc:docMk/>
            <pc:sldMk cId="2041052219" sldId="2146847946"/>
            <ac:spMk id="16" creationId="{9C539E06-B260-FEAA-0E44-2E232039BC73}"/>
          </ac:spMkLst>
        </pc:spChg>
        <pc:spChg chg="del">
          <ac:chgData name="Hashimoto, Chie / 橋本　知依" userId="d974ff01-1f92-419a-ba7c-6fd3fb8463af" providerId="ADAL" clId="{DEEA8B35-DD5F-4C9E-807B-9646C1AB897F}" dt="2024-06-17T15:35:06.206" v="169" actId="478"/>
          <ac:spMkLst>
            <pc:docMk/>
            <pc:sldMk cId="2041052219" sldId="2146847946"/>
            <ac:spMk id="26" creationId="{9FAD0AAD-ABDC-8CDB-E809-B40D1FAD5858}"/>
          </ac:spMkLst>
        </pc:spChg>
        <pc:spChg chg="mod">
          <ac:chgData name="Hashimoto, Chie / 橋本　知依" userId="d974ff01-1f92-419a-ba7c-6fd3fb8463af" providerId="ADAL" clId="{DEEA8B35-DD5F-4C9E-807B-9646C1AB897F}" dt="2024-06-17T15:32:59.167" v="81" actId="1076"/>
          <ac:spMkLst>
            <pc:docMk/>
            <pc:sldMk cId="2041052219" sldId="2146847946"/>
            <ac:spMk id="27" creationId="{AD1C2FAA-82C6-A111-F455-F164FA2C1759}"/>
          </ac:spMkLst>
        </pc:spChg>
        <pc:spChg chg="mod">
          <ac:chgData name="Hashimoto, Chie / 橋本　知依" userId="d974ff01-1f92-419a-ba7c-6fd3fb8463af" providerId="ADAL" clId="{DEEA8B35-DD5F-4C9E-807B-9646C1AB897F}" dt="2024-06-17T15:33:14.421" v="95" actId="1076"/>
          <ac:spMkLst>
            <pc:docMk/>
            <pc:sldMk cId="2041052219" sldId="2146847946"/>
            <ac:spMk id="28" creationId="{D274F1FC-5E16-3701-BD12-5B84A10EAD4D}"/>
          </ac:spMkLst>
        </pc:spChg>
        <pc:grpChg chg="mod">
          <ac:chgData name="Hashimoto, Chie / 橋本　知依" userId="d974ff01-1f92-419a-ba7c-6fd3fb8463af" providerId="ADAL" clId="{DEEA8B35-DD5F-4C9E-807B-9646C1AB897F}" dt="2024-06-17T15:32:33.083" v="68" actId="1076"/>
          <ac:grpSpMkLst>
            <pc:docMk/>
            <pc:sldMk cId="2041052219" sldId="2146847946"/>
            <ac:grpSpMk id="25" creationId="{B8904651-9B30-6A9F-4DFB-EB87DE86F135}"/>
          </ac:grpSpMkLst>
        </pc:grpChg>
        <pc:graphicFrameChg chg="mod ord modGraphic">
          <ac:chgData name="Hashimoto, Chie / 橋本　知依" userId="d974ff01-1f92-419a-ba7c-6fd3fb8463af" providerId="ADAL" clId="{DEEA8B35-DD5F-4C9E-807B-9646C1AB897F}" dt="2024-06-17T15:40:25.270" v="318" actId="20577"/>
          <ac:graphicFrameMkLst>
            <pc:docMk/>
            <pc:sldMk cId="2041052219" sldId="2146847946"/>
            <ac:graphicFrameMk id="8" creationId="{07219AAD-97A6-3628-5ADC-E4FDDF648FDB}"/>
          </ac:graphicFrameMkLst>
        </pc:graphicFrameChg>
        <pc:picChg chg="add mod ord modCrop">
          <ac:chgData name="Hashimoto, Chie / 橋本　知依" userId="d974ff01-1f92-419a-ba7c-6fd3fb8463af" providerId="ADAL" clId="{DEEA8B35-DD5F-4C9E-807B-9646C1AB897F}" dt="2024-06-17T15:32:25.194" v="64" actId="167"/>
          <ac:picMkLst>
            <pc:docMk/>
            <pc:sldMk cId="2041052219" sldId="2146847946"/>
            <ac:picMk id="3" creationId="{D7F8B6AF-940B-BB18-EE59-931F59182A1B}"/>
          </ac:picMkLst>
        </pc:picChg>
        <pc:picChg chg="del">
          <ac:chgData name="Hashimoto, Chie / 橋本　知依" userId="d974ff01-1f92-419a-ba7c-6fd3fb8463af" providerId="ADAL" clId="{DEEA8B35-DD5F-4C9E-807B-9646C1AB897F}" dt="2024-06-17T15:32:29.311" v="66" actId="478"/>
          <ac:picMkLst>
            <pc:docMk/>
            <pc:sldMk cId="2041052219" sldId="2146847946"/>
            <ac:picMk id="7" creationId="{19F8BAEF-7D5B-0763-1583-66C087599482}"/>
          </ac:picMkLst>
        </pc:picChg>
        <pc:picChg chg="del">
          <ac:chgData name="Hashimoto, Chie / 橋本　知依" userId="d974ff01-1f92-419a-ba7c-6fd3fb8463af" providerId="ADAL" clId="{DEEA8B35-DD5F-4C9E-807B-9646C1AB897F}" dt="2024-06-17T15:32:30.519" v="67" actId="478"/>
          <ac:picMkLst>
            <pc:docMk/>
            <pc:sldMk cId="2041052219" sldId="2146847946"/>
            <ac:picMk id="10" creationId="{FFA8AD22-C034-32DF-08BF-FA40E6E84AEC}"/>
          </ac:picMkLst>
        </pc:picChg>
        <pc:picChg chg="add mod ord">
          <ac:chgData name="Hashimoto, Chie / 橋本　知依" userId="d974ff01-1f92-419a-ba7c-6fd3fb8463af" providerId="ADAL" clId="{DEEA8B35-DD5F-4C9E-807B-9646C1AB897F}" dt="2024-06-17T15:32:25.194" v="64" actId="167"/>
          <ac:picMkLst>
            <pc:docMk/>
            <pc:sldMk cId="2041052219" sldId="2146847946"/>
            <ac:picMk id="17" creationId="{C6091182-752B-BB4D-93FE-3BE4ECDBB637}"/>
          </ac:picMkLst>
        </pc:picChg>
        <pc:cxnChg chg="mod">
          <ac:chgData name="Hashimoto, Chie / 橋本　知依" userId="d974ff01-1f92-419a-ba7c-6fd3fb8463af" providerId="ADAL" clId="{DEEA8B35-DD5F-4C9E-807B-9646C1AB897F}" dt="2024-06-17T15:33:03.150" v="82" actId="1076"/>
          <ac:cxnSpMkLst>
            <pc:docMk/>
            <pc:sldMk cId="2041052219" sldId="2146847946"/>
            <ac:cxnSpMk id="18" creationId="{6719D75B-CD36-A7EF-5D65-7A5EB3202F77}"/>
          </ac:cxnSpMkLst>
        </pc:cxnChg>
        <pc:cxnChg chg="mod">
          <ac:chgData name="Hashimoto, Chie / 橋本　知依" userId="d974ff01-1f92-419a-ba7c-6fd3fb8463af" providerId="ADAL" clId="{DEEA8B35-DD5F-4C9E-807B-9646C1AB897F}" dt="2024-06-17T15:33:17.197" v="96" actId="1076"/>
          <ac:cxnSpMkLst>
            <pc:docMk/>
            <pc:sldMk cId="2041052219" sldId="2146847946"/>
            <ac:cxnSpMk id="21" creationId="{2EFA676D-9142-306C-B21E-A74E987890C5}"/>
          </ac:cxnSpMkLst>
        </pc:cxnChg>
      </pc:sldChg>
    </pc:docChg>
  </pc:docChgLst>
  <pc:docChgLst>
    <pc:chgData name="Hashimoto, Chie / 橋本　知依" userId="d974ff01-1f92-419a-ba7c-6fd3fb8463af" providerId="ADAL" clId="{AD8D090D-BCB6-4EFB-8F12-D99E1BA75BB3}"/>
    <pc:docChg chg="undo custSel addSld delSld modSld">
      <pc:chgData name="Hashimoto, Chie / 橋本　知依" userId="d974ff01-1f92-419a-ba7c-6fd3fb8463af" providerId="ADAL" clId="{AD8D090D-BCB6-4EFB-8F12-D99E1BA75BB3}" dt="2024-02-08T06:32:10.612" v="358" actId="14734"/>
      <pc:docMkLst>
        <pc:docMk/>
      </pc:docMkLst>
      <pc:sldChg chg="modSp mod">
        <pc:chgData name="Hashimoto, Chie / 橋本　知依" userId="d974ff01-1f92-419a-ba7c-6fd3fb8463af" providerId="ADAL" clId="{AD8D090D-BCB6-4EFB-8F12-D99E1BA75BB3}" dt="2024-02-08T06:02:27.211" v="9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AD8D090D-BCB6-4EFB-8F12-D99E1BA75BB3}" dt="2024-02-08T06:02:27.211" v="9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AD8D090D-BCB6-4EFB-8F12-D99E1BA75BB3}" dt="2024-02-08T06:06:39.979" v="75" actId="20577"/>
        <pc:sldMkLst>
          <pc:docMk/>
          <pc:sldMk cId="509033882" sldId="305"/>
        </pc:sldMkLst>
        <pc:spChg chg="del">
          <ac:chgData name="Hashimoto, Chie / 橋本　知依" userId="d974ff01-1f92-419a-ba7c-6fd3fb8463af" providerId="ADAL" clId="{AD8D090D-BCB6-4EFB-8F12-D99E1BA75BB3}" dt="2024-02-08T06:02:57.989" v="27" actId="478"/>
          <ac:spMkLst>
            <pc:docMk/>
            <pc:sldMk cId="509033882" sldId="305"/>
            <ac:spMk id="4" creationId="{4DF23EB0-B578-F08D-EA6E-2527A77DD724}"/>
          </ac:spMkLst>
        </pc:spChg>
        <pc:spChg chg="del">
          <ac:chgData name="Hashimoto, Chie / 橋本　知依" userId="d974ff01-1f92-419a-ba7c-6fd3fb8463af" providerId="ADAL" clId="{AD8D090D-BCB6-4EFB-8F12-D99E1BA75BB3}" dt="2024-02-08T06:02:57.146" v="26" actId="478"/>
          <ac:spMkLst>
            <pc:docMk/>
            <pc:sldMk cId="509033882" sldId="305"/>
            <ac:spMk id="5" creationId="{9980761C-BCFD-2071-4EC5-810998D0CE2F}"/>
          </ac:spMkLst>
        </pc:spChg>
        <pc:spChg chg="mod">
          <ac:chgData name="Hashimoto, Chie / 橋本　知依" userId="d974ff01-1f92-419a-ba7c-6fd3fb8463af" providerId="ADAL" clId="{AD8D090D-BCB6-4EFB-8F12-D99E1BA75BB3}" dt="2024-02-08T06:02:48.641" v="19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AD8D090D-BCB6-4EFB-8F12-D99E1BA75BB3}" dt="2024-02-08T06:03:16.606" v="29" actId="164"/>
          <ac:spMkLst>
            <pc:docMk/>
            <pc:sldMk cId="509033882" sldId="305"/>
            <ac:spMk id="8" creationId="{BEF66196-7B24-25A5-FCE1-13BA2B203C38}"/>
          </ac:spMkLst>
        </pc:spChg>
        <pc:spChg chg="del">
          <ac:chgData name="Hashimoto, Chie / 橋本　知依" userId="d974ff01-1f92-419a-ba7c-6fd3fb8463af" providerId="ADAL" clId="{AD8D090D-BCB6-4EFB-8F12-D99E1BA75BB3}" dt="2024-02-08T06:02:53.554" v="23" actId="478"/>
          <ac:spMkLst>
            <pc:docMk/>
            <pc:sldMk cId="509033882" sldId="305"/>
            <ac:spMk id="17" creationId="{76AA0BFD-9422-C165-CA3F-4EDE39CD8C19}"/>
          </ac:spMkLst>
        </pc:spChg>
        <pc:spChg chg="del">
          <ac:chgData name="Hashimoto, Chie / 橋本　知依" userId="d974ff01-1f92-419a-ba7c-6fd3fb8463af" providerId="ADAL" clId="{AD8D090D-BCB6-4EFB-8F12-D99E1BA75BB3}" dt="2024-02-08T06:02:55.855" v="25" actId="478"/>
          <ac:spMkLst>
            <pc:docMk/>
            <pc:sldMk cId="509033882" sldId="305"/>
            <ac:spMk id="21" creationId="{024B4D30-7FC1-A380-4085-2B89431EB0E8}"/>
          </ac:spMkLst>
        </pc:spChg>
        <pc:grpChg chg="add mod">
          <ac:chgData name="Hashimoto, Chie / 橋本　知依" userId="d974ff01-1f92-419a-ba7c-6fd3fb8463af" providerId="ADAL" clId="{AD8D090D-BCB6-4EFB-8F12-D99E1BA75BB3}" dt="2024-02-08T06:06:03.166" v="69" actId="14100"/>
          <ac:grpSpMkLst>
            <pc:docMk/>
            <pc:sldMk cId="509033882" sldId="305"/>
            <ac:grpSpMk id="9" creationId="{E9D25A9E-DE0C-8B2E-6859-3E09B231AFE1}"/>
          </ac:grpSpMkLst>
        </pc:grpChg>
        <pc:grpChg chg="del mod">
          <ac:chgData name="Hashimoto, Chie / 橋本　知依" userId="d974ff01-1f92-419a-ba7c-6fd3fb8463af" providerId="ADAL" clId="{AD8D090D-BCB6-4EFB-8F12-D99E1BA75BB3}" dt="2024-02-08T06:02:52.566" v="22" actId="478"/>
          <ac:grpSpMkLst>
            <pc:docMk/>
            <pc:sldMk cId="509033882" sldId="305"/>
            <ac:grpSpMk id="19" creationId="{13E89C8A-49D1-A514-A152-7954631032A4}"/>
          </ac:grpSpMkLst>
        </pc:grpChg>
        <pc:grpChg chg="del">
          <ac:chgData name="Hashimoto, Chie / 橋本　知依" userId="d974ff01-1f92-419a-ba7c-6fd3fb8463af" providerId="ADAL" clId="{AD8D090D-BCB6-4EFB-8F12-D99E1BA75BB3}" dt="2024-02-08T06:02:51.950" v="20" actId="478"/>
          <ac:grpSpMkLst>
            <pc:docMk/>
            <pc:sldMk cId="509033882" sldId="305"/>
            <ac:grpSpMk id="20" creationId="{C123293D-1C4E-0933-6A28-A69F6FE704A9}"/>
          </ac:grpSpMkLst>
        </pc:grpChg>
        <pc:graphicFrameChg chg="mod modGraphic">
          <ac:chgData name="Hashimoto, Chie / 橋本　知依" userId="d974ff01-1f92-419a-ba7c-6fd3fb8463af" providerId="ADAL" clId="{AD8D090D-BCB6-4EFB-8F12-D99E1BA75BB3}" dt="2024-02-08T06:06:39.979" v="75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 modCrop">
          <ac:chgData name="Hashimoto, Chie / 橋本　知依" userId="d974ff01-1f92-419a-ba7c-6fd3fb8463af" providerId="ADAL" clId="{AD8D090D-BCB6-4EFB-8F12-D99E1BA75BB3}" dt="2024-02-08T06:03:20.698" v="30" actId="732"/>
          <ac:picMkLst>
            <pc:docMk/>
            <pc:sldMk cId="509033882" sldId="305"/>
            <ac:picMk id="7" creationId="{3ABA8BFC-A023-E6CB-E5FF-82B6108FCEDD}"/>
          </ac:picMkLst>
        </pc:picChg>
        <pc:picChg chg="del">
          <ac:chgData name="Hashimoto, Chie / 橋本　知依" userId="d974ff01-1f92-419a-ba7c-6fd3fb8463af" providerId="ADAL" clId="{AD8D090D-BCB6-4EFB-8F12-D99E1BA75BB3}" dt="2024-02-08T06:02:54.797" v="24" actId="478"/>
          <ac:picMkLst>
            <pc:docMk/>
            <pc:sldMk cId="509033882" sldId="305"/>
            <ac:picMk id="18" creationId="{51C09EC6-772C-CEED-2847-D81FEB324CB8}"/>
          </ac:picMkLst>
        </pc:picChg>
      </pc:sldChg>
      <pc:sldChg chg="addSp delSp modSp mod">
        <pc:chgData name="Hashimoto, Chie / 橋本　知依" userId="d974ff01-1f92-419a-ba7c-6fd3fb8463af" providerId="ADAL" clId="{AD8D090D-BCB6-4EFB-8F12-D99E1BA75BB3}" dt="2024-02-08T06:21:35.683" v="222" actId="14734"/>
        <pc:sldMkLst>
          <pc:docMk/>
          <pc:sldMk cId="546968355" sldId="339"/>
        </pc:sldMkLst>
        <pc:spChg chg="add mod">
          <ac:chgData name="Hashimoto, Chie / 橋本　知依" userId="d974ff01-1f92-419a-ba7c-6fd3fb8463af" providerId="ADAL" clId="{AD8D090D-BCB6-4EFB-8F12-D99E1BA75BB3}" dt="2024-02-08T06:21:33.593" v="221" actId="14100"/>
          <ac:spMkLst>
            <pc:docMk/>
            <pc:sldMk cId="546968355" sldId="339"/>
            <ac:spMk id="5" creationId="{267B18F3-2CB0-C4A4-8EF9-6944E466A20C}"/>
          </ac:spMkLst>
        </pc:spChg>
        <pc:graphicFrameChg chg="mod modGraphic">
          <ac:chgData name="Hashimoto, Chie / 橋本　知依" userId="d974ff01-1f92-419a-ba7c-6fd3fb8463af" providerId="ADAL" clId="{AD8D090D-BCB6-4EFB-8F12-D99E1BA75BB3}" dt="2024-02-08T06:21:35.683" v="222" actId="14734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AD8D090D-BCB6-4EFB-8F12-D99E1BA75BB3}" dt="2024-02-08T06:08:09.605" v="103" actId="478"/>
          <ac:picMkLst>
            <pc:docMk/>
            <pc:sldMk cId="546968355" sldId="339"/>
            <ac:picMk id="2" creationId="{F1AD84C3-B412-1FD3-D1DF-0DA77812D8EF}"/>
          </ac:picMkLst>
        </pc:picChg>
        <pc:picChg chg="add mod">
          <ac:chgData name="Hashimoto, Chie / 橋本　知依" userId="d974ff01-1f92-419a-ba7c-6fd3fb8463af" providerId="ADAL" clId="{AD8D090D-BCB6-4EFB-8F12-D99E1BA75BB3}" dt="2024-02-08T06:21:27.555" v="219" actId="1076"/>
          <ac:picMkLst>
            <pc:docMk/>
            <pc:sldMk cId="546968355" sldId="339"/>
            <ac:picMk id="4" creationId="{56521F70-4621-18E1-FEC5-EB2104FC550C}"/>
          </ac:picMkLst>
        </pc:picChg>
        <pc:picChg chg="del">
          <ac:chgData name="Hashimoto, Chie / 橋本　知依" userId="d974ff01-1f92-419a-ba7c-6fd3fb8463af" providerId="ADAL" clId="{AD8D090D-BCB6-4EFB-8F12-D99E1BA75BB3}" dt="2024-02-08T06:08:09.889" v="104" actId="478"/>
          <ac:picMkLst>
            <pc:docMk/>
            <pc:sldMk cId="546968355" sldId="339"/>
            <ac:picMk id="10" creationId="{249EEFC6-0576-9358-DDCF-17F05CD227EA}"/>
          </ac:picMkLst>
        </pc:picChg>
      </pc:sldChg>
      <pc:sldChg chg="addSp delSp modSp mod">
        <pc:chgData name="Hashimoto, Chie / 橋本　知依" userId="d974ff01-1f92-419a-ba7c-6fd3fb8463af" providerId="ADAL" clId="{AD8D090D-BCB6-4EFB-8F12-D99E1BA75BB3}" dt="2024-02-08T06:16:33.073" v="186" actId="20577"/>
        <pc:sldMkLst>
          <pc:docMk/>
          <pc:sldMk cId="736235912" sldId="342"/>
        </pc:sldMkLst>
        <pc:spChg chg="add mod">
          <ac:chgData name="Hashimoto, Chie / 橋本　知依" userId="d974ff01-1f92-419a-ba7c-6fd3fb8463af" providerId="ADAL" clId="{AD8D090D-BCB6-4EFB-8F12-D99E1BA75BB3}" dt="2024-02-08T06:08:43.142" v="113" actId="164"/>
          <ac:spMkLst>
            <pc:docMk/>
            <pc:sldMk cId="736235912" sldId="342"/>
            <ac:spMk id="5" creationId="{1C3869B0-F473-BF99-4015-26BDD16F33C0}"/>
          </ac:spMkLst>
        </pc:spChg>
        <pc:spChg chg="del">
          <ac:chgData name="Hashimoto, Chie / 橋本　知依" userId="d974ff01-1f92-419a-ba7c-6fd3fb8463af" providerId="ADAL" clId="{AD8D090D-BCB6-4EFB-8F12-D99E1BA75BB3}" dt="2024-02-08T06:07:11.476" v="85" actId="478"/>
          <ac:spMkLst>
            <pc:docMk/>
            <pc:sldMk cId="736235912" sldId="342"/>
            <ac:spMk id="10" creationId="{8B1B1C64-D065-B03C-7AF6-856848EEA05D}"/>
          </ac:spMkLst>
        </pc:spChg>
        <pc:spChg chg="del">
          <ac:chgData name="Hashimoto, Chie / 橋本　知依" userId="d974ff01-1f92-419a-ba7c-6fd3fb8463af" providerId="ADAL" clId="{AD8D090D-BCB6-4EFB-8F12-D99E1BA75BB3}" dt="2024-02-08T06:07:10.086" v="83" actId="478"/>
          <ac:spMkLst>
            <pc:docMk/>
            <pc:sldMk cId="736235912" sldId="342"/>
            <ac:spMk id="11" creationId="{5BCF4752-8080-291C-F16E-F2014A515387}"/>
          </ac:spMkLst>
        </pc:spChg>
        <pc:spChg chg="add mod">
          <ac:chgData name="Hashimoto, Chie / 橋本　知依" userId="d974ff01-1f92-419a-ba7c-6fd3fb8463af" providerId="ADAL" clId="{AD8D090D-BCB6-4EFB-8F12-D99E1BA75BB3}" dt="2024-02-08T06:16:33.073" v="186" actId="20577"/>
          <ac:spMkLst>
            <pc:docMk/>
            <pc:sldMk cId="736235912" sldId="342"/>
            <ac:spMk id="16" creationId="{9D484235-86CB-F054-F419-3AE88F0C0B7D}"/>
          </ac:spMkLst>
        </pc:spChg>
        <pc:grpChg chg="del">
          <ac:chgData name="Hashimoto, Chie / 橋本　知依" userId="d974ff01-1f92-419a-ba7c-6fd3fb8463af" providerId="ADAL" clId="{AD8D090D-BCB6-4EFB-8F12-D99E1BA75BB3}" dt="2024-02-08T06:07:15.098" v="88" actId="478"/>
          <ac:grpSpMkLst>
            <pc:docMk/>
            <pc:sldMk cId="736235912" sldId="342"/>
            <ac:grpSpMk id="12" creationId="{3DDCFD26-772D-468B-2E71-02916F5671E7}"/>
          </ac:grpSpMkLst>
        </pc:grpChg>
        <pc:grpChg chg="add mod">
          <ac:chgData name="Hashimoto, Chie / 橋本　知依" userId="d974ff01-1f92-419a-ba7c-6fd3fb8463af" providerId="ADAL" clId="{AD8D090D-BCB6-4EFB-8F12-D99E1BA75BB3}" dt="2024-02-08T06:14:47.975" v="168" actId="1076"/>
          <ac:grpSpMkLst>
            <pc:docMk/>
            <pc:sldMk cId="736235912" sldId="342"/>
            <ac:grpSpMk id="15" creationId="{93E11356-7C42-05A8-6E9E-BA48680EB9ED}"/>
          </ac:grpSpMkLst>
        </pc:grpChg>
        <pc:graphicFrameChg chg="mod modGraphic">
          <ac:chgData name="Hashimoto, Chie / 橋本　知依" userId="d974ff01-1f92-419a-ba7c-6fd3fb8463af" providerId="ADAL" clId="{AD8D090D-BCB6-4EFB-8F12-D99E1BA75BB3}" dt="2024-02-08T06:14:59.262" v="170"/>
          <ac:graphicFrameMkLst>
            <pc:docMk/>
            <pc:sldMk cId="736235912" sldId="342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AD8D090D-BCB6-4EFB-8F12-D99E1BA75BB3}" dt="2024-02-08T06:08:30.109" v="109" actId="1076"/>
          <ac:picMkLst>
            <pc:docMk/>
            <pc:sldMk cId="736235912" sldId="342"/>
            <ac:picMk id="2" creationId="{81BABC3C-913A-F40A-3AA6-945F93B18595}"/>
          </ac:picMkLst>
        </pc:picChg>
        <pc:picChg chg="add mod">
          <ac:chgData name="Hashimoto, Chie / 橋本　知依" userId="d974ff01-1f92-419a-ba7c-6fd3fb8463af" providerId="ADAL" clId="{AD8D090D-BCB6-4EFB-8F12-D99E1BA75BB3}" dt="2024-02-08T06:08:43.142" v="113" actId="164"/>
          <ac:picMkLst>
            <pc:docMk/>
            <pc:sldMk cId="736235912" sldId="342"/>
            <ac:picMk id="3" creationId="{132EB3DF-A7C3-288E-2BE0-E25B6B91C53A}"/>
          </ac:picMkLst>
        </pc:picChg>
        <pc:picChg chg="del">
          <ac:chgData name="Hashimoto, Chie / 橋本　知依" userId="d974ff01-1f92-419a-ba7c-6fd3fb8463af" providerId="ADAL" clId="{AD8D090D-BCB6-4EFB-8F12-D99E1BA75BB3}" dt="2024-02-08T06:07:09.485" v="82" actId="478"/>
          <ac:picMkLst>
            <pc:docMk/>
            <pc:sldMk cId="736235912" sldId="342"/>
            <ac:picMk id="4" creationId="{D735A2CA-D161-D577-2A50-A6CCD82F5FCE}"/>
          </ac:picMkLst>
        </pc:picChg>
        <pc:picChg chg="del">
          <ac:chgData name="Hashimoto, Chie / 橋本　知依" userId="d974ff01-1f92-419a-ba7c-6fd3fb8463af" providerId="ADAL" clId="{AD8D090D-BCB6-4EFB-8F12-D99E1BA75BB3}" dt="2024-02-08T06:07:10.301" v="84" actId="478"/>
          <ac:picMkLst>
            <pc:docMk/>
            <pc:sldMk cId="736235912" sldId="342"/>
            <ac:picMk id="9" creationId="{55C890D6-E421-3E6A-28B1-A1751A82FF54}"/>
          </ac:picMkLst>
        </pc:picChg>
        <pc:cxnChg chg="add mod">
          <ac:chgData name="Hashimoto, Chie / 橋本　知依" userId="d974ff01-1f92-419a-ba7c-6fd3fb8463af" providerId="ADAL" clId="{AD8D090D-BCB6-4EFB-8F12-D99E1BA75BB3}" dt="2024-02-08T06:08:43.142" v="113" actId="164"/>
          <ac:cxnSpMkLst>
            <pc:docMk/>
            <pc:sldMk cId="736235912" sldId="342"/>
            <ac:cxnSpMk id="7" creationId="{0D0140F4-58E5-10AC-4E53-95D269882A34}"/>
          </ac:cxnSpMkLst>
        </pc:cxnChg>
      </pc:sldChg>
      <pc:sldChg chg="addSp delSp modSp mod">
        <pc:chgData name="Hashimoto, Chie / 橋本　知依" userId="d974ff01-1f92-419a-ba7c-6fd3fb8463af" providerId="ADAL" clId="{AD8D090D-BCB6-4EFB-8F12-D99E1BA75BB3}" dt="2024-02-08T06:30:46.184" v="348" actId="14100"/>
        <pc:sldMkLst>
          <pc:docMk/>
          <pc:sldMk cId="1377580236" sldId="343"/>
        </pc:sldMkLst>
        <pc:spChg chg="del">
          <ac:chgData name="Hashimoto, Chie / 橋本　知依" userId="d974ff01-1f92-419a-ba7c-6fd3fb8463af" providerId="ADAL" clId="{AD8D090D-BCB6-4EFB-8F12-D99E1BA75BB3}" dt="2024-02-08T06:07:57.519" v="96" actId="478"/>
          <ac:spMkLst>
            <pc:docMk/>
            <pc:sldMk cId="1377580236" sldId="343"/>
            <ac:spMk id="5" creationId="{58901266-2F02-7CE4-D2C0-E310FBC5861E}"/>
          </ac:spMkLst>
        </pc:spChg>
        <pc:spChg chg="add mod">
          <ac:chgData name="Hashimoto, Chie / 橋本　知依" userId="d974ff01-1f92-419a-ba7c-6fd3fb8463af" providerId="ADAL" clId="{AD8D090D-BCB6-4EFB-8F12-D99E1BA75BB3}" dt="2024-02-08T06:25:53.128" v="280" actId="14100"/>
          <ac:spMkLst>
            <pc:docMk/>
            <pc:sldMk cId="1377580236" sldId="343"/>
            <ac:spMk id="7" creationId="{AC21F794-C955-63A0-979B-4A6B744A625D}"/>
          </ac:spMkLst>
        </pc:spChg>
        <pc:spChg chg="add mod">
          <ac:chgData name="Hashimoto, Chie / 橋本　知依" userId="d974ff01-1f92-419a-ba7c-6fd3fb8463af" providerId="ADAL" clId="{AD8D090D-BCB6-4EFB-8F12-D99E1BA75BB3}" dt="2024-02-08T06:30:46.184" v="348" actId="14100"/>
          <ac:spMkLst>
            <pc:docMk/>
            <pc:sldMk cId="1377580236" sldId="343"/>
            <ac:spMk id="11" creationId="{398DB8A9-1510-9D3D-8A37-50DC5993D899}"/>
          </ac:spMkLst>
        </pc:spChg>
        <pc:graphicFrameChg chg="mod modGraphic">
          <ac:chgData name="Hashimoto, Chie / 橋本　知依" userId="d974ff01-1f92-419a-ba7c-6fd3fb8463af" providerId="ADAL" clId="{AD8D090D-BCB6-4EFB-8F12-D99E1BA75BB3}" dt="2024-02-08T06:30:05.045" v="337" actId="14734"/>
          <ac:graphicFrameMkLst>
            <pc:docMk/>
            <pc:sldMk cId="1377580236" sldId="343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AD8D090D-BCB6-4EFB-8F12-D99E1BA75BB3}" dt="2024-02-08T06:29:37.850" v="327" actId="732"/>
          <ac:picMkLst>
            <pc:docMk/>
            <pc:sldMk cId="1377580236" sldId="343"/>
            <ac:picMk id="3" creationId="{642382B5-2668-8BAF-8646-1689F7F48FE3}"/>
          </ac:picMkLst>
        </pc:picChg>
        <pc:picChg chg="del">
          <ac:chgData name="Hashimoto, Chie / 橋本　知依" userId="d974ff01-1f92-419a-ba7c-6fd3fb8463af" providerId="ADAL" clId="{AD8D090D-BCB6-4EFB-8F12-D99E1BA75BB3}" dt="2024-02-08T06:07:55.305" v="95" actId="478"/>
          <ac:picMkLst>
            <pc:docMk/>
            <pc:sldMk cId="1377580236" sldId="343"/>
            <ac:picMk id="4" creationId="{EEE96ADC-BF34-B50B-5B34-65370CDE4DAB}"/>
          </ac:picMkLst>
        </pc:picChg>
        <pc:picChg chg="add mod modCrop">
          <ac:chgData name="Hashimoto, Chie / 橋本　知依" userId="d974ff01-1f92-419a-ba7c-6fd3fb8463af" providerId="ADAL" clId="{AD8D090D-BCB6-4EFB-8F12-D99E1BA75BB3}" dt="2024-02-08T06:30:16.310" v="340" actId="14100"/>
          <ac:picMkLst>
            <pc:docMk/>
            <pc:sldMk cId="1377580236" sldId="343"/>
            <ac:picMk id="10" creationId="{4771AA3B-77E3-3204-F896-6C610153985A}"/>
          </ac:picMkLst>
        </pc:picChg>
      </pc:sldChg>
      <pc:sldChg chg="delSp modSp add mod">
        <pc:chgData name="Hashimoto, Chie / 橋本　知依" userId="d974ff01-1f92-419a-ba7c-6fd3fb8463af" providerId="ADAL" clId="{AD8D090D-BCB6-4EFB-8F12-D99E1BA75BB3}" dt="2024-02-08T06:32:10.612" v="358" actId="14734"/>
        <pc:sldMkLst>
          <pc:docMk/>
          <pc:sldMk cId="154502441" sldId="344"/>
        </pc:sldMkLst>
        <pc:spChg chg="del">
          <ac:chgData name="Hashimoto, Chie / 橋本　知依" userId="d974ff01-1f92-419a-ba7c-6fd3fb8463af" providerId="ADAL" clId="{AD8D090D-BCB6-4EFB-8F12-D99E1BA75BB3}" dt="2024-02-08T06:26:37.421" v="298" actId="478"/>
          <ac:spMkLst>
            <pc:docMk/>
            <pc:sldMk cId="154502441" sldId="344"/>
            <ac:spMk id="5" creationId="{267B18F3-2CB0-C4A4-8EF9-6944E466A20C}"/>
          </ac:spMkLst>
        </pc:spChg>
        <pc:graphicFrameChg chg="mod modGraphic">
          <ac:chgData name="Hashimoto, Chie / 橋本　知依" userId="d974ff01-1f92-419a-ba7c-6fd3fb8463af" providerId="ADAL" clId="{AD8D090D-BCB6-4EFB-8F12-D99E1BA75BB3}" dt="2024-02-08T06:32:10.612" v="358" actId="14734"/>
          <ac:graphicFrameMkLst>
            <pc:docMk/>
            <pc:sldMk cId="154502441" sldId="344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AD8D090D-BCB6-4EFB-8F12-D99E1BA75BB3}" dt="2024-02-08T06:26:36.187" v="297" actId="478"/>
          <ac:picMkLst>
            <pc:docMk/>
            <pc:sldMk cId="154502441" sldId="344"/>
            <ac:picMk id="4" creationId="{56521F70-4621-18E1-FEC5-EB2104FC550C}"/>
          </ac:picMkLst>
        </pc:picChg>
      </pc:sldChg>
      <pc:sldChg chg="add del">
        <pc:chgData name="Hashimoto, Chie / 橋本　知依" userId="d974ff01-1f92-419a-ba7c-6fd3fb8463af" providerId="ADAL" clId="{AD8D090D-BCB6-4EFB-8F12-D99E1BA75BB3}" dt="2024-02-08T06:26:32.855" v="295"/>
        <pc:sldMkLst>
          <pc:docMk/>
          <pc:sldMk cId="1837686398" sldId="344"/>
        </pc:sldMkLst>
      </pc:sldChg>
    </pc:docChg>
  </pc:docChgLst>
  <pc:docChgLst>
    <pc:chgData name="Hashimoto, Chie / 橋本　知依" userId="d974ff01-1f92-419a-ba7c-6fd3fb8463af" providerId="ADAL" clId="{5C4F4213-B812-484D-A676-5F72C72A1EAB}"/>
    <pc:docChg chg="undo custSel addSld delSld modSld sldOrd">
      <pc:chgData name="Hashimoto, Chie / 橋本　知依" userId="d974ff01-1f92-419a-ba7c-6fd3fb8463af" providerId="ADAL" clId="{5C4F4213-B812-484D-A676-5F72C72A1EAB}" dt="2023-08-28T10:34:50.780" v="5150" actId="478"/>
      <pc:docMkLst>
        <pc:docMk/>
      </pc:docMkLst>
      <pc:sldChg chg="modSp mod">
        <pc:chgData name="Hashimoto, Chie / 橋本　知依" userId="d974ff01-1f92-419a-ba7c-6fd3fb8463af" providerId="ADAL" clId="{5C4F4213-B812-484D-A676-5F72C72A1EAB}" dt="2023-08-27T23:44:05.658" v="13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5C4F4213-B812-484D-A676-5F72C72A1EAB}" dt="2023-08-27T23:44:05.658" v="13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5C4F4213-B812-484D-A676-5F72C72A1EAB}" dt="2023-08-28T10:34:50.780" v="5150" actId="478"/>
        <pc:sldMkLst>
          <pc:docMk/>
          <pc:sldMk cId="509033882" sldId="305"/>
        </pc:sldMkLst>
        <pc:spChg chg="add del mod">
          <ac:chgData name="Hashimoto, Chie / 橋本　知依" userId="d974ff01-1f92-419a-ba7c-6fd3fb8463af" providerId="ADAL" clId="{5C4F4213-B812-484D-A676-5F72C72A1EAB}" dt="2023-08-28T07:25:09.250" v="5030" actId="478"/>
          <ac:spMkLst>
            <pc:docMk/>
            <pc:sldMk cId="509033882" sldId="305"/>
            <ac:spMk id="4" creationId="{2893F8B6-07E5-5BED-F16C-3554711A8B77}"/>
          </ac:spMkLst>
        </pc:spChg>
        <pc:spChg chg="del">
          <ac:chgData name="Hashimoto, Chie / 橋本　知依" userId="d974ff01-1f92-419a-ba7c-6fd3fb8463af" providerId="ADAL" clId="{5C4F4213-B812-484D-A676-5F72C72A1EAB}" dt="2023-08-27T23:44:37.405" v="20" actId="478"/>
          <ac:spMkLst>
            <pc:docMk/>
            <pc:sldMk cId="509033882" sldId="305"/>
            <ac:spMk id="5" creationId="{3EE43486-DE40-1EFC-0DC1-295B3AA45A2F}"/>
          </ac:spMkLst>
        </pc:spChg>
        <pc:spChg chg="mod">
          <ac:chgData name="Hashimoto, Chie / 橋本　知依" userId="d974ff01-1f92-419a-ba7c-6fd3fb8463af" providerId="ADAL" clId="{5C4F4213-B812-484D-A676-5F72C72A1EAB}" dt="2023-08-27T23:44:31.158" v="19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5C4F4213-B812-484D-A676-5F72C72A1EAB}" dt="2023-08-28T02:47:21.182" v="340" actId="164"/>
          <ac:spMkLst>
            <pc:docMk/>
            <pc:sldMk cId="509033882" sldId="305"/>
            <ac:spMk id="9" creationId="{13E0A669-95B1-A9A7-CC4C-237BF908364A}"/>
          </ac:spMkLst>
        </pc:spChg>
        <pc:spChg chg="add mod">
          <ac:chgData name="Hashimoto, Chie / 橋本　知依" userId="d974ff01-1f92-419a-ba7c-6fd3fb8463af" providerId="ADAL" clId="{5C4F4213-B812-484D-A676-5F72C72A1EAB}" dt="2023-08-28T02:47:21.182" v="340" actId="164"/>
          <ac:spMkLst>
            <pc:docMk/>
            <pc:sldMk cId="509033882" sldId="305"/>
            <ac:spMk id="10" creationId="{801BC435-6B3F-2E04-42D0-A363028AEB02}"/>
          </ac:spMkLst>
        </pc:spChg>
        <pc:spChg chg="add del mod">
          <ac:chgData name="Hashimoto, Chie / 橋本　知依" userId="d974ff01-1f92-419a-ba7c-6fd3fb8463af" providerId="ADAL" clId="{5C4F4213-B812-484D-A676-5F72C72A1EAB}" dt="2023-08-28T06:43:38.835" v="4419" actId="21"/>
          <ac:spMkLst>
            <pc:docMk/>
            <pc:sldMk cId="509033882" sldId="305"/>
            <ac:spMk id="23" creationId="{FC5576FE-782F-8C0F-B803-54D6474FF152}"/>
          </ac:spMkLst>
        </pc:spChg>
        <pc:spChg chg="mod">
          <ac:chgData name="Hashimoto, Chie / 橋本　知依" userId="d974ff01-1f92-419a-ba7c-6fd3fb8463af" providerId="ADAL" clId="{5C4F4213-B812-484D-A676-5F72C72A1EAB}" dt="2023-08-28T06:44:04.909" v="4428"/>
          <ac:spMkLst>
            <pc:docMk/>
            <pc:sldMk cId="509033882" sldId="305"/>
            <ac:spMk id="32" creationId="{D7C962DE-1BFA-7F8F-4A21-FF378BAC5544}"/>
          </ac:spMkLst>
        </pc:spChg>
        <pc:spChg chg="mod">
          <ac:chgData name="Hashimoto, Chie / 橋本　知依" userId="d974ff01-1f92-419a-ba7c-6fd3fb8463af" providerId="ADAL" clId="{5C4F4213-B812-484D-A676-5F72C72A1EAB}" dt="2023-08-28T06:44:04.909" v="4428"/>
          <ac:spMkLst>
            <pc:docMk/>
            <pc:sldMk cId="509033882" sldId="305"/>
            <ac:spMk id="33" creationId="{C163768F-A3F9-802F-15DB-34EA3FBA77B0}"/>
          </ac:spMkLst>
        </pc:spChg>
        <pc:grpChg chg="del">
          <ac:chgData name="Hashimoto, Chie / 橋本　知依" userId="d974ff01-1f92-419a-ba7c-6fd3fb8463af" providerId="ADAL" clId="{5C4F4213-B812-484D-A676-5F72C72A1EAB}" dt="2023-08-28T02:35:41.276" v="22" actId="478"/>
          <ac:grpSpMkLst>
            <pc:docMk/>
            <pc:sldMk cId="509033882" sldId="305"/>
            <ac:grpSpMk id="12" creationId="{90E8B66D-0D87-E71A-B850-03AD144BF48C}"/>
          </ac:grpSpMkLst>
        </pc:grpChg>
        <pc:grpChg chg="add mod">
          <ac:chgData name="Hashimoto, Chie / 橋本　知依" userId="d974ff01-1f92-419a-ba7c-6fd3fb8463af" providerId="ADAL" clId="{5C4F4213-B812-484D-A676-5F72C72A1EAB}" dt="2023-08-28T06:43:36.298" v="4418" actId="164"/>
          <ac:grpSpMkLst>
            <pc:docMk/>
            <pc:sldMk cId="509033882" sldId="305"/>
            <ac:grpSpMk id="21" creationId="{8F7F7201-DF10-AFC5-EE45-B7A22CD01FFE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6:43:38.835" v="4419" actId="21"/>
          <ac:grpSpMkLst>
            <pc:docMk/>
            <pc:sldMk cId="509033882" sldId="305"/>
            <ac:grpSpMk id="27" creationId="{AFA0B5A4-E24A-8793-7FA6-BB097124A210}"/>
          </ac:grpSpMkLst>
        </pc:grpChg>
        <pc:grpChg chg="add mod">
          <ac:chgData name="Hashimoto, Chie / 橋本　知依" userId="d974ff01-1f92-419a-ba7c-6fd3fb8463af" providerId="ADAL" clId="{5C4F4213-B812-484D-A676-5F72C72A1EAB}" dt="2023-08-28T10:25:40.832" v="5146" actId="1076"/>
          <ac:grpSpMkLst>
            <pc:docMk/>
            <pc:sldMk cId="509033882" sldId="305"/>
            <ac:grpSpMk id="29" creationId="{421FA4B3-76C7-5161-5388-BAEB4CCF1B3D}"/>
          </ac:grpSpMkLst>
        </pc:grpChg>
        <pc:graphicFrameChg chg="del modGraphic">
          <ac:chgData name="Hashimoto, Chie / 橋本　知依" userId="d974ff01-1f92-419a-ba7c-6fd3fb8463af" providerId="ADAL" clId="{5C4F4213-B812-484D-A676-5F72C72A1EAB}" dt="2023-08-28T06:43:38.835" v="4419" actId="21"/>
          <ac:graphicFrameMkLst>
            <pc:docMk/>
            <pc:sldMk cId="509033882" sldId="305"/>
            <ac:graphicFrameMk id="4" creationId="{77E67DA5-8374-CDFF-34EB-DA790B4266D9}"/>
          </ac:graphicFrameMkLst>
        </pc:graphicFrameChg>
        <pc:graphicFrameChg chg="add mod modGraphic">
          <ac:chgData name="Hashimoto, Chie / 橋本　知依" userId="d974ff01-1f92-419a-ba7c-6fd3fb8463af" providerId="ADAL" clId="{5C4F4213-B812-484D-A676-5F72C72A1EAB}" dt="2023-08-28T07:25:13.078" v="5031" actId="1076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del mod modCrop">
          <ac:chgData name="Hashimoto, Chie / 橋本　知依" userId="d974ff01-1f92-419a-ba7c-6fd3fb8463af" providerId="ADAL" clId="{5C4F4213-B812-484D-A676-5F72C72A1EAB}" dt="2023-08-28T10:34:50.780" v="5150" actId="478"/>
          <ac:picMkLst>
            <pc:docMk/>
            <pc:sldMk cId="509033882" sldId="305"/>
            <ac:picMk id="5" creationId="{0D60CFDF-BC3E-E29F-8094-67B6D3894C44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2:47:21.182" v="340" actId="164"/>
          <ac:picMkLst>
            <pc:docMk/>
            <pc:sldMk cId="509033882" sldId="305"/>
            <ac:picMk id="8" creationId="{4F752ABE-13C5-E44F-51F5-284060CC06E0}"/>
          </ac:picMkLst>
        </pc:picChg>
        <pc:picChg chg="add del mod modCrop">
          <ac:chgData name="Hashimoto, Chie / 橋本　知依" userId="d974ff01-1f92-419a-ba7c-6fd3fb8463af" providerId="ADAL" clId="{5C4F4213-B812-484D-A676-5F72C72A1EAB}" dt="2023-08-28T06:43:38.835" v="4419" actId="21"/>
          <ac:picMkLst>
            <pc:docMk/>
            <pc:sldMk cId="509033882" sldId="305"/>
            <ac:picMk id="22" creationId="{101A4177-F598-2F99-B02B-A8DF9EE9E5D2}"/>
          </ac:picMkLst>
        </pc:picChg>
        <pc:picChg chg="mod">
          <ac:chgData name="Hashimoto, Chie / 橋本　知依" userId="d974ff01-1f92-419a-ba7c-6fd3fb8463af" providerId="ADAL" clId="{5C4F4213-B812-484D-A676-5F72C72A1EAB}" dt="2023-08-28T06:44:04.909" v="4428"/>
          <ac:picMkLst>
            <pc:docMk/>
            <pc:sldMk cId="509033882" sldId="305"/>
            <ac:picMk id="30" creationId="{A1360C85-F7D5-072D-1ED2-69D4E9C8DAF2}"/>
          </ac:picMkLst>
        </pc:picChg>
        <pc:picChg chg="mod">
          <ac:chgData name="Hashimoto, Chie / 橋本　知依" userId="d974ff01-1f92-419a-ba7c-6fd3fb8463af" providerId="ADAL" clId="{5C4F4213-B812-484D-A676-5F72C72A1EAB}" dt="2023-08-28T06:44:04.909" v="4428"/>
          <ac:picMkLst>
            <pc:docMk/>
            <pc:sldMk cId="509033882" sldId="305"/>
            <ac:picMk id="31" creationId="{86D4F6A4-C8F6-625A-87ED-7A490D203C00}"/>
          </ac:picMkLst>
        </pc:picChg>
        <pc:cxnChg chg="add mod">
          <ac:chgData name="Hashimoto, Chie / 橋本　知依" userId="d974ff01-1f92-419a-ba7c-6fd3fb8463af" providerId="ADAL" clId="{5C4F4213-B812-484D-A676-5F72C72A1EAB}" dt="2023-08-28T06:43:38.835" v="4419" actId="21"/>
          <ac:cxnSpMkLst>
            <pc:docMk/>
            <pc:sldMk cId="509033882" sldId="305"/>
            <ac:cxnSpMk id="17" creationId="{B6676A22-EE92-A95C-6EC2-434B9E3675B3}"/>
          </ac:cxnSpMkLst>
        </pc:cxnChg>
        <pc:cxnChg chg="add mod">
          <ac:chgData name="Hashimoto, Chie / 橋本　知依" userId="d974ff01-1f92-419a-ba7c-6fd3fb8463af" providerId="ADAL" clId="{5C4F4213-B812-484D-A676-5F72C72A1EAB}" dt="2023-08-28T06:43:38.835" v="4419" actId="21"/>
          <ac:cxnSpMkLst>
            <pc:docMk/>
            <pc:sldMk cId="509033882" sldId="305"/>
            <ac:cxnSpMk id="24" creationId="{F5C737C8-C59B-49C8-3BBD-263BF22A16D7}"/>
          </ac:cxnSpMkLst>
        </pc:cxnChg>
      </pc:sldChg>
      <pc:sldChg chg="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4088686920" sldId="310"/>
        </pc:sldMkLst>
      </pc:sldChg>
      <pc:sldChg chg="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2280984839" sldId="315"/>
        </pc:sldMkLst>
      </pc:sldChg>
      <pc:sldChg chg="add 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3219491497" sldId="316"/>
        </pc:sldMkLst>
      </pc:sldChg>
      <pc:sldChg chg="addSp delSp modSp add mod">
        <pc:chgData name="Hashimoto, Chie / 橋本　知依" userId="d974ff01-1f92-419a-ba7c-6fd3fb8463af" providerId="ADAL" clId="{5C4F4213-B812-484D-A676-5F72C72A1EAB}" dt="2023-08-28T07:29:37.876" v="5115" actId="20577"/>
        <pc:sldMkLst>
          <pc:docMk/>
          <pc:sldMk cId="447668987" sldId="317"/>
        </pc:sldMkLst>
        <pc:spChg chg="add del mod">
          <ac:chgData name="Hashimoto, Chie / 橋本　知依" userId="d974ff01-1f92-419a-ba7c-6fd3fb8463af" providerId="ADAL" clId="{5C4F4213-B812-484D-A676-5F72C72A1EAB}" dt="2023-08-28T03:33:27.432" v="1302" actId="478"/>
          <ac:spMkLst>
            <pc:docMk/>
            <pc:sldMk cId="447668987" sldId="317"/>
            <ac:spMk id="3" creationId="{AC46A0D6-8400-580D-951B-F5638A00B53D}"/>
          </ac:spMkLst>
        </pc:spChg>
        <pc:spChg chg="add del">
          <ac:chgData name="Hashimoto, Chie / 橋本　知依" userId="d974ff01-1f92-419a-ba7c-6fd3fb8463af" providerId="ADAL" clId="{5C4F4213-B812-484D-A676-5F72C72A1EAB}" dt="2023-08-28T03:26:25.858" v="1212" actId="22"/>
          <ac:spMkLst>
            <pc:docMk/>
            <pc:sldMk cId="447668987" sldId="317"/>
            <ac:spMk id="6" creationId="{C46B7797-6861-E503-0AB9-D1A4C84EFE73}"/>
          </ac:spMkLst>
        </pc:spChg>
        <pc:spChg chg="add del mod">
          <ac:chgData name="Hashimoto, Chie / 橋本　知依" userId="d974ff01-1f92-419a-ba7c-6fd3fb8463af" providerId="ADAL" clId="{5C4F4213-B812-484D-A676-5F72C72A1EAB}" dt="2023-08-28T05:30:48.495" v="4226" actId="478"/>
          <ac:spMkLst>
            <pc:docMk/>
            <pc:sldMk cId="447668987" sldId="317"/>
            <ac:spMk id="7" creationId="{E45F18EF-21A8-5E27-C2E4-89CC095CFD99}"/>
          </ac:spMkLst>
        </pc:spChg>
        <pc:spChg chg="add del mod">
          <ac:chgData name="Hashimoto, Chie / 橋本　知依" userId="d974ff01-1f92-419a-ba7c-6fd3fb8463af" providerId="ADAL" clId="{5C4F4213-B812-484D-A676-5F72C72A1EAB}" dt="2023-08-28T05:57:58.557" v="4313" actId="478"/>
          <ac:spMkLst>
            <pc:docMk/>
            <pc:sldMk cId="447668987" sldId="317"/>
            <ac:spMk id="8" creationId="{09C01F0C-E74C-6AB1-CA69-AC7F51DA5C1D}"/>
          </ac:spMkLst>
        </pc:spChg>
        <pc:spChg chg="mod">
          <ac:chgData name="Hashimoto, Chie / 橋本　知依" userId="d974ff01-1f92-419a-ba7c-6fd3fb8463af" providerId="ADAL" clId="{5C4F4213-B812-484D-A676-5F72C72A1EAB}" dt="2023-08-28T04:25:36.382" v="2440"/>
          <ac:spMkLst>
            <pc:docMk/>
            <pc:sldMk cId="447668987" sldId="317"/>
            <ac:spMk id="12" creationId="{24603ADF-6F29-443B-ADCA-EA29FD73E44D}"/>
          </ac:spMkLst>
        </pc:spChg>
        <pc:spChg chg="mod">
          <ac:chgData name="Hashimoto, Chie / 橋本　知依" userId="d974ff01-1f92-419a-ba7c-6fd3fb8463af" providerId="ADAL" clId="{5C4F4213-B812-484D-A676-5F72C72A1EAB}" dt="2023-08-28T04:25:36.382" v="2440"/>
          <ac:spMkLst>
            <pc:docMk/>
            <pc:sldMk cId="447668987" sldId="317"/>
            <ac:spMk id="13" creationId="{BF0896E9-F8E6-EBA8-A198-F176388FD023}"/>
          </ac:spMkLst>
        </pc:spChg>
        <pc:spChg chg="add del mod">
          <ac:chgData name="Hashimoto, Chie / 橋本　知依" userId="d974ff01-1f92-419a-ba7c-6fd3fb8463af" providerId="ADAL" clId="{5C4F4213-B812-484D-A676-5F72C72A1EAB}" dt="2023-08-28T06:46:39.118" v="4720" actId="478"/>
          <ac:spMkLst>
            <pc:docMk/>
            <pc:sldMk cId="447668987" sldId="317"/>
            <ac:spMk id="14" creationId="{136CF1EB-58EC-C013-1780-9E59595AE745}"/>
          </ac:spMkLst>
        </pc:spChg>
        <pc:spChg chg="add mod">
          <ac:chgData name="Hashimoto, Chie / 橋本　知依" userId="d974ff01-1f92-419a-ba7c-6fd3fb8463af" providerId="ADAL" clId="{5C4F4213-B812-484D-A676-5F72C72A1EAB}" dt="2023-08-28T05:57:52.647" v="4310" actId="164"/>
          <ac:spMkLst>
            <pc:docMk/>
            <pc:sldMk cId="447668987" sldId="317"/>
            <ac:spMk id="21" creationId="{7FA96AE7-7579-0B20-F789-0ACD4E003064}"/>
          </ac:spMkLst>
        </pc:spChg>
        <pc:spChg chg="add mod">
          <ac:chgData name="Hashimoto, Chie / 橋本　知依" userId="d974ff01-1f92-419a-ba7c-6fd3fb8463af" providerId="ADAL" clId="{5C4F4213-B812-484D-A676-5F72C72A1EAB}" dt="2023-08-28T05:57:52.647" v="4310" actId="164"/>
          <ac:spMkLst>
            <pc:docMk/>
            <pc:sldMk cId="447668987" sldId="317"/>
            <ac:spMk id="22" creationId="{ED43106A-9961-1A85-54B7-52E9D9D25156}"/>
          </ac:spMkLst>
        </pc:spChg>
        <pc:grpChg chg="add del mod">
          <ac:chgData name="Hashimoto, Chie / 橋本　知依" userId="d974ff01-1f92-419a-ba7c-6fd3fb8463af" providerId="ADAL" clId="{5C4F4213-B812-484D-A676-5F72C72A1EAB}" dt="2023-08-28T06:46:36.697" v="4719" actId="478"/>
          <ac:grpSpMkLst>
            <pc:docMk/>
            <pc:sldMk cId="447668987" sldId="317"/>
            <ac:grpSpMk id="9" creationId="{E02F35F6-EDD8-C78F-091F-2E2FB970D8A6}"/>
          </ac:grpSpMkLst>
        </pc:grpChg>
        <pc:grpChg chg="add mod">
          <ac:chgData name="Hashimoto, Chie / 橋本　知依" userId="d974ff01-1f92-419a-ba7c-6fd3fb8463af" providerId="ADAL" clId="{5C4F4213-B812-484D-A676-5F72C72A1EAB}" dt="2023-08-28T05:58:50.016" v="4314" actId="1076"/>
          <ac:grpSpMkLst>
            <pc:docMk/>
            <pc:sldMk cId="447668987" sldId="317"/>
            <ac:grpSpMk id="23" creationId="{9B502177-AC1D-0860-E60B-AD6F8C805011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7:29:37.876" v="5115" actId="20577"/>
          <ac:graphicFrameMkLst>
            <pc:docMk/>
            <pc:sldMk cId="447668987" sldId="317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4:25:36.382" v="2440"/>
          <ac:picMkLst>
            <pc:docMk/>
            <pc:sldMk cId="447668987" sldId="317"/>
            <ac:picMk id="10" creationId="{B17A4DC0-E6A8-12D7-15C4-123F791573CD}"/>
          </ac:picMkLst>
        </pc:picChg>
        <pc:picChg chg="mod">
          <ac:chgData name="Hashimoto, Chie / 橋本　知依" userId="d974ff01-1f92-419a-ba7c-6fd3fb8463af" providerId="ADAL" clId="{5C4F4213-B812-484D-A676-5F72C72A1EAB}" dt="2023-08-28T04:25:36.382" v="2440"/>
          <ac:picMkLst>
            <pc:docMk/>
            <pc:sldMk cId="447668987" sldId="317"/>
            <ac:picMk id="11" creationId="{4F28691C-47C7-12C8-1CDF-77D82AF8850D}"/>
          </ac:picMkLst>
        </pc:picChg>
        <pc:picChg chg="add del mod">
          <ac:chgData name="Hashimoto, Chie / 橋本　知依" userId="d974ff01-1f92-419a-ba7c-6fd3fb8463af" providerId="ADAL" clId="{5C4F4213-B812-484D-A676-5F72C72A1EAB}" dt="2023-08-28T05:34:03.995" v="4275" actId="478"/>
          <ac:picMkLst>
            <pc:docMk/>
            <pc:sldMk cId="447668987" sldId="317"/>
            <ac:picMk id="16" creationId="{C969C0DF-2533-3532-8F72-C1F79CAEEA61}"/>
          </ac:picMkLst>
        </pc:picChg>
        <pc:picChg chg="add mod">
          <ac:chgData name="Hashimoto, Chie / 橋本　知依" userId="d974ff01-1f92-419a-ba7c-6fd3fb8463af" providerId="ADAL" clId="{5C4F4213-B812-484D-A676-5F72C72A1EAB}" dt="2023-08-28T06:47:32.345" v="4756" actId="14100"/>
          <ac:picMkLst>
            <pc:docMk/>
            <pc:sldMk cId="447668987" sldId="317"/>
            <ac:picMk id="18" creationId="{B83286FE-F1C3-530A-CE82-1A9C266631FD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5:57:52.647" v="4310" actId="164"/>
          <ac:picMkLst>
            <pc:docMk/>
            <pc:sldMk cId="447668987" sldId="317"/>
            <ac:picMk id="20" creationId="{3607B30C-3731-9924-BB38-8A15C9BD1D6D}"/>
          </ac:picMkLst>
        </pc:picChg>
      </pc:sldChg>
      <pc:sldChg chg="addSp delSp modSp add mod ord">
        <pc:chgData name="Hashimoto, Chie / 橋本　知依" userId="d974ff01-1f92-419a-ba7c-6fd3fb8463af" providerId="ADAL" clId="{5C4F4213-B812-484D-A676-5F72C72A1EAB}" dt="2023-08-28T08:49:29.902" v="5127" actId="20577"/>
        <pc:sldMkLst>
          <pc:docMk/>
          <pc:sldMk cId="1313864603" sldId="318"/>
        </pc:sldMkLst>
        <pc:spChg chg="del">
          <ac:chgData name="Hashimoto, Chie / 橋本　知依" userId="d974ff01-1f92-419a-ba7c-6fd3fb8463af" providerId="ADAL" clId="{5C4F4213-B812-484D-A676-5F72C72A1EAB}" dt="2023-08-28T03:28:20.985" v="1216" actId="478"/>
          <ac:spMkLst>
            <pc:docMk/>
            <pc:sldMk cId="1313864603" sldId="318"/>
            <ac:spMk id="3" creationId="{AC46A0D6-8400-580D-951B-F5638A00B53D}"/>
          </ac:spMkLst>
        </pc:spChg>
        <pc:spChg chg="add del mod">
          <ac:chgData name="Hashimoto, Chie / 橋本　知依" userId="d974ff01-1f92-419a-ba7c-6fd3fb8463af" providerId="ADAL" clId="{5C4F4213-B812-484D-A676-5F72C72A1EAB}" dt="2023-08-28T07:21:19.574" v="4998" actId="478"/>
          <ac:spMkLst>
            <pc:docMk/>
            <pc:sldMk cId="1313864603" sldId="318"/>
            <ac:spMk id="7" creationId="{9EE82B9E-0CE7-E06A-329A-9B3D74FBFDA9}"/>
          </ac:spMkLst>
        </pc:spChg>
        <pc:spChg chg="mod">
          <ac:chgData name="Hashimoto, Chie / 橋本　知依" userId="d974ff01-1f92-419a-ba7c-6fd3fb8463af" providerId="ADAL" clId="{5C4F4213-B812-484D-A676-5F72C72A1EAB}" dt="2023-08-28T06:43:40.821" v="4420"/>
          <ac:spMkLst>
            <pc:docMk/>
            <pc:sldMk cId="1313864603" sldId="318"/>
            <ac:spMk id="12" creationId="{5F87F10C-9C02-C374-A2BC-6E4A2F9B2CD3}"/>
          </ac:spMkLst>
        </pc:spChg>
        <pc:spChg chg="mod">
          <ac:chgData name="Hashimoto, Chie / 橋本　知依" userId="d974ff01-1f92-419a-ba7c-6fd3fb8463af" providerId="ADAL" clId="{5C4F4213-B812-484D-A676-5F72C72A1EAB}" dt="2023-08-28T06:43:40.821" v="4420"/>
          <ac:spMkLst>
            <pc:docMk/>
            <pc:sldMk cId="1313864603" sldId="318"/>
            <ac:spMk id="13" creationId="{D5F89312-44B4-6D73-8C4A-7D986BBCE6B5}"/>
          </ac:spMkLst>
        </pc:spChg>
        <pc:spChg chg="mod">
          <ac:chgData name="Hashimoto, Chie / 橋本　知依" userId="d974ff01-1f92-419a-ba7c-6fd3fb8463af" providerId="ADAL" clId="{5C4F4213-B812-484D-A676-5F72C72A1EAB}" dt="2023-08-28T07:20:32.806" v="4983"/>
          <ac:spMkLst>
            <pc:docMk/>
            <pc:sldMk cId="1313864603" sldId="318"/>
            <ac:spMk id="15" creationId="{9F1E0936-4252-D8E3-39CD-E88FD4A592C9}"/>
          </ac:spMkLst>
        </pc:spChg>
        <pc:spChg chg="mod">
          <ac:chgData name="Hashimoto, Chie / 橋本　知依" userId="d974ff01-1f92-419a-ba7c-6fd3fb8463af" providerId="ADAL" clId="{5C4F4213-B812-484D-A676-5F72C72A1EAB}" dt="2023-08-28T07:20:32.806" v="4983"/>
          <ac:spMkLst>
            <pc:docMk/>
            <pc:sldMk cId="1313864603" sldId="318"/>
            <ac:spMk id="17" creationId="{6DD5863C-F869-64C8-7857-4833714AEC60}"/>
          </ac:spMkLst>
        </pc:spChg>
        <pc:spChg chg="add mod">
          <ac:chgData name="Hashimoto, Chie / 橋本　知依" userId="d974ff01-1f92-419a-ba7c-6fd3fb8463af" providerId="ADAL" clId="{5C4F4213-B812-484D-A676-5F72C72A1EAB}" dt="2023-08-28T07:21:02.569" v="4989" actId="164"/>
          <ac:spMkLst>
            <pc:docMk/>
            <pc:sldMk cId="1313864603" sldId="318"/>
            <ac:spMk id="22" creationId="{F5F1D904-EFFB-4A52-5444-1803C4C479F1}"/>
          </ac:spMkLst>
        </pc:spChg>
        <pc:grpChg chg="add mod">
          <ac:chgData name="Hashimoto, Chie / 橋本　知依" userId="d974ff01-1f92-419a-ba7c-6fd3fb8463af" providerId="ADAL" clId="{5C4F4213-B812-484D-A676-5F72C72A1EAB}" dt="2023-08-28T07:24:04.128" v="5018" actId="1076"/>
          <ac:grpSpMkLst>
            <pc:docMk/>
            <pc:sldMk cId="1313864603" sldId="318"/>
            <ac:grpSpMk id="3" creationId="{10877F83-DCA5-5B30-BB8F-FA06457F6042}"/>
          </ac:grpSpMkLst>
        </pc:grpChg>
        <pc:grpChg chg="add mod">
          <ac:chgData name="Hashimoto, Chie / 橋本　知依" userId="d974ff01-1f92-419a-ba7c-6fd3fb8463af" providerId="ADAL" clId="{5C4F4213-B812-484D-A676-5F72C72A1EAB}" dt="2023-08-28T07:21:02.569" v="4989" actId="164"/>
          <ac:grpSpMkLst>
            <pc:docMk/>
            <pc:sldMk cId="1313864603" sldId="318"/>
            <ac:grpSpMk id="8" creationId="{C9FD9B6B-B055-6AEF-E356-33A620B32A7B}"/>
          </ac:grpSpMkLst>
        </pc:grpChg>
        <pc:grpChg chg="mod">
          <ac:chgData name="Hashimoto, Chie / 橋本　知依" userId="d974ff01-1f92-419a-ba7c-6fd3fb8463af" providerId="ADAL" clId="{5C4F4213-B812-484D-A676-5F72C72A1EAB}" dt="2023-08-28T06:43:40.821" v="4420"/>
          <ac:grpSpMkLst>
            <pc:docMk/>
            <pc:sldMk cId="1313864603" sldId="318"/>
            <ac:grpSpMk id="9" creationId="{49C799C4-D711-5285-BBD5-32264C2A80D2}"/>
          </ac:grpSpMkLst>
        </pc:grpChg>
        <pc:grpChg chg="add mod ord">
          <ac:chgData name="Hashimoto, Chie / 橋本　知依" userId="d974ff01-1f92-419a-ba7c-6fd3fb8463af" providerId="ADAL" clId="{5C4F4213-B812-484D-A676-5F72C72A1EAB}" dt="2023-08-28T07:24:03.079" v="5017" actId="1076"/>
          <ac:grpSpMkLst>
            <pc:docMk/>
            <pc:sldMk cId="1313864603" sldId="318"/>
            <ac:grpSpMk id="19" creationId="{9EC3F801-BFD4-AF30-4695-544DB655D5EB}"/>
          </ac:grpSpMkLst>
        </pc:grpChg>
        <pc:graphicFrameChg chg="add mod ord modGraphic">
          <ac:chgData name="Hashimoto, Chie / 橋本　知依" userId="d974ff01-1f92-419a-ba7c-6fd3fb8463af" providerId="ADAL" clId="{5C4F4213-B812-484D-A676-5F72C72A1EAB}" dt="2023-08-28T08:49:29.902" v="5127" actId="20577"/>
          <ac:graphicFrameMkLst>
            <pc:docMk/>
            <pc:sldMk cId="1313864603" sldId="318"/>
            <ac:graphicFrameMk id="4" creationId="{EB3BA6E4-31DC-DD5C-9A01-1D2938F4179E}"/>
          </ac:graphicFrameMkLst>
        </pc:graphicFrameChg>
        <pc:graphicFrameChg chg="del mod modGraphic">
          <ac:chgData name="Hashimoto, Chie / 橋本　知依" userId="d974ff01-1f92-419a-ba7c-6fd3fb8463af" providerId="ADAL" clId="{5C4F4213-B812-484D-A676-5F72C72A1EAB}" dt="2023-08-28T06:45:28.697" v="4628" actId="21"/>
          <ac:graphicFrameMkLst>
            <pc:docMk/>
            <pc:sldMk cId="1313864603" sldId="318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20:32.806" v="4983"/>
          <ac:picMkLst>
            <pc:docMk/>
            <pc:sldMk cId="1313864603" sldId="318"/>
            <ac:picMk id="5" creationId="{3B4E9A80-22FE-68FC-F201-E0C93EB6D080}"/>
          </ac:picMkLst>
        </pc:picChg>
        <pc:picChg chg="add mod">
          <ac:chgData name="Hashimoto, Chie / 橋本　知依" userId="d974ff01-1f92-419a-ba7c-6fd3fb8463af" providerId="ADAL" clId="{5C4F4213-B812-484D-A676-5F72C72A1EAB}" dt="2023-08-28T06:44:46.462" v="4569" actId="1035"/>
          <ac:picMkLst>
            <pc:docMk/>
            <pc:sldMk cId="1313864603" sldId="318"/>
            <ac:picMk id="6" creationId="{5D650373-84DA-D99C-6AB4-9CBC420C7B79}"/>
          </ac:picMkLst>
        </pc:picChg>
        <pc:picChg chg="mod">
          <ac:chgData name="Hashimoto, Chie / 橋本　知依" userId="d974ff01-1f92-419a-ba7c-6fd3fb8463af" providerId="ADAL" clId="{5C4F4213-B812-484D-A676-5F72C72A1EAB}" dt="2023-08-28T06:43:40.821" v="4420"/>
          <ac:picMkLst>
            <pc:docMk/>
            <pc:sldMk cId="1313864603" sldId="318"/>
            <ac:picMk id="11" creationId="{F14CAA5D-5B8C-FCEA-2621-B995F01E04DC}"/>
          </ac:picMkLst>
        </pc:picChg>
        <pc:picChg chg="mod">
          <ac:chgData name="Hashimoto, Chie / 橋本　知依" userId="d974ff01-1f92-419a-ba7c-6fd3fb8463af" providerId="ADAL" clId="{5C4F4213-B812-484D-A676-5F72C72A1EAB}" dt="2023-08-28T07:20:32.806" v="4983"/>
          <ac:picMkLst>
            <pc:docMk/>
            <pc:sldMk cId="1313864603" sldId="318"/>
            <ac:picMk id="16" creationId="{AB68BE6A-AFC8-48B3-F2D9-B182B808CA55}"/>
          </ac:picMkLst>
        </pc:picChg>
        <pc:cxnChg chg="mod">
          <ac:chgData name="Hashimoto, Chie / 橋本　知依" userId="d974ff01-1f92-419a-ba7c-6fd3fb8463af" providerId="ADAL" clId="{5C4F4213-B812-484D-A676-5F72C72A1EAB}" dt="2023-08-28T06:46:17.405" v="4709" actId="14100"/>
          <ac:cxnSpMkLst>
            <pc:docMk/>
            <pc:sldMk cId="1313864603" sldId="318"/>
            <ac:cxnSpMk id="10" creationId="{B44CCABD-A3D4-237E-DE36-C9393E37C633}"/>
          </ac:cxnSpMkLst>
        </pc:cxnChg>
        <pc:cxnChg chg="mod">
          <ac:chgData name="Hashimoto, Chie / 橋本　知依" userId="d974ff01-1f92-419a-ba7c-6fd3fb8463af" providerId="ADAL" clId="{5C4F4213-B812-484D-A676-5F72C72A1EAB}" dt="2023-08-28T06:43:40.821" v="4420"/>
          <ac:cxnSpMkLst>
            <pc:docMk/>
            <pc:sldMk cId="1313864603" sldId="318"/>
            <ac:cxnSpMk id="14" creationId="{01ED9B2C-A657-BC83-3555-21EB5981231D}"/>
          </ac:cxnSpMkLst>
        </pc:cxnChg>
        <pc:cxnChg chg="mod">
          <ac:chgData name="Hashimoto, Chie / 橋本　知依" userId="d974ff01-1f92-419a-ba7c-6fd3fb8463af" providerId="ADAL" clId="{5C4F4213-B812-484D-A676-5F72C72A1EAB}" dt="2023-08-28T07:20:32.806" v="4983"/>
          <ac:cxnSpMkLst>
            <pc:docMk/>
            <pc:sldMk cId="1313864603" sldId="318"/>
            <ac:cxnSpMk id="18" creationId="{F2E83409-4617-0DF4-1465-05A8CD97AF5B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9:09:33.803" v="5132"/>
        <pc:sldMkLst>
          <pc:docMk/>
          <pc:sldMk cId="3501336745" sldId="319"/>
        </pc:sldMkLst>
        <pc:spChg chg="add del mod">
          <ac:chgData name="Hashimoto, Chie / 橋本　知依" userId="d974ff01-1f92-419a-ba7c-6fd3fb8463af" providerId="ADAL" clId="{5C4F4213-B812-484D-A676-5F72C72A1EAB}" dt="2023-08-28T04:24:48.305" v="2433" actId="478"/>
          <ac:spMkLst>
            <pc:docMk/>
            <pc:sldMk cId="3501336745" sldId="319"/>
            <ac:spMk id="3" creationId="{2B0EF90F-4767-02B4-F0D8-4774F4E82D0B}"/>
          </ac:spMkLst>
        </pc:spChg>
        <pc:spChg chg="mod">
          <ac:chgData name="Hashimoto, Chie / 橋本　知依" userId="d974ff01-1f92-419a-ba7c-6fd3fb8463af" providerId="ADAL" clId="{5C4F4213-B812-484D-A676-5F72C72A1EAB}" dt="2023-08-28T09:09:33.204" v="5131"/>
          <ac:spMkLst>
            <pc:docMk/>
            <pc:sldMk cId="3501336745" sldId="319"/>
            <ac:spMk id="7" creationId="{227D4ADA-61C5-46B0-4DD1-E557C2B6D698}"/>
          </ac:spMkLst>
        </pc:spChg>
        <pc:spChg chg="del">
          <ac:chgData name="Hashimoto, Chie / 橋本　知依" userId="d974ff01-1f92-419a-ba7c-6fd3fb8463af" providerId="ADAL" clId="{5C4F4213-B812-484D-A676-5F72C72A1EAB}" dt="2023-08-28T03:44:02.546" v="1701" actId="478"/>
          <ac:spMkLst>
            <pc:docMk/>
            <pc:sldMk cId="3501336745" sldId="319"/>
            <ac:spMk id="7" creationId="{E45F18EF-21A8-5E27-C2E4-89CC095CFD99}"/>
          </ac:spMkLst>
        </pc:spChg>
        <pc:spChg chg="del">
          <ac:chgData name="Hashimoto, Chie / 橋本　知依" userId="d974ff01-1f92-419a-ba7c-6fd3fb8463af" providerId="ADAL" clId="{5C4F4213-B812-484D-A676-5F72C72A1EAB}" dt="2023-08-28T03:44:02.546" v="1701" actId="478"/>
          <ac:spMkLst>
            <pc:docMk/>
            <pc:sldMk cId="3501336745" sldId="319"/>
            <ac:spMk id="8" creationId="{09C01F0C-E74C-6AB1-CA69-AC7F51DA5C1D}"/>
          </ac:spMkLst>
        </pc:spChg>
        <pc:spChg chg="add del mod">
          <ac:chgData name="Hashimoto, Chie / 橋本　知依" userId="d974ff01-1f92-419a-ba7c-6fd3fb8463af" providerId="ADAL" clId="{5C4F4213-B812-484D-A676-5F72C72A1EAB}" dt="2023-08-28T09:09:33.803" v="5132"/>
          <ac:spMkLst>
            <pc:docMk/>
            <pc:sldMk cId="3501336745" sldId="319"/>
            <ac:spMk id="9" creationId="{91A9F01A-8B10-0BA5-7F04-A60FD769BDB6}"/>
          </ac:spMkLst>
        </pc:spChg>
        <pc:spChg chg="add mod">
          <ac:chgData name="Hashimoto, Chie / 橋本　知依" userId="d974ff01-1f92-419a-ba7c-6fd3fb8463af" providerId="ADAL" clId="{5C4F4213-B812-484D-A676-5F72C72A1EAB}" dt="2023-08-28T04:20:06.648" v="2398" actId="164"/>
          <ac:spMkLst>
            <pc:docMk/>
            <pc:sldMk cId="3501336745" sldId="319"/>
            <ac:spMk id="11" creationId="{DCE90AF7-0A61-89CD-9BB5-2FB9705DDE3E}"/>
          </ac:spMkLst>
        </pc:spChg>
        <pc:spChg chg="add del mod">
          <ac:chgData name="Hashimoto, Chie / 橋本　知依" userId="d974ff01-1f92-419a-ba7c-6fd3fb8463af" providerId="ADAL" clId="{5C4F4213-B812-484D-A676-5F72C72A1EAB}" dt="2023-08-28T07:26:07.381" v="5054" actId="21"/>
          <ac:spMkLst>
            <pc:docMk/>
            <pc:sldMk cId="3501336745" sldId="319"/>
            <ac:spMk id="16" creationId="{5033ECD3-0249-4341-409E-C1E1EAECAE6D}"/>
          </ac:spMkLst>
        </pc:spChg>
        <pc:grpChg chg="add del mod">
          <ac:chgData name="Hashimoto, Chie / 橋本　知依" userId="d974ff01-1f92-419a-ba7c-6fd3fb8463af" providerId="ADAL" clId="{5C4F4213-B812-484D-A676-5F72C72A1EAB}" dt="2023-08-28T09:09:33.803" v="5132"/>
          <ac:grpSpMkLst>
            <pc:docMk/>
            <pc:sldMk cId="3501336745" sldId="319"/>
            <ac:grpSpMk id="3" creationId="{50840A8D-D134-B764-65A5-D39B66EABF6A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7:26:07.381" v="5054" actId="21"/>
          <ac:grpSpMkLst>
            <pc:docMk/>
            <pc:sldMk cId="3501336745" sldId="319"/>
            <ac:grpSpMk id="17" creationId="{3AC17B02-DFD8-724B-02BF-8E147094DCD4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7:29:42.531" v="5120" actId="20577"/>
          <ac:graphicFrameMkLst>
            <pc:docMk/>
            <pc:sldMk cId="3501336745" sldId="319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9:09:33.204" v="5131"/>
          <ac:picMkLst>
            <pc:docMk/>
            <pc:sldMk cId="3501336745" sldId="319"/>
            <ac:picMk id="4" creationId="{814A3702-31DF-F689-ED41-6E78D3ABCD58}"/>
          </ac:picMkLst>
        </pc:picChg>
        <pc:picChg chg="add mod">
          <ac:chgData name="Hashimoto, Chie / 橋本　知依" userId="d974ff01-1f92-419a-ba7c-6fd3fb8463af" providerId="ADAL" clId="{5C4F4213-B812-484D-A676-5F72C72A1EAB}" dt="2023-08-28T04:20:06.648" v="2398" actId="164"/>
          <ac:picMkLst>
            <pc:docMk/>
            <pc:sldMk cId="3501336745" sldId="319"/>
            <ac:picMk id="6" creationId="{2FEF1CCF-E96B-3B4F-B6A1-7CBA67FC6962}"/>
          </ac:picMkLst>
        </pc:picChg>
        <pc:picChg chg="mod">
          <ac:chgData name="Hashimoto, Chie / 橋本　知依" userId="d974ff01-1f92-419a-ba7c-6fd3fb8463af" providerId="ADAL" clId="{5C4F4213-B812-484D-A676-5F72C72A1EAB}" dt="2023-08-28T09:09:33.204" v="5131"/>
          <ac:picMkLst>
            <pc:docMk/>
            <pc:sldMk cId="3501336745" sldId="319"/>
            <ac:picMk id="6" creationId="{E6C071DF-8CC5-4396-03D6-50D04769259B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4:20:06.648" v="2398" actId="164"/>
          <ac:picMkLst>
            <pc:docMk/>
            <pc:sldMk cId="3501336745" sldId="319"/>
            <ac:picMk id="10" creationId="{4E68A77F-6A08-D36E-E884-D6E9BA323EE7}"/>
          </ac:picMkLst>
        </pc:picChg>
        <pc:cxnChg chg="mod">
          <ac:chgData name="Hashimoto, Chie / 橋本　知依" userId="d974ff01-1f92-419a-ba7c-6fd3fb8463af" providerId="ADAL" clId="{5C4F4213-B812-484D-A676-5F72C72A1EAB}" dt="2023-08-28T09:09:33.204" v="5131"/>
          <ac:cxnSpMkLst>
            <pc:docMk/>
            <pc:sldMk cId="3501336745" sldId="319"/>
            <ac:cxnSpMk id="8" creationId="{CC6995E6-356C-65F0-C8D1-58A20625D78E}"/>
          </ac:cxnSpMkLst>
        </pc:cxnChg>
        <pc:cxnChg chg="add mod">
          <ac:chgData name="Hashimoto, Chie / 橋本　知依" userId="d974ff01-1f92-419a-ba7c-6fd3fb8463af" providerId="ADAL" clId="{5C4F4213-B812-484D-A676-5F72C72A1EAB}" dt="2023-08-28T07:26:07.381" v="5054" actId="21"/>
          <ac:cxnSpMkLst>
            <pc:docMk/>
            <pc:sldMk cId="3501336745" sldId="319"/>
            <ac:cxnSpMk id="13" creationId="{9D7A04D6-270F-9B93-5964-F78431F858D0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9:10:07.349" v="5143" actId="14734"/>
        <pc:sldMkLst>
          <pc:docMk/>
          <pc:sldMk cId="1885235102" sldId="320"/>
        </pc:sldMkLst>
        <pc:spChg chg="add del mod">
          <ac:chgData name="Hashimoto, Chie / 橋本　知依" userId="d974ff01-1f92-419a-ba7c-6fd3fb8463af" providerId="ADAL" clId="{5C4F4213-B812-484D-A676-5F72C72A1EAB}" dt="2023-08-28T07:19:12.424" v="4965"/>
          <ac:spMkLst>
            <pc:docMk/>
            <pc:sldMk cId="1885235102" sldId="320"/>
            <ac:spMk id="3" creationId="{1ADFA94B-EC74-D17D-8FCA-3A660D7E9F9B}"/>
          </ac:spMkLst>
        </pc:spChg>
        <pc:spChg chg="del">
          <ac:chgData name="Hashimoto, Chie / 橋本　知依" userId="d974ff01-1f92-419a-ba7c-6fd3fb8463af" providerId="ADAL" clId="{5C4F4213-B812-484D-A676-5F72C72A1EAB}" dt="2023-08-28T04:25:54.712" v="2447" actId="478"/>
          <ac:spMkLst>
            <pc:docMk/>
            <pc:sldMk cId="1885235102" sldId="320"/>
            <ac:spMk id="3" creationId="{2B0EF90F-4767-02B4-F0D8-4774F4E82D0B}"/>
          </ac:spMkLst>
        </pc:spChg>
        <pc:spChg chg="add mod">
          <ac:chgData name="Hashimoto, Chie / 橋本　知依" userId="d974ff01-1f92-419a-ba7c-6fd3fb8463af" providerId="ADAL" clId="{5C4F4213-B812-484D-A676-5F72C72A1EAB}" dt="2023-08-28T04:34:19.493" v="2639" actId="1076"/>
          <ac:spMkLst>
            <pc:docMk/>
            <pc:sldMk cId="1885235102" sldId="320"/>
            <ac:spMk id="8" creationId="{BC2DD3F8-A0CE-5119-E79F-BA065ADF1B79}"/>
          </ac:spMkLst>
        </pc:spChg>
        <pc:spChg chg="mod">
          <ac:chgData name="Hashimoto, Chie / 橋本　知依" userId="d974ff01-1f92-419a-ba7c-6fd3fb8463af" providerId="ADAL" clId="{5C4F4213-B812-484D-A676-5F72C72A1EAB}" dt="2023-08-28T09:09:34.829" v="5133"/>
          <ac:spMkLst>
            <pc:docMk/>
            <pc:sldMk cId="1885235102" sldId="320"/>
            <ac:spMk id="10" creationId="{798D7FD0-330A-7D86-6F2B-AE0C65F77C50}"/>
          </ac:spMkLst>
        </pc:spChg>
        <pc:spChg chg="add mod">
          <ac:chgData name="Hashimoto, Chie / 橋本　知依" userId="d974ff01-1f92-419a-ba7c-6fd3fb8463af" providerId="ADAL" clId="{5C4F4213-B812-484D-A676-5F72C72A1EAB}" dt="2023-08-28T09:09:36.809" v="5134" actId="1076"/>
          <ac:spMkLst>
            <pc:docMk/>
            <pc:sldMk cId="1885235102" sldId="320"/>
            <ac:spMk id="13" creationId="{93DE4DC7-8C69-BC5C-66BF-AF60C584E3D5}"/>
          </ac:spMkLst>
        </pc:spChg>
        <pc:spChg chg="add mod">
          <ac:chgData name="Hashimoto, Chie / 橋本　知依" userId="d974ff01-1f92-419a-ba7c-6fd3fb8463af" providerId="ADAL" clId="{5C4F4213-B812-484D-A676-5F72C72A1EAB}" dt="2023-08-28T07:20:29.902" v="4982" actId="164"/>
          <ac:spMkLst>
            <pc:docMk/>
            <pc:sldMk cId="1885235102" sldId="320"/>
            <ac:spMk id="14" creationId="{A5C19B87-B718-1BA5-A348-45E0399E63FE}"/>
          </ac:spMkLst>
        </pc:spChg>
        <pc:spChg chg="del">
          <ac:chgData name="Hashimoto, Chie / 橋本　知依" userId="d974ff01-1f92-419a-ba7c-6fd3fb8463af" providerId="ADAL" clId="{5C4F4213-B812-484D-A676-5F72C72A1EAB}" dt="2023-08-28T04:21:07.815" v="2432" actId="478"/>
          <ac:spMkLst>
            <pc:docMk/>
            <pc:sldMk cId="1885235102" sldId="320"/>
            <ac:spMk id="16" creationId="{5033ECD3-0249-4341-409E-C1E1EAECAE6D}"/>
          </ac:spMkLst>
        </pc:spChg>
        <pc:spChg chg="add mod">
          <ac:chgData name="Hashimoto, Chie / 橋本　知依" userId="d974ff01-1f92-419a-ba7c-6fd3fb8463af" providerId="ADAL" clId="{5C4F4213-B812-484D-A676-5F72C72A1EAB}" dt="2023-08-28T07:20:29.902" v="4982" actId="164"/>
          <ac:spMkLst>
            <pc:docMk/>
            <pc:sldMk cId="1885235102" sldId="320"/>
            <ac:spMk id="19" creationId="{6BED3AB0-FF65-42E9-F3C2-6C07A320690F}"/>
          </ac:spMkLst>
        </pc:spChg>
        <pc:grpChg chg="add mod">
          <ac:chgData name="Hashimoto, Chie / 橋本　知依" userId="d974ff01-1f92-419a-ba7c-6fd3fb8463af" providerId="ADAL" clId="{5C4F4213-B812-484D-A676-5F72C72A1EAB}" dt="2023-08-28T09:09:36.809" v="5134" actId="1076"/>
          <ac:grpSpMkLst>
            <pc:docMk/>
            <pc:sldMk cId="1885235102" sldId="320"/>
            <ac:grpSpMk id="3" creationId="{2F3E70C7-56EC-9BEC-B14F-D829B3961C18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9:09:18.556" v="5128" actId="478"/>
          <ac:grpSpMkLst>
            <pc:docMk/>
            <pc:sldMk cId="1885235102" sldId="320"/>
            <ac:grpSpMk id="4" creationId="{D85D58E5-AD74-8D93-AABA-B9A476A66C8A}"/>
          </ac:grpSpMkLst>
        </pc:grpChg>
        <pc:grpChg chg="del">
          <ac:chgData name="Hashimoto, Chie / 橋本　知依" userId="d974ff01-1f92-419a-ba7c-6fd3fb8463af" providerId="ADAL" clId="{5C4F4213-B812-484D-A676-5F72C72A1EAB}" dt="2023-08-28T04:21:06.528" v="2431" actId="478"/>
          <ac:grpSpMkLst>
            <pc:docMk/>
            <pc:sldMk cId="1885235102" sldId="320"/>
            <ac:grpSpMk id="17" creationId="{3AC17B02-DFD8-724B-02BF-8E147094DCD4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9:10:07.349" v="5143" actId="14734"/>
          <ac:graphicFrameMkLst>
            <pc:docMk/>
            <pc:sldMk cId="1885235102" sldId="320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9:09:34.829" v="5133"/>
          <ac:picMkLst>
            <pc:docMk/>
            <pc:sldMk cId="1885235102" sldId="320"/>
            <ac:picMk id="6" creationId="{ADA32BBC-9D3F-95E2-97B9-DB202A2BA851}"/>
          </ac:picMkLst>
        </pc:picChg>
        <pc:picChg chg="add mod">
          <ac:chgData name="Hashimoto, Chie / 橋本　知依" userId="d974ff01-1f92-419a-ba7c-6fd3fb8463af" providerId="ADAL" clId="{5C4F4213-B812-484D-A676-5F72C72A1EAB}" dt="2023-08-28T04:34:25.544" v="2643" actId="1076"/>
          <ac:picMkLst>
            <pc:docMk/>
            <pc:sldMk cId="1885235102" sldId="320"/>
            <ac:picMk id="7" creationId="{EA43269E-FE79-1E79-A032-D0F1C8145E41}"/>
          </ac:picMkLst>
        </pc:picChg>
        <pc:picChg chg="mod">
          <ac:chgData name="Hashimoto, Chie / 橋本　知依" userId="d974ff01-1f92-419a-ba7c-6fd3fb8463af" providerId="ADAL" clId="{5C4F4213-B812-484D-A676-5F72C72A1EAB}" dt="2023-08-28T09:09:34.829" v="5133"/>
          <ac:picMkLst>
            <pc:docMk/>
            <pc:sldMk cId="1885235102" sldId="320"/>
            <ac:picMk id="9" creationId="{49E9F55D-55EF-AE8C-049D-90B21557FBCF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7:20:29.902" v="4982" actId="164"/>
          <ac:picMkLst>
            <pc:docMk/>
            <pc:sldMk cId="1885235102" sldId="320"/>
            <ac:picMk id="12" creationId="{4F0E5E4F-5822-01AD-0A59-B4A35CC3B455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7:20:29.902" v="4982" actId="164"/>
          <ac:picMkLst>
            <pc:docMk/>
            <pc:sldMk cId="1885235102" sldId="320"/>
            <ac:picMk id="18" creationId="{551642C3-699A-1D15-35F8-6EAB35767B8E}"/>
          </ac:picMkLst>
        </pc:picChg>
        <pc:cxnChg chg="mod">
          <ac:chgData name="Hashimoto, Chie / 橋本　知依" userId="d974ff01-1f92-419a-ba7c-6fd3fb8463af" providerId="ADAL" clId="{5C4F4213-B812-484D-A676-5F72C72A1EAB}" dt="2023-08-28T09:09:34.829" v="5133"/>
          <ac:cxnSpMkLst>
            <pc:docMk/>
            <pc:sldMk cId="1885235102" sldId="320"/>
            <ac:cxnSpMk id="11" creationId="{B6656E54-4041-4A92-547E-5075F55D6632}"/>
          </ac:cxnSpMkLst>
        </pc:cxnChg>
        <pc:cxnChg chg="mod">
          <ac:chgData name="Hashimoto, Chie / 橋本　知依" userId="d974ff01-1f92-419a-ba7c-6fd3fb8463af" providerId="ADAL" clId="{5C4F4213-B812-484D-A676-5F72C72A1EAB}" dt="2023-08-28T04:21:06.528" v="2431" actId="478"/>
          <ac:cxnSpMkLst>
            <pc:docMk/>
            <pc:sldMk cId="1885235102" sldId="320"/>
            <ac:cxnSpMk id="13" creationId="{9D7A04D6-270F-9B93-5964-F78431F858D0}"/>
          </ac:cxnSpMkLst>
        </pc:cxnChg>
        <pc:cxnChg chg="add mod">
          <ac:chgData name="Hashimoto, Chie / 橋本　知依" userId="d974ff01-1f92-419a-ba7c-6fd3fb8463af" providerId="ADAL" clId="{5C4F4213-B812-484D-A676-5F72C72A1EAB}" dt="2023-08-28T09:09:18.556" v="5128" actId="478"/>
          <ac:cxnSpMkLst>
            <pc:docMk/>
            <pc:sldMk cId="1885235102" sldId="320"/>
            <ac:cxnSpMk id="20" creationId="{0D533B25-35E0-3339-057A-D5E2679EB1AC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7:28:59.455" v="5085" actId="20577"/>
        <pc:sldMkLst>
          <pc:docMk/>
          <pc:sldMk cId="3692902404" sldId="321"/>
        </pc:sldMkLst>
        <pc:spChg chg="add mod">
          <ac:chgData name="Hashimoto, Chie / 橋本　知依" userId="d974ff01-1f92-419a-ba7c-6fd3fb8463af" providerId="ADAL" clId="{5C4F4213-B812-484D-A676-5F72C72A1EAB}" dt="2023-08-28T04:47:15.109" v="3280" actId="164"/>
          <ac:spMkLst>
            <pc:docMk/>
            <pc:sldMk cId="3692902404" sldId="321"/>
            <ac:spMk id="4" creationId="{AF0BBC08-AC22-90D8-5476-125DCE721C25}"/>
          </ac:spMkLst>
        </pc:spChg>
        <pc:spChg chg="add mod">
          <ac:chgData name="Hashimoto, Chie / 橋本　知依" userId="d974ff01-1f92-419a-ba7c-6fd3fb8463af" providerId="ADAL" clId="{5C4F4213-B812-484D-A676-5F72C72A1EAB}" dt="2023-08-28T04:47:04.172" v="3278" actId="20577"/>
          <ac:spMkLst>
            <pc:docMk/>
            <pc:sldMk cId="3692902404" sldId="321"/>
            <ac:spMk id="6" creationId="{04900F35-C4C3-164B-16EE-BC6BAD18DC04}"/>
          </ac:spMkLst>
        </pc:spChg>
        <pc:spChg chg="add mod">
          <ac:chgData name="Hashimoto, Chie / 橋本　知依" userId="d974ff01-1f92-419a-ba7c-6fd3fb8463af" providerId="ADAL" clId="{5C4F4213-B812-484D-A676-5F72C72A1EAB}" dt="2023-08-28T04:48:58.332" v="3415" actId="20577"/>
          <ac:spMkLst>
            <pc:docMk/>
            <pc:sldMk cId="3692902404" sldId="321"/>
            <ac:spMk id="8" creationId="{0A09BB07-25DE-29D6-024B-3BF03C676532}"/>
          </ac:spMkLst>
        </pc:spChg>
        <pc:spChg chg="add mod">
          <ac:chgData name="Hashimoto, Chie / 橋本　知依" userId="d974ff01-1f92-419a-ba7c-6fd3fb8463af" providerId="ADAL" clId="{5C4F4213-B812-484D-A676-5F72C72A1EAB}" dt="2023-08-28T05:12:02.286" v="3855" actId="403"/>
          <ac:spMkLst>
            <pc:docMk/>
            <pc:sldMk cId="3692902404" sldId="321"/>
            <ac:spMk id="9" creationId="{43A48585-2363-3DEC-844A-3B1A7627495D}"/>
          </ac:spMkLst>
        </pc:spChg>
        <pc:spChg chg="add mod">
          <ac:chgData name="Hashimoto, Chie / 橋本　知依" userId="d974ff01-1f92-419a-ba7c-6fd3fb8463af" providerId="ADAL" clId="{5C4F4213-B812-484D-A676-5F72C72A1EAB}" dt="2023-08-28T04:49:47.834" v="3430" actId="1076"/>
          <ac:spMkLst>
            <pc:docMk/>
            <pc:sldMk cId="3692902404" sldId="321"/>
            <ac:spMk id="10" creationId="{926581FD-79CD-8A9B-22B2-9986A7A9D20B}"/>
          </ac:spMkLst>
        </pc:spChg>
        <pc:spChg chg="add del mod">
          <ac:chgData name="Hashimoto, Chie / 橋本　知依" userId="d974ff01-1f92-419a-ba7c-6fd3fb8463af" providerId="ADAL" clId="{5C4F4213-B812-484D-A676-5F72C72A1EAB}" dt="2023-08-28T04:49:25.415" v="3420"/>
          <ac:spMkLst>
            <pc:docMk/>
            <pc:sldMk cId="3692902404" sldId="321"/>
            <ac:spMk id="13" creationId="{96CC4113-1666-F09A-531C-17A04E8F3E6B}"/>
          </ac:spMkLst>
        </pc:spChg>
        <pc:spChg chg="add mod">
          <ac:chgData name="Hashimoto, Chie / 橋本　知依" userId="d974ff01-1f92-419a-ba7c-6fd3fb8463af" providerId="ADAL" clId="{5C4F4213-B812-484D-A676-5F72C72A1EAB}" dt="2023-08-28T04:49:39.069" v="3425" actId="164"/>
          <ac:spMkLst>
            <pc:docMk/>
            <pc:sldMk cId="3692902404" sldId="321"/>
            <ac:spMk id="14" creationId="{F0B1C285-3725-CC4E-3F5A-8A2AB48B95F6}"/>
          </ac:spMkLst>
        </pc:spChg>
        <pc:grpChg chg="add mod">
          <ac:chgData name="Hashimoto, Chie / 橋本　知依" userId="d974ff01-1f92-419a-ba7c-6fd3fb8463af" providerId="ADAL" clId="{5C4F4213-B812-484D-A676-5F72C72A1EAB}" dt="2023-08-28T04:47:18.003" v="3282" actId="1076"/>
          <ac:grpSpMkLst>
            <pc:docMk/>
            <pc:sldMk cId="3692902404" sldId="321"/>
            <ac:grpSpMk id="7" creationId="{4647CFDD-F8BD-F39B-E543-AF6D9B4CB878}"/>
          </ac:grpSpMkLst>
        </pc:grpChg>
        <pc:grpChg chg="add mod">
          <ac:chgData name="Hashimoto, Chie / 橋本　知依" userId="d974ff01-1f92-419a-ba7c-6fd3fb8463af" providerId="ADAL" clId="{5C4F4213-B812-484D-A676-5F72C72A1EAB}" dt="2023-08-28T04:49:42.777" v="3427" actId="1076"/>
          <ac:grpSpMkLst>
            <pc:docMk/>
            <pc:sldMk cId="3692902404" sldId="321"/>
            <ac:grpSpMk id="15" creationId="{827A0EAD-F22C-B3E0-CAAE-6DBF3B823A78}"/>
          </ac:grpSpMkLst>
        </pc:grpChg>
        <pc:graphicFrameChg chg="add del mod modGraphic">
          <ac:chgData name="Hashimoto, Chie / 橋本　知依" userId="d974ff01-1f92-419a-ba7c-6fd3fb8463af" providerId="ADAL" clId="{5C4F4213-B812-484D-A676-5F72C72A1EAB}" dt="2023-08-28T07:28:59.455" v="5085" actId="20577"/>
          <ac:graphicFrameMkLst>
            <pc:docMk/>
            <pc:sldMk cId="3692902404" sldId="321"/>
            <ac:graphicFrameMk id="5" creationId="{A43B3B8F-0507-A5A7-E202-0B8B6E55E5E8}"/>
          </ac:graphicFrameMkLst>
        </pc:graphicFrameChg>
        <pc:picChg chg="add mod modCrop">
          <ac:chgData name="Hashimoto, Chie / 橋本　知依" userId="d974ff01-1f92-419a-ba7c-6fd3fb8463af" providerId="ADAL" clId="{5C4F4213-B812-484D-A676-5F72C72A1EAB}" dt="2023-08-28T04:47:15.109" v="3280" actId="164"/>
          <ac:picMkLst>
            <pc:docMk/>
            <pc:sldMk cId="3692902404" sldId="321"/>
            <ac:picMk id="3" creationId="{39041E72-229E-F617-5800-DD8D613FEB7E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4:49:39.069" v="3425" actId="164"/>
          <ac:picMkLst>
            <pc:docMk/>
            <pc:sldMk cId="3692902404" sldId="321"/>
            <ac:picMk id="12" creationId="{A224A058-3649-388B-E6FF-7466A19D228D}"/>
          </ac:picMkLst>
        </pc:picChg>
      </pc:sldChg>
      <pc:sldChg chg="addSp delSp modSp add mod">
        <pc:chgData name="Hashimoto, Chie / 橋本　知依" userId="d974ff01-1f92-419a-ba7c-6fd3fb8463af" providerId="ADAL" clId="{5C4F4213-B812-484D-A676-5F72C72A1EAB}" dt="2023-08-28T09:10:15.669" v="5145" actId="20577"/>
        <pc:sldMkLst>
          <pc:docMk/>
          <pc:sldMk cId="1151300994" sldId="322"/>
        </pc:sldMkLst>
        <pc:spChg chg="del">
          <ac:chgData name="Hashimoto, Chie / 橋本　知依" userId="d974ff01-1f92-419a-ba7c-6fd3fb8463af" providerId="ADAL" clId="{5C4F4213-B812-484D-A676-5F72C72A1EAB}" dt="2023-08-28T05:14:01.425" v="3913" actId="478"/>
          <ac:spMkLst>
            <pc:docMk/>
            <pc:sldMk cId="1151300994" sldId="322"/>
            <ac:spMk id="6" creationId="{04900F35-C4C3-164B-16EE-BC6BAD18DC04}"/>
          </ac:spMkLst>
        </pc:spChg>
        <pc:spChg chg="mod">
          <ac:chgData name="Hashimoto, Chie / 橋本　知依" userId="d974ff01-1f92-419a-ba7c-6fd3fb8463af" providerId="ADAL" clId="{5C4F4213-B812-484D-A676-5F72C72A1EAB}" dt="2023-08-28T07:26:12.565" v="5055"/>
          <ac:spMkLst>
            <pc:docMk/>
            <pc:sldMk cId="1151300994" sldId="322"/>
            <ac:spMk id="7" creationId="{89A31B6F-3F67-AFD2-7B06-D948CF08787A}"/>
          </ac:spMkLst>
        </pc:spChg>
        <pc:spChg chg="del">
          <ac:chgData name="Hashimoto, Chie / 橋本　知依" userId="d974ff01-1f92-419a-ba7c-6fd3fb8463af" providerId="ADAL" clId="{5C4F4213-B812-484D-A676-5F72C72A1EAB}" dt="2023-08-28T05:14:01.425" v="3913" actId="478"/>
          <ac:spMkLst>
            <pc:docMk/>
            <pc:sldMk cId="1151300994" sldId="322"/>
            <ac:spMk id="8" creationId="{0A09BB07-25DE-29D6-024B-3BF03C676532}"/>
          </ac:spMkLst>
        </pc:spChg>
        <pc:spChg chg="del">
          <ac:chgData name="Hashimoto, Chie / 橋本　知依" userId="d974ff01-1f92-419a-ba7c-6fd3fb8463af" providerId="ADAL" clId="{5C4F4213-B812-484D-A676-5F72C72A1EAB}" dt="2023-08-28T05:12:37.254" v="3882" actId="478"/>
          <ac:spMkLst>
            <pc:docMk/>
            <pc:sldMk cId="1151300994" sldId="322"/>
            <ac:spMk id="9" creationId="{43A48585-2363-3DEC-844A-3B1A7627495D}"/>
          </ac:spMkLst>
        </pc:spChg>
        <pc:spChg chg="add del mod">
          <ac:chgData name="Hashimoto, Chie / 橋本　知依" userId="d974ff01-1f92-419a-ba7c-6fd3fb8463af" providerId="ADAL" clId="{5C4F4213-B812-484D-A676-5F72C72A1EAB}" dt="2023-08-28T09:09:42.526" v="5137" actId="478"/>
          <ac:spMkLst>
            <pc:docMk/>
            <pc:sldMk cId="1151300994" sldId="322"/>
            <ac:spMk id="9" creationId="{4DC5C7D9-54A1-CB7C-20DA-B25A1FF134FC}"/>
          </ac:spMkLst>
        </pc:spChg>
        <pc:spChg chg="del">
          <ac:chgData name="Hashimoto, Chie / 橋本　知依" userId="d974ff01-1f92-419a-ba7c-6fd3fb8463af" providerId="ADAL" clId="{5C4F4213-B812-484D-A676-5F72C72A1EAB}" dt="2023-08-28T05:12:42.399" v="3884" actId="478"/>
          <ac:spMkLst>
            <pc:docMk/>
            <pc:sldMk cId="1151300994" sldId="322"/>
            <ac:spMk id="10" creationId="{926581FD-79CD-8A9B-22B2-9986A7A9D20B}"/>
          </ac:spMkLst>
        </pc:spChg>
        <pc:grpChg chg="add del mod">
          <ac:chgData name="Hashimoto, Chie / 橋本　知依" userId="d974ff01-1f92-419a-ba7c-6fd3fb8463af" providerId="ADAL" clId="{5C4F4213-B812-484D-A676-5F72C72A1EAB}" dt="2023-08-28T09:09:41.175" v="5136" actId="478"/>
          <ac:grpSpMkLst>
            <pc:docMk/>
            <pc:sldMk cId="1151300994" sldId="322"/>
            <ac:grpSpMk id="3" creationId="{A37E557D-75D3-8E3E-83E9-4DE2E278E2C2}"/>
          </ac:grpSpMkLst>
        </pc:grpChg>
        <pc:grpChg chg="del">
          <ac:chgData name="Hashimoto, Chie / 橋本　知依" userId="d974ff01-1f92-419a-ba7c-6fd3fb8463af" providerId="ADAL" clId="{5C4F4213-B812-484D-A676-5F72C72A1EAB}" dt="2023-08-28T05:12:37.254" v="3882" actId="478"/>
          <ac:grpSpMkLst>
            <pc:docMk/>
            <pc:sldMk cId="1151300994" sldId="322"/>
            <ac:grpSpMk id="7" creationId="{4647CFDD-F8BD-F39B-E543-AF6D9B4CB878}"/>
          </ac:grpSpMkLst>
        </pc:grpChg>
        <pc:grpChg chg="del">
          <ac:chgData name="Hashimoto, Chie / 橋本　知依" userId="d974ff01-1f92-419a-ba7c-6fd3fb8463af" providerId="ADAL" clId="{5C4F4213-B812-484D-A676-5F72C72A1EAB}" dt="2023-08-28T05:12:37.254" v="3882" actId="478"/>
          <ac:grpSpMkLst>
            <pc:docMk/>
            <pc:sldMk cId="1151300994" sldId="322"/>
            <ac:grpSpMk id="15" creationId="{827A0EAD-F22C-B3E0-CAAE-6DBF3B823A78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9:10:15.669" v="5145" actId="20577"/>
          <ac:graphicFrameMkLst>
            <pc:docMk/>
            <pc:sldMk cId="1151300994" sldId="322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26:12.565" v="5055"/>
          <ac:picMkLst>
            <pc:docMk/>
            <pc:sldMk cId="1151300994" sldId="322"/>
            <ac:picMk id="4" creationId="{EC3B9A03-90FC-287D-E95E-68B36434577D}"/>
          </ac:picMkLst>
        </pc:picChg>
        <pc:picChg chg="mod">
          <ac:chgData name="Hashimoto, Chie / 橋本　知依" userId="d974ff01-1f92-419a-ba7c-6fd3fb8463af" providerId="ADAL" clId="{5C4F4213-B812-484D-A676-5F72C72A1EAB}" dt="2023-08-28T07:26:12.565" v="5055"/>
          <ac:picMkLst>
            <pc:docMk/>
            <pc:sldMk cId="1151300994" sldId="322"/>
            <ac:picMk id="6" creationId="{74008AE1-7FFE-141D-513B-E15F934C82E9}"/>
          </ac:picMkLst>
        </pc:picChg>
        <pc:cxnChg chg="mod">
          <ac:chgData name="Hashimoto, Chie / 橋本　知依" userId="d974ff01-1f92-419a-ba7c-6fd3fb8463af" providerId="ADAL" clId="{5C4F4213-B812-484D-A676-5F72C72A1EAB}" dt="2023-08-28T09:09:41.175" v="5136" actId="478"/>
          <ac:cxnSpMkLst>
            <pc:docMk/>
            <pc:sldMk cId="1151300994" sldId="322"/>
            <ac:cxnSpMk id="8" creationId="{ED906CEA-B438-2284-5C17-690989F9C1B0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7:29:33.908" v="5111" actId="20577"/>
        <pc:sldMkLst>
          <pc:docMk/>
          <pc:sldMk cId="2191921413" sldId="323"/>
        </pc:sldMkLst>
        <pc:spChg chg="add del mod">
          <ac:chgData name="Hashimoto, Chie / 橋本　知依" userId="d974ff01-1f92-419a-ba7c-6fd3fb8463af" providerId="ADAL" clId="{5C4F4213-B812-484D-A676-5F72C72A1EAB}" dt="2023-08-28T07:25:17.134" v="5032" actId="478"/>
          <ac:spMkLst>
            <pc:docMk/>
            <pc:sldMk cId="2191921413" sldId="323"/>
            <ac:spMk id="4" creationId="{5F6E79A6-CB58-2E86-13CD-0FE0139422AC}"/>
          </ac:spMkLst>
        </pc:spChg>
        <pc:graphicFrameChg chg="add mod modGraphic">
          <ac:chgData name="Hashimoto, Chie / 橋本　知依" userId="d974ff01-1f92-419a-ba7c-6fd3fb8463af" providerId="ADAL" clId="{5C4F4213-B812-484D-A676-5F72C72A1EAB}" dt="2023-08-28T07:29:33.908" v="5111" actId="20577"/>
          <ac:graphicFrameMkLst>
            <pc:docMk/>
            <pc:sldMk cId="2191921413" sldId="323"/>
            <ac:graphicFrameMk id="3" creationId="{12122E1E-386C-5C6E-1BEB-93831061FF8A}"/>
          </ac:graphicFrameMkLst>
        </pc:graphicFrameChg>
        <pc:graphicFrameChg chg="del">
          <ac:chgData name="Hashimoto, Chie / 橋本　知依" userId="d974ff01-1f92-419a-ba7c-6fd3fb8463af" providerId="ADAL" clId="{5C4F4213-B812-484D-A676-5F72C72A1EAB}" dt="2023-08-28T06:45:25.702" v="4627" actId="478"/>
          <ac:graphicFrameMkLst>
            <pc:docMk/>
            <pc:sldMk cId="2191921413" sldId="323"/>
            <ac:graphicFrameMk id="5" creationId="{A43B3B8F-0507-A5A7-E202-0B8B6E55E5E8}"/>
          </ac:graphicFrameMkLst>
        </pc:graphicFrameChg>
      </pc:sldChg>
      <pc:sldChg chg="addSp delSp modSp new mod ord">
        <pc:chgData name="Hashimoto, Chie / 橋本　知依" userId="d974ff01-1f92-419a-ba7c-6fd3fb8463af" providerId="ADAL" clId="{5C4F4213-B812-484D-A676-5F72C72A1EAB}" dt="2023-08-28T08:17:35.580" v="5125"/>
        <pc:sldMkLst>
          <pc:docMk/>
          <pc:sldMk cId="1149495715" sldId="324"/>
        </pc:sldMkLst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2" creationId="{25CCC840-927F-9904-2DE0-6F704C46DD4C}"/>
          </ac:spMkLst>
        </pc:spChg>
        <pc:spChg chg="add mod">
          <ac:chgData name="Hashimoto, Chie / 橋本　知依" userId="d974ff01-1f92-419a-ba7c-6fd3fb8463af" providerId="ADAL" clId="{5C4F4213-B812-484D-A676-5F72C72A1EAB}" dt="2023-08-28T08:17:35.580" v="5125"/>
          <ac:spMkLst>
            <pc:docMk/>
            <pc:sldMk cId="1149495715" sldId="324"/>
            <ac:spMk id="2" creationId="{A6A69237-E93B-DFFD-11F7-994168D502D6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3" creationId="{E18BC27C-9FF0-439C-9892-33BE31523CEE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4" creationId="{75B71A8B-565D-0505-D09E-BC9B28F06439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5" creationId="{9CA9D8B2-A950-06EC-D2F5-BF9A692DD289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6" creationId="{1C34658A-B6DB-DFA4-49FD-421624472D31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9" creationId="{77CCD7EF-7C98-479D-A611-9BBAB7C732F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12" creationId="{2C553348-00B7-42BC-7667-2935C8C0B85E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14" creationId="{CFBC7347-D830-D69C-B9CE-01940CE34764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17" creationId="{92EB26D4-8881-84C4-EB2B-061B2D578B8F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18" creationId="{5C4D3603-3D7B-1DD3-E32C-EFDDE7BE37C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22" creationId="{53CA5D80-7816-8603-25B4-656F9AEB5E9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23" creationId="{40614A43-6923-F9A0-7514-96E218073A42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25" creationId="{0AD0C300-FB38-F40D-E2E3-653B9AC8BD70}"/>
          </ac:spMkLst>
        </pc:spChg>
        <pc:spChg chg="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28" creationId="{415DA77F-260D-099F-2546-11373B018BE3}"/>
          </ac:spMkLst>
        </pc:spChg>
        <pc:spChg chg="mod">
          <ac:chgData name="Hashimoto, Chie / 橋本　知依" userId="d974ff01-1f92-419a-ba7c-6fd3fb8463af" providerId="ADAL" clId="{5C4F4213-B812-484D-A676-5F72C72A1EAB}" dt="2023-08-28T07:12:04.244" v="4827" actId="208"/>
          <ac:spMkLst>
            <pc:docMk/>
            <pc:sldMk cId="1149495715" sldId="324"/>
            <ac:spMk id="31" creationId="{2A593A9A-891B-055A-61E8-FEEFFCA8EC32}"/>
          </ac:spMkLst>
        </pc:spChg>
        <pc:spChg chg="mod">
          <ac:chgData name="Hashimoto, Chie / 橋本　知依" userId="d974ff01-1f92-419a-ba7c-6fd3fb8463af" providerId="ADAL" clId="{5C4F4213-B812-484D-A676-5F72C72A1EAB}" dt="2023-08-28T07:12:04.244" v="4827" actId="208"/>
          <ac:spMkLst>
            <pc:docMk/>
            <pc:sldMk cId="1149495715" sldId="324"/>
            <ac:spMk id="33" creationId="{42D99DD7-7372-E137-BCCF-3B5741181905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36" creationId="{4783783F-5B4E-4F4E-5498-B72C28283C22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37" creationId="{2E5468C2-489E-C138-98DB-3D774A7E3C02}"/>
          </ac:spMkLst>
        </pc:spChg>
        <pc:spChg chg="mod">
          <ac:chgData name="Hashimoto, Chie / 橋本　知依" userId="d974ff01-1f92-419a-ba7c-6fd3fb8463af" providerId="ADAL" clId="{5C4F4213-B812-484D-A676-5F72C72A1EAB}" dt="2023-08-28T07:11:59.879" v="4826" actId="208"/>
          <ac:spMkLst>
            <pc:docMk/>
            <pc:sldMk cId="1149495715" sldId="324"/>
            <ac:spMk id="41" creationId="{62D7789B-DFB4-0391-3C96-F1E674EE686A}"/>
          </ac:spMkLst>
        </pc:spChg>
        <pc:spChg chg="mod">
          <ac:chgData name="Hashimoto, Chie / 橋本　知依" userId="d974ff01-1f92-419a-ba7c-6fd3fb8463af" providerId="ADAL" clId="{5C4F4213-B812-484D-A676-5F72C72A1EAB}" dt="2023-08-28T07:11:59.879" v="4826" actId="208"/>
          <ac:spMkLst>
            <pc:docMk/>
            <pc:sldMk cId="1149495715" sldId="324"/>
            <ac:spMk id="42" creationId="{73C4DF71-C662-05A4-87E8-CD1C470894C5}"/>
          </ac:spMkLst>
        </pc:spChg>
        <pc:grpChg chg="add del mod">
          <ac:chgData name="Hashimoto, Chie / 橋本　知依" userId="d974ff01-1f92-419a-ba7c-6fd3fb8463af" providerId="ADAL" clId="{5C4F4213-B812-484D-A676-5F72C72A1EAB}" dt="2023-08-28T07:11:24.921" v="4813"/>
          <ac:grpSpMkLst>
            <pc:docMk/>
            <pc:sldMk cId="1149495715" sldId="324"/>
            <ac:grpSpMk id="8" creationId="{FEEBD403-C2CA-1381-2131-ECBD5FF79FBE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7:11:24.921" v="4813"/>
          <ac:grpSpMkLst>
            <pc:docMk/>
            <pc:sldMk cId="1149495715" sldId="324"/>
            <ac:grpSpMk id="19" creationId="{354EC251-AEF9-3B08-CB89-BD98C7FB77DF}"/>
          </ac:grpSpMkLst>
        </pc:grpChg>
        <pc:grpChg chg="add mod">
          <ac:chgData name="Hashimoto, Chie / 橋本　知依" userId="d974ff01-1f92-419a-ba7c-6fd3fb8463af" providerId="ADAL" clId="{5C4F4213-B812-484D-A676-5F72C72A1EAB}" dt="2023-08-28T07:11:25.780" v="4814"/>
          <ac:grpSpMkLst>
            <pc:docMk/>
            <pc:sldMk cId="1149495715" sldId="324"/>
            <ac:grpSpMk id="27" creationId="{D9328948-2346-99C8-016E-6A5397EB2FA4}"/>
          </ac:grpSpMkLst>
        </pc:grpChg>
        <pc:grpChg chg="add mod">
          <ac:chgData name="Hashimoto, Chie / 橋本　知依" userId="d974ff01-1f92-419a-ba7c-6fd3fb8463af" providerId="ADAL" clId="{5C4F4213-B812-484D-A676-5F72C72A1EAB}" dt="2023-08-28T07:11:25.780" v="4814"/>
          <ac:grpSpMkLst>
            <pc:docMk/>
            <pc:sldMk cId="1149495715" sldId="324"/>
            <ac:grpSpMk id="38" creationId="{CA172B9B-90CE-4820-4BE3-674F80857EA8}"/>
          </ac:grpSpMkLst>
        </pc:grpChg>
        <pc:graphicFrameChg chg="add del mod">
          <ac:chgData name="Hashimoto, Chie / 橋本　知依" userId="d974ff01-1f92-419a-ba7c-6fd3fb8463af" providerId="ADAL" clId="{5C4F4213-B812-484D-A676-5F72C72A1EAB}" dt="2023-08-28T07:11:24.921" v="4813"/>
          <ac:graphicFrameMkLst>
            <pc:docMk/>
            <pc:sldMk cId="1149495715" sldId="324"/>
            <ac:graphicFrameMk id="7" creationId="{17464A2D-59F3-1C5F-59D6-C7C798AE1E4F}"/>
          </ac:graphicFrameMkLst>
        </pc:graphicFrameChg>
        <pc:graphicFrameChg chg="add mod modGraphic">
          <ac:chgData name="Hashimoto, Chie / 橋本　知依" userId="d974ff01-1f92-419a-ba7c-6fd3fb8463af" providerId="ADAL" clId="{5C4F4213-B812-484D-A676-5F72C72A1EAB}" dt="2023-08-28T07:12:24.709" v="4830" actId="20577"/>
          <ac:graphicFrameMkLst>
            <pc:docMk/>
            <pc:sldMk cId="1149495715" sldId="324"/>
            <ac:graphicFrameMk id="26" creationId="{A06F4236-B0CB-76C7-3EC5-7F470F421DC2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0" creationId="{3DD12D49-F3CD-1DD1-67D2-4CDFCAD30BE2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1" creationId="{25FFC582-B24F-CEBE-8FCC-ED54BCF05FE5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3" creationId="{C6E1A865-940E-F394-F07A-D394E0968E20}"/>
          </ac:picMkLst>
        </pc:picChg>
        <pc:picChg chg="add del mod">
          <ac:chgData name="Hashimoto, Chie / 橋本　知依" userId="d974ff01-1f92-419a-ba7c-6fd3fb8463af" providerId="ADAL" clId="{5C4F4213-B812-484D-A676-5F72C72A1EAB}" dt="2023-08-28T07:11:24.921" v="4813"/>
          <ac:picMkLst>
            <pc:docMk/>
            <pc:sldMk cId="1149495715" sldId="324"/>
            <ac:picMk id="16" creationId="{A0E1B638-38AD-CB20-C225-59D6BA89AC40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20" creationId="{D2D6EE55-31C2-AADE-EDD2-A98B9E5412F3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21" creationId="{7435AB72-90B1-C703-4BAF-CBEB83865761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29" creationId="{430FBFE6-C36B-98BB-33D2-70DFB0726227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0" creationId="{4586A33F-86EA-0219-929D-9C0F35A78C5B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2" creationId="{1766D315-F04A-AFB4-092A-7F5013A588E6}"/>
          </ac:picMkLst>
        </pc:picChg>
        <pc:picChg chg="add 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5" creationId="{EB1F702F-84F4-A90F-6667-9D420217CD80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9" creationId="{81FEAB17-F8DC-C7BD-9E09-87E4FFC08494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40" creationId="{D7002DBC-C1B9-9F56-0A56-F2CAECEFA04E}"/>
          </ac:picMkLst>
        </pc:picChg>
        <pc:cxnChg chg="mod">
          <ac:chgData name="Hashimoto, Chie / 橋本　知依" userId="d974ff01-1f92-419a-ba7c-6fd3fb8463af" providerId="ADAL" clId="{5C4F4213-B812-484D-A676-5F72C72A1EAB}" dt="2023-08-28T07:11:20.802" v="4812"/>
          <ac:cxnSpMkLst>
            <pc:docMk/>
            <pc:sldMk cId="1149495715" sldId="324"/>
            <ac:cxnSpMk id="15" creationId="{5867CE7A-B05E-876B-4501-987F57D15E18}"/>
          </ac:cxnSpMkLst>
        </pc:cxnChg>
        <pc:cxnChg chg="mod">
          <ac:chgData name="Hashimoto, Chie / 橋本　知依" userId="d974ff01-1f92-419a-ba7c-6fd3fb8463af" providerId="ADAL" clId="{5C4F4213-B812-484D-A676-5F72C72A1EAB}" dt="2023-08-28T07:11:20.802" v="4812"/>
          <ac:cxnSpMkLst>
            <pc:docMk/>
            <pc:sldMk cId="1149495715" sldId="324"/>
            <ac:cxnSpMk id="24" creationId="{399992BF-4DFC-8CDB-5BE4-CA869C81BCFA}"/>
          </ac:cxnSpMkLst>
        </pc:cxnChg>
        <pc:cxnChg chg="mod">
          <ac:chgData name="Hashimoto, Chie / 橋本　知依" userId="d974ff01-1f92-419a-ba7c-6fd3fb8463af" providerId="ADAL" clId="{5C4F4213-B812-484D-A676-5F72C72A1EAB}" dt="2023-08-28T07:12:04.244" v="4827" actId="208"/>
          <ac:cxnSpMkLst>
            <pc:docMk/>
            <pc:sldMk cId="1149495715" sldId="324"/>
            <ac:cxnSpMk id="34" creationId="{92F4C156-0DEE-DBF6-4D6F-5A99A18FCBBE}"/>
          </ac:cxnSpMkLst>
        </pc:cxnChg>
        <pc:cxnChg chg="mod">
          <ac:chgData name="Hashimoto, Chie / 橋本　知依" userId="d974ff01-1f92-419a-ba7c-6fd3fb8463af" providerId="ADAL" clId="{5C4F4213-B812-484D-A676-5F72C72A1EAB}" dt="2023-08-28T07:11:59.879" v="4826" actId="208"/>
          <ac:cxnSpMkLst>
            <pc:docMk/>
            <pc:sldMk cId="1149495715" sldId="324"/>
            <ac:cxnSpMk id="43" creationId="{EB05605C-463E-7661-3F5E-F897828BD92D}"/>
          </ac:cxnSpMkLst>
        </pc:cxnChg>
      </pc:sldChg>
    </pc:docChg>
  </pc:docChgLst>
  <pc:docChgLst>
    <pc:chgData name="Hashimoto, Chie / 橋本　知依" userId="d974ff01-1f92-419a-ba7c-6fd3fb8463af" providerId="ADAL" clId="{7F04EDCE-C26F-46C3-AF95-5F1C26B1EFE5}"/>
    <pc:docChg chg="undo custSel addSld delSld">
      <pc:chgData name="Hashimoto, Chie / 橋本　知依" userId="d974ff01-1f92-419a-ba7c-6fd3fb8463af" providerId="ADAL" clId="{7F04EDCE-C26F-46C3-AF95-5F1C26B1EFE5}" dt="2023-07-26T01:11:59.176" v="6" actId="47"/>
      <pc:docMkLst>
        <pc:docMk/>
      </pc:docMkLst>
      <pc:sldChg chg="add del">
        <pc:chgData name="Hashimoto, Chie / 橋本　知依" userId="d974ff01-1f92-419a-ba7c-6fd3fb8463af" providerId="ADAL" clId="{7F04EDCE-C26F-46C3-AF95-5F1C26B1EFE5}" dt="2023-07-26T01:11:50.125" v="2" actId="47"/>
        <pc:sldMkLst>
          <pc:docMk/>
          <pc:sldMk cId="3347866703" sldId="301"/>
        </pc:sldMkLst>
      </pc:sldChg>
      <pc:sldChg chg="add del">
        <pc:chgData name="Hashimoto, Chie / 橋本　知依" userId="d974ff01-1f92-419a-ba7c-6fd3fb8463af" providerId="ADAL" clId="{7F04EDCE-C26F-46C3-AF95-5F1C26B1EFE5}" dt="2023-07-26T01:11:59.176" v="6" actId="47"/>
        <pc:sldMkLst>
          <pc:docMk/>
          <pc:sldMk cId="2554591567" sldId="316"/>
        </pc:sldMkLst>
      </pc:sldChg>
    </pc:docChg>
  </pc:docChgLst>
  <pc:docChgLst>
    <pc:chgData name="Hashimoto, Chie / 橋本　知依" userId="d974ff01-1f92-419a-ba7c-6fd3fb8463af" providerId="ADAL" clId="{3FE13BB2-956C-4CE3-B4E8-9AC8F461F443}"/>
    <pc:docChg chg="custSel addSld modSld">
      <pc:chgData name="Hashimoto, Chie / 橋本　知依" userId="d974ff01-1f92-419a-ba7c-6fd3fb8463af" providerId="ADAL" clId="{3FE13BB2-956C-4CE3-B4E8-9AC8F461F443}" dt="2024-03-05T04:42:03.572" v="166" actId="14734"/>
      <pc:docMkLst>
        <pc:docMk/>
      </pc:docMkLst>
      <pc:sldChg chg="modSp mod">
        <pc:chgData name="Hashimoto, Chie / 橋本　知依" userId="d974ff01-1f92-419a-ba7c-6fd3fb8463af" providerId="ADAL" clId="{3FE13BB2-956C-4CE3-B4E8-9AC8F461F443}" dt="2024-03-05T04:39:44.531" v="131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3FE13BB2-956C-4CE3-B4E8-9AC8F461F443}" dt="2024-03-05T04:39:44.531" v="131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modSp mod">
        <pc:chgData name="Hashimoto, Chie / 橋本　知依" userId="d974ff01-1f92-419a-ba7c-6fd3fb8463af" providerId="ADAL" clId="{3FE13BB2-956C-4CE3-B4E8-9AC8F461F443}" dt="2024-03-05T04:40:07.042" v="149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3FE13BB2-956C-4CE3-B4E8-9AC8F461F443}" dt="2024-03-05T04:40:07.042" v="149" actId="20577"/>
          <ac:spMkLst>
            <pc:docMk/>
            <pc:sldMk cId="509033882" sldId="305"/>
            <ac:spMk id="6" creationId="{531B4B9D-12EA-4BC5-4859-8E23CDDB1A22}"/>
          </ac:spMkLst>
        </pc:spChg>
      </pc:sldChg>
      <pc:sldChg chg="modSp mod">
        <pc:chgData name="Hashimoto, Chie / 橋本　知依" userId="d974ff01-1f92-419a-ba7c-6fd3fb8463af" providerId="ADAL" clId="{3FE13BB2-956C-4CE3-B4E8-9AC8F461F443}" dt="2024-02-26T07:42:15.721" v="25" actId="20577"/>
        <pc:sldMkLst>
          <pc:docMk/>
          <pc:sldMk cId="1377580236" sldId="343"/>
        </pc:sldMkLst>
        <pc:graphicFrameChg chg="modGraphic">
          <ac:chgData name="Hashimoto, Chie / 橋本　知依" userId="d974ff01-1f92-419a-ba7c-6fd3fb8463af" providerId="ADAL" clId="{3FE13BB2-956C-4CE3-B4E8-9AC8F461F443}" dt="2024-02-26T07:42:15.721" v="25" actId="20577"/>
          <ac:graphicFrameMkLst>
            <pc:docMk/>
            <pc:sldMk cId="1377580236" sldId="343"/>
            <ac:graphicFrameMk id="8" creationId="{07219AAD-97A6-3628-5ADC-E4FDDF648FDB}"/>
          </ac:graphicFrameMkLst>
        </pc:graphicFrameChg>
      </pc:sldChg>
      <pc:sldChg chg="modSp mod">
        <pc:chgData name="Hashimoto, Chie / 橋本　知依" userId="d974ff01-1f92-419a-ba7c-6fd3fb8463af" providerId="ADAL" clId="{3FE13BB2-956C-4CE3-B4E8-9AC8F461F443}" dt="2024-03-05T04:42:03.572" v="166" actId="14734"/>
        <pc:sldMkLst>
          <pc:docMk/>
          <pc:sldMk cId="154502441" sldId="344"/>
        </pc:sldMkLst>
        <pc:graphicFrameChg chg="mod modGraphic">
          <ac:chgData name="Hashimoto, Chie / 橋本　知依" userId="d974ff01-1f92-419a-ba7c-6fd3fb8463af" providerId="ADAL" clId="{3FE13BB2-956C-4CE3-B4E8-9AC8F461F443}" dt="2024-03-05T04:42:03.572" v="166" actId="14734"/>
          <ac:graphicFrameMkLst>
            <pc:docMk/>
            <pc:sldMk cId="154502441" sldId="344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3FE13BB2-956C-4CE3-B4E8-9AC8F461F443}" dt="2024-02-26T07:47:07.682" v="124" actId="14100"/>
        <pc:sldMkLst>
          <pc:docMk/>
          <pc:sldMk cId="3302686012" sldId="345"/>
        </pc:sldMkLst>
        <pc:spChg chg="del">
          <ac:chgData name="Hashimoto, Chie / 橋本　知依" userId="d974ff01-1f92-419a-ba7c-6fd3fb8463af" providerId="ADAL" clId="{3FE13BB2-956C-4CE3-B4E8-9AC8F461F443}" dt="2024-02-26T07:42:26.461" v="31" actId="478"/>
          <ac:spMkLst>
            <pc:docMk/>
            <pc:sldMk cId="3302686012" sldId="345"/>
            <ac:spMk id="5" creationId="{148681CB-71E7-B456-24E0-F08229BB89A7}"/>
          </ac:spMkLst>
        </pc:spChg>
        <pc:spChg chg="add mod">
          <ac:chgData name="Hashimoto, Chie / 橋本　知依" userId="d974ff01-1f92-419a-ba7c-6fd3fb8463af" providerId="ADAL" clId="{3FE13BB2-956C-4CE3-B4E8-9AC8F461F443}" dt="2024-02-26T07:46:44.527" v="112"/>
          <ac:spMkLst>
            <pc:docMk/>
            <pc:sldMk cId="3302686012" sldId="345"/>
            <ac:spMk id="11" creationId="{931FB504-FC91-078E-D70C-B2AF24E9A62F}"/>
          </ac:spMkLst>
        </pc:spChg>
        <pc:spChg chg="add mod">
          <ac:chgData name="Hashimoto, Chie / 橋本　知依" userId="d974ff01-1f92-419a-ba7c-6fd3fb8463af" providerId="ADAL" clId="{3FE13BB2-956C-4CE3-B4E8-9AC8F461F443}" dt="2024-02-26T07:46:44.527" v="112"/>
          <ac:spMkLst>
            <pc:docMk/>
            <pc:sldMk cId="3302686012" sldId="345"/>
            <ac:spMk id="13" creationId="{AF24B3E2-E663-0B74-ECCF-77C049AC1E90}"/>
          </ac:spMkLst>
        </pc:spChg>
        <pc:spChg chg="add mod">
          <ac:chgData name="Hashimoto, Chie / 橋本　知依" userId="d974ff01-1f92-419a-ba7c-6fd3fb8463af" providerId="ADAL" clId="{3FE13BB2-956C-4CE3-B4E8-9AC8F461F443}" dt="2024-02-26T07:46:44.527" v="112"/>
          <ac:spMkLst>
            <pc:docMk/>
            <pc:sldMk cId="3302686012" sldId="345"/>
            <ac:spMk id="14" creationId="{05300880-DA1C-2D28-4092-CDEB864DF128}"/>
          </ac:spMkLst>
        </pc:spChg>
        <pc:spChg chg="add mod">
          <ac:chgData name="Hashimoto, Chie / 橋本　知依" userId="d974ff01-1f92-419a-ba7c-6fd3fb8463af" providerId="ADAL" clId="{3FE13BB2-956C-4CE3-B4E8-9AC8F461F443}" dt="2024-02-26T07:46:57.631" v="120" actId="14100"/>
          <ac:spMkLst>
            <pc:docMk/>
            <pc:sldMk cId="3302686012" sldId="345"/>
            <ac:spMk id="16" creationId="{F4A82BAD-75B7-4F7C-0EE0-0B244A900904}"/>
          </ac:spMkLst>
        </pc:spChg>
        <pc:spChg chg="add mod">
          <ac:chgData name="Hashimoto, Chie / 橋本　知依" userId="d974ff01-1f92-419a-ba7c-6fd3fb8463af" providerId="ADAL" clId="{3FE13BB2-956C-4CE3-B4E8-9AC8F461F443}" dt="2024-02-26T07:47:02.693" v="122" actId="14100"/>
          <ac:spMkLst>
            <pc:docMk/>
            <pc:sldMk cId="3302686012" sldId="345"/>
            <ac:spMk id="18" creationId="{096A7226-E60B-F21E-26C4-D8F45567BA99}"/>
          </ac:spMkLst>
        </pc:spChg>
        <pc:spChg chg="add mod">
          <ac:chgData name="Hashimoto, Chie / 橋本　知依" userId="d974ff01-1f92-419a-ba7c-6fd3fb8463af" providerId="ADAL" clId="{3FE13BB2-956C-4CE3-B4E8-9AC8F461F443}" dt="2024-02-26T07:47:07.682" v="124" actId="14100"/>
          <ac:spMkLst>
            <pc:docMk/>
            <pc:sldMk cId="3302686012" sldId="345"/>
            <ac:spMk id="19" creationId="{5B90503B-2FF2-30C5-0374-869645E53693}"/>
          </ac:spMkLst>
        </pc:spChg>
        <pc:graphicFrameChg chg="mod modGraphic">
          <ac:chgData name="Hashimoto, Chie / 橋本　知依" userId="d974ff01-1f92-419a-ba7c-6fd3fb8463af" providerId="ADAL" clId="{3FE13BB2-956C-4CE3-B4E8-9AC8F461F443}" dt="2024-02-26T07:45:38.904" v="100" actId="6549"/>
          <ac:graphicFrameMkLst>
            <pc:docMk/>
            <pc:sldMk cId="3302686012" sldId="345"/>
            <ac:graphicFrameMk id="8" creationId="{D0841EF0-5D86-35B2-548F-372843DFBAAB}"/>
          </ac:graphicFrameMkLst>
        </pc:graphicFrameChg>
        <pc:graphicFrameChg chg="add mod">
          <ac:chgData name="Hashimoto, Chie / 橋本　知依" userId="d974ff01-1f92-419a-ba7c-6fd3fb8463af" providerId="ADAL" clId="{3FE13BB2-956C-4CE3-B4E8-9AC8F461F443}" dt="2024-02-26T07:46:44.527" v="112"/>
          <ac:graphicFrameMkLst>
            <pc:docMk/>
            <pc:sldMk cId="3302686012" sldId="345"/>
            <ac:graphicFrameMk id="10" creationId="{B135D97D-5D2B-3F99-1780-506CDACFDAB7}"/>
          </ac:graphicFrameMkLst>
        </pc:graphicFrameChg>
        <pc:picChg chg="add mod modCrop">
          <ac:chgData name="Hashimoto, Chie / 橋本　知依" userId="d974ff01-1f92-419a-ba7c-6fd3fb8463af" providerId="ADAL" clId="{3FE13BB2-956C-4CE3-B4E8-9AC8F461F443}" dt="2024-02-26T07:46:21.234" v="108" actId="1076"/>
          <ac:picMkLst>
            <pc:docMk/>
            <pc:sldMk cId="3302686012" sldId="345"/>
            <ac:picMk id="3" creationId="{CB3F5EE0-CB85-2985-3A1B-B8A7CC1ED061}"/>
          </ac:picMkLst>
        </pc:picChg>
        <pc:picChg chg="del">
          <ac:chgData name="Hashimoto, Chie / 橋本　知依" userId="d974ff01-1f92-419a-ba7c-6fd3fb8463af" providerId="ADAL" clId="{3FE13BB2-956C-4CE3-B4E8-9AC8F461F443}" dt="2024-02-26T07:42:25.775" v="30" actId="478"/>
          <ac:picMkLst>
            <pc:docMk/>
            <pc:sldMk cId="3302686012" sldId="345"/>
            <ac:picMk id="4" creationId="{D2FFDED6-2F45-C190-5B0F-1591B718E226}"/>
          </ac:picMkLst>
        </pc:picChg>
        <pc:picChg chg="add mod modCrop">
          <ac:chgData name="Hashimoto, Chie / 橋本　知依" userId="d974ff01-1f92-419a-ba7c-6fd3fb8463af" providerId="ADAL" clId="{3FE13BB2-956C-4CE3-B4E8-9AC8F461F443}" dt="2024-02-26T07:46:24.826" v="111" actId="1076"/>
          <ac:picMkLst>
            <pc:docMk/>
            <pc:sldMk cId="3302686012" sldId="345"/>
            <ac:picMk id="9" creationId="{0543CCBD-360F-F2F1-8F71-79D772A4E221}"/>
          </ac:picMkLst>
        </pc:picChg>
        <pc:cxnChg chg="add mod">
          <ac:chgData name="Hashimoto, Chie / 橋本　知依" userId="d974ff01-1f92-419a-ba7c-6fd3fb8463af" providerId="ADAL" clId="{3FE13BB2-956C-4CE3-B4E8-9AC8F461F443}" dt="2024-02-26T07:46:44.527" v="112"/>
          <ac:cxnSpMkLst>
            <pc:docMk/>
            <pc:sldMk cId="3302686012" sldId="345"/>
            <ac:cxnSpMk id="12" creationId="{A4FF9D09-EB96-09A2-50FA-95082C03BF9B}"/>
          </ac:cxnSpMkLst>
        </pc:cxnChg>
        <pc:cxnChg chg="add mod">
          <ac:chgData name="Hashimoto, Chie / 橋本　知依" userId="d974ff01-1f92-419a-ba7c-6fd3fb8463af" providerId="ADAL" clId="{3FE13BB2-956C-4CE3-B4E8-9AC8F461F443}" dt="2024-02-26T07:46:44.527" v="112"/>
          <ac:cxnSpMkLst>
            <pc:docMk/>
            <pc:sldMk cId="3302686012" sldId="345"/>
            <ac:cxnSpMk id="15" creationId="{B1C7803D-A4C6-3141-7D77-0B8D7EB7A91F}"/>
          </ac:cxnSpMkLst>
        </pc:cxnChg>
        <pc:cxnChg chg="add mod">
          <ac:chgData name="Hashimoto, Chie / 橋本　知依" userId="d974ff01-1f92-419a-ba7c-6fd3fb8463af" providerId="ADAL" clId="{3FE13BB2-956C-4CE3-B4E8-9AC8F461F443}" dt="2024-02-26T07:47:02.693" v="122" actId="14100"/>
          <ac:cxnSpMkLst>
            <pc:docMk/>
            <pc:sldMk cId="3302686012" sldId="345"/>
            <ac:cxnSpMk id="17" creationId="{B7FDEB68-4095-73CA-897B-58F3CF97E112}"/>
          </ac:cxnSpMkLst>
        </pc:cxnChg>
        <pc:cxnChg chg="add mod">
          <ac:chgData name="Hashimoto, Chie / 橋本　知依" userId="d974ff01-1f92-419a-ba7c-6fd3fb8463af" providerId="ADAL" clId="{3FE13BB2-956C-4CE3-B4E8-9AC8F461F443}" dt="2024-02-26T07:47:07.682" v="124" actId="14100"/>
          <ac:cxnSpMkLst>
            <pc:docMk/>
            <pc:sldMk cId="3302686012" sldId="345"/>
            <ac:cxnSpMk id="20" creationId="{FBA9931D-E5BA-C944-A8B8-5737A7309494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19075"/>
            <a:ext cx="11137900" cy="954569"/>
          </a:xfrm>
        </p:spPr>
        <p:txBody>
          <a:bodyPr lIns="91440" tIns="45720" rIns="91440" bIns="45720" anchor="ctr" anchorCtr="0"/>
          <a:lstStyle/>
          <a:p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Smart Construction Design3D</a:t>
            </a:r>
            <a:br>
              <a:rPr lang="en-US" altLang="ja-JP" dirty="0">
                <a:latin typeface="小塚ゴシック Pr6N B"/>
                <a:ea typeface="小塚ゴシック Pr6N B"/>
                <a:cs typeface="Lucida Sans Unicode"/>
              </a:rPr>
            </a:br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2024.6.18 (Schedule) About the Release Version</a:t>
            </a:r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19420CB-CF56-435A-A5AD-9C1751E3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400EDE-EE2F-4FB8-9778-A5A6D5083400}"/>
              </a:ext>
            </a:extLst>
          </p:cNvPr>
          <p:cNvSpPr txBox="1"/>
          <p:nvPr/>
        </p:nvSpPr>
        <p:spPr>
          <a:xfrm>
            <a:off x="276468" y="814580"/>
            <a:ext cx="11915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ea typeface="游ゴシック"/>
              </a:rPr>
              <a:t>We are pleased to announce the release of updates to "Smart Construction Design3D" with the following schedule and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Due to system maintenance, the relevant services will not be available during the following dates. </a:t>
            </a:r>
          </a:p>
          <a:p>
            <a:r>
              <a:rPr lang="en-US" altLang="ja-JP" dirty="0"/>
              <a:t>(*The release schedule, time, and contents are subject to change depending on the situation. Please understand this in advance.)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1B4B9D-12EA-4BC5-4859-8E23CDDB1A22}"/>
              </a:ext>
            </a:extLst>
          </p:cNvPr>
          <p:cNvSpPr txBox="1"/>
          <p:nvPr/>
        </p:nvSpPr>
        <p:spPr>
          <a:xfrm>
            <a:off x="397495" y="2232135"/>
            <a:ext cx="93170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u="sng" dirty="0">
                <a:latin typeface="+mn-ea"/>
              </a:rPr>
              <a:t>Schedule</a:t>
            </a:r>
            <a:r>
              <a:rPr lang="ja-JP" altLang="en-US" u="sng" dirty="0">
                <a:latin typeface="+mn-ea"/>
              </a:rPr>
              <a:t>：</a:t>
            </a:r>
            <a:r>
              <a:rPr lang="en-US" altLang="ja-JP" u="sng" dirty="0">
                <a:latin typeface="+mn-ea"/>
              </a:rPr>
              <a:t> Tuesday, Jun 18(Japan time) </a:t>
            </a:r>
            <a:r>
              <a:rPr lang="ja-JP" altLang="en-US" u="sng" dirty="0">
                <a:latin typeface="+mn-ea"/>
              </a:rPr>
              <a:t>　</a:t>
            </a:r>
            <a:r>
              <a:rPr lang="en-US" altLang="ja-JP" u="sng" dirty="0">
                <a:latin typeface="+mn-ea"/>
              </a:rPr>
              <a:t>7:00 p.m. - 9:00 p.m.</a:t>
            </a:r>
            <a:r>
              <a:rPr kumimoji="1" lang="en-US" altLang="ja-JP" u="sng" dirty="0">
                <a:latin typeface="+mn-ea"/>
              </a:rPr>
              <a:t> </a:t>
            </a:r>
            <a:r>
              <a:rPr kumimoji="1" lang="ja-JP" altLang="en-US" u="sng" dirty="0">
                <a:latin typeface="+mn-ea"/>
              </a:rPr>
              <a:t>　</a:t>
            </a:r>
            <a:endParaRPr kumimoji="1" lang="en-US" altLang="ja-JP" u="sng" dirty="0">
              <a:latin typeface="+mn-ea"/>
            </a:endParaRPr>
          </a:p>
        </p:txBody>
      </p:sp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4811F8C4-D005-AFA3-8A21-5AA2321C5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09742"/>
              </p:ext>
            </p:extLst>
          </p:nvPr>
        </p:nvGraphicFramePr>
        <p:xfrm>
          <a:off x="126946" y="2601467"/>
          <a:ext cx="11923057" cy="3382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682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230599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4003139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  <a:gridCol w="5034243">
                  <a:extLst>
                    <a:ext uri="{9D8B030D-6E8A-4147-A177-3AD203B41FA5}">
                      <a16:colId xmlns:a16="http://schemas.microsoft.com/office/drawing/2014/main" val="1160287430"/>
                    </a:ext>
                  </a:extLst>
                </a:gridCol>
              </a:tblGrid>
              <a:tr h="2980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NO.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rgbClr val="FFFFFF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endParaRPr kumimoji="1" lang="ja-JP" altLang="en-US" sz="1400" b="1" dirty="0">
                        <a:solidFill>
                          <a:srgbClr val="FFFFF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60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Line section view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Measurement</a:t>
                      </a: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 </a:t>
                      </a: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view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(Functional Improvement)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Modified display of line section view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and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measurement view.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Line section view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and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measurement view have been modified to show which data is displayed for each.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605211"/>
                  </a:ext>
                </a:extLst>
              </a:tr>
              <a:tr h="460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Edit mode(Bug Repair)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Failure to edit objects in edit mode.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The following three problems (listed below) that prevented objects from being edited when another object was placed in edit mode have been fixed.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116597"/>
                  </a:ext>
                </a:extLst>
              </a:tr>
              <a:tr h="460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3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Cross section view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Unable to read slope values in cross section view.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 problem has been corrected in which the slope value display could not be read when zoomed in at the first section position in the cross section view.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28084"/>
                  </a:ext>
                </a:extLst>
              </a:tr>
              <a:tr h="460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4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Line section view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Line section view display height is not correct.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 problem has been corrected in which the height displayed in the line section view differs from the height of the flat and cross-sectional output.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397044"/>
                  </a:ext>
                </a:extLst>
              </a:tr>
              <a:tr h="460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5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DXF</a:t>
                      </a: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 </a:t>
                      </a: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data(Bug Repair)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Unnecessary linear display occurs when the DXF data is larger than the point cloud.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 problem has been corrected in which a linear line toward height 0 was displayed at the edge of DXF data larger than the point cloud when projected onto the ground surface.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321343"/>
                  </a:ext>
                </a:extLst>
              </a:tr>
              <a:tr h="460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6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Design data(Bug Repair)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Failure to upload design data with large file size.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When uploading design data (XML data) with a large file size, an error message is displayed even though the design data has been uploaded. 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014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03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07219AAD-97A6-3628-5ADC-E4FDDF648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650219"/>
              </p:ext>
            </p:extLst>
          </p:nvPr>
        </p:nvGraphicFramePr>
        <p:xfrm>
          <a:off x="497711" y="911916"/>
          <a:ext cx="11558454" cy="4145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187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55057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936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36522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Line section view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Measurement</a:t>
                      </a:r>
                      <a:r>
                        <a:rPr kumimoji="1" lang="ja-JP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 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view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(Functional Improvement)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Modified display of line section 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and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measurement view.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Line section 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and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measurement view have been modified to show which data is displayed for each.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74223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D7F8B6AF-940B-BB18-EE59-931F59182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3"/>
          <a:stretch/>
        </p:blipFill>
        <p:spPr>
          <a:xfrm>
            <a:off x="3093395" y="2635464"/>
            <a:ext cx="4323120" cy="206988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6091182-752B-BB4D-93FE-3BE4ECDBB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860" y="2614311"/>
            <a:ext cx="4323120" cy="2092501"/>
          </a:xfrm>
          <a:prstGeom prst="rect">
            <a:avLst/>
          </a:prstGeom>
        </p:spPr>
      </p:pic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635E94E0-ED05-73B1-6C26-FD93A57B3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2C029C-B2BF-CFD2-A375-B6DDDF684011}"/>
              </a:ext>
            </a:extLst>
          </p:cNvPr>
          <p:cNvSpPr txBox="1"/>
          <p:nvPr/>
        </p:nvSpPr>
        <p:spPr>
          <a:xfrm>
            <a:off x="2930980" y="2279804"/>
            <a:ext cx="2500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Measurement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view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E94337C-9267-A919-067C-6362E3BAC950}"/>
              </a:ext>
            </a:extLst>
          </p:cNvPr>
          <p:cNvSpPr txBox="1"/>
          <p:nvPr/>
        </p:nvSpPr>
        <p:spPr>
          <a:xfrm>
            <a:off x="7460529" y="2279803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Line section view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8904651-9B30-6A9F-4DFB-EB87DE86F135}"/>
              </a:ext>
            </a:extLst>
          </p:cNvPr>
          <p:cNvGrpSpPr/>
          <p:nvPr/>
        </p:nvGrpSpPr>
        <p:grpSpPr>
          <a:xfrm>
            <a:off x="3227785" y="2957867"/>
            <a:ext cx="4009870" cy="1240073"/>
            <a:chOff x="3185864" y="2804928"/>
            <a:chExt cx="4009870" cy="1240073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2B5AE453-1DEF-2CF3-690E-514A165E4504}"/>
                </a:ext>
              </a:extLst>
            </p:cNvPr>
            <p:cNvSpPr/>
            <p:nvPr/>
          </p:nvSpPr>
          <p:spPr>
            <a:xfrm>
              <a:off x="6440970" y="3905344"/>
              <a:ext cx="754764" cy="1396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FFDAB7D4-EED2-CE4A-8BCA-A49A9C627A33}"/>
                </a:ext>
              </a:extLst>
            </p:cNvPr>
            <p:cNvSpPr/>
            <p:nvPr/>
          </p:nvSpPr>
          <p:spPr>
            <a:xfrm>
              <a:off x="3185864" y="2804928"/>
              <a:ext cx="754764" cy="1396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8" name="コネクタ: カギ線 17">
              <a:extLst>
                <a:ext uri="{FF2B5EF4-FFF2-40B4-BE49-F238E27FC236}">
                  <a16:creationId xmlns:a16="http://schemas.microsoft.com/office/drawing/2014/main" id="{6719D75B-CD36-A7EF-5D65-7A5EB3202F77}"/>
                </a:ext>
              </a:extLst>
            </p:cNvPr>
            <p:cNvCxnSpPr>
              <a:cxnSpLocks/>
              <a:stCxn id="14" idx="3"/>
              <a:endCxn id="13" idx="1"/>
            </p:cNvCxnSpPr>
            <p:nvPr/>
          </p:nvCxnSpPr>
          <p:spPr>
            <a:xfrm>
              <a:off x="3940628" y="2874757"/>
              <a:ext cx="2500342" cy="1100416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F6F4BB6-F1EE-8CC0-D7B2-CF67E591E2C0}"/>
              </a:ext>
            </a:extLst>
          </p:cNvPr>
          <p:cNvGrpSpPr/>
          <p:nvPr/>
        </p:nvGrpSpPr>
        <p:grpSpPr>
          <a:xfrm>
            <a:off x="7682838" y="3590348"/>
            <a:ext cx="4237018" cy="580839"/>
            <a:chOff x="7699166" y="3451395"/>
            <a:chExt cx="4237018" cy="580839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C7EDAB47-C74C-2D40-6F2C-ACB2B57791A7}"/>
                </a:ext>
              </a:extLst>
            </p:cNvPr>
            <p:cNvSpPr/>
            <p:nvPr/>
          </p:nvSpPr>
          <p:spPr>
            <a:xfrm>
              <a:off x="7699166" y="3451395"/>
              <a:ext cx="346738" cy="14345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9C539E06-B260-FEAA-0E44-2E232039BC73}"/>
                </a:ext>
              </a:extLst>
            </p:cNvPr>
            <p:cNvSpPr/>
            <p:nvPr/>
          </p:nvSpPr>
          <p:spPr>
            <a:xfrm>
              <a:off x="11552463" y="3847931"/>
              <a:ext cx="383721" cy="1843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1" name="コネクタ: カギ線 20">
              <a:extLst>
                <a:ext uri="{FF2B5EF4-FFF2-40B4-BE49-F238E27FC236}">
                  <a16:creationId xmlns:a16="http://schemas.microsoft.com/office/drawing/2014/main" id="{2EFA676D-9142-306C-B21E-A74E987890C5}"/>
                </a:ext>
              </a:extLst>
            </p:cNvPr>
            <p:cNvCxnSpPr>
              <a:cxnSpLocks/>
              <a:stCxn id="15" idx="3"/>
              <a:endCxn id="16" idx="1"/>
            </p:cNvCxnSpPr>
            <p:nvPr/>
          </p:nvCxnSpPr>
          <p:spPr>
            <a:xfrm>
              <a:off x="8045904" y="3523121"/>
              <a:ext cx="3506559" cy="41696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D1C2FAA-82C6-A111-F455-F164FA2C1759}"/>
              </a:ext>
            </a:extLst>
          </p:cNvPr>
          <p:cNvSpPr txBox="1"/>
          <p:nvPr/>
        </p:nvSpPr>
        <p:spPr>
          <a:xfrm>
            <a:off x="6305083" y="3623108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</a:rPr>
              <a:t>Data name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274F1FC-5E16-3701-BD12-5B84A10EAD4D}"/>
              </a:ext>
            </a:extLst>
          </p:cNvPr>
          <p:cNvSpPr txBox="1"/>
          <p:nvPr/>
        </p:nvSpPr>
        <p:spPr>
          <a:xfrm>
            <a:off x="10851325" y="3754499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</a:rPr>
              <a:t>Data name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5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635E94E0-ED05-73B1-6C26-FD93A57B3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07219AAD-97A6-3628-5ADC-E4FDDF648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429361"/>
              </p:ext>
            </p:extLst>
          </p:nvPr>
        </p:nvGraphicFramePr>
        <p:xfrm>
          <a:off x="497711" y="911916"/>
          <a:ext cx="11558454" cy="5679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187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55057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936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32459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Edit mode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Failure to edit objects in edit mode.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The following three problems (listed below) that prevented objects from being edited when another object was placed in edit mode have been fixed.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arenBoth"/>
                        <a:tabLst/>
                        <a:defRPr/>
                      </a:pPr>
                      <a:r>
                        <a:rPr kumimoji="1" lang="en-US" altLang="ja-JP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right-click menu does not appear when a reference point is moved in the 3Dview.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 The longitudinal slope cannot be specified in the longitudinal view.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 Objects that have been edited in the object list do not return from the blue background color to the original background color.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74223"/>
                  </a:ext>
                </a:extLst>
              </a:tr>
              <a:tr h="19401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Cross section view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Unable to read slope values in cross section view.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 problem has been corrected in which the slope value display could not be read when zoomed in at the first section position in the cross section view.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054345"/>
                  </a:ext>
                </a:extLst>
              </a:tr>
            </a:tbl>
          </a:graphicData>
        </a:graphic>
      </p:graphicFrame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09F08E9-93D2-DDE9-5FEB-B702A4755CE5}"/>
              </a:ext>
            </a:extLst>
          </p:cNvPr>
          <p:cNvGrpSpPr/>
          <p:nvPr/>
        </p:nvGrpSpPr>
        <p:grpSpPr>
          <a:xfrm>
            <a:off x="3141795" y="5457432"/>
            <a:ext cx="4666385" cy="1056813"/>
            <a:chOff x="3229260" y="2207974"/>
            <a:chExt cx="5151416" cy="1166660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79070023-1007-D72F-EFED-13E6C8F1C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29260" y="2207974"/>
              <a:ext cx="5151416" cy="1166660"/>
            </a:xfrm>
            <a:prstGeom prst="rect">
              <a:avLst/>
            </a:prstGeom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BA1E15F0-5318-6BC1-7E03-3BEBBDC80023}"/>
                </a:ext>
              </a:extLst>
            </p:cNvPr>
            <p:cNvSpPr/>
            <p:nvPr/>
          </p:nvSpPr>
          <p:spPr>
            <a:xfrm>
              <a:off x="5320229" y="2806810"/>
              <a:ext cx="775771" cy="2305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F3951D5A-A948-71C3-EF36-765CCE0DF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795" y="3171825"/>
            <a:ext cx="2452057" cy="13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0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635E94E0-ED05-73B1-6C26-FD93A57B3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07219AAD-97A6-3628-5ADC-E4FDDF648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323729"/>
              </p:ext>
            </p:extLst>
          </p:nvPr>
        </p:nvGraphicFramePr>
        <p:xfrm>
          <a:off x="497711" y="911916"/>
          <a:ext cx="11558454" cy="3594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187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55057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936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31011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Line section view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Line section view display height is not correct.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 problem has been corrected in which the height displayed in the line section view differs from the height of the flat and cross-sectional output.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74223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270A36B4-7908-6EAD-3586-D838FED75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8" t="4887" r="44617" b="21502"/>
          <a:stretch/>
        </p:blipFill>
        <p:spPr>
          <a:xfrm>
            <a:off x="3263493" y="2210356"/>
            <a:ext cx="3384497" cy="216289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B703608-F93B-C507-963C-FA207C250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95" t="55006"/>
          <a:stretch/>
        </p:blipFill>
        <p:spPr>
          <a:xfrm>
            <a:off x="6802033" y="2210356"/>
            <a:ext cx="2611739" cy="132207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09D10C-3932-046B-B5CD-2A964F054EAA}"/>
              </a:ext>
            </a:extLst>
          </p:cNvPr>
          <p:cNvSpPr txBox="1"/>
          <p:nvPr/>
        </p:nvSpPr>
        <p:spPr>
          <a:xfrm>
            <a:off x="6802033" y="3622206"/>
            <a:ext cx="4139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①＝③</a:t>
            </a:r>
            <a:endParaRPr kumimoji="1" lang="en-US" altLang="ja-JP" sz="1200" dirty="0"/>
          </a:p>
          <a:p>
            <a:r>
              <a:rPr kumimoji="1" lang="en-US" altLang="ja-JP" sz="1200" dirty="0"/>
              <a:t>Only the height of the </a:t>
            </a:r>
            <a:r>
              <a:rPr kumimoji="1" lang="ja-JP" altLang="en-US" sz="1200" dirty="0"/>
              <a:t>②</a:t>
            </a:r>
            <a:r>
              <a:rPr kumimoji="1" lang="en-US" altLang="ja-JP" sz="1200" dirty="0"/>
              <a:t> line section view is different.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28438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635E94E0-ED05-73B1-6C26-FD93A57B3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07219AAD-97A6-3628-5ADC-E4FDDF648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245850"/>
              </p:ext>
            </p:extLst>
          </p:nvPr>
        </p:nvGraphicFramePr>
        <p:xfrm>
          <a:off x="497711" y="911916"/>
          <a:ext cx="11558454" cy="4605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187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55057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936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27759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DXF</a:t>
                      </a:r>
                      <a:r>
                        <a:rPr kumimoji="1" lang="ja-JP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 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data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Unnecessary linear display occurs when the DXF data is larger than the point cloud.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 problem has been corrected in which a linear line toward height 0 was displayed at the edge of DXF data larger than the point cloud when projected onto the ground surface.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74223"/>
                  </a:ext>
                </a:extLst>
              </a:tr>
              <a:tr h="13362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Design data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Failure to upload design data with large file size.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When uploading design data (XML data) with a large file size, an error message is displayed even though the design data has been uploaded. The message is now displayed if the upload takes a long time.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054345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3736646F-28E6-D4B5-270E-1B716F9D6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397" y="2498988"/>
            <a:ext cx="2417227" cy="16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1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347866703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88394CA23402B409981E2E75D0C0376" ma:contentTypeVersion="2" ma:contentTypeDescription="新しいドキュメントを作成します。" ma:contentTypeScope="" ma:versionID="08e53c7cec538f5ff16fe8f1f88ef101">
  <xsd:schema xmlns:xsd="http://www.w3.org/2001/XMLSchema" xmlns:xs="http://www.w3.org/2001/XMLSchema" xmlns:p="http://schemas.microsoft.com/office/2006/metadata/properties" xmlns:ns3="a9389fa2-add8-4853-8b42-44b440df2f1e" targetNamespace="http://schemas.microsoft.com/office/2006/metadata/properties" ma:root="true" ma:fieldsID="f1fb61fb774e5f806a9ab0a12dd1cf14" ns3:_="">
    <xsd:import namespace="a9389fa2-add8-4853-8b42-44b440df2f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89fa2-add8-4853-8b42-44b440df2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1EF08D-F8DA-4975-B7B2-B9EB78E5EC19}">
  <ds:schemaRefs>
    <ds:schemaRef ds:uri="http://schemas.microsoft.com/office/2006/documentManagement/types"/>
    <ds:schemaRef ds:uri="http://schemas.microsoft.com/office/2006/metadata/properties"/>
    <ds:schemaRef ds:uri="a9389fa2-add8-4853-8b42-44b440df2f1e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7641F7-52D0-460F-9EEA-84C7AE2CC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89fa2-add8-4853-8b42-44b440df2f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26572</TotalTime>
  <Words>797</Words>
  <Application>Microsoft Office PowerPoint</Application>
  <PresentationFormat>ワイド画面</PresentationFormat>
  <Paragraphs>95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7</vt:i4>
      </vt:variant>
    </vt:vector>
  </HeadingPairs>
  <TitlesOfParts>
    <vt:vector size="18" baseType="lpstr">
      <vt:lpstr>Meiryo UI</vt:lpstr>
      <vt:lpstr>小塚ゴシック Pr6N B</vt:lpstr>
      <vt:lpstr>游ゴシック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Hashimoto, Chie / 橋本　知依</cp:lastModifiedBy>
  <cp:revision>312</cp:revision>
  <dcterms:created xsi:type="dcterms:W3CDTF">2021-03-26T09:54:52Z</dcterms:created>
  <dcterms:modified xsi:type="dcterms:W3CDTF">2024-06-17T15:42:55Z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0x010100288394CA23402B409981E2E75D0C0376</vt:lpwstr>
  </property>
</Properties>
</file>