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05" r:id="rId9"/>
    <p:sldId id="2146847943" r:id="rId10"/>
    <p:sldId id="2146847947" r:id="rId11"/>
    <p:sldId id="2146847948" r:id="rId12"/>
    <p:sldId id="30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107C41"/>
    <a:srgbClr val="4472C4"/>
    <a:srgbClr val="0000DA"/>
    <a:srgbClr val="FFFFFF"/>
    <a:srgbClr val="6600CC"/>
    <a:srgbClr val="CBCBCB"/>
    <a:srgbClr val="E7E7E7"/>
    <a:srgbClr val="106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934A16-6488-499A-9D1E-0F0486A36E69}" v="6" dt="2024-08-06T00:03:21.26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2" autoAdjust="0"/>
    <p:restoredTop sz="95842" autoAdjust="0"/>
  </p:normalViewPr>
  <p:slideViewPr>
    <p:cSldViewPr snapToGrid="0">
      <p:cViewPr varScale="1">
        <p:scale>
          <a:sx n="93" d="100"/>
          <a:sy n="93" d="100"/>
        </p:scale>
        <p:origin x="114" y="198"/>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himoto, Chie / 橋本　知依" userId="d974ff01-1f92-419a-ba7c-6fd3fb8463af" providerId="ADAL" clId="{61AE31E5-251D-4DE5-8A13-14ECDC4F52EB}"/>
    <pc:docChg chg="undo custSel addSld delSld modSld">
      <pc:chgData name="Hashimoto, Chie / 橋本　知依" userId="d974ff01-1f92-419a-ba7c-6fd3fb8463af" providerId="ADAL" clId="{61AE31E5-251D-4DE5-8A13-14ECDC4F52EB}" dt="2024-07-29T00:56:39.093" v="902" actId="20577"/>
      <pc:docMkLst>
        <pc:docMk/>
      </pc:docMkLst>
      <pc:sldChg chg="modSp mod">
        <pc:chgData name="Hashimoto, Chie / 橋本　知依" userId="d974ff01-1f92-419a-ba7c-6fd3fb8463af" providerId="ADAL" clId="{61AE31E5-251D-4DE5-8A13-14ECDC4F52EB}" dt="2024-07-29T00:34:18.638" v="7" actId="20577"/>
        <pc:sldMkLst>
          <pc:docMk/>
          <pc:sldMk cId="3840699567" sldId="303"/>
        </pc:sldMkLst>
        <pc:spChg chg="mod">
          <ac:chgData name="Hashimoto, Chie / 橋本　知依" userId="d974ff01-1f92-419a-ba7c-6fd3fb8463af" providerId="ADAL" clId="{61AE31E5-251D-4DE5-8A13-14ECDC4F52EB}" dt="2024-07-29T00:34:18.638" v="7" actId="20577"/>
          <ac:spMkLst>
            <pc:docMk/>
            <pc:sldMk cId="3840699567" sldId="303"/>
            <ac:spMk id="3" creationId="{530A82E1-8E0D-434A-9DF4-7C2ABD1A07A1}"/>
          </ac:spMkLst>
        </pc:spChg>
      </pc:sldChg>
      <pc:sldChg chg="modSp mod">
        <pc:chgData name="Hashimoto, Chie / 橋本　知依" userId="d974ff01-1f92-419a-ba7c-6fd3fb8463af" providerId="ADAL" clId="{61AE31E5-251D-4DE5-8A13-14ECDC4F52EB}" dt="2024-07-29T00:56:22.800" v="897" actId="6549"/>
        <pc:sldMkLst>
          <pc:docMk/>
          <pc:sldMk cId="509033882" sldId="305"/>
        </pc:sldMkLst>
        <pc:spChg chg="mod">
          <ac:chgData name="Hashimoto, Chie / 橋本　知依" userId="d974ff01-1f92-419a-ba7c-6fd3fb8463af" providerId="ADAL" clId="{61AE31E5-251D-4DE5-8A13-14ECDC4F52EB}" dt="2024-07-29T00:34:25.359" v="10" actId="20577"/>
          <ac:spMkLst>
            <pc:docMk/>
            <pc:sldMk cId="509033882" sldId="305"/>
            <ac:spMk id="6" creationId="{531B4B9D-12EA-4BC5-4859-8E23CDDB1A22}"/>
          </ac:spMkLst>
        </pc:spChg>
        <pc:graphicFrameChg chg="mod modGraphic">
          <ac:chgData name="Hashimoto, Chie / 橋本　知依" userId="d974ff01-1f92-419a-ba7c-6fd3fb8463af" providerId="ADAL" clId="{61AE31E5-251D-4DE5-8A13-14ECDC4F52EB}" dt="2024-07-29T00:56:22.800" v="897" actId="6549"/>
          <ac:graphicFrameMkLst>
            <pc:docMk/>
            <pc:sldMk cId="509033882" sldId="305"/>
            <ac:graphicFrameMk id="7" creationId="{3774537A-4E85-129E-D5F4-4CBB93CF43D9}"/>
          </ac:graphicFrameMkLst>
        </pc:graphicFrameChg>
      </pc:sldChg>
      <pc:sldChg chg="addSp delSp modSp mod">
        <pc:chgData name="Hashimoto, Chie / 橋本　知依" userId="d974ff01-1f92-419a-ba7c-6fd3fb8463af" providerId="ADAL" clId="{61AE31E5-251D-4DE5-8A13-14ECDC4F52EB}" dt="2024-07-29T00:56:36.939" v="900" actId="20577"/>
        <pc:sldMkLst>
          <pc:docMk/>
          <pc:sldMk cId="790412647" sldId="2146847943"/>
        </pc:sldMkLst>
        <pc:spChg chg="add mod">
          <ac:chgData name="Hashimoto, Chie / 橋本　知依" userId="d974ff01-1f92-419a-ba7c-6fd3fb8463af" providerId="ADAL" clId="{61AE31E5-251D-4DE5-8A13-14ECDC4F52EB}" dt="2024-07-29T00:37:37.237" v="254" actId="404"/>
          <ac:spMkLst>
            <pc:docMk/>
            <pc:sldMk cId="790412647" sldId="2146847943"/>
            <ac:spMk id="2" creationId="{10E457EB-D194-1A2C-570C-2C87E7E38AC6}"/>
          </ac:spMkLst>
        </pc:spChg>
        <pc:spChg chg="add mod">
          <ac:chgData name="Hashimoto, Chie / 橋本　知依" userId="d974ff01-1f92-419a-ba7c-6fd3fb8463af" providerId="ADAL" clId="{61AE31E5-251D-4DE5-8A13-14ECDC4F52EB}" dt="2024-07-29T00:41:41.083" v="470" actId="1076"/>
          <ac:spMkLst>
            <pc:docMk/>
            <pc:sldMk cId="790412647" sldId="2146847943"/>
            <ac:spMk id="13" creationId="{3B050289-6B2A-E3B6-547B-A442DB7DA1B9}"/>
          </ac:spMkLst>
        </pc:spChg>
        <pc:spChg chg="add mod">
          <ac:chgData name="Hashimoto, Chie / 橋本　知依" userId="d974ff01-1f92-419a-ba7c-6fd3fb8463af" providerId="ADAL" clId="{61AE31E5-251D-4DE5-8A13-14ECDC4F52EB}" dt="2024-07-29T00:41:47.970" v="474" actId="1076"/>
          <ac:spMkLst>
            <pc:docMk/>
            <pc:sldMk cId="790412647" sldId="2146847943"/>
            <ac:spMk id="18" creationId="{F00777F0-9F70-A0EB-0487-90CC339B85E6}"/>
          </ac:spMkLst>
        </pc:spChg>
        <pc:graphicFrameChg chg="mod modGraphic">
          <ac:chgData name="Hashimoto, Chie / 橋本　知依" userId="d974ff01-1f92-419a-ba7c-6fd3fb8463af" providerId="ADAL" clId="{61AE31E5-251D-4DE5-8A13-14ECDC4F52EB}" dt="2024-07-29T00:56:36.939" v="900" actId="20577"/>
          <ac:graphicFrameMkLst>
            <pc:docMk/>
            <pc:sldMk cId="790412647" sldId="2146847943"/>
            <ac:graphicFrameMk id="8" creationId="{07219AAD-97A6-3628-5ADC-E4FDDF648FDB}"/>
          </ac:graphicFrameMkLst>
        </pc:graphicFrameChg>
        <pc:picChg chg="del">
          <ac:chgData name="Hashimoto, Chie / 橋本　知依" userId="d974ff01-1f92-419a-ba7c-6fd3fb8463af" providerId="ADAL" clId="{61AE31E5-251D-4DE5-8A13-14ECDC4F52EB}" dt="2024-07-29T00:34:49.469" v="11" actId="478"/>
          <ac:picMkLst>
            <pc:docMk/>
            <pc:sldMk cId="790412647" sldId="2146847943"/>
            <ac:picMk id="3" creationId="{3736646F-28E6-D4B5-270E-1B716F9D6A43}"/>
          </ac:picMkLst>
        </pc:picChg>
        <pc:picChg chg="del">
          <ac:chgData name="Hashimoto, Chie / 橋本　知依" userId="d974ff01-1f92-419a-ba7c-6fd3fb8463af" providerId="ADAL" clId="{61AE31E5-251D-4DE5-8A13-14ECDC4F52EB}" dt="2024-07-29T00:34:50.028" v="12" actId="478"/>
          <ac:picMkLst>
            <pc:docMk/>
            <pc:sldMk cId="790412647" sldId="2146847943"/>
            <ac:picMk id="5" creationId="{2E31B9CE-616D-5CD1-31AD-E8C1F727AD20}"/>
          </ac:picMkLst>
        </pc:picChg>
        <pc:picChg chg="add mod modCrop">
          <ac:chgData name="Hashimoto, Chie / 橋本　知依" userId="d974ff01-1f92-419a-ba7c-6fd3fb8463af" providerId="ADAL" clId="{61AE31E5-251D-4DE5-8A13-14ECDC4F52EB}" dt="2024-07-29T00:41:39.086" v="469" actId="14100"/>
          <ac:picMkLst>
            <pc:docMk/>
            <pc:sldMk cId="790412647" sldId="2146847943"/>
            <ac:picMk id="7" creationId="{E04EDA3C-77E5-4FC8-EACC-B5423BDE5331}"/>
          </ac:picMkLst>
        </pc:picChg>
        <pc:picChg chg="add mod">
          <ac:chgData name="Hashimoto, Chie / 橋本　知依" userId="d974ff01-1f92-419a-ba7c-6fd3fb8463af" providerId="ADAL" clId="{61AE31E5-251D-4DE5-8A13-14ECDC4F52EB}" dt="2024-07-29T00:41:42.076" v="471" actId="1076"/>
          <ac:picMkLst>
            <pc:docMk/>
            <pc:sldMk cId="790412647" sldId="2146847943"/>
            <ac:picMk id="10" creationId="{2794BFBC-7AD8-770A-7571-45A7A5991BAB}"/>
          </ac:picMkLst>
        </pc:picChg>
        <pc:picChg chg="add mod">
          <ac:chgData name="Hashimoto, Chie / 橋本　知依" userId="d974ff01-1f92-419a-ba7c-6fd3fb8463af" providerId="ADAL" clId="{61AE31E5-251D-4DE5-8A13-14ECDC4F52EB}" dt="2024-07-29T00:41:44.131" v="472" actId="1076"/>
          <ac:picMkLst>
            <pc:docMk/>
            <pc:sldMk cId="790412647" sldId="2146847943"/>
            <ac:picMk id="15" creationId="{1C1A07E3-CAB2-FE7F-87BC-782BA5D1B76F}"/>
          </ac:picMkLst>
        </pc:picChg>
        <pc:picChg chg="add mod">
          <ac:chgData name="Hashimoto, Chie / 橋本　知依" userId="d974ff01-1f92-419a-ba7c-6fd3fb8463af" providerId="ADAL" clId="{61AE31E5-251D-4DE5-8A13-14ECDC4F52EB}" dt="2024-07-29T00:41:46.052" v="473" actId="1076"/>
          <ac:picMkLst>
            <pc:docMk/>
            <pc:sldMk cId="790412647" sldId="2146847943"/>
            <ac:picMk id="17" creationId="{120A809D-02C2-3E04-6332-7CD63A3E89CA}"/>
          </ac:picMkLst>
        </pc:picChg>
        <pc:picChg chg="add mod">
          <ac:chgData name="Hashimoto, Chie / 橋本　知依" userId="d974ff01-1f92-419a-ba7c-6fd3fb8463af" providerId="ADAL" clId="{61AE31E5-251D-4DE5-8A13-14ECDC4F52EB}" dt="2024-07-29T00:41:50.003" v="475" actId="1076"/>
          <ac:picMkLst>
            <pc:docMk/>
            <pc:sldMk cId="790412647" sldId="2146847943"/>
            <ac:picMk id="20" creationId="{3F815CF5-0654-C1F9-39B1-C399677B6513}"/>
          </ac:picMkLst>
        </pc:picChg>
        <pc:cxnChg chg="add del">
          <ac:chgData name="Hashimoto, Chie / 橋本　知依" userId="d974ff01-1f92-419a-ba7c-6fd3fb8463af" providerId="ADAL" clId="{61AE31E5-251D-4DE5-8A13-14ECDC4F52EB}" dt="2024-07-29T00:38:32.799" v="267" actId="11529"/>
          <ac:cxnSpMkLst>
            <pc:docMk/>
            <pc:sldMk cId="790412647" sldId="2146847943"/>
            <ac:cxnSpMk id="12" creationId="{DB451AD7-68FB-109A-9D8E-B3187C774622}"/>
          </ac:cxnSpMkLst>
        </pc:cxnChg>
      </pc:sldChg>
      <pc:sldChg chg="del">
        <pc:chgData name="Hashimoto, Chie / 橋本　知依" userId="d974ff01-1f92-419a-ba7c-6fd3fb8463af" providerId="ADAL" clId="{61AE31E5-251D-4DE5-8A13-14ECDC4F52EB}" dt="2024-07-29T00:54:15.869" v="874" actId="47"/>
        <pc:sldMkLst>
          <pc:docMk/>
          <pc:sldMk cId="3228438214" sldId="2146847944"/>
        </pc:sldMkLst>
      </pc:sldChg>
      <pc:sldChg chg="del">
        <pc:chgData name="Hashimoto, Chie / 橋本　知依" userId="d974ff01-1f92-419a-ba7c-6fd3fb8463af" providerId="ADAL" clId="{61AE31E5-251D-4DE5-8A13-14ECDC4F52EB}" dt="2024-07-29T00:54:15.869" v="874" actId="47"/>
        <pc:sldMkLst>
          <pc:docMk/>
          <pc:sldMk cId="3678509774" sldId="2146847945"/>
        </pc:sldMkLst>
      </pc:sldChg>
      <pc:sldChg chg="del">
        <pc:chgData name="Hashimoto, Chie / 橋本　知依" userId="d974ff01-1f92-419a-ba7c-6fd3fb8463af" providerId="ADAL" clId="{61AE31E5-251D-4DE5-8A13-14ECDC4F52EB}" dt="2024-07-29T00:54:15.869" v="874" actId="47"/>
        <pc:sldMkLst>
          <pc:docMk/>
          <pc:sldMk cId="2041052219" sldId="2146847946"/>
        </pc:sldMkLst>
      </pc:sldChg>
      <pc:sldChg chg="addSp modSp add mod">
        <pc:chgData name="Hashimoto, Chie / 橋本　知依" userId="d974ff01-1f92-419a-ba7c-6fd3fb8463af" providerId="ADAL" clId="{61AE31E5-251D-4DE5-8A13-14ECDC4F52EB}" dt="2024-07-29T00:56:39.093" v="902" actId="20577"/>
        <pc:sldMkLst>
          <pc:docMk/>
          <pc:sldMk cId="2833752695" sldId="2146847947"/>
        </pc:sldMkLst>
        <pc:graphicFrameChg chg="mod modGraphic">
          <ac:chgData name="Hashimoto, Chie / 橋本　知依" userId="d974ff01-1f92-419a-ba7c-6fd3fb8463af" providerId="ADAL" clId="{61AE31E5-251D-4DE5-8A13-14ECDC4F52EB}" dt="2024-07-29T00:56:39.093" v="902" actId="20577"/>
          <ac:graphicFrameMkLst>
            <pc:docMk/>
            <pc:sldMk cId="2833752695" sldId="2146847947"/>
            <ac:graphicFrameMk id="8" creationId="{07219AAD-97A6-3628-5ADC-E4FDDF648FDB}"/>
          </ac:graphicFrameMkLst>
        </pc:graphicFrameChg>
        <pc:picChg chg="add mod">
          <ac:chgData name="Hashimoto, Chie / 橋本　知依" userId="d974ff01-1f92-419a-ba7c-6fd3fb8463af" providerId="ADAL" clId="{61AE31E5-251D-4DE5-8A13-14ECDC4F52EB}" dt="2024-07-29T00:54:06.438" v="873" actId="1076"/>
          <ac:picMkLst>
            <pc:docMk/>
            <pc:sldMk cId="2833752695" sldId="2146847947"/>
            <ac:picMk id="2" creationId="{567BCB56-C599-FE34-3B03-F14E53D60AFE}"/>
          </ac:picMkLst>
        </pc:picChg>
      </pc:sldChg>
    </pc:docChg>
  </pc:docChgLst>
  <pc:docChgLst>
    <pc:chgData name="Hashimoto, Chie / 橋本　知依" userId="d974ff01-1f92-419a-ba7c-6fd3fb8463af" providerId="ADAL" clId="{E42CF273-9436-4AAD-B377-7F3DE749223D}"/>
    <pc:docChg chg="undo redo custSel addSld delSld modSld sldOrd">
      <pc:chgData name="Hashimoto, Chie / 橋本　知依" userId="d974ff01-1f92-419a-ba7c-6fd3fb8463af" providerId="ADAL" clId="{E42CF273-9436-4AAD-B377-7F3DE749223D}" dt="2024-04-03T06:23:24.731" v="3469" actId="20577"/>
      <pc:docMkLst>
        <pc:docMk/>
      </pc:docMkLst>
      <pc:sldChg chg="modSp mod">
        <pc:chgData name="Hashimoto, Chie / 橋本　知依" userId="d974ff01-1f92-419a-ba7c-6fd3fb8463af" providerId="ADAL" clId="{E42CF273-9436-4AAD-B377-7F3DE749223D}" dt="2024-03-31T21:02:40.220" v="5" actId="20577"/>
        <pc:sldMkLst>
          <pc:docMk/>
          <pc:sldMk cId="3840699567" sldId="303"/>
        </pc:sldMkLst>
        <pc:spChg chg="mod">
          <ac:chgData name="Hashimoto, Chie / 橋本　知依" userId="d974ff01-1f92-419a-ba7c-6fd3fb8463af" providerId="ADAL" clId="{E42CF273-9436-4AAD-B377-7F3DE749223D}" dt="2024-03-31T21:02:40.220" v="5" actId="20577"/>
          <ac:spMkLst>
            <pc:docMk/>
            <pc:sldMk cId="3840699567" sldId="303"/>
            <ac:spMk id="3" creationId="{530A82E1-8E0D-434A-9DF4-7C2ABD1A07A1}"/>
          </ac:spMkLst>
        </pc:spChg>
      </pc:sldChg>
      <pc:sldChg chg="addSp delSp modSp mod">
        <pc:chgData name="Hashimoto, Chie / 橋本　知依" userId="d974ff01-1f92-419a-ba7c-6fd3fb8463af" providerId="ADAL" clId="{E42CF273-9436-4AAD-B377-7F3DE749223D}" dt="2024-04-01T06:33:50.683" v="3457" actId="5793"/>
        <pc:sldMkLst>
          <pc:docMk/>
          <pc:sldMk cId="509033882" sldId="305"/>
        </pc:sldMkLst>
        <pc:spChg chg="mod">
          <ac:chgData name="Hashimoto, Chie / 橋本　知依" userId="d974ff01-1f92-419a-ba7c-6fd3fb8463af" providerId="ADAL" clId="{E42CF273-9436-4AAD-B377-7F3DE749223D}" dt="2024-03-31T21:02:45.337" v="9" actId="20577"/>
          <ac:spMkLst>
            <pc:docMk/>
            <pc:sldMk cId="509033882" sldId="305"/>
            <ac:spMk id="6" creationId="{531B4B9D-12EA-4BC5-4859-8E23CDDB1A22}"/>
          </ac:spMkLst>
        </pc:spChg>
        <pc:spChg chg="del">
          <ac:chgData name="Hashimoto, Chie / 橋本　知依" userId="d974ff01-1f92-419a-ba7c-6fd3fb8463af" providerId="ADAL" clId="{E42CF273-9436-4AAD-B377-7F3DE749223D}" dt="2024-03-31T21:02:52.154" v="11" actId="478"/>
          <ac:spMkLst>
            <pc:docMk/>
            <pc:sldMk cId="509033882" sldId="305"/>
            <ac:spMk id="7" creationId="{72E3CA28-FD70-B0E4-ABA3-6DC005E2AFC3}"/>
          </ac:spMkLst>
        </pc:spChg>
        <pc:spChg chg="add mod">
          <ac:chgData name="Hashimoto, Chie / 橋本　知依" userId="d974ff01-1f92-419a-ba7c-6fd3fb8463af" providerId="ADAL" clId="{E42CF273-9436-4AAD-B377-7F3DE749223D}" dt="2024-04-01T00:18:08.587" v="1483" actId="164"/>
          <ac:spMkLst>
            <pc:docMk/>
            <pc:sldMk cId="509033882" sldId="305"/>
            <ac:spMk id="9" creationId="{DA3EE73B-4B3C-F909-A5FC-0CCD403FC2CC}"/>
          </ac:spMkLst>
        </pc:spChg>
        <pc:spChg chg="add mod">
          <ac:chgData name="Hashimoto, Chie / 橋本　知依" userId="d974ff01-1f92-419a-ba7c-6fd3fb8463af" providerId="ADAL" clId="{E42CF273-9436-4AAD-B377-7F3DE749223D}" dt="2024-04-01T00:18:24.646" v="1490" actId="14100"/>
          <ac:spMkLst>
            <pc:docMk/>
            <pc:sldMk cId="509033882" sldId="305"/>
            <ac:spMk id="11" creationId="{F1D8172C-CD14-972F-B9CD-1D4B0A44F251}"/>
          </ac:spMkLst>
        </pc:spChg>
        <pc:spChg chg="add mod">
          <ac:chgData name="Hashimoto, Chie / 橋本　知依" userId="d974ff01-1f92-419a-ba7c-6fd3fb8463af" providerId="ADAL" clId="{E42CF273-9436-4AAD-B377-7F3DE749223D}" dt="2024-04-01T00:17:53.464" v="1479" actId="164"/>
          <ac:spMkLst>
            <pc:docMk/>
            <pc:sldMk cId="509033882" sldId="305"/>
            <ac:spMk id="12" creationId="{97BED4FF-E887-DC82-AEFB-E8ECD4AC5653}"/>
          </ac:spMkLst>
        </pc:spChg>
        <pc:spChg chg="add mod ord">
          <ac:chgData name="Hashimoto, Chie / 橋本　知依" userId="d974ff01-1f92-419a-ba7c-6fd3fb8463af" providerId="ADAL" clId="{E42CF273-9436-4AAD-B377-7F3DE749223D}" dt="2024-04-01T00:18:33.734" v="1495" actId="164"/>
          <ac:spMkLst>
            <pc:docMk/>
            <pc:sldMk cId="509033882" sldId="305"/>
            <ac:spMk id="26" creationId="{3542B62D-FAE2-450B-1AA8-10180201E831}"/>
          </ac:spMkLst>
        </pc:spChg>
        <pc:grpChg chg="add del mod">
          <ac:chgData name="Hashimoto, Chie / 橋本　知依" userId="d974ff01-1f92-419a-ba7c-6fd3fb8463af" providerId="ADAL" clId="{E42CF273-9436-4AAD-B377-7F3DE749223D}" dt="2024-04-01T06:33:10.486" v="3434" actId="1076"/>
          <ac:grpSpMkLst>
            <pc:docMk/>
            <pc:sldMk cId="509033882" sldId="305"/>
            <ac:grpSpMk id="22" creationId="{D6CEA715-F3F2-FE0C-3B01-0685E619F8C9}"/>
          </ac:grpSpMkLst>
        </pc:grpChg>
        <pc:grpChg chg="add del mod">
          <ac:chgData name="Hashimoto, Chie / 橋本　知依" userId="d974ff01-1f92-419a-ba7c-6fd3fb8463af" providerId="ADAL" clId="{E42CF273-9436-4AAD-B377-7F3DE749223D}" dt="2024-04-01T06:29:34.585" v="3381" actId="21"/>
          <ac:grpSpMkLst>
            <pc:docMk/>
            <pc:sldMk cId="509033882" sldId="305"/>
            <ac:grpSpMk id="23" creationId="{D37E43FC-1E64-8823-CBCA-7E323F215E76}"/>
          </ac:grpSpMkLst>
        </pc:grpChg>
        <pc:grpChg chg="add del mod">
          <ac:chgData name="Hashimoto, Chie / 橋本　知依" userId="d974ff01-1f92-419a-ba7c-6fd3fb8463af" providerId="ADAL" clId="{E42CF273-9436-4AAD-B377-7F3DE749223D}" dt="2024-04-01T06:29:34.585" v="3381" actId="21"/>
          <ac:grpSpMkLst>
            <pc:docMk/>
            <pc:sldMk cId="509033882" sldId="305"/>
            <ac:grpSpMk id="27" creationId="{6832A103-EA18-F5A2-052B-D250D96D5C2A}"/>
          </ac:grpSpMkLst>
        </pc:grpChg>
        <pc:graphicFrameChg chg="mod ord modGraphic">
          <ac:chgData name="Hashimoto, Chie / 橋本　知依" userId="d974ff01-1f92-419a-ba7c-6fd3fb8463af" providerId="ADAL" clId="{E42CF273-9436-4AAD-B377-7F3DE749223D}" dt="2024-04-01T06:33:50.683" v="3457" actId="5793"/>
          <ac:graphicFrameMkLst>
            <pc:docMk/>
            <pc:sldMk cId="509033882" sldId="305"/>
            <ac:graphicFrameMk id="14" creationId="{BAB5485D-46A9-1795-D8EB-5412EF3D411B}"/>
          </ac:graphicFrameMkLst>
        </pc:graphicFrameChg>
        <pc:picChg chg="add mod">
          <ac:chgData name="Hashimoto, Chie / 橋本　知依" userId="d974ff01-1f92-419a-ba7c-6fd3fb8463af" providerId="ADAL" clId="{E42CF273-9436-4AAD-B377-7F3DE749223D}" dt="2024-04-01T00:17:53.464" v="1479" actId="164"/>
          <ac:picMkLst>
            <pc:docMk/>
            <pc:sldMk cId="509033882" sldId="305"/>
            <ac:picMk id="4" creationId="{0896C095-EA6C-B453-C2CC-2DEE199D267F}"/>
          </ac:picMkLst>
        </pc:picChg>
        <pc:picChg chg="del">
          <ac:chgData name="Hashimoto, Chie / 橋本　知依" userId="d974ff01-1f92-419a-ba7c-6fd3fb8463af" providerId="ADAL" clId="{E42CF273-9436-4AAD-B377-7F3DE749223D}" dt="2024-03-31T21:02:50.067" v="10" actId="478"/>
          <ac:picMkLst>
            <pc:docMk/>
            <pc:sldMk cId="509033882" sldId="305"/>
            <ac:picMk id="5" creationId="{5432BC67-8852-865D-0E99-B85F11E133E1}"/>
          </ac:picMkLst>
        </pc:picChg>
        <pc:picChg chg="add del mod">
          <ac:chgData name="Hashimoto, Chie / 橋本　知依" userId="d974ff01-1f92-419a-ba7c-6fd3fb8463af" providerId="ADAL" clId="{E42CF273-9436-4AAD-B377-7F3DE749223D}" dt="2024-04-01T00:17:19.701" v="1463" actId="478"/>
          <ac:picMkLst>
            <pc:docMk/>
            <pc:sldMk cId="509033882" sldId="305"/>
            <ac:picMk id="8" creationId="{6E5F8FB5-18B5-49ED-E626-48B484AF8D9E}"/>
          </ac:picMkLst>
        </pc:picChg>
        <pc:picChg chg="add mod ord">
          <ac:chgData name="Hashimoto, Chie / 橋本　知依" userId="d974ff01-1f92-419a-ba7c-6fd3fb8463af" providerId="ADAL" clId="{E42CF273-9436-4AAD-B377-7F3DE749223D}" dt="2024-04-01T00:18:33.734" v="1495" actId="164"/>
          <ac:picMkLst>
            <pc:docMk/>
            <pc:sldMk cId="509033882" sldId="305"/>
            <ac:picMk id="16" creationId="{974B30E4-22F2-D037-5C94-D7663E470FEB}"/>
          </ac:picMkLst>
        </pc:picChg>
        <pc:picChg chg="add mod ord modCrop">
          <ac:chgData name="Hashimoto, Chie / 橋本　知依" userId="d974ff01-1f92-419a-ba7c-6fd3fb8463af" providerId="ADAL" clId="{E42CF273-9436-4AAD-B377-7F3DE749223D}" dt="2024-04-01T00:18:08.587" v="1483" actId="164"/>
          <ac:picMkLst>
            <pc:docMk/>
            <pc:sldMk cId="509033882" sldId="305"/>
            <ac:picMk id="18" creationId="{74A3783E-B4A9-11B9-62DE-D5914ED9E076}"/>
          </ac:picMkLst>
        </pc:picChg>
        <pc:picChg chg="add del mod ord modCrop">
          <ac:chgData name="Hashimoto, Chie / 橋本　知依" userId="d974ff01-1f92-419a-ba7c-6fd3fb8463af" providerId="ADAL" clId="{E42CF273-9436-4AAD-B377-7F3DE749223D}" dt="2024-04-01T06:33:14.336" v="3447" actId="22"/>
          <ac:picMkLst>
            <pc:docMk/>
            <pc:sldMk cId="509033882" sldId="305"/>
            <ac:picMk id="33" creationId="{2A961556-D1B1-5A8F-B4E3-A5396EAED7EA}"/>
          </ac:picMkLst>
        </pc:picChg>
        <pc:picChg chg="add del mod ord">
          <ac:chgData name="Hashimoto, Chie / 橋本　知依" userId="d974ff01-1f92-419a-ba7c-6fd3fb8463af" providerId="ADAL" clId="{E42CF273-9436-4AAD-B377-7F3DE749223D}" dt="2024-04-01T06:33:13.974" v="3446" actId="22"/>
          <ac:picMkLst>
            <pc:docMk/>
            <pc:sldMk cId="509033882" sldId="305"/>
            <ac:picMk id="35" creationId="{E469DCCD-015A-8B22-827B-F0EB4BC09F62}"/>
          </ac:picMkLst>
        </pc:picChg>
        <pc:cxnChg chg="add mod">
          <ac:chgData name="Hashimoto, Chie / 橋本　知依" userId="d974ff01-1f92-419a-ba7c-6fd3fb8463af" providerId="ADAL" clId="{E42CF273-9436-4AAD-B377-7F3DE749223D}" dt="2024-04-01T06:29:34.585" v="3381" actId="21"/>
          <ac:cxnSpMkLst>
            <pc:docMk/>
            <pc:sldMk cId="509033882" sldId="305"/>
            <ac:cxnSpMk id="10" creationId="{F86769A6-5341-A791-498A-E68F43AFBE9A}"/>
          </ac:cxnSpMkLst>
        </pc:cxnChg>
        <pc:cxnChg chg="add mod ord">
          <ac:chgData name="Hashimoto, Chie / 橋本　知依" userId="d974ff01-1f92-419a-ba7c-6fd3fb8463af" providerId="ADAL" clId="{E42CF273-9436-4AAD-B377-7F3DE749223D}" dt="2024-04-01T06:33:10.486" v="3434" actId="1076"/>
          <ac:cxnSpMkLst>
            <pc:docMk/>
            <pc:sldMk cId="509033882" sldId="305"/>
            <ac:cxnSpMk id="13" creationId="{1292F0D4-E668-8784-2D40-9367D0A1C0D0}"/>
          </ac:cxnSpMkLst>
        </pc:cxnChg>
        <pc:cxnChg chg="add mod">
          <ac:chgData name="Hashimoto, Chie / 橋本　知依" userId="d974ff01-1f92-419a-ba7c-6fd3fb8463af" providerId="ADAL" clId="{E42CF273-9436-4AAD-B377-7F3DE749223D}" dt="2024-04-01T06:29:34.585" v="3381" actId="21"/>
          <ac:cxnSpMkLst>
            <pc:docMk/>
            <pc:sldMk cId="509033882" sldId="305"/>
            <ac:cxnSpMk id="28" creationId="{3E4886F7-4D31-15DC-59EB-77072A06F86D}"/>
          </ac:cxnSpMkLst>
        </pc:cxnChg>
      </pc:sldChg>
      <pc:sldChg chg="delSp del mod">
        <pc:chgData name="Hashimoto, Chie / 橋本　知依" userId="d974ff01-1f92-419a-ba7c-6fd3fb8463af" providerId="ADAL" clId="{E42CF273-9436-4AAD-B377-7F3DE749223D}" dt="2024-03-31T23:00:40.526" v="708" actId="47"/>
        <pc:sldMkLst>
          <pc:docMk/>
          <pc:sldMk cId="546968355" sldId="339"/>
        </pc:sldMkLst>
        <pc:picChg chg="del">
          <ac:chgData name="Hashimoto, Chie / 橋本　知依" userId="d974ff01-1f92-419a-ba7c-6fd3fb8463af" providerId="ADAL" clId="{E42CF273-9436-4AAD-B377-7F3DE749223D}" dt="2024-03-31T23:00:35.669" v="707" actId="478"/>
          <ac:picMkLst>
            <pc:docMk/>
            <pc:sldMk cId="546968355" sldId="339"/>
            <ac:picMk id="12" creationId="{BBA58139-9FCB-8392-A960-776615A2DEF8}"/>
          </ac:picMkLst>
        </pc:picChg>
      </pc:sldChg>
      <pc:sldChg chg="addSp delSp modSp mod">
        <pc:chgData name="Hashimoto, Chie / 橋本　知依" userId="d974ff01-1f92-419a-ba7c-6fd3fb8463af" providerId="ADAL" clId="{E42CF273-9436-4AAD-B377-7F3DE749223D}" dt="2024-04-03T06:23:17.893" v="3465" actId="20577"/>
        <pc:sldMkLst>
          <pc:docMk/>
          <pc:sldMk cId="736235912" sldId="342"/>
        </pc:sldMkLst>
        <pc:spChg chg="add mod">
          <ac:chgData name="Hashimoto, Chie / 橋本　知依" userId="d974ff01-1f92-419a-ba7c-6fd3fb8463af" providerId="ADAL" clId="{E42CF273-9436-4AAD-B377-7F3DE749223D}" dt="2024-03-31T23:32:07.570" v="1428" actId="164"/>
          <ac:spMkLst>
            <pc:docMk/>
            <pc:sldMk cId="736235912" sldId="342"/>
            <ac:spMk id="5" creationId="{2F24E431-92DF-520F-72F6-90D59CFE3FEA}"/>
          </ac:spMkLst>
        </pc:spChg>
        <pc:spChg chg="del">
          <ac:chgData name="Hashimoto, Chie / 橋本　知依" userId="d974ff01-1f92-419a-ba7c-6fd3fb8463af" providerId="ADAL" clId="{E42CF273-9436-4AAD-B377-7F3DE749223D}" dt="2024-03-31T23:28:07.495" v="1132" actId="478"/>
          <ac:spMkLst>
            <pc:docMk/>
            <pc:sldMk cId="736235912" sldId="342"/>
            <ac:spMk id="16" creationId="{E0CE0C75-C4BB-DACC-A26B-0618908B668C}"/>
          </ac:spMkLst>
        </pc:spChg>
        <pc:spChg chg="del">
          <ac:chgData name="Hashimoto, Chie / 橋本　知依" userId="d974ff01-1f92-419a-ba7c-6fd3fb8463af" providerId="ADAL" clId="{E42CF273-9436-4AAD-B377-7F3DE749223D}" dt="2024-03-31T23:28:09.274" v="1134" actId="478"/>
          <ac:spMkLst>
            <pc:docMk/>
            <pc:sldMk cId="736235912" sldId="342"/>
            <ac:spMk id="20" creationId="{9F2FBAD2-080F-CF6B-20A4-0AF408D8A955}"/>
          </ac:spMkLst>
        </pc:spChg>
        <pc:grpChg chg="add mod">
          <ac:chgData name="Hashimoto, Chie / 橋本　知依" userId="d974ff01-1f92-419a-ba7c-6fd3fb8463af" providerId="ADAL" clId="{E42CF273-9436-4AAD-B377-7F3DE749223D}" dt="2024-04-03T06:23:05.121" v="3461" actId="1076"/>
          <ac:grpSpMkLst>
            <pc:docMk/>
            <pc:sldMk cId="736235912" sldId="342"/>
            <ac:grpSpMk id="9" creationId="{63601E66-9FBD-B497-90F8-A7DA67C4B02F}"/>
          </ac:grpSpMkLst>
        </pc:grpChg>
        <pc:graphicFrameChg chg="mod modGraphic">
          <ac:chgData name="Hashimoto, Chie / 橋本　知依" userId="d974ff01-1f92-419a-ba7c-6fd3fb8463af" providerId="ADAL" clId="{E42CF273-9436-4AAD-B377-7F3DE749223D}" dt="2024-04-03T06:23:17.893" v="3465" actId="20577"/>
          <ac:graphicFrameMkLst>
            <pc:docMk/>
            <pc:sldMk cId="736235912" sldId="342"/>
            <ac:graphicFrameMk id="8" creationId="{07219AAD-97A6-3628-5ADC-E4FDDF648FDB}"/>
          </ac:graphicFrameMkLst>
        </pc:graphicFrameChg>
        <pc:picChg chg="del">
          <ac:chgData name="Hashimoto, Chie / 橋本　知依" userId="d974ff01-1f92-419a-ba7c-6fd3fb8463af" providerId="ADAL" clId="{E42CF273-9436-4AAD-B377-7F3DE749223D}" dt="2024-03-31T23:01:14.964" v="722" actId="478"/>
          <ac:picMkLst>
            <pc:docMk/>
            <pc:sldMk cId="736235912" sldId="342"/>
            <ac:picMk id="3" creationId="{07566804-C862-62CE-1026-5AE9E21E5E6B}"/>
          </ac:picMkLst>
        </pc:picChg>
        <pc:picChg chg="add mod">
          <ac:chgData name="Hashimoto, Chie / 橋本　知依" userId="d974ff01-1f92-419a-ba7c-6fd3fb8463af" providerId="ADAL" clId="{E42CF273-9436-4AAD-B377-7F3DE749223D}" dt="2024-03-31T23:32:07.570" v="1428" actId="164"/>
          <ac:picMkLst>
            <pc:docMk/>
            <pc:sldMk cId="736235912" sldId="342"/>
            <ac:picMk id="4" creationId="{76CA4548-E5DF-7BB0-D2ED-C87E5DF02C7D}"/>
          </ac:picMkLst>
        </pc:picChg>
        <pc:picChg chg="del">
          <ac:chgData name="Hashimoto, Chie / 橋本　知依" userId="d974ff01-1f92-419a-ba7c-6fd3fb8463af" providerId="ADAL" clId="{E42CF273-9436-4AAD-B377-7F3DE749223D}" dt="2024-03-31T23:01:16.391" v="724" actId="478"/>
          <ac:picMkLst>
            <pc:docMk/>
            <pc:sldMk cId="736235912" sldId="342"/>
            <ac:picMk id="7" creationId="{4F76B644-6EEB-A530-70CB-92203817D466}"/>
          </ac:picMkLst>
        </pc:picChg>
        <pc:cxnChg chg="del">
          <ac:chgData name="Hashimoto, Chie / 橋本　知依" userId="d974ff01-1f92-419a-ba7c-6fd3fb8463af" providerId="ADAL" clId="{E42CF273-9436-4AAD-B377-7F3DE749223D}" dt="2024-03-31T23:28:08.441" v="1133" actId="478"/>
          <ac:cxnSpMkLst>
            <pc:docMk/>
            <pc:sldMk cId="736235912" sldId="342"/>
            <ac:cxnSpMk id="18" creationId="{21DFC306-7C86-D2FE-8639-AEC512C8F842}"/>
          </ac:cxnSpMkLst>
        </pc:cxnChg>
      </pc:sldChg>
      <pc:sldChg chg="addSp modSp mod">
        <pc:chgData name="Hashimoto, Chie / 橋本　知依" userId="d974ff01-1f92-419a-ba7c-6fd3fb8463af" providerId="ADAL" clId="{E42CF273-9436-4AAD-B377-7F3DE749223D}" dt="2024-04-03T06:23:24.731" v="3469" actId="20577"/>
        <pc:sldMkLst>
          <pc:docMk/>
          <pc:sldMk cId="2738866523" sldId="343"/>
        </pc:sldMkLst>
        <pc:spChg chg="add mod">
          <ac:chgData name="Hashimoto, Chie / 橋本　知依" userId="d974ff01-1f92-419a-ba7c-6fd3fb8463af" providerId="ADAL" clId="{E42CF273-9436-4AAD-B377-7F3DE749223D}" dt="2024-03-31T22:46:16.991" v="458" actId="1076"/>
          <ac:spMkLst>
            <pc:docMk/>
            <pc:sldMk cId="2738866523" sldId="343"/>
            <ac:spMk id="9" creationId="{FFA5E1AB-3D11-064F-D1E9-DA2D4D6F50F4}"/>
          </ac:spMkLst>
        </pc:spChg>
        <pc:spChg chg="add mod">
          <ac:chgData name="Hashimoto, Chie / 橋本　知依" userId="d974ff01-1f92-419a-ba7c-6fd3fb8463af" providerId="ADAL" clId="{E42CF273-9436-4AAD-B377-7F3DE749223D}" dt="2024-03-31T22:46:16.991" v="458" actId="1076"/>
          <ac:spMkLst>
            <pc:docMk/>
            <pc:sldMk cId="2738866523" sldId="343"/>
            <ac:spMk id="10" creationId="{6ECE938A-0766-66A9-1E54-2CEF08A09955}"/>
          </ac:spMkLst>
        </pc:spChg>
        <pc:spChg chg="add mod">
          <ac:chgData name="Hashimoto, Chie / 橋本　知依" userId="d974ff01-1f92-419a-ba7c-6fd3fb8463af" providerId="ADAL" clId="{E42CF273-9436-4AAD-B377-7F3DE749223D}" dt="2024-03-31T22:46:16.991" v="458" actId="1076"/>
          <ac:spMkLst>
            <pc:docMk/>
            <pc:sldMk cId="2738866523" sldId="343"/>
            <ac:spMk id="11" creationId="{135E6EF0-F068-9537-1AD0-2CAC135C1F22}"/>
          </ac:spMkLst>
        </pc:spChg>
        <pc:spChg chg="add mod">
          <ac:chgData name="Hashimoto, Chie / 橋本　知依" userId="d974ff01-1f92-419a-ba7c-6fd3fb8463af" providerId="ADAL" clId="{E42CF273-9436-4AAD-B377-7F3DE749223D}" dt="2024-03-31T22:46:16.991" v="458" actId="1076"/>
          <ac:spMkLst>
            <pc:docMk/>
            <pc:sldMk cId="2738866523" sldId="343"/>
            <ac:spMk id="12" creationId="{F746B6C9-B986-63BA-2E0B-EB8CD726E69D}"/>
          </ac:spMkLst>
        </pc:spChg>
        <pc:spChg chg="add mod">
          <ac:chgData name="Hashimoto, Chie / 橋本　知依" userId="d974ff01-1f92-419a-ba7c-6fd3fb8463af" providerId="ADAL" clId="{E42CF273-9436-4AAD-B377-7F3DE749223D}" dt="2024-03-31T22:46:16.991" v="458" actId="1076"/>
          <ac:spMkLst>
            <pc:docMk/>
            <pc:sldMk cId="2738866523" sldId="343"/>
            <ac:spMk id="13" creationId="{C5764E54-FE74-4D59-2A78-AF43667ABDC3}"/>
          </ac:spMkLst>
        </pc:spChg>
        <pc:spChg chg="add mod">
          <ac:chgData name="Hashimoto, Chie / 橋本　知依" userId="d974ff01-1f92-419a-ba7c-6fd3fb8463af" providerId="ADAL" clId="{E42CF273-9436-4AAD-B377-7F3DE749223D}" dt="2024-03-31T22:46:10.277" v="457" actId="1076"/>
          <ac:spMkLst>
            <pc:docMk/>
            <pc:sldMk cId="2738866523" sldId="343"/>
            <ac:spMk id="14" creationId="{7C874C93-2666-6D52-0820-170678106CFF}"/>
          </ac:spMkLst>
        </pc:spChg>
        <pc:graphicFrameChg chg="mod modGraphic">
          <ac:chgData name="Hashimoto, Chie / 橋本　知依" userId="d974ff01-1f92-419a-ba7c-6fd3fb8463af" providerId="ADAL" clId="{E42CF273-9436-4AAD-B377-7F3DE749223D}" dt="2024-04-03T06:23:24.731" v="3469" actId="20577"/>
          <ac:graphicFrameMkLst>
            <pc:docMk/>
            <pc:sldMk cId="2738866523" sldId="343"/>
            <ac:graphicFrameMk id="8" creationId="{07219AAD-97A6-3628-5ADC-E4FDDF648FDB}"/>
          </ac:graphicFrameMkLst>
        </pc:graphicFrameChg>
        <pc:picChg chg="add mod">
          <ac:chgData name="Hashimoto, Chie / 橋本　知依" userId="d974ff01-1f92-419a-ba7c-6fd3fb8463af" providerId="ADAL" clId="{E42CF273-9436-4AAD-B377-7F3DE749223D}" dt="2024-03-31T22:46:16.991" v="458" actId="1076"/>
          <ac:picMkLst>
            <pc:docMk/>
            <pc:sldMk cId="2738866523" sldId="343"/>
            <ac:picMk id="3" creationId="{8018F944-9C14-C478-F6E5-2EA45A0640DE}"/>
          </ac:picMkLst>
        </pc:picChg>
        <pc:picChg chg="add mod modCrop">
          <ac:chgData name="Hashimoto, Chie / 橋本　知依" userId="d974ff01-1f92-419a-ba7c-6fd3fb8463af" providerId="ADAL" clId="{E42CF273-9436-4AAD-B377-7F3DE749223D}" dt="2024-03-31T22:46:16.991" v="458" actId="1076"/>
          <ac:picMkLst>
            <pc:docMk/>
            <pc:sldMk cId="2738866523" sldId="343"/>
            <ac:picMk id="5" creationId="{4226984B-BCBE-09C5-9DC9-3101FCEF835F}"/>
          </ac:picMkLst>
        </pc:picChg>
        <pc:picChg chg="add mod">
          <ac:chgData name="Hashimoto, Chie / 橋本　知依" userId="d974ff01-1f92-419a-ba7c-6fd3fb8463af" providerId="ADAL" clId="{E42CF273-9436-4AAD-B377-7F3DE749223D}" dt="2024-03-31T22:46:16.991" v="458" actId="1076"/>
          <ac:picMkLst>
            <pc:docMk/>
            <pc:sldMk cId="2738866523" sldId="343"/>
            <ac:picMk id="7" creationId="{C292F743-6FF2-8F15-CED2-A2227520D703}"/>
          </ac:picMkLst>
        </pc:picChg>
        <pc:picChg chg="add mod modCrop">
          <ac:chgData name="Hashimoto, Chie / 橋本　知依" userId="d974ff01-1f92-419a-ba7c-6fd3fb8463af" providerId="ADAL" clId="{E42CF273-9436-4AAD-B377-7F3DE749223D}" dt="2024-03-31T23:00:18.356" v="706" actId="1076"/>
          <ac:picMkLst>
            <pc:docMk/>
            <pc:sldMk cId="2738866523" sldId="343"/>
            <ac:picMk id="16" creationId="{3963BC4E-A424-3EC6-9781-5778A047A43B}"/>
          </ac:picMkLst>
        </pc:picChg>
      </pc:sldChg>
      <pc:sldChg chg="addSp delSp modSp mod ord">
        <pc:chgData name="Hashimoto, Chie / 橋本　知依" userId="d974ff01-1f92-419a-ba7c-6fd3fb8463af" providerId="ADAL" clId="{E42CF273-9436-4AAD-B377-7F3DE749223D}" dt="2024-04-03T06:23:16.870" v="3464" actId="20577"/>
        <pc:sldMkLst>
          <pc:docMk/>
          <pc:sldMk cId="2695599913" sldId="344"/>
        </pc:sldMkLst>
        <pc:spChg chg="add del mod">
          <ac:chgData name="Hashimoto, Chie / 橋本　知依" userId="d974ff01-1f92-419a-ba7c-6fd3fb8463af" providerId="ADAL" clId="{E42CF273-9436-4AAD-B377-7F3DE749223D}" dt="2024-04-01T01:21:16.027" v="1847" actId="21"/>
          <ac:spMkLst>
            <pc:docMk/>
            <pc:sldMk cId="2695599913" sldId="344"/>
            <ac:spMk id="2" creationId="{C18F4A41-3D72-D602-2E3C-DE9A7A1C545A}"/>
          </ac:spMkLst>
        </pc:spChg>
        <pc:spChg chg="del mod">
          <ac:chgData name="Hashimoto, Chie / 橋本　知依" userId="d974ff01-1f92-419a-ba7c-6fd3fb8463af" providerId="ADAL" clId="{E42CF273-9436-4AAD-B377-7F3DE749223D}" dt="2024-04-01T06:15:19.287" v="3379" actId="478"/>
          <ac:spMkLst>
            <pc:docMk/>
            <pc:sldMk cId="2695599913" sldId="344"/>
            <ac:spMk id="5" creationId="{75AA1736-9380-707E-E418-5B0AAE245FDC}"/>
          </ac:spMkLst>
        </pc:spChg>
        <pc:spChg chg="add mod">
          <ac:chgData name="Hashimoto, Chie / 橋本　知依" userId="d974ff01-1f92-419a-ba7c-6fd3fb8463af" providerId="ADAL" clId="{E42CF273-9436-4AAD-B377-7F3DE749223D}" dt="2024-04-01T06:08:23.364" v="3089" actId="20577"/>
          <ac:spMkLst>
            <pc:docMk/>
            <pc:sldMk cId="2695599913" sldId="344"/>
            <ac:spMk id="9" creationId="{DC02ABB3-3B31-339B-3817-EA84F0CA2D04}"/>
          </ac:spMkLst>
        </pc:spChg>
        <pc:spChg chg="add mod">
          <ac:chgData name="Hashimoto, Chie / 橋本　知依" userId="d974ff01-1f92-419a-ba7c-6fd3fb8463af" providerId="ADAL" clId="{E42CF273-9436-4AAD-B377-7F3DE749223D}" dt="2024-04-01T06:09:22.215" v="3108" actId="164"/>
          <ac:spMkLst>
            <pc:docMk/>
            <pc:sldMk cId="2695599913" sldId="344"/>
            <ac:spMk id="12" creationId="{18CD77C7-1C58-270F-1E1E-923758552704}"/>
          </ac:spMkLst>
        </pc:spChg>
        <pc:spChg chg="add mod">
          <ac:chgData name="Hashimoto, Chie / 橋本　知依" userId="d974ff01-1f92-419a-ba7c-6fd3fb8463af" providerId="ADAL" clId="{E42CF273-9436-4AAD-B377-7F3DE749223D}" dt="2024-04-01T06:09:22.215" v="3108" actId="164"/>
          <ac:spMkLst>
            <pc:docMk/>
            <pc:sldMk cId="2695599913" sldId="344"/>
            <ac:spMk id="13" creationId="{825C33F6-D90A-7179-0A63-F3985F57E3DD}"/>
          </ac:spMkLst>
        </pc:spChg>
        <pc:spChg chg="add mod">
          <ac:chgData name="Hashimoto, Chie / 橋本　知依" userId="d974ff01-1f92-419a-ba7c-6fd3fb8463af" providerId="ADAL" clId="{E42CF273-9436-4AAD-B377-7F3DE749223D}" dt="2024-04-01T06:13:56.120" v="3378" actId="207"/>
          <ac:spMkLst>
            <pc:docMk/>
            <pc:sldMk cId="2695599913" sldId="344"/>
            <ac:spMk id="19" creationId="{C2ADAC5D-B46F-AB15-87BD-C527C6B2922D}"/>
          </ac:spMkLst>
        </pc:spChg>
        <pc:grpChg chg="add mod">
          <ac:chgData name="Hashimoto, Chie / 橋本　知依" userId="d974ff01-1f92-419a-ba7c-6fd3fb8463af" providerId="ADAL" clId="{E42CF273-9436-4AAD-B377-7F3DE749223D}" dt="2024-04-01T06:09:35.552" v="3115" actId="1076"/>
          <ac:grpSpMkLst>
            <pc:docMk/>
            <pc:sldMk cId="2695599913" sldId="344"/>
            <ac:grpSpMk id="18" creationId="{377BA1F0-93B4-945D-C715-30A9FE89C9C8}"/>
          </ac:grpSpMkLst>
        </pc:grpChg>
        <pc:graphicFrameChg chg="mod modGraphic">
          <ac:chgData name="Hashimoto, Chie / 橋本　知依" userId="d974ff01-1f92-419a-ba7c-6fd3fb8463af" providerId="ADAL" clId="{E42CF273-9436-4AAD-B377-7F3DE749223D}" dt="2024-04-03T06:23:16.870" v="3464" actId="20577"/>
          <ac:graphicFrameMkLst>
            <pc:docMk/>
            <pc:sldMk cId="2695599913" sldId="344"/>
            <ac:graphicFrameMk id="8" creationId="{07219AAD-97A6-3628-5ADC-E4FDDF648FDB}"/>
          </ac:graphicFrameMkLst>
        </pc:graphicFrameChg>
        <pc:picChg chg="del">
          <ac:chgData name="Hashimoto, Chie / 橋本　知依" userId="d974ff01-1f92-419a-ba7c-6fd3fb8463af" providerId="ADAL" clId="{E42CF273-9436-4AAD-B377-7F3DE749223D}" dt="2024-03-31T23:00:46.776" v="710" actId="478"/>
          <ac:picMkLst>
            <pc:docMk/>
            <pc:sldMk cId="2695599913" sldId="344"/>
            <ac:picMk id="4" creationId="{8E27BF61-BEDB-07AA-B5D8-55D8EF4F2FBE}"/>
          </ac:picMkLst>
        </pc:picChg>
        <pc:picChg chg="add del">
          <ac:chgData name="Hashimoto, Chie / 橋本　知依" userId="d974ff01-1f92-419a-ba7c-6fd3fb8463af" providerId="ADAL" clId="{E42CF273-9436-4AAD-B377-7F3DE749223D}" dt="2024-04-01T01:28:49.872" v="1965" actId="22"/>
          <ac:picMkLst>
            <pc:docMk/>
            <pc:sldMk cId="2695599913" sldId="344"/>
            <ac:picMk id="7" creationId="{26E4FFA5-8195-8FA1-2924-58A45B853630}"/>
          </ac:picMkLst>
        </pc:picChg>
        <pc:picChg chg="add mod modCrop">
          <ac:chgData name="Hashimoto, Chie / 橋本　知依" userId="d974ff01-1f92-419a-ba7c-6fd3fb8463af" providerId="ADAL" clId="{E42CF273-9436-4AAD-B377-7F3DE749223D}" dt="2024-04-01T06:09:34.481" v="3114" actId="732"/>
          <ac:picMkLst>
            <pc:docMk/>
            <pc:sldMk cId="2695599913" sldId="344"/>
            <ac:picMk id="11" creationId="{4936138A-1FDE-6AC9-FE11-3121F206774C}"/>
          </ac:picMkLst>
        </pc:picChg>
        <pc:cxnChg chg="add mod">
          <ac:chgData name="Hashimoto, Chie / 橋本　知依" userId="d974ff01-1f92-419a-ba7c-6fd3fb8463af" providerId="ADAL" clId="{E42CF273-9436-4AAD-B377-7F3DE749223D}" dt="2024-04-01T06:09:22.215" v="3108" actId="164"/>
          <ac:cxnSpMkLst>
            <pc:docMk/>
            <pc:sldMk cId="2695599913" sldId="344"/>
            <ac:cxnSpMk id="14" creationId="{21364B7E-3A4D-969D-7BB3-09A4C5F8AB55}"/>
          </ac:cxnSpMkLst>
        </pc:cxnChg>
      </pc:sldChg>
      <pc:sldChg chg="del">
        <pc:chgData name="Hashimoto, Chie / 橋本　知依" userId="d974ff01-1f92-419a-ba7c-6fd3fb8463af" providerId="ADAL" clId="{E42CF273-9436-4AAD-B377-7F3DE749223D}" dt="2024-03-31T23:00:41.324" v="709" actId="47"/>
        <pc:sldMkLst>
          <pc:docMk/>
          <pc:sldMk cId="806417133" sldId="345"/>
        </pc:sldMkLst>
      </pc:sldChg>
      <pc:sldChg chg="addSp delSp modSp add mod">
        <pc:chgData name="Hashimoto, Chie / 橋本　知依" userId="d974ff01-1f92-419a-ba7c-6fd3fb8463af" providerId="ADAL" clId="{E42CF273-9436-4AAD-B377-7F3DE749223D}" dt="2024-04-03T06:23:20.392" v="3467" actId="20577"/>
        <pc:sldMkLst>
          <pc:docMk/>
          <pc:sldMk cId="4019641770" sldId="345"/>
        </pc:sldMkLst>
        <pc:spChg chg="add mod">
          <ac:chgData name="Hashimoto, Chie / 橋本　知依" userId="d974ff01-1f92-419a-ba7c-6fd3fb8463af" providerId="ADAL" clId="{E42CF273-9436-4AAD-B377-7F3DE749223D}" dt="2024-03-31T23:24:07.165" v="919" actId="164"/>
          <ac:spMkLst>
            <pc:docMk/>
            <pc:sldMk cId="4019641770" sldId="345"/>
            <ac:spMk id="10" creationId="{4C9894E9-D55E-D9DA-F689-C3533DABE984}"/>
          </ac:spMkLst>
        </pc:spChg>
        <pc:spChg chg="add del mod">
          <ac:chgData name="Hashimoto, Chie / 橋本　知依" userId="d974ff01-1f92-419a-ba7c-6fd3fb8463af" providerId="ADAL" clId="{E42CF273-9436-4AAD-B377-7F3DE749223D}" dt="2024-03-31T23:24:27.942" v="924" actId="478"/>
          <ac:spMkLst>
            <pc:docMk/>
            <pc:sldMk cId="4019641770" sldId="345"/>
            <ac:spMk id="12" creationId="{FDD8E2D2-07DE-0968-4BAB-091DE9037FCC}"/>
          </ac:spMkLst>
        </pc:spChg>
        <pc:spChg chg="add mod">
          <ac:chgData name="Hashimoto, Chie / 橋本　知依" userId="d974ff01-1f92-419a-ba7c-6fd3fb8463af" providerId="ADAL" clId="{E42CF273-9436-4AAD-B377-7F3DE749223D}" dt="2024-03-31T23:25:54.881" v="1118" actId="20577"/>
          <ac:spMkLst>
            <pc:docMk/>
            <pc:sldMk cId="4019641770" sldId="345"/>
            <ac:spMk id="13" creationId="{FD26F3E8-AA76-36CB-18C3-004A9CDDCDA0}"/>
          </ac:spMkLst>
        </pc:spChg>
        <pc:spChg chg="del">
          <ac:chgData name="Hashimoto, Chie / 橋本　知依" userId="d974ff01-1f92-419a-ba7c-6fd3fb8463af" providerId="ADAL" clId="{E42CF273-9436-4AAD-B377-7F3DE749223D}" dt="2024-03-31T23:05:09.114" v="728" actId="478"/>
          <ac:spMkLst>
            <pc:docMk/>
            <pc:sldMk cId="4019641770" sldId="345"/>
            <ac:spMk id="16" creationId="{E0CE0C75-C4BB-DACC-A26B-0618908B668C}"/>
          </ac:spMkLst>
        </pc:spChg>
        <pc:spChg chg="del">
          <ac:chgData name="Hashimoto, Chie / 橋本　知依" userId="d974ff01-1f92-419a-ba7c-6fd3fb8463af" providerId="ADAL" clId="{E42CF273-9436-4AAD-B377-7F3DE749223D}" dt="2024-03-31T23:05:10.746" v="730" actId="478"/>
          <ac:spMkLst>
            <pc:docMk/>
            <pc:sldMk cId="4019641770" sldId="345"/>
            <ac:spMk id="20" creationId="{9F2FBAD2-080F-CF6B-20A4-0AF408D8A955}"/>
          </ac:spMkLst>
        </pc:spChg>
        <pc:grpChg chg="add mod">
          <ac:chgData name="Hashimoto, Chie / 橋本　知依" userId="d974ff01-1f92-419a-ba7c-6fd3fb8463af" providerId="ADAL" clId="{E42CF273-9436-4AAD-B377-7F3DE749223D}" dt="2024-03-31T23:24:07.165" v="919" actId="164"/>
          <ac:grpSpMkLst>
            <pc:docMk/>
            <pc:sldMk cId="4019641770" sldId="345"/>
            <ac:grpSpMk id="11" creationId="{7C7C20FF-BF52-0919-7482-10CC5988C154}"/>
          </ac:grpSpMkLst>
        </pc:grpChg>
        <pc:graphicFrameChg chg="mod modGraphic">
          <ac:chgData name="Hashimoto, Chie / 橋本　知依" userId="d974ff01-1f92-419a-ba7c-6fd3fb8463af" providerId="ADAL" clId="{E42CF273-9436-4AAD-B377-7F3DE749223D}" dt="2024-04-03T06:23:20.392" v="3467" actId="20577"/>
          <ac:graphicFrameMkLst>
            <pc:docMk/>
            <pc:sldMk cId="4019641770" sldId="345"/>
            <ac:graphicFrameMk id="8" creationId="{07219AAD-97A6-3628-5ADC-E4FDDF648FDB}"/>
          </ac:graphicFrameMkLst>
        </pc:graphicFrameChg>
        <pc:picChg chg="add mod">
          <ac:chgData name="Hashimoto, Chie / 橋本　知依" userId="d974ff01-1f92-419a-ba7c-6fd3fb8463af" providerId="ADAL" clId="{E42CF273-9436-4AAD-B377-7F3DE749223D}" dt="2024-03-31T23:23:34.968" v="911" actId="1076"/>
          <ac:picMkLst>
            <pc:docMk/>
            <pc:sldMk cId="4019641770" sldId="345"/>
            <ac:picMk id="3" creationId="{C047255B-E65B-79EF-0307-AD9EC57D9551}"/>
          </ac:picMkLst>
        </pc:picChg>
        <pc:picChg chg="add mod">
          <ac:chgData name="Hashimoto, Chie / 橋本　知依" userId="d974ff01-1f92-419a-ba7c-6fd3fb8463af" providerId="ADAL" clId="{E42CF273-9436-4AAD-B377-7F3DE749223D}" dt="2024-03-31T23:24:07.165" v="919" actId="164"/>
          <ac:picMkLst>
            <pc:docMk/>
            <pc:sldMk cId="4019641770" sldId="345"/>
            <ac:picMk id="5" creationId="{C188F876-C32E-FBDE-8513-ECC06BE2F879}"/>
          </ac:picMkLst>
        </pc:picChg>
        <pc:picChg chg="add del mod modCrop">
          <ac:chgData name="Hashimoto, Chie / 橋本　知依" userId="d974ff01-1f92-419a-ba7c-6fd3fb8463af" providerId="ADAL" clId="{E42CF273-9436-4AAD-B377-7F3DE749223D}" dt="2024-03-31T23:25:57.167" v="1119" actId="478"/>
          <ac:picMkLst>
            <pc:docMk/>
            <pc:sldMk cId="4019641770" sldId="345"/>
            <ac:picMk id="9" creationId="{F5A7A135-C488-6A80-58AC-8C504DD2F9A8}"/>
          </ac:picMkLst>
        </pc:picChg>
        <pc:cxnChg chg="del">
          <ac:chgData name="Hashimoto, Chie / 橋本　知依" userId="d974ff01-1f92-419a-ba7c-6fd3fb8463af" providerId="ADAL" clId="{E42CF273-9436-4AAD-B377-7F3DE749223D}" dt="2024-03-31T23:05:09.883" v="729" actId="478"/>
          <ac:cxnSpMkLst>
            <pc:docMk/>
            <pc:sldMk cId="4019641770" sldId="345"/>
            <ac:cxnSpMk id="18" creationId="{21DFC306-7C86-D2FE-8639-AEC512C8F842}"/>
          </ac:cxnSpMkLst>
        </pc:cxnChg>
      </pc:sldChg>
      <pc:sldChg chg="addSp delSp modSp add mod">
        <pc:chgData name="Hashimoto, Chie / 橋本　知依" userId="d974ff01-1f92-419a-ba7c-6fd3fb8463af" providerId="ADAL" clId="{E42CF273-9436-4AAD-B377-7F3DE749223D}" dt="2024-04-03T06:23:14.714" v="3462" actId="20577"/>
        <pc:sldMkLst>
          <pc:docMk/>
          <pc:sldMk cId="338435638" sldId="346"/>
        </pc:sldMkLst>
        <pc:spChg chg="add mod">
          <ac:chgData name="Hashimoto, Chie / 橋本　知依" userId="d974ff01-1f92-419a-ba7c-6fd3fb8463af" providerId="ADAL" clId="{E42CF273-9436-4AAD-B377-7F3DE749223D}" dt="2024-04-01T01:36:11.310" v="2226" actId="1076"/>
          <ac:spMkLst>
            <pc:docMk/>
            <pc:sldMk cId="338435638" sldId="346"/>
            <ac:spMk id="2" creationId="{C18F4A41-3D72-D602-2E3C-DE9A7A1C545A}"/>
          </ac:spMkLst>
        </pc:spChg>
        <pc:spChg chg="add del mod">
          <ac:chgData name="Hashimoto, Chie / 橋本　知依" userId="d974ff01-1f92-419a-ba7c-6fd3fb8463af" providerId="ADAL" clId="{E42CF273-9436-4AAD-B377-7F3DE749223D}" dt="2024-04-01T01:35:42.479" v="2218" actId="21"/>
          <ac:spMkLst>
            <pc:docMk/>
            <pc:sldMk cId="338435638" sldId="346"/>
            <ac:spMk id="3" creationId="{154D33AB-3CAD-2558-03B2-5F347D8C08A8}"/>
          </ac:spMkLst>
        </pc:spChg>
        <pc:spChg chg="del">
          <ac:chgData name="Hashimoto, Chie / 橋本　知依" userId="d974ff01-1f92-419a-ba7c-6fd3fb8463af" providerId="ADAL" clId="{E42CF273-9436-4AAD-B377-7F3DE749223D}" dt="2024-04-01T01:27:49.881" v="1908" actId="478"/>
          <ac:spMkLst>
            <pc:docMk/>
            <pc:sldMk cId="338435638" sldId="346"/>
            <ac:spMk id="5" creationId="{75AA1736-9380-707E-E418-5B0AAE245FDC}"/>
          </ac:spMkLst>
        </pc:spChg>
        <pc:spChg chg="add mod">
          <ac:chgData name="Hashimoto, Chie / 橋本　知依" userId="d974ff01-1f92-419a-ba7c-6fd3fb8463af" providerId="ADAL" clId="{E42CF273-9436-4AAD-B377-7F3DE749223D}" dt="2024-04-01T01:30:47.864" v="2166" actId="164"/>
          <ac:spMkLst>
            <pc:docMk/>
            <pc:sldMk cId="338435638" sldId="346"/>
            <ac:spMk id="9" creationId="{796DA520-1AAE-CD2A-879D-6DC44C2E355E}"/>
          </ac:spMkLst>
        </pc:spChg>
        <pc:spChg chg="add mod">
          <ac:chgData name="Hashimoto, Chie / 橋本　知依" userId="d974ff01-1f92-419a-ba7c-6fd3fb8463af" providerId="ADAL" clId="{E42CF273-9436-4AAD-B377-7F3DE749223D}" dt="2024-04-01T01:30:47.864" v="2166" actId="164"/>
          <ac:spMkLst>
            <pc:docMk/>
            <pc:sldMk cId="338435638" sldId="346"/>
            <ac:spMk id="11" creationId="{82DB4218-80DA-C969-FA4F-37B8ACBE3B98}"/>
          </ac:spMkLst>
        </pc:spChg>
        <pc:spChg chg="add mod">
          <ac:chgData name="Hashimoto, Chie / 橋本　知依" userId="d974ff01-1f92-419a-ba7c-6fd3fb8463af" providerId="ADAL" clId="{E42CF273-9436-4AAD-B377-7F3DE749223D}" dt="2024-04-01T01:31:10.306" v="2180" actId="1076"/>
          <ac:spMkLst>
            <pc:docMk/>
            <pc:sldMk cId="338435638" sldId="346"/>
            <ac:spMk id="15" creationId="{469431A0-C067-A3B4-9F0B-52C8413EAB31}"/>
          </ac:spMkLst>
        </pc:spChg>
        <pc:spChg chg="add mod">
          <ac:chgData name="Hashimoto, Chie / 橋本　知依" userId="d974ff01-1f92-419a-ba7c-6fd3fb8463af" providerId="ADAL" clId="{E42CF273-9436-4AAD-B377-7F3DE749223D}" dt="2024-04-01T01:31:18.716" v="2188" actId="20577"/>
          <ac:spMkLst>
            <pc:docMk/>
            <pc:sldMk cId="338435638" sldId="346"/>
            <ac:spMk id="16" creationId="{9D80AFA9-BF43-0B41-F9BD-C4676F9C369B}"/>
          </ac:spMkLst>
        </pc:spChg>
        <pc:spChg chg="add mod">
          <ac:chgData name="Hashimoto, Chie / 橋本　知依" userId="d974ff01-1f92-419a-ba7c-6fd3fb8463af" providerId="ADAL" clId="{E42CF273-9436-4AAD-B377-7F3DE749223D}" dt="2024-04-01T05:55:03.102" v="2258" actId="1076"/>
          <ac:spMkLst>
            <pc:docMk/>
            <pc:sldMk cId="338435638" sldId="346"/>
            <ac:spMk id="19" creationId="{EC756C5E-5D68-C8F9-446A-5A10517FFEB6}"/>
          </ac:spMkLst>
        </pc:spChg>
        <pc:grpChg chg="add mod">
          <ac:chgData name="Hashimoto, Chie / 橋本　知依" userId="d974ff01-1f92-419a-ba7c-6fd3fb8463af" providerId="ADAL" clId="{E42CF273-9436-4AAD-B377-7F3DE749223D}" dt="2024-04-01T01:30:58.718" v="2171" actId="14100"/>
          <ac:grpSpMkLst>
            <pc:docMk/>
            <pc:sldMk cId="338435638" sldId="346"/>
            <ac:grpSpMk id="14" creationId="{27BD64E7-CFE3-F4CE-CCD0-070F4451B1DF}"/>
          </ac:grpSpMkLst>
        </pc:grpChg>
        <pc:graphicFrameChg chg="mod modGraphic">
          <ac:chgData name="Hashimoto, Chie / 橋本　知依" userId="d974ff01-1f92-419a-ba7c-6fd3fb8463af" providerId="ADAL" clId="{E42CF273-9436-4AAD-B377-7F3DE749223D}" dt="2024-04-03T06:23:14.714" v="3462" actId="20577"/>
          <ac:graphicFrameMkLst>
            <pc:docMk/>
            <pc:sldMk cId="338435638" sldId="346"/>
            <ac:graphicFrameMk id="8" creationId="{07219AAD-97A6-3628-5ADC-E4FDDF648FDB}"/>
          </ac:graphicFrameMkLst>
        </pc:graphicFrameChg>
        <pc:picChg chg="add mod modCrop">
          <ac:chgData name="Hashimoto, Chie / 橋本　知依" userId="d974ff01-1f92-419a-ba7c-6fd3fb8463af" providerId="ADAL" clId="{E42CF273-9436-4AAD-B377-7F3DE749223D}" dt="2024-04-01T01:30:47.864" v="2166" actId="164"/>
          <ac:picMkLst>
            <pc:docMk/>
            <pc:sldMk cId="338435638" sldId="346"/>
            <ac:picMk id="7" creationId="{64B7FD4B-3CB6-6981-B120-36BF1DF658D9}"/>
          </ac:picMkLst>
        </pc:picChg>
        <pc:picChg chg="add mod modCrop">
          <ac:chgData name="Hashimoto, Chie / 橋本　知依" userId="d974ff01-1f92-419a-ba7c-6fd3fb8463af" providerId="ADAL" clId="{E42CF273-9436-4AAD-B377-7F3DE749223D}" dt="2024-04-01T05:54:47.764" v="2227" actId="1076"/>
          <ac:picMkLst>
            <pc:docMk/>
            <pc:sldMk cId="338435638" sldId="346"/>
            <ac:picMk id="18" creationId="{1D0870C5-3FE7-BAC6-4034-E06403038FCF}"/>
          </ac:picMkLst>
        </pc:picChg>
        <pc:cxnChg chg="add mod">
          <ac:chgData name="Hashimoto, Chie / 橋本　知依" userId="d974ff01-1f92-419a-ba7c-6fd3fb8463af" providerId="ADAL" clId="{E42CF273-9436-4AAD-B377-7F3DE749223D}" dt="2024-04-01T01:30:47.864" v="2166" actId="164"/>
          <ac:cxnSpMkLst>
            <pc:docMk/>
            <pc:sldMk cId="338435638" sldId="346"/>
            <ac:cxnSpMk id="10" creationId="{C562A856-16C9-1A09-3577-8C12F5CC6922}"/>
          </ac:cxnSpMkLst>
        </pc:cxnChg>
      </pc:sldChg>
      <pc:sldChg chg="addSp delSp modSp add mod">
        <pc:chgData name="Hashimoto, Chie / 橋本　知依" userId="d974ff01-1f92-419a-ba7c-6fd3fb8463af" providerId="ADAL" clId="{E42CF273-9436-4AAD-B377-7F3DE749223D}" dt="2024-04-03T06:23:15.805" v="3463" actId="20577"/>
        <pc:sldMkLst>
          <pc:docMk/>
          <pc:sldMk cId="3615076647" sldId="347"/>
        </pc:sldMkLst>
        <pc:spChg chg="add mod">
          <ac:chgData name="Hashimoto, Chie / 橋本　知依" userId="d974ff01-1f92-419a-ba7c-6fd3fb8463af" providerId="ADAL" clId="{E42CF273-9436-4AAD-B377-7F3DE749223D}" dt="2024-04-01T05:56:07.308" v="2317" actId="20577"/>
          <ac:spMkLst>
            <pc:docMk/>
            <pc:sldMk cId="3615076647" sldId="347"/>
            <ac:spMk id="3" creationId="{154D33AB-3CAD-2558-03B2-5F347D8C08A8}"/>
          </ac:spMkLst>
        </pc:spChg>
        <pc:spChg chg="del">
          <ac:chgData name="Hashimoto, Chie / 橋本　知依" userId="d974ff01-1f92-419a-ba7c-6fd3fb8463af" providerId="ADAL" clId="{E42CF273-9436-4AAD-B377-7F3DE749223D}" dt="2024-04-01T06:00:57.730" v="2547" actId="478"/>
          <ac:spMkLst>
            <pc:docMk/>
            <pc:sldMk cId="3615076647" sldId="347"/>
            <ac:spMk id="5" creationId="{75AA1736-9380-707E-E418-5B0AAE245FDC}"/>
          </ac:spMkLst>
        </pc:spChg>
        <pc:spChg chg="add mod">
          <ac:chgData name="Hashimoto, Chie / 橋本　知依" userId="d974ff01-1f92-419a-ba7c-6fd3fb8463af" providerId="ADAL" clId="{E42CF273-9436-4AAD-B377-7F3DE749223D}" dt="2024-04-01T05:59:02.386" v="2361" actId="14100"/>
          <ac:spMkLst>
            <pc:docMk/>
            <pc:sldMk cId="3615076647" sldId="347"/>
            <ac:spMk id="12" creationId="{66D21F75-256E-F990-9C21-472B865B6378}"/>
          </ac:spMkLst>
        </pc:spChg>
        <pc:spChg chg="add mod">
          <ac:chgData name="Hashimoto, Chie / 橋本　知依" userId="d974ff01-1f92-419a-ba7c-6fd3fb8463af" providerId="ADAL" clId="{E42CF273-9436-4AAD-B377-7F3DE749223D}" dt="2024-04-01T05:59:10.103" v="2364" actId="14100"/>
          <ac:spMkLst>
            <pc:docMk/>
            <pc:sldMk cId="3615076647" sldId="347"/>
            <ac:spMk id="13" creationId="{7A7361AC-3346-0C83-F39D-4D8773F053BA}"/>
          </ac:spMkLst>
        </pc:spChg>
        <pc:spChg chg="add mod">
          <ac:chgData name="Hashimoto, Chie / 橋本　知依" userId="d974ff01-1f92-419a-ba7c-6fd3fb8463af" providerId="ADAL" clId="{E42CF273-9436-4AAD-B377-7F3DE749223D}" dt="2024-04-01T05:59:54.903" v="2392" actId="14100"/>
          <ac:spMkLst>
            <pc:docMk/>
            <pc:sldMk cId="3615076647" sldId="347"/>
            <ac:spMk id="14" creationId="{B332767C-43A5-9D47-89BF-5D40362A46B4}"/>
          </ac:spMkLst>
        </pc:spChg>
        <pc:spChg chg="add mod">
          <ac:chgData name="Hashimoto, Chie / 橋本　知依" userId="d974ff01-1f92-419a-ba7c-6fd3fb8463af" providerId="ADAL" clId="{E42CF273-9436-4AAD-B377-7F3DE749223D}" dt="2024-04-01T06:02:05.564" v="2580" actId="1076"/>
          <ac:spMkLst>
            <pc:docMk/>
            <pc:sldMk cId="3615076647" sldId="347"/>
            <ac:spMk id="27" creationId="{ABE869B6-F255-A980-02BD-E4CE60ED513B}"/>
          </ac:spMkLst>
        </pc:spChg>
        <pc:spChg chg="add mod">
          <ac:chgData name="Hashimoto, Chie / 橋本　知依" userId="d974ff01-1f92-419a-ba7c-6fd3fb8463af" providerId="ADAL" clId="{E42CF273-9436-4AAD-B377-7F3DE749223D}" dt="2024-04-01T06:00:53.353" v="2544" actId="1076"/>
          <ac:spMkLst>
            <pc:docMk/>
            <pc:sldMk cId="3615076647" sldId="347"/>
            <ac:spMk id="28" creationId="{9BB8CE54-5B89-DF35-2D23-A9CF884543C1}"/>
          </ac:spMkLst>
        </pc:spChg>
        <pc:spChg chg="add del mod">
          <ac:chgData name="Hashimoto, Chie / 橋本　知依" userId="d974ff01-1f92-419a-ba7c-6fd3fb8463af" providerId="ADAL" clId="{E42CF273-9436-4AAD-B377-7F3DE749223D}" dt="2024-04-01T06:00:56.109" v="2546" actId="478"/>
          <ac:spMkLst>
            <pc:docMk/>
            <pc:sldMk cId="3615076647" sldId="347"/>
            <ac:spMk id="29" creationId="{043FF4C8-2C15-E8EE-038E-3AA2E84197BD}"/>
          </ac:spMkLst>
        </pc:spChg>
        <pc:spChg chg="add mod">
          <ac:chgData name="Hashimoto, Chie / 橋本　知依" userId="d974ff01-1f92-419a-ba7c-6fd3fb8463af" providerId="ADAL" clId="{E42CF273-9436-4AAD-B377-7F3DE749223D}" dt="2024-04-01T06:05:38.642" v="2933" actId="1076"/>
          <ac:spMkLst>
            <pc:docMk/>
            <pc:sldMk cId="3615076647" sldId="347"/>
            <ac:spMk id="30" creationId="{5F3C50DA-D198-9E8D-FA91-A060116C3E5A}"/>
          </ac:spMkLst>
        </pc:spChg>
        <pc:spChg chg="add mod">
          <ac:chgData name="Hashimoto, Chie / 橋本　知依" userId="d974ff01-1f92-419a-ba7c-6fd3fb8463af" providerId="ADAL" clId="{E42CF273-9436-4AAD-B377-7F3DE749223D}" dt="2024-04-01T06:06:46.381" v="3040" actId="20577"/>
          <ac:spMkLst>
            <pc:docMk/>
            <pc:sldMk cId="3615076647" sldId="347"/>
            <ac:spMk id="31" creationId="{73D18D78-E401-C22C-7788-6CEB545FA23B}"/>
          </ac:spMkLst>
        </pc:spChg>
        <pc:spChg chg="add mod">
          <ac:chgData name="Hashimoto, Chie / 橋本　知依" userId="d974ff01-1f92-419a-ba7c-6fd3fb8463af" providerId="ADAL" clId="{E42CF273-9436-4AAD-B377-7F3DE749223D}" dt="2024-04-01T06:04:29.313" v="2794" actId="1076"/>
          <ac:spMkLst>
            <pc:docMk/>
            <pc:sldMk cId="3615076647" sldId="347"/>
            <ac:spMk id="34" creationId="{33C77DFC-5F15-DC41-C43A-623A5615EE9A}"/>
          </ac:spMkLst>
        </pc:spChg>
        <pc:spChg chg="add mod">
          <ac:chgData name="Hashimoto, Chie / 橋本　知依" userId="d974ff01-1f92-419a-ba7c-6fd3fb8463af" providerId="ADAL" clId="{E42CF273-9436-4AAD-B377-7F3DE749223D}" dt="2024-04-01T06:06:03.282" v="2954" actId="14100"/>
          <ac:spMkLst>
            <pc:docMk/>
            <pc:sldMk cId="3615076647" sldId="347"/>
            <ac:spMk id="35" creationId="{CEA7CBA1-1120-B2D8-C501-F13DADAFCF35}"/>
          </ac:spMkLst>
        </pc:spChg>
        <pc:spChg chg="add mod">
          <ac:chgData name="Hashimoto, Chie / 橋本　知依" userId="d974ff01-1f92-419a-ba7c-6fd3fb8463af" providerId="ADAL" clId="{E42CF273-9436-4AAD-B377-7F3DE749223D}" dt="2024-04-01T06:06:01.362" v="2953" actId="1037"/>
          <ac:spMkLst>
            <pc:docMk/>
            <pc:sldMk cId="3615076647" sldId="347"/>
            <ac:spMk id="36" creationId="{CA96974C-A722-E073-1799-2AF7FC42501D}"/>
          </ac:spMkLst>
        </pc:spChg>
        <pc:graphicFrameChg chg="mod modGraphic">
          <ac:chgData name="Hashimoto, Chie / 橋本　知依" userId="d974ff01-1f92-419a-ba7c-6fd3fb8463af" providerId="ADAL" clId="{E42CF273-9436-4AAD-B377-7F3DE749223D}" dt="2024-04-03T06:23:15.805" v="3463" actId="20577"/>
          <ac:graphicFrameMkLst>
            <pc:docMk/>
            <pc:sldMk cId="3615076647" sldId="347"/>
            <ac:graphicFrameMk id="8" creationId="{07219AAD-97A6-3628-5ADC-E4FDDF648FDB}"/>
          </ac:graphicFrameMkLst>
        </pc:graphicFrameChg>
        <pc:picChg chg="add mod modCrop">
          <ac:chgData name="Hashimoto, Chie / 橋本　知依" userId="d974ff01-1f92-419a-ba7c-6fd3fb8463af" providerId="ADAL" clId="{E42CF273-9436-4AAD-B377-7F3DE749223D}" dt="2024-04-01T05:58:49.008" v="2356" actId="14100"/>
          <ac:picMkLst>
            <pc:docMk/>
            <pc:sldMk cId="3615076647" sldId="347"/>
            <ac:picMk id="4" creationId="{23288694-5CBC-0ADE-6135-17A728E8C958}"/>
          </ac:picMkLst>
        </pc:picChg>
        <pc:picChg chg="add mod ord">
          <ac:chgData name="Hashimoto, Chie / 橋本　知依" userId="d974ff01-1f92-419a-ba7c-6fd3fb8463af" providerId="ADAL" clId="{E42CF273-9436-4AAD-B377-7F3DE749223D}" dt="2024-04-01T05:58:51.360" v="2357" actId="1076"/>
          <ac:picMkLst>
            <pc:docMk/>
            <pc:sldMk cId="3615076647" sldId="347"/>
            <ac:picMk id="9" creationId="{B294E59F-EBEB-96F6-F64F-55FEB4D6C18B}"/>
          </ac:picMkLst>
        </pc:picChg>
        <pc:picChg chg="add mod modCrop">
          <ac:chgData name="Hashimoto, Chie / 橋本　知依" userId="d974ff01-1f92-419a-ba7c-6fd3fb8463af" providerId="ADAL" clId="{E42CF273-9436-4AAD-B377-7F3DE749223D}" dt="2024-04-01T05:58:49.008" v="2356" actId="14100"/>
          <ac:picMkLst>
            <pc:docMk/>
            <pc:sldMk cId="3615076647" sldId="347"/>
            <ac:picMk id="11" creationId="{81AD813D-AC19-44FD-8352-74A326B90FAA}"/>
          </ac:picMkLst>
        </pc:picChg>
        <pc:picChg chg="add mod modCrop">
          <ac:chgData name="Hashimoto, Chie / 橋本　知依" userId="d974ff01-1f92-419a-ba7c-6fd3fb8463af" providerId="ADAL" clId="{E42CF273-9436-4AAD-B377-7F3DE749223D}" dt="2024-04-01T06:04:58.150" v="2872" actId="1076"/>
          <ac:picMkLst>
            <pc:docMk/>
            <pc:sldMk cId="3615076647" sldId="347"/>
            <ac:picMk id="33" creationId="{4A0F0E04-FE92-416F-510C-A638D8D3DE2E}"/>
          </ac:picMkLst>
        </pc:picChg>
        <pc:cxnChg chg="add mod">
          <ac:chgData name="Hashimoto, Chie / 橋本　知依" userId="d974ff01-1f92-419a-ba7c-6fd3fb8463af" providerId="ADAL" clId="{E42CF273-9436-4AAD-B377-7F3DE749223D}" dt="2024-04-01T05:59:37.330" v="2385" actId="14100"/>
          <ac:cxnSpMkLst>
            <pc:docMk/>
            <pc:sldMk cId="3615076647" sldId="347"/>
            <ac:cxnSpMk id="15" creationId="{1531797C-7474-8414-F9A7-B709A5DC55F4}"/>
          </ac:cxnSpMkLst>
        </pc:cxnChg>
        <pc:cxnChg chg="add mod">
          <ac:chgData name="Hashimoto, Chie / 橋本　知依" userId="d974ff01-1f92-419a-ba7c-6fd3fb8463af" providerId="ADAL" clId="{E42CF273-9436-4AAD-B377-7F3DE749223D}" dt="2024-04-01T05:59:44.935" v="2388" actId="14100"/>
          <ac:cxnSpMkLst>
            <pc:docMk/>
            <pc:sldMk cId="3615076647" sldId="347"/>
            <ac:cxnSpMk id="21" creationId="{01503B49-50F4-B872-2572-742FA46DA1B8}"/>
          </ac:cxnSpMkLst>
        </pc:cxnChg>
        <pc:cxnChg chg="add mod">
          <ac:chgData name="Hashimoto, Chie / 橋本　知依" userId="d974ff01-1f92-419a-ba7c-6fd3fb8463af" providerId="ADAL" clId="{E42CF273-9436-4AAD-B377-7F3DE749223D}" dt="2024-04-01T06:00:01.368" v="2395" actId="14100"/>
          <ac:cxnSpMkLst>
            <pc:docMk/>
            <pc:sldMk cId="3615076647" sldId="347"/>
            <ac:cxnSpMk id="24" creationId="{B0878C87-A2C8-95F6-14B4-88CBD0F50AB1}"/>
          </ac:cxnSpMkLst>
        </pc:cxnChg>
        <pc:cxnChg chg="add mod">
          <ac:chgData name="Hashimoto, Chie / 橋本　知依" userId="d974ff01-1f92-419a-ba7c-6fd3fb8463af" providerId="ADAL" clId="{E42CF273-9436-4AAD-B377-7F3DE749223D}" dt="2024-04-01T06:06:09.366" v="2957" actId="14100"/>
          <ac:cxnSpMkLst>
            <pc:docMk/>
            <pc:sldMk cId="3615076647" sldId="347"/>
            <ac:cxnSpMk id="37" creationId="{14E8A35B-67AF-4996-9F6D-C8B544B36DC0}"/>
          </ac:cxnSpMkLst>
        </pc:cxnChg>
      </pc:sldChg>
      <pc:sldChg chg="add del">
        <pc:chgData name="Hashimoto, Chie / 橋本　知依" userId="d974ff01-1f92-419a-ba7c-6fd3fb8463af" providerId="ADAL" clId="{E42CF273-9436-4AAD-B377-7F3DE749223D}" dt="2024-04-03T06:22:53.824" v="3459" actId="47"/>
        <pc:sldMkLst>
          <pc:docMk/>
          <pc:sldMk cId="865321650" sldId="348"/>
        </pc:sldMkLst>
      </pc:sldChg>
    </pc:docChg>
  </pc:docChgLst>
  <pc:docChgLst>
    <pc:chgData name="Hashimoto, Chie / 橋本　知依" userId="d974ff01-1f92-419a-ba7c-6fd3fb8463af" providerId="ADAL" clId="{B918FE4E-CDAF-4A82-9566-646B213D8779}"/>
    <pc:docChg chg="modSld">
      <pc:chgData name="Hashimoto, Chie / 橋本　知依" userId="d974ff01-1f92-419a-ba7c-6fd3fb8463af" providerId="ADAL" clId="{B918FE4E-CDAF-4A82-9566-646B213D8779}" dt="2024-07-08T01:21:29.516" v="19" actId="20577"/>
      <pc:docMkLst>
        <pc:docMk/>
      </pc:docMkLst>
      <pc:sldChg chg="modSp mod">
        <pc:chgData name="Hashimoto, Chie / 橋本　知依" userId="d974ff01-1f92-419a-ba7c-6fd3fb8463af" providerId="ADAL" clId="{B918FE4E-CDAF-4A82-9566-646B213D8779}" dt="2024-07-08T01:21:12.373" v="17" actId="20577"/>
        <pc:sldMkLst>
          <pc:docMk/>
          <pc:sldMk cId="3840699567" sldId="303"/>
        </pc:sldMkLst>
        <pc:spChg chg="mod">
          <ac:chgData name="Hashimoto, Chie / 橋本　知依" userId="d974ff01-1f92-419a-ba7c-6fd3fb8463af" providerId="ADAL" clId="{B918FE4E-CDAF-4A82-9566-646B213D8779}" dt="2024-07-08T01:21:12.373" v="17" actId="20577"/>
          <ac:spMkLst>
            <pc:docMk/>
            <pc:sldMk cId="3840699567" sldId="303"/>
            <ac:spMk id="3" creationId="{530A82E1-8E0D-434A-9DF4-7C2ABD1A07A1}"/>
          </ac:spMkLst>
        </pc:spChg>
      </pc:sldChg>
      <pc:sldChg chg="modSp mod">
        <pc:chgData name="Hashimoto, Chie / 橋本　知依" userId="d974ff01-1f92-419a-ba7c-6fd3fb8463af" providerId="ADAL" clId="{B918FE4E-CDAF-4A82-9566-646B213D8779}" dt="2024-07-08T01:21:29.516" v="19" actId="20577"/>
        <pc:sldMkLst>
          <pc:docMk/>
          <pc:sldMk cId="509033882" sldId="305"/>
        </pc:sldMkLst>
        <pc:spChg chg="mod">
          <ac:chgData name="Hashimoto, Chie / 橋本　知依" userId="d974ff01-1f92-419a-ba7c-6fd3fb8463af" providerId="ADAL" clId="{B918FE4E-CDAF-4A82-9566-646B213D8779}" dt="2024-07-08T01:21:29.516" v="19" actId="20577"/>
          <ac:spMkLst>
            <pc:docMk/>
            <pc:sldMk cId="509033882" sldId="305"/>
            <ac:spMk id="6" creationId="{531B4B9D-12EA-4BC5-4859-8E23CDDB1A22}"/>
          </ac:spMkLst>
        </pc:spChg>
        <pc:graphicFrameChg chg="modGraphic">
          <ac:chgData name="Hashimoto, Chie / 橋本　知依" userId="d974ff01-1f92-419a-ba7c-6fd3fb8463af" providerId="ADAL" clId="{B918FE4E-CDAF-4A82-9566-646B213D8779}" dt="2024-06-30T08:20:31.456" v="15" actId="6549"/>
          <ac:graphicFrameMkLst>
            <pc:docMk/>
            <pc:sldMk cId="509033882" sldId="305"/>
            <ac:graphicFrameMk id="7" creationId="{3774537A-4E85-129E-D5F4-4CBB93CF43D9}"/>
          </ac:graphicFrameMkLst>
        </pc:graphicFrameChg>
      </pc:sldChg>
    </pc:docChg>
  </pc:docChgLst>
  <pc:docChgLst>
    <pc:chgData name="Hashimoto, Chie / 橋本　知依" userId="d974ff01-1f92-419a-ba7c-6fd3fb8463af" providerId="ADAL" clId="{7F15A138-B919-4505-9D5E-BC018F417834}"/>
    <pc:docChg chg="undo custSel addSld modSld">
      <pc:chgData name="Hashimoto, Chie / 橋本　知依" userId="d974ff01-1f92-419a-ba7c-6fd3fb8463af" providerId="ADAL" clId="{7F15A138-B919-4505-9D5E-BC018F417834}" dt="2024-02-08T06:17:32.167" v="1881" actId="20577"/>
      <pc:docMkLst>
        <pc:docMk/>
      </pc:docMkLst>
      <pc:sldChg chg="modSp mod">
        <pc:chgData name="Hashimoto, Chie / 橋本　知依" userId="d974ff01-1f92-419a-ba7c-6fd3fb8463af" providerId="ADAL" clId="{7F15A138-B919-4505-9D5E-BC018F417834}" dt="2024-02-08T05:10:00.771" v="13" actId="20577"/>
        <pc:sldMkLst>
          <pc:docMk/>
          <pc:sldMk cId="3840699567" sldId="303"/>
        </pc:sldMkLst>
        <pc:spChg chg="mod">
          <ac:chgData name="Hashimoto, Chie / 橋本　知依" userId="d974ff01-1f92-419a-ba7c-6fd3fb8463af" providerId="ADAL" clId="{7F15A138-B919-4505-9D5E-BC018F417834}" dt="2024-02-08T05:10:00.771" v="13" actId="20577"/>
          <ac:spMkLst>
            <pc:docMk/>
            <pc:sldMk cId="3840699567" sldId="303"/>
            <ac:spMk id="3" creationId="{530A82E1-8E0D-434A-9DF4-7C2ABD1A07A1}"/>
          </ac:spMkLst>
        </pc:spChg>
      </pc:sldChg>
      <pc:sldChg chg="addSp delSp modSp mod">
        <pc:chgData name="Hashimoto, Chie / 橋本　知依" userId="d974ff01-1f92-419a-ba7c-6fd3fb8463af" providerId="ADAL" clId="{7F15A138-B919-4505-9D5E-BC018F417834}" dt="2024-02-08T05:27:18.279" v="246" actId="14100"/>
        <pc:sldMkLst>
          <pc:docMk/>
          <pc:sldMk cId="509033882" sldId="305"/>
        </pc:sldMkLst>
        <pc:spChg chg="mod">
          <ac:chgData name="Hashimoto, Chie / 橋本　知依" userId="d974ff01-1f92-419a-ba7c-6fd3fb8463af" providerId="ADAL" clId="{7F15A138-B919-4505-9D5E-BC018F417834}" dt="2024-02-08T05:10:05.911" v="19" actId="20577"/>
          <ac:spMkLst>
            <pc:docMk/>
            <pc:sldMk cId="509033882" sldId="305"/>
            <ac:spMk id="6" creationId="{531B4B9D-12EA-4BC5-4859-8E23CDDB1A22}"/>
          </ac:spMkLst>
        </pc:spChg>
        <pc:spChg chg="add mod">
          <ac:chgData name="Hashimoto, Chie / 橋本　知依" userId="d974ff01-1f92-419a-ba7c-6fd3fb8463af" providerId="ADAL" clId="{7F15A138-B919-4505-9D5E-BC018F417834}" dt="2024-02-08T05:27:18.279" v="246" actId="14100"/>
          <ac:spMkLst>
            <pc:docMk/>
            <pc:sldMk cId="509033882" sldId="305"/>
            <ac:spMk id="7" creationId="{72E3CA28-FD70-B0E4-ABA3-6DC005E2AFC3}"/>
          </ac:spMkLst>
        </pc:spChg>
        <pc:spChg chg="del">
          <ac:chgData name="Hashimoto, Chie / 橋本　知依" userId="d974ff01-1f92-419a-ba7c-6fd3fb8463af" providerId="ADAL" clId="{7F15A138-B919-4505-9D5E-BC018F417834}" dt="2024-02-08T05:23:04.800" v="28" actId="478"/>
          <ac:spMkLst>
            <pc:docMk/>
            <pc:sldMk cId="509033882" sldId="305"/>
            <ac:spMk id="13" creationId="{D1E9F03B-B0EC-EB2A-6DC4-0E53A1A670B5}"/>
          </ac:spMkLst>
        </pc:spChg>
        <pc:spChg chg="del">
          <ac:chgData name="Hashimoto, Chie / 橋本　知依" userId="d974ff01-1f92-419a-ba7c-6fd3fb8463af" providerId="ADAL" clId="{7F15A138-B919-4505-9D5E-BC018F417834}" dt="2024-02-08T05:23:04.800" v="28" actId="478"/>
          <ac:spMkLst>
            <pc:docMk/>
            <pc:sldMk cId="509033882" sldId="305"/>
            <ac:spMk id="16" creationId="{8D564F95-D8FA-D490-6E79-EB36E7609454}"/>
          </ac:spMkLst>
        </pc:spChg>
        <pc:spChg chg="del">
          <ac:chgData name="Hashimoto, Chie / 橋本　知依" userId="d974ff01-1f92-419a-ba7c-6fd3fb8463af" providerId="ADAL" clId="{7F15A138-B919-4505-9D5E-BC018F417834}" dt="2024-02-08T05:23:04.800" v="28" actId="478"/>
          <ac:spMkLst>
            <pc:docMk/>
            <pc:sldMk cId="509033882" sldId="305"/>
            <ac:spMk id="27" creationId="{61554E6C-4B71-E605-EBCB-E0717E6FC6A2}"/>
          </ac:spMkLst>
        </pc:spChg>
        <pc:spChg chg="del">
          <ac:chgData name="Hashimoto, Chie / 橋本　知依" userId="d974ff01-1f92-419a-ba7c-6fd3fb8463af" providerId="ADAL" clId="{7F15A138-B919-4505-9D5E-BC018F417834}" dt="2024-02-08T05:27:06.249" v="241" actId="478"/>
          <ac:spMkLst>
            <pc:docMk/>
            <pc:sldMk cId="509033882" sldId="305"/>
            <ac:spMk id="28" creationId="{557B1DCE-5F59-7E17-4914-1FE7EA414C40}"/>
          </ac:spMkLst>
        </pc:spChg>
        <pc:grpChg chg="del">
          <ac:chgData name="Hashimoto, Chie / 橋本　知依" userId="d974ff01-1f92-419a-ba7c-6fd3fb8463af" providerId="ADAL" clId="{7F15A138-B919-4505-9D5E-BC018F417834}" dt="2024-02-08T05:10:21.254" v="21" actId="478"/>
          <ac:grpSpMkLst>
            <pc:docMk/>
            <pc:sldMk cId="509033882" sldId="305"/>
            <ac:grpSpMk id="25" creationId="{23E92181-2A57-00EA-E6FD-EA874EB34F5C}"/>
          </ac:grpSpMkLst>
        </pc:grpChg>
        <pc:grpChg chg="del">
          <ac:chgData name="Hashimoto, Chie / 橋本　知依" userId="d974ff01-1f92-419a-ba7c-6fd3fb8463af" providerId="ADAL" clId="{7F15A138-B919-4505-9D5E-BC018F417834}" dt="2024-02-08T05:10:20.679" v="20" actId="478"/>
          <ac:grpSpMkLst>
            <pc:docMk/>
            <pc:sldMk cId="509033882" sldId="305"/>
            <ac:grpSpMk id="26" creationId="{53854002-1476-A643-1AF9-606AFEF39DE1}"/>
          </ac:grpSpMkLst>
        </pc:grpChg>
        <pc:graphicFrameChg chg="mod modGraphic">
          <ac:chgData name="Hashimoto, Chie / 橋本　知依" userId="d974ff01-1f92-419a-ba7c-6fd3fb8463af" providerId="ADAL" clId="{7F15A138-B919-4505-9D5E-BC018F417834}" dt="2024-02-08T05:26:25.325" v="237" actId="14734"/>
          <ac:graphicFrameMkLst>
            <pc:docMk/>
            <pc:sldMk cId="509033882" sldId="305"/>
            <ac:graphicFrameMk id="14" creationId="{BAB5485D-46A9-1795-D8EB-5412EF3D411B}"/>
          </ac:graphicFrameMkLst>
        </pc:graphicFrameChg>
        <pc:picChg chg="add mod">
          <ac:chgData name="Hashimoto, Chie / 橋本　知依" userId="d974ff01-1f92-419a-ba7c-6fd3fb8463af" providerId="ADAL" clId="{7F15A138-B919-4505-9D5E-BC018F417834}" dt="2024-02-08T05:27:11.761" v="243" actId="14100"/>
          <ac:picMkLst>
            <pc:docMk/>
            <pc:sldMk cId="509033882" sldId="305"/>
            <ac:picMk id="5" creationId="{5432BC67-8852-865D-0E99-B85F11E133E1}"/>
          </ac:picMkLst>
        </pc:picChg>
        <pc:picChg chg="del">
          <ac:chgData name="Hashimoto, Chie / 橋本　知依" userId="d974ff01-1f92-419a-ba7c-6fd3fb8463af" providerId="ADAL" clId="{7F15A138-B919-4505-9D5E-BC018F417834}" dt="2024-02-08T05:10:22.879" v="22" actId="478"/>
          <ac:picMkLst>
            <pc:docMk/>
            <pc:sldMk cId="509033882" sldId="305"/>
            <ac:picMk id="30" creationId="{66CF92FB-9E89-03C3-2DA3-8664EC186E59}"/>
          </ac:picMkLst>
        </pc:picChg>
      </pc:sldChg>
      <pc:sldChg chg="addSp delSp modSp mod">
        <pc:chgData name="Hashimoto, Chie / 橋本　知依" userId="d974ff01-1f92-419a-ba7c-6fd3fb8463af" providerId="ADAL" clId="{7F15A138-B919-4505-9D5E-BC018F417834}" dt="2024-02-08T05:56:19.818" v="1434" actId="20577"/>
        <pc:sldMkLst>
          <pc:docMk/>
          <pc:sldMk cId="546968355" sldId="339"/>
        </pc:sldMkLst>
        <pc:spChg chg="add del">
          <ac:chgData name="Hashimoto, Chie / 橋本　知依" userId="d974ff01-1f92-419a-ba7c-6fd3fb8463af" providerId="ADAL" clId="{7F15A138-B919-4505-9D5E-BC018F417834}" dt="2024-02-08T05:34:03.304" v="553" actId="22"/>
          <ac:spMkLst>
            <pc:docMk/>
            <pc:sldMk cId="546968355" sldId="339"/>
            <ac:spMk id="3" creationId="{36238675-7DF9-F9C9-767B-FDA39676797F}"/>
          </ac:spMkLst>
        </pc:spChg>
        <pc:spChg chg="add">
          <ac:chgData name="Hashimoto, Chie / 橋本　知依" userId="d974ff01-1f92-419a-ba7c-6fd3fb8463af" providerId="ADAL" clId="{7F15A138-B919-4505-9D5E-BC018F417834}" dt="2024-02-08T05:34:08.474" v="554"/>
          <ac:spMkLst>
            <pc:docMk/>
            <pc:sldMk cId="546968355" sldId="339"/>
            <ac:spMk id="4" creationId="{45D75FA4-FD42-E915-02C4-8D138B4AF2AC}"/>
          </ac:spMkLst>
        </pc:spChg>
        <pc:graphicFrameChg chg="mod modGraphic">
          <ac:chgData name="Hashimoto, Chie / 橋本　知依" userId="d974ff01-1f92-419a-ba7c-6fd3fb8463af" providerId="ADAL" clId="{7F15A138-B919-4505-9D5E-BC018F417834}" dt="2024-02-08T05:56:19.818" v="1434" actId="20577"/>
          <ac:graphicFrameMkLst>
            <pc:docMk/>
            <pc:sldMk cId="546968355" sldId="339"/>
            <ac:graphicFrameMk id="8" creationId="{07219AAD-97A6-3628-5ADC-E4FDDF648FDB}"/>
          </ac:graphicFrameMkLst>
        </pc:graphicFrameChg>
        <pc:picChg chg="add mod modCrop">
          <ac:chgData name="Hashimoto, Chie / 橋本　知依" userId="d974ff01-1f92-419a-ba7c-6fd3fb8463af" providerId="ADAL" clId="{7F15A138-B919-4505-9D5E-BC018F417834}" dt="2024-02-08T05:34:35.443" v="560" actId="14100"/>
          <ac:picMkLst>
            <pc:docMk/>
            <pc:sldMk cId="546968355" sldId="339"/>
            <ac:picMk id="7" creationId="{A86934C4-DF7A-4199-78ED-BD0F45D32770}"/>
          </ac:picMkLst>
        </pc:picChg>
        <pc:picChg chg="add del">
          <ac:chgData name="Hashimoto, Chie / 橋本　知依" userId="d974ff01-1f92-419a-ba7c-6fd3fb8463af" providerId="ADAL" clId="{7F15A138-B919-4505-9D5E-BC018F417834}" dt="2024-02-08T05:35:54.494" v="615" actId="22"/>
          <ac:picMkLst>
            <pc:docMk/>
            <pc:sldMk cId="546968355" sldId="339"/>
            <ac:picMk id="10" creationId="{38A95255-B345-21C4-5A6D-49F0DDCEF454}"/>
          </ac:picMkLst>
        </pc:picChg>
        <pc:picChg chg="add mod modCrop">
          <ac:chgData name="Hashimoto, Chie / 橋本　知依" userId="d974ff01-1f92-419a-ba7c-6fd3fb8463af" providerId="ADAL" clId="{7F15A138-B919-4505-9D5E-BC018F417834}" dt="2024-02-08T05:36:10.186" v="619" actId="1076"/>
          <ac:picMkLst>
            <pc:docMk/>
            <pc:sldMk cId="546968355" sldId="339"/>
            <ac:picMk id="12" creationId="{BBA58139-9FCB-8392-A960-776615A2DEF8}"/>
          </ac:picMkLst>
        </pc:picChg>
        <pc:picChg chg="del">
          <ac:chgData name="Hashimoto, Chie / 橋本　知依" userId="d974ff01-1f92-419a-ba7c-6fd3fb8463af" providerId="ADAL" clId="{7F15A138-B919-4505-9D5E-BC018F417834}" dt="2024-02-08T05:32:36.712" v="405" actId="478"/>
          <ac:picMkLst>
            <pc:docMk/>
            <pc:sldMk cId="546968355" sldId="339"/>
            <ac:picMk id="14" creationId="{098B87A0-C5FB-009B-A5CE-831A45DAF5CA}"/>
          </ac:picMkLst>
        </pc:picChg>
        <pc:picChg chg="del">
          <ac:chgData name="Hashimoto, Chie / 橋本　知依" userId="d974ff01-1f92-419a-ba7c-6fd3fb8463af" providerId="ADAL" clId="{7F15A138-B919-4505-9D5E-BC018F417834}" dt="2024-02-08T05:32:37.197" v="406" actId="478"/>
          <ac:picMkLst>
            <pc:docMk/>
            <pc:sldMk cId="546968355" sldId="339"/>
            <ac:picMk id="16" creationId="{19CDC18D-9914-2842-A205-6410651D9E02}"/>
          </ac:picMkLst>
        </pc:picChg>
      </pc:sldChg>
      <pc:sldChg chg="addSp delSp modSp mod">
        <pc:chgData name="Hashimoto, Chie / 橋本　知依" userId="d974ff01-1f92-419a-ba7c-6fd3fb8463af" providerId="ADAL" clId="{7F15A138-B919-4505-9D5E-BC018F417834}" dt="2024-02-08T06:14:43.078" v="1873" actId="1076"/>
        <pc:sldMkLst>
          <pc:docMk/>
          <pc:sldMk cId="736235912" sldId="342"/>
        </pc:sldMkLst>
        <pc:spChg chg="del">
          <ac:chgData name="Hashimoto, Chie / 橋本　知依" userId="d974ff01-1f92-419a-ba7c-6fd3fb8463af" providerId="ADAL" clId="{7F15A138-B919-4505-9D5E-BC018F417834}" dt="2024-02-08T05:27:28.497" v="250" actId="478"/>
          <ac:spMkLst>
            <pc:docMk/>
            <pc:sldMk cId="736235912" sldId="342"/>
            <ac:spMk id="10" creationId="{4F8E0255-8316-1242-1704-51D333FBC6EC}"/>
          </ac:spMkLst>
        </pc:spChg>
        <pc:spChg chg="del">
          <ac:chgData name="Hashimoto, Chie / 橋本　知依" userId="d974ff01-1f92-419a-ba7c-6fd3fb8463af" providerId="ADAL" clId="{7F15A138-B919-4505-9D5E-BC018F417834}" dt="2024-02-08T05:27:29.122" v="251" actId="478"/>
          <ac:spMkLst>
            <pc:docMk/>
            <pc:sldMk cId="736235912" sldId="342"/>
            <ac:spMk id="11" creationId="{7C320BCB-85E8-5CCC-D123-6373A6F77FA0}"/>
          </ac:spMkLst>
        </pc:spChg>
        <pc:spChg chg="del mod">
          <ac:chgData name="Hashimoto, Chie / 橋本　知依" userId="d974ff01-1f92-419a-ba7c-6fd3fb8463af" providerId="ADAL" clId="{7F15A138-B919-4505-9D5E-BC018F417834}" dt="2024-02-08T05:30:38.502" v="394" actId="478"/>
          <ac:spMkLst>
            <pc:docMk/>
            <pc:sldMk cId="736235912" sldId="342"/>
            <ac:spMk id="12" creationId="{4619A122-54A9-D9EE-8550-824A8200F618}"/>
          </ac:spMkLst>
        </pc:spChg>
        <pc:spChg chg="add mod">
          <ac:chgData name="Hashimoto, Chie / 橋本　知依" userId="d974ff01-1f92-419a-ba7c-6fd3fb8463af" providerId="ADAL" clId="{7F15A138-B919-4505-9D5E-BC018F417834}" dt="2024-02-08T06:14:41.113" v="1872" actId="1076"/>
          <ac:spMkLst>
            <pc:docMk/>
            <pc:sldMk cId="736235912" sldId="342"/>
            <ac:spMk id="16" creationId="{E0CE0C75-C4BB-DACC-A26B-0618908B668C}"/>
          </ac:spMkLst>
        </pc:spChg>
        <pc:spChg chg="add mod">
          <ac:chgData name="Hashimoto, Chie / 橋本　知依" userId="d974ff01-1f92-419a-ba7c-6fd3fb8463af" providerId="ADAL" clId="{7F15A138-B919-4505-9D5E-BC018F417834}" dt="2024-02-08T06:14:43.078" v="1873" actId="1076"/>
          <ac:spMkLst>
            <pc:docMk/>
            <pc:sldMk cId="736235912" sldId="342"/>
            <ac:spMk id="20" creationId="{9F2FBAD2-080F-CF6B-20A4-0AF408D8A955}"/>
          </ac:spMkLst>
        </pc:spChg>
        <pc:grpChg chg="del">
          <ac:chgData name="Hashimoto, Chie / 橋本　知依" userId="d974ff01-1f92-419a-ba7c-6fd3fb8463af" providerId="ADAL" clId="{7F15A138-B919-4505-9D5E-BC018F417834}" dt="2024-02-08T05:30:35.923" v="393" actId="478"/>
          <ac:grpSpMkLst>
            <pc:docMk/>
            <pc:sldMk cId="736235912" sldId="342"/>
            <ac:grpSpMk id="13" creationId="{E116641A-D37A-4DA2-16AC-0907BC3A5FB1}"/>
          </ac:grpSpMkLst>
        </pc:grpChg>
        <pc:graphicFrameChg chg="mod modGraphic">
          <ac:chgData name="Hashimoto, Chie / 橋本　知依" userId="d974ff01-1f92-419a-ba7c-6fd3fb8463af" providerId="ADAL" clId="{7F15A138-B919-4505-9D5E-BC018F417834}" dt="2024-02-08T06:14:28.871" v="1868" actId="20577"/>
          <ac:graphicFrameMkLst>
            <pc:docMk/>
            <pc:sldMk cId="736235912" sldId="342"/>
            <ac:graphicFrameMk id="8" creationId="{07219AAD-97A6-3628-5ADC-E4FDDF648FDB}"/>
          </ac:graphicFrameMkLst>
        </pc:graphicFrameChg>
        <pc:picChg chg="add mod modCrop">
          <ac:chgData name="Hashimoto, Chie / 橋本　知依" userId="d974ff01-1f92-419a-ba7c-6fd3fb8463af" providerId="ADAL" clId="{7F15A138-B919-4505-9D5E-BC018F417834}" dt="2024-02-08T06:00:47.393" v="1630" actId="1076"/>
          <ac:picMkLst>
            <pc:docMk/>
            <pc:sldMk cId="736235912" sldId="342"/>
            <ac:picMk id="3" creationId="{07566804-C862-62CE-1026-5AE9E21E5E6B}"/>
          </ac:picMkLst>
        </pc:picChg>
        <pc:picChg chg="del">
          <ac:chgData name="Hashimoto, Chie / 橋本　知依" userId="d974ff01-1f92-419a-ba7c-6fd3fb8463af" providerId="ADAL" clId="{7F15A138-B919-4505-9D5E-BC018F417834}" dt="2024-02-08T05:27:22.824" v="247" actId="478"/>
          <ac:picMkLst>
            <pc:docMk/>
            <pc:sldMk cId="736235912" sldId="342"/>
            <ac:picMk id="4" creationId="{3D597090-9E52-7D4E-082E-DD7F8D27EE99}"/>
          </ac:picMkLst>
        </pc:picChg>
        <pc:picChg chg="add mod modCrop">
          <ac:chgData name="Hashimoto, Chie / 橋本　知依" userId="d974ff01-1f92-419a-ba7c-6fd3fb8463af" providerId="ADAL" clId="{7F15A138-B919-4505-9D5E-BC018F417834}" dt="2024-02-08T06:14:36.919" v="1870" actId="14100"/>
          <ac:picMkLst>
            <pc:docMk/>
            <pc:sldMk cId="736235912" sldId="342"/>
            <ac:picMk id="7" creationId="{4F76B644-6EEB-A530-70CB-92203817D466}"/>
          </ac:picMkLst>
        </pc:picChg>
        <pc:picChg chg="del">
          <ac:chgData name="Hashimoto, Chie / 橋本　知依" userId="d974ff01-1f92-419a-ba7c-6fd3fb8463af" providerId="ADAL" clId="{7F15A138-B919-4505-9D5E-BC018F417834}" dt="2024-02-08T05:27:23.217" v="248" actId="478"/>
          <ac:picMkLst>
            <pc:docMk/>
            <pc:sldMk cId="736235912" sldId="342"/>
            <ac:picMk id="9" creationId="{03F62AD0-59A2-1D32-1461-182CCC678923}"/>
          </ac:picMkLst>
        </pc:picChg>
        <pc:cxnChg chg="add mod">
          <ac:chgData name="Hashimoto, Chie / 橋本　知依" userId="d974ff01-1f92-419a-ba7c-6fd3fb8463af" providerId="ADAL" clId="{7F15A138-B919-4505-9D5E-BC018F417834}" dt="2024-02-08T06:14:41.113" v="1872" actId="1076"/>
          <ac:cxnSpMkLst>
            <pc:docMk/>
            <pc:sldMk cId="736235912" sldId="342"/>
            <ac:cxnSpMk id="18" creationId="{21DFC306-7C86-D2FE-8639-AEC512C8F842}"/>
          </ac:cxnSpMkLst>
        </pc:cxnChg>
      </pc:sldChg>
      <pc:sldChg chg="delSp modSp mod">
        <pc:chgData name="Hashimoto, Chie / 橋本　知依" userId="d974ff01-1f92-419a-ba7c-6fd3fb8463af" providerId="ADAL" clId="{7F15A138-B919-4505-9D5E-BC018F417834}" dt="2024-02-08T05:56:20.706" v="1435" actId="20577"/>
        <pc:sldMkLst>
          <pc:docMk/>
          <pc:sldMk cId="2738866523" sldId="343"/>
        </pc:sldMkLst>
        <pc:spChg chg="del">
          <ac:chgData name="Hashimoto, Chie / 橋本　知依" userId="d974ff01-1f92-419a-ba7c-6fd3fb8463af" providerId="ADAL" clId="{7F15A138-B919-4505-9D5E-BC018F417834}" dt="2024-02-08T05:36:16.506" v="621" actId="478"/>
          <ac:spMkLst>
            <pc:docMk/>
            <pc:sldMk cId="2738866523" sldId="343"/>
            <ac:spMk id="4" creationId="{268FBB9C-1999-243B-31B8-E09191C5BD54}"/>
          </ac:spMkLst>
        </pc:spChg>
        <pc:graphicFrameChg chg="mod modGraphic">
          <ac:chgData name="Hashimoto, Chie / 橋本　知依" userId="d974ff01-1f92-419a-ba7c-6fd3fb8463af" providerId="ADAL" clId="{7F15A138-B919-4505-9D5E-BC018F417834}" dt="2024-02-08T05:56:20.706" v="1435" actId="20577"/>
          <ac:graphicFrameMkLst>
            <pc:docMk/>
            <pc:sldMk cId="2738866523" sldId="343"/>
            <ac:graphicFrameMk id="8" creationId="{07219AAD-97A6-3628-5ADC-E4FDDF648FDB}"/>
          </ac:graphicFrameMkLst>
        </pc:graphicFrameChg>
        <pc:picChg chg="del">
          <ac:chgData name="Hashimoto, Chie / 橋本　知依" userId="d974ff01-1f92-419a-ba7c-6fd3fb8463af" providerId="ADAL" clId="{7F15A138-B919-4505-9D5E-BC018F417834}" dt="2024-02-08T05:36:15.750" v="620" actId="478"/>
          <ac:picMkLst>
            <pc:docMk/>
            <pc:sldMk cId="2738866523" sldId="343"/>
            <ac:picMk id="3" creationId="{A5A27EB6-2E9C-1231-376B-EA32CB8347DC}"/>
          </ac:picMkLst>
        </pc:picChg>
      </pc:sldChg>
      <pc:sldChg chg="addSp delSp modSp add mod">
        <pc:chgData name="Hashimoto, Chie / 橋本　知依" userId="d974ff01-1f92-419a-ba7c-6fd3fb8463af" providerId="ADAL" clId="{7F15A138-B919-4505-9D5E-BC018F417834}" dt="2024-02-08T06:17:32.167" v="1881" actId="20577"/>
        <pc:sldMkLst>
          <pc:docMk/>
          <pc:sldMk cId="2695599913" sldId="344"/>
        </pc:sldMkLst>
        <pc:spChg chg="add mod">
          <ac:chgData name="Hashimoto, Chie / 橋本　知依" userId="d974ff01-1f92-419a-ba7c-6fd3fb8463af" providerId="ADAL" clId="{7F15A138-B919-4505-9D5E-BC018F417834}" dt="2024-02-08T05:55:31.923" v="1425" actId="14100"/>
          <ac:spMkLst>
            <pc:docMk/>
            <pc:sldMk cId="2695599913" sldId="344"/>
            <ac:spMk id="5" creationId="{75AA1736-9380-707E-E418-5B0AAE245FDC}"/>
          </ac:spMkLst>
        </pc:spChg>
        <pc:spChg chg="del">
          <ac:chgData name="Hashimoto, Chie / 橋本　知依" userId="d974ff01-1f92-419a-ba7c-6fd3fb8463af" providerId="ADAL" clId="{7F15A138-B919-4505-9D5E-BC018F417834}" dt="2024-02-08T05:30:55.728" v="404" actId="478"/>
          <ac:spMkLst>
            <pc:docMk/>
            <pc:sldMk cId="2695599913" sldId="344"/>
            <ac:spMk id="12" creationId="{4619A122-54A9-D9EE-8550-824A8200F618}"/>
          </ac:spMkLst>
        </pc:spChg>
        <pc:grpChg chg="del">
          <ac:chgData name="Hashimoto, Chie / 橋本　知依" userId="d974ff01-1f92-419a-ba7c-6fd3fb8463af" providerId="ADAL" clId="{7F15A138-B919-4505-9D5E-BC018F417834}" dt="2024-02-08T05:30:46.517" v="397" actId="478"/>
          <ac:grpSpMkLst>
            <pc:docMk/>
            <pc:sldMk cId="2695599913" sldId="344"/>
            <ac:grpSpMk id="13" creationId="{E116641A-D37A-4DA2-16AC-0907BC3A5FB1}"/>
          </ac:grpSpMkLst>
        </pc:grpChg>
        <pc:graphicFrameChg chg="mod modGraphic">
          <ac:chgData name="Hashimoto, Chie / 橋本　知依" userId="d974ff01-1f92-419a-ba7c-6fd3fb8463af" providerId="ADAL" clId="{7F15A138-B919-4505-9D5E-BC018F417834}" dt="2024-02-08T06:17:32.167" v="1881" actId="20577"/>
          <ac:graphicFrameMkLst>
            <pc:docMk/>
            <pc:sldMk cId="2695599913" sldId="344"/>
            <ac:graphicFrameMk id="8" creationId="{07219AAD-97A6-3628-5ADC-E4FDDF648FDB}"/>
          </ac:graphicFrameMkLst>
        </pc:graphicFrameChg>
        <pc:picChg chg="del">
          <ac:chgData name="Hashimoto, Chie / 橋本　知依" userId="d974ff01-1f92-419a-ba7c-6fd3fb8463af" providerId="ADAL" clId="{7F15A138-B919-4505-9D5E-BC018F417834}" dt="2024-02-08T05:30:47.492" v="398" actId="478"/>
          <ac:picMkLst>
            <pc:docMk/>
            <pc:sldMk cId="2695599913" sldId="344"/>
            <ac:picMk id="3" creationId="{07566804-C862-62CE-1026-5AE9E21E5E6B}"/>
          </ac:picMkLst>
        </pc:picChg>
        <pc:picChg chg="add mod modCrop">
          <ac:chgData name="Hashimoto, Chie / 橋本　知依" userId="d974ff01-1f92-419a-ba7c-6fd3fb8463af" providerId="ADAL" clId="{7F15A138-B919-4505-9D5E-BC018F417834}" dt="2024-02-08T05:55:16.398" v="1421" actId="732"/>
          <ac:picMkLst>
            <pc:docMk/>
            <pc:sldMk cId="2695599913" sldId="344"/>
            <ac:picMk id="4" creationId="{8E27BF61-BEDB-07AA-B5D8-55D8EF4F2FBE}"/>
          </ac:picMkLst>
        </pc:picChg>
      </pc:sldChg>
    </pc:docChg>
  </pc:docChgLst>
  <pc:docChgLst>
    <pc:chgData name="Hashimoto, Chie / 橋本　知依" userId="d974ff01-1f92-419a-ba7c-6fd3fb8463af" providerId="ADAL" clId="{A94DE872-B438-4758-9E9D-1152B4BFB80C}"/>
    <pc:docChg chg="custSel addSld modSld">
      <pc:chgData name="Hashimoto, Chie / 橋本　知依" userId="d974ff01-1f92-419a-ba7c-6fd3fb8463af" providerId="ADAL" clId="{A94DE872-B438-4758-9E9D-1152B4BFB80C}" dt="2024-03-05T04:38:52.023" v="683" actId="20577"/>
      <pc:docMkLst>
        <pc:docMk/>
      </pc:docMkLst>
      <pc:sldChg chg="modSp mod">
        <pc:chgData name="Hashimoto, Chie / 橋本　知依" userId="d974ff01-1f92-419a-ba7c-6fd3fb8463af" providerId="ADAL" clId="{A94DE872-B438-4758-9E9D-1152B4BFB80C}" dt="2024-03-05T04:35:09.938" v="547" actId="20577"/>
        <pc:sldMkLst>
          <pc:docMk/>
          <pc:sldMk cId="3840699567" sldId="303"/>
        </pc:sldMkLst>
        <pc:spChg chg="mod">
          <ac:chgData name="Hashimoto, Chie / 橋本　知依" userId="d974ff01-1f92-419a-ba7c-6fd3fb8463af" providerId="ADAL" clId="{A94DE872-B438-4758-9E9D-1152B4BFB80C}" dt="2024-03-05T04:35:09.938" v="547" actId="20577"/>
          <ac:spMkLst>
            <pc:docMk/>
            <pc:sldMk cId="3840699567" sldId="303"/>
            <ac:spMk id="3" creationId="{530A82E1-8E0D-434A-9DF4-7C2ABD1A07A1}"/>
          </ac:spMkLst>
        </pc:spChg>
      </pc:sldChg>
      <pc:sldChg chg="addSp delSp modSp mod">
        <pc:chgData name="Hashimoto, Chie / 橋本　知依" userId="d974ff01-1f92-419a-ba7c-6fd3fb8463af" providerId="ADAL" clId="{A94DE872-B438-4758-9E9D-1152B4BFB80C}" dt="2024-03-05T04:35:15.345" v="552" actId="20577"/>
        <pc:sldMkLst>
          <pc:docMk/>
          <pc:sldMk cId="509033882" sldId="305"/>
        </pc:sldMkLst>
        <pc:spChg chg="add mod">
          <ac:chgData name="Hashimoto, Chie / 橋本　知依" userId="d974ff01-1f92-419a-ba7c-6fd3fb8463af" providerId="ADAL" clId="{A94DE872-B438-4758-9E9D-1152B4BFB80C}" dt="2024-02-26T07:31:03.800" v="39"/>
          <ac:spMkLst>
            <pc:docMk/>
            <pc:sldMk cId="509033882" sldId="305"/>
            <ac:spMk id="4" creationId="{0BAC4705-7B06-A8CF-7CDD-787E668BA01C}"/>
          </ac:spMkLst>
        </pc:spChg>
        <pc:spChg chg="mod">
          <ac:chgData name="Hashimoto, Chie / 橋本　知依" userId="d974ff01-1f92-419a-ba7c-6fd3fb8463af" providerId="ADAL" clId="{A94DE872-B438-4758-9E9D-1152B4BFB80C}" dt="2024-03-05T04:35:15.345" v="552" actId="20577"/>
          <ac:spMkLst>
            <pc:docMk/>
            <pc:sldMk cId="509033882" sldId="305"/>
            <ac:spMk id="6" creationId="{531B4B9D-12EA-4BC5-4859-8E23CDDB1A22}"/>
          </ac:spMkLst>
        </pc:spChg>
        <pc:spChg chg="add del mod">
          <ac:chgData name="Hashimoto, Chie / 橋本　知依" userId="d974ff01-1f92-419a-ba7c-6fd3fb8463af" providerId="ADAL" clId="{A94DE872-B438-4758-9E9D-1152B4BFB80C}" dt="2024-02-26T07:34:53.298" v="46" actId="478"/>
          <ac:spMkLst>
            <pc:docMk/>
            <pc:sldMk cId="509033882" sldId="305"/>
            <ac:spMk id="8" creationId="{C3D35C15-46E7-7AB7-7F04-52E31FC56361}"/>
          </ac:spMkLst>
        </pc:spChg>
      </pc:sldChg>
      <pc:sldChg chg="addSp delSp modSp mod">
        <pc:chgData name="Hashimoto, Chie / 橋本　知依" userId="d974ff01-1f92-419a-ba7c-6fd3fb8463af" providerId="ADAL" clId="{A94DE872-B438-4758-9E9D-1152B4BFB80C}" dt="2024-02-26T07:35:19.920" v="61" actId="20577"/>
        <pc:sldMkLst>
          <pc:docMk/>
          <pc:sldMk cId="546968355" sldId="339"/>
        </pc:sldMkLst>
        <pc:spChg chg="add del mod">
          <ac:chgData name="Hashimoto, Chie / 橋本　知依" userId="d974ff01-1f92-419a-ba7c-6fd3fb8463af" providerId="ADAL" clId="{A94DE872-B438-4758-9E9D-1152B4BFB80C}" dt="2024-02-26T07:34:58.008" v="50" actId="478"/>
          <ac:spMkLst>
            <pc:docMk/>
            <pc:sldMk cId="546968355" sldId="339"/>
            <ac:spMk id="2" creationId="{C8B25006-EC06-93B9-334A-09CE4A65B23E}"/>
          </ac:spMkLst>
        </pc:spChg>
        <pc:spChg chg="add del mod">
          <ac:chgData name="Hashimoto, Chie / 橋本　知依" userId="d974ff01-1f92-419a-ba7c-6fd3fb8463af" providerId="ADAL" clId="{A94DE872-B438-4758-9E9D-1152B4BFB80C}" dt="2024-02-26T07:34:58.628" v="51" actId="478"/>
          <ac:spMkLst>
            <pc:docMk/>
            <pc:sldMk cId="546968355" sldId="339"/>
            <ac:spMk id="3" creationId="{6ED1490F-5920-CECB-1E1D-87C6A465FF22}"/>
          </ac:spMkLst>
        </pc:spChg>
        <pc:graphicFrameChg chg="modGraphic">
          <ac:chgData name="Hashimoto, Chie / 橋本　知依" userId="d974ff01-1f92-419a-ba7c-6fd3fb8463af" providerId="ADAL" clId="{A94DE872-B438-4758-9E9D-1152B4BFB80C}" dt="2024-02-26T07:35:19.920" v="61" actId="20577"/>
          <ac:graphicFrameMkLst>
            <pc:docMk/>
            <pc:sldMk cId="546968355" sldId="339"/>
            <ac:graphicFrameMk id="8" creationId="{07219AAD-97A6-3628-5ADC-E4FDDF648FDB}"/>
          </ac:graphicFrameMkLst>
        </pc:graphicFrameChg>
      </pc:sldChg>
      <pc:sldChg chg="addSp delSp modSp mod">
        <pc:chgData name="Hashimoto, Chie / 橋本　知依" userId="d974ff01-1f92-419a-ba7c-6fd3fb8463af" providerId="ADAL" clId="{A94DE872-B438-4758-9E9D-1152B4BFB80C}" dt="2024-02-26T07:34:55.427" v="48" actId="478"/>
        <pc:sldMkLst>
          <pc:docMk/>
          <pc:sldMk cId="736235912" sldId="342"/>
        </pc:sldMkLst>
        <pc:spChg chg="add del mod">
          <ac:chgData name="Hashimoto, Chie / 橋本　知依" userId="d974ff01-1f92-419a-ba7c-6fd3fb8463af" providerId="ADAL" clId="{A94DE872-B438-4758-9E9D-1152B4BFB80C}" dt="2024-02-26T07:34:55.427" v="48" actId="478"/>
          <ac:spMkLst>
            <pc:docMk/>
            <pc:sldMk cId="736235912" sldId="342"/>
            <ac:spMk id="2" creationId="{1484A51E-920D-15A1-F793-6AE97CA86936}"/>
          </ac:spMkLst>
        </pc:spChg>
        <pc:spChg chg="add del mod">
          <ac:chgData name="Hashimoto, Chie / 橋本　知依" userId="d974ff01-1f92-419a-ba7c-6fd3fb8463af" providerId="ADAL" clId="{A94DE872-B438-4758-9E9D-1152B4BFB80C}" dt="2024-02-26T07:34:54.937" v="47" actId="478"/>
          <ac:spMkLst>
            <pc:docMk/>
            <pc:sldMk cId="736235912" sldId="342"/>
            <ac:spMk id="4" creationId="{930A22F5-567B-E2B1-9274-E3505249847F}"/>
          </ac:spMkLst>
        </pc:spChg>
      </pc:sldChg>
      <pc:sldChg chg="addSp delSp modSp mod">
        <pc:chgData name="Hashimoto, Chie / 橋本　知依" userId="d974ff01-1f92-419a-ba7c-6fd3fb8463af" providerId="ADAL" clId="{A94DE872-B438-4758-9E9D-1152B4BFB80C}" dt="2024-03-05T04:38:52.023" v="683" actId="20577"/>
        <pc:sldMkLst>
          <pc:docMk/>
          <pc:sldMk cId="2738866523" sldId="343"/>
        </pc:sldMkLst>
        <pc:spChg chg="add del mod">
          <ac:chgData name="Hashimoto, Chie / 橋本　知依" userId="d974ff01-1f92-419a-ba7c-6fd3fb8463af" providerId="ADAL" clId="{A94DE872-B438-4758-9E9D-1152B4BFB80C}" dt="2024-02-26T07:34:59.853" v="52" actId="478"/>
          <ac:spMkLst>
            <pc:docMk/>
            <pc:sldMk cId="2738866523" sldId="343"/>
            <ac:spMk id="2" creationId="{87ADB5D9-EC37-B7E5-3276-18775079D322}"/>
          </ac:spMkLst>
        </pc:spChg>
        <pc:graphicFrameChg chg="mod modGraphic">
          <ac:chgData name="Hashimoto, Chie / 橋本　知依" userId="d974ff01-1f92-419a-ba7c-6fd3fb8463af" providerId="ADAL" clId="{A94DE872-B438-4758-9E9D-1152B4BFB80C}" dt="2024-03-05T04:38:52.023" v="683" actId="20577"/>
          <ac:graphicFrameMkLst>
            <pc:docMk/>
            <pc:sldMk cId="2738866523" sldId="343"/>
            <ac:graphicFrameMk id="8" creationId="{07219AAD-97A6-3628-5ADC-E4FDDF648FDB}"/>
          </ac:graphicFrameMkLst>
        </pc:graphicFrameChg>
      </pc:sldChg>
      <pc:sldChg chg="addSp delSp modSp mod">
        <pc:chgData name="Hashimoto, Chie / 橋本　知依" userId="d974ff01-1f92-419a-ba7c-6fd3fb8463af" providerId="ADAL" clId="{A94DE872-B438-4758-9E9D-1152B4BFB80C}" dt="2024-02-26T07:34:56.930" v="49" actId="478"/>
        <pc:sldMkLst>
          <pc:docMk/>
          <pc:sldMk cId="2695599913" sldId="344"/>
        </pc:sldMkLst>
        <pc:spChg chg="add del mod">
          <ac:chgData name="Hashimoto, Chie / 橋本　知依" userId="d974ff01-1f92-419a-ba7c-6fd3fb8463af" providerId="ADAL" clId="{A94DE872-B438-4758-9E9D-1152B4BFB80C}" dt="2024-02-26T07:34:56.930" v="49" actId="478"/>
          <ac:spMkLst>
            <pc:docMk/>
            <pc:sldMk cId="2695599913" sldId="344"/>
            <ac:spMk id="2" creationId="{39D69D6D-089D-5B20-F974-36D7B5C8FA42}"/>
          </ac:spMkLst>
        </pc:spChg>
      </pc:sldChg>
      <pc:sldChg chg="addSp delSp modSp add mod">
        <pc:chgData name="Hashimoto, Chie / 橋本　知依" userId="d974ff01-1f92-419a-ba7c-6fd3fb8463af" providerId="ADAL" clId="{A94DE872-B438-4758-9E9D-1152B4BFB80C}" dt="2024-02-26T07:41:19.293" v="538" actId="14100"/>
        <pc:sldMkLst>
          <pc:docMk/>
          <pc:sldMk cId="806417133" sldId="345"/>
        </pc:sldMkLst>
        <pc:spChg chg="del">
          <ac:chgData name="Hashimoto, Chie / 橋本　知依" userId="d974ff01-1f92-419a-ba7c-6fd3fb8463af" providerId="ADAL" clId="{A94DE872-B438-4758-9E9D-1152B4BFB80C}" dt="2024-02-26T07:35:27.278" v="65" actId="478"/>
          <ac:spMkLst>
            <pc:docMk/>
            <pc:sldMk cId="806417133" sldId="345"/>
            <ac:spMk id="5" creationId="{32412DDA-274E-EE10-7E82-928BBB9DACD3}"/>
          </ac:spMkLst>
        </pc:spChg>
        <pc:spChg chg="add mod">
          <ac:chgData name="Hashimoto, Chie / 橋本　知依" userId="d974ff01-1f92-419a-ba7c-6fd3fb8463af" providerId="ADAL" clId="{A94DE872-B438-4758-9E9D-1152B4BFB80C}" dt="2024-02-26T07:40:48.249" v="525" actId="1035"/>
          <ac:spMkLst>
            <pc:docMk/>
            <pc:sldMk cId="806417133" sldId="345"/>
            <ac:spMk id="10" creationId="{9ED0F729-C6BC-656A-B9F9-9F861CCFCC40}"/>
          </ac:spMkLst>
        </pc:spChg>
        <pc:spChg chg="add mod">
          <ac:chgData name="Hashimoto, Chie / 橋本　知依" userId="d974ff01-1f92-419a-ba7c-6fd3fb8463af" providerId="ADAL" clId="{A94DE872-B438-4758-9E9D-1152B4BFB80C}" dt="2024-02-26T07:40:52.488" v="528" actId="14100"/>
          <ac:spMkLst>
            <pc:docMk/>
            <pc:sldMk cId="806417133" sldId="345"/>
            <ac:spMk id="13" creationId="{6AAC4F23-E66A-CD7F-6981-8BE68013AC48}"/>
          </ac:spMkLst>
        </pc:spChg>
        <pc:spChg chg="add mod">
          <ac:chgData name="Hashimoto, Chie / 橋本　知依" userId="d974ff01-1f92-419a-ba7c-6fd3fb8463af" providerId="ADAL" clId="{A94DE872-B438-4758-9E9D-1152B4BFB80C}" dt="2024-02-26T07:41:11.141" v="534" actId="14100"/>
          <ac:spMkLst>
            <pc:docMk/>
            <pc:sldMk cId="806417133" sldId="345"/>
            <ac:spMk id="16" creationId="{DBDA488E-5131-80C8-1B14-28FECF78BEDA}"/>
          </ac:spMkLst>
        </pc:spChg>
        <pc:graphicFrameChg chg="mod modGraphic">
          <ac:chgData name="Hashimoto, Chie / 橋本　知依" userId="d974ff01-1f92-419a-ba7c-6fd3fb8463af" providerId="ADAL" clId="{A94DE872-B438-4758-9E9D-1152B4BFB80C}" dt="2024-02-26T07:40:07.468" v="513" actId="20577"/>
          <ac:graphicFrameMkLst>
            <pc:docMk/>
            <pc:sldMk cId="806417133" sldId="345"/>
            <ac:graphicFrameMk id="8" creationId="{D4815352-DF07-9837-480F-3548ADD520F1}"/>
          </ac:graphicFrameMkLst>
        </pc:graphicFrameChg>
        <pc:picChg chg="add mod modCrop">
          <ac:chgData name="Hashimoto, Chie / 橋本　知依" userId="d974ff01-1f92-419a-ba7c-6fd3fb8463af" providerId="ADAL" clId="{A94DE872-B438-4758-9E9D-1152B4BFB80C}" dt="2024-02-26T07:40:11.161" v="514" actId="1076"/>
          <ac:picMkLst>
            <pc:docMk/>
            <pc:sldMk cId="806417133" sldId="345"/>
            <ac:picMk id="3" creationId="{44146C6F-A62A-1DBA-4F10-BE0F1F361F5F}"/>
          </ac:picMkLst>
        </pc:picChg>
        <pc:picChg chg="del">
          <ac:chgData name="Hashimoto, Chie / 橋本　知依" userId="d974ff01-1f92-419a-ba7c-6fd3fb8463af" providerId="ADAL" clId="{A94DE872-B438-4758-9E9D-1152B4BFB80C}" dt="2024-02-26T07:35:25.532" v="64" actId="478"/>
          <ac:picMkLst>
            <pc:docMk/>
            <pc:sldMk cId="806417133" sldId="345"/>
            <ac:picMk id="4" creationId="{86D087C5-A8DF-4BA3-4833-8AC88441384C}"/>
          </ac:picMkLst>
        </pc:picChg>
        <pc:picChg chg="add mod modCrop">
          <ac:chgData name="Hashimoto, Chie / 橋本　知依" userId="d974ff01-1f92-419a-ba7c-6fd3fb8463af" providerId="ADAL" clId="{A94DE872-B438-4758-9E9D-1152B4BFB80C}" dt="2024-02-26T07:40:18.348" v="515" actId="732"/>
          <ac:picMkLst>
            <pc:docMk/>
            <pc:sldMk cId="806417133" sldId="345"/>
            <ac:picMk id="9" creationId="{02E26E26-1EFA-644C-CBD0-4633315D4F1C}"/>
          </ac:picMkLst>
        </pc:picChg>
        <pc:cxnChg chg="add mod">
          <ac:chgData name="Hashimoto, Chie / 橋本　知依" userId="d974ff01-1f92-419a-ba7c-6fd3fb8463af" providerId="ADAL" clId="{A94DE872-B438-4758-9E9D-1152B4BFB80C}" dt="2024-02-26T07:40:57.100" v="531" actId="14100"/>
          <ac:cxnSpMkLst>
            <pc:docMk/>
            <pc:sldMk cId="806417133" sldId="345"/>
            <ac:cxnSpMk id="12" creationId="{88064063-F8EC-C4BA-B94D-2F6C56DEDEED}"/>
          </ac:cxnSpMkLst>
        </pc:cxnChg>
        <pc:cxnChg chg="add mod">
          <ac:chgData name="Hashimoto, Chie / 橋本　知依" userId="d974ff01-1f92-419a-ba7c-6fd3fb8463af" providerId="ADAL" clId="{A94DE872-B438-4758-9E9D-1152B4BFB80C}" dt="2024-02-26T07:41:19.293" v="538" actId="14100"/>
          <ac:cxnSpMkLst>
            <pc:docMk/>
            <pc:sldMk cId="806417133" sldId="345"/>
            <ac:cxnSpMk id="17" creationId="{7FA38459-0D08-C56D-AEAB-0BF943720775}"/>
          </ac:cxnSpMkLst>
        </pc:cxnChg>
      </pc:sldChg>
    </pc:docChg>
  </pc:docChgLst>
  <pc:docChgLst>
    <pc:chgData name="Hashimoto, Chie / 橋本　知依" userId="d974ff01-1f92-419a-ba7c-6fd3fb8463af" providerId="ADAL" clId="{A3CCF48D-4367-40F2-8661-DD8B18CF18A2}"/>
    <pc:docChg chg="undo redo custSel addSld delSld modSld sldOrd">
      <pc:chgData name="Hashimoto, Chie / 橋本　知依" userId="d974ff01-1f92-419a-ba7c-6fd3fb8463af" providerId="ADAL" clId="{A3CCF48D-4367-40F2-8661-DD8B18CF18A2}" dt="2023-12-19T05:53:16.651" v="5880" actId="13926"/>
      <pc:docMkLst>
        <pc:docMk/>
      </pc:docMkLst>
      <pc:sldChg chg="modSp mod">
        <pc:chgData name="Hashimoto, Chie / 橋本　知依" userId="d974ff01-1f92-419a-ba7c-6fd3fb8463af" providerId="ADAL" clId="{A3CCF48D-4367-40F2-8661-DD8B18CF18A2}" dt="2023-12-18T06:47:37.555" v="5784" actId="20577"/>
        <pc:sldMkLst>
          <pc:docMk/>
          <pc:sldMk cId="3840699567" sldId="303"/>
        </pc:sldMkLst>
        <pc:spChg chg="mod">
          <ac:chgData name="Hashimoto, Chie / 橋本　知依" userId="d974ff01-1f92-419a-ba7c-6fd3fb8463af" providerId="ADAL" clId="{A3CCF48D-4367-40F2-8661-DD8B18CF18A2}" dt="2023-12-18T06:47:37.555" v="5784" actId="20577"/>
          <ac:spMkLst>
            <pc:docMk/>
            <pc:sldMk cId="3840699567" sldId="303"/>
            <ac:spMk id="3" creationId="{530A82E1-8E0D-434A-9DF4-7C2ABD1A07A1}"/>
          </ac:spMkLst>
        </pc:spChg>
      </pc:sldChg>
      <pc:sldChg chg="addSp delSp modSp mod">
        <pc:chgData name="Hashimoto, Chie / 橋本　知依" userId="d974ff01-1f92-419a-ba7c-6fd3fb8463af" providerId="ADAL" clId="{A3CCF48D-4367-40F2-8661-DD8B18CF18A2}" dt="2023-12-18T06:51:58.100" v="5798" actId="20577"/>
        <pc:sldMkLst>
          <pc:docMk/>
          <pc:sldMk cId="509033882" sldId="305"/>
        </pc:sldMkLst>
        <pc:spChg chg="add del mod">
          <ac:chgData name="Hashimoto, Chie / 橋本　知依" userId="d974ff01-1f92-419a-ba7c-6fd3fb8463af" providerId="ADAL" clId="{A3CCF48D-4367-40F2-8661-DD8B18CF18A2}" dt="2023-11-22T05:51:23.325" v="787"/>
          <ac:spMkLst>
            <pc:docMk/>
            <pc:sldMk cId="509033882" sldId="305"/>
            <ac:spMk id="4" creationId="{E14055C1-E5D4-CC8F-D57F-87893F4ED232}"/>
          </ac:spMkLst>
        </pc:spChg>
        <pc:spChg chg="mod">
          <ac:chgData name="Hashimoto, Chie / 橋本　知依" userId="d974ff01-1f92-419a-ba7c-6fd3fb8463af" providerId="ADAL" clId="{A3CCF48D-4367-40F2-8661-DD8B18CF18A2}" dt="2023-12-18T06:47:42.981" v="5787" actId="20577"/>
          <ac:spMkLst>
            <pc:docMk/>
            <pc:sldMk cId="509033882" sldId="305"/>
            <ac:spMk id="6" creationId="{531B4B9D-12EA-4BC5-4859-8E23CDDB1A22}"/>
          </ac:spMkLst>
        </pc:spChg>
        <pc:spChg chg="add mod">
          <ac:chgData name="Hashimoto, Chie / 橋本　知依" userId="d974ff01-1f92-419a-ba7c-6fd3fb8463af" providerId="ADAL" clId="{A3CCF48D-4367-40F2-8661-DD8B18CF18A2}" dt="2023-12-01T00:09:07.453" v="5446" actId="164"/>
          <ac:spMkLst>
            <pc:docMk/>
            <pc:sldMk cId="509033882" sldId="305"/>
            <ac:spMk id="8" creationId="{E6BD9E3F-3555-EA5F-12BA-7CFC196F819B}"/>
          </ac:spMkLst>
        </pc:spChg>
        <pc:spChg chg="add mod">
          <ac:chgData name="Hashimoto, Chie / 橋本　知依" userId="d974ff01-1f92-419a-ba7c-6fd3fb8463af" providerId="ADAL" clId="{A3CCF48D-4367-40F2-8661-DD8B18CF18A2}" dt="2023-12-01T00:09:07.453" v="5446" actId="164"/>
          <ac:spMkLst>
            <pc:docMk/>
            <pc:sldMk cId="509033882" sldId="305"/>
            <ac:spMk id="10" creationId="{6E859152-A6E9-3A48-ABD7-50EF2D988F4F}"/>
          </ac:spMkLst>
        </pc:spChg>
        <pc:spChg chg="add del mod">
          <ac:chgData name="Hashimoto, Chie / 橋本　知依" userId="d974ff01-1f92-419a-ba7c-6fd3fb8463af" providerId="ADAL" clId="{A3CCF48D-4367-40F2-8661-DD8B18CF18A2}" dt="2023-12-18T06:51:04.579" v="5796" actId="478"/>
          <ac:spMkLst>
            <pc:docMk/>
            <pc:sldMk cId="509033882" sldId="305"/>
            <ac:spMk id="11" creationId="{03BFC216-E09A-6488-BC76-FA58807B61E9}"/>
          </ac:spMkLst>
        </pc:spChg>
        <pc:spChg chg="add del mod">
          <ac:chgData name="Hashimoto, Chie / 橋本　知依" userId="d974ff01-1f92-419a-ba7c-6fd3fb8463af" providerId="ADAL" clId="{A3CCF48D-4367-40F2-8661-DD8B18CF18A2}" dt="2023-12-18T06:50:56.973" v="5790" actId="478"/>
          <ac:spMkLst>
            <pc:docMk/>
            <pc:sldMk cId="509033882" sldId="305"/>
            <ac:spMk id="12" creationId="{C8392B9E-6713-4F3F-44E3-28DCCF22E592}"/>
          </ac:spMkLst>
        </pc:spChg>
        <pc:spChg chg="add del mod">
          <ac:chgData name="Hashimoto, Chie / 橋本　知依" userId="d974ff01-1f92-419a-ba7c-6fd3fb8463af" providerId="ADAL" clId="{A3CCF48D-4367-40F2-8661-DD8B18CF18A2}" dt="2023-12-18T06:50:55.432" v="5789" actId="478"/>
          <ac:spMkLst>
            <pc:docMk/>
            <pc:sldMk cId="509033882" sldId="305"/>
            <ac:spMk id="13" creationId="{B3040322-A0BB-AA1B-AA59-4CBA482F200B}"/>
          </ac:spMkLst>
        </pc:spChg>
        <pc:spChg chg="add mod">
          <ac:chgData name="Hashimoto, Chie / 橋本　知依" userId="d974ff01-1f92-419a-ba7c-6fd3fb8463af" providerId="ADAL" clId="{A3CCF48D-4367-40F2-8661-DD8B18CF18A2}" dt="2023-12-01T00:09:23.386" v="5452" actId="1076"/>
          <ac:spMkLst>
            <pc:docMk/>
            <pc:sldMk cId="509033882" sldId="305"/>
            <ac:spMk id="15" creationId="{6697A4E2-EEA6-DC6C-11B5-EFD34FBE5612}"/>
          </ac:spMkLst>
        </pc:spChg>
        <pc:spChg chg="add del mod">
          <ac:chgData name="Hashimoto, Chie / 橋本　知依" userId="d974ff01-1f92-419a-ba7c-6fd3fb8463af" providerId="ADAL" clId="{A3CCF48D-4367-40F2-8661-DD8B18CF18A2}" dt="2023-12-18T06:50:52.832" v="5788" actId="478"/>
          <ac:spMkLst>
            <pc:docMk/>
            <pc:sldMk cId="509033882" sldId="305"/>
            <ac:spMk id="16" creationId="{368C37C1-1733-685D-D8AF-C32711F1C4AA}"/>
          </ac:spMkLst>
        </pc:spChg>
        <pc:spChg chg="mod">
          <ac:chgData name="Hashimoto, Chie / 橋本　知依" userId="d974ff01-1f92-419a-ba7c-6fd3fb8463af" providerId="ADAL" clId="{A3CCF48D-4367-40F2-8661-DD8B18CF18A2}" dt="2023-11-22T08:00:36.777" v="2913"/>
          <ac:spMkLst>
            <pc:docMk/>
            <pc:sldMk cId="509033882" sldId="305"/>
            <ac:spMk id="17" creationId="{C19FD6EC-C482-8F3D-3236-C0221AB6920F}"/>
          </ac:spMkLst>
        </pc:spChg>
        <pc:spChg chg="add del mod">
          <ac:chgData name="Hashimoto, Chie / 橋本　知依" userId="d974ff01-1f92-419a-ba7c-6fd3fb8463af" providerId="ADAL" clId="{A3CCF48D-4367-40F2-8661-DD8B18CF18A2}" dt="2023-12-18T06:50:58.254" v="5791" actId="478"/>
          <ac:spMkLst>
            <pc:docMk/>
            <pc:sldMk cId="509033882" sldId="305"/>
            <ac:spMk id="18" creationId="{284335DF-96DE-B247-D08D-8A75D853C042}"/>
          </ac:spMkLst>
        </pc:spChg>
        <pc:spChg chg="mod">
          <ac:chgData name="Hashimoto, Chie / 橋本　知依" userId="d974ff01-1f92-419a-ba7c-6fd3fb8463af" providerId="ADAL" clId="{A3CCF48D-4367-40F2-8661-DD8B18CF18A2}" dt="2023-11-22T08:00:36.777" v="2913"/>
          <ac:spMkLst>
            <pc:docMk/>
            <pc:sldMk cId="509033882" sldId="305"/>
            <ac:spMk id="20" creationId="{84CCDC73-2075-2510-DC18-6243FD83CC7A}"/>
          </ac:spMkLst>
        </pc:spChg>
        <pc:spChg chg="mod">
          <ac:chgData name="Hashimoto, Chie / 橋本　知依" userId="d974ff01-1f92-419a-ba7c-6fd3fb8463af" providerId="ADAL" clId="{A3CCF48D-4367-40F2-8661-DD8B18CF18A2}" dt="2023-11-22T08:10:49.240" v="3225"/>
          <ac:spMkLst>
            <pc:docMk/>
            <pc:sldMk cId="509033882" sldId="305"/>
            <ac:spMk id="25" creationId="{4BB89B78-D7F5-A6A6-69B0-3344C6CA1765}"/>
          </ac:spMkLst>
        </pc:spChg>
        <pc:spChg chg="mod">
          <ac:chgData name="Hashimoto, Chie / 橋本　知依" userId="d974ff01-1f92-419a-ba7c-6fd3fb8463af" providerId="ADAL" clId="{A3CCF48D-4367-40F2-8661-DD8B18CF18A2}" dt="2023-11-22T08:10:49.240" v="3225"/>
          <ac:spMkLst>
            <pc:docMk/>
            <pc:sldMk cId="509033882" sldId="305"/>
            <ac:spMk id="27" creationId="{18E3CC33-FA3D-F8A0-70E7-3A6196AFC79F}"/>
          </ac:spMkLst>
        </pc:spChg>
        <pc:spChg chg="add del mod">
          <ac:chgData name="Hashimoto, Chie / 橋本　知依" userId="d974ff01-1f92-419a-ba7c-6fd3fb8463af" providerId="ADAL" clId="{A3CCF48D-4367-40F2-8661-DD8B18CF18A2}" dt="2023-12-01T00:07:43.884" v="5430" actId="478"/>
          <ac:spMkLst>
            <pc:docMk/>
            <pc:sldMk cId="509033882" sldId="305"/>
            <ac:spMk id="33" creationId="{F0166648-493E-8FBD-8003-8DECF8341BC6}"/>
          </ac:spMkLst>
        </pc:spChg>
        <pc:spChg chg="add del mod">
          <ac:chgData name="Hashimoto, Chie / 橋本　知依" userId="d974ff01-1f92-419a-ba7c-6fd3fb8463af" providerId="ADAL" clId="{A3CCF48D-4367-40F2-8661-DD8B18CF18A2}" dt="2023-12-01T00:07:43.884" v="5430" actId="478"/>
          <ac:spMkLst>
            <pc:docMk/>
            <pc:sldMk cId="509033882" sldId="305"/>
            <ac:spMk id="34" creationId="{31CFA8F3-865C-A1DC-AB41-763DF8558E99}"/>
          </ac:spMkLst>
        </pc:spChg>
        <pc:spChg chg="add del mod">
          <ac:chgData name="Hashimoto, Chie / 橋本　知依" userId="d974ff01-1f92-419a-ba7c-6fd3fb8463af" providerId="ADAL" clId="{A3CCF48D-4367-40F2-8661-DD8B18CF18A2}" dt="2023-12-01T00:07:43.884" v="5430" actId="478"/>
          <ac:spMkLst>
            <pc:docMk/>
            <pc:sldMk cId="509033882" sldId="305"/>
            <ac:spMk id="35" creationId="{DB854557-93B7-45B0-E634-6B24932F3A14}"/>
          </ac:spMkLst>
        </pc:spChg>
        <pc:spChg chg="add del mod">
          <ac:chgData name="Hashimoto, Chie / 橋本　知依" userId="d974ff01-1f92-419a-ba7c-6fd3fb8463af" providerId="ADAL" clId="{A3CCF48D-4367-40F2-8661-DD8B18CF18A2}" dt="2023-12-01T00:07:43.884" v="5430" actId="478"/>
          <ac:spMkLst>
            <pc:docMk/>
            <pc:sldMk cId="509033882" sldId="305"/>
            <ac:spMk id="36" creationId="{AE49D867-EA51-470C-82B9-972C5C89B3EB}"/>
          </ac:spMkLst>
        </pc:spChg>
        <pc:spChg chg="add del mod">
          <ac:chgData name="Hashimoto, Chie / 橋本　知依" userId="d974ff01-1f92-419a-ba7c-6fd3fb8463af" providerId="ADAL" clId="{A3CCF48D-4367-40F2-8661-DD8B18CF18A2}" dt="2023-12-01T00:07:43.884" v="5430" actId="478"/>
          <ac:spMkLst>
            <pc:docMk/>
            <pc:sldMk cId="509033882" sldId="305"/>
            <ac:spMk id="37" creationId="{14F59490-E9B2-157D-37CA-5B642D1BC9FA}"/>
          </ac:spMkLst>
        </pc:spChg>
        <pc:spChg chg="add del mod">
          <ac:chgData name="Hashimoto, Chie / 橋本　知依" userId="d974ff01-1f92-419a-ba7c-6fd3fb8463af" providerId="ADAL" clId="{A3CCF48D-4367-40F2-8661-DD8B18CF18A2}" dt="2023-12-01T00:07:43.884" v="5430" actId="478"/>
          <ac:spMkLst>
            <pc:docMk/>
            <pc:sldMk cId="509033882" sldId="305"/>
            <ac:spMk id="38" creationId="{B4FE89D4-E3F3-F7A4-497D-DB59A71D561C}"/>
          </ac:spMkLst>
        </pc:spChg>
        <pc:grpChg chg="add mod">
          <ac:chgData name="Hashimoto, Chie / 橋本　知依" userId="d974ff01-1f92-419a-ba7c-6fd3fb8463af" providerId="ADAL" clId="{A3CCF48D-4367-40F2-8661-DD8B18CF18A2}" dt="2023-12-01T00:09:07.453" v="5446" actId="164"/>
          <ac:grpSpMkLst>
            <pc:docMk/>
            <pc:sldMk cId="509033882" sldId="305"/>
            <ac:grpSpMk id="4" creationId="{E08214B0-4956-2625-7840-F0481031DE70}"/>
          </ac:grpSpMkLst>
        </pc:grpChg>
        <pc:grpChg chg="add del mod">
          <ac:chgData name="Hashimoto, Chie / 橋本　知依" userId="d974ff01-1f92-419a-ba7c-6fd3fb8463af" providerId="ADAL" clId="{A3CCF48D-4367-40F2-8661-DD8B18CF18A2}" dt="2023-11-22T07:50:22.139" v="2642" actId="21"/>
          <ac:grpSpMkLst>
            <pc:docMk/>
            <pc:sldMk cId="509033882" sldId="305"/>
            <ac:grpSpMk id="12" creationId="{C53AA05C-2436-C502-2116-8E900DBD1259}"/>
          </ac:grpSpMkLst>
        </pc:grpChg>
        <pc:grpChg chg="add del mod">
          <ac:chgData name="Hashimoto, Chie / 橋本　知依" userId="d974ff01-1f92-419a-ba7c-6fd3fb8463af" providerId="ADAL" clId="{A3CCF48D-4367-40F2-8661-DD8B18CF18A2}" dt="2023-11-27T23:17:55.022" v="3872" actId="478"/>
          <ac:grpSpMkLst>
            <pc:docMk/>
            <pc:sldMk cId="509033882" sldId="305"/>
            <ac:grpSpMk id="15" creationId="{DDAE6435-985F-EA86-3ACE-B9EA055A91A1}"/>
          </ac:grpSpMkLst>
        </pc:grpChg>
        <pc:grpChg chg="mod">
          <ac:chgData name="Hashimoto, Chie / 橋本　知依" userId="d974ff01-1f92-419a-ba7c-6fd3fb8463af" providerId="ADAL" clId="{A3CCF48D-4367-40F2-8661-DD8B18CF18A2}" dt="2023-11-22T08:00:36.777" v="2913"/>
          <ac:grpSpMkLst>
            <pc:docMk/>
            <pc:sldMk cId="509033882" sldId="305"/>
            <ac:grpSpMk id="16" creationId="{8C506E74-19A3-26FA-536B-78ECB6149E6F}"/>
          </ac:grpSpMkLst>
        </pc:grpChg>
        <pc:grpChg chg="del">
          <ac:chgData name="Hashimoto, Chie / 橋本　知依" userId="d974ff01-1f92-419a-ba7c-6fd3fb8463af" providerId="ADAL" clId="{A3CCF48D-4367-40F2-8661-DD8B18CF18A2}" dt="2023-11-22T05:12:21.298" v="65" actId="478"/>
          <ac:grpSpMkLst>
            <pc:docMk/>
            <pc:sldMk cId="509033882" sldId="305"/>
            <ac:grpSpMk id="19" creationId="{44479F1D-A371-0544-96DF-B353C7B18B78}"/>
          </ac:grpSpMkLst>
        </pc:grpChg>
        <pc:grpChg chg="add del mod">
          <ac:chgData name="Hashimoto, Chie / 橋本　知依" userId="d974ff01-1f92-419a-ba7c-6fd3fb8463af" providerId="ADAL" clId="{A3CCF48D-4367-40F2-8661-DD8B18CF18A2}" dt="2023-12-18T06:51:00.040" v="5793" actId="478"/>
          <ac:grpSpMkLst>
            <pc:docMk/>
            <pc:sldMk cId="509033882" sldId="305"/>
            <ac:grpSpMk id="19" creationId="{4F2C6061-74C5-632C-7C1E-BBB41DC51DD0}"/>
          </ac:grpSpMkLst>
        </pc:grpChg>
        <pc:grpChg chg="add del mod">
          <ac:chgData name="Hashimoto, Chie / 橋本　知依" userId="d974ff01-1f92-419a-ba7c-6fd3fb8463af" providerId="ADAL" clId="{A3CCF48D-4367-40F2-8661-DD8B18CF18A2}" dt="2023-12-01T00:07:43.884" v="5430" actId="478"/>
          <ac:grpSpMkLst>
            <pc:docMk/>
            <pc:sldMk cId="509033882" sldId="305"/>
            <ac:grpSpMk id="23" creationId="{3AB43811-8888-38A4-8C63-80B04145E014}"/>
          </ac:grpSpMkLst>
        </pc:grpChg>
        <pc:grpChg chg="mod">
          <ac:chgData name="Hashimoto, Chie / 橋本　知依" userId="d974ff01-1f92-419a-ba7c-6fd3fb8463af" providerId="ADAL" clId="{A3CCF48D-4367-40F2-8661-DD8B18CF18A2}" dt="2023-11-22T08:10:49.240" v="3225"/>
          <ac:grpSpMkLst>
            <pc:docMk/>
            <pc:sldMk cId="509033882" sldId="305"/>
            <ac:grpSpMk id="24" creationId="{41A9BFF2-79C3-1675-9099-942CB57EB2E5}"/>
          </ac:grpSpMkLst>
        </pc:grpChg>
        <pc:graphicFrameChg chg="add mod modGraphic">
          <ac:chgData name="Hashimoto, Chie / 橋本　知依" userId="d974ff01-1f92-419a-ba7c-6fd3fb8463af" providerId="ADAL" clId="{A3CCF48D-4367-40F2-8661-DD8B18CF18A2}" dt="2023-12-18T06:51:58.100" v="5798" actId="20577"/>
          <ac:graphicFrameMkLst>
            <pc:docMk/>
            <pc:sldMk cId="509033882" sldId="305"/>
            <ac:graphicFrameMk id="14" creationId="{BAB5485D-46A9-1795-D8EB-5412EF3D411B}"/>
          </ac:graphicFrameMkLst>
        </pc:graphicFrameChg>
        <pc:graphicFrameChg chg="del mod modGraphic">
          <ac:chgData name="Hashimoto, Chie / 橋本　知依" userId="d974ff01-1f92-419a-ba7c-6fd3fb8463af" providerId="ADAL" clId="{A3CCF48D-4367-40F2-8661-DD8B18CF18A2}" dt="2023-11-22T07:50:22.139" v="2642" actId="21"/>
          <ac:graphicFrameMkLst>
            <pc:docMk/>
            <pc:sldMk cId="509033882" sldId="305"/>
            <ac:graphicFrameMk id="28" creationId="{99FA9CBE-D388-811D-E0C2-694E6E6CE91B}"/>
          </ac:graphicFrameMkLst>
        </pc:graphicFrameChg>
        <pc:picChg chg="mod">
          <ac:chgData name="Hashimoto, Chie / 橋本　知依" userId="d974ff01-1f92-419a-ba7c-6fd3fb8463af" providerId="ADAL" clId="{A3CCF48D-4367-40F2-8661-DD8B18CF18A2}" dt="2023-12-01T00:09:13.680" v="5449" actId="1076"/>
          <ac:picMkLst>
            <pc:docMk/>
            <pc:sldMk cId="509033882" sldId="305"/>
            <ac:picMk id="5" creationId="{E42FB362-FC95-4DCC-E52D-00ACB13FE828}"/>
          </ac:picMkLst>
        </pc:picChg>
        <pc:picChg chg="add del mod ord modCrop">
          <ac:chgData name="Hashimoto, Chie / 橋本　知依" userId="d974ff01-1f92-419a-ba7c-6fd3fb8463af" providerId="ADAL" clId="{A3CCF48D-4367-40F2-8661-DD8B18CF18A2}" dt="2023-11-22T08:01:29.507" v="2927" actId="478"/>
          <ac:picMkLst>
            <pc:docMk/>
            <pc:sldMk cId="509033882" sldId="305"/>
            <ac:picMk id="7" creationId="{2D6E20FB-A992-D668-54ED-91F857E1EC7E}"/>
          </ac:picMkLst>
        </pc:picChg>
        <pc:picChg chg="mod">
          <ac:chgData name="Hashimoto, Chie / 橋本　知依" userId="d974ff01-1f92-419a-ba7c-6fd3fb8463af" providerId="ADAL" clId="{A3CCF48D-4367-40F2-8661-DD8B18CF18A2}" dt="2023-12-01T00:09:05.190" v="5445"/>
          <ac:picMkLst>
            <pc:docMk/>
            <pc:sldMk cId="509033882" sldId="305"/>
            <ac:picMk id="7" creationId="{6B97E5C7-F49C-9970-5E65-CBF3DA180D7D}"/>
          </ac:picMkLst>
        </pc:picChg>
        <pc:picChg chg="add mod modCrop">
          <ac:chgData name="Hashimoto, Chie / 橋本　知依" userId="d974ff01-1f92-419a-ba7c-6fd3fb8463af" providerId="ADAL" clId="{A3CCF48D-4367-40F2-8661-DD8B18CF18A2}" dt="2023-11-22T07:49:34.085" v="2633" actId="732"/>
          <ac:picMkLst>
            <pc:docMk/>
            <pc:sldMk cId="509033882" sldId="305"/>
            <ac:picMk id="9" creationId="{5C078706-14FE-8EDD-BAEE-9B2A0CD3DA11}"/>
          </ac:picMkLst>
        </pc:picChg>
        <pc:picChg chg="add mod modCrop">
          <ac:chgData name="Hashimoto, Chie / 橋本　知依" userId="d974ff01-1f92-419a-ba7c-6fd3fb8463af" providerId="ADAL" clId="{A3CCF48D-4367-40F2-8661-DD8B18CF18A2}" dt="2023-11-22T07:49:07.524" v="2626" actId="164"/>
          <ac:picMkLst>
            <pc:docMk/>
            <pc:sldMk cId="509033882" sldId="305"/>
            <ac:picMk id="10" creationId="{B728BCF3-FFD6-F7AB-AA77-8E6CA471BC38}"/>
          </ac:picMkLst>
        </pc:picChg>
        <pc:picChg chg="mod modCrop">
          <ac:chgData name="Hashimoto, Chie / 橋本　知依" userId="d974ff01-1f92-419a-ba7c-6fd3fb8463af" providerId="ADAL" clId="{A3CCF48D-4367-40F2-8661-DD8B18CF18A2}" dt="2023-11-22T08:00:44.902" v="2914" actId="732"/>
          <ac:picMkLst>
            <pc:docMk/>
            <pc:sldMk cId="509033882" sldId="305"/>
            <ac:picMk id="21" creationId="{1F02DE2E-B338-1D02-DBD9-0F8763A031A1}"/>
          </ac:picMkLst>
        </pc:picChg>
        <pc:picChg chg="mod modCrop">
          <ac:chgData name="Hashimoto, Chie / 橋本　知依" userId="d974ff01-1f92-419a-ba7c-6fd3fb8463af" providerId="ADAL" clId="{A3CCF48D-4367-40F2-8661-DD8B18CF18A2}" dt="2023-11-22T08:00:49.140" v="2915" actId="732"/>
          <ac:picMkLst>
            <pc:docMk/>
            <pc:sldMk cId="509033882" sldId="305"/>
            <ac:picMk id="22" creationId="{82801E8C-720C-9745-2744-A7D6D532EF6A}"/>
          </ac:picMkLst>
        </pc:picChg>
        <pc:picChg chg="mod">
          <ac:chgData name="Hashimoto, Chie / 橋本　知依" userId="d974ff01-1f92-419a-ba7c-6fd3fb8463af" providerId="ADAL" clId="{A3CCF48D-4367-40F2-8661-DD8B18CF18A2}" dt="2023-11-22T08:10:49.240" v="3225"/>
          <ac:picMkLst>
            <pc:docMk/>
            <pc:sldMk cId="509033882" sldId="305"/>
            <ac:picMk id="29" creationId="{EB8A76E1-496A-6CBC-E7EF-64F4D14C78BE}"/>
          </ac:picMkLst>
        </pc:picChg>
        <pc:picChg chg="mod">
          <ac:chgData name="Hashimoto, Chie / 橋本　知依" userId="d974ff01-1f92-419a-ba7c-6fd3fb8463af" providerId="ADAL" clId="{A3CCF48D-4367-40F2-8661-DD8B18CF18A2}" dt="2023-11-22T08:10:49.240" v="3225"/>
          <ac:picMkLst>
            <pc:docMk/>
            <pc:sldMk cId="509033882" sldId="305"/>
            <ac:picMk id="30" creationId="{4234EE21-EAC2-DA50-DB3B-BB508B7D9895}"/>
          </ac:picMkLst>
        </pc:picChg>
        <pc:picChg chg="add del mod">
          <ac:chgData name="Hashimoto, Chie / 橋本　知依" userId="d974ff01-1f92-419a-ba7c-6fd3fb8463af" providerId="ADAL" clId="{A3CCF48D-4367-40F2-8661-DD8B18CF18A2}" dt="2023-12-01T00:07:43.884" v="5430" actId="478"/>
          <ac:picMkLst>
            <pc:docMk/>
            <pc:sldMk cId="509033882" sldId="305"/>
            <ac:picMk id="31" creationId="{B974415E-9844-5778-E84C-5A4618806D52}"/>
          </ac:picMkLst>
        </pc:picChg>
        <pc:picChg chg="add del mod">
          <ac:chgData name="Hashimoto, Chie / 橋本　知依" userId="d974ff01-1f92-419a-ba7c-6fd3fb8463af" providerId="ADAL" clId="{A3CCF48D-4367-40F2-8661-DD8B18CF18A2}" dt="2023-12-01T00:07:43.884" v="5430" actId="478"/>
          <ac:picMkLst>
            <pc:docMk/>
            <pc:sldMk cId="509033882" sldId="305"/>
            <ac:picMk id="32" creationId="{65C8279F-FFB1-48FB-3B5C-93CE9426A6CB}"/>
          </ac:picMkLst>
        </pc:picChg>
        <pc:cxnChg chg="add mod">
          <ac:chgData name="Hashimoto, Chie / 橋本　知依" userId="d974ff01-1f92-419a-ba7c-6fd3fb8463af" providerId="ADAL" clId="{A3CCF48D-4367-40F2-8661-DD8B18CF18A2}" dt="2023-12-18T06:51:00.040" v="5793" actId="478"/>
          <ac:cxnSpMkLst>
            <pc:docMk/>
            <pc:sldMk cId="509033882" sldId="305"/>
            <ac:cxnSpMk id="9" creationId="{524725B6-0CD2-4181-434D-54B40491F7E6}"/>
          </ac:cxnSpMkLst>
        </pc:cxnChg>
        <pc:cxnChg chg="add del mod">
          <ac:chgData name="Hashimoto, Chie / 橋本　知依" userId="d974ff01-1f92-419a-ba7c-6fd3fb8463af" providerId="ADAL" clId="{A3CCF48D-4367-40F2-8661-DD8B18CF18A2}" dt="2023-12-18T06:51:01.294" v="5794" actId="478"/>
          <ac:cxnSpMkLst>
            <pc:docMk/>
            <pc:sldMk cId="509033882" sldId="305"/>
            <ac:cxnSpMk id="17" creationId="{1007BD8A-C07D-8E59-C8AB-2A433832B6FA}"/>
          </ac:cxnSpMkLst>
        </pc:cxnChg>
        <pc:cxnChg chg="mod">
          <ac:chgData name="Hashimoto, Chie / 橋本　知依" userId="d974ff01-1f92-419a-ba7c-6fd3fb8463af" providerId="ADAL" clId="{A3CCF48D-4367-40F2-8661-DD8B18CF18A2}" dt="2023-11-27T23:17:55.022" v="3872" actId="478"/>
          <ac:cxnSpMkLst>
            <pc:docMk/>
            <pc:sldMk cId="509033882" sldId="305"/>
            <ac:cxnSpMk id="18" creationId="{82F3933E-30BC-5F88-BE92-C1349080DD1D}"/>
          </ac:cxnSpMkLst>
        </pc:cxnChg>
        <pc:cxnChg chg="mod">
          <ac:chgData name="Hashimoto, Chie / 橋本　知依" userId="d974ff01-1f92-419a-ba7c-6fd3fb8463af" providerId="ADAL" clId="{A3CCF48D-4367-40F2-8661-DD8B18CF18A2}" dt="2023-12-01T00:07:43.884" v="5430" actId="478"/>
          <ac:cxnSpMkLst>
            <pc:docMk/>
            <pc:sldMk cId="509033882" sldId="305"/>
            <ac:cxnSpMk id="26" creationId="{13BE418A-1096-1CEC-2DD7-096EF91F77EF}"/>
          </ac:cxnSpMkLst>
        </pc:cxnChg>
      </pc:sldChg>
      <pc:sldChg chg="del">
        <pc:chgData name="Hashimoto, Chie / 橋本　知依" userId="d974ff01-1f92-419a-ba7c-6fd3fb8463af" providerId="ADAL" clId="{A3CCF48D-4367-40F2-8661-DD8B18CF18A2}" dt="2023-11-22T05:08:01.070" v="53" actId="47"/>
        <pc:sldMkLst>
          <pc:docMk/>
          <pc:sldMk cId="387756159" sldId="336"/>
        </pc:sldMkLst>
      </pc:sldChg>
      <pc:sldChg chg="del">
        <pc:chgData name="Hashimoto, Chie / 橋本　知依" userId="d974ff01-1f92-419a-ba7c-6fd3fb8463af" providerId="ADAL" clId="{A3CCF48D-4367-40F2-8661-DD8B18CF18A2}" dt="2023-11-22T05:08:01.828" v="54" actId="47"/>
        <pc:sldMkLst>
          <pc:docMk/>
          <pc:sldMk cId="2278173" sldId="337"/>
        </pc:sldMkLst>
      </pc:sldChg>
      <pc:sldChg chg="addSp delSp modSp del mod">
        <pc:chgData name="Hashimoto, Chie / 橋本　知依" userId="d974ff01-1f92-419a-ba7c-6fd3fb8463af" providerId="ADAL" clId="{A3CCF48D-4367-40F2-8661-DD8B18CF18A2}" dt="2023-12-01T00:07:33.043" v="5429" actId="47"/>
        <pc:sldMkLst>
          <pc:docMk/>
          <pc:sldMk cId="610923321" sldId="338"/>
        </pc:sldMkLst>
        <pc:spChg chg="add mod">
          <ac:chgData name="Hashimoto, Chie / 橋本　知依" userId="d974ff01-1f92-419a-ba7c-6fd3fb8463af" providerId="ADAL" clId="{A3CCF48D-4367-40F2-8661-DD8B18CF18A2}" dt="2023-11-22T07:59:59.863" v="2903" actId="164"/>
          <ac:spMkLst>
            <pc:docMk/>
            <pc:sldMk cId="610923321" sldId="338"/>
            <ac:spMk id="12" creationId="{E53240E8-B674-002B-E681-D5685D02434B}"/>
          </ac:spMkLst>
        </pc:spChg>
        <pc:spChg chg="mod ord">
          <ac:chgData name="Hashimoto, Chie / 橋本　知依" userId="d974ff01-1f92-419a-ba7c-6fd3fb8463af" providerId="ADAL" clId="{A3CCF48D-4367-40F2-8661-DD8B18CF18A2}" dt="2023-11-22T07:59:59.863" v="2903" actId="164"/>
          <ac:spMkLst>
            <pc:docMk/>
            <pc:sldMk cId="610923321" sldId="338"/>
            <ac:spMk id="18" creationId="{307DB1F0-2F02-CF93-B7EB-542767EA8462}"/>
          </ac:spMkLst>
        </pc:spChg>
        <pc:spChg chg="del">
          <ac:chgData name="Hashimoto, Chie / 橋本　知依" userId="d974ff01-1f92-419a-ba7c-6fd3fb8463af" providerId="ADAL" clId="{A3CCF48D-4367-40F2-8661-DD8B18CF18A2}" dt="2023-11-22T07:59:09.491" v="2887" actId="478"/>
          <ac:spMkLst>
            <pc:docMk/>
            <pc:sldMk cId="610923321" sldId="338"/>
            <ac:spMk id="21" creationId="{C5A8C477-CF3C-4992-3088-B267BD97FF1C}"/>
          </ac:spMkLst>
        </pc:spChg>
        <pc:spChg chg="del">
          <ac:chgData name="Hashimoto, Chie / 橋本　知依" userId="d974ff01-1f92-419a-ba7c-6fd3fb8463af" providerId="ADAL" clId="{A3CCF48D-4367-40F2-8661-DD8B18CF18A2}" dt="2023-11-22T07:59:09.491" v="2887" actId="478"/>
          <ac:spMkLst>
            <pc:docMk/>
            <pc:sldMk cId="610923321" sldId="338"/>
            <ac:spMk id="22" creationId="{858F98AD-9B33-0FFD-F3D9-18BBC52A8608}"/>
          </ac:spMkLst>
        </pc:spChg>
        <pc:spChg chg="del">
          <ac:chgData name="Hashimoto, Chie / 橋本　知依" userId="d974ff01-1f92-419a-ba7c-6fd3fb8463af" providerId="ADAL" clId="{A3CCF48D-4367-40F2-8661-DD8B18CF18A2}" dt="2023-11-22T07:59:09.491" v="2887" actId="478"/>
          <ac:spMkLst>
            <pc:docMk/>
            <pc:sldMk cId="610923321" sldId="338"/>
            <ac:spMk id="23" creationId="{982683EC-25B4-16BF-75B6-FA9BFFD7E417}"/>
          </ac:spMkLst>
        </pc:spChg>
        <pc:spChg chg="mod">
          <ac:chgData name="Hashimoto, Chie / 橋本　知依" userId="d974ff01-1f92-419a-ba7c-6fd3fb8463af" providerId="ADAL" clId="{A3CCF48D-4367-40F2-8661-DD8B18CF18A2}" dt="2023-11-22T08:01:31.020" v="2928"/>
          <ac:spMkLst>
            <pc:docMk/>
            <pc:sldMk cId="610923321" sldId="338"/>
            <ac:spMk id="26" creationId="{AF7F0789-E843-4C5F-9B1C-AB81EAF8AF84}"/>
          </ac:spMkLst>
        </pc:spChg>
        <pc:spChg chg="mod">
          <ac:chgData name="Hashimoto, Chie / 橋本　知依" userId="d974ff01-1f92-419a-ba7c-6fd3fb8463af" providerId="ADAL" clId="{A3CCF48D-4367-40F2-8661-DD8B18CF18A2}" dt="2023-11-22T08:01:31.020" v="2928"/>
          <ac:spMkLst>
            <pc:docMk/>
            <pc:sldMk cId="610923321" sldId="338"/>
            <ac:spMk id="29" creationId="{78ECDE49-7552-93BD-6B3E-80BA613A1242}"/>
          </ac:spMkLst>
        </pc:spChg>
        <pc:spChg chg="del">
          <ac:chgData name="Hashimoto, Chie / 橋本　知依" userId="d974ff01-1f92-419a-ba7c-6fd3fb8463af" providerId="ADAL" clId="{A3CCF48D-4367-40F2-8661-DD8B18CF18A2}" dt="2023-11-22T07:32:15.850" v="1668" actId="478"/>
          <ac:spMkLst>
            <pc:docMk/>
            <pc:sldMk cId="610923321" sldId="338"/>
            <ac:spMk id="32" creationId="{5C88F65E-85F9-6DD7-ABD4-0691C200786B}"/>
          </ac:spMkLst>
        </pc:spChg>
        <pc:spChg chg="del">
          <ac:chgData name="Hashimoto, Chie / 橋本　知依" userId="d974ff01-1f92-419a-ba7c-6fd3fb8463af" providerId="ADAL" clId="{A3CCF48D-4367-40F2-8661-DD8B18CF18A2}" dt="2023-11-22T07:32:17.922" v="1669" actId="478"/>
          <ac:spMkLst>
            <pc:docMk/>
            <pc:sldMk cId="610923321" sldId="338"/>
            <ac:spMk id="33" creationId="{018F122D-8CF7-51FB-0217-111C1BFF5EBB}"/>
          </ac:spMkLst>
        </pc:spChg>
        <pc:spChg chg="mod">
          <ac:chgData name="Hashimoto, Chie / 橋本　知依" userId="d974ff01-1f92-419a-ba7c-6fd3fb8463af" providerId="ADAL" clId="{A3CCF48D-4367-40F2-8661-DD8B18CF18A2}" dt="2023-11-27T23:23:49.703" v="3911" actId="20577"/>
          <ac:spMkLst>
            <pc:docMk/>
            <pc:sldMk cId="610923321" sldId="338"/>
            <ac:spMk id="34" creationId="{7410680A-0B2C-3597-0011-0B36726D3E5E}"/>
          </ac:spMkLst>
        </pc:spChg>
        <pc:spChg chg="add del mod">
          <ac:chgData name="Hashimoto, Chie / 橋本　知依" userId="d974ff01-1f92-419a-ba7c-6fd3fb8463af" providerId="ADAL" clId="{A3CCF48D-4367-40F2-8661-DD8B18CF18A2}" dt="2023-11-22T08:16:42.361" v="3614"/>
          <ac:spMkLst>
            <pc:docMk/>
            <pc:sldMk cId="610923321" sldId="338"/>
            <ac:spMk id="42" creationId="{E485E9E6-ED5B-D4CF-1958-F8669266F107}"/>
          </ac:spMkLst>
        </pc:spChg>
        <pc:spChg chg="add mod">
          <ac:chgData name="Hashimoto, Chie / 橋本　知依" userId="d974ff01-1f92-419a-ba7c-6fd3fb8463af" providerId="ADAL" clId="{A3CCF48D-4367-40F2-8661-DD8B18CF18A2}" dt="2023-11-27T23:24:14.316" v="3937" actId="1076"/>
          <ac:spMkLst>
            <pc:docMk/>
            <pc:sldMk cId="610923321" sldId="338"/>
            <ac:spMk id="43" creationId="{139945DF-E901-C60E-0217-F3C5CE044245}"/>
          </ac:spMkLst>
        </pc:spChg>
        <pc:spChg chg="add mod">
          <ac:chgData name="Hashimoto, Chie / 橋本　知依" userId="d974ff01-1f92-419a-ba7c-6fd3fb8463af" providerId="ADAL" clId="{A3CCF48D-4367-40F2-8661-DD8B18CF18A2}" dt="2023-11-27T23:24:15.811" v="3938" actId="1076"/>
          <ac:spMkLst>
            <pc:docMk/>
            <pc:sldMk cId="610923321" sldId="338"/>
            <ac:spMk id="44" creationId="{A82CC481-661B-8A88-B871-B04076887C6C}"/>
          </ac:spMkLst>
        </pc:spChg>
        <pc:spChg chg="add mod">
          <ac:chgData name="Hashimoto, Chie / 橋本　知依" userId="d974ff01-1f92-419a-ba7c-6fd3fb8463af" providerId="ADAL" clId="{A3CCF48D-4367-40F2-8661-DD8B18CF18A2}" dt="2023-11-27T23:24:31.203" v="3998" actId="20577"/>
          <ac:spMkLst>
            <pc:docMk/>
            <pc:sldMk cId="610923321" sldId="338"/>
            <ac:spMk id="45" creationId="{62DE7DF6-C460-EAC7-06CE-B5F4D24FE547}"/>
          </ac:spMkLst>
        </pc:spChg>
        <pc:grpChg chg="add del mod">
          <ac:chgData name="Hashimoto, Chie / 橋本　知依" userId="d974ff01-1f92-419a-ba7c-6fd3fb8463af" providerId="ADAL" clId="{A3CCF48D-4367-40F2-8661-DD8B18CF18A2}" dt="2023-11-22T07:59:04.192" v="2886"/>
          <ac:grpSpMkLst>
            <pc:docMk/>
            <pc:sldMk cId="610923321" sldId="338"/>
            <ac:grpSpMk id="2" creationId="{F914B95A-F521-D2EB-72FF-20AE8151E797}"/>
          </ac:grpSpMkLst>
        </pc:grpChg>
        <pc:grpChg chg="add mod">
          <ac:chgData name="Hashimoto, Chie / 橋本　知依" userId="d974ff01-1f92-419a-ba7c-6fd3fb8463af" providerId="ADAL" clId="{A3CCF48D-4367-40F2-8661-DD8B18CF18A2}" dt="2023-11-22T07:59:59.863" v="2903" actId="164"/>
          <ac:grpSpMkLst>
            <pc:docMk/>
            <pc:sldMk cId="610923321" sldId="338"/>
            <ac:grpSpMk id="5" creationId="{E3B0E92B-F3C3-47C6-ED38-ED90821EF8E0}"/>
          </ac:grpSpMkLst>
        </pc:grpChg>
        <pc:grpChg chg="add del mod">
          <ac:chgData name="Hashimoto, Chie / 橋本　知依" userId="d974ff01-1f92-419a-ba7c-6fd3fb8463af" providerId="ADAL" clId="{A3CCF48D-4367-40F2-8661-DD8B18CF18A2}" dt="2023-11-22T08:00:35.736" v="2912" actId="21"/>
          <ac:grpSpMkLst>
            <pc:docMk/>
            <pc:sldMk cId="610923321" sldId="338"/>
            <ac:grpSpMk id="16" creationId="{FAEE1274-BF16-F1F3-B013-6E8C7130D974}"/>
          </ac:grpSpMkLst>
        </pc:grpChg>
        <pc:grpChg chg="add del mod">
          <ac:chgData name="Hashimoto, Chie / 橋本　知依" userId="d974ff01-1f92-419a-ba7c-6fd3fb8463af" providerId="ADAL" clId="{A3CCF48D-4367-40F2-8661-DD8B18CF18A2}" dt="2023-11-22T08:10:48.144" v="3224" actId="21"/>
          <ac:grpSpMkLst>
            <pc:docMk/>
            <pc:sldMk cId="610923321" sldId="338"/>
            <ac:grpSpMk id="20" creationId="{4D7EA7A5-8DF6-7FED-8E5C-B350CE2A565C}"/>
          </ac:grpSpMkLst>
        </pc:grpChg>
        <pc:grpChg chg="mod">
          <ac:chgData name="Hashimoto, Chie / 橋本　知依" userId="d974ff01-1f92-419a-ba7c-6fd3fb8463af" providerId="ADAL" clId="{A3CCF48D-4367-40F2-8661-DD8B18CF18A2}" dt="2023-11-22T08:01:31.020" v="2928"/>
          <ac:grpSpMkLst>
            <pc:docMk/>
            <pc:sldMk cId="610923321" sldId="338"/>
            <ac:grpSpMk id="24" creationId="{BF1F080A-F76D-0B61-F205-ED650E3B6B4E}"/>
          </ac:grpSpMkLst>
        </pc:grpChg>
        <pc:graphicFrameChg chg="mod modGraphic">
          <ac:chgData name="Hashimoto, Chie / 橋本　知依" userId="d974ff01-1f92-419a-ba7c-6fd3fb8463af" providerId="ADAL" clId="{A3CCF48D-4367-40F2-8661-DD8B18CF18A2}" dt="2023-11-27T23:18:01.202" v="3874" actId="1076"/>
          <ac:graphicFrameMkLst>
            <pc:docMk/>
            <pc:sldMk cId="610923321" sldId="338"/>
            <ac:graphicFrameMk id="8" creationId="{07219AAD-97A6-3628-5ADC-E4FDDF648FDB}"/>
          </ac:graphicFrameMkLst>
        </pc:graphicFrameChg>
        <pc:picChg chg="mod">
          <ac:chgData name="Hashimoto, Chie / 橋本　知依" userId="d974ff01-1f92-419a-ba7c-6fd3fb8463af" providerId="ADAL" clId="{A3CCF48D-4367-40F2-8661-DD8B18CF18A2}" dt="2023-11-22T07:59:03.120" v="2885"/>
          <ac:picMkLst>
            <pc:docMk/>
            <pc:sldMk cId="610923321" sldId="338"/>
            <ac:picMk id="3" creationId="{12A6E3D1-7E69-B097-1E99-BA314914F931}"/>
          </ac:picMkLst>
        </pc:picChg>
        <pc:picChg chg="mod">
          <ac:chgData name="Hashimoto, Chie / 橋本　知依" userId="d974ff01-1f92-419a-ba7c-6fd3fb8463af" providerId="ADAL" clId="{A3CCF48D-4367-40F2-8661-DD8B18CF18A2}" dt="2023-11-22T07:59:03.120" v="2885"/>
          <ac:picMkLst>
            <pc:docMk/>
            <pc:sldMk cId="610923321" sldId="338"/>
            <ac:picMk id="4" creationId="{8CBAE1E8-299E-717B-9C81-9BDD229B9DF7}"/>
          </ac:picMkLst>
        </pc:picChg>
        <pc:picChg chg="mod">
          <ac:chgData name="Hashimoto, Chie / 橋本　知依" userId="d974ff01-1f92-419a-ba7c-6fd3fb8463af" providerId="ADAL" clId="{A3CCF48D-4367-40F2-8661-DD8B18CF18A2}" dt="2023-11-22T07:59:20.351" v="2892"/>
          <ac:picMkLst>
            <pc:docMk/>
            <pc:sldMk cId="610923321" sldId="338"/>
            <ac:picMk id="7" creationId="{42440BED-A85B-7E3A-6753-9624C53BA1D4}"/>
          </ac:picMkLst>
        </pc:picChg>
        <pc:picChg chg="mod">
          <ac:chgData name="Hashimoto, Chie / 橋本　知依" userId="d974ff01-1f92-419a-ba7c-6fd3fb8463af" providerId="ADAL" clId="{A3CCF48D-4367-40F2-8661-DD8B18CF18A2}" dt="2023-11-22T07:59:20.351" v="2892"/>
          <ac:picMkLst>
            <pc:docMk/>
            <pc:sldMk cId="610923321" sldId="338"/>
            <ac:picMk id="9" creationId="{7E4FCC8B-8012-9F3E-D549-E44BB9A9DAC9}"/>
          </ac:picMkLst>
        </pc:picChg>
        <pc:picChg chg="del">
          <ac:chgData name="Hashimoto, Chie / 橋本　知依" userId="d974ff01-1f92-419a-ba7c-6fd3fb8463af" providerId="ADAL" clId="{A3CCF48D-4367-40F2-8661-DD8B18CF18A2}" dt="2023-11-22T05:25:38.111" v="85" actId="478"/>
          <ac:picMkLst>
            <pc:docMk/>
            <pc:sldMk cId="610923321" sldId="338"/>
            <ac:picMk id="13" creationId="{4040D342-3336-FB98-84B8-91E0DC679587}"/>
          </ac:picMkLst>
        </pc:picChg>
        <pc:picChg chg="del">
          <ac:chgData name="Hashimoto, Chie / 橋本　知依" userId="d974ff01-1f92-419a-ba7c-6fd3fb8463af" providerId="ADAL" clId="{A3CCF48D-4367-40F2-8661-DD8B18CF18A2}" dt="2023-11-22T05:25:38.863" v="86" actId="478"/>
          <ac:picMkLst>
            <pc:docMk/>
            <pc:sldMk cId="610923321" sldId="338"/>
            <ac:picMk id="15" creationId="{5206A7F9-DB09-1AED-E29E-08D96F3E3855}"/>
          </ac:picMkLst>
        </pc:picChg>
        <pc:picChg chg="del">
          <ac:chgData name="Hashimoto, Chie / 橋本　知依" userId="d974ff01-1f92-419a-ba7c-6fd3fb8463af" providerId="ADAL" clId="{A3CCF48D-4367-40F2-8661-DD8B18CF18A2}" dt="2023-11-22T05:25:39.146" v="87" actId="478"/>
          <ac:picMkLst>
            <pc:docMk/>
            <pc:sldMk cId="610923321" sldId="338"/>
            <ac:picMk id="17" creationId="{BCE6D3D1-449C-3370-7F87-C8E1B6D18D8F}"/>
          </ac:picMkLst>
        </pc:picChg>
        <pc:picChg chg="mod modCrop">
          <ac:chgData name="Hashimoto, Chie / 橋本　知依" userId="d974ff01-1f92-419a-ba7c-6fd3fb8463af" providerId="ADAL" clId="{A3CCF48D-4367-40F2-8661-DD8B18CF18A2}" dt="2023-11-22T08:10:11.264" v="3214" actId="732"/>
          <ac:picMkLst>
            <pc:docMk/>
            <pc:sldMk cId="610923321" sldId="338"/>
            <ac:picMk id="30" creationId="{79AE3E73-78D8-ACE3-E27A-90857A7C1B11}"/>
          </ac:picMkLst>
        </pc:picChg>
        <pc:picChg chg="mod modCrop">
          <ac:chgData name="Hashimoto, Chie / 橋本　知依" userId="d974ff01-1f92-419a-ba7c-6fd3fb8463af" providerId="ADAL" clId="{A3CCF48D-4367-40F2-8661-DD8B18CF18A2}" dt="2023-11-22T08:10:26.804" v="3217" actId="732"/>
          <ac:picMkLst>
            <pc:docMk/>
            <pc:sldMk cId="610923321" sldId="338"/>
            <ac:picMk id="31" creationId="{5D254365-4FC0-558E-BFF9-6338C295CEE9}"/>
          </ac:picMkLst>
        </pc:picChg>
        <pc:picChg chg="add del mod modCrop">
          <ac:chgData name="Hashimoto, Chie / 橋本　知依" userId="d974ff01-1f92-419a-ba7c-6fd3fb8463af" providerId="ADAL" clId="{A3CCF48D-4367-40F2-8661-DD8B18CF18A2}" dt="2023-11-22T08:10:48.144" v="3224" actId="21"/>
          <ac:picMkLst>
            <pc:docMk/>
            <pc:sldMk cId="610923321" sldId="338"/>
            <ac:picMk id="36" creationId="{4E73ACD7-F1B7-8C73-6185-03CE33104D5C}"/>
          </ac:picMkLst>
        </pc:picChg>
        <pc:picChg chg="add del mod modCrop">
          <ac:chgData name="Hashimoto, Chie / 橋本　知依" userId="d974ff01-1f92-419a-ba7c-6fd3fb8463af" providerId="ADAL" clId="{A3CCF48D-4367-40F2-8661-DD8B18CF18A2}" dt="2023-11-22T08:10:48.144" v="3224" actId="21"/>
          <ac:picMkLst>
            <pc:docMk/>
            <pc:sldMk cId="610923321" sldId="338"/>
            <ac:picMk id="38" creationId="{88AB8481-C436-6EE9-242F-BC51FBC27E03}"/>
          </ac:picMkLst>
        </pc:picChg>
        <pc:picChg chg="add mod modCrop">
          <ac:chgData name="Hashimoto, Chie / 橋本　知依" userId="d974ff01-1f92-419a-ba7c-6fd3fb8463af" providerId="ADAL" clId="{A3CCF48D-4367-40F2-8661-DD8B18CF18A2}" dt="2023-11-22T08:09:39.283" v="3203" actId="1076"/>
          <ac:picMkLst>
            <pc:docMk/>
            <pc:sldMk cId="610923321" sldId="338"/>
            <ac:picMk id="40" creationId="{B9474DDB-90E1-301D-EBE1-EDE2AAFAE9E4}"/>
          </ac:picMkLst>
        </pc:picChg>
        <pc:picChg chg="add mod modCrop">
          <ac:chgData name="Hashimoto, Chie / 橋本　知依" userId="d974ff01-1f92-419a-ba7c-6fd3fb8463af" providerId="ADAL" clId="{A3CCF48D-4367-40F2-8661-DD8B18CF18A2}" dt="2023-11-27T23:23:08.622" v="3878" actId="14100"/>
          <ac:picMkLst>
            <pc:docMk/>
            <pc:sldMk cId="610923321" sldId="338"/>
            <ac:picMk id="41" creationId="{846DB5E9-3728-C611-BFAE-2D83F8B5BADC}"/>
          </ac:picMkLst>
        </pc:picChg>
        <pc:cxnChg chg="mod ord">
          <ac:chgData name="Hashimoto, Chie / 橋本　知依" userId="d974ff01-1f92-419a-ba7c-6fd3fb8463af" providerId="ADAL" clId="{A3CCF48D-4367-40F2-8661-DD8B18CF18A2}" dt="2023-11-22T08:00:35.736" v="2912" actId="21"/>
          <ac:cxnSpMkLst>
            <pc:docMk/>
            <pc:sldMk cId="610923321" sldId="338"/>
            <ac:cxnSpMk id="19" creationId="{364DF187-B46B-1C9A-172D-7FE9175F7158}"/>
          </ac:cxnSpMkLst>
        </pc:cxnChg>
        <pc:cxnChg chg="del mod">
          <ac:chgData name="Hashimoto, Chie / 橋本　知依" userId="d974ff01-1f92-419a-ba7c-6fd3fb8463af" providerId="ADAL" clId="{A3CCF48D-4367-40F2-8661-DD8B18CF18A2}" dt="2023-11-22T07:59:09.491" v="2887" actId="478"/>
          <ac:cxnSpMkLst>
            <pc:docMk/>
            <pc:sldMk cId="610923321" sldId="338"/>
            <ac:cxnSpMk id="25" creationId="{CF92C02B-BFD6-51F0-0482-BBFF8E509394}"/>
          </ac:cxnSpMkLst>
        </pc:cxnChg>
        <pc:cxnChg chg="mod">
          <ac:chgData name="Hashimoto, Chie / 橋本　知依" userId="d974ff01-1f92-419a-ba7c-6fd3fb8463af" providerId="ADAL" clId="{A3CCF48D-4367-40F2-8661-DD8B18CF18A2}" dt="2023-11-22T08:10:48.144" v="3224" actId="21"/>
          <ac:cxnSpMkLst>
            <pc:docMk/>
            <pc:sldMk cId="610923321" sldId="338"/>
            <ac:cxnSpMk id="27" creationId="{558F643F-88BF-461D-1AED-E3A8F237C052}"/>
          </ac:cxnSpMkLst>
        </pc:cxnChg>
        <pc:cxnChg chg="del mod">
          <ac:chgData name="Hashimoto, Chie / 橋本　知依" userId="d974ff01-1f92-419a-ba7c-6fd3fb8463af" providerId="ADAL" clId="{A3CCF48D-4367-40F2-8661-DD8B18CF18A2}" dt="2023-11-22T07:59:09.491" v="2887" actId="478"/>
          <ac:cxnSpMkLst>
            <pc:docMk/>
            <pc:sldMk cId="610923321" sldId="338"/>
            <ac:cxnSpMk id="28" creationId="{629D97A2-5F32-EC5C-0358-F45E5CEC8545}"/>
          </ac:cxnSpMkLst>
        </pc:cxnChg>
      </pc:sldChg>
      <pc:sldChg chg="addSp delSp modSp add mod">
        <pc:chgData name="Hashimoto, Chie / 橋本　知依" userId="d974ff01-1f92-419a-ba7c-6fd3fb8463af" providerId="ADAL" clId="{A3CCF48D-4367-40F2-8661-DD8B18CF18A2}" dt="2023-12-18T06:58:37.994" v="5807" actId="20577"/>
        <pc:sldMkLst>
          <pc:docMk/>
          <pc:sldMk cId="546968355" sldId="339"/>
        </pc:sldMkLst>
        <pc:spChg chg="add del mod">
          <ac:chgData name="Hashimoto, Chie / 橋本　知依" userId="d974ff01-1f92-419a-ba7c-6fd3fb8463af" providerId="ADAL" clId="{A3CCF48D-4367-40F2-8661-DD8B18CF18A2}" dt="2023-12-01T00:04:51.040" v="5418" actId="478"/>
          <ac:spMkLst>
            <pc:docMk/>
            <pc:sldMk cId="546968355" sldId="339"/>
            <ac:spMk id="10" creationId="{D2A9B741-CB6F-2C80-7682-31D5871E71E8}"/>
          </ac:spMkLst>
        </pc:spChg>
        <pc:spChg chg="del">
          <ac:chgData name="Hashimoto, Chie / 橋本　知依" userId="d974ff01-1f92-419a-ba7c-6fd3fb8463af" providerId="ADAL" clId="{A3CCF48D-4367-40F2-8661-DD8B18CF18A2}" dt="2023-11-22T05:08:11.329" v="58" actId="478"/>
          <ac:spMkLst>
            <pc:docMk/>
            <pc:sldMk cId="546968355" sldId="339"/>
            <ac:spMk id="12" creationId="{377D1707-6B3C-59F9-E35C-C59F4BB026F1}"/>
          </ac:spMkLst>
        </pc:spChg>
        <pc:spChg chg="del">
          <ac:chgData name="Hashimoto, Chie / 橋本　知依" userId="d974ff01-1f92-419a-ba7c-6fd3fb8463af" providerId="ADAL" clId="{A3CCF48D-4367-40F2-8661-DD8B18CF18A2}" dt="2023-11-22T05:08:12.121" v="59" actId="478"/>
          <ac:spMkLst>
            <pc:docMk/>
            <pc:sldMk cId="546968355" sldId="339"/>
            <ac:spMk id="13" creationId="{284CFCF2-8D45-4F66-3A3C-8A8F2487F72F}"/>
          </ac:spMkLst>
        </pc:spChg>
        <pc:spChg chg="add del mod">
          <ac:chgData name="Hashimoto, Chie / 橋本　知依" userId="d974ff01-1f92-419a-ba7c-6fd3fb8463af" providerId="ADAL" clId="{A3CCF48D-4367-40F2-8661-DD8B18CF18A2}" dt="2023-12-01T00:04:52.208" v="5420" actId="478"/>
          <ac:spMkLst>
            <pc:docMk/>
            <pc:sldMk cId="546968355" sldId="339"/>
            <ac:spMk id="14" creationId="{CEF86891-F134-8EBF-5C96-2F46927EFD4D}"/>
          </ac:spMkLst>
        </pc:spChg>
        <pc:spChg chg="del">
          <ac:chgData name="Hashimoto, Chie / 橋本　知依" userId="d974ff01-1f92-419a-ba7c-6fd3fb8463af" providerId="ADAL" clId="{A3CCF48D-4367-40F2-8661-DD8B18CF18A2}" dt="2023-11-22T05:08:09.655" v="55" actId="478"/>
          <ac:spMkLst>
            <pc:docMk/>
            <pc:sldMk cId="546968355" sldId="339"/>
            <ac:spMk id="20" creationId="{FDD276AB-A831-001B-23E9-B5B194AB64F0}"/>
          </ac:spMkLst>
        </pc:spChg>
        <pc:graphicFrameChg chg="modGraphic">
          <ac:chgData name="Hashimoto, Chie / 橋本　知依" userId="d974ff01-1f92-419a-ba7c-6fd3fb8463af" providerId="ADAL" clId="{A3CCF48D-4367-40F2-8661-DD8B18CF18A2}" dt="2023-12-18T06:58:37.994" v="5807" actId="20577"/>
          <ac:graphicFrameMkLst>
            <pc:docMk/>
            <pc:sldMk cId="546968355" sldId="339"/>
            <ac:graphicFrameMk id="8" creationId="{07219AAD-97A6-3628-5ADC-E4FDDF648FDB}"/>
          </ac:graphicFrameMkLst>
        </pc:graphicFrameChg>
        <pc:picChg chg="add mod modCrop">
          <ac:chgData name="Hashimoto, Chie / 橋本　知依" userId="d974ff01-1f92-419a-ba7c-6fd3fb8463af" providerId="ADAL" clId="{A3CCF48D-4367-40F2-8661-DD8B18CF18A2}" dt="2023-11-22T07:41:26.449" v="2178" actId="1076"/>
          <ac:picMkLst>
            <pc:docMk/>
            <pc:sldMk cId="546968355" sldId="339"/>
            <ac:picMk id="3" creationId="{C5F51554-C552-DD9E-3BA6-8FCCD1C33C15}"/>
          </ac:picMkLst>
        </pc:picChg>
        <pc:picChg chg="add mod modCrop">
          <ac:chgData name="Hashimoto, Chie / 橋本　知依" userId="d974ff01-1f92-419a-ba7c-6fd3fb8463af" providerId="ADAL" clId="{A3CCF48D-4367-40F2-8661-DD8B18CF18A2}" dt="2023-11-22T07:41:26.449" v="2178" actId="1076"/>
          <ac:picMkLst>
            <pc:docMk/>
            <pc:sldMk cId="546968355" sldId="339"/>
            <ac:picMk id="4" creationId="{EEB29687-41F4-AD3D-B8D4-2F66232A04C9}"/>
          </ac:picMkLst>
        </pc:picChg>
        <pc:picChg chg="del">
          <ac:chgData name="Hashimoto, Chie / 橋本　知依" userId="d974ff01-1f92-419a-ba7c-6fd3fb8463af" providerId="ADAL" clId="{A3CCF48D-4367-40F2-8661-DD8B18CF18A2}" dt="2023-11-22T05:08:10.049" v="56" actId="478"/>
          <ac:picMkLst>
            <pc:docMk/>
            <pc:sldMk cId="546968355" sldId="339"/>
            <ac:picMk id="11" creationId="{2E770F2D-0C15-FDF8-BF9C-A6DD016AE5E1}"/>
          </ac:picMkLst>
        </pc:picChg>
        <pc:cxnChg chg="del mod">
          <ac:chgData name="Hashimoto, Chie / 橋本　知依" userId="d974ff01-1f92-419a-ba7c-6fd3fb8463af" providerId="ADAL" clId="{A3CCF48D-4367-40F2-8661-DD8B18CF18A2}" dt="2023-11-22T05:08:10.636" v="57" actId="478"/>
          <ac:cxnSpMkLst>
            <pc:docMk/>
            <pc:sldMk cId="546968355" sldId="339"/>
            <ac:cxnSpMk id="17" creationId="{AD54498D-1391-0A62-3BB1-F45DB08DE994}"/>
          </ac:cxnSpMkLst>
        </pc:cxnChg>
      </pc:sldChg>
      <pc:sldChg chg="addSp delSp modSp add del mod ord">
        <pc:chgData name="Hashimoto, Chie / 橋本　知依" userId="d974ff01-1f92-419a-ba7c-6fd3fb8463af" providerId="ADAL" clId="{A3CCF48D-4367-40F2-8661-DD8B18CF18A2}" dt="2023-12-18T06:53:21.649" v="5799" actId="47"/>
        <pc:sldMkLst>
          <pc:docMk/>
          <pc:sldMk cId="2808810551" sldId="340"/>
        </pc:sldMkLst>
        <pc:spChg chg="add del mod ord">
          <ac:chgData name="Hashimoto, Chie / 橋本　知依" userId="d974ff01-1f92-419a-ba7c-6fd3fb8463af" providerId="ADAL" clId="{A3CCF48D-4367-40F2-8661-DD8B18CF18A2}" dt="2023-12-01T04:48:18.940" v="5489" actId="478"/>
          <ac:spMkLst>
            <pc:docMk/>
            <pc:sldMk cId="2808810551" sldId="340"/>
            <ac:spMk id="2" creationId="{C4BE7B7A-D668-A1DD-2B3E-7DC3A9E09878}"/>
          </ac:spMkLst>
        </pc:spChg>
        <pc:spChg chg="add del mod">
          <ac:chgData name="Hashimoto, Chie / 橋本　知依" userId="d974ff01-1f92-419a-ba7c-6fd3fb8463af" providerId="ADAL" clId="{A3CCF48D-4367-40F2-8661-DD8B18CF18A2}" dt="2023-12-01T04:48:05.977" v="5488" actId="478"/>
          <ac:spMkLst>
            <pc:docMk/>
            <pc:sldMk cId="2808810551" sldId="340"/>
            <ac:spMk id="3" creationId="{E41A0F54-A3E1-BF22-F06F-452B3C5000B0}"/>
          </ac:spMkLst>
        </pc:spChg>
        <pc:spChg chg="add del mod">
          <ac:chgData name="Hashimoto, Chie / 橋本　知依" userId="d974ff01-1f92-419a-ba7c-6fd3fb8463af" providerId="ADAL" clId="{A3CCF48D-4367-40F2-8661-DD8B18CF18A2}" dt="2023-11-27T23:36:15.637" v="4674" actId="478"/>
          <ac:spMkLst>
            <pc:docMk/>
            <pc:sldMk cId="2808810551" sldId="340"/>
            <ac:spMk id="4" creationId="{C21FB2CC-5C7A-C609-F9FD-402E7B4EC9C2}"/>
          </ac:spMkLst>
        </pc:spChg>
        <pc:spChg chg="del">
          <ac:chgData name="Hashimoto, Chie / 橋本　知依" userId="d974ff01-1f92-419a-ba7c-6fd3fb8463af" providerId="ADAL" clId="{A3CCF48D-4367-40F2-8661-DD8B18CF18A2}" dt="2023-11-22T05:26:47.490" v="93" actId="478"/>
          <ac:spMkLst>
            <pc:docMk/>
            <pc:sldMk cId="2808810551" sldId="340"/>
            <ac:spMk id="7" creationId="{05209458-C285-177E-C095-2B223253721A}"/>
          </ac:spMkLst>
        </pc:spChg>
        <pc:spChg chg="del">
          <ac:chgData name="Hashimoto, Chie / 橋本　知依" userId="d974ff01-1f92-419a-ba7c-6fd3fb8463af" providerId="ADAL" clId="{A3CCF48D-4367-40F2-8661-DD8B18CF18A2}" dt="2023-11-22T05:26:48.865" v="94" actId="478"/>
          <ac:spMkLst>
            <pc:docMk/>
            <pc:sldMk cId="2808810551" sldId="340"/>
            <ac:spMk id="9" creationId="{54D4575D-D83B-43BD-D68C-2FE8CE86271A}"/>
          </ac:spMkLst>
        </pc:spChg>
        <pc:spChg chg="add mod">
          <ac:chgData name="Hashimoto, Chie / 橋本　知依" userId="d974ff01-1f92-419a-ba7c-6fd3fb8463af" providerId="ADAL" clId="{A3CCF48D-4367-40F2-8661-DD8B18CF18A2}" dt="2023-11-27T23:45:42.972" v="4832" actId="1035"/>
          <ac:spMkLst>
            <pc:docMk/>
            <pc:sldMk cId="2808810551" sldId="340"/>
            <ac:spMk id="10" creationId="{84E67B02-7CEA-4D8C-A095-B8E7EFEB3B7C}"/>
          </ac:spMkLst>
        </pc:spChg>
        <pc:spChg chg="add mod">
          <ac:chgData name="Hashimoto, Chie / 橋本　知依" userId="d974ff01-1f92-419a-ba7c-6fd3fb8463af" providerId="ADAL" clId="{A3CCF48D-4367-40F2-8661-DD8B18CF18A2}" dt="2023-11-27T23:47:36.518" v="4858" actId="1076"/>
          <ac:spMkLst>
            <pc:docMk/>
            <pc:sldMk cId="2808810551" sldId="340"/>
            <ac:spMk id="11" creationId="{45956B42-914C-F708-53DD-65AF10E31B8D}"/>
          </ac:spMkLst>
        </pc:spChg>
        <pc:spChg chg="add mod">
          <ac:chgData name="Hashimoto, Chie / 橋本　知依" userId="d974ff01-1f92-419a-ba7c-6fd3fb8463af" providerId="ADAL" clId="{A3CCF48D-4367-40F2-8661-DD8B18CF18A2}" dt="2023-11-27T23:46:34.301" v="4841" actId="20577"/>
          <ac:spMkLst>
            <pc:docMk/>
            <pc:sldMk cId="2808810551" sldId="340"/>
            <ac:spMk id="12" creationId="{63A99A72-DEA7-70DF-626E-FCDC7574B918}"/>
          </ac:spMkLst>
        </pc:spChg>
        <pc:spChg chg="add mod">
          <ac:chgData name="Hashimoto, Chie / 橋本　知依" userId="d974ff01-1f92-419a-ba7c-6fd3fb8463af" providerId="ADAL" clId="{A3CCF48D-4367-40F2-8661-DD8B18CF18A2}" dt="2023-11-27T23:40:12.990" v="4736" actId="164"/>
          <ac:spMkLst>
            <pc:docMk/>
            <pc:sldMk cId="2808810551" sldId="340"/>
            <ac:spMk id="18" creationId="{079C5488-42C2-2DCD-B426-F625DDD4549F}"/>
          </ac:spMkLst>
        </pc:spChg>
        <pc:spChg chg="add mod">
          <ac:chgData name="Hashimoto, Chie / 橋本　知依" userId="d974ff01-1f92-419a-ba7c-6fd3fb8463af" providerId="ADAL" clId="{A3CCF48D-4367-40F2-8661-DD8B18CF18A2}" dt="2023-11-27T23:40:12.990" v="4736" actId="164"/>
          <ac:spMkLst>
            <pc:docMk/>
            <pc:sldMk cId="2808810551" sldId="340"/>
            <ac:spMk id="21" creationId="{3C00BC73-75C4-2465-5D7B-6BA742F1BA64}"/>
          </ac:spMkLst>
        </pc:spChg>
        <pc:spChg chg="add del mod">
          <ac:chgData name="Hashimoto, Chie / 橋本　知依" userId="d974ff01-1f92-419a-ba7c-6fd3fb8463af" providerId="ADAL" clId="{A3CCF48D-4367-40F2-8661-DD8B18CF18A2}" dt="2023-11-27T23:39:19.075" v="4710"/>
          <ac:spMkLst>
            <pc:docMk/>
            <pc:sldMk cId="2808810551" sldId="340"/>
            <ac:spMk id="23" creationId="{DD4F0CE1-885D-C97F-6D9D-1503FB7B89D6}"/>
          </ac:spMkLst>
        </pc:spChg>
        <pc:spChg chg="add mod">
          <ac:chgData name="Hashimoto, Chie / 橋本　知依" userId="d974ff01-1f92-419a-ba7c-6fd3fb8463af" providerId="ADAL" clId="{A3CCF48D-4367-40F2-8661-DD8B18CF18A2}" dt="2023-11-27T23:45:42.972" v="4832" actId="1035"/>
          <ac:spMkLst>
            <pc:docMk/>
            <pc:sldMk cId="2808810551" sldId="340"/>
            <ac:spMk id="27" creationId="{6E85C479-9EEF-15A5-1E95-0973942A532C}"/>
          </ac:spMkLst>
        </pc:spChg>
        <pc:spChg chg="add mod">
          <ac:chgData name="Hashimoto, Chie / 橋本　知依" userId="d974ff01-1f92-419a-ba7c-6fd3fb8463af" providerId="ADAL" clId="{A3CCF48D-4367-40F2-8661-DD8B18CF18A2}" dt="2023-11-27T23:45:42.972" v="4832" actId="1035"/>
          <ac:spMkLst>
            <pc:docMk/>
            <pc:sldMk cId="2808810551" sldId="340"/>
            <ac:spMk id="28" creationId="{7D526B0A-4B52-BCA8-12DA-74350C952483}"/>
          </ac:spMkLst>
        </pc:spChg>
        <pc:spChg chg="add mod">
          <ac:chgData name="Hashimoto, Chie / 橋本　知依" userId="d974ff01-1f92-419a-ba7c-6fd3fb8463af" providerId="ADAL" clId="{A3CCF48D-4367-40F2-8661-DD8B18CF18A2}" dt="2023-11-27T23:45:42.972" v="4832" actId="1035"/>
          <ac:spMkLst>
            <pc:docMk/>
            <pc:sldMk cId="2808810551" sldId="340"/>
            <ac:spMk id="31" creationId="{AD76C302-457D-0C64-937B-4225DE174A66}"/>
          </ac:spMkLst>
        </pc:spChg>
        <pc:spChg chg="mod">
          <ac:chgData name="Hashimoto, Chie / 橋本　知依" userId="d974ff01-1f92-419a-ba7c-6fd3fb8463af" providerId="ADAL" clId="{A3CCF48D-4367-40F2-8661-DD8B18CF18A2}" dt="2023-11-27T23:41:50.680" v="4754"/>
          <ac:spMkLst>
            <pc:docMk/>
            <pc:sldMk cId="2808810551" sldId="340"/>
            <ac:spMk id="35" creationId="{4815C5BD-CF25-2EF1-62C8-694CFB8C9CBD}"/>
          </ac:spMkLst>
        </pc:spChg>
        <pc:spChg chg="mod">
          <ac:chgData name="Hashimoto, Chie / 橋本　知依" userId="d974ff01-1f92-419a-ba7c-6fd3fb8463af" providerId="ADAL" clId="{A3CCF48D-4367-40F2-8661-DD8B18CF18A2}" dt="2023-11-27T23:41:50.680" v="4754"/>
          <ac:spMkLst>
            <pc:docMk/>
            <pc:sldMk cId="2808810551" sldId="340"/>
            <ac:spMk id="36" creationId="{38B43AA6-6DCE-5AFA-AE5B-A7F64DA9A2E0}"/>
          </ac:spMkLst>
        </pc:spChg>
        <pc:spChg chg="add mod">
          <ac:chgData name="Hashimoto, Chie / 橋本　知依" userId="d974ff01-1f92-419a-ba7c-6fd3fb8463af" providerId="ADAL" clId="{A3CCF48D-4367-40F2-8661-DD8B18CF18A2}" dt="2023-11-27T23:47:46.930" v="4877" actId="1038"/>
          <ac:spMkLst>
            <pc:docMk/>
            <pc:sldMk cId="2808810551" sldId="340"/>
            <ac:spMk id="39" creationId="{E90F161E-54DB-A6D5-2FD2-FBFA892E770D}"/>
          </ac:spMkLst>
        </pc:spChg>
        <pc:spChg chg="add del mod">
          <ac:chgData name="Hashimoto, Chie / 橋本　知依" userId="d974ff01-1f92-419a-ba7c-6fd3fb8463af" providerId="ADAL" clId="{A3CCF48D-4367-40F2-8661-DD8B18CF18A2}" dt="2023-11-27T23:42:37.017" v="4774" actId="478"/>
          <ac:spMkLst>
            <pc:docMk/>
            <pc:sldMk cId="2808810551" sldId="340"/>
            <ac:spMk id="40" creationId="{82726A78-0E4D-7D64-6F64-37D93F53A374}"/>
          </ac:spMkLst>
        </pc:spChg>
        <pc:spChg chg="add mod">
          <ac:chgData name="Hashimoto, Chie / 橋本　知依" userId="d974ff01-1f92-419a-ba7c-6fd3fb8463af" providerId="ADAL" clId="{A3CCF48D-4367-40F2-8661-DD8B18CF18A2}" dt="2023-11-27T23:42:32.769" v="4771" actId="164"/>
          <ac:spMkLst>
            <pc:docMk/>
            <pc:sldMk cId="2808810551" sldId="340"/>
            <ac:spMk id="41" creationId="{233D0301-8056-27F9-0ED3-84FBD4BCF7AB}"/>
          </ac:spMkLst>
        </pc:spChg>
        <pc:spChg chg="add mod">
          <ac:chgData name="Hashimoto, Chie / 橋本　知依" userId="d974ff01-1f92-419a-ba7c-6fd3fb8463af" providerId="ADAL" clId="{A3CCF48D-4367-40F2-8661-DD8B18CF18A2}" dt="2023-11-27T23:42:32.769" v="4771" actId="164"/>
          <ac:spMkLst>
            <pc:docMk/>
            <pc:sldMk cId="2808810551" sldId="340"/>
            <ac:spMk id="42" creationId="{3E44C54E-ED5B-9021-F800-D2646905FB0B}"/>
          </ac:spMkLst>
        </pc:spChg>
        <pc:spChg chg="add del mod">
          <ac:chgData name="Hashimoto, Chie / 橋本　知依" userId="d974ff01-1f92-419a-ba7c-6fd3fb8463af" providerId="ADAL" clId="{A3CCF48D-4367-40F2-8661-DD8B18CF18A2}" dt="2023-11-27T23:42:41.870" v="4776"/>
          <ac:spMkLst>
            <pc:docMk/>
            <pc:sldMk cId="2808810551" sldId="340"/>
            <ac:spMk id="50" creationId="{DF9076E0-BA2A-5CA4-2425-AFB7D84C0397}"/>
          </ac:spMkLst>
        </pc:spChg>
        <pc:spChg chg="add mod">
          <ac:chgData name="Hashimoto, Chie / 橋本　知依" userId="d974ff01-1f92-419a-ba7c-6fd3fb8463af" providerId="ADAL" clId="{A3CCF48D-4367-40F2-8661-DD8B18CF18A2}" dt="2023-11-27T23:47:46.930" v="4877" actId="1038"/>
          <ac:spMkLst>
            <pc:docMk/>
            <pc:sldMk cId="2808810551" sldId="340"/>
            <ac:spMk id="52" creationId="{24B5C4E8-90F6-E9BD-DBFA-85D4430F6773}"/>
          </ac:spMkLst>
        </pc:spChg>
        <pc:spChg chg="add mod">
          <ac:chgData name="Hashimoto, Chie / 橋本　知依" userId="d974ff01-1f92-419a-ba7c-6fd3fb8463af" providerId="ADAL" clId="{A3CCF48D-4367-40F2-8661-DD8B18CF18A2}" dt="2023-11-27T23:47:46.930" v="4877" actId="1038"/>
          <ac:spMkLst>
            <pc:docMk/>
            <pc:sldMk cId="2808810551" sldId="340"/>
            <ac:spMk id="53" creationId="{6BE8104A-C6A7-8BA4-D7D4-67CBC4AB5128}"/>
          </ac:spMkLst>
        </pc:spChg>
        <pc:spChg chg="add mod">
          <ac:chgData name="Hashimoto, Chie / 橋本　知依" userId="d974ff01-1f92-419a-ba7c-6fd3fb8463af" providerId="ADAL" clId="{A3CCF48D-4367-40F2-8661-DD8B18CF18A2}" dt="2023-11-27T23:49:29.066" v="4906" actId="1076"/>
          <ac:spMkLst>
            <pc:docMk/>
            <pc:sldMk cId="2808810551" sldId="340"/>
            <ac:spMk id="68" creationId="{0AB1FB5A-8196-E73B-0FA9-01CA70DB0468}"/>
          </ac:spMkLst>
        </pc:spChg>
        <pc:spChg chg="add mod">
          <ac:chgData name="Hashimoto, Chie / 橋本　知依" userId="d974ff01-1f92-419a-ba7c-6fd3fb8463af" providerId="ADAL" clId="{A3CCF48D-4367-40F2-8661-DD8B18CF18A2}" dt="2023-11-27T23:48:41.793" v="4891" actId="1076"/>
          <ac:spMkLst>
            <pc:docMk/>
            <pc:sldMk cId="2808810551" sldId="340"/>
            <ac:spMk id="69" creationId="{254EE420-4629-3D79-C216-06C2BAE3B766}"/>
          </ac:spMkLst>
        </pc:spChg>
        <pc:spChg chg="add mod">
          <ac:chgData name="Hashimoto, Chie / 橋本　知依" userId="d974ff01-1f92-419a-ba7c-6fd3fb8463af" providerId="ADAL" clId="{A3CCF48D-4367-40F2-8661-DD8B18CF18A2}" dt="2023-11-27T23:49:10.455" v="4898" actId="1076"/>
          <ac:spMkLst>
            <pc:docMk/>
            <pc:sldMk cId="2808810551" sldId="340"/>
            <ac:spMk id="70" creationId="{D80073A2-9157-A61F-26A8-5F087F67D387}"/>
          </ac:spMkLst>
        </pc:spChg>
        <pc:spChg chg="add mod">
          <ac:chgData name="Hashimoto, Chie / 橋本　知依" userId="d974ff01-1f92-419a-ba7c-6fd3fb8463af" providerId="ADAL" clId="{A3CCF48D-4367-40F2-8661-DD8B18CF18A2}" dt="2023-11-27T23:49:22.218" v="4903" actId="1076"/>
          <ac:spMkLst>
            <pc:docMk/>
            <pc:sldMk cId="2808810551" sldId="340"/>
            <ac:spMk id="71" creationId="{D3BF049B-5BE1-808F-AB72-123FE0707121}"/>
          </ac:spMkLst>
        </pc:spChg>
        <pc:spChg chg="add mod">
          <ac:chgData name="Hashimoto, Chie / 橋本　知依" userId="d974ff01-1f92-419a-ba7c-6fd3fb8463af" providerId="ADAL" clId="{A3CCF48D-4367-40F2-8661-DD8B18CF18A2}" dt="2023-11-27T23:49:39.866" v="4908" actId="1076"/>
          <ac:spMkLst>
            <pc:docMk/>
            <pc:sldMk cId="2808810551" sldId="340"/>
            <ac:spMk id="79" creationId="{C19BCF65-A025-483D-8662-9544C32157CE}"/>
          </ac:spMkLst>
        </pc:spChg>
        <pc:grpChg chg="add mod">
          <ac:chgData name="Hashimoto, Chie / 橋本　知依" userId="d974ff01-1f92-419a-ba7c-6fd3fb8463af" providerId="ADAL" clId="{A3CCF48D-4367-40F2-8661-DD8B18CF18A2}" dt="2023-11-27T23:45:42.972" v="4832" actId="1035"/>
          <ac:grpSpMkLst>
            <pc:docMk/>
            <pc:sldMk cId="2808810551" sldId="340"/>
            <ac:grpSpMk id="29" creationId="{F8277547-3B88-69F0-61F1-B6B365002C40}"/>
          </ac:grpSpMkLst>
        </pc:grpChg>
        <pc:grpChg chg="add mod">
          <ac:chgData name="Hashimoto, Chie / 橋本　知依" userId="d974ff01-1f92-419a-ba7c-6fd3fb8463af" providerId="ADAL" clId="{A3CCF48D-4367-40F2-8661-DD8B18CF18A2}" dt="2023-11-27T23:45:42.972" v="4832" actId="1035"/>
          <ac:grpSpMkLst>
            <pc:docMk/>
            <pc:sldMk cId="2808810551" sldId="340"/>
            <ac:grpSpMk id="30" creationId="{3AA55B51-F8B4-51B9-B5AB-464E15A99A5F}"/>
          </ac:grpSpMkLst>
        </pc:grpChg>
        <pc:grpChg chg="add del mod">
          <ac:chgData name="Hashimoto, Chie / 橋本　知依" userId="d974ff01-1f92-419a-ba7c-6fd3fb8463af" providerId="ADAL" clId="{A3CCF48D-4367-40F2-8661-DD8B18CF18A2}" dt="2023-11-27T23:41:51.215" v="4755"/>
          <ac:grpSpMkLst>
            <pc:docMk/>
            <pc:sldMk cId="2808810551" sldId="340"/>
            <ac:grpSpMk id="32" creationId="{81DB1ADB-17BF-A13D-0053-64E2583E46C5}"/>
          </ac:grpSpMkLst>
        </pc:grpChg>
        <pc:grpChg chg="add mod">
          <ac:chgData name="Hashimoto, Chie / 橋本　知依" userId="d974ff01-1f92-419a-ba7c-6fd3fb8463af" providerId="ADAL" clId="{A3CCF48D-4367-40F2-8661-DD8B18CF18A2}" dt="2023-11-27T23:47:46.930" v="4877" actId="1038"/>
          <ac:grpSpMkLst>
            <pc:docMk/>
            <pc:sldMk cId="2808810551" sldId="340"/>
            <ac:grpSpMk id="46" creationId="{51526E1A-CD5C-2DDA-C47B-3ADD258A9AF1}"/>
          </ac:grpSpMkLst>
        </pc:grpChg>
        <pc:grpChg chg="add del mod">
          <ac:chgData name="Hashimoto, Chie / 橋本　知依" userId="d974ff01-1f92-419a-ba7c-6fd3fb8463af" providerId="ADAL" clId="{A3CCF48D-4367-40F2-8661-DD8B18CF18A2}" dt="2023-11-27T23:42:41.870" v="4776"/>
          <ac:grpSpMkLst>
            <pc:docMk/>
            <pc:sldMk cId="2808810551" sldId="340"/>
            <ac:grpSpMk id="47" creationId="{25A773FF-DC2C-C516-216A-BA25CF133289}"/>
          </ac:grpSpMkLst>
        </pc:grpChg>
        <pc:graphicFrameChg chg="mod modGraphic">
          <ac:chgData name="Hashimoto, Chie / 橋本　知依" userId="d974ff01-1f92-419a-ba7c-6fd3fb8463af" providerId="ADAL" clId="{A3CCF48D-4367-40F2-8661-DD8B18CF18A2}" dt="2023-12-01T04:48:28.315" v="5493" actId="20577"/>
          <ac:graphicFrameMkLst>
            <pc:docMk/>
            <pc:sldMk cId="2808810551" sldId="340"/>
            <ac:graphicFrameMk id="8" creationId="{07219AAD-97A6-3628-5ADC-E4FDDF648FDB}"/>
          </ac:graphicFrameMkLst>
        </pc:graphicFrameChg>
        <pc:picChg chg="del">
          <ac:chgData name="Hashimoto, Chie / 橋本　知依" userId="d974ff01-1f92-419a-ba7c-6fd3fb8463af" providerId="ADAL" clId="{A3CCF48D-4367-40F2-8661-DD8B18CF18A2}" dt="2023-11-22T05:26:46.356" v="92" actId="478"/>
          <ac:picMkLst>
            <pc:docMk/>
            <pc:sldMk cId="2808810551" sldId="340"/>
            <ac:picMk id="5" creationId="{9159B025-1850-6DBE-CB75-386D65BB8FCC}"/>
          </ac:picMkLst>
        </pc:picChg>
        <pc:picChg chg="add mod modCrop">
          <ac:chgData name="Hashimoto, Chie / 橋本　知依" userId="d974ff01-1f92-419a-ba7c-6fd3fb8463af" providerId="ADAL" clId="{A3CCF48D-4367-40F2-8661-DD8B18CF18A2}" dt="2023-11-27T23:40:03.559" v="4734" actId="164"/>
          <ac:picMkLst>
            <pc:docMk/>
            <pc:sldMk cId="2808810551" sldId="340"/>
            <ac:picMk id="14" creationId="{ECB7ED6A-13E8-420E-E086-36E792FC189E}"/>
          </ac:picMkLst>
        </pc:picChg>
        <pc:picChg chg="add mod modCrop">
          <ac:chgData name="Hashimoto, Chie / 橋本　知依" userId="d974ff01-1f92-419a-ba7c-6fd3fb8463af" providerId="ADAL" clId="{A3CCF48D-4367-40F2-8661-DD8B18CF18A2}" dt="2023-11-27T23:40:12.990" v="4736" actId="164"/>
          <ac:picMkLst>
            <pc:docMk/>
            <pc:sldMk cId="2808810551" sldId="340"/>
            <ac:picMk id="16" creationId="{CFA00811-D511-0336-F6E9-A30CA85FEF76}"/>
          </ac:picMkLst>
        </pc:picChg>
        <pc:picChg chg="mod">
          <ac:chgData name="Hashimoto, Chie / 橋本　知依" userId="d974ff01-1f92-419a-ba7c-6fd3fb8463af" providerId="ADAL" clId="{A3CCF48D-4367-40F2-8661-DD8B18CF18A2}" dt="2023-11-27T23:41:50.680" v="4754"/>
          <ac:picMkLst>
            <pc:docMk/>
            <pc:sldMk cId="2808810551" sldId="340"/>
            <ac:picMk id="33" creationId="{114DC429-E4F4-D2F0-9B5B-AD90FA5AAA5C}"/>
          </ac:picMkLst>
        </pc:picChg>
        <pc:picChg chg="add mod">
          <ac:chgData name="Hashimoto, Chie / 橋本　知依" userId="d974ff01-1f92-419a-ba7c-6fd3fb8463af" providerId="ADAL" clId="{A3CCF48D-4367-40F2-8661-DD8B18CF18A2}" dt="2023-11-27T23:47:46.930" v="4877" actId="1038"/>
          <ac:picMkLst>
            <pc:docMk/>
            <pc:sldMk cId="2808810551" sldId="340"/>
            <ac:picMk id="37" creationId="{1680B4B7-EFB4-7D15-1023-4168CFF35DA9}"/>
          </ac:picMkLst>
        </pc:picChg>
        <pc:picChg chg="add mod">
          <ac:chgData name="Hashimoto, Chie / 橋本　知依" userId="d974ff01-1f92-419a-ba7c-6fd3fb8463af" providerId="ADAL" clId="{A3CCF48D-4367-40F2-8661-DD8B18CF18A2}" dt="2023-11-27T23:42:32.769" v="4771" actId="164"/>
          <ac:picMkLst>
            <pc:docMk/>
            <pc:sldMk cId="2808810551" sldId="340"/>
            <ac:picMk id="38" creationId="{C452BC98-0C35-0F86-D9AB-A81E3A20F465}"/>
          </ac:picMkLst>
        </pc:picChg>
        <pc:picChg chg="mod">
          <ac:chgData name="Hashimoto, Chie / 橋本　知依" userId="d974ff01-1f92-419a-ba7c-6fd3fb8463af" providerId="ADAL" clId="{A3CCF48D-4367-40F2-8661-DD8B18CF18A2}" dt="2023-11-27T23:42:41.280" v="4775"/>
          <ac:picMkLst>
            <pc:docMk/>
            <pc:sldMk cId="2808810551" sldId="340"/>
            <ac:picMk id="48" creationId="{26214202-29C0-348B-7FF0-B112BDD643D7}"/>
          </ac:picMkLst>
        </pc:picChg>
        <pc:picChg chg="add mod modCrop">
          <ac:chgData name="Hashimoto, Chie / 橋本　知依" userId="d974ff01-1f92-419a-ba7c-6fd3fb8463af" providerId="ADAL" clId="{A3CCF48D-4367-40F2-8661-DD8B18CF18A2}" dt="2023-11-27T23:48:27.684" v="4886" actId="1076"/>
          <ac:picMkLst>
            <pc:docMk/>
            <pc:sldMk cId="2808810551" sldId="340"/>
            <ac:picMk id="55" creationId="{704E5854-F0B9-8028-AE63-1D84D576B36C}"/>
          </ac:picMkLst>
        </pc:picChg>
        <pc:picChg chg="add mod modCrop">
          <ac:chgData name="Hashimoto, Chie / 橋本　知依" userId="d974ff01-1f92-419a-ba7c-6fd3fb8463af" providerId="ADAL" clId="{A3CCF48D-4367-40F2-8661-DD8B18CF18A2}" dt="2023-11-27T23:48:25.623" v="4885" actId="1076"/>
          <ac:picMkLst>
            <pc:docMk/>
            <pc:sldMk cId="2808810551" sldId="340"/>
            <ac:picMk id="57" creationId="{BAB5C03E-0D2F-D43F-E61C-1B42A5B65B0C}"/>
          </ac:picMkLst>
        </pc:picChg>
        <pc:cxnChg chg="add mod">
          <ac:chgData name="Hashimoto, Chie / 橋本　知依" userId="d974ff01-1f92-419a-ba7c-6fd3fb8463af" providerId="ADAL" clId="{A3CCF48D-4367-40F2-8661-DD8B18CF18A2}" dt="2023-11-27T23:40:12.990" v="4736" actId="164"/>
          <ac:cxnSpMkLst>
            <pc:docMk/>
            <pc:sldMk cId="2808810551" sldId="340"/>
            <ac:cxnSpMk id="17" creationId="{A1667FA5-F3B7-13FB-E389-9CFFE2313D43}"/>
          </ac:cxnSpMkLst>
        </pc:cxnChg>
        <pc:cxnChg chg="add mod">
          <ac:chgData name="Hashimoto, Chie / 橋本　知依" userId="d974ff01-1f92-419a-ba7c-6fd3fb8463af" providerId="ADAL" clId="{A3CCF48D-4367-40F2-8661-DD8B18CF18A2}" dt="2023-11-27T23:40:03.559" v="4734" actId="164"/>
          <ac:cxnSpMkLst>
            <pc:docMk/>
            <pc:sldMk cId="2808810551" sldId="340"/>
            <ac:cxnSpMk id="25" creationId="{764DA2B0-4D8B-1F80-B4F7-423EBC74D501}"/>
          </ac:cxnSpMkLst>
        </pc:cxnChg>
        <pc:cxnChg chg="mod">
          <ac:chgData name="Hashimoto, Chie / 橋本　知依" userId="d974ff01-1f92-419a-ba7c-6fd3fb8463af" providerId="ADAL" clId="{A3CCF48D-4367-40F2-8661-DD8B18CF18A2}" dt="2023-11-27T23:41:50.680" v="4754"/>
          <ac:cxnSpMkLst>
            <pc:docMk/>
            <pc:sldMk cId="2808810551" sldId="340"/>
            <ac:cxnSpMk id="34" creationId="{D71E4BD9-9BC6-F8B2-DB04-E1A73D444F6B}"/>
          </ac:cxnSpMkLst>
        </pc:cxnChg>
        <pc:cxnChg chg="add mod">
          <ac:chgData name="Hashimoto, Chie / 橋本　知依" userId="d974ff01-1f92-419a-ba7c-6fd3fb8463af" providerId="ADAL" clId="{A3CCF48D-4367-40F2-8661-DD8B18CF18A2}" dt="2023-11-27T23:42:32.769" v="4771" actId="164"/>
          <ac:cxnSpMkLst>
            <pc:docMk/>
            <pc:sldMk cId="2808810551" sldId="340"/>
            <ac:cxnSpMk id="43" creationId="{F2AAA7B2-21E7-FCC0-21F0-5818CA6C614A}"/>
          </ac:cxnSpMkLst>
        </pc:cxnChg>
        <pc:cxnChg chg="mod">
          <ac:chgData name="Hashimoto, Chie / 橋本　知依" userId="d974ff01-1f92-419a-ba7c-6fd3fb8463af" providerId="ADAL" clId="{A3CCF48D-4367-40F2-8661-DD8B18CF18A2}" dt="2023-11-27T23:42:41.280" v="4775"/>
          <ac:cxnSpMkLst>
            <pc:docMk/>
            <pc:sldMk cId="2808810551" sldId="340"/>
            <ac:cxnSpMk id="49" creationId="{1FC59E0D-AB03-7499-DC98-BE20FB573A14}"/>
          </ac:cxnSpMkLst>
        </pc:cxnChg>
        <pc:cxnChg chg="add mod">
          <ac:chgData name="Hashimoto, Chie / 橋本　知依" userId="d974ff01-1f92-419a-ba7c-6fd3fb8463af" providerId="ADAL" clId="{A3CCF48D-4367-40F2-8661-DD8B18CF18A2}" dt="2023-11-27T23:47:46.930" v="4877" actId="1038"/>
          <ac:cxnSpMkLst>
            <pc:docMk/>
            <pc:sldMk cId="2808810551" sldId="340"/>
            <ac:cxnSpMk id="51" creationId="{7C66E758-65C4-EF49-12E4-66FE7F451EC9}"/>
          </ac:cxnSpMkLst>
        </pc:cxnChg>
        <pc:cxnChg chg="add mod">
          <ac:chgData name="Hashimoto, Chie / 橋本　知依" userId="d974ff01-1f92-419a-ba7c-6fd3fb8463af" providerId="ADAL" clId="{A3CCF48D-4367-40F2-8661-DD8B18CF18A2}" dt="2023-11-27T23:47:07.756" v="4850" actId="14100"/>
          <ac:cxnSpMkLst>
            <pc:docMk/>
            <pc:sldMk cId="2808810551" sldId="340"/>
            <ac:cxnSpMk id="59" creationId="{73A79045-47FE-22D3-B100-EE7B254A5B69}"/>
          </ac:cxnSpMkLst>
        </pc:cxnChg>
        <pc:cxnChg chg="add mod">
          <ac:chgData name="Hashimoto, Chie / 橋本　知依" userId="d974ff01-1f92-419a-ba7c-6fd3fb8463af" providerId="ADAL" clId="{A3CCF48D-4367-40F2-8661-DD8B18CF18A2}" dt="2023-11-27T23:47:51.533" v="4879" actId="1037"/>
          <ac:cxnSpMkLst>
            <pc:docMk/>
            <pc:sldMk cId="2808810551" sldId="340"/>
            <ac:cxnSpMk id="63" creationId="{E4AFC687-CCD4-ACA1-28F0-6DE215940574}"/>
          </ac:cxnSpMkLst>
        </pc:cxnChg>
        <pc:cxnChg chg="add mod">
          <ac:chgData name="Hashimoto, Chie / 橋本　知依" userId="d974ff01-1f92-419a-ba7c-6fd3fb8463af" providerId="ADAL" clId="{A3CCF48D-4367-40F2-8661-DD8B18CF18A2}" dt="2023-11-27T23:47:41.104" v="4862" actId="1036"/>
          <ac:cxnSpMkLst>
            <pc:docMk/>
            <pc:sldMk cId="2808810551" sldId="340"/>
            <ac:cxnSpMk id="64" creationId="{EAEAC00E-BB25-2A2C-1D2F-EE842E288D1B}"/>
          </ac:cxnSpMkLst>
        </pc:cxnChg>
        <pc:cxnChg chg="add mod">
          <ac:chgData name="Hashimoto, Chie / 橋本　知依" userId="d974ff01-1f92-419a-ba7c-6fd3fb8463af" providerId="ADAL" clId="{A3CCF48D-4367-40F2-8661-DD8B18CF18A2}" dt="2023-11-27T23:49:27.333" v="4905" actId="1076"/>
          <ac:cxnSpMkLst>
            <pc:docMk/>
            <pc:sldMk cId="2808810551" sldId="340"/>
            <ac:cxnSpMk id="67" creationId="{BB6D314B-18BA-FA87-746A-1089C0AF749B}"/>
          </ac:cxnSpMkLst>
        </pc:cxnChg>
        <pc:cxnChg chg="add mod">
          <ac:chgData name="Hashimoto, Chie / 橋本　知依" userId="d974ff01-1f92-419a-ba7c-6fd3fb8463af" providerId="ADAL" clId="{A3CCF48D-4367-40F2-8661-DD8B18CF18A2}" dt="2023-11-27T23:49:22.218" v="4903" actId="1076"/>
          <ac:cxnSpMkLst>
            <pc:docMk/>
            <pc:sldMk cId="2808810551" sldId="340"/>
            <ac:cxnSpMk id="72" creationId="{1929AD94-07B7-B1C8-40DF-14AC7A5986F7}"/>
          </ac:cxnSpMkLst>
        </pc:cxnChg>
      </pc:sldChg>
      <pc:sldChg chg="delSp modSp add mod ord">
        <pc:chgData name="Hashimoto, Chie / 橋本　知依" userId="d974ff01-1f92-419a-ba7c-6fd3fb8463af" providerId="ADAL" clId="{A3CCF48D-4367-40F2-8661-DD8B18CF18A2}" dt="2023-12-19T05:53:16.651" v="5880" actId="13926"/>
        <pc:sldMkLst>
          <pc:docMk/>
          <pc:sldMk cId="2875237215" sldId="340"/>
        </pc:sldMkLst>
        <pc:spChg chg="del">
          <ac:chgData name="Hashimoto, Chie / 橋本　知依" userId="d974ff01-1f92-419a-ba7c-6fd3fb8463af" providerId="ADAL" clId="{A3CCF48D-4367-40F2-8661-DD8B18CF18A2}" dt="2023-12-19T05:49:53.649" v="5809" actId="478"/>
          <ac:spMkLst>
            <pc:docMk/>
            <pc:sldMk cId="2875237215" sldId="340"/>
            <ac:spMk id="2" creationId="{AC4C1858-E2C7-C15F-6EC5-F05382B5B027}"/>
          </ac:spMkLst>
        </pc:spChg>
        <pc:spChg chg="mod">
          <ac:chgData name="Hashimoto, Chie / 橋本　知依" userId="d974ff01-1f92-419a-ba7c-6fd3fb8463af" providerId="ADAL" clId="{A3CCF48D-4367-40F2-8661-DD8B18CF18A2}" dt="2023-12-19T05:53:16.651" v="5880" actId="13926"/>
          <ac:spMkLst>
            <pc:docMk/>
            <pc:sldMk cId="2875237215" sldId="340"/>
            <ac:spMk id="7" creationId="{BA736436-5633-2A32-1577-A1CFEFBE9E3C}"/>
          </ac:spMkLst>
        </pc:spChg>
        <pc:spChg chg="mod">
          <ac:chgData name="Hashimoto, Chie / 橋本　知依" userId="d974ff01-1f92-419a-ba7c-6fd3fb8463af" providerId="ADAL" clId="{A3CCF48D-4367-40F2-8661-DD8B18CF18A2}" dt="2023-12-19T05:53:10.954" v="5879" actId="20577"/>
          <ac:spMkLst>
            <pc:docMk/>
            <pc:sldMk cId="2875237215" sldId="340"/>
            <ac:spMk id="8" creationId="{4D8BC9A6-057F-9D12-6ABE-134908070534}"/>
          </ac:spMkLst>
        </pc:spChg>
      </pc:sldChg>
      <pc:sldChg chg="addSp delSp modSp add del mod ord">
        <pc:chgData name="Hashimoto, Chie / 橋本　知依" userId="d974ff01-1f92-419a-ba7c-6fd3fb8463af" providerId="ADAL" clId="{A3CCF48D-4367-40F2-8661-DD8B18CF18A2}" dt="2023-11-28T01:13:09.491" v="5391" actId="47"/>
        <pc:sldMkLst>
          <pc:docMk/>
          <pc:sldMk cId="4122704595" sldId="341"/>
        </pc:sldMkLst>
        <pc:spChg chg="del">
          <ac:chgData name="Hashimoto, Chie / 橋本　知依" userId="d974ff01-1f92-419a-ba7c-6fd3fb8463af" providerId="ADAL" clId="{A3CCF48D-4367-40F2-8661-DD8B18CF18A2}" dt="2023-11-22T05:52:55.590" v="847" actId="478"/>
          <ac:spMkLst>
            <pc:docMk/>
            <pc:sldMk cId="4122704595" sldId="341"/>
            <ac:spMk id="2" creationId="{C4BE7B7A-D668-A1DD-2B3E-7DC3A9E09878}"/>
          </ac:spMkLst>
        </pc:spChg>
        <pc:spChg chg="add mod">
          <ac:chgData name="Hashimoto, Chie / 橋本　知依" userId="d974ff01-1f92-419a-ba7c-6fd3fb8463af" providerId="ADAL" clId="{A3CCF48D-4367-40F2-8661-DD8B18CF18A2}" dt="2023-11-27T10:51:27.760" v="3861"/>
          <ac:spMkLst>
            <pc:docMk/>
            <pc:sldMk cId="4122704595" sldId="341"/>
            <ac:spMk id="3" creationId="{8FBC35BC-4500-8178-D8F0-5E90681845BA}"/>
          </ac:spMkLst>
        </pc:spChg>
        <pc:graphicFrameChg chg="mod modGraphic">
          <ac:chgData name="Hashimoto, Chie / 橋本　知依" userId="d974ff01-1f92-419a-ba7c-6fd3fb8463af" providerId="ADAL" clId="{A3CCF48D-4367-40F2-8661-DD8B18CF18A2}" dt="2023-11-27T23:53:03.156" v="5084" actId="20577"/>
          <ac:graphicFrameMkLst>
            <pc:docMk/>
            <pc:sldMk cId="4122704595" sldId="341"/>
            <ac:graphicFrameMk id="8" creationId="{07219AAD-97A6-3628-5ADC-E4FDDF648FDB}"/>
          </ac:graphicFrameMkLst>
        </pc:graphicFrameChg>
      </pc:sldChg>
      <pc:sldChg chg="addSp delSp modSp add mod ord">
        <pc:chgData name="Hashimoto, Chie / 橋本　知依" userId="d974ff01-1f92-419a-ba7c-6fd3fb8463af" providerId="ADAL" clId="{A3CCF48D-4367-40F2-8661-DD8B18CF18A2}" dt="2023-12-18T06:58:34.406" v="5803" actId="20577"/>
        <pc:sldMkLst>
          <pc:docMk/>
          <pc:sldMk cId="736235912" sldId="342"/>
        </pc:sldMkLst>
        <pc:spChg chg="add del mod">
          <ac:chgData name="Hashimoto, Chie / 橋本　知依" userId="d974ff01-1f92-419a-ba7c-6fd3fb8463af" providerId="ADAL" clId="{A3CCF48D-4367-40F2-8661-DD8B18CF18A2}" dt="2023-12-01T04:48:32.460" v="5494" actId="478"/>
          <ac:spMkLst>
            <pc:docMk/>
            <pc:sldMk cId="736235912" sldId="342"/>
            <ac:spMk id="7" creationId="{2DF58143-B020-5AD0-9B37-131CFC20FAD1}"/>
          </ac:spMkLst>
        </pc:spChg>
        <pc:graphicFrameChg chg="mod modGraphic">
          <ac:chgData name="Hashimoto, Chie / 橋本　知依" userId="d974ff01-1f92-419a-ba7c-6fd3fb8463af" providerId="ADAL" clId="{A3CCF48D-4367-40F2-8661-DD8B18CF18A2}" dt="2023-12-18T06:58:34.406" v="5803" actId="20577"/>
          <ac:graphicFrameMkLst>
            <pc:docMk/>
            <pc:sldMk cId="736235912" sldId="342"/>
            <ac:graphicFrameMk id="8" creationId="{07219AAD-97A6-3628-5ADC-E4FDDF648FDB}"/>
          </ac:graphicFrameMkLst>
        </pc:graphicFrameChg>
        <pc:picChg chg="add mod">
          <ac:chgData name="Hashimoto, Chie / 橋本　知依" userId="d974ff01-1f92-419a-ba7c-6fd3fb8463af" providerId="ADAL" clId="{A3CCF48D-4367-40F2-8661-DD8B18CF18A2}" dt="2023-12-01T05:01:00.161" v="5681" actId="1076"/>
          <ac:picMkLst>
            <pc:docMk/>
            <pc:sldMk cId="736235912" sldId="342"/>
            <ac:picMk id="3" creationId="{64C27693-AA67-7626-E8DA-2A2765C2FC60}"/>
          </ac:picMkLst>
        </pc:picChg>
        <pc:picChg chg="add mod modCrop">
          <ac:chgData name="Hashimoto, Chie / 橋本　知依" userId="d974ff01-1f92-419a-ba7c-6fd3fb8463af" providerId="ADAL" clId="{A3CCF48D-4367-40F2-8661-DD8B18CF18A2}" dt="2023-12-01T05:01:00.161" v="5681" actId="1076"/>
          <ac:picMkLst>
            <pc:docMk/>
            <pc:sldMk cId="736235912" sldId="342"/>
            <ac:picMk id="5" creationId="{DDF1DCD2-CDA8-2596-2A0A-ECC62C2C94B5}"/>
          </ac:picMkLst>
        </pc:picChg>
      </pc:sldChg>
      <pc:sldChg chg="addSp delSp modSp add del mod ord">
        <pc:chgData name="Hashimoto, Chie / 橋本　知依" userId="d974ff01-1f92-419a-ba7c-6fd3fb8463af" providerId="ADAL" clId="{A3CCF48D-4367-40F2-8661-DD8B18CF18A2}" dt="2023-12-01T04:48:38.840" v="5495" actId="47"/>
        <pc:sldMkLst>
          <pc:docMk/>
          <pc:sldMk cId="2180131104" sldId="343"/>
        </pc:sldMkLst>
        <pc:spChg chg="add del mod">
          <ac:chgData name="Hashimoto, Chie / 橋本　知依" userId="d974ff01-1f92-419a-ba7c-6fd3fb8463af" providerId="ADAL" clId="{A3CCF48D-4367-40F2-8661-DD8B18CF18A2}" dt="2023-12-01T00:09:00.935" v="5444" actId="21"/>
          <ac:spMkLst>
            <pc:docMk/>
            <pc:sldMk cId="2180131104" sldId="343"/>
            <ac:spMk id="7" creationId="{AACAF891-D2D5-282C-8CD2-C73CC0FD6673}"/>
          </ac:spMkLst>
        </pc:spChg>
        <pc:spChg chg="add del mod">
          <ac:chgData name="Hashimoto, Chie / 橋本　知依" userId="d974ff01-1f92-419a-ba7c-6fd3fb8463af" providerId="ADAL" clId="{A3CCF48D-4367-40F2-8661-DD8B18CF18A2}" dt="2023-11-22T07:51:22.434" v="2667"/>
          <ac:spMkLst>
            <pc:docMk/>
            <pc:sldMk cId="2180131104" sldId="343"/>
            <ac:spMk id="12" creationId="{E3CDBCC6-65F2-35C4-6BFD-8B3758E2D183}"/>
          </ac:spMkLst>
        </pc:spChg>
        <pc:spChg chg="add del mod">
          <ac:chgData name="Hashimoto, Chie / 橋本　知依" userId="d974ff01-1f92-419a-ba7c-6fd3fb8463af" providerId="ADAL" clId="{A3CCF48D-4367-40F2-8661-DD8B18CF18A2}" dt="2023-11-22T07:51:23.909" v="2669"/>
          <ac:spMkLst>
            <pc:docMk/>
            <pc:sldMk cId="2180131104" sldId="343"/>
            <ac:spMk id="14" creationId="{CA99183D-FD5D-45C3-AF67-1A2A87C5108B}"/>
          </ac:spMkLst>
        </pc:spChg>
        <pc:spChg chg="add del mod">
          <ac:chgData name="Hashimoto, Chie / 橋本　知依" userId="d974ff01-1f92-419a-ba7c-6fd3fb8463af" providerId="ADAL" clId="{A3CCF48D-4367-40F2-8661-DD8B18CF18A2}" dt="2023-12-01T00:09:00.935" v="5444" actId="21"/>
          <ac:spMkLst>
            <pc:docMk/>
            <pc:sldMk cId="2180131104" sldId="343"/>
            <ac:spMk id="16" creationId="{B5BA9825-C594-90E4-9DDD-B1CA75235687}"/>
          </ac:spMkLst>
        </pc:spChg>
        <pc:spChg chg="del">
          <ac:chgData name="Hashimoto, Chie / 橋本　知依" userId="d974ff01-1f92-419a-ba7c-6fd3fb8463af" providerId="ADAL" clId="{A3CCF48D-4367-40F2-8661-DD8B18CF18A2}" dt="2023-11-22T07:50:18.907" v="2641" actId="478"/>
          <ac:spMkLst>
            <pc:docMk/>
            <pc:sldMk cId="2180131104" sldId="343"/>
            <ac:spMk id="18" creationId="{307DB1F0-2F02-CF93-B7EB-542767EA8462}"/>
          </ac:spMkLst>
        </pc:spChg>
        <pc:spChg chg="add del mod">
          <ac:chgData name="Hashimoto, Chie / 橋本　知依" userId="d974ff01-1f92-419a-ba7c-6fd3fb8463af" providerId="ADAL" clId="{A3CCF48D-4367-40F2-8661-DD8B18CF18A2}" dt="2023-11-22T07:51:47.764" v="2675"/>
          <ac:spMkLst>
            <pc:docMk/>
            <pc:sldMk cId="2180131104" sldId="343"/>
            <ac:spMk id="20" creationId="{27A873C9-157B-1EA5-8931-6831709FCDEF}"/>
          </ac:spMkLst>
        </pc:spChg>
        <pc:spChg chg="del">
          <ac:chgData name="Hashimoto, Chie / 橋本　知依" userId="d974ff01-1f92-419a-ba7c-6fd3fb8463af" providerId="ADAL" clId="{A3CCF48D-4367-40F2-8661-DD8B18CF18A2}" dt="2023-11-22T07:50:18.907" v="2641" actId="478"/>
          <ac:spMkLst>
            <pc:docMk/>
            <pc:sldMk cId="2180131104" sldId="343"/>
            <ac:spMk id="21" creationId="{C5A8C477-CF3C-4992-3088-B267BD97FF1C}"/>
          </ac:spMkLst>
        </pc:spChg>
        <pc:spChg chg="del">
          <ac:chgData name="Hashimoto, Chie / 橋本　知依" userId="d974ff01-1f92-419a-ba7c-6fd3fb8463af" providerId="ADAL" clId="{A3CCF48D-4367-40F2-8661-DD8B18CF18A2}" dt="2023-11-22T07:50:18.907" v="2641" actId="478"/>
          <ac:spMkLst>
            <pc:docMk/>
            <pc:sldMk cId="2180131104" sldId="343"/>
            <ac:spMk id="22" creationId="{858F98AD-9B33-0FFD-F3D9-18BBC52A8608}"/>
          </ac:spMkLst>
        </pc:spChg>
        <pc:spChg chg="del">
          <ac:chgData name="Hashimoto, Chie / 橋本　知依" userId="d974ff01-1f92-419a-ba7c-6fd3fb8463af" providerId="ADAL" clId="{A3CCF48D-4367-40F2-8661-DD8B18CF18A2}" dt="2023-11-22T07:50:18.907" v="2641" actId="478"/>
          <ac:spMkLst>
            <pc:docMk/>
            <pc:sldMk cId="2180131104" sldId="343"/>
            <ac:spMk id="23" creationId="{982683EC-25B4-16BF-75B6-FA9BFFD7E417}"/>
          </ac:spMkLst>
        </pc:spChg>
        <pc:spChg chg="add del mod">
          <ac:chgData name="Hashimoto, Chie / 橋本　知依" userId="d974ff01-1f92-419a-ba7c-6fd3fb8463af" providerId="ADAL" clId="{A3CCF48D-4367-40F2-8661-DD8B18CF18A2}" dt="2023-12-01T00:09:00.935" v="5444" actId="21"/>
          <ac:spMkLst>
            <pc:docMk/>
            <pc:sldMk cId="2180131104" sldId="343"/>
            <ac:spMk id="24" creationId="{66DAA7A1-4E7B-986A-73E3-FB09ABF1A83E}"/>
          </ac:spMkLst>
        </pc:spChg>
        <pc:spChg chg="add del mod ord">
          <ac:chgData name="Hashimoto, Chie / 橋本　知依" userId="d974ff01-1f92-419a-ba7c-6fd3fb8463af" providerId="ADAL" clId="{A3CCF48D-4367-40F2-8661-DD8B18CF18A2}" dt="2023-12-01T00:07:22.128" v="5426" actId="478"/>
          <ac:spMkLst>
            <pc:docMk/>
            <pc:sldMk cId="2180131104" sldId="343"/>
            <ac:spMk id="26" creationId="{91010DA1-9019-9833-4F04-55E182AF1F46}"/>
          </ac:spMkLst>
        </pc:spChg>
        <pc:spChg chg="add del mod">
          <ac:chgData name="Hashimoto, Chie / 橋本　知依" userId="d974ff01-1f92-419a-ba7c-6fd3fb8463af" providerId="ADAL" clId="{A3CCF48D-4367-40F2-8661-DD8B18CF18A2}" dt="2023-12-01T00:09:00.935" v="5444" actId="21"/>
          <ac:spMkLst>
            <pc:docMk/>
            <pc:sldMk cId="2180131104" sldId="343"/>
            <ac:spMk id="27" creationId="{5DD49187-312E-2B7A-DE06-0AD2098FC659}"/>
          </ac:spMkLst>
        </pc:spChg>
        <pc:spChg chg="add del mod">
          <ac:chgData name="Hashimoto, Chie / 橋本　知依" userId="d974ff01-1f92-419a-ba7c-6fd3fb8463af" providerId="ADAL" clId="{A3CCF48D-4367-40F2-8661-DD8B18CF18A2}" dt="2023-12-01T00:09:00.935" v="5444" actId="21"/>
          <ac:spMkLst>
            <pc:docMk/>
            <pc:sldMk cId="2180131104" sldId="343"/>
            <ac:spMk id="29" creationId="{D2B66F4D-0219-D9EC-7646-91D9B68F61FE}"/>
          </ac:spMkLst>
        </pc:spChg>
        <pc:spChg chg="add del mod">
          <ac:chgData name="Hashimoto, Chie / 橋本　知依" userId="d974ff01-1f92-419a-ba7c-6fd3fb8463af" providerId="ADAL" clId="{A3CCF48D-4367-40F2-8661-DD8B18CF18A2}" dt="2023-11-22T07:55:13.755" v="2739" actId="478"/>
          <ac:spMkLst>
            <pc:docMk/>
            <pc:sldMk cId="2180131104" sldId="343"/>
            <ac:spMk id="30" creationId="{BE2A2F24-C674-91AD-5386-9984BB07BFA9}"/>
          </ac:spMkLst>
        </pc:spChg>
        <pc:spChg chg="del">
          <ac:chgData name="Hashimoto, Chie / 橋本　知依" userId="d974ff01-1f92-419a-ba7c-6fd3fb8463af" providerId="ADAL" clId="{A3CCF48D-4367-40F2-8661-DD8B18CF18A2}" dt="2023-11-22T07:50:12.502" v="2640" actId="478"/>
          <ac:spMkLst>
            <pc:docMk/>
            <pc:sldMk cId="2180131104" sldId="343"/>
            <ac:spMk id="34" creationId="{7410680A-0B2C-3597-0011-0B36726D3E5E}"/>
          </ac:spMkLst>
        </pc:spChg>
        <pc:spChg chg="add del mod">
          <ac:chgData name="Hashimoto, Chie / 橋本　知依" userId="d974ff01-1f92-419a-ba7c-6fd3fb8463af" providerId="ADAL" clId="{A3CCF48D-4367-40F2-8661-DD8B18CF18A2}" dt="2023-12-01T00:09:00.935" v="5444" actId="21"/>
          <ac:spMkLst>
            <pc:docMk/>
            <pc:sldMk cId="2180131104" sldId="343"/>
            <ac:spMk id="40" creationId="{1B2326C9-5804-CE2A-546E-34F68ED5510E}"/>
          </ac:spMkLst>
        </pc:spChg>
        <pc:spChg chg="add del mod">
          <ac:chgData name="Hashimoto, Chie / 橋本　知依" userId="d974ff01-1f92-419a-ba7c-6fd3fb8463af" providerId="ADAL" clId="{A3CCF48D-4367-40F2-8661-DD8B18CF18A2}" dt="2023-12-01T00:09:00.935" v="5444" actId="21"/>
          <ac:spMkLst>
            <pc:docMk/>
            <pc:sldMk cId="2180131104" sldId="343"/>
            <ac:spMk id="41" creationId="{28B3C7AA-305F-8E6E-1408-837E21BD29F2}"/>
          </ac:spMkLst>
        </pc:spChg>
        <pc:spChg chg="add del mod">
          <ac:chgData name="Hashimoto, Chie / 橋本　知依" userId="d974ff01-1f92-419a-ba7c-6fd3fb8463af" providerId="ADAL" clId="{A3CCF48D-4367-40F2-8661-DD8B18CF18A2}" dt="2023-12-01T00:09:00.935" v="5444" actId="21"/>
          <ac:spMkLst>
            <pc:docMk/>
            <pc:sldMk cId="2180131104" sldId="343"/>
            <ac:spMk id="45" creationId="{950C26F3-FE99-E793-0035-7FFBEFDCB373}"/>
          </ac:spMkLst>
        </pc:spChg>
        <pc:spChg chg="add mod">
          <ac:chgData name="Hashimoto, Chie / 橋本　知依" userId="d974ff01-1f92-419a-ba7c-6fd3fb8463af" providerId="ADAL" clId="{A3CCF48D-4367-40F2-8661-DD8B18CF18A2}" dt="2023-11-27T10:51:31.125" v="3862"/>
          <ac:spMkLst>
            <pc:docMk/>
            <pc:sldMk cId="2180131104" sldId="343"/>
            <ac:spMk id="49" creationId="{2117F25D-EC58-0BC2-D2F5-B20538615FE1}"/>
          </ac:spMkLst>
        </pc:spChg>
        <pc:grpChg chg="add del mod">
          <ac:chgData name="Hashimoto, Chie / 橋本　知依" userId="d974ff01-1f92-419a-ba7c-6fd3fb8463af" providerId="ADAL" clId="{A3CCF48D-4367-40F2-8661-DD8B18CF18A2}" dt="2023-12-01T00:09:00.935" v="5444" actId="21"/>
          <ac:grpSpMkLst>
            <pc:docMk/>
            <pc:sldMk cId="2180131104" sldId="343"/>
            <ac:grpSpMk id="3" creationId="{8B89D00C-5771-E493-F5FB-A96CED56FB94}"/>
          </ac:grpSpMkLst>
        </pc:grpChg>
        <pc:graphicFrameChg chg="add mod modGraphic">
          <ac:chgData name="Hashimoto, Chie / 橋本　知依" userId="d974ff01-1f92-419a-ba7c-6fd3fb8463af" providerId="ADAL" clId="{A3CCF48D-4367-40F2-8661-DD8B18CF18A2}" dt="2023-12-01T00:07:17.917" v="5424" actId="20577"/>
          <ac:graphicFrameMkLst>
            <pc:docMk/>
            <pc:sldMk cId="2180131104" sldId="343"/>
            <ac:graphicFrameMk id="2" creationId="{18101BB4-CDCD-8B3C-08E2-91557B46D246}"/>
          </ac:graphicFrameMkLst>
        </pc:graphicFrameChg>
        <pc:graphicFrameChg chg="del">
          <ac:chgData name="Hashimoto, Chie / 橋本　知依" userId="d974ff01-1f92-419a-ba7c-6fd3fb8463af" providerId="ADAL" clId="{A3CCF48D-4367-40F2-8661-DD8B18CF18A2}" dt="2023-11-22T07:50:18.907" v="2641" actId="478"/>
          <ac:graphicFrameMkLst>
            <pc:docMk/>
            <pc:sldMk cId="2180131104" sldId="343"/>
            <ac:graphicFrameMk id="8" creationId="{07219AAD-97A6-3628-5ADC-E4FDDF648FDB}"/>
          </ac:graphicFrameMkLst>
        </pc:graphicFrameChg>
        <pc:picChg chg="mod">
          <ac:chgData name="Hashimoto, Chie / 橋本　知依" userId="d974ff01-1f92-419a-ba7c-6fd3fb8463af" providerId="ADAL" clId="{A3CCF48D-4367-40F2-8661-DD8B18CF18A2}" dt="2023-11-22T07:50:24.678" v="2643"/>
          <ac:picMkLst>
            <pc:docMk/>
            <pc:sldMk cId="2180131104" sldId="343"/>
            <ac:picMk id="4" creationId="{145BE9AC-6111-0135-DCAE-7458764F9E9C}"/>
          </ac:picMkLst>
        </pc:picChg>
        <pc:picChg chg="mod modCrop">
          <ac:chgData name="Hashimoto, Chie / 橋本　知依" userId="d974ff01-1f92-419a-ba7c-6fd3fb8463af" providerId="ADAL" clId="{A3CCF48D-4367-40F2-8661-DD8B18CF18A2}" dt="2023-12-01T00:07:07.994" v="5421" actId="732"/>
          <ac:picMkLst>
            <pc:docMk/>
            <pc:sldMk cId="2180131104" sldId="343"/>
            <ac:picMk id="5" creationId="{6EF18C8E-0565-6B5B-C9D6-1EE247BAF7DF}"/>
          </ac:picMkLst>
        </pc:picChg>
        <pc:picChg chg="add del mod modCrop">
          <ac:chgData name="Hashimoto, Chie / 橋本　知依" userId="d974ff01-1f92-419a-ba7c-6fd3fb8463af" providerId="ADAL" clId="{A3CCF48D-4367-40F2-8661-DD8B18CF18A2}" dt="2023-11-22T07:54:50.264" v="2733" actId="478"/>
          <ac:picMkLst>
            <pc:docMk/>
            <pc:sldMk cId="2180131104" sldId="343"/>
            <ac:picMk id="33" creationId="{F6C553B2-D0C8-058E-B19C-63F752CE0365}"/>
          </ac:picMkLst>
        </pc:picChg>
        <pc:picChg chg="add del mod modCrop">
          <ac:chgData name="Hashimoto, Chie / 橋本　知依" userId="d974ff01-1f92-419a-ba7c-6fd3fb8463af" providerId="ADAL" clId="{A3CCF48D-4367-40F2-8661-DD8B18CF18A2}" dt="2023-12-01T00:07:21.148" v="5425" actId="478"/>
          <ac:picMkLst>
            <pc:docMk/>
            <pc:sldMk cId="2180131104" sldId="343"/>
            <ac:picMk id="39" creationId="{5C82DB2E-91CF-79E5-267B-1E78859C946E}"/>
          </ac:picMkLst>
        </pc:picChg>
        <pc:cxnChg chg="add del mod">
          <ac:chgData name="Hashimoto, Chie / 橋本　知依" userId="d974ff01-1f92-419a-ba7c-6fd3fb8463af" providerId="ADAL" clId="{A3CCF48D-4367-40F2-8661-DD8B18CF18A2}" dt="2023-12-01T00:09:00.935" v="5444" actId="21"/>
          <ac:cxnSpMkLst>
            <pc:docMk/>
            <pc:sldMk cId="2180131104" sldId="343"/>
            <ac:cxnSpMk id="9" creationId="{453B9A23-9ADA-A7F8-69BE-C05AC1D76A5E}"/>
          </ac:cxnSpMkLst>
        </pc:cxnChg>
        <pc:cxnChg chg="add del mod">
          <ac:chgData name="Hashimoto, Chie / 橋本　知依" userId="d974ff01-1f92-419a-ba7c-6fd3fb8463af" providerId="ADAL" clId="{A3CCF48D-4367-40F2-8661-DD8B18CF18A2}" dt="2023-11-22T07:51:22.434" v="2667"/>
          <ac:cxnSpMkLst>
            <pc:docMk/>
            <pc:sldMk cId="2180131104" sldId="343"/>
            <ac:cxnSpMk id="13" creationId="{E0914D80-6207-479C-AC9E-7AFE59BC4C5D}"/>
          </ac:cxnSpMkLst>
        </pc:cxnChg>
        <pc:cxnChg chg="add del mod">
          <ac:chgData name="Hashimoto, Chie / 橋本　知依" userId="d974ff01-1f92-419a-ba7c-6fd3fb8463af" providerId="ADAL" clId="{A3CCF48D-4367-40F2-8661-DD8B18CF18A2}" dt="2023-11-22T07:51:23.909" v="2669"/>
          <ac:cxnSpMkLst>
            <pc:docMk/>
            <pc:sldMk cId="2180131104" sldId="343"/>
            <ac:cxnSpMk id="15" creationId="{B76699E5-4EA7-44BD-EA24-8CE6B820B79C}"/>
          </ac:cxnSpMkLst>
        </pc:cxnChg>
        <pc:cxnChg chg="del mod">
          <ac:chgData name="Hashimoto, Chie / 橋本　知依" userId="d974ff01-1f92-419a-ba7c-6fd3fb8463af" providerId="ADAL" clId="{A3CCF48D-4367-40F2-8661-DD8B18CF18A2}" dt="2023-11-22T07:50:18.907" v="2641" actId="478"/>
          <ac:cxnSpMkLst>
            <pc:docMk/>
            <pc:sldMk cId="2180131104" sldId="343"/>
            <ac:cxnSpMk id="19" creationId="{364DF187-B46B-1C9A-172D-7FE9175F7158}"/>
          </ac:cxnSpMkLst>
        </pc:cxnChg>
        <pc:cxnChg chg="del mod">
          <ac:chgData name="Hashimoto, Chie / 橋本　知依" userId="d974ff01-1f92-419a-ba7c-6fd3fb8463af" providerId="ADAL" clId="{A3CCF48D-4367-40F2-8661-DD8B18CF18A2}" dt="2023-11-22T07:50:18.907" v="2641" actId="478"/>
          <ac:cxnSpMkLst>
            <pc:docMk/>
            <pc:sldMk cId="2180131104" sldId="343"/>
            <ac:cxnSpMk id="25" creationId="{CF92C02B-BFD6-51F0-0482-BBFF8E509394}"/>
          </ac:cxnSpMkLst>
        </pc:cxnChg>
        <pc:cxnChg chg="del mod">
          <ac:chgData name="Hashimoto, Chie / 橋本　知依" userId="d974ff01-1f92-419a-ba7c-6fd3fb8463af" providerId="ADAL" clId="{A3CCF48D-4367-40F2-8661-DD8B18CF18A2}" dt="2023-11-22T07:50:18.907" v="2641" actId="478"/>
          <ac:cxnSpMkLst>
            <pc:docMk/>
            <pc:sldMk cId="2180131104" sldId="343"/>
            <ac:cxnSpMk id="28" creationId="{629D97A2-5F32-EC5C-0358-F45E5CEC8545}"/>
          </ac:cxnSpMkLst>
        </pc:cxnChg>
        <pc:cxnChg chg="add del mod">
          <ac:chgData name="Hashimoto, Chie / 橋本　知依" userId="d974ff01-1f92-419a-ba7c-6fd3fb8463af" providerId="ADAL" clId="{A3CCF48D-4367-40F2-8661-DD8B18CF18A2}" dt="2023-12-01T00:07:22.973" v="5427" actId="478"/>
          <ac:cxnSpMkLst>
            <pc:docMk/>
            <pc:sldMk cId="2180131104" sldId="343"/>
            <ac:cxnSpMk id="31" creationId="{3FC6D397-29CD-6174-F446-E95C2FBA477F}"/>
          </ac:cxnSpMkLst>
        </pc:cxnChg>
        <pc:cxnChg chg="add del mod">
          <ac:chgData name="Hashimoto, Chie / 橋本　知依" userId="d974ff01-1f92-419a-ba7c-6fd3fb8463af" providerId="ADAL" clId="{A3CCF48D-4367-40F2-8661-DD8B18CF18A2}" dt="2023-12-01T00:09:00.935" v="5444" actId="21"/>
          <ac:cxnSpMkLst>
            <pc:docMk/>
            <pc:sldMk cId="2180131104" sldId="343"/>
            <ac:cxnSpMk id="42" creationId="{85511D59-9EDA-AEBF-1A06-F87FAAC90A14}"/>
          </ac:cxnSpMkLst>
        </pc:cxnChg>
      </pc:sldChg>
      <pc:sldChg chg="addSp delSp modSp add del mod">
        <pc:chgData name="Hashimoto, Chie / 橋本　知依" userId="d974ff01-1f92-419a-ba7c-6fd3fb8463af" providerId="ADAL" clId="{A3CCF48D-4367-40F2-8661-DD8B18CF18A2}" dt="2023-12-01T00:04:48.232" v="5417" actId="47"/>
        <pc:sldMkLst>
          <pc:docMk/>
          <pc:sldMk cId="3990963304" sldId="344"/>
        </pc:sldMkLst>
        <pc:spChg chg="add mod">
          <ac:chgData name="Hashimoto, Chie / 橋本　知依" userId="d974ff01-1f92-419a-ba7c-6fd3fb8463af" providerId="ADAL" clId="{A3CCF48D-4367-40F2-8661-DD8B18CF18A2}" dt="2023-11-27T10:51:22.766" v="3860" actId="1076"/>
          <ac:spMkLst>
            <pc:docMk/>
            <pc:sldMk cId="3990963304" sldId="344"/>
            <ac:spMk id="4" creationId="{8C672791-A548-E251-9272-2AB9E1958B3A}"/>
          </ac:spMkLst>
        </pc:spChg>
        <pc:spChg chg="add mod">
          <ac:chgData name="Hashimoto, Chie / 橋本　知依" userId="d974ff01-1f92-419a-ba7c-6fd3fb8463af" providerId="ADAL" clId="{A3CCF48D-4367-40F2-8661-DD8B18CF18A2}" dt="2023-11-27T10:21:55.879" v="3856" actId="164"/>
          <ac:spMkLst>
            <pc:docMk/>
            <pc:sldMk cId="3990963304" sldId="344"/>
            <ac:spMk id="9" creationId="{B7E32241-7F9D-71C9-848B-D917203CE1E9}"/>
          </ac:spMkLst>
        </pc:spChg>
        <pc:spChg chg="add mod">
          <ac:chgData name="Hashimoto, Chie / 橋本　知依" userId="d974ff01-1f92-419a-ba7c-6fd3fb8463af" providerId="ADAL" clId="{A3CCF48D-4367-40F2-8661-DD8B18CF18A2}" dt="2023-11-27T10:21:55.879" v="3856" actId="164"/>
          <ac:spMkLst>
            <pc:docMk/>
            <pc:sldMk cId="3990963304" sldId="344"/>
            <ac:spMk id="10" creationId="{94B9B348-5A80-2DD3-E155-02DE4C3CE947}"/>
          </ac:spMkLst>
        </pc:spChg>
        <pc:grpChg chg="add mod">
          <ac:chgData name="Hashimoto, Chie / 橋本　知依" userId="d974ff01-1f92-419a-ba7c-6fd3fb8463af" providerId="ADAL" clId="{A3CCF48D-4367-40F2-8661-DD8B18CF18A2}" dt="2023-11-27T10:29:25.701" v="3858" actId="14100"/>
          <ac:grpSpMkLst>
            <pc:docMk/>
            <pc:sldMk cId="3990963304" sldId="344"/>
            <ac:grpSpMk id="14" creationId="{C739968F-D92F-CD85-9831-4D939ACEFC35}"/>
          </ac:grpSpMkLst>
        </pc:grpChg>
        <pc:graphicFrameChg chg="mod modGraphic">
          <ac:chgData name="Hashimoto, Chie / 橋本　知依" userId="d974ff01-1f92-419a-ba7c-6fd3fb8463af" providerId="ADAL" clId="{A3CCF48D-4367-40F2-8661-DD8B18CF18A2}" dt="2023-11-27T10:29:28.467" v="3859" actId="14734"/>
          <ac:graphicFrameMkLst>
            <pc:docMk/>
            <pc:sldMk cId="3990963304" sldId="344"/>
            <ac:graphicFrameMk id="8" creationId="{07219AAD-97A6-3628-5ADC-E4FDDF648FDB}"/>
          </ac:graphicFrameMkLst>
        </pc:graphicFrameChg>
        <pc:picChg chg="add del">
          <ac:chgData name="Hashimoto, Chie / 橋本　知依" userId="d974ff01-1f92-419a-ba7c-6fd3fb8463af" providerId="ADAL" clId="{A3CCF48D-4367-40F2-8661-DD8B18CF18A2}" dt="2023-11-27T10:18:39.500" v="3775" actId="22"/>
          <ac:picMkLst>
            <pc:docMk/>
            <pc:sldMk cId="3990963304" sldId="344"/>
            <ac:picMk id="3" creationId="{1951F10F-EE8A-3BA8-8447-C36199B9EEF7}"/>
          </ac:picMkLst>
        </pc:picChg>
        <pc:picChg chg="add mod modCrop">
          <ac:chgData name="Hashimoto, Chie / 橋本　知依" userId="d974ff01-1f92-419a-ba7c-6fd3fb8463af" providerId="ADAL" clId="{A3CCF48D-4367-40F2-8661-DD8B18CF18A2}" dt="2023-11-27T10:21:55.879" v="3856" actId="164"/>
          <ac:picMkLst>
            <pc:docMk/>
            <pc:sldMk cId="3990963304" sldId="344"/>
            <ac:picMk id="7" creationId="{40B7963A-815F-C19D-91BA-6BFD7DABB064}"/>
          </ac:picMkLst>
        </pc:picChg>
        <pc:cxnChg chg="add mod">
          <ac:chgData name="Hashimoto, Chie / 橋本　知依" userId="d974ff01-1f92-419a-ba7c-6fd3fb8463af" providerId="ADAL" clId="{A3CCF48D-4367-40F2-8661-DD8B18CF18A2}" dt="2023-11-27T10:21:55.879" v="3856" actId="164"/>
          <ac:cxnSpMkLst>
            <pc:docMk/>
            <pc:sldMk cId="3990963304" sldId="344"/>
            <ac:cxnSpMk id="11" creationId="{FB60FF4A-52E9-477A-3085-6AC1F6AE4858}"/>
          </ac:cxnSpMkLst>
        </pc:cxnChg>
      </pc:sldChg>
    </pc:docChg>
  </pc:docChgLst>
  <pc:docChgLst>
    <pc:chgData name="Hashimoto, Chie / 橋本　知依" userId="d974ff01-1f92-419a-ba7c-6fd3fb8463af" providerId="ADAL" clId="{CEC69B72-61DE-432E-9045-BEB07D4FEFC8}"/>
    <pc:docChg chg="undo custSel addSld delSld modSld sldOrd">
      <pc:chgData name="Hashimoto, Chie / 橋本　知依" userId="d974ff01-1f92-419a-ba7c-6fd3fb8463af" providerId="ADAL" clId="{CEC69B72-61DE-432E-9045-BEB07D4FEFC8}" dt="2023-09-26T07:13:57.476" v="7226" actId="20577"/>
      <pc:docMkLst>
        <pc:docMk/>
      </pc:docMkLst>
      <pc:sldChg chg="modSp mod">
        <pc:chgData name="Hashimoto, Chie / 橋本　知依" userId="d974ff01-1f92-419a-ba7c-6fd3fb8463af" providerId="ADAL" clId="{CEC69B72-61DE-432E-9045-BEB07D4FEFC8}" dt="2023-09-25T23:47:02.113" v="3717" actId="20577"/>
        <pc:sldMkLst>
          <pc:docMk/>
          <pc:sldMk cId="3840699567" sldId="303"/>
        </pc:sldMkLst>
        <pc:spChg chg="mod">
          <ac:chgData name="Hashimoto, Chie / 橋本　知依" userId="d974ff01-1f92-419a-ba7c-6fd3fb8463af" providerId="ADAL" clId="{CEC69B72-61DE-432E-9045-BEB07D4FEFC8}" dt="2023-09-25T23:47:02.113" v="3717" actId="20577"/>
          <ac:spMkLst>
            <pc:docMk/>
            <pc:sldMk cId="3840699567" sldId="303"/>
            <ac:spMk id="3" creationId="{530A82E1-8E0D-434A-9DF4-7C2ABD1A07A1}"/>
          </ac:spMkLst>
        </pc:spChg>
      </pc:sldChg>
      <pc:sldChg chg="addSp delSp modSp mod">
        <pc:chgData name="Hashimoto, Chie / 橋本　知依" userId="d974ff01-1f92-419a-ba7c-6fd3fb8463af" providerId="ADAL" clId="{CEC69B72-61DE-432E-9045-BEB07D4FEFC8}" dt="2023-09-25T23:47:09.313" v="3728" actId="20577"/>
        <pc:sldMkLst>
          <pc:docMk/>
          <pc:sldMk cId="509033882" sldId="305"/>
        </pc:sldMkLst>
        <pc:spChg chg="mod">
          <ac:chgData name="Hashimoto, Chie / 橋本　知依" userId="d974ff01-1f92-419a-ba7c-6fd3fb8463af" providerId="ADAL" clId="{CEC69B72-61DE-432E-9045-BEB07D4FEFC8}" dt="2023-09-25T23:47:09.313" v="3728" actId="20577"/>
          <ac:spMkLst>
            <pc:docMk/>
            <pc:sldMk cId="509033882" sldId="305"/>
            <ac:spMk id="6" creationId="{531B4B9D-12EA-4BC5-4859-8E23CDDB1A22}"/>
          </ac:spMkLst>
        </pc:spChg>
        <pc:spChg chg="add mod">
          <ac:chgData name="Hashimoto, Chie / 橋本　知依" userId="d974ff01-1f92-419a-ba7c-6fd3fb8463af" providerId="ADAL" clId="{CEC69B72-61DE-432E-9045-BEB07D4FEFC8}" dt="2023-09-12T08:55:21.182" v="1209" actId="1076"/>
          <ac:spMkLst>
            <pc:docMk/>
            <pc:sldMk cId="509033882" sldId="305"/>
            <ac:spMk id="9" creationId="{47E91424-5FE7-6556-52E8-365034950C29}"/>
          </ac:spMkLst>
        </pc:spChg>
        <pc:spChg chg="add mod">
          <ac:chgData name="Hashimoto, Chie / 橋本　知依" userId="d974ff01-1f92-419a-ba7c-6fd3fb8463af" providerId="ADAL" clId="{CEC69B72-61DE-432E-9045-BEB07D4FEFC8}" dt="2023-09-12T08:55:29.224" v="1223" actId="1076"/>
          <ac:spMkLst>
            <pc:docMk/>
            <pc:sldMk cId="509033882" sldId="305"/>
            <ac:spMk id="10" creationId="{0940D357-D167-2D37-484C-EF8D5553AF55}"/>
          </ac:spMkLst>
        </pc:spChg>
        <pc:grpChg chg="del">
          <ac:chgData name="Hashimoto, Chie / 橋本　知依" userId="d974ff01-1f92-419a-ba7c-6fd3fb8463af" providerId="ADAL" clId="{CEC69B72-61DE-432E-9045-BEB07D4FEFC8}" dt="2023-09-12T08:21:57.622" v="23" actId="478"/>
          <ac:grpSpMkLst>
            <pc:docMk/>
            <pc:sldMk cId="509033882" sldId="305"/>
            <ac:grpSpMk id="29" creationId="{421FA4B3-76C7-5161-5388-BAEB4CCF1B3D}"/>
          </ac:grpSpMkLst>
        </pc:grpChg>
        <pc:graphicFrameChg chg="mod modGraphic">
          <ac:chgData name="Hashimoto, Chie / 橋本　知依" userId="d974ff01-1f92-419a-ba7c-6fd3fb8463af" providerId="ADAL" clId="{CEC69B72-61DE-432E-9045-BEB07D4FEFC8}" dt="2023-09-13T04:17:17.625" v="354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CEC69B72-61DE-432E-9045-BEB07D4FEFC8}" dt="2023-09-12T08:54:32.140" v="1184" actId="1076"/>
          <ac:picMkLst>
            <pc:docMk/>
            <pc:sldMk cId="509033882" sldId="305"/>
            <ac:picMk id="5" creationId="{7BBC5EE6-06C7-0578-1EA5-3D9A849C07E8}"/>
          </ac:picMkLst>
        </pc:picChg>
        <pc:picChg chg="add mod modCrop">
          <ac:chgData name="Hashimoto, Chie / 橋本　知依" userId="d974ff01-1f92-419a-ba7c-6fd3fb8463af" providerId="ADAL" clId="{CEC69B72-61DE-432E-9045-BEB07D4FEFC8}" dt="2023-09-12T08:55:07.128" v="1194" actId="14100"/>
          <ac:picMkLst>
            <pc:docMk/>
            <pc:sldMk cId="509033882" sldId="305"/>
            <ac:picMk id="8" creationId="{14D7C085-1AE1-CD11-40AB-EA9F677BEC1B}"/>
          </ac:picMkLst>
        </pc:picChg>
      </pc:sldChg>
      <pc:sldChg chg="del">
        <pc:chgData name="Hashimoto, Chie / 橋本　知依" userId="d974ff01-1f92-419a-ba7c-6fd3fb8463af" providerId="ADAL" clId="{CEC69B72-61DE-432E-9045-BEB07D4FEFC8}" dt="2023-09-12T09:25:50.954" v="3352" actId="47"/>
        <pc:sldMkLst>
          <pc:docMk/>
          <pc:sldMk cId="447668987" sldId="317"/>
        </pc:sldMkLst>
      </pc:sldChg>
      <pc:sldChg chg="del">
        <pc:chgData name="Hashimoto, Chie / 橋本　知依" userId="d974ff01-1f92-419a-ba7c-6fd3fb8463af" providerId="ADAL" clId="{CEC69B72-61DE-432E-9045-BEB07D4FEFC8}" dt="2023-09-12T09:25:50.954" v="3352" actId="47"/>
        <pc:sldMkLst>
          <pc:docMk/>
          <pc:sldMk cId="1313864603" sldId="318"/>
        </pc:sldMkLst>
      </pc:sldChg>
      <pc:sldChg chg="del">
        <pc:chgData name="Hashimoto, Chie / 橋本　知依" userId="d974ff01-1f92-419a-ba7c-6fd3fb8463af" providerId="ADAL" clId="{CEC69B72-61DE-432E-9045-BEB07D4FEFC8}" dt="2023-09-12T09:25:50.954" v="3352" actId="47"/>
        <pc:sldMkLst>
          <pc:docMk/>
          <pc:sldMk cId="3501336745" sldId="319"/>
        </pc:sldMkLst>
      </pc:sldChg>
      <pc:sldChg chg="del">
        <pc:chgData name="Hashimoto, Chie / 橋本　知依" userId="d974ff01-1f92-419a-ba7c-6fd3fb8463af" providerId="ADAL" clId="{CEC69B72-61DE-432E-9045-BEB07D4FEFC8}" dt="2023-09-12T09:25:50.954" v="3352" actId="47"/>
        <pc:sldMkLst>
          <pc:docMk/>
          <pc:sldMk cId="1885235102" sldId="320"/>
        </pc:sldMkLst>
      </pc:sldChg>
      <pc:sldChg chg="del">
        <pc:chgData name="Hashimoto, Chie / 橋本　知依" userId="d974ff01-1f92-419a-ba7c-6fd3fb8463af" providerId="ADAL" clId="{CEC69B72-61DE-432E-9045-BEB07D4FEFC8}" dt="2023-09-12T09:25:50.954" v="3352" actId="47"/>
        <pc:sldMkLst>
          <pc:docMk/>
          <pc:sldMk cId="3692902404" sldId="321"/>
        </pc:sldMkLst>
      </pc:sldChg>
      <pc:sldChg chg="del">
        <pc:chgData name="Hashimoto, Chie / 橋本　知依" userId="d974ff01-1f92-419a-ba7c-6fd3fb8463af" providerId="ADAL" clId="{CEC69B72-61DE-432E-9045-BEB07D4FEFC8}" dt="2023-09-12T09:25:50.954" v="3352" actId="47"/>
        <pc:sldMkLst>
          <pc:docMk/>
          <pc:sldMk cId="1151300994" sldId="322"/>
        </pc:sldMkLst>
      </pc:sldChg>
      <pc:sldChg chg="del">
        <pc:chgData name="Hashimoto, Chie / 橋本　知依" userId="d974ff01-1f92-419a-ba7c-6fd3fb8463af" providerId="ADAL" clId="{CEC69B72-61DE-432E-9045-BEB07D4FEFC8}" dt="2023-09-12T09:25:50.954" v="3352" actId="47"/>
        <pc:sldMkLst>
          <pc:docMk/>
          <pc:sldMk cId="2191921413" sldId="323"/>
        </pc:sldMkLst>
      </pc:sldChg>
      <pc:sldChg chg="del">
        <pc:chgData name="Hashimoto, Chie / 橋本　知依" userId="d974ff01-1f92-419a-ba7c-6fd3fb8463af" providerId="ADAL" clId="{CEC69B72-61DE-432E-9045-BEB07D4FEFC8}" dt="2023-09-12T09:25:50.954" v="3352" actId="47"/>
        <pc:sldMkLst>
          <pc:docMk/>
          <pc:sldMk cId="1149495715" sldId="324"/>
        </pc:sldMkLst>
      </pc:sldChg>
      <pc:sldChg chg="addSp delSp modSp new mod">
        <pc:chgData name="Hashimoto, Chie / 橋本　知依" userId="d974ff01-1f92-419a-ba7c-6fd3fb8463af" providerId="ADAL" clId="{CEC69B72-61DE-432E-9045-BEB07D4FEFC8}" dt="2023-09-26T07:11:56.057" v="7166" actId="14100"/>
        <pc:sldMkLst>
          <pc:docMk/>
          <pc:sldMk cId="1571775979" sldId="325"/>
        </pc:sldMkLst>
        <pc:spChg chg="del">
          <ac:chgData name="Hashimoto, Chie / 橋本　知依" userId="d974ff01-1f92-419a-ba7c-6fd3fb8463af" providerId="ADAL" clId="{CEC69B72-61DE-432E-9045-BEB07D4FEFC8}" dt="2023-09-12T08:29:25.164" v="25" actId="478"/>
          <ac:spMkLst>
            <pc:docMk/>
            <pc:sldMk cId="1571775979" sldId="325"/>
            <ac:spMk id="2" creationId="{6C3F5D2D-7972-EC6B-4345-2E2741330CC5}"/>
          </ac:spMkLst>
        </pc:spChg>
        <pc:spChg chg="del">
          <ac:chgData name="Hashimoto, Chie / 橋本　知依" userId="d974ff01-1f92-419a-ba7c-6fd3fb8463af" providerId="ADAL" clId="{CEC69B72-61DE-432E-9045-BEB07D4FEFC8}" dt="2023-09-12T08:29:25.164" v="25" actId="478"/>
          <ac:spMkLst>
            <pc:docMk/>
            <pc:sldMk cId="1571775979" sldId="325"/>
            <ac:spMk id="3" creationId="{4810AF40-76C6-8F4C-9211-0745DA7DCED5}"/>
          </ac:spMkLst>
        </pc:spChg>
        <pc:spChg chg="add mod">
          <ac:chgData name="Hashimoto, Chie / 橋本　知依" userId="d974ff01-1f92-419a-ba7c-6fd3fb8463af" providerId="ADAL" clId="{CEC69B72-61DE-432E-9045-BEB07D4FEFC8}" dt="2023-09-26T07:11:44.007" v="7161" actId="1076"/>
          <ac:spMkLst>
            <pc:docMk/>
            <pc:sldMk cId="1571775979" sldId="325"/>
            <ac:spMk id="4" creationId="{923911F4-8179-E05C-CC03-65275EFBA3AA}"/>
          </ac:spMkLst>
        </pc:spChg>
        <pc:spChg chg="del">
          <ac:chgData name="Hashimoto, Chie / 橋本　知依" userId="d974ff01-1f92-419a-ba7c-6fd3fb8463af" providerId="ADAL" clId="{CEC69B72-61DE-432E-9045-BEB07D4FEFC8}" dt="2023-09-12T08:29:25.164" v="25" actId="478"/>
          <ac:spMkLst>
            <pc:docMk/>
            <pc:sldMk cId="1571775979" sldId="325"/>
            <ac:spMk id="4" creationId="{9D86DF47-DA96-2FCB-2FEB-27A22F32841A}"/>
          </ac:spMkLst>
        </pc:spChg>
        <pc:spChg chg="del">
          <ac:chgData name="Hashimoto, Chie / 橋本　知依" userId="d974ff01-1f92-419a-ba7c-6fd3fb8463af" providerId="ADAL" clId="{CEC69B72-61DE-432E-9045-BEB07D4FEFC8}" dt="2023-09-12T08:29:25.164" v="25" actId="478"/>
          <ac:spMkLst>
            <pc:docMk/>
            <pc:sldMk cId="1571775979" sldId="325"/>
            <ac:spMk id="5" creationId="{D9BCD794-1756-BCA3-AFC0-08FB07FB3514}"/>
          </ac:spMkLst>
        </pc:spChg>
        <pc:spChg chg="add mod">
          <ac:chgData name="Hashimoto, Chie / 橋本　知依" userId="d974ff01-1f92-419a-ba7c-6fd3fb8463af" providerId="ADAL" clId="{CEC69B72-61DE-432E-9045-BEB07D4FEFC8}" dt="2023-09-12T08:29:29.869" v="26"/>
          <ac:spMkLst>
            <pc:docMk/>
            <pc:sldMk cId="1571775979" sldId="325"/>
            <ac:spMk id="6" creationId="{635E94E0-ED05-73B1-6C26-FD93A57B3A14}"/>
          </ac:spMkLst>
        </pc:spChg>
        <pc:graphicFrameChg chg="add del">
          <ac:chgData name="Hashimoto, Chie / 橋本　知依" userId="d974ff01-1f92-419a-ba7c-6fd3fb8463af" providerId="ADAL" clId="{CEC69B72-61DE-432E-9045-BEB07D4FEFC8}" dt="2023-09-12T08:34:52.721" v="339"/>
          <ac:graphicFrameMkLst>
            <pc:docMk/>
            <pc:sldMk cId="1571775979" sldId="325"/>
            <ac:graphicFrameMk id="7" creationId="{A876DB8B-5520-535A-97D0-F1B322049D4C}"/>
          </ac:graphicFrameMkLst>
        </pc:graphicFrameChg>
        <pc:graphicFrameChg chg="add mod modGraphic">
          <ac:chgData name="Hashimoto, Chie / 橋本　知依" userId="d974ff01-1f92-419a-ba7c-6fd3fb8463af" providerId="ADAL" clId="{CEC69B72-61DE-432E-9045-BEB07D4FEFC8}" dt="2023-09-26T07:11:11.137" v="7100" actId="242"/>
          <ac:graphicFrameMkLst>
            <pc:docMk/>
            <pc:sldMk cId="1571775979" sldId="325"/>
            <ac:graphicFrameMk id="8" creationId="{07219AAD-97A6-3628-5ADC-E4FDDF648FDB}"/>
          </ac:graphicFrameMkLst>
        </pc:graphicFrameChg>
        <pc:picChg chg="add mod">
          <ac:chgData name="Hashimoto, Chie / 橋本　知依" userId="d974ff01-1f92-419a-ba7c-6fd3fb8463af" providerId="ADAL" clId="{CEC69B72-61DE-432E-9045-BEB07D4FEFC8}" dt="2023-09-26T07:11:18.505" v="7104" actId="14100"/>
          <ac:picMkLst>
            <pc:docMk/>
            <pc:sldMk cId="1571775979" sldId="325"/>
            <ac:picMk id="3" creationId="{541A6200-B81A-2A4A-AE98-2A6F5414F2D2}"/>
          </ac:picMkLst>
        </pc:picChg>
        <pc:cxnChg chg="add mod">
          <ac:chgData name="Hashimoto, Chie / 橋本　知依" userId="d974ff01-1f92-419a-ba7c-6fd3fb8463af" providerId="ADAL" clId="{CEC69B72-61DE-432E-9045-BEB07D4FEFC8}" dt="2023-09-26T07:11:56.057" v="7166" actId="14100"/>
          <ac:cxnSpMkLst>
            <pc:docMk/>
            <pc:sldMk cId="1571775979" sldId="325"/>
            <ac:cxnSpMk id="7" creationId="{EA51A57F-D599-4C1A-E0C7-B686E874640A}"/>
          </ac:cxnSpMkLst>
        </pc:cxnChg>
      </pc:sldChg>
      <pc:sldChg chg="addSp delSp modSp add mod ord">
        <pc:chgData name="Hashimoto, Chie / 橋本　知依" userId="d974ff01-1f92-419a-ba7c-6fd3fb8463af" providerId="ADAL" clId="{CEC69B72-61DE-432E-9045-BEB07D4FEFC8}" dt="2023-09-26T07:08:12.304" v="7045" actId="20577"/>
        <pc:sldMkLst>
          <pc:docMk/>
          <pc:sldMk cId="2150662362" sldId="326"/>
        </pc:sldMkLst>
        <pc:spChg chg="add mod topLvl">
          <ac:chgData name="Hashimoto, Chie / 橋本　知依" userId="d974ff01-1f92-419a-ba7c-6fd3fb8463af" providerId="ADAL" clId="{CEC69B72-61DE-432E-9045-BEB07D4FEFC8}" dt="2023-09-13T04:17:52.633" v="3570" actId="1076"/>
          <ac:spMkLst>
            <pc:docMk/>
            <pc:sldMk cId="2150662362" sldId="326"/>
            <ac:spMk id="10" creationId="{DF9DBB44-FA7F-8DB5-A9E0-20238DD277AD}"/>
          </ac:spMkLst>
        </pc:spChg>
        <pc:spChg chg="add mod topLvl">
          <ac:chgData name="Hashimoto, Chie / 橋本　知依" userId="d974ff01-1f92-419a-ba7c-6fd3fb8463af" providerId="ADAL" clId="{CEC69B72-61DE-432E-9045-BEB07D4FEFC8}" dt="2023-09-13T04:17:52.633" v="3570" actId="1076"/>
          <ac:spMkLst>
            <pc:docMk/>
            <pc:sldMk cId="2150662362" sldId="326"/>
            <ac:spMk id="12" creationId="{FB9A9E62-50BE-1201-2668-80FD3131C024}"/>
          </ac:spMkLst>
        </pc:spChg>
        <pc:spChg chg="add mod">
          <ac:chgData name="Hashimoto, Chie / 橋本　知依" userId="d974ff01-1f92-419a-ba7c-6fd3fb8463af" providerId="ADAL" clId="{CEC69B72-61DE-432E-9045-BEB07D4FEFC8}" dt="2023-09-13T04:17:52.633" v="3570" actId="1076"/>
          <ac:spMkLst>
            <pc:docMk/>
            <pc:sldMk cId="2150662362" sldId="326"/>
            <ac:spMk id="17" creationId="{B316CAF4-FCD4-9ACB-602C-A144DBFC036C}"/>
          </ac:spMkLst>
        </pc:spChg>
        <pc:spChg chg="add mod">
          <ac:chgData name="Hashimoto, Chie / 橋本　知依" userId="d974ff01-1f92-419a-ba7c-6fd3fb8463af" providerId="ADAL" clId="{CEC69B72-61DE-432E-9045-BEB07D4FEFC8}" dt="2023-09-13T04:17:52.633" v="3570" actId="1076"/>
          <ac:spMkLst>
            <pc:docMk/>
            <pc:sldMk cId="2150662362" sldId="326"/>
            <ac:spMk id="18" creationId="{BBABFC79-3A7D-4354-404A-91456657F4FB}"/>
          </ac:spMkLst>
        </pc:spChg>
        <pc:spChg chg="add mod">
          <ac:chgData name="Hashimoto, Chie / 橋本　知依" userId="d974ff01-1f92-419a-ba7c-6fd3fb8463af" providerId="ADAL" clId="{CEC69B72-61DE-432E-9045-BEB07D4FEFC8}" dt="2023-09-13T04:17:52.633" v="3570" actId="1076"/>
          <ac:spMkLst>
            <pc:docMk/>
            <pc:sldMk cId="2150662362" sldId="326"/>
            <ac:spMk id="22" creationId="{B64EDA99-177C-459E-DC48-F39DC867C855}"/>
          </ac:spMkLst>
        </pc:spChg>
        <pc:spChg chg="add mod">
          <ac:chgData name="Hashimoto, Chie / 橋本　知依" userId="d974ff01-1f92-419a-ba7c-6fd3fb8463af" providerId="ADAL" clId="{CEC69B72-61DE-432E-9045-BEB07D4FEFC8}" dt="2023-09-13T04:17:52.633" v="3570" actId="1076"/>
          <ac:spMkLst>
            <pc:docMk/>
            <pc:sldMk cId="2150662362" sldId="326"/>
            <ac:spMk id="27" creationId="{BEA0EE62-0582-B3F7-F03C-911F97C78A7B}"/>
          </ac:spMkLst>
        </pc:spChg>
        <pc:grpChg chg="add del mod">
          <ac:chgData name="Hashimoto, Chie / 橋本　知依" userId="d974ff01-1f92-419a-ba7c-6fd3fb8463af" providerId="ADAL" clId="{CEC69B72-61DE-432E-9045-BEB07D4FEFC8}" dt="2023-09-12T23:58:22.083" v="3537" actId="165"/>
          <ac:grpSpMkLst>
            <pc:docMk/>
            <pc:sldMk cId="2150662362" sldId="326"/>
            <ac:grpSpMk id="15" creationId="{A1EB7960-60B8-BC4A-B7B0-B1009EE42956}"/>
          </ac:grpSpMkLst>
        </pc:grpChg>
        <pc:graphicFrameChg chg="mod modGraphic">
          <ac:chgData name="Hashimoto, Chie / 橋本　知依" userId="d974ff01-1f92-419a-ba7c-6fd3fb8463af" providerId="ADAL" clId="{CEC69B72-61DE-432E-9045-BEB07D4FEFC8}" dt="2023-09-26T07:08:12.304" v="7045" actId="20577"/>
          <ac:graphicFrameMkLst>
            <pc:docMk/>
            <pc:sldMk cId="2150662362" sldId="326"/>
            <ac:graphicFrameMk id="8" creationId="{07219AAD-97A6-3628-5ADC-E4FDDF648FDB}"/>
          </ac:graphicFrameMkLst>
        </pc:graphicFrameChg>
        <pc:picChg chg="add mod topLvl modCrop">
          <ac:chgData name="Hashimoto, Chie / 橋本　知依" userId="d974ff01-1f92-419a-ba7c-6fd3fb8463af" providerId="ADAL" clId="{CEC69B72-61DE-432E-9045-BEB07D4FEFC8}" dt="2023-09-13T04:17:52.633" v="3570" actId="1076"/>
          <ac:picMkLst>
            <pc:docMk/>
            <pc:sldMk cId="2150662362" sldId="326"/>
            <ac:picMk id="3" creationId="{701EA599-B850-08DA-6B0B-0BD0A722CF07}"/>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5" creationId="{B20297D4-F2F2-D17F-14E1-D5CFC8392E41}"/>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9" creationId="{3440F271-BC65-FB2F-F8D0-C7BC46D7037C}"/>
          </ac:picMkLst>
        </pc:picChg>
        <pc:cxnChg chg="add mod topLvl">
          <ac:chgData name="Hashimoto, Chie / 橋本　知依" userId="d974ff01-1f92-419a-ba7c-6fd3fb8463af" providerId="ADAL" clId="{CEC69B72-61DE-432E-9045-BEB07D4FEFC8}" dt="2023-09-13T04:17:52.633" v="3570" actId="1076"/>
          <ac:cxnSpMkLst>
            <pc:docMk/>
            <pc:sldMk cId="2150662362" sldId="326"/>
            <ac:cxnSpMk id="11" creationId="{95A6F4A9-6B95-0BC8-08B0-EC9E4CC0015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19" creationId="{23CF319B-769A-909C-EDAA-50B390F19F9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24" creationId="{8E8BC20D-D2FA-79D9-AB2A-AA571A0EE371}"/>
          </ac:cxnSpMkLst>
        </pc:cxnChg>
      </pc:sldChg>
      <pc:sldChg chg="addSp delSp modSp add mod">
        <pc:chgData name="Hashimoto, Chie / 橋本　知依" userId="d974ff01-1f92-419a-ba7c-6fd3fb8463af" providerId="ADAL" clId="{CEC69B72-61DE-432E-9045-BEB07D4FEFC8}" dt="2023-09-26T07:12:51.247" v="7174" actId="20577"/>
        <pc:sldMkLst>
          <pc:docMk/>
          <pc:sldMk cId="3001792241" sldId="327"/>
        </pc:sldMkLst>
        <pc:spChg chg="add del mod">
          <ac:chgData name="Hashimoto, Chie / 橋本　知依" userId="d974ff01-1f92-419a-ba7c-6fd3fb8463af" providerId="ADAL" clId="{CEC69B72-61DE-432E-9045-BEB07D4FEFC8}" dt="2023-09-26T07:03:37.297" v="6951" actId="478"/>
          <ac:spMkLst>
            <pc:docMk/>
            <pc:sldMk cId="3001792241" sldId="327"/>
            <ac:spMk id="2" creationId="{44C7FF70-6E1D-DE15-2BED-AA9303059A8D}"/>
          </ac:spMkLst>
        </pc:spChg>
        <pc:spChg chg="add mod">
          <ac:chgData name="Hashimoto, Chie / 橋本　知依" userId="d974ff01-1f92-419a-ba7c-6fd3fb8463af" providerId="ADAL" clId="{CEC69B72-61DE-432E-9045-BEB07D4FEFC8}" dt="2023-09-26T07:05:21.240" v="6957" actId="164"/>
          <ac:spMkLst>
            <pc:docMk/>
            <pc:sldMk cId="3001792241" sldId="327"/>
            <ac:spMk id="7" creationId="{7C81C386-9868-738C-6219-C7995568CEA4}"/>
          </ac:spMkLst>
        </pc:spChg>
        <pc:spChg chg="add mod">
          <ac:chgData name="Hashimoto, Chie / 橋本　知依" userId="d974ff01-1f92-419a-ba7c-6fd3fb8463af" providerId="ADAL" clId="{CEC69B72-61DE-432E-9045-BEB07D4FEFC8}" dt="2023-09-26T07:06:06.027" v="6964" actId="164"/>
          <ac:spMkLst>
            <pc:docMk/>
            <pc:sldMk cId="3001792241" sldId="327"/>
            <ac:spMk id="10" creationId="{7ADC2C0F-5BB6-D752-1184-F3E43A9B8043}"/>
          </ac:spMkLst>
        </pc:spChg>
        <pc:spChg chg="add mod">
          <ac:chgData name="Hashimoto, Chie / 橋本　知依" userId="d974ff01-1f92-419a-ba7c-6fd3fb8463af" providerId="ADAL" clId="{CEC69B72-61DE-432E-9045-BEB07D4FEFC8}" dt="2023-09-26T07:05:54.739" v="6963" actId="164"/>
          <ac:spMkLst>
            <pc:docMk/>
            <pc:sldMk cId="3001792241" sldId="327"/>
            <ac:spMk id="13" creationId="{12E16C5E-E534-75F3-4982-C1857F88929A}"/>
          </ac:spMkLst>
        </pc:spChg>
        <pc:spChg chg="add mod">
          <ac:chgData name="Hashimoto, Chie / 橋本　知依" userId="d974ff01-1f92-419a-ba7c-6fd3fb8463af" providerId="ADAL" clId="{CEC69B72-61DE-432E-9045-BEB07D4FEFC8}" dt="2023-09-26T07:05:21.240" v="6957" actId="164"/>
          <ac:spMkLst>
            <pc:docMk/>
            <pc:sldMk cId="3001792241" sldId="327"/>
            <ac:spMk id="14" creationId="{4C95C319-FE71-6B75-21C9-8825F2E1E349}"/>
          </ac:spMkLst>
        </pc:spChg>
        <pc:spChg chg="add mod">
          <ac:chgData name="Hashimoto, Chie / 橋本　知依" userId="d974ff01-1f92-419a-ba7c-6fd3fb8463af" providerId="ADAL" clId="{CEC69B72-61DE-432E-9045-BEB07D4FEFC8}" dt="2023-09-26T07:05:54.739" v="6963" actId="164"/>
          <ac:spMkLst>
            <pc:docMk/>
            <pc:sldMk cId="3001792241" sldId="327"/>
            <ac:spMk id="15" creationId="{907F681B-F31D-3C9F-5B90-4CDA24B2F89A}"/>
          </ac:spMkLst>
        </pc:spChg>
        <pc:spChg chg="add del mod">
          <ac:chgData name="Hashimoto, Chie / 橋本　知依" userId="d974ff01-1f92-419a-ba7c-6fd3fb8463af" providerId="ADAL" clId="{CEC69B72-61DE-432E-9045-BEB07D4FEFC8}" dt="2023-09-26T07:07:11.520" v="6992" actId="478"/>
          <ac:spMkLst>
            <pc:docMk/>
            <pc:sldMk cId="3001792241" sldId="327"/>
            <ac:spMk id="16" creationId="{5D11538F-8FB5-F1FB-F405-68D7033A9E57}"/>
          </ac:spMkLst>
        </pc:spChg>
        <pc:grpChg chg="add mod">
          <ac:chgData name="Hashimoto, Chie / 橋本　知依" userId="d974ff01-1f92-419a-ba7c-6fd3fb8463af" providerId="ADAL" clId="{CEC69B72-61DE-432E-9045-BEB07D4FEFC8}" dt="2023-09-26T07:07:17.701" v="6994" actId="1076"/>
          <ac:grpSpMkLst>
            <pc:docMk/>
            <pc:sldMk cId="3001792241" sldId="327"/>
            <ac:grpSpMk id="17" creationId="{EA9E4E91-2990-B388-712F-A46FEF2C208B}"/>
          </ac:grpSpMkLst>
        </pc:grpChg>
        <pc:grpChg chg="add del mod">
          <ac:chgData name="Hashimoto, Chie / 橋本　知依" userId="d974ff01-1f92-419a-ba7c-6fd3fb8463af" providerId="ADAL" clId="{CEC69B72-61DE-432E-9045-BEB07D4FEFC8}" dt="2023-09-26T07:07:00.894" v="6990" actId="478"/>
          <ac:grpSpMkLst>
            <pc:docMk/>
            <pc:sldMk cId="3001792241" sldId="327"/>
            <ac:grpSpMk id="19" creationId="{53F1A216-C341-6F04-308A-8A762F70ABF7}"/>
          </ac:grpSpMkLst>
        </pc:grpChg>
        <pc:grpChg chg="add del mod ord">
          <ac:chgData name="Hashimoto, Chie / 橋本　知依" userId="d974ff01-1f92-419a-ba7c-6fd3fb8463af" providerId="ADAL" clId="{CEC69B72-61DE-432E-9045-BEB07D4FEFC8}" dt="2023-09-26T07:07:00.894" v="6990" actId="478"/>
          <ac:grpSpMkLst>
            <pc:docMk/>
            <pc:sldMk cId="3001792241" sldId="327"/>
            <ac:grpSpMk id="20" creationId="{294A2771-5F88-2A8B-B8A6-F5469A2B8BA2}"/>
          </ac:grpSpMkLst>
        </pc:grpChg>
        <pc:graphicFrameChg chg="mod modGraphic">
          <ac:chgData name="Hashimoto, Chie / 橋本　知依" userId="d974ff01-1f92-419a-ba7c-6fd3fb8463af" providerId="ADAL" clId="{CEC69B72-61DE-432E-9045-BEB07D4FEFC8}" dt="2023-09-26T07:12:51.247" v="7174" actId="20577"/>
          <ac:graphicFrameMkLst>
            <pc:docMk/>
            <pc:sldMk cId="3001792241" sldId="327"/>
            <ac:graphicFrameMk id="8" creationId="{07219AAD-97A6-3628-5ADC-E4FDDF648FDB}"/>
          </ac:graphicFrameMkLst>
        </pc:graphicFrameChg>
        <pc:picChg chg="add mod modCrop">
          <ac:chgData name="Hashimoto, Chie / 橋本　知依" userId="d974ff01-1f92-419a-ba7c-6fd3fb8463af" providerId="ADAL" clId="{CEC69B72-61DE-432E-9045-BEB07D4FEFC8}" dt="2023-09-26T07:06:06.027" v="6964" actId="164"/>
          <ac:picMkLst>
            <pc:docMk/>
            <pc:sldMk cId="3001792241" sldId="327"/>
            <ac:picMk id="3" creationId="{EE6435FA-63E6-3537-FFF0-9B1862EFC11C}"/>
          </ac:picMkLst>
        </pc:picChg>
        <pc:picChg chg="add mod">
          <ac:chgData name="Hashimoto, Chie / 橋本　知依" userId="d974ff01-1f92-419a-ba7c-6fd3fb8463af" providerId="ADAL" clId="{CEC69B72-61DE-432E-9045-BEB07D4FEFC8}" dt="2023-09-26T07:05:21.240" v="6957" actId="164"/>
          <ac:picMkLst>
            <pc:docMk/>
            <pc:sldMk cId="3001792241" sldId="327"/>
            <ac:picMk id="4" creationId="{7B754CF3-8577-B476-3374-9A35BF42E3F7}"/>
          </ac:picMkLst>
        </pc:picChg>
        <pc:picChg chg="add del">
          <ac:chgData name="Hashimoto, Chie / 橋本　知依" userId="d974ff01-1f92-419a-ba7c-6fd3fb8463af" providerId="ADAL" clId="{CEC69B72-61DE-432E-9045-BEB07D4FEFC8}" dt="2023-09-12T09:28:03.375" v="3358" actId="22"/>
          <ac:picMkLst>
            <pc:docMk/>
            <pc:sldMk cId="3001792241" sldId="327"/>
            <ac:picMk id="5" creationId="{4FC01B49-91A5-04DF-8759-EB3E732086FE}"/>
          </ac:picMkLst>
        </pc:picChg>
        <pc:picChg chg="add mod">
          <ac:chgData name="Hashimoto, Chie / 橋本　知依" userId="d974ff01-1f92-419a-ba7c-6fd3fb8463af" providerId="ADAL" clId="{CEC69B72-61DE-432E-9045-BEB07D4FEFC8}" dt="2023-09-26T07:05:21.240" v="6957" actId="164"/>
          <ac:picMkLst>
            <pc:docMk/>
            <pc:sldMk cId="3001792241" sldId="327"/>
            <ac:picMk id="5" creationId="{C42FFABE-FBD3-BA2D-A74C-20E9D5AC6996}"/>
          </ac:picMkLst>
        </pc:picChg>
        <pc:picChg chg="add mod modCrop">
          <ac:chgData name="Hashimoto, Chie / 橋本　知依" userId="d974ff01-1f92-419a-ba7c-6fd3fb8463af" providerId="ADAL" clId="{CEC69B72-61DE-432E-9045-BEB07D4FEFC8}" dt="2023-09-26T07:05:54.739" v="6963" actId="164"/>
          <ac:picMkLst>
            <pc:docMk/>
            <pc:sldMk cId="3001792241" sldId="327"/>
            <ac:picMk id="9" creationId="{88A430D6-B8AA-1373-B420-15A4F7B00234}"/>
          </ac:picMkLst>
        </pc:picChg>
        <pc:cxnChg chg="add mod">
          <ac:chgData name="Hashimoto, Chie / 橋本　知依" userId="d974ff01-1f92-419a-ba7c-6fd3fb8463af" providerId="ADAL" clId="{CEC69B72-61DE-432E-9045-BEB07D4FEFC8}" dt="2023-09-26T07:07:00.894" v="6990" actId="478"/>
          <ac:cxnSpMkLst>
            <pc:docMk/>
            <pc:sldMk cId="3001792241" sldId="327"/>
            <ac:cxnSpMk id="11" creationId="{2CFBE8FE-F4C6-1CE3-D4FD-94553FDA1940}"/>
          </ac:cxnSpMkLst>
        </pc:cxnChg>
        <pc:cxnChg chg="add mod">
          <ac:chgData name="Hashimoto, Chie / 橋本　知依" userId="d974ff01-1f92-419a-ba7c-6fd3fb8463af" providerId="ADAL" clId="{CEC69B72-61DE-432E-9045-BEB07D4FEFC8}" dt="2023-09-26T07:05:21.240" v="6957" actId="164"/>
          <ac:cxnSpMkLst>
            <pc:docMk/>
            <pc:sldMk cId="3001792241" sldId="327"/>
            <ac:cxnSpMk id="12" creationId="{59F0663C-8104-925B-C469-FB42912232B1}"/>
          </ac:cxnSpMkLst>
        </pc:cxnChg>
      </pc:sldChg>
      <pc:sldChg chg="addSp delSp modSp add mod">
        <pc:chgData name="Hashimoto, Chie / 橋本　知依" userId="d974ff01-1f92-419a-ba7c-6fd3fb8463af" providerId="ADAL" clId="{CEC69B72-61DE-432E-9045-BEB07D4FEFC8}" dt="2023-09-26T07:08:35.379" v="7067" actId="20577"/>
        <pc:sldMkLst>
          <pc:docMk/>
          <pc:sldMk cId="3855689316" sldId="328"/>
        </pc:sldMkLst>
        <pc:spChg chg="add mod">
          <ac:chgData name="Hashimoto, Chie / 橋本　知依" userId="d974ff01-1f92-419a-ba7c-6fd3fb8463af" providerId="ADAL" clId="{CEC69B72-61DE-432E-9045-BEB07D4FEFC8}" dt="2023-09-13T04:18:43.191" v="3629" actId="1076"/>
          <ac:spMkLst>
            <pc:docMk/>
            <pc:sldMk cId="3855689316" sldId="328"/>
            <ac:spMk id="4" creationId="{DB7DA942-83B7-7330-1696-CA5120615363}"/>
          </ac:spMkLst>
        </pc:spChg>
        <pc:spChg chg="mod">
          <ac:chgData name="Hashimoto, Chie / 橋本　知依" userId="d974ff01-1f92-419a-ba7c-6fd3fb8463af" providerId="ADAL" clId="{CEC69B72-61DE-432E-9045-BEB07D4FEFC8}" dt="2023-09-12T09:16:52.629" v="2707" actId="164"/>
          <ac:spMkLst>
            <pc:docMk/>
            <pc:sldMk cId="3855689316" sldId="328"/>
            <ac:spMk id="17" creationId="{B316CAF4-FCD4-9ACB-602C-A144DBFC036C}"/>
          </ac:spMkLst>
        </pc:spChg>
        <pc:spChg chg="mod">
          <ac:chgData name="Hashimoto, Chie / 橋本　知依" userId="d974ff01-1f92-419a-ba7c-6fd3fb8463af" providerId="ADAL" clId="{CEC69B72-61DE-432E-9045-BEB07D4FEFC8}" dt="2023-09-12T09:16:52.629" v="2707" actId="164"/>
          <ac:spMkLst>
            <pc:docMk/>
            <pc:sldMk cId="3855689316" sldId="328"/>
            <ac:spMk id="18" creationId="{BBABFC79-3A7D-4354-404A-91456657F4FB}"/>
          </ac:spMkLst>
        </pc:spChg>
        <pc:spChg chg="del">
          <ac:chgData name="Hashimoto, Chie / 橋本　知依" userId="d974ff01-1f92-419a-ba7c-6fd3fb8463af" providerId="ADAL" clId="{CEC69B72-61DE-432E-9045-BEB07D4FEFC8}" dt="2023-09-12T09:16:56.558" v="2709" actId="478"/>
          <ac:spMkLst>
            <pc:docMk/>
            <pc:sldMk cId="3855689316" sldId="328"/>
            <ac:spMk id="22" creationId="{B64EDA99-177C-459E-DC48-F39DC867C855}"/>
          </ac:spMkLst>
        </pc:spChg>
        <pc:spChg chg="mod">
          <ac:chgData name="Hashimoto, Chie / 橋本　知依" userId="d974ff01-1f92-419a-ba7c-6fd3fb8463af" providerId="ADAL" clId="{CEC69B72-61DE-432E-9045-BEB07D4FEFC8}" dt="2023-09-13T04:18:43.191" v="3629" actId="1076"/>
          <ac:spMkLst>
            <pc:docMk/>
            <pc:sldMk cId="3855689316" sldId="328"/>
            <ac:spMk id="27" creationId="{BEA0EE62-0582-B3F7-F03C-911F97C78A7B}"/>
          </ac:spMkLst>
        </pc:spChg>
        <pc:grpChg chg="add mod">
          <ac:chgData name="Hashimoto, Chie / 橋本　知依" userId="d974ff01-1f92-419a-ba7c-6fd3fb8463af" providerId="ADAL" clId="{CEC69B72-61DE-432E-9045-BEB07D4FEFC8}" dt="2023-09-13T04:18:43.191" v="3629" actId="1076"/>
          <ac:grpSpMkLst>
            <pc:docMk/>
            <pc:sldMk cId="3855689316" sldId="328"/>
            <ac:grpSpMk id="2" creationId="{C03D44D3-B51E-7D67-8175-4CBB490D3B70}"/>
          </ac:grpSpMkLst>
        </pc:grpChg>
        <pc:grpChg chg="mod">
          <ac:chgData name="Hashimoto, Chie / 橋本　知依" userId="d974ff01-1f92-419a-ba7c-6fd3fb8463af" providerId="ADAL" clId="{CEC69B72-61DE-432E-9045-BEB07D4FEFC8}" dt="2023-09-12T09:16:52.629" v="2707" actId="164"/>
          <ac:grpSpMkLst>
            <pc:docMk/>
            <pc:sldMk cId="3855689316" sldId="328"/>
            <ac:grpSpMk id="15" creationId="{A1EB7960-60B8-BC4A-B7B0-B1009EE42956}"/>
          </ac:grpSpMkLst>
        </pc:grpChg>
        <pc:graphicFrameChg chg="mod modGraphic">
          <ac:chgData name="Hashimoto, Chie / 橋本　知依" userId="d974ff01-1f92-419a-ba7c-6fd3fb8463af" providerId="ADAL" clId="{CEC69B72-61DE-432E-9045-BEB07D4FEFC8}" dt="2023-09-26T07:08:35.379" v="7067" actId="20577"/>
          <ac:graphicFrameMkLst>
            <pc:docMk/>
            <pc:sldMk cId="3855689316" sldId="328"/>
            <ac:graphicFrameMk id="8" creationId="{07219AAD-97A6-3628-5ADC-E4FDDF648FDB}"/>
          </ac:graphicFrameMkLst>
        </pc:graphicFrameChg>
        <pc:picChg chg="mod">
          <ac:chgData name="Hashimoto, Chie / 橋本　知依" userId="d974ff01-1f92-419a-ba7c-6fd3fb8463af" providerId="ADAL" clId="{CEC69B72-61DE-432E-9045-BEB07D4FEFC8}" dt="2023-09-12T09:16:52.629" v="2707" actId="164"/>
          <ac:picMkLst>
            <pc:docMk/>
            <pc:sldMk cId="3855689316" sldId="328"/>
            <ac:picMk id="5" creationId="{B20297D4-F2F2-D17F-14E1-D5CFC8392E41}"/>
          </ac:picMkLst>
        </pc:picChg>
        <pc:picChg chg="mod">
          <ac:chgData name="Hashimoto, Chie / 橋本　知依" userId="d974ff01-1f92-419a-ba7c-6fd3fb8463af" providerId="ADAL" clId="{CEC69B72-61DE-432E-9045-BEB07D4FEFC8}" dt="2023-09-12T09:16:52.629" v="2707" actId="164"/>
          <ac:picMkLst>
            <pc:docMk/>
            <pc:sldMk cId="3855689316" sldId="328"/>
            <ac:picMk id="9" creationId="{3440F271-BC65-FB2F-F8D0-C7BC46D7037C}"/>
          </ac:picMkLst>
        </pc:picChg>
        <pc:cxnChg chg="mod">
          <ac:chgData name="Hashimoto, Chie / 橋本　知依" userId="d974ff01-1f92-419a-ba7c-6fd3fb8463af" providerId="ADAL" clId="{CEC69B72-61DE-432E-9045-BEB07D4FEFC8}" dt="2023-09-12T09:16:52.629" v="2707" actId="164"/>
          <ac:cxnSpMkLst>
            <pc:docMk/>
            <pc:sldMk cId="3855689316" sldId="328"/>
            <ac:cxnSpMk id="19" creationId="{23CF319B-769A-909C-EDAA-50B390F19F99}"/>
          </ac:cxnSpMkLst>
        </pc:cxnChg>
        <pc:cxnChg chg="mod">
          <ac:chgData name="Hashimoto, Chie / 橋本　知依" userId="d974ff01-1f92-419a-ba7c-6fd3fb8463af" providerId="ADAL" clId="{CEC69B72-61DE-432E-9045-BEB07D4FEFC8}" dt="2023-09-12T09:16:52.629" v="2707" actId="164"/>
          <ac:cxnSpMkLst>
            <pc:docMk/>
            <pc:sldMk cId="3855689316" sldId="328"/>
            <ac:cxnSpMk id="24" creationId="{8E8BC20D-D2FA-79D9-AB2A-AA571A0EE371}"/>
          </ac:cxnSpMkLst>
        </pc:cxnChg>
      </pc:sldChg>
      <pc:sldChg chg="delSp new del mod">
        <pc:chgData name="Hashimoto, Chie / 橋本　知依" userId="d974ff01-1f92-419a-ba7c-6fd3fb8463af" providerId="ADAL" clId="{CEC69B72-61DE-432E-9045-BEB07D4FEFC8}" dt="2023-09-25T23:47:30.211" v="3731" actId="47"/>
        <pc:sldMkLst>
          <pc:docMk/>
          <pc:sldMk cId="981623921" sldId="329"/>
        </pc:sldMkLst>
        <pc:spChg chg="del">
          <ac:chgData name="Hashimoto, Chie / 橋本　知依" userId="d974ff01-1f92-419a-ba7c-6fd3fb8463af" providerId="ADAL" clId="{CEC69B72-61DE-432E-9045-BEB07D4FEFC8}" dt="2023-09-25T23:47:26.672" v="3730" actId="478"/>
          <ac:spMkLst>
            <pc:docMk/>
            <pc:sldMk cId="981623921" sldId="329"/>
            <ac:spMk id="2" creationId="{769BFFD9-84B2-1726-F804-EC52B3D2DAC3}"/>
          </ac:spMkLst>
        </pc:spChg>
        <pc:spChg chg="del">
          <ac:chgData name="Hashimoto, Chie / 橋本　知依" userId="d974ff01-1f92-419a-ba7c-6fd3fb8463af" providerId="ADAL" clId="{CEC69B72-61DE-432E-9045-BEB07D4FEFC8}" dt="2023-09-25T23:47:26.672" v="3730" actId="478"/>
          <ac:spMkLst>
            <pc:docMk/>
            <pc:sldMk cId="981623921" sldId="329"/>
            <ac:spMk id="3" creationId="{7593802C-A45A-63CB-ACF3-F1BEE3609D08}"/>
          </ac:spMkLst>
        </pc:spChg>
        <pc:spChg chg="del">
          <ac:chgData name="Hashimoto, Chie / 橋本　知依" userId="d974ff01-1f92-419a-ba7c-6fd3fb8463af" providerId="ADAL" clId="{CEC69B72-61DE-432E-9045-BEB07D4FEFC8}" dt="2023-09-25T23:47:26.672" v="3730" actId="478"/>
          <ac:spMkLst>
            <pc:docMk/>
            <pc:sldMk cId="981623921" sldId="329"/>
            <ac:spMk id="4" creationId="{D431FE1C-3ECD-5073-78F7-0023F9C8211E}"/>
          </ac:spMkLst>
        </pc:spChg>
        <pc:spChg chg="del">
          <ac:chgData name="Hashimoto, Chie / 橋本　知依" userId="d974ff01-1f92-419a-ba7c-6fd3fb8463af" providerId="ADAL" clId="{CEC69B72-61DE-432E-9045-BEB07D4FEFC8}" dt="2023-09-25T23:47:26.672" v="3730" actId="478"/>
          <ac:spMkLst>
            <pc:docMk/>
            <pc:sldMk cId="981623921" sldId="329"/>
            <ac:spMk id="5" creationId="{92CFC14B-4A22-A0D1-EA89-88F7EB7EA20B}"/>
          </ac:spMkLst>
        </pc:spChg>
      </pc:sldChg>
      <pc:sldChg chg="addSp delSp modSp add del mod">
        <pc:chgData name="Hashimoto, Chie / 橋本　知依" userId="d974ff01-1f92-419a-ba7c-6fd3fb8463af" providerId="ADAL" clId="{CEC69B72-61DE-432E-9045-BEB07D4FEFC8}" dt="2023-09-26T07:07:22.327" v="6996" actId="47"/>
        <pc:sldMkLst>
          <pc:docMk/>
          <pc:sldMk cId="1541515246" sldId="329"/>
        </pc:sldMkLst>
        <pc:spChg chg="add del mod">
          <ac:chgData name="Hashimoto, Chie / 橋本　知依" userId="d974ff01-1f92-419a-ba7c-6fd3fb8463af" providerId="ADAL" clId="{CEC69B72-61DE-432E-9045-BEB07D4FEFC8}" dt="2023-09-26T07:05:16.284" v="6955" actId="21"/>
          <ac:spMkLst>
            <pc:docMk/>
            <pc:sldMk cId="1541515246" sldId="329"/>
            <ac:spMk id="9" creationId="{278FB008-2CCE-C668-4B79-4A707F70BFDC}"/>
          </ac:spMkLst>
        </pc:spChg>
        <pc:spChg chg="add del mod">
          <ac:chgData name="Hashimoto, Chie / 橋本　知依" userId="d974ff01-1f92-419a-ba7c-6fd3fb8463af" providerId="ADAL" clId="{CEC69B72-61DE-432E-9045-BEB07D4FEFC8}" dt="2023-09-26T07:05:16.284" v="6955" actId="21"/>
          <ac:spMkLst>
            <pc:docMk/>
            <pc:sldMk cId="1541515246" sldId="329"/>
            <ac:spMk id="13" creationId="{66CC4304-DBF3-E06C-C5C2-7A7B15196AC3}"/>
          </ac:spMkLst>
        </pc:spChg>
        <pc:graphicFrameChg chg="add del mod modGraphic">
          <ac:chgData name="Hashimoto, Chie / 橋本　知依" userId="d974ff01-1f92-419a-ba7c-6fd3fb8463af" providerId="ADAL" clId="{CEC69B72-61DE-432E-9045-BEB07D4FEFC8}" dt="2023-09-26T00:39:41.508" v="4200" actId="20577"/>
          <ac:graphicFrameMkLst>
            <pc:docMk/>
            <pc:sldMk cId="1541515246" sldId="329"/>
            <ac:graphicFrameMk id="8" creationId="{07219AAD-97A6-3628-5ADC-E4FDDF648FDB}"/>
          </ac:graphicFrameMkLst>
        </pc:graphicFrameChg>
        <pc:picChg chg="add del mod">
          <ac:chgData name="Hashimoto, Chie / 橋本　知依" userId="d974ff01-1f92-419a-ba7c-6fd3fb8463af" providerId="ADAL" clId="{CEC69B72-61DE-432E-9045-BEB07D4FEFC8}" dt="2023-09-26T07:05:16.284" v="6955" actId="21"/>
          <ac:picMkLst>
            <pc:docMk/>
            <pc:sldMk cId="1541515246" sldId="329"/>
            <ac:picMk id="3" creationId="{BD777D6E-7FF9-10A8-22D6-752153209459}"/>
          </ac:picMkLst>
        </pc:picChg>
        <pc:picChg chg="add del mod">
          <ac:chgData name="Hashimoto, Chie / 橋本　知依" userId="d974ff01-1f92-419a-ba7c-6fd3fb8463af" providerId="ADAL" clId="{CEC69B72-61DE-432E-9045-BEB07D4FEFC8}" dt="2023-09-26T00:20:49.640" v="3976"/>
          <ac:picMkLst>
            <pc:docMk/>
            <pc:sldMk cId="1541515246" sldId="329"/>
            <ac:picMk id="4" creationId="{955C9C5C-93AB-B309-B548-0DDD70AE3A12}"/>
          </ac:picMkLst>
        </pc:picChg>
        <pc:picChg chg="add del mod">
          <ac:chgData name="Hashimoto, Chie / 橋本　知依" userId="d974ff01-1f92-419a-ba7c-6fd3fb8463af" providerId="ADAL" clId="{CEC69B72-61DE-432E-9045-BEB07D4FEFC8}" dt="2023-09-26T07:05:16.284" v="6955" actId="21"/>
          <ac:picMkLst>
            <pc:docMk/>
            <pc:sldMk cId="1541515246" sldId="329"/>
            <ac:picMk id="7" creationId="{ECACED21-7080-70BA-06AD-31640C742C9A}"/>
          </ac:picMkLst>
        </pc:picChg>
        <pc:cxnChg chg="add del mod">
          <ac:chgData name="Hashimoto, Chie / 橋本　知依" userId="d974ff01-1f92-419a-ba7c-6fd3fb8463af" providerId="ADAL" clId="{CEC69B72-61DE-432E-9045-BEB07D4FEFC8}" dt="2023-09-26T07:05:16.284" v="6955" actId="21"/>
          <ac:cxnSpMkLst>
            <pc:docMk/>
            <pc:sldMk cId="1541515246" sldId="329"/>
            <ac:cxnSpMk id="10" creationId="{32259B52-2BB6-9088-DCB5-7507F1CC6668}"/>
          </ac:cxnSpMkLst>
        </pc:cxnChg>
      </pc:sldChg>
      <pc:sldChg chg="addSp modSp add del mod">
        <pc:chgData name="Hashimoto, Chie / 橋本　知依" userId="d974ff01-1f92-419a-ba7c-6fd3fb8463af" providerId="ADAL" clId="{CEC69B72-61DE-432E-9045-BEB07D4FEFC8}" dt="2023-09-26T07:04:45.565" v="6953" actId="47"/>
        <pc:sldMkLst>
          <pc:docMk/>
          <pc:sldMk cId="2043304112" sldId="330"/>
        </pc:sldMkLst>
        <pc:graphicFrameChg chg="mod modGraphic">
          <ac:chgData name="Hashimoto, Chie / 橋本　知依" userId="d974ff01-1f92-419a-ba7c-6fd3fb8463af" providerId="ADAL" clId="{CEC69B72-61DE-432E-9045-BEB07D4FEFC8}" dt="2023-09-26T00:39:36.402" v="4199" actId="6549"/>
          <ac:graphicFrameMkLst>
            <pc:docMk/>
            <pc:sldMk cId="2043304112" sldId="330"/>
            <ac:graphicFrameMk id="8" creationId="{07219AAD-97A6-3628-5ADC-E4FDDF648FDB}"/>
          </ac:graphicFrameMkLst>
        </pc:graphicFrameChg>
        <pc:picChg chg="add mod modCrop">
          <ac:chgData name="Hashimoto, Chie / 橋本　知依" userId="d974ff01-1f92-419a-ba7c-6fd3fb8463af" providerId="ADAL" clId="{CEC69B72-61DE-432E-9045-BEB07D4FEFC8}" dt="2023-09-26T00:27:56.351" v="4191" actId="1076"/>
          <ac:picMkLst>
            <pc:docMk/>
            <pc:sldMk cId="2043304112" sldId="330"/>
            <ac:picMk id="3" creationId="{8CFCF54C-5498-3D84-7B83-4D6EE3CC3C10}"/>
          </ac:picMkLst>
        </pc:picChg>
      </pc:sldChg>
      <pc:sldChg chg="addSp delSp modSp add mod">
        <pc:chgData name="Hashimoto, Chie / 橋本　知依" userId="d974ff01-1f92-419a-ba7c-6fd3fb8463af" providerId="ADAL" clId="{CEC69B72-61DE-432E-9045-BEB07D4FEFC8}" dt="2023-09-26T07:13:57.476" v="7226" actId="20577"/>
        <pc:sldMkLst>
          <pc:docMk/>
          <pc:sldMk cId="3792151018" sldId="331"/>
        </pc:sldMkLst>
        <pc:spChg chg="del">
          <ac:chgData name="Hashimoto, Chie / 橋本　知依" userId="d974ff01-1f92-419a-ba7c-6fd3fb8463af" providerId="ADAL" clId="{CEC69B72-61DE-432E-9045-BEB07D4FEFC8}" dt="2023-09-26T01:09:49.637" v="5030" actId="478"/>
          <ac:spMkLst>
            <pc:docMk/>
            <pc:sldMk cId="3792151018" sldId="331"/>
            <ac:spMk id="9" creationId="{278FB008-2CCE-C668-4B79-4A707F70BFDC}"/>
          </ac:spMkLst>
        </pc:spChg>
        <pc:spChg chg="add del">
          <ac:chgData name="Hashimoto, Chie / 橋本　知依" userId="d974ff01-1f92-419a-ba7c-6fd3fb8463af" providerId="ADAL" clId="{CEC69B72-61DE-432E-9045-BEB07D4FEFC8}" dt="2023-09-26T01:09:48.292" v="5029" actId="478"/>
          <ac:spMkLst>
            <pc:docMk/>
            <pc:sldMk cId="3792151018" sldId="331"/>
            <ac:spMk id="13" creationId="{66CC4304-DBF3-E06C-C5C2-7A7B15196AC3}"/>
          </ac:spMkLst>
        </pc:spChg>
        <pc:graphicFrameChg chg="mod modGraphic">
          <ac:chgData name="Hashimoto, Chie / 橋本　知依" userId="d974ff01-1f92-419a-ba7c-6fd3fb8463af" providerId="ADAL" clId="{CEC69B72-61DE-432E-9045-BEB07D4FEFC8}" dt="2023-09-26T07:13:57.476" v="7226" actId="20577"/>
          <ac:graphicFrameMkLst>
            <pc:docMk/>
            <pc:sldMk cId="3792151018" sldId="331"/>
            <ac:graphicFrameMk id="8" creationId="{07219AAD-97A6-3628-5ADC-E4FDDF648FDB}"/>
          </ac:graphicFrameMkLst>
        </pc:graphicFrameChg>
        <pc:picChg chg="add del">
          <ac:chgData name="Hashimoto, Chie / 橋本　知依" userId="d974ff01-1f92-419a-ba7c-6fd3fb8463af" providerId="ADAL" clId="{CEC69B72-61DE-432E-9045-BEB07D4FEFC8}" dt="2023-09-26T00:39:28.960" v="4195" actId="478"/>
          <ac:picMkLst>
            <pc:docMk/>
            <pc:sldMk cId="3792151018" sldId="331"/>
            <ac:picMk id="3" creationId="{BD777D6E-7FF9-10A8-22D6-752153209459}"/>
          </ac:picMkLst>
        </pc:picChg>
        <pc:picChg chg="add del">
          <ac:chgData name="Hashimoto, Chie / 橋本　知依" userId="d974ff01-1f92-419a-ba7c-6fd3fb8463af" providerId="ADAL" clId="{CEC69B72-61DE-432E-9045-BEB07D4FEFC8}" dt="2023-09-26T00:39:28.960" v="4195" actId="478"/>
          <ac:picMkLst>
            <pc:docMk/>
            <pc:sldMk cId="3792151018" sldId="331"/>
            <ac:picMk id="7" creationId="{ECACED21-7080-70BA-06AD-31640C742C9A}"/>
          </ac:picMkLst>
        </pc:picChg>
        <pc:cxnChg chg="add del mod">
          <ac:chgData name="Hashimoto, Chie / 橋本　知依" userId="d974ff01-1f92-419a-ba7c-6fd3fb8463af" providerId="ADAL" clId="{CEC69B72-61DE-432E-9045-BEB07D4FEFC8}" dt="2023-09-26T01:09:50.240" v="5031" actId="478"/>
          <ac:cxnSpMkLst>
            <pc:docMk/>
            <pc:sldMk cId="3792151018" sldId="331"/>
            <ac:cxnSpMk id="10" creationId="{32259B52-2BB6-9088-DCB5-7507F1CC6668}"/>
          </ac:cxnSpMkLst>
        </pc:cxnChg>
      </pc:sldChg>
      <pc:sldChg chg="addSp delSp modSp add mod">
        <pc:chgData name="Hashimoto, Chie / 橋本　知依" userId="d974ff01-1f92-419a-ba7c-6fd3fb8463af" providerId="ADAL" clId="{CEC69B72-61DE-432E-9045-BEB07D4FEFC8}" dt="2023-09-26T07:09:18.194" v="7071" actId="20577"/>
        <pc:sldMkLst>
          <pc:docMk/>
          <pc:sldMk cId="2146032486" sldId="332"/>
        </pc:sldMkLst>
        <pc:spChg chg="add mod">
          <ac:chgData name="Hashimoto, Chie / 橋本　知依" userId="d974ff01-1f92-419a-ba7c-6fd3fb8463af" providerId="ADAL" clId="{CEC69B72-61DE-432E-9045-BEB07D4FEFC8}" dt="2023-09-26T02:07:48.426" v="5842" actId="14100"/>
          <ac:spMkLst>
            <pc:docMk/>
            <pc:sldMk cId="2146032486" sldId="332"/>
            <ac:spMk id="5" creationId="{9B965895-68D2-9B52-9DBA-1F45A673C88E}"/>
          </ac:spMkLst>
        </pc:spChg>
        <pc:spChg chg="add mod">
          <ac:chgData name="Hashimoto, Chie / 橋本　知依" userId="d974ff01-1f92-419a-ba7c-6fd3fb8463af" providerId="ADAL" clId="{CEC69B72-61DE-432E-9045-BEB07D4FEFC8}" dt="2023-09-26T02:08:26.599" v="5960" actId="20577"/>
          <ac:spMkLst>
            <pc:docMk/>
            <pc:sldMk cId="2146032486" sldId="332"/>
            <ac:spMk id="7" creationId="{FEF36CF5-FFB4-CDD6-80B7-CF2960CD1E4F}"/>
          </ac:spMkLst>
        </pc:spChg>
        <pc:spChg chg="add del mod">
          <ac:chgData name="Hashimoto, Chie / 橋本　知依" userId="d974ff01-1f92-419a-ba7c-6fd3fb8463af" providerId="ADAL" clId="{CEC69B72-61DE-432E-9045-BEB07D4FEFC8}" dt="2023-09-26T02:12:07.251" v="6056"/>
          <ac:spMkLst>
            <pc:docMk/>
            <pc:sldMk cId="2146032486" sldId="332"/>
            <ac:spMk id="11" creationId="{903577AE-5439-05DF-5741-7F93AA10D81B}"/>
          </ac:spMkLst>
        </pc:spChg>
        <pc:spChg chg="add mod">
          <ac:chgData name="Hashimoto, Chie / 橋本　知依" userId="d974ff01-1f92-419a-ba7c-6fd3fb8463af" providerId="ADAL" clId="{CEC69B72-61DE-432E-9045-BEB07D4FEFC8}" dt="2023-09-26T02:12:20.883" v="6060" actId="1076"/>
          <ac:spMkLst>
            <pc:docMk/>
            <pc:sldMk cId="2146032486" sldId="332"/>
            <ac:spMk id="13" creationId="{6D0E5B90-2C7E-A916-8BDF-2AFAB97AF93C}"/>
          </ac:spMkLst>
        </pc:spChg>
        <pc:graphicFrameChg chg="mod modGraphic">
          <ac:chgData name="Hashimoto, Chie / 橋本　知依" userId="d974ff01-1f92-419a-ba7c-6fd3fb8463af" providerId="ADAL" clId="{CEC69B72-61DE-432E-9045-BEB07D4FEFC8}" dt="2023-09-26T07:09:18.194" v="7071" actId="20577"/>
          <ac:graphicFrameMkLst>
            <pc:docMk/>
            <pc:sldMk cId="2146032486" sldId="332"/>
            <ac:graphicFrameMk id="8" creationId="{07219AAD-97A6-3628-5ADC-E4FDDF648FDB}"/>
          </ac:graphicFrameMkLst>
        </pc:graphicFrameChg>
        <pc:picChg chg="del">
          <ac:chgData name="Hashimoto, Chie / 橋本　知依" userId="d974ff01-1f92-419a-ba7c-6fd3fb8463af" providerId="ADAL" clId="{CEC69B72-61DE-432E-9045-BEB07D4FEFC8}" dt="2023-09-26T01:55:22.683" v="5545" actId="478"/>
          <ac:picMkLst>
            <pc:docMk/>
            <pc:sldMk cId="2146032486" sldId="332"/>
            <ac:picMk id="3" creationId="{8CFCF54C-5498-3D84-7B83-4D6EE3CC3C10}"/>
          </ac:picMkLst>
        </pc:picChg>
        <pc:picChg chg="add mod">
          <ac:chgData name="Hashimoto, Chie / 橋本　知依" userId="d974ff01-1f92-419a-ba7c-6fd3fb8463af" providerId="ADAL" clId="{CEC69B72-61DE-432E-9045-BEB07D4FEFC8}" dt="2023-09-26T02:07:02.276" v="5749" actId="1076"/>
          <ac:picMkLst>
            <pc:docMk/>
            <pc:sldMk cId="2146032486" sldId="332"/>
            <ac:picMk id="4" creationId="{59CDC3D2-A17E-66FA-E2D8-7F315EB3A886}"/>
          </ac:picMkLst>
        </pc:picChg>
        <pc:picChg chg="add mod modCrop">
          <ac:chgData name="Hashimoto, Chie / 橋本　知依" userId="d974ff01-1f92-419a-ba7c-6fd3fb8463af" providerId="ADAL" clId="{CEC69B72-61DE-432E-9045-BEB07D4FEFC8}" dt="2023-09-26T02:12:04.542" v="6054" actId="1076"/>
          <ac:picMkLst>
            <pc:docMk/>
            <pc:sldMk cId="2146032486" sldId="332"/>
            <ac:picMk id="10" creationId="{FA377643-1B22-6053-E889-3C024D5DF1E9}"/>
          </ac:picMkLst>
        </pc:picChg>
        <pc:picChg chg="add mod ord">
          <ac:chgData name="Hashimoto, Chie / 橋本　知依" userId="d974ff01-1f92-419a-ba7c-6fd3fb8463af" providerId="ADAL" clId="{CEC69B72-61DE-432E-9045-BEB07D4FEFC8}" dt="2023-09-26T02:12:25.528" v="6063" actId="1076"/>
          <ac:picMkLst>
            <pc:docMk/>
            <pc:sldMk cId="2146032486" sldId="332"/>
            <ac:picMk id="12" creationId="{5C676528-979F-8D7C-96FF-BE0958571D49}"/>
          </ac:picMkLst>
        </pc:picChg>
      </pc:sldChg>
      <pc:sldChg chg="new del">
        <pc:chgData name="Hashimoto, Chie / 橋本　知依" userId="d974ff01-1f92-419a-ba7c-6fd3fb8463af" providerId="ADAL" clId="{CEC69B72-61DE-432E-9045-BEB07D4FEFC8}" dt="2023-09-26T01:54:57.112" v="5541" actId="47"/>
        <pc:sldMkLst>
          <pc:docMk/>
          <pc:sldMk cId="3764789913" sldId="332"/>
        </pc:sldMkLst>
      </pc:sldChg>
      <pc:sldChg chg="addSp delSp modSp add mod">
        <pc:chgData name="Hashimoto, Chie / 橋本　知依" userId="d974ff01-1f92-419a-ba7c-6fd3fb8463af" providerId="ADAL" clId="{CEC69B72-61DE-432E-9045-BEB07D4FEFC8}" dt="2023-09-26T07:09:20.217" v="7073" actId="20577"/>
        <pc:sldMkLst>
          <pc:docMk/>
          <pc:sldMk cId="2241326893" sldId="333"/>
        </pc:sldMkLst>
        <pc:spChg chg="del">
          <ac:chgData name="Hashimoto, Chie / 橋本　知依" userId="d974ff01-1f92-419a-ba7c-6fd3fb8463af" providerId="ADAL" clId="{CEC69B72-61DE-432E-9045-BEB07D4FEFC8}" dt="2023-09-26T02:14:28.680" v="6065" actId="478"/>
          <ac:spMkLst>
            <pc:docMk/>
            <pc:sldMk cId="2241326893" sldId="333"/>
            <ac:spMk id="5" creationId="{9B965895-68D2-9B52-9DBA-1F45A673C88E}"/>
          </ac:spMkLst>
        </pc:spChg>
        <pc:spChg chg="del">
          <ac:chgData name="Hashimoto, Chie / 橋本　知依" userId="d974ff01-1f92-419a-ba7c-6fd3fb8463af" providerId="ADAL" clId="{CEC69B72-61DE-432E-9045-BEB07D4FEFC8}" dt="2023-09-26T02:14:37.471" v="6069" actId="478"/>
          <ac:spMkLst>
            <pc:docMk/>
            <pc:sldMk cId="2241326893" sldId="333"/>
            <ac:spMk id="7" creationId="{FEF36CF5-FFB4-CDD6-80B7-CF2960CD1E4F}"/>
          </ac:spMkLst>
        </pc:spChg>
        <pc:spChg chg="del">
          <ac:chgData name="Hashimoto, Chie / 橋本　知依" userId="d974ff01-1f92-419a-ba7c-6fd3fb8463af" providerId="ADAL" clId="{CEC69B72-61DE-432E-9045-BEB07D4FEFC8}" dt="2023-09-26T02:16:26.980" v="6190" actId="478"/>
          <ac:spMkLst>
            <pc:docMk/>
            <pc:sldMk cId="2241326893" sldId="333"/>
            <ac:spMk id="13" creationId="{6D0E5B90-2C7E-A916-8BDF-2AFAB97AF93C}"/>
          </ac:spMkLst>
        </pc:spChg>
        <pc:spChg chg="add mod">
          <ac:chgData name="Hashimoto, Chie / 橋本　知依" userId="d974ff01-1f92-419a-ba7c-6fd3fb8463af" providerId="ADAL" clId="{CEC69B72-61DE-432E-9045-BEB07D4FEFC8}" dt="2023-09-26T02:17:31.525" v="6196" actId="1076"/>
          <ac:spMkLst>
            <pc:docMk/>
            <pc:sldMk cId="2241326893" sldId="333"/>
            <ac:spMk id="15" creationId="{027486A5-F98F-A8B2-FA43-A5B15A227633}"/>
          </ac:spMkLst>
        </pc:spChg>
        <pc:spChg chg="add mod">
          <ac:chgData name="Hashimoto, Chie / 橋本　知依" userId="d974ff01-1f92-419a-ba7c-6fd3fb8463af" providerId="ADAL" clId="{CEC69B72-61DE-432E-9045-BEB07D4FEFC8}" dt="2023-09-26T02:22:28.282" v="6338" actId="164"/>
          <ac:spMkLst>
            <pc:docMk/>
            <pc:sldMk cId="2241326893" sldId="333"/>
            <ac:spMk id="21" creationId="{96DB8264-927E-25AC-FD44-DF6C2D62AC1C}"/>
          </ac:spMkLst>
        </pc:spChg>
        <pc:spChg chg="add mod">
          <ac:chgData name="Hashimoto, Chie / 橋本　知依" userId="d974ff01-1f92-419a-ba7c-6fd3fb8463af" providerId="ADAL" clId="{CEC69B72-61DE-432E-9045-BEB07D4FEFC8}" dt="2023-09-26T02:22:28.282" v="6338" actId="164"/>
          <ac:spMkLst>
            <pc:docMk/>
            <pc:sldMk cId="2241326893" sldId="333"/>
            <ac:spMk id="23" creationId="{4A6FF479-584B-EBA4-4453-D82A0EE09609}"/>
          </ac:spMkLst>
        </pc:spChg>
        <pc:spChg chg="add mod">
          <ac:chgData name="Hashimoto, Chie / 橋本　知依" userId="d974ff01-1f92-419a-ba7c-6fd3fb8463af" providerId="ADAL" clId="{CEC69B72-61DE-432E-9045-BEB07D4FEFC8}" dt="2023-09-26T02:22:28.282" v="6338" actId="164"/>
          <ac:spMkLst>
            <pc:docMk/>
            <pc:sldMk cId="2241326893" sldId="333"/>
            <ac:spMk id="26" creationId="{90EEF916-0643-EA14-FC8C-61AAD9B0B68F}"/>
          </ac:spMkLst>
        </pc:spChg>
        <pc:spChg chg="add mod">
          <ac:chgData name="Hashimoto, Chie / 橋本　知依" userId="d974ff01-1f92-419a-ba7c-6fd3fb8463af" providerId="ADAL" clId="{CEC69B72-61DE-432E-9045-BEB07D4FEFC8}" dt="2023-09-26T02:27:30.287" v="6531" actId="14100"/>
          <ac:spMkLst>
            <pc:docMk/>
            <pc:sldMk cId="2241326893" sldId="333"/>
            <ac:spMk id="31" creationId="{4279095C-39A7-B223-510E-AB90EA720BD9}"/>
          </ac:spMkLst>
        </pc:spChg>
        <pc:spChg chg="add mod">
          <ac:chgData name="Hashimoto, Chie / 橋本　知依" userId="d974ff01-1f92-419a-ba7c-6fd3fb8463af" providerId="ADAL" clId="{CEC69B72-61DE-432E-9045-BEB07D4FEFC8}" dt="2023-09-26T02:31:26.906" v="6591" actId="1076"/>
          <ac:spMkLst>
            <pc:docMk/>
            <pc:sldMk cId="2241326893" sldId="333"/>
            <ac:spMk id="35" creationId="{0AE92C65-8825-CF03-9F0E-06584D444E4F}"/>
          </ac:spMkLst>
        </pc:spChg>
        <pc:grpChg chg="add mod">
          <ac:chgData name="Hashimoto, Chie / 橋本　知依" userId="d974ff01-1f92-419a-ba7c-6fd3fb8463af" providerId="ADAL" clId="{CEC69B72-61DE-432E-9045-BEB07D4FEFC8}" dt="2023-09-26T02:22:29.455" v="6339" actId="1076"/>
          <ac:grpSpMkLst>
            <pc:docMk/>
            <pc:sldMk cId="2241326893" sldId="333"/>
            <ac:grpSpMk id="28" creationId="{E9A80EC8-5BC9-696A-6224-DD4F7EE70608}"/>
          </ac:grpSpMkLst>
        </pc:grpChg>
        <pc:graphicFrameChg chg="mod modGraphic">
          <ac:chgData name="Hashimoto, Chie / 橋本　知依" userId="d974ff01-1f92-419a-ba7c-6fd3fb8463af" providerId="ADAL" clId="{CEC69B72-61DE-432E-9045-BEB07D4FEFC8}" dt="2023-09-26T07:09:20.217" v="7073" actId="20577"/>
          <ac:graphicFrameMkLst>
            <pc:docMk/>
            <pc:sldMk cId="2241326893" sldId="333"/>
            <ac:graphicFrameMk id="8" creationId="{07219AAD-97A6-3628-5ADC-E4FDDF648FDB}"/>
          </ac:graphicFrameMkLst>
        </pc:graphicFrameChg>
        <pc:picChg chg="add mod modCrop">
          <ac:chgData name="Hashimoto, Chie / 橋本　知依" userId="d974ff01-1f92-419a-ba7c-6fd3fb8463af" providerId="ADAL" clId="{CEC69B72-61DE-432E-9045-BEB07D4FEFC8}" dt="2023-09-26T02:17:27.379" v="6194" actId="732"/>
          <ac:picMkLst>
            <pc:docMk/>
            <pc:sldMk cId="2241326893" sldId="333"/>
            <ac:picMk id="3" creationId="{A6AEAA01-E298-C2E5-D8E0-527315B1A56E}"/>
          </ac:picMkLst>
        </pc:picChg>
        <pc:picChg chg="del">
          <ac:chgData name="Hashimoto, Chie / 橋本　知依" userId="d974ff01-1f92-419a-ba7c-6fd3fb8463af" providerId="ADAL" clId="{CEC69B72-61DE-432E-9045-BEB07D4FEFC8}" dt="2023-09-26T02:14:28.680" v="6065" actId="478"/>
          <ac:picMkLst>
            <pc:docMk/>
            <pc:sldMk cId="2241326893" sldId="333"/>
            <ac:picMk id="4" creationId="{59CDC3D2-A17E-66FA-E2D8-7F315EB3A886}"/>
          </ac:picMkLst>
        </pc:picChg>
        <pc:picChg chg="del">
          <ac:chgData name="Hashimoto, Chie / 橋本　知依" userId="d974ff01-1f92-419a-ba7c-6fd3fb8463af" providerId="ADAL" clId="{CEC69B72-61DE-432E-9045-BEB07D4FEFC8}" dt="2023-09-26T02:14:29.328" v="6066" actId="478"/>
          <ac:picMkLst>
            <pc:docMk/>
            <pc:sldMk cId="2241326893" sldId="333"/>
            <ac:picMk id="10" creationId="{FA377643-1B22-6053-E889-3C024D5DF1E9}"/>
          </ac:picMkLst>
        </pc:picChg>
        <pc:picChg chg="del">
          <ac:chgData name="Hashimoto, Chie / 橋本　知依" userId="d974ff01-1f92-419a-ba7c-6fd3fb8463af" providerId="ADAL" clId="{CEC69B72-61DE-432E-9045-BEB07D4FEFC8}" dt="2023-09-26T02:14:30.084" v="6067" actId="478"/>
          <ac:picMkLst>
            <pc:docMk/>
            <pc:sldMk cId="2241326893" sldId="333"/>
            <ac:picMk id="12" creationId="{5C676528-979F-8D7C-96FF-BE0958571D49}"/>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7" creationId="{275BD719-ECB0-5BA1-1E06-960AA2CA31E2}"/>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9" creationId="{D966E4CE-416C-3A65-D452-0EC7C1A76FE9}"/>
          </ac:picMkLst>
        </pc:picChg>
        <pc:picChg chg="add mod modCrop">
          <ac:chgData name="Hashimoto, Chie / 橋本　知依" userId="d974ff01-1f92-419a-ba7c-6fd3fb8463af" providerId="ADAL" clId="{CEC69B72-61DE-432E-9045-BEB07D4FEFC8}" dt="2023-09-26T02:27:23.491" v="6528" actId="1076"/>
          <ac:picMkLst>
            <pc:docMk/>
            <pc:sldMk cId="2241326893" sldId="333"/>
            <ac:picMk id="30" creationId="{E59F192A-5128-DC06-0A11-20A83D349909}"/>
          </ac:picMkLst>
        </pc:picChg>
        <pc:cxnChg chg="add mod">
          <ac:chgData name="Hashimoto, Chie / 橋本　知依" userId="d974ff01-1f92-419a-ba7c-6fd3fb8463af" providerId="ADAL" clId="{CEC69B72-61DE-432E-9045-BEB07D4FEFC8}" dt="2023-09-26T02:17:30.274" v="6195" actId="1076"/>
          <ac:cxnSpMkLst>
            <pc:docMk/>
            <pc:sldMk cId="2241326893" sldId="333"/>
            <ac:cxnSpMk id="11" creationId="{88A686F5-3CA9-743A-FEA1-11D3C1C514BD}"/>
          </ac:cxnSpMkLst>
        </pc:cxnChg>
        <pc:cxnChg chg="add mod">
          <ac:chgData name="Hashimoto, Chie / 橋本　知依" userId="d974ff01-1f92-419a-ba7c-6fd3fb8463af" providerId="ADAL" clId="{CEC69B72-61DE-432E-9045-BEB07D4FEFC8}" dt="2023-09-26T02:22:28.282" v="6338" actId="164"/>
          <ac:cxnSpMkLst>
            <pc:docMk/>
            <pc:sldMk cId="2241326893" sldId="333"/>
            <ac:cxnSpMk id="20" creationId="{6D995B42-B281-1EF1-4494-5F00254D67D1}"/>
          </ac:cxnSpMkLst>
        </pc:cxnChg>
        <pc:cxnChg chg="add mod">
          <ac:chgData name="Hashimoto, Chie / 橋本　知依" userId="d974ff01-1f92-419a-ba7c-6fd3fb8463af" providerId="ADAL" clId="{CEC69B72-61DE-432E-9045-BEB07D4FEFC8}" dt="2023-09-26T02:30:22.414" v="6534" actId="14100"/>
          <ac:cxnSpMkLst>
            <pc:docMk/>
            <pc:sldMk cId="2241326893" sldId="333"/>
            <ac:cxnSpMk id="32" creationId="{AFC21C73-0566-BCB4-F8F8-A3206C1DB208}"/>
          </ac:cxnSpMkLst>
        </pc:cxnChg>
      </pc:sldChg>
      <pc:sldChg chg="addSp delSp new del mod">
        <pc:chgData name="Hashimoto, Chie / 橋本　知依" userId="d974ff01-1f92-419a-ba7c-6fd3fb8463af" providerId="ADAL" clId="{CEC69B72-61DE-432E-9045-BEB07D4FEFC8}" dt="2023-09-26T05:52:10.193" v="6598" actId="47"/>
        <pc:sldMkLst>
          <pc:docMk/>
          <pc:sldMk cId="2862120742" sldId="334"/>
        </pc:sldMkLst>
        <pc:picChg chg="add del">
          <ac:chgData name="Hashimoto, Chie / 橋本　知依" userId="d974ff01-1f92-419a-ba7c-6fd3fb8463af" providerId="ADAL" clId="{CEC69B72-61DE-432E-9045-BEB07D4FEFC8}" dt="2023-09-26T05:52:02.059" v="6596" actId="21"/>
          <ac:picMkLst>
            <pc:docMk/>
            <pc:sldMk cId="2862120742" sldId="334"/>
            <ac:picMk id="7" creationId="{34F23AB4-4668-0125-3E89-B9E973128062}"/>
          </ac:picMkLst>
        </pc:picChg>
      </pc:sldChg>
      <pc:sldChg chg="addSp delSp modSp add mod">
        <pc:chgData name="Hashimoto, Chie / 橋本　知依" userId="d974ff01-1f92-419a-ba7c-6fd3fb8463af" providerId="ADAL" clId="{CEC69B72-61DE-432E-9045-BEB07D4FEFC8}" dt="2023-09-26T05:58:15.272" v="6950" actId="14100"/>
        <pc:sldMkLst>
          <pc:docMk/>
          <pc:sldMk cId="2257314426" sldId="335"/>
        </pc:sldMkLst>
        <pc:spChg chg="del">
          <ac:chgData name="Hashimoto, Chie / 橋本　知依" userId="d974ff01-1f92-419a-ba7c-6fd3fb8463af" providerId="ADAL" clId="{CEC69B72-61DE-432E-9045-BEB07D4FEFC8}" dt="2023-09-26T05:51:58.023" v="6595" actId="478"/>
          <ac:spMkLst>
            <pc:docMk/>
            <pc:sldMk cId="2257314426" sldId="335"/>
            <ac:spMk id="4" creationId="{DB7DA942-83B7-7330-1696-CA5120615363}"/>
          </ac:spMkLst>
        </pc:spChg>
        <pc:spChg chg="add mod">
          <ac:chgData name="Hashimoto, Chie / 橋本　知依" userId="d974ff01-1f92-419a-ba7c-6fd3fb8463af" providerId="ADAL" clId="{CEC69B72-61DE-432E-9045-BEB07D4FEFC8}" dt="2023-09-26T05:52:48.768" v="6646" actId="1076"/>
          <ac:spMkLst>
            <pc:docMk/>
            <pc:sldMk cId="2257314426" sldId="335"/>
            <ac:spMk id="13" creationId="{27DBB4F9-E8FD-A842-1319-C185B88AA9C0}"/>
          </ac:spMkLst>
        </pc:spChg>
        <pc:spChg chg="add mod">
          <ac:chgData name="Hashimoto, Chie / 橋本　知依" userId="d974ff01-1f92-419a-ba7c-6fd3fb8463af" providerId="ADAL" clId="{CEC69B72-61DE-432E-9045-BEB07D4FEFC8}" dt="2023-09-26T05:54:44.560" v="6765" actId="164"/>
          <ac:spMkLst>
            <pc:docMk/>
            <pc:sldMk cId="2257314426" sldId="335"/>
            <ac:spMk id="14" creationId="{79EC39AA-6C61-466A-40AC-37A276BAE84B}"/>
          </ac:spMkLst>
        </pc:spChg>
        <pc:spChg chg="add mod">
          <ac:chgData name="Hashimoto, Chie / 橋本　知依" userId="d974ff01-1f92-419a-ba7c-6fd3fb8463af" providerId="ADAL" clId="{CEC69B72-61DE-432E-9045-BEB07D4FEFC8}" dt="2023-09-26T05:58:15.272" v="6950" actId="14100"/>
          <ac:spMkLst>
            <pc:docMk/>
            <pc:sldMk cId="2257314426" sldId="335"/>
            <ac:spMk id="16" creationId="{5A52FFA9-A931-77C3-3820-4365CA337CC5}"/>
          </ac:spMkLst>
        </pc:spChg>
        <pc:spChg chg="add mod">
          <ac:chgData name="Hashimoto, Chie / 橋本　知依" userId="d974ff01-1f92-419a-ba7c-6fd3fb8463af" providerId="ADAL" clId="{CEC69B72-61DE-432E-9045-BEB07D4FEFC8}" dt="2023-09-26T05:57:18.436" v="6887" actId="164"/>
          <ac:spMkLst>
            <pc:docMk/>
            <pc:sldMk cId="2257314426" sldId="335"/>
            <ac:spMk id="21" creationId="{0048B84F-2535-CE80-245B-77FC25AEBA87}"/>
          </ac:spMkLst>
        </pc:spChg>
        <pc:spChg chg="del">
          <ac:chgData name="Hashimoto, Chie / 橋本　知依" userId="d974ff01-1f92-419a-ba7c-6fd3fb8463af" providerId="ADAL" clId="{CEC69B72-61DE-432E-9045-BEB07D4FEFC8}" dt="2023-09-26T05:51:58.023" v="6595" actId="478"/>
          <ac:spMkLst>
            <pc:docMk/>
            <pc:sldMk cId="2257314426" sldId="335"/>
            <ac:spMk id="27" creationId="{BEA0EE62-0582-B3F7-F03C-911F97C78A7B}"/>
          </ac:spMkLst>
        </pc:spChg>
        <pc:grpChg chg="del">
          <ac:chgData name="Hashimoto, Chie / 橋本　知依" userId="d974ff01-1f92-419a-ba7c-6fd3fb8463af" providerId="ADAL" clId="{CEC69B72-61DE-432E-9045-BEB07D4FEFC8}" dt="2023-09-26T05:51:58.023" v="6595" actId="478"/>
          <ac:grpSpMkLst>
            <pc:docMk/>
            <pc:sldMk cId="2257314426" sldId="335"/>
            <ac:grpSpMk id="2" creationId="{C03D44D3-B51E-7D67-8175-4CBB490D3B70}"/>
          </ac:grpSpMkLst>
        </pc:grpChg>
        <pc:grpChg chg="add mod">
          <ac:chgData name="Hashimoto, Chie / 橋本　知依" userId="d974ff01-1f92-419a-ba7c-6fd3fb8463af" providerId="ADAL" clId="{CEC69B72-61DE-432E-9045-BEB07D4FEFC8}" dt="2023-09-26T05:57:18.436" v="6887" actId="164"/>
          <ac:grpSpMkLst>
            <pc:docMk/>
            <pc:sldMk cId="2257314426" sldId="335"/>
            <ac:grpSpMk id="20" creationId="{BC768BCF-39F3-EBFD-ACDA-7FE538B814CF}"/>
          </ac:grpSpMkLst>
        </pc:grpChg>
        <pc:grpChg chg="add mod">
          <ac:chgData name="Hashimoto, Chie / 橋本　知依" userId="d974ff01-1f92-419a-ba7c-6fd3fb8463af" providerId="ADAL" clId="{CEC69B72-61DE-432E-9045-BEB07D4FEFC8}" dt="2023-09-26T05:57:20.671" v="6888" actId="14100"/>
          <ac:grpSpMkLst>
            <pc:docMk/>
            <pc:sldMk cId="2257314426" sldId="335"/>
            <ac:grpSpMk id="29" creationId="{344D974C-7DFA-20DD-1BCB-E28015C6F2E7}"/>
          </ac:grpSpMkLst>
        </pc:grpChg>
        <pc:graphicFrameChg chg="del">
          <ac:chgData name="Hashimoto, Chie / 橋本　知依" userId="d974ff01-1f92-419a-ba7c-6fd3fb8463af" providerId="ADAL" clId="{CEC69B72-61DE-432E-9045-BEB07D4FEFC8}" dt="2023-09-26T05:51:58.023" v="6595" actId="478"/>
          <ac:graphicFrameMkLst>
            <pc:docMk/>
            <pc:sldMk cId="2257314426" sldId="335"/>
            <ac:graphicFrameMk id="8" creationId="{07219AAD-97A6-3628-5ADC-E4FDDF648FDB}"/>
          </ac:graphicFrameMkLst>
        </pc:graphicFrameChg>
        <pc:picChg chg="add mod modCrop">
          <ac:chgData name="Hashimoto, Chie / 橋本　知依" userId="d974ff01-1f92-419a-ba7c-6fd3fb8463af" providerId="ADAL" clId="{CEC69B72-61DE-432E-9045-BEB07D4FEFC8}" dt="2023-09-26T05:54:44.560" v="6765" actId="164"/>
          <ac:picMkLst>
            <pc:docMk/>
            <pc:sldMk cId="2257314426" sldId="335"/>
            <ac:picMk id="7" creationId="{CFCF2DEB-772A-2411-5DFE-7E7E6DB488C5}"/>
          </ac:picMkLst>
        </pc:picChg>
        <pc:cxnChg chg="mod">
          <ac:chgData name="Hashimoto, Chie / 橋本　知依" userId="d974ff01-1f92-419a-ba7c-6fd3fb8463af" providerId="ADAL" clId="{CEC69B72-61DE-432E-9045-BEB07D4FEFC8}" dt="2023-09-26T05:51:58.023" v="6595" actId="478"/>
          <ac:cxnSpMkLst>
            <pc:docMk/>
            <pc:sldMk cId="2257314426" sldId="335"/>
            <ac:cxnSpMk id="11" creationId="{95A6F4A9-6B95-0BC8-08B0-EC9E4CC00159}"/>
          </ac:cxnSpMkLst>
        </pc:cxnChg>
        <pc:cxnChg chg="mod">
          <ac:chgData name="Hashimoto, Chie / 橋本　知依" userId="d974ff01-1f92-419a-ba7c-6fd3fb8463af" providerId="ADAL" clId="{CEC69B72-61DE-432E-9045-BEB07D4FEFC8}" dt="2023-09-26T05:51:58.023" v="6595" actId="478"/>
          <ac:cxnSpMkLst>
            <pc:docMk/>
            <pc:sldMk cId="2257314426" sldId="335"/>
            <ac:cxnSpMk id="19" creationId="{23CF319B-769A-909C-EDAA-50B390F19F99}"/>
          </ac:cxnSpMkLst>
        </pc:cxnChg>
        <pc:cxnChg chg="add del mod">
          <ac:chgData name="Hashimoto, Chie / 橋本　知依" userId="d974ff01-1f92-419a-ba7c-6fd3fb8463af" providerId="ADAL" clId="{CEC69B72-61DE-432E-9045-BEB07D4FEFC8}" dt="2023-09-26T05:55:34.691" v="6786" actId="478"/>
          <ac:cxnSpMkLst>
            <pc:docMk/>
            <pc:sldMk cId="2257314426" sldId="335"/>
            <ac:cxnSpMk id="23" creationId="{77BBA053-986B-A4C0-EE10-00023E246795}"/>
          </ac:cxnSpMkLst>
        </pc:cxnChg>
        <pc:cxnChg chg="mod">
          <ac:chgData name="Hashimoto, Chie / 橋本　知依" userId="d974ff01-1f92-419a-ba7c-6fd3fb8463af" providerId="ADAL" clId="{CEC69B72-61DE-432E-9045-BEB07D4FEFC8}" dt="2023-09-26T05:51:58.023" v="6595" actId="478"/>
          <ac:cxnSpMkLst>
            <pc:docMk/>
            <pc:sldMk cId="2257314426" sldId="335"/>
            <ac:cxnSpMk id="24" creationId="{8E8BC20D-D2FA-79D9-AB2A-AA571A0EE371}"/>
          </ac:cxnSpMkLst>
        </pc:cxnChg>
      </pc:sldChg>
    </pc:docChg>
  </pc:docChgLst>
  <pc:docChgLst>
    <pc:chgData name="Hashimoto, Chie / 橋本　知依" userId="d974ff01-1f92-419a-ba7c-6fd3fb8463af" providerId="ADAL" clId="{AB934A16-6488-499A-9D1E-0F0486A36E69}"/>
    <pc:docChg chg="undo custSel addSld modSld">
      <pc:chgData name="Hashimoto, Chie / 橋本　知依" userId="d974ff01-1f92-419a-ba7c-6fd3fb8463af" providerId="ADAL" clId="{AB934A16-6488-499A-9D1E-0F0486A36E69}" dt="2024-08-06T00:03:22.295" v="212" actId="6549"/>
      <pc:docMkLst>
        <pc:docMk/>
      </pc:docMkLst>
      <pc:sldChg chg="modSp mod">
        <pc:chgData name="Hashimoto, Chie / 橋本　知依" userId="d974ff01-1f92-419a-ba7c-6fd3fb8463af" providerId="ADAL" clId="{AB934A16-6488-499A-9D1E-0F0486A36E69}" dt="2024-08-05T23:58:20.419" v="10" actId="20577"/>
        <pc:sldMkLst>
          <pc:docMk/>
          <pc:sldMk cId="3840699567" sldId="303"/>
        </pc:sldMkLst>
        <pc:spChg chg="mod">
          <ac:chgData name="Hashimoto, Chie / 橋本　知依" userId="d974ff01-1f92-419a-ba7c-6fd3fb8463af" providerId="ADAL" clId="{AB934A16-6488-499A-9D1E-0F0486A36E69}" dt="2024-08-05T23:58:20.419" v="10" actId="20577"/>
          <ac:spMkLst>
            <pc:docMk/>
            <pc:sldMk cId="3840699567" sldId="303"/>
            <ac:spMk id="3" creationId="{530A82E1-8E0D-434A-9DF4-7C2ABD1A07A1}"/>
          </ac:spMkLst>
        </pc:spChg>
      </pc:sldChg>
      <pc:sldChg chg="modSp mod">
        <pc:chgData name="Hashimoto, Chie / 橋本　知依" userId="d974ff01-1f92-419a-ba7c-6fd3fb8463af" providerId="ADAL" clId="{AB934A16-6488-499A-9D1E-0F0486A36E69}" dt="2024-08-06T00:03:22.295" v="212" actId="6549"/>
        <pc:sldMkLst>
          <pc:docMk/>
          <pc:sldMk cId="509033882" sldId="305"/>
        </pc:sldMkLst>
        <pc:spChg chg="mod">
          <ac:chgData name="Hashimoto, Chie / 橋本　知依" userId="d974ff01-1f92-419a-ba7c-6fd3fb8463af" providerId="ADAL" clId="{AB934A16-6488-499A-9D1E-0F0486A36E69}" dt="2024-08-05T23:58:26.853" v="15" actId="20577"/>
          <ac:spMkLst>
            <pc:docMk/>
            <pc:sldMk cId="509033882" sldId="305"/>
            <ac:spMk id="6" creationId="{531B4B9D-12EA-4BC5-4859-8E23CDDB1A22}"/>
          </ac:spMkLst>
        </pc:spChg>
        <pc:graphicFrameChg chg="mod modGraphic">
          <ac:chgData name="Hashimoto, Chie / 橋本　知依" userId="d974ff01-1f92-419a-ba7c-6fd3fb8463af" providerId="ADAL" clId="{AB934A16-6488-499A-9D1E-0F0486A36E69}" dt="2024-08-06T00:03:22.295" v="212" actId="6549"/>
          <ac:graphicFrameMkLst>
            <pc:docMk/>
            <pc:sldMk cId="509033882" sldId="305"/>
            <ac:graphicFrameMk id="7" creationId="{3774537A-4E85-129E-D5F4-4CBB93CF43D9}"/>
          </ac:graphicFrameMkLst>
        </pc:graphicFrameChg>
      </pc:sldChg>
      <pc:sldChg chg="addSp delSp modSp add mod">
        <pc:chgData name="Hashimoto, Chie / 橋本　知依" userId="d974ff01-1f92-419a-ba7c-6fd3fb8463af" providerId="ADAL" clId="{AB934A16-6488-499A-9D1E-0F0486A36E69}" dt="2024-08-06T00:02:43.448" v="188" actId="1076"/>
        <pc:sldMkLst>
          <pc:docMk/>
          <pc:sldMk cId="3031234435" sldId="2146847948"/>
        </pc:sldMkLst>
        <pc:spChg chg="add del">
          <ac:chgData name="Hashimoto, Chie / 橋本　知依" userId="d974ff01-1f92-419a-ba7c-6fd3fb8463af" providerId="ADAL" clId="{AB934A16-6488-499A-9D1E-0F0486A36E69}" dt="2024-08-06T00:01:31.661" v="172" actId="478"/>
          <ac:spMkLst>
            <pc:docMk/>
            <pc:sldMk cId="3031234435" sldId="2146847948"/>
            <ac:spMk id="5" creationId="{27163F59-37EF-8349-0E7E-FA87F39D2038}"/>
          </ac:spMkLst>
        </pc:spChg>
        <pc:spChg chg="add mod">
          <ac:chgData name="Hashimoto, Chie / 橋本　知依" userId="d974ff01-1f92-419a-ba7c-6fd3fb8463af" providerId="ADAL" clId="{AB934A16-6488-499A-9D1E-0F0486A36E69}" dt="2024-08-06T00:01:52.132" v="181" actId="1076"/>
          <ac:spMkLst>
            <pc:docMk/>
            <pc:sldMk cId="3031234435" sldId="2146847948"/>
            <ac:spMk id="7" creationId="{B50E8F1D-3A0B-49B6-B367-C5F3CA994786}"/>
          </ac:spMkLst>
        </pc:spChg>
        <pc:graphicFrameChg chg="mod modGraphic">
          <ac:chgData name="Hashimoto, Chie / 橋本　知依" userId="d974ff01-1f92-419a-ba7c-6fd3fb8463af" providerId="ADAL" clId="{AB934A16-6488-499A-9D1E-0F0486A36E69}" dt="2024-08-06T00:02:43.448" v="188" actId="1076"/>
          <ac:graphicFrameMkLst>
            <pc:docMk/>
            <pc:sldMk cId="3031234435" sldId="2146847948"/>
            <ac:graphicFrameMk id="8" creationId="{07219AAD-97A6-3628-5ADC-E4FDDF648FDB}"/>
          </ac:graphicFrameMkLst>
        </pc:graphicFrameChg>
        <pc:picChg chg="del">
          <ac:chgData name="Hashimoto, Chie / 橋本　知依" userId="d974ff01-1f92-419a-ba7c-6fd3fb8463af" providerId="ADAL" clId="{AB934A16-6488-499A-9D1E-0F0486A36E69}" dt="2024-08-06T00:00:03.204" v="17" actId="478"/>
          <ac:picMkLst>
            <pc:docMk/>
            <pc:sldMk cId="3031234435" sldId="2146847948"/>
            <ac:picMk id="2" creationId="{567BCB56-C599-FE34-3B03-F14E53D60AFE}"/>
          </ac:picMkLst>
        </pc:picChg>
        <pc:picChg chg="add mod">
          <ac:chgData name="Hashimoto, Chie / 橋本　知依" userId="d974ff01-1f92-419a-ba7c-6fd3fb8463af" providerId="ADAL" clId="{AB934A16-6488-499A-9D1E-0F0486A36E69}" dt="2024-08-06T00:01:26.690" v="170" actId="1076"/>
          <ac:picMkLst>
            <pc:docMk/>
            <pc:sldMk cId="3031234435" sldId="2146847948"/>
            <ac:picMk id="4" creationId="{C2957072-1E07-C2FC-4563-66D7CE7F96A8}"/>
          </ac:picMkLst>
        </pc:picChg>
      </pc:sldChg>
    </pc:docChg>
  </pc:docChgLst>
  <pc:docChgLst>
    <pc:chgData name="Hashimoto, Chie / 橋本　知依" userId="d974ff01-1f92-419a-ba7c-6fd3fb8463af" providerId="ADAL" clId="{B094B184-2B5F-41F1-BCA2-90BB860B53AF}"/>
    <pc:docChg chg="undo custSel addSld delSld modSld sldOrd">
      <pc:chgData name="Hashimoto, Chie / 橋本　知依" userId="d974ff01-1f92-419a-ba7c-6fd3fb8463af" providerId="ADAL" clId="{B094B184-2B5F-41F1-BCA2-90BB860B53AF}" dt="2023-10-25T08:55:32.844" v="7484" actId="20577"/>
      <pc:docMkLst>
        <pc:docMk/>
      </pc:docMkLst>
      <pc:sldChg chg="modSp mod">
        <pc:chgData name="Hashimoto, Chie / 橋本　知依" userId="d974ff01-1f92-419a-ba7c-6fd3fb8463af" providerId="ADAL" clId="{B094B184-2B5F-41F1-BCA2-90BB860B53AF}" dt="2023-10-25T08:26:09.095" v="6610" actId="20577"/>
        <pc:sldMkLst>
          <pc:docMk/>
          <pc:sldMk cId="3840699567" sldId="303"/>
        </pc:sldMkLst>
        <pc:spChg chg="mod">
          <ac:chgData name="Hashimoto, Chie / 橋本　知依" userId="d974ff01-1f92-419a-ba7c-6fd3fb8463af" providerId="ADAL" clId="{B094B184-2B5F-41F1-BCA2-90BB860B53AF}" dt="2023-10-25T08:26:09.095" v="66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B094B184-2B5F-41F1-BCA2-90BB860B53AF}" dt="2023-10-25T08:26:15.303" v="6620" actId="20577"/>
        <pc:sldMkLst>
          <pc:docMk/>
          <pc:sldMk cId="509033882" sldId="305"/>
        </pc:sldMkLst>
        <pc:spChg chg="mod">
          <ac:chgData name="Hashimoto, Chie / 橋本　知依" userId="d974ff01-1f92-419a-ba7c-6fd3fb8463af" providerId="ADAL" clId="{B094B184-2B5F-41F1-BCA2-90BB860B53AF}" dt="2023-10-25T08:26:15.303" v="6620" actId="20577"/>
          <ac:spMkLst>
            <pc:docMk/>
            <pc:sldMk cId="509033882" sldId="305"/>
            <ac:spMk id="6" creationId="{531B4B9D-12EA-4BC5-4859-8E23CDDB1A22}"/>
          </ac:spMkLst>
        </pc:spChg>
        <pc:spChg chg="add mod">
          <ac:chgData name="Hashimoto, Chie / 橋本　知依" userId="d974ff01-1f92-419a-ba7c-6fd3fb8463af" providerId="ADAL" clId="{B094B184-2B5F-41F1-BCA2-90BB860B53AF}" dt="2023-10-25T08:25:39.361" v="6606" actId="1076"/>
          <ac:spMkLst>
            <pc:docMk/>
            <pc:sldMk cId="509033882" sldId="305"/>
            <ac:spMk id="7" creationId="{DB462E19-2AD4-6A23-1FAF-F7BF8087DC23}"/>
          </ac:spMkLst>
        </pc:spChg>
        <pc:spChg chg="add mod">
          <ac:chgData name="Hashimoto, Chie / 橋本　知依" userId="d974ff01-1f92-419a-ba7c-6fd3fb8463af" providerId="ADAL" clId="{B094B184-2B5F-41F1-BCA2-90BB860B53AF}" dt="2023-10-25T08:21:09.054" v="6390" actId="1076"/>
          <ac:spMkLst>
            <pc:docMk/>
            <pc:sldMk cId="509033882" sldId="305"/>
            <ac:spMk id="8" creationId="{060EFA88-1D8D-D8A8-2766-30DFABE47B40}"/>
          </ac:spMkLst>
        </pc:spChg>
        <pc:spChg chg="add mod">
          <ac:chgData name="Hashimoto, Chie / 橋本　知依" userId="d974ff01-1f92-419a-ba7c-6fd3fb8463af" providerId="ADAL" clId="{B094B184-2B5F-41F1-BCA2-90BB860B53AF}" dt="2023-10-25T08:21:59.807" v="6405" actId="1076"/>
          <ac:spMkLst>
            <pc:docMk/>
            <pc:sldMk cId="509033882" sldId="305"/>
            <ac:spMk id="9" creationId="{3FD80B45-95D0-6766-6080-C0EB58642D3F}"/>
          </ac:spMkLst>
        </pc:spChg>
        <pc:spChg chg="add mod">
          <ac:chgData name="Hashimoto, Chie / 橋本　知依" userId="d974ff01-1f92-419a-ba7c-6fd3fb8463af" providerId="ADAL" clId="{B094B184-2B5F-41F1-BCA2-90BB860B53AF}" dt="2023-10-25T08:21:25.614" v="6397" actId="1076"/>
          <ac:spMkLst>
            <pc:docMk/>
            <pc:sldMk cId="509033882" sldId="305"/>
            <ac:spMk id="10" creationId="{9AB43444-53DB-6BBC-AD6C-9D23C75023D8}"/>
          </ac:spMkLst>
        </pc:spChg>
        <pc:spChg chg="del">
          <ac:chgData name="Hashimoto, Chie / 橋本　知依" userId="d974ff01-1f92-419a-ba7c-6fd3fb8463af" providerId="ADAL" clId="{B094B184-2B5F-41F1-BCA2-90BB860B53AF}" dt="2023-10-24T04:38:22.432" v="533" actId="478"/>
          <ac:spMkLst>
            <pc:docMk/>
            <pc:sldMk cId="509033882" sldId="305"/>
            <ac:spMk id="14" creationId="{2F1F5D93-3A64-BF85-7FE5-DEB5015267C9}"/>
          </ac:spMkLst>
        </pc:spChg>
        <pc:spChg chg="add mod">
          <ac:chgData name="Hashimoto, Chie / 橋本　知依" userId="d974ff01-1f92-419a-ba7c-6fd3fb8463af" providerId="ADAL" clId="{B094B184-2B5F-41F1-BCA2-90BB860B53AF}" dt="2023-10-25T08:22:56.900" v="6416" actId="1076"/>
          <ac:spMkLst>
            <pc:docMk/>
            <pc:sldMk cId="509033882" sldId="305"/>
            <ac:spMk id="15" creationId="{1BA45130-5008-5B6D-5E0A-D7511ABAAFEC}"/>
          </ac:spMkLst>
        </pc:spChg>
        <pc:spChg chg="del">
          <ac:chgData name="Hashimoto, Chie / 橋本　知依" userId="d974ff01-1f92-419a-ba7c-6fd3fb8463af" providerId="ADAL" clId="{B094B184-2B5F-41F1-BCA2-90BB860B53AF}" dt="2023-10-24T04:38:22.432" v="533" actId="478"/>
          <ac:spMkLst>
            <pc:docMk/>
            <pc:sldMk cId="509033882" sldId="305"/>
            <ac:spMk id="15" creationId="{9AE51388-2457-6B2E-3642-01861993E9D2}"/>
          </ac:spMkLst>
        </pc:spChg>
        <pc:spChg chg="add mod">
          <ac:chgData name="Hashimoto, Chie / 橋本　知依" userId="d974ff01-1f92-419a-ba7c-6fd3fb8463af" providerId="ADAL" clId="{B094B184-2B5F-41F1-BCA2-90BB860B53AF}" dt="2023-10-25T08:22:59.600" v="6418" actId="1076"/>
          <ac:spMkLst>
            <pc:docMk/>
            <pc:sldMk cId="509033882" sldId="305"/>
            <ac:spMk id="16" creationId="{F98D9867-26FC-CE13-BF7E-83BF0BE2F750}"/>
          </ac:spMkLst>
        </pc:spChg>
        <pc:spChg chg="del">
          <ac:chgData name="Hashimoto, Chie / 橋本　知依" userId="d974ff01-1f92-419a-ba7c-6fd3fb8463af" providerId="ADAL" clId="{B094B184-2B5F-41F1-BCA2-90BB860B53AF}" dt="2023-10-24T04:38:22.432" v="533" actId="478"/>
          <ac:spMkLst>
            <pc:docMk/>
            <pc:sldMk cId="509033882" sldId="305"/>
            <ac:spMk id="16" creationId="{FA551613-80C7-9002-39C4-A8DC97E4A457}"/>
          </ac:spMkLst>
        </pc:spChg>
        <pc:spChg chg="add mod">
          <ac:chgData name="Hashimoto, Chie / 橋本　知依" userId="d974ff01-1f92-419a-ba7c-6fd3fb8463af" providerId="ADAL" clId="{B094B184-2B5F-41F1-BCA2-90BB860B53AF}" dt="2023-10-25T08:23:01.873" v="6420" actId="1076"/>
          <ac:spMkLst>
            <pc:docMk/>
            <pc:sldMk cId="509033882" sldId="305"/>
            <ac:spMk id="17" creationId="{D6F23847-5F51-9D6D-F67C-E132E46F5139}"/>
          </ac:spMkLst>
        </pc:spChg>
        <pc:spChg chg="add mod">
          <ac:chgData name="Hashimoto, Chie / 橋本　知依" userId="d974ff01-1f92-419a-ba7c-6fd3fb8463af" providerId="ADAL" clId="{B094B184-2B5F-41F1-BCA2-90BB860B53AF}" dt="2023-10-25T08:23:05.345" v="6422" actId="1076"/>
          <ac:spMkLst>
            <pc:docMk/>
            <pc:sldMk cId="509033882" sldId="305"/>
            <ac:spMk id="18" creationId="{BFBDD624-2EFF-97DA-F192-A8619B02AE06}"/>
          </ac:spMkLst>
        </pc:spChg>
        <pc:graphicFrameChg chg="mod modGraphic">
          <ac:chgData name="Hashimoto, Chie / 橋本　知依" userId="d974ff01-1f92-419a-ba7c-6fd3fb8463af" providerId="ADAL" clId="{B094B184-2B5F-41F1-BCA2-90BB860B53AF}" dt="2023-10-25T08:14:43.634" v="629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B094B184-2B5F-41F1-BCA2-90BB860B53AF}" dt="2023-10-25T08:22:17.193" v="6407" actId="14100"/>
          <ac:picMkLst>
            <pc:docMk/>
            <pc:sldMk cId="509033882" sldId="305"/>
            <ac:picMk id="5" creationId="{F4681FF7-250C-91CB-5F6B-B0D480BB087B}"/>
          </ac:picMkLst>
        </pc:picChg>
        <pc:picChg chg="del">
          <ac:chgData name="Hashimoto, Chie / 橋本　知依" userId="d974ff01-1f92-419a-ba7c-6fd3fb8463af" providerId="ADAL" clId="{B094B184-2B5F-41F1-BCA2-90BB860B53AF}" dt="2023-10-24T02:53:16.265" v="465" actId="478"/>
          <ac:picMkLst>
            <pc:docMk/>
            <pc:sldMk cId="509033882" sldId="305"/>
            <ac:picMk id="7" creationId="{4A5533C5-8F36-3D3B-B3F2-6340BF6FF027}"/>
          </ac:picMkLst>
        </pc:picChg>
        <pc:picChg chg="del">
          <ac:chgData name="Hashimoto, Chie / 橋本　知依" userId="d974ff01-1f92-419a-ba7c-6fd3fb8463af" providerId="ADAL" clId="{B094B184-2B5F-41F1-BCA2-90BB860B53AF}" dt="2023-10-24T02:53:16.602" v="466" actId="478"/>
          <ac:picMkLst>
            <pc:docMk/>
            <pc:sldMk cId="509033882" sldId="305"/>
            <ac:picMk id="12" creationId="{2F060B4F-C837-0902-555C-F84674E1C497}"/>
          </ac:picMkLst>
        </pc:picChg>
        <pc:picChg chg="add mod modCrop">
          <ac:chgData name="Hashimoto, Chie / 橋本　知依" userId="d974ff01-1f92-419a-ba7c-6fd3fb8463af" providerId="ADAL" clId="{B094B184-2B5F-41F1-BCA2-90BB860B53AF}" dt="2023-10-25T08:22:28.489" v="6410" actId="732"/>
          <ac:picMkLst>
            <pc:docMk/>
            <pc:sldMk cId="509033882" sldId="305"/>
            <ac:picMk id="12" creationId="{E13259DC-C80C-8F02-7B0E-353663BBCD48}"/>
          </ac:picMkLst>
        </pc:picChg>
        <pc:picChg chg="add mod modCrop">
          <ac:chgData name="Hashimoto, Chie / 橋本　知依" userId="d974ff01-1f92-419a-ba7c-6fd3fb8463af" providerId="ADAL" clId="{B094B184-2B5F-41F1-BCA2-90BB860B53AF}" dt="2023-10-25T08:21:51.753" v="6403" actId="732"/>
          <ac:picMkLst>
            <pc:docMk/>
            <pc:sldMk cId="509033882" sldId="305"/>
            <ac:picMk id="14" creationId="{93A3E691-10C2-263E-A2F8-EACCB5C2E6D8}"/>
          </ac:picMkLst>
        </pc:picChg>
        <pc:cxnChg chg="del mod">
          <ac:chgData name="Hashimoto, Chie / 橋本　知依" userId="d974ff01-1f92-419a-ba7c-6fd3fb8463af" providerId="ADAL" clId="{B094B184-2B5F-41F1-BCA2-90BB860B53AF}" dt="2023-10-24T02:53:15.784" v="464" actId="478"/>
          <ac:cxnSpMkLst>
            <pc:docMk/>
            <pc:sldMk cId="509033882" sldId="305"/>
            <ac:cxnSpMk id="13" creationId="{753534E4-5818-6C49-544E-C2C42864BEF9}"/>
          </ac:cxnSpMkLst>
        </pc:cxnChg>
      </pc:sldChg>
      <pc:sldChg chg="addSp delSp modSp mod">
        <pc:chgData name="Hashimoto, Chie / 橋本　知依" userId="d974ff01-1f92-419a-ba7c-6fd3fb8463af" providerId="ADAL" clId="{B094B184-2B5F-41F1-BCA2-90BB860B53AF}" dt="2023-10-25T08:18:47.702" v="6380" actId="20577"/>
        <pc:sldMkLst>
          <pc:docMk/>
          <pc:sldMk cId="1571775979" sldId="325"/>
        </pc:sldMkLst>
        <pc:spChg chg="add mod">
          <ac:chgData name="Hashimoto, Chie / 橋本　知依" userId="d974ff01-1f92-419a-ba7c-6fd3fb8463af" providerId="ADAL" clId="{B094B184-2B5F-41F1-BCA2-90BB860B53AF}" dt="2023-10-25T03:42:47.477" v="1760" actId="14100"/>
          <ac:spMkLst>
            <pc:docMk/>
            <pc:sldMk cId="1571775979" sldId="325"/>
            <ac:spMk id="10" creationId="{92093CB9-44E6-BFD7-DE2A-859308099B23}"/>
          </ac:spMkLst>
        </pc:spChg>
        <pc:spChg chg="del">
          <ac:chgData name="Hashimoto, Chie / 橋本　知依" userId="d974ff01-1f92-419a-ba7c-6fd3fb8463af" providerId="ADAL" clId="{B094B184-2B5F-41F1-BCA2-90BB860B53AF}" dt="2023-10-24T02:45:31.758" v="8" actId="478"/>
          <ac:spMkLst>
            <pc:docMk/>
            <pc:sldMk cId="1571775979" sldId="325"/>
            <ac:spMk id="13" creationId="{DDE09D2E-4A8A-84BC-E4B2-1713D0FFDC89}"/>
          </ac:spMkLst>
        </pc:spChg>
        <pc:spChg chg="add mod">
          <ac:chgData name="Hashimoto, Chie / 橋本　知依" userId="d974ff01-1f92-419a-ba7c-6fd3fb8463af" providerId="ADAL" clId="{B094B184-2B5F-41F1-BCA2-90BB860B53AF}" dt="2023-10-25T03:43:59.810" v="1858" actId="1076"/>
          <ac:spMkLst>
            <pc:docMk/>
            <pc:sldMk cId="1571775979" sldId="325"/>
            <ac:spMk id="15" creationId="{FD955F00-DE09-327F-7335-5520D34009FF}"/>
          </ac:spMkLst>
        </pc:spChg>
        <pc:spChg chg="add mod">
          <ac:chgData name="Hashimoto, Chie / 橋本　知依" userId="d974ff01-1f92-419a-ba7c-6fd3fb8463af" providerId="ADAL" clId="{B094B184-2B5F-41F1-BCA2-90BB860B53AF}" dt="2023-10-25T03:44:06.586" v="1860" actId="207"/>
          <ac:spMkLst>
            <pc:docMk/>
            <pc:sldMk cId="1571775979" sldId="325"/>
            <ac:spMk id="22" creationId="{4ACACD17-F872-0ABC-7DFE-0B3D25FEC9C7}"/>
          </ac:spMkLst>
        </pc:spChg>
        <pc:spChg chg="add mod">
          <ac:chgData name="Hashimoto, Chie / 橋本　知依" userId="d974ff01-1f92-419a-ba7c-6fd3fb8463af" providerId="ADAL" clId="{B094B184-2B5F-41F1-BCA2-90BB860B53AF}" dt="2023-10-25T08:18:47.702" v="6380" actId="20577"/>
          <ac:spMkLst>
            <pc:docMk/>
            <pc:sldMk cId="1571775979" sldId="325"/>
            <ac:spMk id="24" creationId="{DE1BC7E1-13FC-994D-649B-521ED2923808}"/>
          </ac:spMkLst>
        </pc:spChg>
        <pc:spChg chg="add del mod">
          <ac:chgData name="Hashimoto, Chie / 橋本　知依" userId="d974ff01-1f92-419a-ba7c-6fd3fb8463af" providerId="ADAL" clId="{B094B184-2B5F-41F1-BCA2-90BB860B53AF}" dt="2023-10-25T04:35:30.134" v="3700"/>
          <ac:spMkLst>
            <pc:docMk/>
            <pc:sldMk cId="1571775979" sldId="325"/>
            <ac:spMk id="25" creationId="{18B90185-20D3-E0AB-F48D-232A2E2D36ED}"/>
          </ac:spMkLst>
        </pc:spChg>
        <pc:spChg chg="add mod">
          <ac:chgData name="Hashimoto, Chie / 橋本　知依" userId="d974ff01-1f92-419a-ba7c-6fd3fb8463af" providerId="ADAL" clId="{B094B184-2B5F-41F1-BCA2-90BB860B53AF}" dt="2023-10-25T04:37:47.950" v="3808" actId="1076"/>
          <ac:spMkLst>
            <pc:docMk/>
            <pc:sldMk cId="1571775979" sldId="325"/>
            <ac:spMk id="26" creationId="{CC4CBFE6-105F-AB10-8A99-C083A2683DF4}"/>
          </ac:spMkLst>
        </pc:spChg>
        <pc:spChg chg="add mod">
          <ac:chgData name="Hashimoto, Chie / 橋本　知依" userId="d974ff01-1f92-419a-ba7c-6fd3fb8463af" providerId="ADAL" clId="{B094B184-2B5F-41F1-BCA2-90BB860B53AF}" dt="2023-10-25T04:38:01.226" v="3813" actId="1076"/>
          <ac:spMkLst>
            <pc:docMk/>
            <pc:sldMk cId="1571775979" sldId="325"/>
            <ac:spMk id="35" creationId="{78C9F3D4-B895-43EC-CC0E-B8EBEBC79F8C}"/>
          </ac:spMkLst>
        </pc:spChg>
        <pc:spChg chg="add mod">
          <ac:chgData name="Hashimoto, Chie / 橋本　知依" userId="d974ff01-1f92-419a-ba7c-6fd3fb8463af" providerId="ADAL" clId="{B094B184-2B5F-41F1-BCA2-90BB860B53AF}" dt="2023-10-25T04:38:03.228" v="3814" actId="1076"/>
          <ac:spMkLst>
            <pc:docMk/>
            <pc:sldMk cId="1571775979" sldId="325"/>
            <ac:spMk id="36" creationId="{621EA8F8-82FF-19E7-97FC-F5B9FFB97C6B}"/>
          </ac:spMkLst>
        </pc:spChg>
        <pc:grpChg chg="del">
          <ac:chgData name="Hashimoto, Chie / 橋本　知依" userId="d974ff01-1f92-419a-ba7c-6fd3fb8463af" providerId="ADAL" clId="{B094B184-2B5F-41F1-BCA2-90BB860B53AF}" dt="2023-10-24T02:45:31.758" v="8" actId="478"/>
          <ac:grpSpMkLst>
            <pc:docMk/>
            <pc:sldMk cId="1571775979" sldId="325"/>
            <ac:grpSpMk id="12" creationId="{55A0E706-53AB-EAC4-F39B-61DC56C2E124}"/>
          </ac:grpSpMkLst>
        </pc:grpChg>
        <pc:graphicFrameChg chg="mod modGraphic">
          <ac:chgData name="Hashimoto, Chie / 橋本　知依" userId="d974ff01-1f92-419a-ba7c-6fd3fb8463af" providerId="ADAL" clId="{B094B184-2B5F-41F1-BCA2-90BB860B53AF}" dt="2023-10-25T08:18:43.695" v="6378" actId="20577"/>
          <ac:graphicFrameMkLst>
            <pc:docMk/>
            <pc:sldMk cId="1571775979" sldId="325"/>
            <ac:graphicFrameMk id="8" creationId="{07219AAD-97A6-3628-5ADC-E4FDDF648FDB}"/>
          </ac:graphicFrameMkLst>
        </pc:graphicFrameChg>
        <pc:picChg chg="add mod modCrop">
          <ac:chgData name="Hashimoto, Chie / 橋本　知依" userId="d974ff01-1f92-419a-ba7c-6fd3fb8463af" providerId="ADAL" clId="{B094B184-2B5F-41F1-BCA2-90BB860B53AF}" dt="2023-10-25T03:42:16.149" v="1752" actId="1076"/>
          <ac:picMkLst>
            <pc:docMk/>
            <pc:sldMk cId="1571775979" sldId="325"/>
            <ac:picMk id="3" creationId="{6963EFC8-7E12-BE8C-1BBF-9807907412CB}"/>
          </ac:picMkLst>
        </pc:picChg>
        <pc:picChg chg="add mod modCrop">
          <ac:chgData name="Hashimoto, Chie / 橋本　知依" userId="d974ff01-1f92-419a-ba7c-6fd3fb8463af" providerId="ADAL" clId="{B094B184-2B5F-41F1-BCA2-90BB860B53AF}" dt="2023-10-25T03:43:56.232" v="1857" actId="1076"/>
          <ac:picMkLst>
            <pc:docMk/>
            <pc:sldMk cId="1571775979" sldId="325"/>
            <ac:picMk id="7" creationId="{356EF195-03BF-4064-C3BD-7DCF192C08B3}"/>
          </ac:picMkLst>
        </pc:picChg>
        <pc:picChg chg="add mod">
          <ac:chgData name="Hashimoto, Chie / 橋本　知依" userId="d974ff01-1f92-419a-ba7c-6fd3fb8463af" providerId="ADAL" clId="{B094B184-2B5F-41F1-BCA2-90BB860B53AF}" dt="2023-10-25T04:37:50.763" v="3810" actId="1076"/>
          <ac:picMkLst>
            <pc:docMk/>
            <pc:sldMk cId="1571775979" sldId="325"/>
            <ac:picMk id="28" creationId="{16912B21-260B-0278-EA5A-CF9ABB21F7C6}"/>
          </ac:picMkLst>
        </pc:picChg>
        <pc:picChg chg="add mod">
          <ac:chgData name="Hashimoto, Chie / 橋本　知依" userId="d974ff01-1f92-419a-ba7c-6fd3fb8463af" providerId="ADAL" clId="{B094B184-2B5F-41F1-BCA2-90BB860B53AF}" dt="2023-10-25T04:37:49.345" v="3809" actId="1076"/>
          <ac:picMkLst>
            <pc:docMk/>
            <pc:sldMk cId="1571775979" sldId="325"/>
            <ac:picMk id="30" creationId="{578D6454-D0B6-31A5-584A-74EEB45264F1}"/>
          </ac:picMkLst>
        </pc:picChg>
        <pc:picChg chg="add mod modCrop">
          <ac:chgData name="Hashimoto, Chie / 橋本　知依" userId="d974ff01-1f92-419a-ba7c-6fd3fb8463af" providerId="ADAL" clId="{B094B184-2B5F-41F1-BCA2-90BB860B53AF}" dt="2023-10-25T04:37:23.476" v="3799" actId="1076"/>
          <ac:picMkLst>
            <pc:docMk/>
            <pc:sldMk cId="1571775979" sldId="325"/>
            <ac:picMk id="32" creationId="{463FA050-1675-B8C7-9FEC-080DEC5C5F1A}"/>
          </ac:picMkLst>
        </pc:picChg>
        <pc:picChg chg="add mod modCrop">
          <ac:chgData name="Hashimoto, Chie / 橋本　知依" userId="d974ff01-1f92-419a-ba7c-6fd3fb8463af" providerId="ADAL" clId="{B094B184-2B5F-41F1-BCA2-90BB860B53AF}" dt="2023-10-25T04:37:37.488" v="3804" actId="1076"/>
          <ac:picMkLst>
            <pc:docMk/>
            <pc:sldMk cId="1571775979" sldId="325"/>
            <ac:picMk id="34" creationId="{D84F0BF3-FBC1-9910-02CF-DD26F5A182EE}"/>
          </ac:picMkLst>
        </pc:picChg>
        <pc:cxnChg chg="add mod">
          <ac:chgData name="Hashimoto, Chie / 橋本　知依" userId="d974ff01-1f92-419a-ba7c-6fd3fb8463af" providerId="ADAL" clId="{B094B184-2B5F-41F1-BCA2-90BB860B53AF}" dt="2023-10-25T03:43:59.810" v="1858" actId="1076"/>
          <ac:cxnSpMkLst>
            <pc:docMk/>
            <pc:sldMk cId="1571775979" sldId="325"/>
            <ac:cxnSpMk id="9" creationId="{9FA865BB-8DD6-D6E4-7D00-D0C96AD1312E}"/>
          </ac:cxnSpMkLst>
        </pc:cxnChg>
        <pc:cxnChg chg="del">
          <ac:chgData name="Hashimoto, Chie / 橋本　知依" userId="d974ff01-1f92-419a-ba7c-6fd3fb8463af" providerId="ADAL" clId="{B094B184-2B5F-41F1-BCA2-90BB860B53AF}" dt="2023-10-24T02:45:31.758" v="8" actId="478"/>
          <ac:cxnSpMkLst>
            <pc:docMk/>
            <pc:sldMk cId="1571775979" sldId="325"/>
            <ac:cxnSpMk id="14" creationId="{C99906DE-8F6B-A3F6-DB30-468DBDD27E89}"/>
          </ac:cxnSpMkLst>
        </pc:cxnChg>
      </pc:sldChg>
      <pc:sldChg chg="addSp delSp modSp mod ord">
        <pc:chgData name="Hashimoto, Chie / 橋本　知依" userId="d974ff01-1f92-419a-ba7c-6fd3fb8463af" providerId="ADAL" clId="{B094B184-2B5F-41F1-BCA2-90BB860B53AF}" dt="2023-10-25T04:47:59.092" v="4245" actId="20577"/>
        <pc:sldMkLst>
          <pc:docMk/>
          <pc:sldMk cId="3792151018" sldId="331"/>
        </pc:sldMkLst>
        <pc:spChg chg="add mod">
          <ac:chgData name="Hashimoto, Chie / 橋本　知依" userId="d974ff01-1f92-419a-ba7c-6fd3fb8463af" providerId="ADAL" clId="{B094B184-2B5F-41F1-BCA2-90BB860B53AF}" dt="2023-10-25T02:24:30.893" v="1080" actId="164"/>
          <ac:spMkLst>
            <pc:docMk/>
            <pc:sldMk cId="3792151018" sldId="331"/>
            <ac:spMk id="10" creationId="{4660A13A-9D54-CFC2-8C83-47EAF2263CF4}"/>
          </ac:spMkLst>
        </pc:spChg>
        <pc:spChg chg="add mod">
          <ac:chgData name="Hashimoto, Chie / 橋本　知依" userId="d974ff01-1f92-419a-ba7c-6fd3fb8463af" providerId="ADAL" clId="{B094B184-2B5F-41F1-BCA2-90BB860B53AF}" dt="2023-10-25T02:24:30.893" v="1080" actId="164"/>
          <ac:spMkLst>
            <pc:docMk/>
            <pc:sldMk cId="3792151018" sldId="331"/>
            <ac:spMk id="13" creationId="{0EF68B60-0378-686A-3900-E68A7D5089CF}"/>
          </ac:spMkLst>
        </pc:spChg>
        <pc:spChg chg="add mod">
          <ac:chgData name="Hashimoto, Chie / 橋本　知依" userId="d974ff01-1f92-419a-ba7c-6fd3fb8463af" providerId="ADAL" clId="{B094B184-2B5F-41F1-BCA2-90BB860B53AF}" dt="2023-10-25T02:24:30.893" v="1080" actId="164"/>
          <ac:spMkLst>
            <pc:docMk/>
            <pc:sldMk cId="3792151018" sldId="331"/>
            <ac:spMk id="14" creationId="{24CEEEF8-6990-ACDB-913A-D66D0AE90B35}"/>
          </ac:spMkLst>
        </pc:spChg>
        <pc:spChg chg="add mod">
          <ac:chgData name="Hashimoto, Chie / 橋本　知依" userId="d974ff01-1f92-419a-ba7c-6fd3fb8463af" providerId="ADAL" clId="{B094B184-2B5F-41F1-BCA2-90BB860B53AF}" dt="2023-10-25T02:24:30.893" v="1080" actId="164"/>
          <ac:spMkLst>
            <pc:docMk/>
            <pc:sldMk cId="3792151018" sldId="331"/>
            <ac:spMk id="16" creationId="{6F2AE281-86E9-F9A6-9789-EC61F745801F}"/>
          </ac:spMkLst>
        </pc:spChg>
        <pc:spChg chg="add mod">
          <ac:chgData name="Hashimoto, Chie / 橋本　知依" userId="d974ff01-1f92-419a-ba7c-6fd3fb8463af" providerId="ADAL" clId="{B094B184-2B5F-41F1-BCA2-90BB860B53AF}" dt="2023-10-25T02:26:29.050" v="1233" actId="404"/>
          <ac:spMkLst>
            <pc:docMk/>
            <pc:sldMk cId="3792151018" sldId="331"/>
            <ac:spMk id="22" creationId="{AD71A72A-CE5A-DF1B-BCEA-2C6FE108A448}"/>
          </ac:spMkLst>
        </pc:spChg>
        <pc:spChg chg="add del mod">
          <ac:chgData name="Hashimoto, Chie / 橋本　知依" userId="d974ff01-1f92-419a-ba7c-6fd3fb8463af" providerId="ADAL" clId="{B094B184-2B5F-41F1-BCA2-90BB860B53AF}" dt="2023-10-25T02:25:33.600" v="1118"/>
          <ac:spMkLst>
            <pc:docMk/>
            <pc:sldMk cId="3792151018" sldId="331"/>
            <ac:spMk id="24" creationId="{A7A70403-FC27-FC2D-B0BD-24E3927D05FC}"/>
          </ac:spMkLst>
        </pc:spChg>
        <pc:grpChg chg="add mod">
          <ac:chgData name="Hashimoto, Chie / 橋本　知依" userId="d974ff01-1f92-419a-ba7c-6fd3fb8463af" providerId="ADAL" clId="{B094B184-2B5F-41F1-BCA2-90BB860B53AF}" dt="2023-10-25T02:24:48.066" v="1088" actId="1076"/>
          <ac:grpSpMkLst>
            <pc:docMk/>
            <pc:sldMk cId="3792151018" sldId="331"/>
            <ac:grpSpMk id="21" creationId="{D97AEE05-6BE0-839A-11E7-42FEC8AD9EE5}"/>
          </ac:grpSpMkLst>
        </pc:grpChg>
        <pc:graphicFrameChg chg="mod modGraphic">
          <ac:chgData name="Hashimoto, Chie / 橋本　知依" userId="d974ff01-1f92-419a-ba7c-6fd3fb8463af" providerId="ADAL" clId="{B094B184-2B5F-41F1-BCA2-90BB860B53AF}" dt="2023-10-25T04:47:59.092" v="4245" actId="20577"/>
          <ac:graphicFrameMkLst>
            <pc:docMk/>
            <pc:sldMk cId="3792151018" sldId="331"/>
            <ac:graphicFrameMk id="8" creationId="{07219AAD-97A6-3628-5ADC-E4FDDF648FDB}"/>
          </ac:graphicFrameMkLst>
        </pc:graphicFrameChg>
        <pc:picChg chg="del">
          <ac:chgData name="Hashimoto, Chie / 橋本　知依" userId="d974ff01-1f92-419a-ba7c-6fd3fb8463af" providerId="ADAL" clId="{B094B184-2B5F-41F1-BCA2-90BB860B53AF}" dt="2023-10-24T02:53:57.880" v="528" actId="478"/>
          <ac:picMkLst>
            <pc:docMk/>
            <pc:sldMk cId="3792151018" sldId="331"/>
            <ac:picMk id="3" creationId="{6C54269A-B009-4557-ED31-07AB8F61A815}"/>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4" creationId="{4FE95252-8632-8639-8901-FA611FB8056B}"/>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7" creationId="{7BF43785-B408-E7F9-E758-67E192884624}"/>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19" creationId="{BADD94AB-CE76-BD15-BC0E-6DA143987259}"/>
          </ac:picMkLst>
        </pc:picChg>
        <pc:picChg chg="add mod">
          <ac:chgData name="Hashimoto, Chie / 橋本　知依" userId="d974ff01-1f92-419a-ba7c-6fd3fb8463af" providerId="ADAL" clId="{B094B184-2B5F-41F1-BCA2-90BB860B53AF}" dt="2023-10-25T02:24:30.893" v="1080" actId="164"/>
          <ac:picMkLst>
            <pc:docMk/>
            <pc:sldMk cId="3792151018" sldId="331"/>
            <ac:picMk id="20" creationId="{41B448B2-AAD6-3358-7C9A-4BC8C83B3A36}"/>
          </ac:picMkLst>
        </pc:picChg>
        <pc:picChg chg="add del">
          <ac:chgData name="Hashimoto, Chie / 橋本　知依" userId="d974ff01-1f92-419a-ba7c-6fd3fb8463af" providerId="ADAL" clId="{B094B184-2B5F-41F1-BCA2-90BB860B53AF}" dt="2023-10-25T02:25:29.731" v="1114"/>
          <ac:picMkLst>
            <pc:docMk/>
            <pc:sldMk cId="3792151018" sldId="331"/>
            <ac:picMk id="23" creationId="{5105A4DA-0A69-A27C-F648-B99EDFD03D4C}"/>
          </ac:picMkLst>
        </pc:picChg>
        <pc:cxnChg chg="add mod">
          <ac:chgData name="Hashimoto, Chie / 橋本　知依" userId="d974ff01-1f92-419a-ba7c-6fd3fb8463af" providerId="ADAL" clId="{B094B184-2B5F-41F1-BCA2-90BB860B53AF}" dt="2023-10-25T02:24:30.893" v="1080" actId="164"/>
          <ac:cxnSpMkLst>
            <pc:docMk/>
            <pc:sldMk cId="3792151018" sldId="331"/>
            <ac:cxnSpMk id="9" creationId="{AA8E3678-2685-A1C0-9E14-2A66C485DCC3}"/>
          </ac:cxnSpMkLst>
        </pc:cxnChg>
      </pc:sldChg>
      <pc:sldChg chg="del ord">
        <pc:chgData name="Hashimoto, Chie / 橋本　知依" userId="d974ff01-1f92-419a-ba7c-6fd3fb8463af" providerId="ADAL" clId="{B094B184-2B5F-41F1-BCA2-90BB860B53AF}" dt="2023-10-25T04:38:20.691" v="3815" actId="47"/>
        <pc:sldMkLst>
          <pc:docMk/>
          <pc:sldMk cId="2146032486" sldId="332"/>
        </pc:sldMkLst>
      </pc:sldChg>
      <pc:sldChg chg="delSp modSp del mod ord">
        <pc:chgData name="Hashimoto, Chie / 橋本　知依" userId="d974ff01-1f92-419a-ba7c-6fd3fb8463af" providerId="ADAL" clId="{B094B184-2B5F-41F1-BCA2-90BB860B53AF}" dt="2023-10-25T04:38:20.691" v="3815" actId="47"/>
        <pc:sldMkLst>
          <pc:docMk/>
          <pc:sldMk cId="3374351889" sldId="333"/>
        </pc:sldMkLst>
        <pc:picChg chg="del mod">
          <ac:chgData name="Hashimoto, Chie / 橋本　知依" userId="d974ff01-1f92-419a-ba7c-6fd3fb8463af" providerId="ADAL" clId="{B094B184-2B5F-41F1-BCA2-90BB860B53AF}" dt="2023-10-24T02:45:15.441" v="7" actId="478"/>
          <ac:picMkLst>
            <pc:docMk/>
            <pc:sldMk cId="3374351889" sldId="333"/>
            <ac:picMk id="3" creationId="{99ED7191-9484-E7B9-5503-847678F932BD}"/>
          </ac:picMkLst>
        </pc:picChg>
        <pc:picChg chg="del mod">
          <ac:chgData name="Hashimoto, Chie / 橋本　知依" userId="d974ff01-1f92-419a-ba7c-6fd3fb8463af" providerId="ADAL" clId="{B094B184-2B5F-41F1-BCA2-90BB860B53AF}" dt="2023-10-24T02:45:15.441" v="7" actId="478"/>
          <ac:picMkLst>
            <pc:docMk/>
            <pc:sldMk cId="3374351889" sldId="333"/>
            <ac:picMk id="7" creationId="{FF23F3EA-2DF4-D544-EF6F-A7C856F516C0}"/>
          </ac:picMkLst>
        </pc:picChg>
        <pc:picChg chg="del">
          <ac:chgData name="Hashimoto, Chie / 橋本　知依" userId="d974ff01-1f92-419a-ba7c-6fd3fb8463af" providerId="ADAL" clId="{B094B184-2B5F-41F1-BCA2-90BB860B53AF}" dt="2023-10-24T02:45:15.441" v="7" actId="478"/>
          <ac:picMkLst>
            <pc:docMk/>
            <pc:sldMk cId="3374351889" sldId="333"/>
            <ac:picMk id="10" creationId="{9B06EB45-5171-13A5-62CF-31E5886063D6}"/>
          </ac:picMkLst>
        </pc:picChg>
      </pc:sldChg>
      <pc:sldChg chg="modSp add del mod ord">
        <pc:chgData name="Hashimoto, Chie / 橋本　知依" userId="d974ff01-1f92-419a-ba7c-6fd3fb8463af" providerId="ADAL" clId="{B094B184-2B5F-41F1-BCA2-90BB860B53AF}" dt="2023-10-25T06:26:49.030" v="5560" actId="47"/>
        <pc:sldMkLst>
          <pc:docMk/>
          <pc:sldMk cId="1222800026" sldId="334"/>
        </pc:sldMkLst>
        <pc:graphicFrameChg chg="modGraphic">
          <ac:chgData name="Hashimoto, Chie / 橋本　知依" userId="d974ff01-1f92-419a-ba7c-6fd3fb8463af" providerId="ADAL" clId="{B094B184-2B5F-41F1-BCA2-90BB860B53AF}" dt="2023-10-25T03:51:03.582" v="1862" actId="6549"/>
          <ac:graphicFrameMkLst>
            <pc:docMk/>
            <pc:sldMk cId="1222800026" sldId="334"/>
            <ac:graphicFrameMk id="8" creationId="{07219AAD-97A6-3628-5ADC-E4FDDF648FDB}"/>
          </ac:graphicFrameMkLst>
        </pc:graphicFrameChg>
      </pc:sldChg>
      <pc:sldChg chg="addSp delSp modSp add mod">
        <pc:chgData name="Hashimoto, Chie / 橋本　知依" userId="d974ff01-1f92-419a-ba7c-6fd3fb8463af" providerId="ADAL" clId="{B094B184-2B5F-41F1-BCA2-90BB860B53AF}" dt="2023-10-25T04:49:10.913" v="4279" actId="478"/>
        <pc:sldMkLst>
          <pc:docMk/>
          <pc:sldMk cId="894165318" sldId="335"/>
        </pc:sldMkLst>
        <pc:spChg chg="add mod">
          <ac:chgData name="Hashimoto, Chie / 橋本　知依" userId="d974ff01-1f92-419a-ba7c-6fd3fb8463af" providerId="ADAL" clId="{B094B184-2B5F-41F1-BCA2-90BB860B53AF}" dt="2023-10-25T04:28:49.817" v="3240" actId="6549"/>
          <ac:spMkLst>
            <pc:docMk/>
            <pc:sldMk cId="894165318" sldId="335"/>
            <ac:spMk id="2" creationId="{0EFD45B2-6595-6CA4-9501-A023425F10C0}"/>
          </ac:spMkLst>
        </pc:spChg>
        <pc:spChg chg="del">
          <ac:chgData name="Hashimoto, Chie / 橋本　知依" userId="d974ff01-1f92-419a-ba7c-6fd3fb8463af" providerId="ADAL" clId="{B094B184-2B5F-41F1-BCA2-90BB860B53AF}" dt="2023-10-25T03:51:17.042" v="1864" actId="478"/>
          <ac:spMkLst>
            <pc:docMk/>
            <pc:sldMk cId="894165318" sldId="335"/>
            <ac:spMk id="10" creationId="{92093CB9-44E6-BFD7-DE2A-859308099B23}"/>
          </ac:spMkLst>
        </pc:spChg>
        <pc:spChg chg="add mod">
          <ac:chgData name="Hashimoto, Chie / 橋本　知依" userId="d974ff01-1f92-419a-ba7c-6fd3fb8463af" providerId="ADAL" clId="{B094B184-2B5F-41F1-BCA2-90BB860B53AF}" dt="2023-10-25T04:39:46.423" v="3861" actId="1076"/>
          <ac:spMkLst>
            <pc:docMk/>
            <pc:sldMk cId="894165318" sldId="335"/>
            <ac:spMk id="11" creationId="{AF0389FB-75B0-5C00-7A52-F8FAF7AFFA77}"/>
          </ac:spMkLst>
        </pc:spChg>
        <pc:spChg chg="add mod">
          <ac:chgData name="Hashimoto, Chie / 橋本　知依" userId="d974ff01-1f92-419a-ba7c-6fd3fb8463af" providerId="ADAL" clId="{B094B184-2B5F-41F1-BCA2-90BB860B53AF}" dt="2023-10-25T04:28:54.422" v="3241"/>
          <ac:spMkLst>
            <pc:docMk/>
            <pc:sldMk cId="894165318" sldId="335"/>
            <ac:spMk id="12" creationId="{1B0D048B-E4AD-D3BE-AFF6-6F75D175188B}"/>
          </ac:spMkLst>
        </pc:spChg>
        <pc:spChg chg="del">
          <ac:chgData name="Hashimoto, Chie / 橋本　知依" userId="d974ff01-1f92-419a-ba7c-6fd3fb8463af" providerId="ADAL" clId="{B094B184-2B5F-41F1-BCA2-90BB860B53AF}" dt="2023-10-25T03:51:17.042" v="1864" actId="478"/>
          <ac:spMkLst>
            <pc:docMk/>
            <pc:sldMk cId="894165318" sldId="335"/>
            <ac:spMk id="15" creationId="{FD955F00-DE09-327F-7335-5520D34009FF}"/>
          </ac:spMkLst>
        </pc:spChg>
        <pc:spChg chg="add mod">
          <ac:chgData name="Hashimoto, Chie / 橋本　知依" userId="d974ff01-1f92-419a-ba7c-6fd3fb8463af" providerId="ADAL" clId="{B094B184-2B5F-41F1-BCA2-90BB860B53AF}" dt="2023-10-25T04:40:00.298" v="3864" actId="1076"/>
          <ac:spMkLst>
            <pc:docMk/>
            <pc:sldMk cId="894165318" sldId="335"/>
            <ac:spMk id="16" creationId="{2910F587-8D1B-49E0-C5CE-5510A356CFD8}"/>
          </ac:spMkLst>
        </pc:spChg>
        <pc:spChg chg="add mod">
          <ac:chgData name="Hashimoto, Chie / 橋本　知依" userId="d974ff01-1f92-419a-ba7c-6fd3fb8463af" providerId="ADAL" clId="{B094B184-2B5F-41F1-BCA2-90BB860B53AF}" dt="2023-10-25T04:29:38.947" v="3298" actId="1076"/>
          <ac:spMkLst>
            <pc:docMk/>
            <pc:sldMk cId="894165318" sldId="335"/>
            <ac:spMk id="17" creationId="{A1DBA0DA-6F76-7F5A-0452-997E8D6048A0}"/>
          </ac:spMkLst>
        </pc:spChg>
        <pc:spChg chg="add del mod">
          <ac:chgData name="Hashimoto, Chie / 橋本　知依" userId="d974ff01-1f92-419a-ba7c-6fd3fb8463af" providerId="ADAL" clId="{B094B184-2B5F-41F1-BCA2-90BB860B53AF}" dt="2023-10-25T04:49:10.913" v="4279" actId="478"/>
          <ac:spMkLst>
            <pc:docMk/>
            <pc:sldMk cId="894165318" sldId="335"/>
            <ac:spMk id="18" creationId="{1128B26A-694C-426E-B4D3-068C1EACE0E1}"/>
          </ac:spMkLst>
        </pc:spChg>
        <pc:spChg chg="add del mod">
          <ac:chgData name="Hashimoto, Chie / 橋本　知依" userId="d974ff01-1f92-419a-ba7c-6fd3fb8463af" providerId="ADAL" clId="{B094B184-2B5F-41F1-BCA2-90BB860B53AF}" dt="2023-10-25T04:49:10.913" v="4279" actId="478"/>
          <ac:spMkLst>
            <pc:docMk/>
            <pc:sldMk cId="894165318" sldId="335"/>
            <ac:spMk id="19" creationId="{BBA47F37-44EB-B31D-2AA8-87CF945598DB}"/>
          </ac:spMkLst>
        </pc:spChg>
        <pc:spChg chg="add del mod">
          <ac:chgData name="Hashimoto, Chie / 橋本　知依" userId="d974ff01-1f92-419a-ba7c-6fd3fb8463af" providerId="ADAL" clId="{B094B184-2B5F-41F1-BCA2-90BB860B53AF}" dt="2023-10-25T04:49:10.913" v="4279" actId="478"/>
          <ac:spMkLst>
            <pc:docMk/>
            <pc:sldMk cId="894165318" sldId="335"/>
            <ac:spMk id="20" creationId="{71205EA5-4FC1-ECBB-45D4-BA2CA8455DC0}"/>
          </ac:spMkLst>
        </pc:spChg>
        <pc:spChg chg="del">
          <ac:chgData name="Hashimoto, Chie / 橋本　知依" userId="d974ff01-1f92-419a-ba7c-6fd3fb8463af" providerId="ADAL" clId="{B094B184-2B5F-41F1-BCA2-90BB860B53AF}" dt="2023-10-25T03:51:18.830" v="1865" actId="478"/>
          <ac:spMkLst>
            <pc:docMk/>
            <pc:sldMk cId="894165318" sldId="335"/>
            <ac:spMk id="22" creationId="{4ACACD17-F872-0ABC-7DFE-0B3D25FEC9C7}"/>
          </ac:spMkLst>
        </pc:spChg>
        <pc:graphicFrameChg chg="mod modGraphic">
          <ac:chgData name="Hashimoto, Chie / 橋本　知依" userId="d974ff01-1f92-419a-ba7c-6fd3fb8463af" providerId="ADAL" clId="{B094B184-2B5F-41F1-BCA2-90BB860B53AF}" dt="2023-10-25T04:48:02.204" v="4248" actId="20577"/>
          <ac:graphicFrameMkLst>
            <pc:docMk/>
            <pc:sldMk cId="894165318" sldId="335"/>
            <ac:graphicFrameMk id="8" creationId="{07219AAD-97A6-3628-5ADC-E4FDDF648FDB}"/>
          </ac:graphicFrameMkLst>
        </pc:graphicFrameChg>
        <pc:picChg chg="del">
          <ac:chgData name="Hashimoto, Chie / 橋本　知依" userId="d974ff01-1f92-419a-ba7c-6fd3fb8463af" providerId="ADAL" clId="{B094B184-2B5F-41F1-BCA2-90BB860B53AF}" dt="2023-10-25T03:51:17.042" v="1864" actId="478"/>
          <ac:picMkLst>
            <pc:docMk/>
            <pc:sldMk cId="894165318" sldId="335"/>
            <ac:picMk id="3" creationId="{6963EFC8-7E12-BE8C-1BBF-9807907412CB}"/>
          </ac:picMkLst>
        </pc:picChg>
        <pc:picChg chg="add mod">
          <ac:chgData name="Hashimoto, Chie / 橋本　知依" userId="d974ff01-1f92-419a-ba7c-6fd3fb8463af" providerId="ADAL" clId="{B094B184-2B5F-41F1-BCA2-90BB860B53AF}" dt="2023-10-25T04:24:44.488" v="2892" actId="1076"/>
          <ac:picMkLst>
            <pc:docMk/>
            <pc:sldMk cId="894165318" sldId="335"/>
            <ac:picMk id="5" creationId="{8023B937-0599-6F84-16ED-8C4F5A8D98C5}"/>
          </ac:picMkLst>
        </pc:picChg>
        <pc:picChg chg="del">
          <ac:chgData name="Hashimoto, Chie / 橋本　知依" userId="d974ff01-1f92-419a-ba7c-6fd3fb8463af" providerId="ADAL" clId="{B094B184-2B5F-41F1-BCA2-90BB860B53AF}" dt="2023-10-25T03:51:17.042" v="1864" actId="478"/>
          <ac:picMkLst>
            <pc:docMk/>
            <pc:sldMk cId="894165318" sldId="335"/>
            <ac:picMk id="7" creationId="{356EF195-03BF-4064-C3BD-7DCF192C08B3}"/>
          </ac:picMkLst>
        </pc:picChg>
        <pc:picChg chg="add mod">
          <ac:chgData name="Hashimoto, Chie / 橋本　知依" userId="d974ff01-1f92-419a-ba7c-6fd3fb8463af" providerId="ADAL" clId="{B094B184-2B5F-41F1-BCA2-90BB860B53AF}" dt="2023-10-25T04:26:55.561" v="3092" actId="1076"/>
          <ac:picMkLst>
            <pc:docMk/>
            <pc:sldMk cId="894165318" sldId="335"/>
            <ac:picMk id="14" creationId="{B0D4D182-9E55-F094-0B32-419D3ADFC385}"/>
          </ac:picMkLst>
        </pc:picChg>
        <pc:cxnChg chg="del mod">
          <ac:chgData name="Hashimoto, Chie / 橋本　知依" userId="d974ff01-1f92-419a-ba7c-6fd3fb8463af" providerId="ADAL" clId="{B094B184-2B5F-41F1-BCA2-90BB860B53AF}" dt="2023-10-25T03:51:17.042" v="1864" actId="478"/>
          <ac:cxnSpMkLst>
            <pc:docMk/>
            <pc:sldMk cId="894165318" sldId="335"/>
            <ac:cxnSpMk id="9" creationId="{9FA865BB-8DD6-D6E4-7D00-D0C96AD1312E}"/>
          </ac:cxnSpMkLst>
        </pc:cxnChg>
      </pc:sldChg>
      <pc:sldChg chg="addSp delSp modSp add mod">
        <pc:chgData name="Hashimoto, Chie / 橋本　知依" userId="d974ff01-1f92-419a-ba7c-6fd3fb8463af" providerId="ADAL" clId="{B094B184-2B5F-41F1-BCA2-90BB860B53AF}" dt="2023-10-25T08:55:32.844" v="7484" actId="20577"/>
        <pc:sldMkLst>
          <pc:docMk/>
          <pc:sldMk cId="387756159" sldId="336"/>
        </pc:sldMkLst>
        <pc:spChg chg="add mod">
          <ac:chgData name="Hashimoto, Chie / 橋本　知依" userId="d974ff01-1f92-419a-ba7c-6fd3fb8463af" providerId="ADAL" clId="{B094B184-2B5F-41F1-BCA2-90BB860B53AF}" dt="2023-10-25T08:49:53.489" v="7198" actId="164"/>
          <ac:spMkLst>
            <pc:docMk/>
            <pc:sldMk cId="387756159" sldId="336"/>
            <ac:spMk id="5" creationId="{8AD09220-A8D2-7082-2036-7DCF31567CA2}"/>
          </ac:spMkLst>
        </pc:spChg>
        <pc:spChg chg="del">
          <ac:chgData name="Hashimoto, Chie / 橋本　知依" userId="d974ff01-1f92-419a-ba7c-6fd3fb8463af" providerId="ADAL" clId="{B094B184-2B5F-41F1-BCA2-90BB860B53AF}" dt="2023-10-25T08:39:31.848" v="6628" actId="478"/>
          <ac:spMkLst>
            <pc:docMk/>
            <pc:sldMk cId="387756159" sldId="336"/>
            <ac:spMk id="10" creationId="{92093CB9-44E6-BFD7-DE2A-859308099B23}"/>
          </ac:spMkLst>
        </pc:spChg>
        <pc:spChg chg="del">
          <ac:chgData name="Hashimoto, Chie / 橋本　知依" userId="d974ff01-1f92-419a-ba7c-6fd3fb8463af" providerId="ADAL" clId="{B094B184-2B5F-41F1-BCA2-90BB860B53AF}" dt="2023-10-25T08:39:31.848" v="6628" actId="478"/>
          <ac:spMkLst>
            <pc:docMk/>
            <pc:sldMk cId="387756159" sldId="336"/>
            <ac:spMk id="15" creationId="{FD955F00-DE09-327F-7335-5520D34009FF}"/>
          </ac:spMkLst>
        </pc:spChg>
        <pc:spChg chg="del">
          <ac:chgData name="Hashimoto, Chie / 橋本　知依" userId="d974ff01-1f92-419a-ba7c-6fd3fb8463af" providerId="ADAL" clId="{B094B184-2B5F-41F1-BCA2-90BB860B53AF}" dt="2023-10-25T08:39:31.848" v="6628" actId="478"/>
          <ac:spMkLst>
            <pc:docMk/>
            <pc:sldMk cId="387756159" sldId="336"/>
            <ac:spMk id="22" creationId="{4ACACD17-F872-0ABC-7DFE-0B3D25FEC9C7}"/>
          </ac:spMkLst>
        </pc:spChg>
        <pc:spChg chg="del">
          <ac:chgData name="Hashimoto, Chie / 橋本　知依" userId="d974ff01-1f92-419a-ba7c-6fd3fb8463af" providerId="ADAL" clId="{B094B184-2B5F-41F1-BCA2-90BB860B53AF}" dt="2023-10-25T08:39:24.430" v="6623" actId="478"/>
          <ac:spMkLst>
            <pc:docMk/>
            <pc:sldMk cId="387756159" sldId="336"/>
            <ac:spMk id="24" creationId="{DE1BC7E1-13FC-994D-649B-521ED2923808}"/>
          </ac:spMkLst>
        </pc:spChg>
        <pc:spChg chg="del">
          <ac:chgData name="Hashimoto, Chie / 橋本　知依" userId="d974ff01-1f92-419a-ba7c-6fd3fb8463af" providerId="ADAL" clId="{B094B184-2B5F-41F1-BCA2-90BB860B53AF}" dt="2023-10-25T08:39:24.430" v="6623" actId="478"/>
          <ac:spMkLst>
            <pc:docMk/>
            <pc:sldMk cId="387756159" sldId="336"/>
            <ac:spMk id="26" creationId="{CC4CBFE6-105F-AB10-8A99-C083A2683DF4}"/>
          </ac:spMkLst>
        </pc:spChg>
        <pc:spChg chg="del">
          <ac:chgData name="Hashimoto, Chie / 橋本　知依" userId="d974ff01-1f92-419a-ba7c-6fd3fb8463af" providerId="ADAL" clId="{B094B184-2B5F-41F1-BCA2-90BB860B53AF}" dt="2023-10-25T08:39:24.430" v="6623" actId="478"/>
          <ac:spMkLst>
            <pc:docMk/>
            <pc:sldMk cId="387756159" sldId="336"/>
            <ac:spMk id="35" creationId="{78C9F3D4-B895-43EC-CC0E-B8EBEBC79F8C}"/>
          </ac:spMkLst>
        </pc:spChg>
        <pc:spChg chg="del">
          <ac:chgData name="Hashimoto, Chie / 橋本　知依" userId="d974ff01-1f92-419a-ba7c-6fd3fb8463af" providerId="ADAL" clId="{B094B184-2B5F-41F1-BCA2-90BB860B53AF}" dt="2023-10-25T08:39:24.430" v="6623" actId="478"/>
          <ac:spMkLst>
            <pc:docMk/>
            <pc:sldMk cId="387756159" sldId="336"/>
            <ac:spMk id="36" creationId="{621EA8F8-82FF-19E7-97FC-F5B9FFB97C6B}"/>
          </ac:spMkLst>
        </pc:spChg>
        <pc:grpChg chg="add mod">
          <ac:chgData name="Hashimoto, Chie / 橋本　知依" userId="d974ff01-1f92-419a-ba7c-6fd3fb8463af" providerId="ADAL" clId="{B094B184-2B5F-41F1-BCA2-90BB860B53AF}" dt="2023-10-25T08:54:59.599" v="7465" actId="1076"/>
          <ac:grpSpMkLst>
            <pc:docMk/>
            <pc:sldMk cId="387756159" sldId="336"/>
            <ac:grpSpMk id="14" creationId="{DA085CA0-6BAC-66E4-1C86-74D44E378D03}"/>
          </ac:grpSpMkLst>
        </pc:grpChg>
        <pc:graphicFrameChg chg="add del mod modGraphic">
          <ac:chgData name="Hashimoto, Chie / 橋本　知依" userId="d974ff01-1f92-419a-ba7c-6fd3fb8463af" providerId="ADAL" clId="{B094B184-2B5F-41F1-BCA2-90BB860B53AF}" dt="2023-10-25T08:55:32.844" v="7484" actId="20577"/>
          <ac:graphicFrameMkLst>
            <pc:docMk/>
            <pc:sldMk cId="387756159" sldId="336"/>
            <ac:graphicFrameMk id="8" creationId="{07219AAD-97A6-3628-5ADC-E4FDDF648FDB}"/>
          </ac:graphicFrameMkLst>
        </pc:graphicFrameChg>
        <pc:picChg chg="del">
          <ac:chgData name="Hashimoto, Chie / 橋本　知依" userId="d974ff01-1f92-419a-ba7c-6fd3fb8463af" providerId="ADAL" clId="{B094B184-2B5F-41F1-BCA2-90BB860B53AF}" dt="2023-10-25T08:39:31.848" v="6628" actId="478"/>
          <ac:picMkLst>
            <pc:docMk/>
            <pc:sldMk cId="387756159" sldId="336"/>
            <ac:picMk id="3" creationId="{6963EFC8-7E12-BE8C-1BBF-9807907412CB}"/>
          </ac:picMkLst>
        </pc:picChg>
        <pc:picChg chg="add mod modCrop">
          <ac:chgData name="Hashimoto, Chie / 橋本　知依" userId="d974ff01-1f92-419a-ba7c-6fd3fb8463af" providerId="ADAL" clId="{B094B184-2B5F-41F1-BCA2-90BB860B53AF}" dt="2023-10-25T08:49:53.489" v="7198" actId="164"/>
          <ac:picMkLst>
            <pc:docMk/>
            <pc:sldMk cId="387756159" sldId="336"/>
            <ac:picMk id="4" creationId="{70AD4824-71DF-178D-B827-5C666C82DF1E}"/>
          </ac:picMkLst>
        </pc:picChg>
        <pc:picChg chg="del">
          <ac:chgData name="Hashimoto, Chie / 橋本　知依" userId="d974ff01-1f92-419a-ba7c-6fd3fb8463af" providerId="ADAL" clId="{B094B184-2B5F-41F1-BCA2-90BB860B53AF}" dt="2023-10-25T08:39:25.568" v="6624" actId="478"/>
          <ac:picMkLst>
            <pc:docMk/>
            <pc:sldMk cId="387756159" sldId="336"/>
            <ac:picMk id="7" creationId="{356EF195-03BF-4064-C3BD-7DCF192C08B3}"/>
          </ac:picMkLst>
        </pc:picChg>
        <pc:picChg chg="del">
          <ac:chgData name="Hashimoto, Chie / 橋本　知依" userId="d974ff01-1f92-419a-ba7c-6fd3fb8463af" providerId="ADAL" clId="{B094B184-2B5F-41F1-BCA2-90BB860B53AF}" dt="2023-10-25T08:39:24.430" v="6623" actId="478"/>
          <ac:picMkLst>
            <pc:docMk/>
            <pc:sldMk cId="387756159" sldId="336"/>
            <ac:picMk id="28" creationId="{16912B21-260B-0278-EA5A-CF9ABB21F7C6}"/>
          </ac:picMkLst>
        </pc:picChg>
        <pc:picChg chg="del">
          <ac:chgData name="Hashimoto, Chie / 橋本　知依" userId="d974ff01-1f92-419a-ba7c-6fd3fb8463af" providerId="ADAL" clId="{B094B184-2B5F-41F1-BCA2-90BB860B53AF}" dt="2023-10-25T08:39:24.430" v="6623" actId="478"/>
          <ac:picMkLst>
            <pc:docMk/>
            <pc:sldMk cId="387756159" sldId="336"/>
            <ac:picMk id="30" creationId="{578D6454-D0B6-31A5-584A-74EEB45264F1}"/>
          </ac:picMkLst>
        </pc:picChg>
        <pc:picChg chg="del">
          <ac:chgData name="Hashimoto, Chie / 橋本　知依" userId="d974ff01-1f92-419a-ba7c-6fd3fb8463af" providerId="ADAL" clId="{B094B184-2B5F-41F1-BCA2-90BB860B53AF}" dt="2023-10-25T08:39:24.430" v="6623" actId="478"/>
          <ac:picMkLst>
            <pc:docMk/>
            <pc:sldMk cId="387756159" sldId="336"/>
            <ac:picMk id="32" creationId="{463FA050-1675-B8C7-9FEC-080DEC5C5F1A}"/>
          </ac:picMkLst>
        </pc:picChg>
        <pc:picChg chg="del">
          <ac:chgData name="Hashimoto, Chie / 橋本　知依" userId="d974ff01-1f92-419a-ba7c-6fd3fb8463af" providerId="ADAL" clId="{B094B184-2B5F-41F1-BCA2-90BB860B53AF}" dt="2023-10-25T08:39:24.430" v="6623" actId="478"/>
          <ac:picMkLst>
            <pc:docMk/>
            <pc:sldMk cId="387756159" sldId="336"/>
            <ac:picMk id="34" creationId="{D84F0BF3-FBC1-9910-02CF-DD26F5A182EE}"/>
          </ac:picMkLst>
        </pc:picChg>
        <pc:cxnChg chg="del mod">
          <ac:chgData name="Hashimoto, Chie / 橋本　知依" userId="d974ff01-1f92-419a-ba7c-6fd3fb8463af" providerId="ADAL" clId="{B094B184-2B5F-41F1-BCA2-90BB860B53AF}" dt="2023-10-25T08:39:26.196" v="6625" actId="478"/>
          <ac:cxnSpMkLst>
            <pc:docMk/>
            <pc:sldMk cId="387756159" sldId="336"/>
            <ac:cxnSpMk id="9" creationId="{9FA865BB-8DD6-D6E4-7D00-D0C96AD1312E}"/>
          </ac:cxnSpMkLst>
        </pc:cxnChg>
        <pc:cxnChg chg="add mod">
          <ac:chgData name="Hashimoto, Chie / 橋本　知依" userId="d974ff01-1f92-419a-ba7c-6fd3fb8463af" providerId="ADAL" clId="{B094B184-2B5F-41F1-BCA2-90BB860B53AF}" dt="2023-10-25T08:49:53.489" v="7198" actId="164"/>
          <ac:cxnSpMkLst>
            <pc:docMk/>
            <pc:sldMk cId="387756159" sldId="336"/>
            <ac:cxnSpMk id="12" creationId="{1AB0F994-4456-7B58-D3C2-9DEF58E44176}"/>
          </ac:cxnSpMkLst>
        </pc:cxnChg>
      </pc:sldChg>
      <pc:sldChg chg="addSp delSp modSp add del mod">
        <pc:chgData name="Hashimoto, Chie / 橋本　知依" userId="d974ff01-1f92-419a-ba7c-6fd3fb8463af" providerId="ADAL" clId="{B094B184-2B5F-41F1-BCA2-90BB860B53AF}" dt="2023-10-25T07:31:10.661" v="5561" actId="47"/>
        <pc:sldMkLst>
          <pc:docMk/>
          <pc:sldMk cId="705557876" sldId="336"/>
        </pc:sldMkLst>
        <pc:spChg chg="add mod">
          <ac:chgData name="Hashimoto, Chie / 橋本　知依" userId="d974ff01-1f92-419a-ba7c-6fd3fb8463af" providerId="ADAL" clId="{B094B184-2B5F-41F1-BCA2-90BB860B53AF}" dt="2023-10-25T05:19:26.085" v="4976" actId="1076"/>
          <ac:spMkLst>
            <pc:docMk/>
            <pc:sldMk cId="705557876" sldId="336"/>
            <ac:spMk id="2" creationId="{48B71C7F-7D42-7F3B-20EE-F038BFD02AE6}"/>
          </ac:spMkLst>
        </pc:spChg>
        <pc:spChg chg="add mod">
          <ac:chgData name="Hashimoto, Chie / 橋本　知依" userId="d974ff01-1f92-419a-ba7c-6fd3fb8463af" providerId="ADAL" clId="{B094B184-2B5F-41F1-BCA2-90BB860B53AF}" dt="2023-10-25T05:19:52.244" v="4984" actId="1076"/>
          <ac:spMkLst>
            <pc:docMk/>
            <pc:sldMk cId="705557876" sldId="336"/>
            <ac:spMk id="3" creationId="{F1598C5E-049C-BF40-1874-A956FF7CFA6A}"/>
          </ac:spMkLst>
        </pc:spChg>
        <pc:spChg chg="add mod">
          <ac:chgData name="Hashimoto, Chie / 橋本　知依" userId="d974ff01-1f92-419a-ba7c-6fd3fb8463af" providerId="ADAL" clId="{B094B184-2B5F-41F1-BCA2-90BB860B53AF}" dt="2023-10-25T05:26:38.484" v="5270" actId="20577"/>
          <ac:spMkLst>
            <pc:docMk/>
            <pc:sldMk cId="705557876" sldId="336"/>
            <ac:spMk id="4" creationId="{68667C56-6F08-06B3-75FA-D587AF7D3C4A}"/>
          </ac:spMkLst>
        </pc:spChg>
        <pc:spChg chg="add mod">
          <ac:chgData name="Hashimoto, Chie / 橋本　知依" userId="d974ff01-1f92-419a-ba7c-6fd3fb8463af" providerId="ADAL" clId="{B094B184-2B5F-41F1-BCA2-90BB860B53AF}" dt="2023-10-25T05:26:43.161" v="5273" actId="20577"/>
          <ac:spMkLst>
            <pc:docMk/>
            <pc:sldMk cId="705557876" sldId="336"/>
            <ac:spMk id="5" creationId="{575A98A1-8A15-1631-0567-F9C98C57E210}"/>
          </ac:spMkLst>
        </pc:spChg>
        <pc:spChg chg="add mod">
          <ac:chgData name="Hashimoto, Chie / 橋本　知依" userId="d974ff01-1f92-419a-ba7c-6fd3fb8463af" providerId="ADAL" clId="{B094B184-2B5F-41F1-BCA2-90BB860B53AF}" dt="2023-10-25T04:57:32.479" v="4475" actId="164"/>
          <ac:spMkLst>
            <pc:docMk/>
            <pc:sldMk cId="705557876" sldId="336"/>
            <ac:spMk id="10" creationId="{99468A21-78F0-E7EE-6F49-6D4F008C6B73}"/>
          </ac:spMkLst>
        </pc:spChg>
        <pc:spChg chg="add mod">
          <ac:chgData name="Hashimoto, Chie / 橋本　知依" userId="d974ff01-1f92-419a-ba7c-6fd3fb8463af" providerId="ADAL" clId="{B094B184-2B5F-41F1-BCA2-90BB860B53AF}" dt="2023-10-25T05:22:58.506" v="5227" actId="14100"/>
          <ac:spMkLst>
            <pc:docMk/>
            <pc:sldMk cId="705557876" sldId="336"/>
            <ac:spMk id="11" creationId="{A03BBEAF-0B7A-6BB8-8F28-3C8732EB0888}"/>
          </ac:spMkLst>
        </pc:spChg>
        <pc:spChg chg="add mod">
          <ac:chgData name="Hashimoto, Chie / 橋本　知依" userId="d974ff01-1f92-419a-ba7c-6fd3fb8463af" providerId="ADAL" clId="{B094B184-2B5F-41F1-BCA2-90BB860B53AF}" dt="2023-10-25T05:23:00.613" v="5228" actId="1076"/>
          <ac:spMkLst>
            <pc:docMk/>
            <pc:sldMk cId="705557876" sldId="336"/>
            <ac:spMk id="16" creationId="{B1A698A0-0813-C265-4B12-93ECA1A6B86F}"/>
          </ac:spMkLst>
        </pc:spChg>
        <pc:spChg chg="mod">
          <ac:chgData name="Hashimoto, Chie / 橋本　知依" userId="d974ff01-1f92-419a-ba7c-6fd3fb8463af" providerId="ADAL" clId="{B094B184-2B5F-41F1-BCA2-90BB860B53AF}" dt="2023-10-25T05:02:52.249" v="4793"/>
          <ac:spMkLst>
            <pc:docMk/>
            <pc:sldMk cId="705557876" sldId="336"/>
            <ac:spMk id="20" creationId="{4A4D4197-7E08-7BE9-42CF-A81379277EC6}"/>
          </ac:spMkLst>
        </pc:spChg>
        <pc:spChg chg="mod">
          <ac:chgData name="Hashimoto, Chie / 橋本　知依" userId="d974ff01-1f92-419a-ba7c-6fd3fb8463af" providerId="ADAL" clId="{B094B184-2B5F-41F1-BCA2-90BB860B53AF}" dt="2023-10-25T05:02:52.249" v="4793"/>
          <ac:spMkLst>
            <pc:docMk/>
            <pc:sldMk cId="705557876" sldId="336"/>
            <ac:spMk id="21" creationId="{A35B3555-9A05-5DD0-5309-3B6BD6BD6437}"/>
          </ac:spMkLst>
        </pc:spChg>
        <pc:spChg chg="add mod">
          <ac:chgData name="Hashimoto, Chie / 橋本　知依" userId="d974ff01-1f92-419a-ba7c-6fd3fb8463af" providerId="ADAL" clId="{B094B184-2B5F-41F1-BCA2-90BB860B53AF}" dt="2023-10-25T05:19:11.374" v="4972" actId="164"/>
          <ac:spMkLst>
            <pc:docMk/>
            <pc:sldMk cId="705557876" sldId="336"/>
            <ac:spMk id="25" creationId="{BB087A9D-3D5B-3FD2-CD29-32A51D1BC47D}"/>
          </ac:spMkLst>
        </pc:spChg>
        <pc:spChg chg="add mod">
          <ac:chgData name="Hashimoto, Chie / 橋本　知依" userId="d974ff01-1f92-419a-ba7c-6fd3fb8463af" providerId="ADAL" clId="{B094B184-2B5F-41F1-BCA2-90BB860B53AF}" dt="2023-10-25T05:20:09.574" v="4990" actId="14100"/>
          <ac:spMkLst>
            <pc:docMk/>
            <pc:sldMk cId="705557876" sldId="336"/>
            <ac:spMk id="26" creationId="{288EBA97-8D6B-3C5E-2EA2-8665FD72CB52}"/>
          </ac:spMkLst>
        </pc:spChg>
        <pc:spChg chg="add mod">
          <ac:chgData name="Hashimoto, Chie / 橋本　知依" userId="d974ff01-1f92-419a-ba7c-6fd3fb8463af" providerId="ADAL" clId="{B094B184-2B5F-41F1-BCA2-90BB860B53AF}" dt="2023-10-25T05:23:02.622" v="5229" actId="1076"/>
          <ac:spMkLst>
            <pc:docMk/>
            <pc:sldMk cId="705557876" sldId="336"/>
            <ac:spMk id="37" creationId="{5821567E-FA37-2A08-D0F1-32166DE363D2}"/>
          </ac:spMkLst>
        </pc:spChg>
        <pc:grpChg chg="add mod ord">
          <ac:chgData name="Hashimoto, Chie / 橋本　知依" userId="d974ff01-1f92-419a-ba7c-6fd3fb8463af" providerId="ADAL" clId="{B094B184-2B5F-41F1-BCA2-90BB860B53AF}" dt="2023-10-25T05:19:48.474" v="4983" actId="1076"/>
          <ac:grpSpMkLst>
            <pc:docMk/>
            <pc:sldMk cId="705557876" sldId="336"/>
            <ac:grpSpMk id="15" creationId="{05B16DE4-EC47-49F9-ECC2-3E7C83BCA7F5}"/>
          </ac:grpSpMkLst>
        </pc:grpChg>
        <pc:grpChg chg="add del mod">
          <ac:chgData name="Hashimoto, Chie / 橋本　知依" userId="d974ff01-1f92-419a-ba7c-6fd3fb8463af" providerId="ADAL" clId="{B094B184-2B5F-41F1-BCA2-90BB860B53AF}" dt="2023-10-25T05:02:57.476" v="4796"/>
          <ac:grpSpMkLst>
            <pc:docMk/>
            <pc:sldMk cId="705557876" sldId="336"/>
            <ac:grpSpMk id="18" creationId="{7FFC3721-A00A-8338-68D7-56496DBFC330}"/>
          </ac:grpSpMkLst>
        </pc:grpChg>
        <pc:grpChg chg="add mod">
          <ac:chgData name="Hashimoto, Chie / 橋本　知依" userId="d974ff01-1f92-419a-ba7c-6fd3fb8463af" providerId="ADAL" clId="{B094B184-2B5F-41F1-BCA2-90BB860B53AF}" dt="2023-10-25T05:19:57.925" v="4987" actId="1076"/>
          <ac:grpSpMkLst>
            <pc:docMk/>
            <pc:sldMk cId="705557876" sldId="336"/>
            <ac:grpSpMk id="34" creationId="{96497E0B-65AD-0D51-D553-4CDB7445DD65}"/>
          </ac:grpSpMkLst>
        </pc:grpChg>
        <pc:graphicFrameChg chg="mod ord modGraphic">
          <ac:chgData name="Hashimoto, Chie / 橋本　知依" userId="d974ff01-1f92-419a-ba7c-6fd3fb8463af" providerId="ADAL" clId="{B094B184-2B5F-41F1-BCA2-90BB860B53AF}" dt="2023-10-25T05:19:22.214" v="4975" actId="14734"/>
          <ac:graphicFrameMkLst>
            <pc:docMk/>
            <pc:sldMk cId="705557876" sldId="336"/>
            <ac:graphicFrameMk id="8" creationId="{07219AAD-97A6-3628-5ADC-E4FDDF648FDB}"/>
          </ac:graphicFrameMkLst>
        </pc:graphicFrameChg>
        <pc:picChg chg="add mod modCrop">
          <ac:chgData name="Hashimoto, Chie / 橋本　知依" userId="d974ff01-1f92-419a-ba7c-6fd3fb8463af" providerId="ADAL" clId="{B094B184-2B5F-41F1-BCA2-90BB860B53AF}" dt="2023-10-25T04:57:32.479" v="4475" actId="164"/>
          <ac:picMkLst>
            <pc:docMk/>
            <pc:sldMk cId="705557876" sldId="336"/>
            <ac:picMk id="9" creationId="{354DF393-05C9-ED83-8371-06EF271C281B}"/>
          </ac:picMkLst>
        </pc:picChg>
        <pc:picChg chg="mod">
          <ac:chgData name="Hashimoto, Chie / 橋本　知依" userId="d974ff01-1f92-419a-ba7c-6fd3fb8463af" providerId="ADAL" clId="{B094B184-2B5F-41F1-BCA2-90BB860B53AF}" dt="2023-10-25T05:02:52.249" v="4793"/>
          <ac:picMkLst>
            <pc:docMk/>
            <pc:sldMk cId="705557876" sldId="336"/>
            <ac:picMk id="19" creationId="{5254D6FE-E889-5CBC-0ADE-A80A79A2E012}"/>
          </ac:picMkLst>
        </pc:picChg>
        <pc:picChg chg="add mod modCrop">
          <ac:chgData name="Hashimoto, Chie / 橋本　知依" userId="d974ff01-1f92-419a-ba7c-6fd3fb8463af" providerId="ADAL" clId="{B094B184-2B5F-41F1-BCA2-90BB860B53AF}" dt="2023-10-25T05:20:03.893" v="4988" actId="732"/>
          <ac:picMkLst>
            <pc:docMk/>
            <pc:sldMk cId="705557876" sldId="336"/>
            <ac:picMk id="24" creationId="{36F47C12-951F-5DDF-09FA-33BEBFC2FDFD}"/>
          </ac:picMkLst>
        </pc:picChg>
        <pc:cxnChg chg="add mod">
          <ac:chgData name="Hashimoto, Chie / 橋本　知依" userId="d974ff01-1f92-419a-ba7c-6fd3fb8463af" providerId="ADAL" clId="{B094B184-2B5F-41F1-BCA2-90BB860B53AF}" dt="2023-10-25T05:22:58.506" v="5227" actId="14100"/>
          <ac:cxnSpMkLst>
            <pc:docMk/>
            <pc:sldMk cId="705557876" sldId="336"/>
            <ac:cxnSpMk id="12" creationId="{ACAD71B2-9A99-3C53-6B7C-B56E20727183}"/>
          </ac:cxnSpMkLst>
        </pc:cxnChg>
        <pc:cxnChg chg="add del mod">
          <ac:chgData name="Hashimoto, Chie / 橋本　知依" userId="d974ff01-1f92-419a-ba7c-6fd3fb8463af" providerId="ADAL" clId="{B094B184-2B5F-41F1-BCA2-90BB860B53AF}" dt="2023-10-25T05:02:42.633" v="4792"/>
          <ac:cxnSpMkLst>
            <pc:docMk/>
            <pc:sldMk cId="705557876" sldId="336"/>
            <ac:cxnSpMk id="17" creationId="{198B7572-4388-BDF6-57D1-14170CAF58D9}"/>
          </ac:cxnSpMkLst>
        </pc:cxnChg>
        <pc:cxnChg chg="mod">
          <ac:chgData name="Hashimoto, Chie / 橋本　知依" userId="d974ff01-1f92-419a-ba7c-6fd3fb8463af" providerId="ADAL" clId="{B094B184-2B5F-41F1-BCA2-90BB860B53AF}" dt="2023-10-25T05:02:52.249" v="4793"/>
          <ac:cxnSpMkLst>
            <pc:docMk/>
            <pc:sldMk cId="705557876" sldId="336"/>
            <ac:cxnSpMk id="22" creationId="{894CB681-FFC1-0DAB-B05B-D8D9161C3FD5}"/>
          </ac:cxnSpMkLst>
        </pc:cxnChg>
        <pc:cxnChg chg="add mod">
          <ac:chgData name="Hashimoto, Chie / 橋本　知依" userId="d974ff01-1f92-419a-ba7c-6fd3fb8463af" providerId="ADAL" clId="{B094B184-2B5F-41F1-BCA2-90BB860B53AF}" dt="2023-10-25T05:20:09.574" v="4990" actId="14100"/>
          <ac:cxnSpMkLst>
            <pc:docMk/>
            <pc:sldMk cId="705557876" sldId="336"/>
            <ac:cxnSpMk id="27" creationId="{03C7764C-E92D-5B35-47D6-C21D7255D6AF}"/>
          </ac:cxnSpMkLst>
        </pc:cxnChg>
        <pc:cxnChg chg="add mod">
          <ac:chgData name="Hashimoto, Chie / 橋本　知依" userId="d974ff01-1f92-419a-ba7c-6fd3fb8463af" providerId="ADAL" clId="{B094B184-2B5F-41F1-BCA2-90BB860B53AF}" dt="2023-10-25T05:22:53.510" v="5224" actId="1076"/>
          <ac:cxnSpMkLst>
            <pc:docMk/>
            <pc:sldMk cId="705557876" sldId="336"/>
            <ac:cxnSpMk id="39" creationId="{2395F770-2ECF-8B86-ECB1-8C031649732E}"/>
          </ac:cxnSpMkLst>
        </pc:cxnChg>
        <pc:cxnChg chg="add mod">
          <ac:chgData name="Hashimoto, Chie / 橋本　知依" userId="d974ff01-1f92-419a-ba7c-6fd3fb8463af" providerId="ADAL" clId="{B094B184-2B5F-41F1-BCA2-90BB860B53AF}" dt="2023-10-25T05:23:06.732" v="5230" actId="1076"/>
          <ac:cxnSpMkLst>
            <pc:docMk/>
            <pc:sldMk cId="705557876" sldId="336"/>
            <ac:cxnSpMk id="41" creationId="{0379ECD4-6A1B-D2FE-FD83-4DDBA2B73A6E}"/>
          </ac:cxnSpMkLst>
        </pc:cxnChg>
      </pc:sldChg>
      <pc:sldChg chg="addSp delSp modSp add del mod">
        <pc:chgData name="Hashimoto, Chie / 橋本　知依" userId="d974ff01-1f92-419a-ba7c-6fd3fb8463af" providerId="ADAL" clId="{B094B184-2B5F-41F1-BCA2-90BB860B53AF}" dt="2023-10-25T07:31:10.661" v="5561" actId="47"/>
        <pc:sldMkLst>
          <pc:docMk/>
          <pc:sldMk cId="105626804" sldId="337"/>
        </pc:sldMkLst>
        <pc:spChg chg="mod">
          <ac:chgData name="Hashimoto, Chie / 橋本　知依" userId="d974ff01-1f92-419a-ba7c-6fd3fb8463af" providerId="ADAL" clId="{B094B184-2B5F-41F1-BCA2-90BB860B53AF}" dt="2023-10-25T05:25:58.177" v="5238" actId="1076"/>
          <ac:spMkLst>
            <pc:docMk/>
            <pc:sldMk cId="105626804" sldId="337"/>
            <ac:spMk id="2" creationId="{48B71C7F-7D42-7F3B-20EE-F038BFD02AE6}"/>
          </ac:spMkLst>
        </pc:spChg>
        <pc:spChg chg="mod">
          <ac:chgData name="Hashimoto, Chie / 橋本　知依" userId="d974ff01-1f92-419a-ba7c-6fd3fb8463af" providerId="ADAL" clId="{B094B184-2B5F-41F1-BCA2-90BB860B53AF}" dt="2023-10-25T05:05:07.012" v="4868" actId="20577"/>
          <ac:spMkLst>
            <pc:docMk/>
            <pc:sldMk cId="105626804" sldId="337"/>
            <ac:spMk id="3" creationId="{F1598C5E-049C-BF40-1874-A956FF7CFA6A}"/>
          </ac:spMkLst>
        </pc:spChg>
        <pc:spChg chg="mod">
          <ac:chgData name="Hashimoto, Chie / 橋本　知依" userId="d974ff01-1f92-419a-ba7c-6fd3fb8463af" providerId="ADAL" clId="{B094B184-2B5F-41F1-BCA2-90BB860B53AF}" dt="2023-10-25T05:26:26.302" v="5255"/>
          <ac:spMkLst>
            <pc:docMk/>
            <pc:sldMk cId="105626804" sldId="337"/>
            <ac:spMk id="4" creationId="{68667C56-6F08-06B3-75FA-D587AF7D3C4A}"/>
          </ac:spMkLst>
        </pc:spChg>
        <pc:spChg chg="mod">
          <ac:chgData name="Hashimoto, Chie / 橋本　知依" userId="d974ff01-1f92-419a-ba7c-6fd3fb8463af" providerId="ADAL" clId="{B094B184-2B5F-41F1-BCA2-90BB860B53AF}" dt="2023-10-25T05:26:21.397" v="5254" actId="20577"/>
          <ac:spMkLst>
            <pc:docMk/>
            <pc:sldMk cId="105626804" sldId="337"/>
            <ac:spMk id="5" creationId="{575A98A1-8A15-1631-0567-F9C98C57E210}"/>
          </ac:spMkLst>
        </pc:spChg>
        <pc:grpChg chg="del">
          <ac:chgData name="Hashimoto, Chie / 橋本　知依" userId="d974ff01-1f92-419a-ba7c-6fd3fb8463af" providerId="ADAL" clId="{B094B184-2B5F-41F1-BCA2-90BB860B53AF}" dt="2023-10-25T05:03:35.225" v="4809" actId="478"/>
          <ac:grpSpMkLst>
            <pc:docMk/>
            <pc:sldMk cId="105626804" sldId="337"/>
            <ac:grpSpMk id="15" creationId="{05B16DE4-EC47-49F9-ECC2-3E7C83BCA7F5}"/>
          </ac:grpSpMkLst>
        </pc:grpChg>
        <pc:graphicFrameChg chg="add mod ord modGraphic">
          <ac:chgData name="Hashimoto, Chie / 橋本　知依" userId="d974ff01-1f92-419a-ba7c-6fd3fb8463af" providerId="ADAL" clId="{B094B184-2B5F-41F1-BCA2-90BB860B53AF}" dt="2023-10-25T05:23:39.339" v="5236" actId="20577"/>
          <ac:graphicFrameMkLst>
            <pc:docMk/>
            <pc:sldMk cId="105626804" sldId="337"/>
            <ac:graphicFrameMk id="7" creationId="{4128B77D-3F6A-1D0E-455A-F20B5008BFBE}"/>
          </ac:graphicFrameMkLst>
        </pc:graphicFrameChg>
        <pc:graphicFrameChg chg="del modGraphic">
          <ac:chgData name="Hashimoto, Chie / 橋本　知依" userId="d974ff01-1f92-419a-ba7c-6fd3fb8463af" providerId="ADAL" clId="{B094B184-2B5F-41F1-BCA2-90BB860B53AF}" dt="2023-10-25T05:23:31.411" v="5231" actId="478"/>
          <ac:graphicFrameMkLst>
            <pc:docMk/>
            <pc:sldMk cId="105626804" sldId="337"/>
            <ac:graphicFrameMk id="8" creationId="{07219AAD-97A6-3628-5ADC-E4FDDF648FDB}"/>
          </ac:graphicFrameMkLst>
        </pc:graphicFrameChg>
        <pc:cxnChg chg="mod">
          <ac:chgData name="Hashimoto, Chie / 橋本　知依" userId="d974ff01-1f92-419a-ba7c-6fd3fb8463af" providerId="ADAL" clId="{B094B184-2B5F-41F1-BCA2-90BB860B53AF}" dt="2023-10-25T05:03:35.225" v="4809" actId="478"/>
          <ac:cxnSpMkLst>
            <pc:docMk/>
            <pc:sldMk cId="105626804" sldId="337"/>
            <ac:cxnSpMk id="12" creationId="{ACAD71B2-9A99-3C53-6B7C-B56E20727183}"/>
          </ac:cxnSpMkLst>
        </pc:cxnChg>
      </pc:sldChg>
    </pc:docChg>
  </pc:docChgLst>
  <pc:docChgLst>
    <pc:chgData name="Hashimoto, Chie / 橋本　知依" userId="d974ff01-1f92-419a-ba7c-6fd3fb8463af" providerId="ADAL" clId="{64D22CCA-7D78-404F-8213-FF1CC9D26D89}"/>
    <pc:docChg chg="undo redo custSel addSld delSld modSld sldOrd">
      <pc:chgData name="Hashimoto, Chie / 橋本　知依" userId="d974ff01-1f92-419a-ba7c-6fd3fb8463af" providerId="ADAL" clId="{64D22CCA-7D78-404F-8213-FF1CC9D26D89}" dt="2023-11-07T05:41:52.820" v="3793" actId="20577"/>
      <pc:docMkLst>
        <pc:docMk/>
      </pc:docMkLst>
      <pc:sldChg chg="modSp mod">
        <pc:chgData name="Hashimoto, Chie / 橋本　知依" userId="d974ff01-1f92-419a-ba7c-6fd3fb8463af" providerId="ADAL" clId="{64D22CCA-7D78-404F-8213-FF1CC9D26D89}" dt="2023-11-07T00:06:15.018" v="10" actId="20577"/>
        <pc:sldMkLst>
          <pc:docMk/>
          <pc:sldMk cId="3840699567" sldId="303"/>
        </pc:sldMkLst>
        <pc:spChg chg="mod">
          <ac:chgData name="Hashimoto, Chie / 橋本　知依" userId="d974ff01-1f92-419a-ba7c-6fd3fb8463af" providerId="ADAL" clId="{64D22CCA-7D78-404F-8213-FF1CC9D26D89}" dt="2023-11-07T00:06:15.018" v="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64D22CCA-7D78-404F-8213-FF1CC9D26D89}" dt="2023-11-07T00:13:55.485" v="392" actId="20577"/>
        <pc:sldMkLst>
          <pc:docMk/>
          <pc:sldMk cId="509033882" sldId="305"/>
        </pc:sldMkLst>
        <pc:spChg chg="mod">
          <ac:chgData name="Hashimoto, Chie / 橋本　知依" userId="d974ff01-1f92-419a-ba7c-6fd3fb8463af" providerId="ADAL" clId="{64D22CCA-7D78-404F-8213-FF1CC9D26D89}" dt="2023-11-07T00:06:23.949" v="22" actId="20577"/>
          <ac:spMkLst>
            <pc:docMk/>
            <pc:sldMk cId="509033882" sldId="305"/>
            <ac:spMk id="6" creationId="{531B4B9D-12EA-4BC5-4859-8E23CDDB1A22}"/>
          </ac:spMkLst>
        </pc:spChg>
        <pc:spChg chg="del">
          <ac:chgData name="Hashimoto, Chie / 橋本　知依" userId="d974ff01-1f92-419a-ba7c-6fd3fb8463af" providerId="ADAL" clId="{64D22CCA-7D78-404F-8213-FF1CC9D26D89}" dt="2023-11-07T00:06:36.814" v="24" actId="478"/>
          <ac:spMkLst>
            <pc:docMk/>
            <pc:sldMk cId="509033882" sldId="305"/>
            <ac:spMk id="7" creationId="{DB462E19-2AD4-6A23-1FAF-F7BF8087DC23}"/>
          </ac:spMkLst>
        </pc:spChg>
        <pc:spChg chg="del">
          <ac:chgData name="Hashimoto, Chie / 橋本　知依" userId="d974ff01-1f92-419a-ba7c-6fd3fb8463af" providerId="ADAL" clId="{64D22CCA-7D78-404F-8213-FF1CC9D26D89}" dt="2023-11-07T00:06:35.001" v="23" actId="478"/>
          <ac:spMkLst>
            <pc:docMk/>
            <pc:sldMk cId="509033882" sldId="305"/>
            <ac:spMk id="8" creationId="{060EFA88-1D8D-D8A8-2766-30DFABE47B40}"/>
          </ac:spMkLst>
        </pc:spChg>
        <pc:spChg chg="del">
          <ac:chgData name="Hashimoto, Chie / 橋本　知依" userId="d974ff01-1f92-419a-ba7c-6fd3fb8463af" providerId="ADAL" clId="{64D22CCA-7D78-404F-8213-FF1CC9D26D89}" dt="2023-11-07T00:06:35.001" v="23" actId="478"/>
          <ac:spMkLst>
            <pc:docMk/>
            <pc:sldMk cId="509033882" sldId="305"/>
            <ac:spMk id="9" creationId="{3FD80B45-95D0-6766-6080-C0EB58642D3F}"/>
          </ac:spMkLst>
        </pc:spChg>
        <pc:spChg chg="del">
          <ac:chgData name="Hashimoto, Chie / 橋本　知依" userId="d974ff01-1f92-419a-ba7c-6fd3fb8463af" providerId="ADAL" clId="{64D22CCA-7D78-404F-8213-FF1CC9D26D89}" dt="2023-11-07T00:06:35.001" v="23" actId="478"/>
          <ac:spMkLst>
            <pc:docMk/>
            <pc:sldMk cId="509033882" sldId="305"/>
            <ac:spMk id="10" creationId="{9AB43444-53DB-6BBC-AD6C-9D23C75023D8}"/>
          </ac:spMkLst>
        </pc:spChg>
        <pc:spChg chg="add mod">
          <ac:chgData name="Hashimoto, Chie / 橋本　知依" userId="d974ff01-1f92-419a-ba7c-6fd3fb8463af" providerId="ADAL" clId="{64D22CCA-7D78-404F-8213-FF1CC9D26D89}" dt="2023-11-07T00:13:20.389" v="358" actId="164"/>
          <ac:spMkLst>
            <pc:docMk/>
            <pc:sldMk cId="509033882" sldId="305"/>
            <ac:spMk id="13" creationId="{CC435B36-838C-6019-1207-2698C735358C}"/>
          </ac:spMkLst>
        </pc:spChg>
        <pc:spChg chg="del">
          <ac:chgData name="Hashimoto, Chie / 橋本　知依" userId="d974ff01-1f92-419a-ba7c-6fd3fb8463af" providerId="ADAL" clId="{64D22CCA-7D78-404F-8213-FF1CC9D26D89}" dt="2023-11-07T00:06:41.653" v="28" actId="478"/>
          <ac:spMkLst>
            <pc:docMk/>
            <pc:sldMk cId="509033882" sldId="305"/>
            <ac:spMk id="15" creationId="{1BA45130-5008-5B6D-5E0A-D7511ABAAFEC}"/>
          </ac:spMkLst>
        </pc:spChg>
        <pc:spChg chg="del">
          <ac:chgData name="Hashimoto, Chie / 橋本　知依" userId="d974ff01-1f92-419a-ba7c-6fd3fb8463af" providerId="ADAL" clId="{64D22CCA-7D78-404F-8213-FF1CC9D26D89}" dt="2023-11-07T00:06:39.725" v="26" actId="478"/>
          <ac:spMkLst>
            <pc:docMk/>
            <pc:sldMk cId="509033882" sldId="305"/>
            <ac:spMk id="16" creationId="{F98D9867-26FC-CE13-BF7E-83BF0BE2F750}"/>
          </ac:spMkLst>
        </pc:spChg>
        <pc:spChg chg="del">
          <ac:chgData name="Hashimoto, Chie / 橋本　知依" userId="d974ff01-1f92-419a-ba7c-6fd3fb8463af" providerId="ADAL" clId="{64D22CCA-7D78-404F-8213-FF1CC9D26D89}" dt="2023-11-07T00:06:40.480" v="27" actId="478"/>
          <ac:spMkLst>
            <pc:docMk/>
            <pc:sldMk cId="509033882" sldId="305"/>
            <ac:spMk id="17" creationId="{D6F23847-5F51-9D6D-F67C-E132E46F5139}"/>
          </ac:spMkLst>
        </pc:spChg>
        <pc:spChg chg="del">
          <ac:chgData name="Hashimoto, Chie / 橋本　知依" userId="d974ff01-1f92-419a-ba7c-6fd3fb8463af" providerId="ADAL" clId="{64D22CCA-7D78-404F-8213-FF1CC9D26D89}" dt="2023-11-07T00:06:38.259" v="25" actId="478"/>
          <ac:spMkLst>
            <pc:docMk/>
            <pc:sldMk cId="509033882" sldId="305"/>
            <ac:spMk id="18" creationId="{BFBDD624-2EFF-97DA-F192-A8619B02AE06}"/>
          </ac:spMkLst>
        </pc:spChg>
        <pc:grpChg chg="add mod">
          <ac:chgData name="Hashimoto, Chie / 橋本　知依" userId="d974ff01-1f92-419a-ba7c-6fd3fb8463af" providerId="ADAL" clId="{64D22CCA-7D78-404F-8213-FF1CC9D26D89}" dt="2023-11-07T00:13:20.389" v="358" actId="164"/>
          <ac:grpSpMkLst>
            <pc:docMk/>
            <pc:sldMk cId="509033882" sldId="305"/>
            <ac:grpSpMk id="19" creationId="{44479F1D-A371-0544-96DF-B353C7B18B78}"/>
          </ac:grpSpMkLst>
        </pc:grpChg>
        <pc:graphicFrameChg chg="mod modGraphic">
          <ac:chgData name="Hashimoto, Chie / 橋本　知依" userId="d974ff01-1f92-419a-ba7c-6fd3fb8463af" providerId="ADAL" clId="{64D22CCA-7D78-404F-8213-FF1CC9D26D89}" dt="2023-11-07T00:13:55.485" v="392"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64D22CCA-7D78-404F-8213-FF1CC9D26D89}" dt="2023-11-07T00:06:35.001" v="23" actId="478"/>
          <ac:picMkLst>
            <pc:docMk/>
            <pc:sldMk cId="509033882" sldId="305"/>
            <ac:picMk id="5" creationId="{F4681FF7-250C-91CB-5F6B-B0D480BB087B}"/>
          </ac:picMkLst>
        </pc:picChg>
        <pc:picChg chg="add mod">
          <ac:chgData name="Hashimoto, Chie / 橋本　知依" userId="d974ff01-1f92-419a-ba7c-6fd3fb8463af" providerId="ADAL" clId="{64D22CCA-7D78-404F-8213-FF1CC9D26D89}" dt="2023-11-07T00:13:20.389" v="358" actId="164"/>
          <ac:picMkLst>
            <pc:docMk/>
            <pc:sldMk cId="509033882" sldId="305"/>
            <ac:picMk id="11" creationId="{5F677DC7-6FDD-E65E-D825-2910881FE004}"/>
          </ac:picMkLst>
        </pc:picChg>
        <pc:picChg chg="del">
          <ac:chgData name="Hashimoto, Chie / 橋本　知依" userId="d974ff01-1f92-419a-ba7c-6fd3fb8463af" providerId="ADAL" clId="{64D22CCA-7D78-404F-8213-FF1CC9D26D89}" dt="2023-11-07T00:06:35.001" v="23" actId="478"/>
          <ac:picMkLst>
            <pc:docMk/>
            <pc:sldMk cId="509033882" sldId="305"/>
            <ac:picMk id="12" creationId="{E13259DC-C80C-8F02-7B0E-353663BBCD48}"/>
          </ac:picMkLst>
        </pc:picChg>
        <pc:picChg chg="del">
          <ac:chgData name="Hashimoto, Chie / 橋本　知依" userId="d974ff01-1f92-419a-ba7c-6fd3fb8463af" providerId="ADAL" clId="{64D22CCA-7D78-404F-8213-FF1CC9D26D89}" dt="2023-11-07T00:06:35.001" v="23" actId="478"/>
          <ac:picMkLst>
            <pc:docMk/>
            <pc:sldMk cId="509033882" sldId="305"/>
            <ac:picMk id="14" creationId="{93A3E691-10C2-263E-A2F8-EACCB5C2E6D8}"/>
          </ac:picMkLst>
        </pc:picChg>
      </pc:sldChg>
      <pc:sldChg chg="del ord">
        <pc:chgData name="Hashimoto, Chie / 橋本　知依" userId="d974ff01-1f92-419a-ba7c-6fd3fb8463af" providerId="ADAL" clId="{64D22CCA-7D78-404F-8213-FF1CC9D26D89}" dt="2023-11-07T00:59:48.053" v="2028" actId="47"/>
        <pc:sldMkLst>
          <pc:docMk/>
          <pc:sldMk cId="1571775979" sldId="325"/>
        </pc:sldMkLst>
      </pc:sldChg>
      <pc:sldChg chg="del ord">
        <pc:chgData name="Hashimoto, Chie / 橋本　知依" userId="d974ff01-1f92-419a-ba7c-6fd3fb8463af" providerId="ADAL" clId="{64D22CCA-7D78-404F-8213-FF1CC9D26D89}" dt="2023-11-07T00:59:48.053" v="2028" actId="47"/>
        <pc:sldMkLst>
          <pc:docMk/>
          <pc:sldMk cId="3792151018" sldId="331"/>
        </pc:sldMkLst>
      </pc:sldChg>
      <pc:sldChg chg="del ord">
        <pc:chgData name="Hashimoto, Chie / 橋本　知依" userId="d974ff01-1f92-419a-ba7c-6fd3fb8463af" providerId="ADAL" clId="{64D22CCA-7D78-404F-8213-FF1CC9D26D89}" dt="2023-11-07T00:59:48.053" v="2028" actId="47"/>
        <pc:sldMkLst>
          <pc:docMk/>
          <pc:sldMk cId="894165318" sldId="335"/>
        </pc:sldMkLst>
      </pc:sldChg>
      <pc:sldChg chg="addSp delSp modSp mod">
        <pc:chgData name="Hashimoto, Chie / 橋本　知依" userId="d974ff01-1f92-419a-ba7c-6fd3fb8463af" providerId="ADAL" clId="{64D22CCA-7D78-404F-8213-FF1CC9D26D89}" dt="2023-11-07T05:37:56.683" v="3673" actId="1076"/>
        <pc:sldMkLst>
          <pc:docMk/>
          <pc:sldMk cId="387756159" sldId="336"/>
        </pc:sldMkLst>
        <pc:spChg chg="add mod">
          <ac:chgData name="Hashimoto, Chie / 橋本　知依" userId="d974ff01-1f92-419a-ba7c-6fd3fb8463af" providerId="ADAL" clId="{64D22CCA-7D78-404F-8213-FF1CC9D26D89}" dt="2023-11-07T00:26:45.706" v="588" actId="164"/>
          <ac:spMkLst>
            <pc:docMk/>
            <pc:sldMk cId="387756159" sldId="336"/>
            <ac:spMk id="9" creationId="{811F1FE2-0E40-01DB-B88D-4530FEF6D3DB}"/>
          </ac:spMkLst>
        </pc:spChg>
        <pc:spChg chg="add mod">
          <ac:chgData name="Hashimoto, Chie / 橋本　知依" userId="d974ff01-1f92-419a-ba7c-6fd3fb8463af" providerId="ADAL" clId="{64D22CCA-7D78-404F-8213-FF1CC9D26D89}" dt="2023-11-07T05:37:33.213" v="3629" actId="1076"/>
          <ac:spMkLst>
            <pc:docMk/>
            <pc:sldMk cId="387756159" sldId="336"/>
            <ac:spMk id="11" creationId="{17F3C417-98F1-75DB-7B9A-B9EEB2D9DE65}"/>
          </ac:spMkLst>
        </pc:spChg>
        <pc:spChg chg="add mod">
          <ac:chgData name="Hashimoto, Chie / 橋本　知依" userId="d974ff01-1f92-419a-ba7c-6fd3fb8463af" providerId="ADAL" clId="{64D22CCA-7D78-404F-8213-FF1CC9D26D89}" dt="2023-11-07T05:37:56.683" v="3673" actId="1076"/>
          <ac:spMkLst>
            <pc:docMk/>
            <pc:sldMk cId="387756159" sldId="336"/>
            <ac:spMk id="13" creationId="{8342F61E-C0C4-6534-3734-912CA0D31E0B}"/>
          </ac:spMkLst>
        </pc:spChg>
        <pc:grpChg chg="add mod">
          <ac:chgData name="Hashimoto, Chie / 橋本　知依" userId="d974ff01-1f92-419a-ba7c-6fd3fb8463af" providerId="ADAL" clId="{64D22CCA-7D78-404F-8213-FF1CC9D26D89}" dt="2023-11-07T00:27:56.387" v="697" actId="1076"/>
          <ac:grpSpMkLst>
            <pc:docMk/>
            <pc:sldMk cId="387756159" sldId="336"/>
            <ac:grpSpMk id="10" creationId="{F5802DB7-7568-5BB7-04DF-54385FA05473}"/>
          </ac:grpSpMkLst>
        </pc:grpChg>
        <pc:grpChg chg="del">
          <ac:chgData name="Hashimoto, Chie / 橋本　知依" userId="d974ff01-1f92-419a-ba7c-6fd3fb8463af" providerId="ADAL" clId="{64D22CCA-7D78-404F-8213-FF1CC9D26D89}" dt="2023-11-07T00:20:01.883" v="398" actId="478"/>
          <ac:grpSpMkLst>
            <pc:docMk/>
            <pc:sldMk cId="387756159" sldId="336"/>
            <ac:grpSpMk id="14" creationId="{DA085CA0-6BAC-66E4-1C86-74D44E378D03}"/>
          </ac:grpSpMkLst>
        </pc:grpChg>
        <pc:graphicFrameChg chg="add del mod">
          <ac:chgData name="Hashimoto, Chie / 橋本　知依" userId="d974ff01-1f92-419a-ba7c-6fd3fb8463af" providerId="ADAL" clId="{64D22CCA-7D78-404F-8213-FF1CC9D26D89}" dt="2023-11-07T00:25:48.472" v="579" actId="478"/>
          <ac:graphicFrameMkLst>
            <pc:docMk/>
            <pc:sldMk cId="387756159" sldId="336"/>
            <ac:graphicFrameMk id="2" creationId="{05E901C0-59BA-FD9D-D0CF-856F22ED9167}"/>
          </ac:graphicFrameMkLst>
        </pc:graphicFrameChg>
        <pc:graphicFrameChg chg="mod modGraphic">
          <ac:chgData name="Hashimoto, Chie / 橋本　知依" userId="d974ff01-1f92-419a-ba7c-6fd3fb8463af" providerId="ADAL" clId="{64D22CCA-7D78-404F-8213-FF1CC9D26D89}" dt="2023-11-07T05:04:56.756" v="2851" actId="20577"/>
          <ac:graphicFrameMkLst>
            <pc:docMk/>
            <pc:sldMk cId="387756159" sldId="336"/>
            <ac:graphicFrameMk id="8" creationId="{07219AAD-97A6-3628-5ADC-E4FDDF648FDB}"/>
          </ac:graphicFrameMkLst>
        </pc:graphicFrameChg>
        <pc:picChg chg="add mod modCrop">
          <ac:chgData name="Hashimoto, Chie / 橋本　知依" userId="d974ff01-1f92-419a-ba7c-6fd3fb8463af" providerId="ADAL" clId="{64D22CCA-7D78-404F-8213-FF1CC9D26D89}" dt="2023-11-07T00:26:54.877" v="591" actId="732"/>
          <ac:picMkLst>
            <pc:docMk/>
            <pc:sldMk cId="387756159" sldId="336"/>
            <ac:picMk id="7" creationId="{F2B2FBA9-F862-7196-DE48-200259DFCE0A}"/>
          </ac:picMkLst>
        </pc:picChg>
      </pc:sldChg>
      <pc:sldChg chg="addSp delSp modSp add mod">
        <pc:chgData name="Hashimoto, Chie / 橋本　知依" userId="d974ff01-1f92-419a-ba7c-6fd3fb8463af" providerId="ADAL" clId="{64D22CCA-7D78-404F-8213-FF1CC9D26D89}" dt="2023-11-07T04:59:19.708" v="2820" actId="20577"/>
        <pc:sldMkLst>
          <pc:docMk/>
          <pc:sldMk cId="2278173" sldId="337"/>
        </pc:sldMkLst>
        <pc:spChg chg="del">
          <ac:chgData name="Hashimoto, Chie / 橋本　知依" userId="d974ff01-1f92-419a-ba7c-6fd3fb8463af" providerId="ADAL" clId="{64D22CCA-7D78-404F-8213-FF1CC9D26D89}" dt="2023-11-07T00:35:01.209" v="967" actId="478"/>
          <ac:spMkLst>
            <pc:docMk/>
            <pc:sldMk cId="2278173" sldId="337"/>
            <ac:spMk id="11" creationId="{17F3C417-98F1-75DB-7B9A-B9EEB2D9DE65}"/>
          </ac:spMkLst>
        </pc:spChg>
        <pc:spChg chg="del">
          <ac:chgData name="Hashimoto, Chie / 橋本　知依" userId="d974ff01-1f92-419a-ba7c-6fd3fb8463af" providerId="ADAL" clId="{64D22CCA-7D78-404F-8213-FF1CC9D26D89}" dt="2023-11-07T00:35:02.877" v="969" actId="478"/>
          <ac:spMkLst>
            <pc:docMk/>
            <pc:sldMk cId="2278173" sldId="337"/>
            <ac:spMk id="13" creationId="{8342F61E-C0C4-6534-3734-912CA0D31E0B}"/>
          </ac:spMkLst>
        </pc:spChg>
        <pc:spChg chg="add mod">
          <ac:chgData name="Hashimoto, Chie / 橋本　知依" userId="d974ff01-1f92-419a-ba7c-6fd3fb8463af" providerId="ADAL" clId="{64D22CCA-7D78-404F-8213-FF1CC9D26D89}" dt="2023-11-07T02:00:35.436" v="2623" actId="1076"/>
          <ac:spMkLst>
            <pc:docMk/>
            <pc:sldMk cId="2278173" sldId="337"/>
            <ac:spMk id="16" creationId="{1D6AB47F-A32B-EAB7-B773-F88AB17A67AA}"/>
          </ac:spMkLst>
        </pc:spChg>
        <pc:grpChg chg="del">
          <ac:chgData name="Hashimoto, Chie / 橋本　知依" userId="d974ff01-1f92-419a-ba7c-6fd3fb8463af" providerId="ADAL" clId="{64D22CCA-7D78-404F-8213-FF1CC9D26D89}" dt="2023-11-07T00:35:01.661" v="968" actId="478"/>
          <ac:grpSpMkLst>
            <pc:docMk/>
            <pc:sldMk cId="2278173" sldId="337"/>
            <ac:grpSpMk id="10" creationId="{F5802DB7-7568-5BB7-04DF-54385FA05473}"/>
          </ac:grpSpMkLst>
        </pc:grpChg>
        <pc:graphicFrameChg chg="mod modGraphic">
          <ac:chgData name="Hashimoto, Chie / 橋本　知依" userId="d974ff01-1f92-419a-ba7c-6fd3fb8463af" providerId="ADAL" clId="{64D22CCA-7D78-404F-8213-FF1CC9D26D89}" dt="2023-11-07T04:59:19.708" v="2820" actId="20577"/>
          <ac:graphicFrameMkLst>
            <pc:docMk/>
            <pc:sldMk cId="2278173" sldId="337"/>
            <ac:graphicFrameMk id="8" creationId="{07219AAD-97A6-3628-5ADC-E4FDDF648FDB}"/>
          </ac:graphicFrameMkLst>
        </pc:graphicFrameChg>
        <pc:picChg chg="add mod modCrop">
          <ac:chgData name="Hashimoto, Chie / 橋本　知依" userId="d974ff01-1f92-419a-ba7c-6fd3fb8463af" providerId="ADAL" clId="{64D22CCA-7D78-404F-8213-FF1CC9D26D89}" dt="2023-11-07T00:40:17.160" v="1171" actId="1076"/>
          <ac:picMkLst>
            <pc:docMk/>
            <pc:sldMk cId="2278173" sldId="337"/>
            <ac:picMk id="3" creationId="{EE0D1071-8D17-D21A-5925-7C3330F63B46}"/>
          </ac:picMkLst>
        </pc:picChg>
        <pc:picChg chg="add mod modCrop">
          <ac:chgData name="Hashimoto, Chie / 橋本　知依" userId="d974ff01-1f92-419a-ba7c-6fd3fb8463af" providerId="ADAL" clId="{64D22CCA-7D78-404F-8213-FF1CC9D26D89}" dt="2023-11-07T00:40:23.108" v="1173" actId="1076"/>
          <ac:picMkLst>
            <pc:docMk/>
            <pc:sldMk cId="2278173" sldId="337"/>
            <ac:picMk id="4" creationId="{AE1ECFEA-D277-F4DC-F479-946FA641F5C0}"/>
          </ac:picMkLst>
        </pc:picChg>
        <pc:picChg chg="add del mod">
          <ac:chgData name="Hashimoto, Chie / 橋本　知依" userId="d974ff01-1f92-419a-ba7c-6fd3fb8463af" providerId="ADAL" clId="{64D22CCA-7D78-404F-8213-FF1CC9D26D89}" dt="2023-11-07T00:50:24.095" v="1526" actId="478"/>
          <ac:picMkLst>
            <pc:docMk/>
            <pc:sldMk cId="2278173" sldId="337"/>
            <ac:picMk id="12" creationId="{AA516C3E-1996-BAF3-EF24-70FF20EF940A}"/>
          </ac:picMkLst>
        </pc:picChg>
        <pc:picChg chg="add mod modCrop">
          <ac:chgData name="Hashimoto, Chie / 橋本　知依" userId="d974ff01-1f92-419a-ba7c-6fd3fb8463af" providerId="ADAL" clId="{64D22CCA-7D78-404F-8213-FF1CC9D26D89}" dt="2023-11-07T00:49:25.122" v="1395" actId="1076"/>
          <ac:picMkLst>
            <pc:docMk/>
            <pc:sldMk cId="2278173" sldId="337"/>
            <ac:picMk id="15" creationId="{294AA195-24F3-0130-EC97-16DDE17FD560}"/>
          </ac:picMkLst>
        </pc:picChg>
      </pc:sldChg>
      <pc:sldChg chg="addSp delSp modSp add mod">
        <pc:chgData name="Hashimoto, Chie / 橋本　知依" userId="d974ff01-1f92-419a-ba7c-6fd3fb8463af" providerId="ADAL" clId="{64D22CCA-7D78-404F-8213-FF1CC9D26D89}" dt="2023-11-07T05:04:34.792" v="2835" actId="20577"/>
        <pc:sldMkLst>
          <pc:docMk/>
          <pc:sldMk cId="610923321" sldId="338"/>
        </pc:sldMkLst>
        <pc:spChg chg="add mod">
          <ac:chgData name="Hashimoto, Chie / 橋本　知依" userId="d974ff01-1f92-419a-ba7c-6fd3fb8463af" providerId="ADAL" clId="{64D22CCA-7D78-404F-8213-FF1CC9D26D89}" dt="2023-11-07T01:59:07.978" v="2601" actId="14100"/>
          <ac:spMkLst>
            <pc:docMk/>
            <pc:sldMk cId="610923321" sldId="338"/>
            <ac:spMk id="18" creationId="{307DB1F0-2F02-CF93-B7EB-542767EA8462}"/>
          </ac:spMkLst>
        </pc:spChg>
        <pc:spChg chg="add mod">
          <ac:chgData name="Hashimoto, Chie / 橋本　知依" userId="d974ff01-1f92-419a-ba7c-6fd3fb8463af" providerId="ADAL" clId="{64D22CCA-7D78-404F-8213-FF1CC9D26D89}" dt="2023-11-07T01:59:17.757" v="2604" actId="14100"/>
          <ac:spMkLst>
            <pc:docMk/>
            <pc:sldMk cId="610923321" sldId="338"/>
            <ac:spMk id="21" creationId="{C5A8C477-CF3C-4992-3088-B267BD97FF1C}"/>
          </ac:spMkLst>
        </pc:spChg>
        <pc:spChg chg="add mod">
          <ac:chgData name="Hashimoto, Chie / 橋本　知依" userId="d974ff01-1f92-419a-ba7c-6fd3fb8463af" providerId="ADAL" clId="{64D22CCA-7D78-404F-8213-FF1CC9D26D89}" dt="2023-11-07T01:59:26.293" v="2607" actId="14100"/>
          <ac:spMkLst>
            <pc:docMk/>
            <pc:sldMk cId="610923321" sldId="338"/>
            <ac:spMk id="22" creationId="{858F98AD-9B33-0FFD-F3D9-18BBC52A8608}"/>
          </ac:spMkLst>
        </pc:spChg>
        <pc:spChg chg="add mod">
          <ac:chgData name="Hashimoto, Chie / 橋本　知依" userId="d974ff01-1f92-419a-ba7c-6fd3fb8463af" providerId="ADAL" clId="{64D22CCA-7D78-404F-8213-FF1CC9D26D89}" dt="2023-11-07T01:59:38.060" v="2610" actId="14100"/>
          <ac:spMkLst>
            <pc:docMk/>
            <pc:sldMk cId="610923321" sldId="338"/>
            <ac:spMk id="23" creationId="{982683EC-25B4-16BF-75B6-FA9BFFD7E417}"/>
          </ac:spMkLst>
        </pc:spChg>
        <pc:spChg chg="add mod">
          <ac:chgData name="Hashimoto, Chie / 橋本　知依" userId="d974ff01-1f92-419a-ba7c-6fd3fb8463af" providerId="ADAL" clId="{64D22CCA-7D78-404F-8213-FF1CC9D26D89}" dt="2023-11-07T02:00:57.801" v="2677" actId="1076"/>
          <ac:spMkLst>
            <pc:docMk/>
            <pc:sldMk cId="610923321" sldId="338"/>
            <ac:spMk id="32" creationId="{5C88F65E-85F9-6DD7-ABD4-0691C200786B}"/>
          </ac:spMkLst>
        </pc:spChg>
        <pc:spChg chg="add mod">
          <ac:chgData name="Hashimoto, Chie / 橋本　知依" userId="d974ff01-1f92-419a-ba7c-6fd3fb8463af" providerId="ADAL" clId="{64D22CCA-7D78-404F-8213-FF1CC9D26D89}" dt="2023-11-07T02:03:07.201" v="2812" actId="1076"/>
          <ac:spMkLst>
            <pc:docMk/>
            <pc:sldMk cId="610923321" sldId="338"/>
            <ac:spMk id="33" creationId="{018F122D-8CF7-51FB-0217-111C1BFF5EBB}"/>
          </ac:spMkLst>
        </pc:spChg>
        <pc:spChg chg="add mod">
          <ac:chgData name="Hashimoto, Chie / 橋本　知依" userId="d974ff01-1f92-419a-ba7c-6fd3fb8463af" providerId="ADAL" clId="{64D22CCA-7D78-404F-8213-FF1CC9D26D89}" dt="2023-11-07T02:02:54.264" v="2782" actId="1076"/>
          <ac:spMkLst>
            <pc:docMk/>
            <pc:sldMk cId="610923321" sldId="338"/>
            <ac:spMk id="34" creationId="{7410680A-0B2C-3597-0011-0B36726D3E5E}"/>
          </ac:spMkLst>
        </pc:spChg>
        <pc:graphicFrameChg chg="add del mod modGraphic">
          <ac:chgData name="Hashimoto, Chie / 橋本　知依" userId="d974ff01-1f92-419a-ba7c-6fd3fb8463af" providerId="ADAL" clId="{64D22CCA-7D78-404F-8213-FF1CC9D26D89}" dt="2023-11-07T05:04:34.792" v="2835" actId="20577"/>
          <ac:graphicFrameMkLst>
            <pc:docMk/>
            <pc:sldMk cId="610923321" sldId="338"/>
            <ac:graphicFrameMk id="8" creationId="{07219AAD-97A6-3628-5ADC-E4FDDF648FDB}"/>
          </ac:graphicFrameMkLst>
        </pc:graphicFrameChg>
        <pc:picChg chg="del">
          <ac:chgData name="Hashimoto, Chie / 橋本　知依" userId="d974ff01-1f92-419a-ba7c-6fd3fb8463af" providerId="ADAL" clId="{64D22CCA-7D78-404F-8213-FF1CC9D26D89}" dt="2023-11-07T00:41:14.164" v="1177" actId="478"/>
          <ac:picMkLst>
            <pc:docMk/>
            <pc:sldMk cId="610923321" sldId="338"/>
            <ac:picMk id="3" creationId="{EE0D1071-8D17-D21A-5925-7C3330F63B46}"/>
          </ac:picMkLst>
        </pc:picChg>
        <pc:picChg chg="del">
          <ac:chgData name="Hashimoto, Chie / 橋本　知依" userId="d974ff01-1f92-419a-ba7c-6fd3fb8463af" providerId="ADAL" clId="{64D22CCA-7D78-404F-8213-FF1CC9D26D89}" dt="2023-11-07T00:41:16.730" v="1180" actId="478"/>
          <ac:picMkLst>
            <pc:docMk/>
            <pc:sldMk cId="610923321" sldId="338"/>
            <ac:picMk id="4" creationId="{AE1ECFEA-D277-F4DC-F479-946FA641F5C0}"/>
          </ac:picMkLst>
        </pc:picChg>
        <pc:picChg chg="add del mod modCrop">
          <ac:chgData name="Hashimoto, Chie / 橋本　知依" userId="d974ff01-1f92-419a-ba7c-6fd3fb8463af" providerId="ADAL" clId="{64D22CCA-7D78-404F-8213-FF1CC9D26D89}" dt="2023-11-07T01:55:07.310" v="2555" actId="478"/>
          <ac:picMkLst>
            <pc:docMk/>
            <pc:sldMk cId="610923321" sldId="338"/>
            <ac:picMk id="5" creationId="{BDC96992-699D-1ADA-35B3-C90BB761FA6D}"/>
          </ac:picMkLst>
        </pc:picChg>
        <pc:picChg chg="add del mod modCrop">
          <ac:chgData name="Hashimoto, Chie / 橋本　知依" userId="d974ff01-1f92-419a-ba7c-6fd3fb8463af" providerId="ADAL" clId="{64D22CCA-7D78-404F-8213-FF1CC9D26D89}" dt="2023-11-07T01:55:06.649" v="2554" actId="478"/>
          <ac:picMkLst>
            <pc:docMk/>
            <pc:sldMk cId="610923321" sldId="338"/>
            <ac:picMk id="9" creationId="{379CD31C-5E6B-707C-9C01-F723E0C81B8D}"/>
          </ac:picMkLst>
        </pc:picChg>
        <pc:picChg chg="add del mod modCrop">
          <ac:chgData name="Hashimoto, Chie / 橋本　知依" userId="d974ff01-1f92-419a-ba7c-6fd3fb8463af" providerId="ADAL" clId="{64D22CCA-7D78-404F-8213-FF1CC9D26D89}" dt="2023-11-07T01:55:06.154" v="2553" actId="478"/>
          <ac:picMkLst>
            <pc:docMk/>
            <pc:sldMk cId="610923321" sldId="338"/>
            <ac:picMk id="11" creationId="{2709B741-767D-3A39-D378-A9CAADF91C0A}"/>
          </ac:picMkLst>
        </pc:picChg>
        <pc:picChg chg="add mod modCrop">
          <ac:chgData name="Hashimoto, Chie / 橋本　知依" userId="d974ff01-1f92-419a-ba7c-6fd3fb8463af" providerId="ADAL" clId="{64D22CCA-7D78-404F-8213-FF1CC9D26D89}" dt="2023-11-07T01:58:22.684" v="2593" actId="14100"/>
          <ac:picMkLst>
            <pc:docMk/>
            <pc:sldMk cId="610923321" sldId="338"/>
            <ac:picMk id="13" creationId="{4040D342-3336-FB98-84B8-91E0DC679587}"/>
          </ac:picMkLst>
        </pc:picChg>
        <pc:picChg chg="add mod modCrop">
          <ac:chgData name="Hashimoto, Chie / 橋本　知依" userId="d974ff01-1f92-419a-ba7c-6fd3fb8463af" providerId="ADAL" clId="{64D22CCA-7D78-404F-8213-FF1CC9D26D89}" dt="2023-11-07T01:58:25.024" v="2594" actId="1076"/>
          <ac:picMkLst>
            <pc:docMk/>
            <pc:sldMk cId="610923321" sldId="338"/>
            <ac:picMk id="15" creationId="{5206A7F9-DB09-1AED-E29E-08D96F3E3855}"/>
          </ac:picMkLst>
        </pc:picChg>
        <pc:picChg chg="add mod modCrop">
          <ac:chgData name="Hashimoto, Chie / 橋本　知依" userId="d974ff01-1f92-419a-ba7c-6fd3fb8463af" providerId="ADAL" clId="{64D22CCA-7D78-404F-8213-FF1CC9D26D89}" dt="2023-11-07T01:58:26.043" v="2595" actId="1076"/>
          <ac:picMkLst>
            <pc:docMk/>
            <pc:sldMk cId="610923321" sldId="338"/>
            <ac:picMk id="17" creationId="{BCE6D3D1-449C-3370-7F87-C8E1B6D18D8F}"/>
          </ac:picMkLst>
        </pc:picChg>
        <pc:cxnChg chg="add mod">
          <ac:chgData name="Hashimoto, Chie / 橋本　知依" userId="d974ff01-1f92-419a-ba7c-6fd3fb8463af" providerId="ADAL" clId="{64D22CCA-7D78-404F-8213-FF1CC9D26D89}" dt="2023-11-07T01:59:59.923" v="2618" actId="14100"/>
          <ac:cxnSpMkLst>
            <pc:docMk/>
            <pc:sldMk cId="610923321" sldId="338"/>
            <ac:cxnSpMk id="19" creationId="{364DF187-B46B-1C9A-172D-7FE9175F7158}"/>
          </ac:cxnSpMkLst>
        </pc:cxnChg>
        <pc:cxnChg chg="add mod">
          <ac:chgData name="Hashimoto, Chie / 橋本　知依" userId="d974ff01-1f92-419a-ba7c-6fd3fb8463af" providerId="ADAL" clId="{64D22CCA-7D78-404F-8213-FF1CC9D26D89}" dt="2023-11-07T01:59:48.914" v="2614" actId="14100"/>
          <ac:cxnSpMkLst>
            <pc:docMk/>
            <pc:sldMk cId="610923321" sldId="338"/>
            <ac:cxnSpMk id="25" creationId="{CF92C02B-BFD6-51F0-0482-BBFF8E509394}"/>
          </ac:cxnSpMkLst>
        </pc:cxnChg>
        <pc:cxnChg chg="add mod">
          <ac:chgData name="Hashimoto, Chie / 橋本　知依" userId="d974ff01-1f92-419a-ba7c-6fd3fb8463af" providerId="ADAL" clId="{64D22CCA-7D78-404F-8213-FF1CC9D26D89}" dt="2023-11-07T01:59:57.704" v="2617" actId="14100"/>
          <ac:cxnSpMkLst>
            <pc:docMk/>
            <pc:sldMk cId="610923321" sldId="338"/>
            <ac:cxnSpMk id="28" creationId="{629D97A2-5F32-EC5C-0358-F45E5CEC8545}"/>
          </ac:cxnSpMkLst>
        </pc:cxnChg>
      </pc:sldChg>
      <pc:sldChg chg="addSp delSp modSp add mod">
        <pc:chgData name="Hashimoto, Chie / 橋本　知依" userId="d974ff01-1f92-419a-ba7c-6fd3fb8463af" providerId="ADAL" clId="{64D22CCA-7D78-404F-8213-FF1CC9D26D89}" dt="2023-11-07T05:05:48.414" v="2890" actId="1076"/>
        <pc:sldMkLst>
          <pc:docMk/>
          <pc:sldMk cId="546968355" sldId="339"/>
        </pc:sldMkLst>
        <pc:spChg chg="add mod">
          <ac:chgData name="Hashimoto, Chie / 橋本　知依" userId="d974ff01-1f92-419a-ba7c-6fd3fb8463af" providerId="ADAL" clId="{64D22CCA-7D78-404F-8213-FF1CC9D26D89}" dt="2023-11-07T00:56:28.256" v="1976" actId="207"/>
          <ac:spMkLst>
            <pc:docMk/>
            <pc:sldMk cId="546968355" sldId="339"/>
            <ac:spMk id="7" creationId="{05209458-C285-177E-C095-2B223253721A}"/>
          </ac:spMkLst>
        </pc:spChg>
        <pc:spChg chg="add mod">
          <ac:chgData name="Hashimoto, Chie / 橋本　知依" userId="d974ff01-1f92-419a-ba7c-6fd3fb8463af" providerId="ADAL" clId="{64D22CCA-7D78-404F-8213-FF1CC9D26D89}" dt="2023-11-07T00:55:48.905" v="1829" actId="14100"/>
          <ac:spMkLst>
            <pc:docMk/>
            <pc:sldMk cId="546968355" sldId="339"/>
            <ac:spMk id="9" creationId="{54D4575D-D83B-43BD-D68C-2FE8CE86271A}"/>
          </ac:spMkLst>
        </pc:spChg>
        <pc:spChg chg="add mod">
          <ac:chgData name="Hashimoto, Chie / 橋本　知依" userId="d974ff01-1f92-419a-ba7c-6fd3fb8463af" providerId="ADAL" clId="{64D22CCA-7D78-404F-8213-FF1CC9D26D89}" dt="2023-11-07T01:03:40.459" v="2142" actId="14100"/>
          <ac:spMkLst>
            <pc:docMk/>
            <pc:sldMk cId="546968355" sldId="339"/>
            <ac:spMk id="12" creationId="{377D1707-6B3C-59F9-E35C-C59F4BB026F1}"/>
          </ac:spMkLst>
        </pc:spChg>
        <pc:spChg chg="add mod">
          <ac:chgData name="Hashimoto, Chie / 橋本　知依" userId="d974ff01-1f92-419a-ba7c-6fd3fb8463af" providerId="ADAL" clId="{64D22CCA-7D78-404F-8213-FF1CC9D26D89}" dt="2023-11-07T01:03:44.047" v="2144" actId="1076"/>
          <ac:spMkLst>
            <pc:docMk/>
            <pc:sldMk cId="546968355" sldId="339"/>
            <ac:spMk id="13" creationId="{284CFCF2-8D45-4F66-3A3C-8A8F2487F72F}"/>
          </ac:spMkLst>
        </pc:spChg>
        <pc:spChg chg="del mod">
          <ac:chgData name="Hashimoto, Chie / 橋本　知依" userId="d974ff01-1f92-419a-ba7c-6fd3fb8463af" providerId="ADAL" clId="{64D22CCA-7D78-404F-8213-FF1CC9D26D89}" dt="2023-11-07T00:51:25.881" v="1530" actId="478"/>
          <ac:spMkLst>
            <pc:docMk/>
            <pc:sldMk cId="546968355" sldId="339"/>
            <ac:spMk id="16" creationId="{1D6AB47F-A32B-EAB7-B773-F88AB17A67AA}"/>
          </ac:spMkLst>
        </pc:spChg>
        <pc:spChg chg="add mod">
          <ac:chgData name="Hashimoto, Chie / 橋本　知依" userId="d974ff01-1f92-419a-ba7c-6fd3fb8463af" providerId="ADAL" clId="{64D22CCA-7D78-404F-8213-FF1CC9D26D89}" dt="2023-11-07T05:05:48.414" v="2890" actId="1076"/>
          <ac:spMkLst>
            <pc:docMk/>
            <pc:sldMk cId="546968355" sldId="339"/>
            <ac:spMk id="20" creationId="{FDD276AB-A831-001B-23E9-B5B194AB64F0}"/>
          </ac:spMkLst>
        </pc:spChg>
        <pc:graphicFrameChg chg="mod modGraphic">
          <ac:chgData name="Hashimoto, Chie / 橋本　知依" userId="d974ff01-1f92-419a-ba7c-6fd3fb8463af" providerId="ADAL" clId="{64D22CCA-7D78-404F-8213-FF1CC9D26D89}" dt="2023-11-07T04:59:21.538" v="2822" actId="20577"/>
          <ac:graphicFrameMkLst>
            <pc:docMk/>
            <pc:sldMk cId="546968355" sldId="339"/>
            <ac:graphicFrameMk id="8" creationId="{07219AAD-97A6-3628-5ADC-E4FDDF648FDB}"/>
          </ac:graphicFrameMkLst>
        </pc:graphicFrameChg>
        <pc:picChg chg="del">
          <ac:chgData name="Hashimoto, Chie / 橋本　知依" userId="d974ff01-1f92-419a-ba7c-6fd3fb8463af" providerId="ADAL" clId="{64D22CCA-7D78-404F-8213-FF1CC9D26D89}" dt="2023-11-07T00:51:26.772" v="1532" actId="478"/>
          <ac:picMkLst>
            <pc:docMk/>
            <pc:sldMk cId="546968355" sldId="339"/>
            <ac:picMk id="3" creationId="{EE0D1071-8D17-D21A-5925-7C3330F63B46}"/>
          </ac:picMkLst>
        </pc:picChg>
        <pc:picChg chg="del">
          <ac:chgData name="Hashimoto, Chie / 橋本　知依" userId="d974ff01-1f92-419a-ba7c-6fd3fb8463af" providerId="ADAL" clId="{64D22CCA-7D78-404F-8213-FF1CC9D26D89}" dt="2023-11-07T00:51:26.476" v="1531" actId="478"/>
          <ac:picMkLst>
            <pc:docMk/>
            <pc:sldMk cId="546968355" sldId="339"/>
            <ac:picMk id="4" creationId="{AE1ECFEA-D277-F4DC-F479-946FA641F5C0}"/>
          </ac:picMkLst>
        </pc:picChg>
        <pc:picChg chg="add mod modCrop">
          <ac:chgData name="Hashimoto, Chie / 橋本　知依" userId="d974ff01-1f92-419a-ba7c-6fd3fb8463af" providerId="ADAL" clId="{64D22CCA-7D78-404F-8213-FF1CC9D26D89}" dt="2023-11-07T00:55:36.822" v="1826" actId="14100"/>
          <ac:picMkLst>
            <pc:docMk/>
            <pc:sldMk cId="546968355" sldId="339"/>
            <ac:picMk id="5" creationId="{9159B025-1850-6DBE-CB75-386D65BB8FCC}"/>
          </ac:picMkLst>
        </pc:picChg>
        <pc:picChg chg="add mod">
          <ac:chgData name="Hashimoto, Chie / 橋本　知依" userId="d974ff01-1f92-419a-ba7c-6fd3fb8463af" providerId="ADAL" clId="{64D22CCA-7D78-404F-8213-FF1CC9D26D89}" dt="2023-11-07T01:03:26.090" v="2137" actId="14100"/>
          <ac:picMkLst>
            <pc:docMk/>
            <pc:sldMk cId="546968355" sldId="339"/>
            <ac:picMk id="11" creationId="{2E770F2D-0C15-FDF8-BF9C-A6DD016AE5E1}"/>
          </ac:picMkLst>
        </pc:picChg>
        <pc:picChg chg="del">
          <ac:chgData name="Hashimoto, Chie / 橋本　知依" userId="d974ff01-1f92-419a-ba7c-6fd3fb8463af" providerId="ADAL" clId="{64D22CCA-7D78-404F-8213-FF1CC9D26D89}" dt="2023-11-07T00:51:23.454" v="1528" actId="478"/>
          <ac:picMkLst>
            <pc:docMk/>
            <pc:sldMk cId="546968355" sldId="339"/>
            <ac:picMk id="15" creationId="{294AA195-24F3-0130-EC97-16DDE17FD560}"/>
          </ac:picMkLst>
        </pc:picChg>
        <pc:cxnChg chg="add mod">
          <ac:chgData name="Hashimoto, Chie / 橋本　知依" userId="d974ff01-1f92-419a-ba7c-6fd3fb8463af" providerId="ADAL" clId="{64D22CCA-7D78-404F-8213-FF1CC9D26D89}" dt="2023-11-07T01:04:08.525" v="2150" actId="14100"/>
          <ac:cxnSpMkLst>
            <pc:docMk/>
            <pc:sldMk cId="546968355" sldId="339"/>
            <ac:cxnSpMk id="17" creationId="{AD54498D-1391-0A62-3BB1-F45DB08DE994}"/>
          </ac:cxnSpMkLst>
        </pc:cxnChg>
      </pc:sldChg>
      <pc:sldChg chg="addSp delSp modSp new mod ord">
        <pc:chgData name="Hashimoto, Chie / 橋本　知依" userId="d974ff01-1f92-419a-ba7c-6fd3fb8463af" providerId="ADAL" clId="{64D22CCA-7D78-404F-8213-FF1CC9D26D89}" dt="2023-11-07T05:41:52.820" v="3793" actId="20577"/>
        <pc:sldMkLst>
          <pc:docMk/>
          <pc:sldMk cId="2875237215" sldId="340"/>
        </pc:sldMkLst>
        <pc:spChg chg="del">
          <ac:chgData name="Hashimoto, Chie / 橋本　知依" userId="d974ff01-1f92-419a-ba7c-6fd3fb8463af" providerId="ADAL" clId="{64D22CCA-7D78-404F-8213-FF1CC9D26D89}" dt="2023-11-07T05:26:20.638" v="2892" actId="478"/>
          <ac:spMkLst>
            <pc:docMk/>
            <pc:sldMk cId="2875237215" sldId="340"/>
            <ac:spMk id="2" creationId="{C040E46C-0841-3F92-CCA4-AE116664BCAC}"/>
          </ac:spMkLst>
        </pc:spChg>
        <pc:spChg chg="del">
          <ac:chgData name="Hashimoto, Chie / 橋本　知依" userId="d974ff01-1f92-419a-ba7c-6fd3fb8463af" providerId="ADAL" clId="{64D22CCA-7D78-404F-8213-FF1CC9D26D89}" dt="2023-11-07T05:26:20.638" v="2892" actId="478"/>
          <ac:spMkLst>
            <pc:docMk/>
            <pc:sldMk cId="2875237215" sldId="340"/>
            <ac:spMk id="3" creationId="{A97A7687-8602-0EB6-478D-721D101185F6}"/>
          </ac:spMkLst>
        </pc:spChg>
        <pc:spChg chg="del">
          <ac:chgData name="Hashimoto, Chie / 橋本　知依" userId="d974ff01-1f92-419a-ba7c-6fd3fb8463af" providerId="ADAL" clId="{64D22CCA-7D78-404F-8213-FF1CC9D26D89}" dt="2023-11-07T05:26:20.638" v="2892" actId="478"/>
          <ac:spMkLst>
            <pc:docMk/>
            <pc:sldMk cId="2875237215" sldId="340"/>
            <ac:spMk id="4" creationId="{802C7A22-7CC1-4C86-99D0-17550744A449}"/>
          </ac:spMkLst>
        </pc:spChg>
        <pc:spChg chg="del">
          <ac:chgData name="Hashimoto, Chie / 橋本　知依" userId="d974ff01-1f92-419a-ba7c-6fd3fb8463af" providerId="ADAL" clId="{64D22CCA-7D78-404F-8213-FF1CC9D26D89}" dt="2023-11-07T05:26:20.638" v="2892" actId="478"/>
          <ac:spMkLst>
            <pc:docMk/>
            <pc:sldMk cId="2875237215" sldId="340"/>
            <ac:spMk id="5" creationId="{0197DF99-ECC5-006D-1EDA-C663589D124A}"/>
          </ac:spMkLst>
        </pc:spChg>
        <pc:spChg chg="add mod">
          <ac:chgData name="Hashimoto, Chie / 橋本　知依" userId="d974ff01-1f92-419a-ba7c-6fd3fb8463af" providerId="ADAL" clId="{64D22CCA-7D78-404F-8213-FF1CC9D26D89}" dt="2023-11-07T05:28:07.075" v="2895"/>
          <ac:spMkLst>
            <pc:docMk/>
            <pc:sldMk cId="2875237215" sldId="340"/>
            <ac:spMk id="6" creationId="{8DFB1044-C011-B5E9-E5B9-7BBB585B9522}"/>
          </ac:spMkLst>
        </pc:spChg>
        <pc:spChg chg="add mod">
          <ac:chgData name="Hashimoto, Chie / 橋本　知依" userId="d974ff01-1f92-419a-ba7c-6fd3fb8463af" providerId="ADAL" clId="{64D22CCA-7D78-404F-8213-FF1CC9D26D89}" dt="2023-11-07T05:28:40.752" v="2923" actId="113"/>
          <ac:spMkLst>
            <pc:docMk/>
            <pc:sldMk cId="2875237215" sldId="340"/>
            <ac:spMk id="7" creationId="{BA736436-5633-2A32-1577-A1CFEFBE9E3C}"/>
          </ac:spMkLst>
        </pc:spChg>
        <pc:spChg chg="add mod">
          <ac:chgData name="Hashimoto, Chie / 橋本　知依" userId="d974ff01-1f92-419a-ba7c-6fd3fb8463af" providerId="ADAL" clId="{64D22CCA-7D78-404F-8213-FF1CC9D26D89}" dt="2023-11-07T05:41:52.820" v="3793" actId="20577"/>
          <ac:spMkLst>
            <pc:docMk/>
            <pc:sldMk cId="2875237215" sldId="340"/>
            <ac:spMk id="8" creationId="{4D8BC9A6-057F-9D12-6ABE-134908070534}"/>
          </ac:spMkLst>
        </pc:spChg>
        <pc:spChg chg="add mod">
          <ac:chgData name="Hashimoto, Chie / 橋本　知依" userId="d974ff01-1f92-419a-ba7c-6fd3fb8463af" providerId="ADAL" clId="{64D22CCA-7D78-404F-8213-FF1CC9D26D89}" dt="2023-11-07T05:37:26.863" v="3627" actId="1076"/>
          <ac:spMkLst>
            <pc:docMk/>
            <pc:sldMk cId="2875237215" sldId="340"/>
            <ac:spMk id="13" creationId="{A179E69F-46C0-487F-DA2D-8536323E3A3A}"/>
          </ac:spMkLst>
        </pc:spChg>
        <pc:spChg chg="add mod">
          <ac:chgData name="Hashimoto, Chie / 橋本　知依" userId="d974ff01-1f92-419a-ba7c-6fd3fb8463af" providerId="ADAL" clId="{64D22CCA-7D78-404F-8213-FF1CC9D26D89}" dt="2023-11-07T05:37:53.736" v="3672" actId="403"/>
          <ac:spMkLst>
            <pc:docMk/>
            <pc:sldMk cId="2875237215" sldId="340"/>
            <ac:spMk id="14" creationId="{A3724F2C-D34A-DA14-383F-90D0B390ED93}"/>
          </ac:spMkLst>
        </pc:spChg>
        <pc:spChg chg="add mod">
          <ac:chgData name="Hashimoto, Chie / 橋本　知依" userId="d974ff01-1f92-419a-ba7c-6fd3fb8463af" providerId="ADAL" clId="{64D22CCA-7D78-404F-8213-FF1CC9D26D89}" dt="2023-11-07T05:38:03.988" v="3677" actId="14100"/>
          <ac:spMkLst>
            <pc:docMk/>
            <pc:sldMk cId="2875237215" sldId="340"/>
            <ac:spMk id="15" creationId="{68D9CCA4-7857-C3D2-3E0D-4E0F4FF431E7}"/>
          </ac:spMkLst>
        </pc:spChg>
        <pc:spChg chg="add mod">
          <ac:chgData name="Hashimoto, Chie / 橋本　知依" userId="d974ff01-1f92-419a-ba7c-6fd3fb8463af" providerId="ADAL" clId="{64D22CCA-7D78-404F-8213-FF1CC9D26D89}" dt="2023-11-07T05:38:09.794" v="3680" actId="14100"/>
          <ac:spMkLst>
            <pc:docMk/>
            <pc:sldMk cId="2875237215" sldId="340"/>
            <ac:spMk id="16" creationId="{AF7915F4-A44F-8B29-F90A-DF94CE30C546}"/>
          </ac:spMkLst>
        </pc:spChg>
        <pc:spChg chg="add mod">
          <ac:chgData name="Hashimoto, Chie / 橋本　知依" userId="d974ff01-1f92-419a-ba7c-6fd3fb8463af" providerId="ADAL" clId="{64D22CCA-7D78-404F-8213-FF1CC9D26D89}" dt="2023-11-07T05:38:43.986" v="3792" actId="1076"/>
          <ac:spMkLst>
            <pc:docMk/>
            <pc:sldMk cId="2875237215" sldId="340"/>
            <ac:spMk id="17" creationId="{219F81E7-A03B-0240-2CA4-34A759C6EA54}"/>
          </ac:spMkLst>
        </pc:spChg>
        <pc:picChg chg="add mod modCrop">
          <ac:chgData name="Hashimoto, Chie / 橋本　知依" userId="d974ff01-1f92-419a-ba7c-6fd3fb8463af" providerId="ADAL" clId="{64D22CCA-7D78-404F-8213-FF1CC9D26D89}" dt="2023-11-07T05:37:06.258" v="3620" actId="732"/>
          <ac:picMkLst>
            <pc:docMk/>
            <pc:sldMk cId="2875237215" sldId="340"/>
            <ac:picMk id="10" creationId="{0856A42C-FE6A-AFE4-7589-6846EE0AF13E}"/>
          </ac:picMkLst>
        </pc:picChg>
        <pc:picChg chg="add mod modCrop">
          <ac:chgData name="Hashimoto, Chie / 橋本　知依" userId="d974ff01-1f92-419a-ba7c-6fd3fb8463af" providerId="ADAL" clId="{64D22CCA-7D78-404F-8213-FF1CC9D26D89}" dt="2023-11-07T05:37:12.935" v="3623" actId="1076"/>
          <ac:picMkLst>
            <pc:docMk/>
            <pc:sldMk cId="2875237215" sldId="340"/>
            <ac:picMk id="12" creationId="{69F5724E-3F65-B5B0-C011-4BD938262323}"/>
          </ac:picMkLst>
        </pc:picChg>
      </pc:sldChg>
    </pc:docChg>
  </pc:docChgLst>
  <pc:docChgLst>
    <pc:chgData name="Hashimoto, Chie / 橋本　知依" userId="d974ff01-1f92-419a-ba7c-6fd3fb8463af" providerId="ADAL" clId="{6A28D50E-B6BC-48B6-9F94-900ABBA28730}"/>
    <pc:docChg chg="undo custSel addSld delSld modSld sldOrd">
      <pc:chgData name="Hashimoto, Chie / 橋本　知依" userId="d974ff01-1f92-419a-ba7c-6fd3fb8463af" providerId="ADAL" clId="{6A28D50E-B6BC-48B6-9F94-900ABBA28730}" dt="2024-06-17T15:21:52.171" v="1706" actId="6549"/>
      <pc:docMkLst>
        <pc:docMk/>
      </pc:docMkLst>
      <pc:sldChg chg="modSp mod">
        <pc:chgData name="Hashimoto, Chie / 橋本　知依" userId="d974ff01-1f92-419a-ba7c-6fd3fb8463af" providerId="ADAL" clId="{6A28D50E-B6BC-48B6-9F94-900ABBA28730}" dt="2024-06-17T14:51:24.796" v="9" actId="20577"/>
        <pc:sldMkLst>
          <pc:docMk/>
          <pc:sldMk cId="3840699567" sldId="303"/>
        </pc:sldMkLst>
        <pc:spChg chg="mod">
          <ac:chgData name="Hashimoto, Chie / 橋本　知依" userId="d974ff01-1f92-419a-ba7c-6fd3fb8463af" providerId="ADAL" clId="{6A28D50E-B6BC-48B6-9F94-900ABBA28730}" dt="2024-06-17T14:51:24.796" v="9" actId="20577"/>
          <ac:spMkLst>
            <pc:docMk/>
            <pc:sldMk cId="3840699567" sldId="303"/>
            <ac:spMk id="3" creationId="{530A82E1-8E0D-434A-9DF4-7C2ABD1A07A1}"/>
          </ac:spMkLst>
        </pc:spChg>
      </pc:sldChg>
      <pc:sldChg chg="modSp mod">
        <pc:chgData name="Hashimoto, Chie / 橋本　知依" userId="d974ff01-1f92-419a-ba7c-6fd3fb8463af" providerId="ADAL" clId="{6A28D50E-B6BC-48B6-9F94-900ABBA28730}" dt="2024-06-17T15:21:52.171" v="1706" actId="6549"/>
        <pc:sldMkLst>
          <pc:docMk/>
          <pc:sldMk cId="509033882" sldId="305"/>
        </pc:sldMkLst>
        <pc:spChg chg="mod">
          <ac:chgData name="Hashimoto, Chie / 橋本　知依" userId="d974ff01-1f92-419a-ba7c-6fd3fb8463af" providerId="ADAL" clId="{6A28D50E-B6BC-48B6-9F94-900ABBA28730}" dt="2024-06-17T14:51:31.263" v="15" actId="20577"/>
          <ac:spMkLst>
            <pc:docMk/>
            <pc:sldMk cId="509033882" sldId="305"/>
            <ac:spMk id="6" creationId="{531B4B9D-12EA-4BC5-4859-8E23CDDB1A22}"/>
          </ac:spMkLst>
        </pc:spChg>
        <pc:graphicFrameChg chg="mod modGraphic">
          <ac:chgData name="Hashimoto, Chie / 橋本　知依" userId="d974ff01-1f92-419a-ba7c-6fd3fb8463af" providerId="ADAL" clId="{6A28D50E-B6BC-48B6-9F94-900ABBA28730}" dt="2024-06-17T15:21:52.171" v="1706" actId="6549"/>
          <ac:graphicFrameMkLst>
            <pc:docMk/>
            <pc:sldMk cId="509033882" sldId="305"/>
            <ac:graphicFrameMk id="7" creationId="{3774537A-4E85-129E-D5F4-4CBB93CF43D9}"/>
          </ac:graphicFrameMkLst>
        </pc:graphicFrameChg>
      </pc:sldChg>
      <pc:sldChg chg="del">
        <pc:chgData name="Hashimoto, Chie / 橋本　知依" userId="d974ff01-1f92-419a-ba7c-6fd3fb8463af" providerId="ADAL" clId="{6A28D50E-B6BC-48B6-9F94-900ABBA28730}" dt="2024-06-17T14:52:23.307" v="24" actId="47"/>
        <pc:sldMkLst>
          <pc:docMk/>
          <pc:sldMk cId="736235912" sldId="342"/>
        </pc:sldMkLst>
      </pc:sldChg>
      <pc:sldChg chg="del">
        <pc:chgData name="Hashimoto, Chie / 橋本　知依" userId="d974ff01-1f92-419a-ba7c-6fd3fb8463af" providerId="ADAL" clId="{6A28D50E-B6BC-48B6-9F94-900ABBA28730}" dt="2024-06-17T14:59:09.459" v="425" actId="47"/>
        <pc:sldMkLst>
          <pc:docMk/>
          <pc:sldMk cId="2695599913" sldId="344"/>
        </pc:sldMkLst>
      </pc:sldChg>
      <pc:sldChg chg="del">
        <pc:chgData name="Hashimoto, Chie / 橋本　知依" userId="d974ff01-1f92-419a-ba7c-6fd3fb8463af" providerId="ADAL" clId="{6A28D50E-B6BC-48B6-9F94-900ABBA28730}" dt="2024-06-17T14:59:09.459" v="425" actId="47"/>
        <pc:sldMkLst>
          <pc:docMk/>
          <pc:sldMk cId="338435638" sldId="346"/>
        </pc:sldMkLst>
      </pc:sldChg>
      <pc:sldChg chg="del">
        <pc:chgData name="Hashimoto, Chie / 橋本　知依" userId="d974ff01-1f92-419a-ba7c-6fd3fb8463af" providerId="ADAL" clId="{6A28D50E-B6BC-48B6-9F94-900ABBA28730}" dt="2024-06-17T14:59:09.459" v="425" actId="47"/>
        <pc:sldMkLst>
          <pc:docMk/>
          <pc:sldMk cId="3615076647" sldId="347"/>
        </pc:sldMkLst>
      </pc:sldChg>
      <pc:sldChg chg="del">
        <pc:chgData name="Hashimoto, Chie / 橋本　知依" userId="d974ff01-1f92-419a-ba7c-6fd3fb8463af" providerId="ADAL" clId="{6A28D50E-B6BC-48B6-9F94-900ABBA28730}" dt="2024-06-17T14:59:09.459" v="425" actId="47"/>
        <pc:sldMkLst>
          <pc:docMk/>
          <pc:sldMk cId="3411153766" sldId="2146847930"/>
        </pc:sldMkLst>
      </pc:sldChg>
      <pc:sldChg chg="add del">
        <pc:chgData name="Hashimoto, Chie / 橋本　知依" userId="d974ff01-1f92-419a-ba7c-6fd3fb8463af" providerId="ADAL" clId="{6A28D50E-B6BC-48B6-9F94-900ABBA28730}" dt="2024-06-17T14:52:23.307" v="24" actId="47"/>
        <pc:sldMkLst>
          <pc:docMk/>
          <pc:sldMk cId="4265197479" sldId="2146847933"/>
        </pc:sldMkLst>
      </pc:sldChg>
      <pc:sldChg chg="add del">
        <pc:chgData name="Hashimoto, Chie / 橋本　知依" userId="d974ff01-1f92-419a-ba7c-6fd3fb8463af" providerId="ADAL" clId="{6A28D50E-B6BC-48B6-9F94-900ABBA28730}" dt="2024-06-17T14:52:23.307" v="24" actId="47"/>
        <pc:sldMkLst>
          <pc:docMk/>
          <pc:sldMk cId="3784231779" sldId="2146847934"/>
        </pc:sldMkLst>
      </pc:sldChg>
      <pc:sldChg chg="add del">
        <pc:chgData name="Hashimoto, Chie / 橋本　知依" userId="d974ff01-1f92-419a-ba7c-6fd3fb8463af" providerId="ADAL" clId="{6A28D50E-B6BC-48B6-9F94-900ABBA28730}" dt="2024-06-17T14:52:23.307" v="24" actId="47"/>
        <pc:sldMkLst>
          <pc:docMk/>
          <pc:sldMk cId="2690091131" sldId="2146847935"/>
        </pc:sldMkLst>
      </pc:sldChg>
      <pc:sldChg chg="addSp delSp modSp add del mod">
        <pc:chgData name="Hashimoto, Chie / 橋本　知依" userId="d974ff01-1f92-419a-ba7c-6fd3fb8463af" providerId="ADAL" clId="{6A28D50E-B6BC-48B6-9F94-900ABBA28730}" dt="2024-06-17T15:10:15.896" v="1013" actId="47"/>
        <pc:sldMkLst>
          <pc:docMk/>
          <pc:sldMk cId="3831487098" sldId="2146847936"/>
        </pc:sldMkLst>
        <pc:spChg chg="del topLvl">
          <ac:chgData name="Hashimoto, Chie / 橋本　知依" userId="d974ff01-1f92-419a-ba7c-6fd3fb8463af" providerId="ADAL" clId="{6A28D50E-B6BC-48B6-9F94-900ABBA28730}" dt="2024-06-17T14:52:17.931" v="20" actId="478"/>
          <ac:spMkLst>
            <pc:docMk/>
            <pc:sldMk cId="3831487098" sldId="2146847936"/>
            <ac:spMk id="4" creationId="{BEBB09CB-D16D-AC63-337D-5F81F787543C}"/>
          </ac:spMkLst>
        </pc:spChg>
        <pc:spChg chg="del">
          <ac:chgData name="Hashimoto, Chie / 橋本　知依" userId="d974ff01-1f92-419a-ba7c-6fd3fb8463af" providerId="ADAL" clId="{6A28D50E-B6BC-48B6-9F94-900ABBA28730}" dt="2024-06-17T14:56:32.422" v="174" actId="478"/>
          <ac:spMkLst>
            <pc:docMk/>
            <pc:sldMk cId="3831487098" sldId="2146847936"/>
            <ac:spMk id="10" creationId="{B3A34A66-B605-D7B0-460C-E6BCF0A3531C}"/>
          </ac:spMkLst>
        </pc:spChg>
        <pc:spChg chg="add mod">
          <ac:chgData name="Hashimoto, Chie / 橋本　知依" userId="d974ff01-1f92-419a-ba7c-6fd3fb8463af" providerId="ADAL" clId="{6A28D50E-B6BC-48B6-9F94-900ABBA28730}" dt="2024-06-17T14:55:31.931" v="170" actId="164"/>
          <ac:spMkLst>
            <pc:docMk/>
            <pc:sldMk cId="3831487098" sldId="2146847936"/>
            <ac:spMk id="11" creationId="{F6286B36-C6A5-6333-64E0-AE28FB2AD318}"/>
          </ac:spMkLst>
        </pc:spChg>
        <pc:grpChg chg="del">
          <ac:chgData name="Hashimoto, Chie / 橋本　知依" userId="d974ff01-1f92-419a-ba7c-6fd3fb8463af" providerId="ADAL" clId="{6A28D50E-B6BC-48B6-9F94-900ABBA28730}" dt="2024-06-17T14:52:17.931" v="20" actId="478"/>
          <ac:grpSpMkLst>
            <pc:docMk/>
            <pc:sldMk cId="3831487098" sldId="2146847936"/>
            <ac:grpSpMk id="5" creationId="{15C63721-8905-A761-8F8B-7FCCED50A9DF}"/>
          </ac:grpSpMkLst>
        </pc:grpChg>
        <pc:grpChg chg="add mod">
          <ac:chgData name="Hashimoto, Chie / 橋本　知依" userId="d974ff01-1f92-419a-ba7c-6fd3fb8463af" providerId="ADAL" clId="{6A28D50E-B6BC-48B6-9F94-900ABBA28730}" dt="2024-06-17T14:58:57.238" v="419" actId="14100"/>
          <ac:grpSpMkLst>
            <pc:docMk/>
            <pc:sldMk cId="3831487098" sldId="2146847936"/>
            <ac:grpSpMk id="12" creationId="{0BE9271A-DF79-996C-A150-0F37E9AA5AE6}"/>
          </ac:grpSpMkLst>
        </pc:grpChg>
        <pc:graphicFrameChg chg="mod modGraphic">
          <ac:chgData name="Hashimoto, Chie / 橋本　知依" userId="d974ff01-1f92-419a-ba7c-6fd3fb8463af" providerId="ADAL" clId="{6A28D50E-B6BC-48B6-9F94-900ABBA28730}" dt="2024-06-17T15:09:28.817" v="992" actId="21"/>
          <ac:graphicFrameMkLst>
            <pc:docMk/>
            <pc:sldMk cId="3831487098" sldId="2146847936"/>
            <ac:graphicFrameMk id="8" creationId="{07219AAD-97A6-3628-5ADC-E4FDDF648FDB}"/>
          </ac:graphicFrameMkLst>
        </pc:graphicFrameChg>
        <pc:picChg chg="del topLvl">
          <ac:chgData name="Hashimoto, Chie / 橋本　知依" userId="d974ff01-1f92-419a-ba7c-6fd3fb8463af" providerId="ADAL" clId="{6A28D50E-B6BC-48B6-9F94-900ABBA28730}" dt="2024-06-17T14:52:18.549" v="21" actId="478"/>
          <ac:picMkLst>
            <pc:docMk/>
            <pc:sldMk cId="3831487098" sldId="2146847936"/>
            <ac:picMk id="3" creationId="{F8F0BDF5-4336-292A-2008-959DA6680481}"/>
          </ac:picMkLst>
        </pc:picChg>
        <pc:picChg chg="add mod">
          <ac:chgData name="Hashimoto, Chie / 橋本　知依" userId="d974ff01-1f92-419a-ba7c-6fd3fb8463af" providerId="ADAL" clId="{6A28D50E-B6BC-48B6-9F94-900ABBA28730}" dt="2024-06-17T14:55:31.931" v="170" actId="164"/>
          <ac:picMkLst>
            <pc:docMk/>
            <pc:sldMk cId="3831487098" sldId="2146847936"/>
            <ac:picMk id="7" creationId="{D212DF51-CFC9-576C-9075-47E23EFE8137}"/>
          </ac:picMkLst>
        </pc:picChg>
        <pc:picChg chg="del">
          <ac:chgData name="Hashimoto, Chie / 橋本　知依" userId="d974ff01-1f92-419a-ba7c-6fd3fb8463af" providerId="ADAL" clId="{6A28D50E-B6BC-48B6-9F94-900ABBA28730}" dt="2024-06-17T14:56:30.997" v="173" actId="478"/>
          <ac:picMkLst>
            <pc:docMk/>
            <pc:sldMk cId="3831487098" sldId="2146847936"/>
            <ac:picMk id="9" creationId="{B918EACA-A02C-A1E1-3B40-32E93FBA03DF}"/>
          </ac:picMkLst>
        </pc:picChg>
        <pc:picChg chg="add mod">
          <ac:chgData name="Hashimoto, Chie / 橋本　知依" userId="d974ff01-1f92-419a-ba7c-6fd3fb8463af" providerId="ADAL" clId="{6A28D50E-B6BC-48B6-9F94-900ABBA28730}" dt="2024-06-17T14:59:03.711" v="424" actId="1076"/>
          <ac:picMkLst>
            <pc:docMk/>
            <pc:sldMk cId="3831487098" sldId="2146847936"/>
            <ac:picMk id="14" creationId="{AA70D493-344C-6FB7-26D2-3137DEE1A16C}"/>
          </ac:picMkLst>
        </pc:picChg>
      </pc:sldChg>
      <pc:sldChg chg="del">
        <pc:chgData name="Hashimoto, Chie / 橋本　知依" userId="d974ff01-1f92-419a-ba7c-6fd3fb8463af" providerId="ADAL" clId="{6A28D50E-B6BC-48B6-9F94-900ABBA28730}" dt="2024-06-17T14:52:23.307" v="24" actId="47"/>
        <pc:sldMkLst>
          <pc:docMk/>
          <pc:sldMk cId="4013648260" sldId="2146847937"/>
        </pc:sldMkLst>
      </pc:sldChg>
      <pc:sldChg chg="add del">
        <pc:chgData name="Hashimoto, Chie / 橋本　知依" userId="d974ff01-1f92-419a-ba7c-6fd3fb8463af" providerId="ADAL" clId="{6A28D50E-B6BC-48B6-9F94-900ABBA28730}" dt="2024-06-17T14:52:20.889" v="23" actId="47"/>
        <pc:sldMkLst>
          <pc:docMk/>
          <pc:sldMk cId="1976607198" sldId="2146847938"/>
        </pc:sldMkLst>
      </pc:sldChg>
      <pc:sldChg chg="add del">
        <pc:chgData name="Hashimoto, Chie / 橋本　知依" userId="d974ff01-1f92-419a-ba7c-6fd3fb8463af" providerId="ADAL" clId="{6A28D50E-B6BC-48B6-9F94-900ABBA28730}" dt="2024-06-17T14:52:23.307" v="24" actId="47"/>
        <pc:sldMkLst>
          <pc:docMk/>
          <pc:sldMk cId="3213334237" sldId="2146847939"/>
        </pc:sldMkLst>
      </pc:sldChg>
      <pc:sldChg chg="del">
        <pc:chgData name="Hashimoto, Chie / 橋本　知依" userId="d974ff01-1f92-419a-ba7c-6fd3fb8463af" providerId="ADAL" clId="{6A28D50E-B6BC-48B6-9F94-900ABBA28730}" dt="2024-06-17T14:59:09.459" v="425" actId="47"/>
        <pc:sldMkLst>
          <pc:docMk/>
          <pc:sldMk cId="859781322" sldId="2146847941"/>
        </pc:sldMkLst>
      </pc:sldChg>
      <pc:sldChg chg="del">
        <pc:chgData name="Hashimoto, Chie / 橋本　知依" userId="d974ff01-1f92-419a-ba7c-6fd3fb8463af" providerId="ADAL" clId="{6A28D50E-B6BC-48B6-9F94-900ABBA28730}" dt="2024-06-17T14:59:12.648" v="427" actId="47"/>
        <pc:sldMkLst>
          <pc:docMk/>
          <pc:sldMk cId="145628316" sldId="2146847942"/>
        </pc:sldMkLst>
      </pc:sldChg>
      <pc:sldChg chg="addSp delSp modSp add mod">
        <pc:chgData name="Hashimoto, Chie / 橋本　知依" userId="d974ff01-1f92-419a-ba7c-6fd3fb8463af" providerId="ADAL" clId="{6A28D50E-B6BC-48B6-9F94-900ABBA28730}" dt="2024-06-17T15:10:30.630" v="1021" actId="20577"/>
        <pc:sldMkLst>
          <pc:docMk/>
          <pc:sldMk cId="790412647" sldId="2146847943"/>
        </pc:sldMkLst>
        <pc:grpChg chg="del">
          <ac:chgData name="Hashimoto, Chie / 橋本　知依" userId="d974ff01-1f92-419a-ba7c-6fd3fb8463af" providerId="ADAL" clId="{6A28D50E-B6BC-48B6-9F94-900ABBA28730}" dt="2024-06-17T14:59:18.414" v="430" actId="478"/>
          <ac:grpSpMkLst>
            <pc:docMk/>
            <pc:sldMk cId="790412647" sldId="2146847943"/>
            <ac:grpSpMk id="12" creationId="{0BE9271A-DF79-996C-A150-0F37E9AA5AE6}"/>
          </ac:grpSpMkLst>
        </pc:grpChg>
        <pc:graphicFrameChg chg="mod modGraphic">
          <ac:chgData name="Hashimoto, Chie / 橋本　知依" userId="d974ff01-1f92-419a-ba7c-6fd3fb8463af" providerId="ADAL" clId="{6A28D50E-B6BC-48B6-9F94-900ABBA28730}" dt="2024-06-17T15:10:30.630" v="1021" actId="20577"/>
          <ac:graphicFrameMkLst>
            <pc:docMk/>
            <pc:sldMk cId="790412647" sldId="2146847943"/>
            <ac:graphicFrameMk id="8" creationId="{07219AAD-97A6-3628-5ADC-E4FDDF648FDB}"/>
          </ac:graphicFrameMkLst>
        </pc:graphicFrameChg>
        <pc:picChg chg="add mod">
          <ac:chgData name="Hashimoto, Chie / 橋本　知依" userId="d974ff01-1f92-419a-ba7c-6fd3fb8463af" providerId="ADAL" clId="{6A28D50E-B6BC-48B6-9F94-900ABBA28730}" dt="2024-06-17T15:01:10.351" v="479" actId="1076"/>
          <ac:picMkLst>
            <pc:docMk/>
            <pc:sldMk cId="790412647" sldId="2146847943"/>
            <ac:picMk id="3" creationId="{3736646F-28E6-D4B5-270E-1B716F9D6A43}"/>
          </ac:picMkLst>
        </pc:picChg>
        <pc:picChg chg="add mod">
          <ac:chgData name="Hashimoto, Chie / 橋本　知依" userId="d974ff01-1f92-419a-ba7c-6fd3fb8463af" providerId="ADAL" clId="{6A28D50E-B6BC-48B6-9F94-900ABBA28730}" dt="2024-06-17T15:08:00.025" v="982" actId="1076"/>
          <ac:picMkLst>
            <pc:docMk/>
            <pc:sldMk cId="790412647" sldId="2146847943"/>
            <ac:picMk id="5" creationId="{2E31B9CE-616D-5CD1-31AD-E8C1F727AD20}"/>
          </ac:picMkLst>
        </pc:picChg>
        <pc:picChg chg="del">
          <ac:chgData name="Hashimoto, Chie / 橋本　知依" userId="d974ff01-1f92-419a-ba7c-6fd3fb8463af" providerId="ADAL" clId="{6A28D50E-B6BC-48B6-9F94-900ABBA28730}" dt="2024-06-17T14:59:19.139" v="431" actId="478"/>
          <ac:picMkLst>
            <pc:docMk/>
            <pc:sldMk cId="790412647" sldId="2146847943"/>
            <ac:picMk id="14" creationId="{AA70D493-344C-6FB7-26D2-3137DEE1A16C}"/>
          </ac:picMkLst>
        </pc:picChg>
      </pc:sldChg>
      <pc:sldChg chg="del">
        <pc:chgData name="Hashimoto, Chie / 橋本　知依" userId="d974ff01-1f92-419a-ba7c-6fd3fb8463af" providerId="ADAL" clId="{6A28D50E-B6BC-48B6-9F94-900ABBA28730}" dt="2024-06-17T14:52:25.208" v="25" actId="47"/>
        <pc:sldMkLst>
          <pc:docMk/>
          <pc:sldMk cId="1142938278" sldId="2146847943"/>
        </pc:sldMkLst>
      </pc:sldChg>
      <pc:sldChg chg="addSp delSp modSp add mod ord">
        <pc:chgData name="Hashimoto, Chie / 橋本　知依" userId="d974ff01-1f92-419a-ba7c-6fd3fb8463af" providerId="ADAL" clId="{6A28D50E-B6BC-48B6-9F94-900ABBA28730}" dt="2024-06-17T15:15:14.724" v="1326" actId="20577"/>
        <pc:sldMkLst>
          <pc:docMk/>
          <pc:sldMk cId="3228438214" sldId="2146847944"/>
        </pc:sldMkLst>
        <pc:spChg chg="add del">
          <ac:chgData name="Hashimoto, Chie / 橋本　知依" userId="d974ff01-1f92-419a-ba7c-6fd3fb8463af" providerId="ADAL" clId="{6A28D50E-B6BC-48B6-9F94-900ABBA28730}" dt="2024-06-17T15:13:46.370" v="1271" actId="22"/>
          <ac:spMkLst>
            <pc:docMk/>
            <pc:sldMk cId="3228438214" sldId="2146847944"/>
            <ac:spMk id="9" creationId="{A97E7437-7571-1CA4-6E01-20A568413237}"/>
          </ac:spMkLst>
        </pc:spChg>
        <pc:graphicFrameChg chg="mod modGraphic">
          <ac:chgData name="Hashimoto, Chie / 橋本　知依" userId="d974ff01-1f92-419a-ba7c-6fd3fb8463af" providerId="ADAL" clId="{6A28D50E-B6BC-48B6-9F94-900ABBA28730}" dt="2024-06-17T15:15:14.724" v="1326" actId="20577"/>
          <ac:graphicFrameMkLst>
            <pc:docMk/>
            <pc:sldMk cId="3228438214" sldId="2146847944"/>
            <ac:graphicFrameMk id="8" creationId="{07219AAD-97A6-3628-5ADC-E4FDDF648FDB}"/>
          </ac:graphicFrameMkLst>
        </pc:graphicFrameChg>
        <pc:picChg chg="add mod modCrop">
          <ac:chgData name="Hashimoto, Chie / 橋本　知依" userId="d974ff01-1f92-419a-ba7c-6fd3fb8463af" providerId="ADAL" clId="{6A28D50E-B6BC-48B6-9F94-900ABBA28730}" dt="2024-06-17T15:13:16.704" v="1269" actId="1076"/>
          <ac:picMkLst>
            <pc:docMk/>
            <pc:sldMk cId="3228438214" sldId="2146847944"/>
            <ac:picMk id="3" creationId="{56A8937D-5F76-3F40-FE39-F7C55969658B}"/>
          </ac:picMkLst>
        </pc:picChg>
        <pc:picChg chg="add mod modCrop">
          <ac:chgData name="Hashimoto, Chie / 橋本　知依" userId="d974ff01-1f92-419a-ba7c-6fd3fb8463af" providerId="ADAL" clId="{6A28D50E-B6BC-48B6-9F94-900ABBA28730}" dt="2024-06-17T15:13:08.600" v="1265" actId="1076"/>
          <ac:picMkLst>
            <pc:docMk/>
            <pc:sldMk cId="3228438214" sldId="2146847944"/>
            <ac:picMk id="4" creationId="{270A36B4-7908-6EAD-3586-D838FED7593E}"/>
          </ac:picMkLst>
        </pc:picChg>
        <pc:picChg chg="add mod modCrop">
          <ac:chgData name="Hashimoto, Chie / 橋本　知依" userId="d974ff01-1f92-419a-ba7c-6fd3fb8463af" providerId="ADAL" clId="{6A28D50E-B6BC-48B6-9F94-900ABBA28730}" dt="2024-06-17T15:13:11.564" v="1267" actId="1076"/>
          <ac:picMkLst>
            <pc:docMk/>
            <pc:sldMk cId="3228438214" sldId="2146847944"/>
            <ac:picMk id="5" creationId="{5B703608-F93B-C507-963C-FA207C2501C0}"/>
          </ac:picMkLst>
        </pc:picChg>
      </pc:sldChg>
      <pc:sldChg chg="addSp modSp add mod">
        <pc:chgData name="Hashimoto, Chie / 橋本　知依" userId="d974ff01-1f92-419a-ba7c-6fd3fb8463af" providerId="ADAL" clId="{6A28D50E-B6BC-48B6-9F94-900ABBA28730}" dt="2024-06-17T15:15:13.720" v="1325" actId="20577"/>
        <pc:sldMkLst>
          <pc:docMk/>
          <pc:sldMk cId="3678509774" sldId="2146847945"/>
        </pc:sldMkLst>
        <pc:spChg chg="mod">
          <ac:chgData name="Hashimoto, Chie / 橋本　知依" userId="d974ff01-1f92-419a-ba7c-6fd3fb8463af" providerId="ADAL" clId="{6A28D50E-B6BC-48B6-9F94-900ABBA28730}" dt="2024-06-17T15:09:49.292" v="998"/>
          <ac:spMkLst>
            <pc:docMk/>
            <pc:sldMk cId="3678509774" sldId="2146847945"/>
            <ac:spMk id="4" creationId="{BA1E15F0-5318-6BC1-7E03-3BEBBDC80023}"/>
          </ac:spMkLst>
        </pc:spChg>
        <pc:grpChg chg="add mod">
          <ac:chgData name="Hashimoto, Chie / 橋本　知依" userId="d974ff01-1f92-419a-ba7c-6fd3fb8463af" providerId="ADAL" clId="{6A28D50E-B6BC-48B6-9F94-900ABBA28730}" dt="2024-06-17T15:10:12.686" v="1012" actId="1036"/>
          <ac:grpSpMkLst>
            <pc:docMk/>
            <pc:sldMk cId="3678509774" sldId="2146847945"/>
            <ac:grpSpMk id="2" creationId="{F09F08E9-93D2-DDE9-5FEB-B702A4755CE5}"/>
          </ac:grpSpMkLst>
        </pc:grpChg>
        <pc:graphicFrameChg chg="mod modGraphic">
          <ac:chgData name="Hashimoto, Chie / 橋本　知依" userId="d974ff01-1f92-419a-ba7c-6fd3fb8463af" providerId="ADAL" clId="{6A28D50E-B6BC-48B6-9F94-900ABBA28730}" dt="2024-06-17T15:15:13.720" v="1325" actId="20577"/>
          <ac:graphicFrameMkLst>
            <pc:docMk/>
            <pc:sldMk cId="3678509774" sldId="2146847945"/>
            <ac:graphicFrameMk id="8" creationId="{07219AAD-97A6-3628-5ADC-E4FDDF648FDB}"/>
          </ac:graphicFrameMkLst>
        </pc:graphicFrameChg>
        <pc:picChg chg="mod">
          <ac:chgData name="Hashimoto, Chie / 橋本　知依" userId="d974ff01-1f92-419a-ba7c-6fd3fb8463af" providerId="ADAL" clId="{6A28D50E-B6BC-48B6-9F94-900ABBA28730}" dt="2024-06-17T15:09:49.292" v="998"/>
          <ac:picMkLst>
            <pc:docMk/>
            <pc:sldMk cId="3678509774" sldId="2146847945"/>
            <ac:picMk id="3" creationId="{79070023-1007-D72F-EFED-13E6C8F1C4DA}"/>
          </ac:picMkLst>
        </pc:picChg>
        <pc:picChg chg="add mod">
          <ac:chgData name="Hashimoto, Chie / 橋本　知依" userId="d974ff01-1f92-419a-ba7c-6fd3fb8463af" providerId="ADAL" clId="{6A28D50E-B6BC-48B6-9F94-900ABBA28730}" dt="2024-06-17T15:10:03.719" v="1005" actId="1076"/>
          <ac:picMkLst>
            <pc:docMk/>
            <pc:sldMk cId="3678509774" sldId="2146847945"/>
            <ac:picMk id="5" creationId="{F3951D5A-A948-71C3-EF36-765CCE0DF318}"/>
          </ac:picMkLst>
        </pc:picChg>
      </pc:sldChg>
      <pc:sldChg chg="addSp delSp modSp add mod ord">
        <pc:chgData name="Hashimoto, Chie / 橋本　知依" userId="d974ff01-1f92-419a-ba7c-6fd3fb8463af" providerId="ADAL" clId="{6A28D50E-B6BC-48B6-9F94-900ABBA28730}" dt="2024-06-17T15:19:43.737" v="1665" actId="1076"/>
        <pc:sldMkLst>
          <pc:docMk/>
          <pc:sldMk cId="2041052219" sldId="2146847946"/>
        </pc:sldMkLst>
        <pc:spChg chg="add mod">
          <ac:chgData name="Hashimoto, Chie / 橋本　知依" userId="d974ff01-1f92-419a-ba7c-6fd3fb8463af" providerId="ADAL" clId="{6A28D50E-B6BC-48B6-9F94-900ABBA28730}" dt="2024-06-17T15:18:54.430" v="1520" actId="1076"/>
          <ac:spMkLst>
            <pc:docMk/>
            <pc:sldMk cId="2041052219" sldId="2146847946"/>
            <ac:spMk id="11" creationId="{F32C029C-B2BF-CFD2-A375-B6DDDF684011}"/>
          </ac:spMkLst>
        </pc:spChg>
        <pc:spChg chg="add mod">
          <ac:chgData name="Hashimoto, Chie / 橋本　知依" userId="d974ff01-1f92-419a-ba7c-6fd3fb8463af" providerId="ADAL" clId="{6A28D50E-B6BC-48B6-9F94-900ABBA28730}" dt="2024-06-17T15:18:55.982" v="1521" actId="1076"/>
          <ac:spMkLst>
            <pc:docMk/>
            <pc:sldMk cId="2041052219" sldId="2146847946"/>
            <ac:spMk id="12" creationId="{AE94337C-9267-A919-067C-6362E3BAC950}"/>
          </ac:spMkLst>
        </pc:spChg>
        <pc:spChg chg="add mod">
          <ac:chgData name="Hashimoto, Chie / 橋本　知依" userId="d974ff01-1f92-419a-ba7c-6fd3fb8463af" providerId="ADAL" clId="{6A28D50E-B6BC-48B6-9F94-900ABBA28730}" dt="2024-06-17T15:18:02.624" v="1398" actId="164"/>
          <ac:spMkLst>
            <pc:docMk/>
            <pc:sldMk cId="2041052219" sldId="2146847946"/>
            <ac:spMk id="13" creationId="{2B5AE453-1DEF-2CF3-690E-514A165E4504}"/>
          </ac:spMkLst>
        </pc:spChg>
        <pc:spChg chg="add mod">
          <ac:chgData name="Hashimoto, Chie / 橋本　知依" userId="d974ff01-1f92-419a-ba7c-6fd3fb8463af" providerId="ADAL" clId="{6A28D50E-B6BC-48B6-9F94-900ABBA28730}" dt="2024-06-17T15:18:02.624" v="1398" actId="164"/>
          <ac:spMkLst>
            <pc:docMk/>
            <pc:sldMk cId="2041052219" sldId="2146847946"/>
            <ac:spMk id="14" creationId="{FFDAB7D4-EED2-CE4A-8BCA-A49A9C627A33}"/>
          </ac:spMkLst>
        </pc:spChg>
        <pc:spChg chg="add mod">
          <ac:chgData name="Hashimoto, Chie / 橋本　知依" userId="d974ff01-1f92-419a-ba7c-6fd3fb8463af" providerId="ADAL" clId="{6A28D50E-B6BC-48B6-9F94-900ABBA28730}" dt="2024-06-17T15:17:57.584" v="1397" actId="164"/>
          <ac:spMkLst>
            <pc:docMk/>
            <pc:sldMk cId="2041052219" sldId="2146847946"/>
            <ac:spMk id="15" creationId="{C7EDAB47-C74C-2D40-6F2C-ACB2B57791A7}"/>
          </ac:spMkLst>
        </pc:spChg>
        <pc:spChg chg="add mod">
          <ac:chgData name="Hashimoto, Chie / 橋本　知依" userId="d974ff01-1f92-419a-ba7c-6fd3fb8463af" providerId="ADAL" clId="{6A28D50E-B6BC-48B6-9F94-900ABBA28730}" dt="2024-06-17T15:17:57.584" v="1397" actId="164"/>
          <ac:spMkLst>
            <pc:docMk/>
            <pc:sldMk cId="2041052219" sldId="2146847946"/>
            <ac:spMk id="16" creationId="{9C539E06-B260-FEAA-0E44-2E232039BC73}"/>
          </ac:spMkLst>
        </pc:spChg>
        <pc:spChg chg="add mod">
          <ac:chgData name="Hashimoto, Chie / 橋本　知依" userId="d974ff01-1f92-419a-ba7c-6fd3fb8463af" providerId="ADAL" clId="{6A28D50E-B6BC-48B6-9F94-900ABBA28730}" dt="2024-06-17T15:19:19.337" v="1612" actId="1076"/>
          <ac:spMkLst>
            <pc:docMk/>
            <pc:sldMk cId="2041052219" sldId="2146847946"/>
            <ac:spMk id="26" creationId="{9FAD0AAD-ABDC-8CDB-E809-B40D1FAD5858}"/>
          </ac:spMkLst>
        </pc:spChg>
        <pc:spChg chg="add mod">
          <ac:chgData name="Hashimoto, Chie / 橋本　知依" userId="d974ff01-1f92-419a-ba7c-6fd3fb8463af" providerId="ADAL" clId="{6A28D50E-B6BC-48B6-9F94-900ABBA28730}" dt="2024-06-17T15:19:40.862" v="1663" actId="1076"/>
          <ac:spMkLst>
            <pc:docMk/>
            <pc:sldMk cId="2041052219" sldId="2146847946"/>
            <ac:spMk id="27" creationId="{AD1C2FAA-82C6-A111-F455-F164FA2C1759}"/>
          </ac:spMkLst>
        </pc:spChg>
        <pc:spChg chg="add mod">
          <ac:chgData name="Hashimoto, Chie / 橋本　知依" userId="d974ff01-1f92-419a-ba7c-6fd3fb8463af" providerId="ADAL" clId="{6A28D50E-B6BC-48B6-9F94-900ABBA28730}" dt="2024-06-17T15:19:43.737" v="1665" actId="1076"/>
          <ac:spMkLst>
            <pc:docMk/>
            <pc:sldMk cId="2041052219" sldId="2146847946"/>
            <ac:spMk id="28" creationId="{D274F1FC-5E16-3701-BD12-5B84A10EAD4D}"/>
          </ac:spMkLst>
        </pc:spChg>
        <pc:grpChg chg="add mod">
          <ac:chgData name="Hashimoto, Chie / 橋本　知依" userId="d974ff01-1f92-419a-ba7c-6fd3fb8463af" providerId="ADAL" clId="{6A28D50E-B6BC-48B6-9F94-900ABBA28730}" dt="2024-06-17T15:18:49.963" v="1518" actId="1076"/>
          <ac:grpSpMkLst>
            <pc:docMk/>
            <pc:sldMk cId="2041052219" sldId="2146847946"/>
            <ac:grpSpMk id="24" creationId="{DF6F4BB6-F1EE-8CC0-D7B2-CF67E591E2C0}"/>
          </ac:grpSpMkLst>
        </pc:grpChg>
        <pc:grpChg chg="add mod">
          <ac:chgData name="Hashimoto, Chie / 橋本　知依" userId="d974ff01-1f92-419a-ba7c-6fd3fb8463af" providerId="ADAL" clId="{6A28D50E-B6BC-48B6-9F94-900ABBA28730}" dt="2024-06-17T15:18:49.963" v="1518" actId="1076"/>
          <ac:grpSpMkLst>
            <pc:docMk/>
            <pc:sldMk cId="2041052219" sldId="2146847946"/>
            <ac:grpSpMk id="25" creationId="{B8904651-9B30-6A9F-4DFB-EB87DE86F135}"/>
          </ac:grpSpMkLst>
        </pc:grpChg>
        <pc:graphicFrameChg chg="mod modGraphic">
          <ac:chgData name="Hashimoto, Chie / 橋本　知依" userId="d974ff01-1f92-419a-ba7c-6fd3fb8463af" providerId="ADAL" clId="{6A28D50E-B6BC-48B6-9F94-900ABBA28730}" dt="2024-06-17T15:19:21.624" v="1613" actId="14734"/>
          <ac:graphicFrameMkLst>
            <pc:docMk/>
            <pc:sldMk cId="2041052219" sldId="2146847946"/>
            <ac:graphicFrameMk id="8" creationId="{07219AAD-97A6-3628-5ADC-E4FDDF648FDB}"/>
          </ac:graphicFrameMkLst>
        </pc:graphicFrameChg>
        <pc:picChg chg="del">
          <ac:chgData name="Hashimoto, Chie / 橋本　知依" userId="d974ff01-1f92-419a-ba7c-6fd3fb8463af" providerId="ADAL" clId="{6A28D50E-B6BC-48B6-9F94-900ABBA28730}" dt="2024-06-17T15:14:12.327" v="1280" actId="478"/>
          <ac:picMkLst>
            <pc:docMk/>
            <pc:sldMk cId="2041052219" sldId="2146847946"/>
            <ac:picMk id="3" creationId="{56A8937D-5F76-3F40-FE39-F7C55969658B}"/>
          </ac:picMkLst>
        </pc:picChg>
        <pc:picChg chg="del">
          <ac:chgData name="Hashimoto, Chie / 橋本　知依" userId="d974ff01-1f92-419a-ba7c-6fd3fb8463af" providerId="ADAL" clId="{6A28D50E-B6BC-48B6-9F94-900ABBA28730}" dt="2024-06-17T15:14:10.879" v="1278" actId="478"/>
          <ac:picMkLst>
            <pc:docMk/>
            <pc:sldMk cId="2041052219" sldId="2146847946"/>
            <ac:picMk id="4" creationId="{270A36B4-7908-6EAD-3586-D838FED7593E}"/>
          </ac:picMkLst>
        </pc:picChg>
        <pc:picChg chg="del">
          <ac:chgData name="Hashimoto, Chie / 橋本　知依" userId="d974ff01-1f92-419a-ba7c-6fd3fb8463af" providerId="ADAL" clId="{6A28D50E-B6BC-48B6-9F94-900ABBA28730}" dt="2024-06-17T15:14:11.855" v="1279" actId="478"/>
          <ac:picMkLst>
            <pc:docMk/>
            <pc:sldMk cId="2041052219" sldId="2146847946"/>
            <ac:picMk id="5" creationId="{5B703608-F93B-C507-963C-FA207C2501C0}"/>
          </ac:picMkLst>
        </pc:picChg>
        <pc:picChg chg="add mod">
          <ac:chgData name="Hashimoto, Chie / 橋本　知依" userId="d974ff01-1f92-419a-ba7c-6fd3fb8463af" providerId="ADAL" clId="{6A28D50E-B6BC-48B6-9F94-900ABBA28730}" dt="2024-06-17T15:17:57.584" v="1397" actId="164"/>
          <ac:picMkLst>
            <pc:docMk/>
            <pc:sldMk cId="2041052219" sldId="2146847946"/>
            <ac:picMk id="7" creationId="{19F8BAEF-7D5B-0763-1583-66C087599482}"/>
          </ac:picMkLst>
        </pc:picChg>
        <pc:picChg chg="add mod">
          <ac:chgData name="Hashimoto, Chie / 橋本　知依" userId="d974ff01-1f92-419a-ba7c-6fd3fb8463af" providerId="ADAL" clId="{6A28D50E-B6BC-48B6-9F94-900ABBA28730}" dt="2024-06-17T15:18:02.624" v="1398" actId="164"/>
          <ac:picMkLst>
            <pc:docMk/>
            <pc:sldMk cId="2041052219" sldId="2146847946"/>
            <ac:picMk id="10" creationId="{FFA8AD22-C034-32DF-08BF-FA40E6E84AEC}"/>
          </ac:picMkLst>
        </pc:picChg>
        <pc:cxnChg chg="add mod">
          <ac:chgData name="Hashimoto, Chie / 橋本　知依" userId="d974ff01-1f92-419a-ba7c-6fd3fb8463af" providerId="ADAL" clId="{6A28D50E-B6BC-48B6-9F94-900ABBA28730}" dt="2024-06-17T15:18:02.624" v="1398" actId="164"/>
          <ac:cxnSpMkLst>
            <pc:docMk/>
            <pc:sldMk cId="2041052219" sldId="2146847946"/>
            <ac:cxnSpMk id="18" creationId="{6719D75B-CD36-A7EF-5D65-7A5EB3202F77}"/>
          </ac:cxnSpMkLst>
        </pc:cxnChg>
        <pc:cxnChg chg="add mod">
          <ac:chgData name="Hashimoto, Chie / 橋本　知依" userId="d974ff01-1f92-419a-ba7c-6fd3fb8463af" providerId="ADAL" clId="{6A28D50E-B6BC-48B6-9F94-900ABBA28730}" dt="2024-06-17T15:17:57.584" v="1397" actId="164"/>
          <ac:cxnSpMkLst>
            <pc:docMk/>
            <pc:sldMk cId="2041052219" sldId="2146847946"/>
            <ac:cxnSpMk id="21" creationId="{2EFA676D-9142-306C-B21E-A74E987890C5}"/>
          </ac:cxnSpMkLst>
        </pc:cxnChg>
      </pc:sldChg>
    </pc:docChg>
  </pc:docChgLst>
  <pc:docChgLst>
    <pc:chgData name="Hashimoto, Chie / 橋本　知依" userId="d974ff01-1f92-419a-ba7c-6fd3fb8463af" providerId="ADAL" clId="{89A195EF-6ED5-4CF6-A9D2-4B2930CA5704}"/>
    <pc:docChg chg="undo redo custSel addSld delSld modSld sldOrd">
      <pc:chgData name="Hashimoto, Chie / 橋本　知依" userId="d974ff01-1f92-419a-ba7c-6fd3fb8463af" providerId="ADAL" clId="{89A195EF-6ED5-4CF6-A9D2-4B2930CA5704}" dt="2024-05-28T04:47:04.603" v="4709" actId="20577"/>
      <pc:docMkLst>
        <pc:docMk/>
      </pc:docMkLst>
      <pc:sldChg chg="modSp mod">
        <pc:chgData name="Hashimoto, Chie / 橋本　知依" userId="d974ff01-1f92-419a-ba7c-6fd3fb8463af" providerId="ADAL" clId="{89A195EF-6ED5-4CF6-A9D2-4B2930CA5704}" dt="2024-05-16T05:32:14.420" v="9" actId="20577"/>
        <pc:sldMkLst>
          <pc:docMk/>
          <pc:sldMk cId="3840699567" sldId="303"/>
        </pc:sldMkLst>
        <pc:spChg chg="mod">
          <ac:chgData name="Hashimoto, Chie / 橋本　知依" userId="d974ff01-1f92-419a-ba7c-6fd3fb8463af" providerId="ADAL" clId="{89A195EF-6ED5-4CF6-A9D2-4B2930CA5704}" dt="2024-05-16T05:32:14.420" v="9" actId="20577"/>
          <ac:spMkLst>
            <pc:docMk/>
            <pc:sldMk cId="3840699567" sldId="303"/>
            <ac:spMk id="3" creationId="{530A82E1-8E0D-434A-9DF4-7C2ABD1A07A1}"/>
          </ac:spMkLst>
        </pc:spChg>
      </pc:sldChg>
      <pc:sldChg chg="addSp delSp modSp mod">
        <pc:chgData name="Hashimoto, Chie / 橋本　知依" userId="d974ff01-1f92-419a-ba7c-6fd3fb8463af" providerId="ADAL" clId="{89A195EF-6ED5-4CF6-A9D2-4B2930CA5704}" dt="2024-05-28T01:20:34.763" v="4206" actId="478"/>
        <pc:sldMkLst>
          <pc:docMk/>
          <pc:sldMk cId="509033882" sldId="305"/>
        </pc:sldMkLst>
        <pc:spChg chg="add del mod">
          <ac:chgData name="Hashimoto, Chie / 橋本　知依" userId="d974ff01-1f92-419a-ba7c-6fd3fb8463af" providerId="ADAL" clId="{89A195EF-6ED5-4CF6-A9D2-4B2930CA5704}" dt="2024-05-28T01:20:34.763" v="4206" actId="478"/>
          <ac:spMkLst>
            <pc:docMk/>
            <pc:sldMk cId="509033882" sldId="305"/>
            <ac:spMk id="4" creationId="{647240F8-BDF8-5C40-6FAC-B39953EA548A}"/>
          </ac:spMkLst>
        </pc:spChg>
        <pc:spChg chg="add">
          <ac:chgData name="Hashimoto, Chie / 橋本　知依" userId="d974ff01-1f92-419a-ba7c-6fd3fb8463af" providerId="ADAL" clId="{89A195EF-6ED5-4CF6-A9D2-4B2930CA5704}" dt="2024-05-28T01:20:24.893" v="4201"/>
          <ac:spMkLst>
            <pc:docMk/>
            <pc:sldMk cId="509033882" sldId="305"/>
            <ac:spMk id="5" creationId="{284D54D6-4CE3-AABB-4011-B3FBAECAB28C}"/>
          </ac:spMkLst>
        </pc:spChg>
        <pc:spChg chg="add del">
          <ac:chgData name="Hashimoto, Chie / 橋本　知依" userId="d974ff01-1f92-419a-ba7c-6fd3fb8463af" providerId="ADAL" clId="{89A195EF-6ED5-4CF6-A9D2-4B2930CA5704}" dt="2024-05-27T01:58:33.700" v="3918" actId="22"/>
          <ac:spMkLst>
            <pc:docMk/>
            <pc:sldMk cId="509033882" sldId="305"/>
            <ac:spMk id="5" creationId="{F58604B3-3CCF-35B5-5402-E0D5B5CB611D}"/>
          </ac:spMkLst>
        </pc:spChg>
        <pc:spChg chg="mod">
          <ac:chgData name="Hashimoto, Chie / 橋本　知依" userId="d974ff01-1f92-419a-ba7c-6fd3fb8463af" providerId="ADAL" clId="{89A195EF-6ED5-4CF6-A9D2-4B2930CA5704}" dt="2024-05-16T05:32:20.813" v="15" actId="20577"/>
          <ac:spMkLst>
            <pc:docMk/>
            <pc:sldMk cId="509033882" sldId="305"/>
            <ac:spMk id="6" creationId="{531B4B9D-12EA-4BC5-4859-8E23CDDB1A22}"/>
          </ac:spMkLst>
        </pc:spChg>
        <pc:graphicFrameChg chg="mod modGraphic">
          <ac:chgData name="Hashimoto, Chie / 橋本　知依" userId="d974ff01-1f92-419a-ba7c-6fd3fb8463af" providerId="ADAL" clId="{89A195EF-6ED5-4CF6-A9D2-4B2930CA5704}" dt="2024-05-27T02:00:39.655" v="3944" actId="20577"/>
          <ac:graphicFrameMkLst>
            <pc:docMk/>
            <pc:sldMk cId="509033882" sldId="305"/>
            <ac:graphicFrameMk id="7" creationId="{3774537A-4E85-129E-D5F4-4CBB93CF43D9}"/>
          </ac:graphicFrameMkLst>
        </pc:graphicFrameChg>
      </pc:sldChg>
      <pc:sldChg chg="modSp add mod">
        <pc:chgData name="Hashimoto, Chie / 橋本　知依" userId="d974ff01-1f92-419a-ba7c-6fd3fb8463af" providerId="ADAL" clId="{89A195EF-6ED5-4CF6-A9D2-4B2930CA5704}" dt="2024-05-28T01:19:06.097" v="4199" actId="21"/>
        <pc:sldMkLst>
          <pc:docMk/>
          <pc:sldMk cId="736235912" sldId="342"/>
        </pc:sldMkLst>
        <pc:graphicFrameChg chg="mod modGraphic">
          <ac:chgData name="Hashimoto, Chie / 橋本　知依" userId="d974ff01-1f92-419a-ba7c-6fd3fb8463af" providerId="ADAL" clId="{89A195EF-6ED5-4CF6-A9D2-4B2930CA5704}" dt="2024-05-28T01:19:06.097" v="4199" actId="21"/>
          <ac:graphicFrameMkLst>
            <pc:docMk/>
            <pc:sldMk cId="736235912" sldId="342"/>
            <ac:graphicFrameMk id="8" creationId="{07219AAD-97A6-3628-5ADC-E4FDDF648FDB}"/>
          </ac:graphicFrameMkLst>
        </pc:graphicFrameChg>
      </pc:sldChg>
      <pc:sldChg chg="delSp del mod">
        <pc:chgData name="Hashimoto, Chie / 橋本　知依" userId="d974ff01-1f92-419a-ba7c-6fd3fb8463af" providerId="ADAL" clId="{89A195EF-6ED5-4CF6-A9D2-4B2930CA5704}" dt="2024-05-20T11:34:22.711" v="2770" actId="47"/>
        <pc:sldMkLst>
          <pc:docMk/>
          <pc:sldMk cId="2738866523" sldId="343"/>
        </pc:sldMkLst>
        <pc:spChg chg="del">
          <ac:chgData name="Hashimoto, Chie / 橋本　知依" userId="d974ff01-1f92-419a-ba7c-6fd3fb8463af" providerId="ADAL" clId="{89A195EF-6ED5-4CF6-A9D2-4B2930CA5704}" dt="2024-05-16T06:09:30.390" v="36" actId="478"/>
          <ac:spMkLst>
            <pc:docMk/>
            <pc:sldMk cId="2738866523" sldId="343"/>
            <ac:spMk id="9" creationId="{FFA5E1AB-3D11-064F-D1E9-DA2D4D6F50F4}"/>
          </ac:spMkLst>
        </pc:spChg>
        <pc:spChg chg="del">
          <ac:chgData name="Hashimoto, Chie / 橋本　知依" userId="d974ff01-1f92-419a-ba7c-6fd3fb8463af" providerId="ADAL" clId="{89A195EF-6ED5-4CF6-A9D2-4B2930CA5704}" dt="2024-05-16T06:09:31.750" v="37" actId="478"/>
          <ac:spMkLst>
            <pc:docMk/>
            <pc:sldMk cId="2738866523" sldId="343"/>
            <ac:spMk id="10" creationId="{6ECE938A-0766-66A9-1E54-2CEF08A09955}"/>
          </ac:spMkLst>
        </pc:spChg>
        <pc:spChg chg="del">
          <ac:chgData name="Hashimoto, Chie / 橋本　知依" userId="d974ff01-1f92-419a-ba7c-6fd3fb8463af" providerId="ADAL" clId="{89A195EF-6ED5-4CF6-A9D2-4B2930CA5704}" dt="2024-05-16T06:09:32.834" v="38" actId="478"/>
          <ac:spMkLst>
            <pc:docMk/>
            <pc:sldMk cId="2738866523" sldId="343"/>
            <ac:spMk id="14" creationId="{7C874C93-2666-6D52-0820-170678106CFF}"/>
          </ac:spMkLst>
        </pc:spChg>
        <pc:picChg chg="del">
          <ac:chgData name="Hashimoto, Chie / 橋本　知依" userId="d974ff01-1f92-419a-ba7c-6fd3fb8463af" providerId="ADAL" clId="{89A195EF-6ED5-4CF6-A9D2-4B2930CA5704}" dt="2024-05-16T05:45:08.359" v="26" actId="478"/>
          <ac:picMkLst>
            <pc:docMk/>
            <pc:sldMk cId="2738866523" sldId="343"/>
            <ac:picMk id="3" creationId="{8018F944-9C14-C478-F6E5-2EA45A0640DE}"/>
          </ac:picMkLst>
        </pc:picChg>
        <pc:picChg chg="del">
          <ac:chgData name="Hashimoto, Chie / 橋本　知依" userId="d974ff01-1f92-419a-ba7c-6fd3fb8463af" providerId="ADAL" clId="{89A195EF-6ED5-4CF6-A9D2-4B2930CA5704}" dt="2024-05-16T05:45:08.821" v="27" actId="478"/>
          <ac:picMkLst>
            <pc:docMk/>
            <pc:sldMk cId="2738866523" sldId="343"/>
            <ac:picMk id="5" creationId="{4226984B-BCBE-09C5-9DC9-3101FCEF835F}"/>
          </ac:picMkLst>
        </pc:picChg>
        <pc:picChg chg="del">
          <ac:chgData name="Hashimoto, Chie / 橋本　知依" userId="d974ff01-1f92-419a-ba7c-6fd3fb8463af" providerId="ADAL" clId="{89A195EF-6ED5-4CF6-A9D2-4B2930CA5704}" dt="2024-05-16T06:05:58.937" v="35" actId="478"/>
          <ac:picMkLst>
            <pc:docMk/>
            <pc:sldMk cId="2738866523" sldId="343"/>
            <ac:picMk id="7" creationId="{C292F743-6FF2-8F15-CED2-A2227520D703}"/>
          </ac:picMkLst>
        </pc:picChg>
      </pc:sldChg>
      <pc:sldChg chg="addSp delSp modSp add mod">
        <pc:chgData name="Hashimoto, Chie / 橋本　知依" userId="d974ff01-1f92-419a-ba7c-6fd3fb8463af" providerId="ADAL" clId="{89A195EF-6ED5-4CF6-A9D2-4B2930CA5704}" dt="2024-05-28T04:23:00.187" v="4454" actId="20577"/>
        <pc:sldMkLst>
          <pc:docMk/>
          <pc:sldMk cId="2695599913" sldId="344"/>
        </pc:sldMkLst>
        <pc:spChg chg="add mod">
          <ac:chgData name="Hashimoto, Chie / 橋本　知依" userId="d974ff01-1f92-419a-ba7c-6fd3fb8463af" providerId="ADAL" clId="{89A195EF-6ED5-4CF6-A9D2-4B2930CA5704}" dt="2024-05-20T11:37:56.657" v="2773" actId="1076"/>
          <ac:spMkLst>
            <pc:docMk/>
            <pc:sldMk cId="2695599913" sldId="344"/>
            <ac:spMk id="2" creationId="{3E36048C-379E-5BB9-00FD-3A9FF12FB041}"/>
          </ac:spMkLst>
        </pc:spChg>
        <pc:spChg chg="add mod ord">
          <ac:chgData name="Hashimoto, Chie / 橋本　知依" userId="d974ff01-1f92-419a-ba7c-6fd3fb8463af" providerId="ADAL" clId="{89A195EF-6ED5-4CF6-A9D2-4B2930CA5704}" dt="2024-05-27T01:16:26.017" v="3032" actId="1076"/>
          <ac:spMkLst>
            <pc:docMk/>
            <pc:sldMk cId="2695599913" sldId="344"/>
            <ac:spMk id="10" creationId="{17A12058-D229-BDA8-5611-BCD2C028C871}"/>
          </ac:spMkLst>
        </pc:spChg>
        <pc:spChg chg="mod">
          <ac:chgData name="Hashimoto, Chie / 橋本　知依" userId="d974ff01-1f92-419a-ba7c-6fd3fb8463af" providerId="ADAL" clId="{89A195EF-6ED5-4CF6-A9D2-4B2930CA5704}" dt="2024-05-27T01:17:24.817" v="3044" actId="14100"/>
          <ac:spMkLst>
            <pc:docMk/>
            <pc:sldMk cId="2695599913" sldId="344"/>
            <ac:spMk id="12" creationId="{18CD77C7-1C58-270F-1E1E-923758552704}"/>
          </ac:spMkLst>
        </pc:spChg>
        <pc:spChg chg="mod">
          <ac:chgData name="Hashimoto, Chie / 橋本　知依" userId="d974ff01-1f92-419a-ba7c-6fd3fb8463af" providerId="ADAL" clId="{89A195EF-6ED5-4CF6-A9D2-4B2930CA5704}" dt="2024-05-27T03:22:42.563" v="4183" actId="1076"/>
          <ac:spMkLst>
            <pc:docMk/>
            <pc:sldMk cId="2695599913" sldId="344"/>
            <ac:spMk id="13" creationId="{825C33F6-D90A-7179-0A63-F3985F57E3DD}"/>
          </ac:spMkLst>
        </pc:spChg>
        <pc:spChg chg="mod">
          <ac:chgData name="Hashimoto, Chie / 橋本　知依" userId="d974ff01-1f92-419a-ba7c-6fd3fb8463af" providerId="ADAL" clId="{89A195EF-6ED5-4CF6-A9D2-4B2930CA5704}" dt="2024-05-27T01:14:53.743" v="3025" actId="20577"/>
          <ac:spMkLst>
            <pc:docMk/>
            <pc:sldMk cId="2695599913" sldId="344"/>
            <ac:spMk id="19" creationId="{C2ADAC5D-B46F-AB15-87BD-C527C6B2922D}"/>
          </ac:spMkLst>
        </pc:spChg>
        <pc:spChg chg="add mod">
          <ac:chgData name="Hashimoto, Chie / 橋本　知依" userId="d974ff01-1f92-419a-ba7c-6fd3fb8463af" providerId="ADAL" clId="{89A195EF-6ED5-4CF6-A9D2-4B2930CA5704}" dt="2024-05-27T01:22:51.093" v="3147" actId="1076"/>
          <ac:spMkLst>
            <pc:docMk/>
            <pc:sldMk cId="2695599913" sldId="344"/>
            <ac:spMk id="22" creationId="{CF7AE581-94CB-4964-4098-2FDD55927DA6}"/>
          </ac:spMkLst>
        </pc:spChg>
        <pc:spChg chg="add mod">
          <ac:chgData name="Hashimoto, Chie / 橋本　知依" userId="d974ff01-1f92-419a-ba7c-6fd3fb8463af" providerId="ADAL" clId="{89A195EF-6ED5-4CF6-A9D2-4B2930CA5704}" dt="2024-05-27T01:22:51.747" v="3148"/>
          <ac:spMkLst>
            <pc:docMk/>
            <pc:sldMk cId="2695599913" sldId="344"/>
            <ac:spMk id="30" creationId="{B09E2A5F-2E8A-AAF8-E13C-5CE3CD162F16}"/>
          </ac:spMkLst>
        </pc:spChg>
        <pc:grpChg chg="add del mod">
          <ac:chgData name="Hashimoto, Chie / 橋本　知依" userId="d974ff01-1f92-419a-ba7c-6fd3fb8463af" providerId="ADAL" clId="{89A195EF-6ED5-4CF6-A9D2-4B2930CA5704}" dt="2024-05-27T03:00:46.401" v="4160" actId="1076"/>
          <ac:grpSpMkLst>
            <pc:docMk/>
            <pc:sldMk cId="2695599913" sldId="344"/>
            <ac:grpSpMk id="18" creationId="{377BA1F0-93B4-945D-C715-30A9FE89C9C8}"/>
          </ac:grpSpMkLst>
        </pc:grpChg>
        <pc:graphicFrameChg chg="mod ord modGraphic">
          <ac:chgData name="Hashimoto, Chie / 橋本　知依" userId="d974ff01-1f92-419a-ba7c-6fd3fb8463af" providerId="ADAL" clId="{89A195EF-6ED5-4CF6-A9D2-4B2930CA5704}" dt="2024-05-28T04:23:00.187" v="4454" actId="20577"/>
          <ac:graphicFrameMkLst>
            <pc:docMk/>
            <pc:sldMk cId="2695599913" sldId="344"/>
            <ac:graphicFrameMk id="8" creationId="{07219AAD-97A6-3628-5ADC-E4FDDF648FDB}"/>
          </ac:graphicFrameMkLst>
        </pc:graphicFrameChg>
        <pc:picChg chg="add del mod modCrop">
          <ac:chgData name="Hashimoto, Chie / 橋本　知依" userId="d974ff01-1f92-419a-ba7c-6fd3fb8463af" providerId="ADAL" clId="{89A195EF-6ED5-4CF6-A9D2-4B2930CA5704}" dt="2024-05-27T01:16:23.185" v="3031" actId="478"/>
          <ac:picMkLst>
            <pc:docMk/>
            <pc:sldMk cId="2695599913" sldId="344"/>
            <ac:picMk id="4" creationId="{664C3090-174C-7201-BBDE-44489BDFF33E}"/>
          </ac:picMkLst>
        </pc:picChg>
        <pc:picChg chg="add del">
          <ac:chgData name="Hashimoto, Chie / 橋本　知依" userId="d974ff01-1f92-419a-ba7c-6fd3fb8463af" providerId="ADAL" clId="{89A195EF-6ED5-4CF6-A9D2-4B2930CA5704}" dt="2024-05-20T11:40:39.015" v="2780" actId="22"/>
          <ac:picMkLst>
            <pc:docMk/>
            <pc:sldMk cId="2695599913" sldId="344"/>
            <ac:picMk id="7" creationId="{2B2B78E7-86E6-5520-3FBE-1FE45E415890}"/>
          </ac:picMkLst>
        </pc:picChg>
        <pc:picChg chg="del">
          <ac:chgData name="Hashimoto, Chie / 橋本　知依" userId="d974ff01-1f92-419a-ba7c-6fd3fb8463af" providerId="ADAL" clId="{89A195EF-6ED5-4CF6-A9D2-4B2930CA5704}" dt="2024-05-20T11:43:36.304" v="2798" actId="478"/>
          <ac:picMkLst>
            <pc:docMk/>
            <pc:sldMk cId="2695599913" sldId="344"/>
            <ac:picMk id="11" creationId="{4936138A-1FDE-6AC9-FE11-3121F206774C}"/>
          </ac:picMkLst>
        </pc:picChg>
        <pc:picChg chg="add del mod ord modCrop">
          <ac:chgData name="Hashimoto, Chie / 橋本　知依" userId="d974ff01-1f92-419a-ba7c-6fd3fb8463af" providerId="ADAL" clId="{89A195EF-6ED5-4CF6-A9D2-4B2930CA5704}" dt="2024-05-27T01:17:11.392" v="3041" actId="478"/>
          <ac:picMkLst>
            <pc:docMk/>
            <pc:sldMk cId="2695599913" sldId="344"/>
            <ac:picMk id="16" creationId="{B9EF05F4-891B-420C-48E1-B2398B8C991A}"/>
          </ac:picMkLst>
        </pc:picChg>
        <pc:picChg chg="add mod">
          <ac:chgData name="Hashimoto, Chie / 橋本　知依" userId="d974ff01-1f92-419a-ba7c-6fd3fb8463af" providerId="ADAL" clId="{89A195EF-6ED5-4CF6-A9D2-4B2930CA5704}" dt="2024-05-27T01:16:17.518" v="3029" actId="14100"/>
          <ac:picMkLst>
            <pc:docMk/>
            <pc:sldMk cId="2695599913" sldId="344"/>
            <ac:picMk id="24" creationId="{59F7F5E7-23C8-26B5-F9E0-7F4809AF595E}"/>
          </ac:picMkLst>
        </pc:picChg>
        <pc:picChg chg="add mod ord modCrop">
          <ac:chgData name="Hashimoto, Chie / 橋本　知依" userId="d974ff01-1f92-419a-ba7c-6fd3fb8463af" providerId="ADAL" clId="{89A195EF-6ED5-4CF6-A9D2-4B2930CA5704}" dt="2024-05-27T01:17:07.577" v="3039" actId="167"/>
          <ac:picMkLst>
            <pc:docMk/>
            <pc:sldMk cId="2695599913" sldId="344"/>
            <ac:picMk id="26" creationId="{94693BEE-F7D7-295F-8956-BC2591DE5F32}"/>
          </ac:picMkLst>
        </pc:picChg>
        <pc:cxnChg chg="mod">
          <ac:chgData name="Hashimoto, Chie / 橋本　知依" userId="d974ff01-1f92-419a-ba7c-6fd3fb8463af" providerId="ADAL" clId="{89A195EF-6ED5-4CF6-A9D2-4B2930CA5704}" dt="2024-05-27T03:22:42.563" v="4183" actId="1076"/>
          <ac:cxnSpMkLst>
            <pc:docMk/>
            <pc:sldMk cId="2695599913" sldId="344"/>
            <ac:cxnSpMk id="14" creationId="{21364B7E-3A4D-969D-7BB3-09A4C5F8AB55}"/>
          </ac:cxnSpMkLst>
        </pc:cxnChg>
      </pc:sldChg>
      <pc:sldChg chg="del">
        <pc:chgData name="Hashimoto, Chie / 橋本　知依" userId="d974ff01-1f92-419a-ba7c-6fd3fb8463af" providerId="ADAL" clId="{89A195EF-6ED5-4CF6-A9D2-4B2930CA5704}" dt="2024-05-20T11:34:22.711" v="2770" actId="47"/>
        <pc:sldMkLst>
          <pc:docMk/>
          <pc:sldMk cId="4019641770" sldId="345"/>
        </pc:sldMkLst>
      </pc:sldChg>
      <pc:sldChg chg="addSp delSp modSp add mod">
        <pc:chgData name="Hashimoto, Chie / 橋本　知依" userId="d974ff01-1f92-419a-ba7c-6fd3fb8463af" providerId="ADAL" clId="{89A195EF-6ED5-4CF6-A9D2-4B2930CA5704}" dt="2024-05-28T04:23:04.912" v="4458" actId="20577"/>
        <pc:sldMkLst>
          <pc:docMk/>
          <pc:sldMk cId="338435638" sldId="346"/>
        </pc:sldMkLst>
        <pc:spChg chg="add del mod">
          <ac:chgData name="Hashimoto, Chie / 橋本　知依" userId="d974ff01-1f92-419a-ba7c-6fd3fb8463af" providerId="ADAL" clId="{89A195EF-6ED5-4CF6-A9D2-4B2930CA5704}" dt="2024-05-20T09:41:10.277" v="336" actId="47"/>
          <ac:spMkLst>
            <pc:docMk/>
            <pc:sldMk cId="338435638" sldId="346"/>
            <ac:spMk id="5" creationId="{154DD393-9C60-473A-F312-4FC09A435E35}"/>
          </ac:spMkLst>
        </pc:spChg>
        <pc:spChg chg="mod">
          <ac:chgData name="Hashimoto, Chie / 橋本　知依" userId="d974ff01-1f92-419a-ba7c-6fd3fb8463af" providerId="ADAL" clId="{89A195EF-6ED5-4CF6-A9D2-4B2930CA5704}" dt="2024-05-20T09:41:31.460" v="345" actId="14100"/>
          <ac:spMkLst>
            <pc:docMk/>
            <pc:sldMk cId="338435638" sldId="346"/>
            <ac:spMk id="9" creationId="{796DA520-1AAE-CD2A-879D-6DC44C2E355E}"/>
          </ac:spMkLst>
        </pc:spChg>
        <pc:spChg chg="mod">
          <ac:chgData name="Hashimoto, Chie / 橋本　知依" userId="d974ff01-1f92-419a-ba7c-6fd3fb8463af" providerId="ADAL" clId="{89A195EF-6ED5-4CF6-A9D2-4B2930CA5704}" dt="2024-05-20T09:41:36.396" v="347" actId="14100"/>
          <ac:spMkLst>
            <pc:docMk/>
            <pc:sldMk cId="338435638" sldId="346"/>
            <ac:spMk id="11" creationId="{82DB4218-80DA-C969-FA4F-37B8ACBE3B98}"/>
          </ac:spMkLst>
        </pc:spChg>
        <pc:spChg chg="mod">
          <ac:chgData name="Hashimoto, Chie / 橋本　知依" userId="d974ff01-1f92-419a-ba7c-6fd3fb8463af" providerId="ADAL" clId="{89A195EF-6ED5-4CF6-A9D2-4B2930CA5704}" dt="2024-05-20T09:41:39.851" v="348" actId="1076"/>
          <ac:spMkLst>
            <pc:docMk/>
            <pc:sldMk cId="338435638" sldId="346"/>
            <ac:spMk id="15" creationId="{469431A0-C067-A3B4-9F0B-52C8413EAB31}"/>
          </ac:spMkLst>
        </pc:spChg>
        <pc:spChg chg="mod">
          <ac:chgData name="Hashimoto, Chie / 橋本　知依" userId="d974ff01-1f92-419a-ba7c-6fd3fb8463af" providerId="ADAL" clId="{89A195EF-6ED5-4CF6-A9D2-4B2930CA5704}" dt="2024-05-20T09:41:43.835" v="349" actId="1076"/>
          <ac:spMkLst>
            <pc:docMk/>
            <pc:sldMk cId="338435638" sldId="346"/>
            <ac:spMk id="16" creationId="{9D80AFA9-BF43-0B41-F9BD-C4676F9C369B}"/>
          </ac:spMkLst>
        </pc:spChg>
        <pc:graphicFrameChg chg="ord modGraphic">
          <ac:chgData name="Hashimoto, Chie / 橋本　知依" userId="d974ff01-1f92-419a-ba7c-6fd3fb8463af" providerId="ADAL" clId="{89A195EF-6ED5-4CF6-A9D2-4B2930CA5704}" dt="2024-05-28T04:23:04.912" v="4458" actId="20577"/>
          <ac:graphicFrameMkLst>
            <pc:docMk/>
            <pc:sldMk cId="338435638" sldId="346"/>
            <ac:graphicFrameMk id="8" creationId="{07219AAD-97A6-3628-5ADC-E4FDDF648FDB}"/>
          </ac:graphicFrameMkLst>
        </pc:graphicFrameChg>
        <pc:picChg chg="add mod ord modCrop">
          <ac:chgData name="Hashimoto, Chie / 橋本　知依" userId="d974ff01-1f92-419a-ba7c-6fd3fb8463af" providerId="ADAL" clId="{89A195EF-6ED5-4CF6-A9D2-4B2930CA5704}" dt="2024-05-20T09:41:21.489" v="342" actId="167"/>
          <ac:picMkLst>
            <pc:docMk/>
            <pc:sldMk cId="338435638" sldId="346"/>
            <ac:picMk id="4" creationId="{0751A3CE-01BA-3F2E-1BF1-EE43885B63F3}"/>
          </ac:picMkLst>
        </pc:picChg>
        <pc:picChg chg="del">
          <ac:chgData name="Hashimoto, Chie / 橋本　知依" userId="d974ff01-1f92-419a-ba7c-6fd3fb8463af" providerId="ADAL" clId="{89A195EF-6ED5-4CF6-A9D2-4B2930CA5704}" dt="2024-05-20T09:41:27.226" v="344" actId="478"/>
          <ac:picMkLst>
            <pc:docMk/>
            <pc:sldMk cId="338435638" sldId="346"/>
            <ac:picMk id="7" creationId="{64B7FD4B-3CB6-6981-B120-36BF1DF658D9}"/>
          </ac:picMkLst>
        </pc:picChg>
        <pc:cxnChg chg="mod">
          <ac:chgData name="Hashimoto, Chie / 橋本　知依" userId="d974ff01-1f92-419a-ba7c-6fd3fb8463af" providerId="ADAL" clId="{89A195EF-6ED5-4CF6-A9D2-4B2930CA5704}" dt="2024-05-20T09:41:36.396" v="347" actId="14100"/>
          <ac:cxnSpMkLst>
            <pc:docMk/>
            <pc:sldMk cId="338435638" sldId="346"/>
            <ac:cxnSpMk id="10" creationId="{C562A856-16C9-1A09-3577-8C12F5CC6922}"/>
          </ac:cxnSpMkLst>
        </pc:cxnChg>
      </pc:sldChg>
      <pc:sldChg chg="addSp delSp modSp add mod">
        <pc:chgData name="Hashimoto, Chie / 橋本　知依" userId="d974ff01-1f92-419a-ba7c-6fd3fb8463af" providerId="ADAL" clId="{89A195EF-6ED5-4CF6-A9D2-4B2930CA5704}" dt="2024-05-28T04:23:02.608" v="4456" actId="20577"/>
        <pc:sldMkLst>
          <pc:docMk/>
          <pc:sldMk cId="3615076647" sldId="347"/>
        </pc:sldMkLst>
        <pc:spChg chg="del mod">
          <ac:chgData name="Hashimoto, Chie / 橋本　知依" userId="d974ff01-1f92-419a-ba7c-6fd3fb8463af" providerId="ADAL" clId="{89A195EF-6ED5-4CF6-A9D2-4B2930CA5704}" dt="2024-05-28T04:22:32.681" v="4441" actId="21"/>
          <ac:spMkLst>
            <pc:docMk/>
            <pc:sldMk cId="3615076647" sldId="347"/>
            <ac:spMk id="30" creationId="{5F3C50DA-D198-9E8D-FA91-A060116C3E5A}"/>
          </ac:spMkLst>
        </pc:spChg>
        <pc:spChg chg="del">
          <ac:chgData name="Hashimoto, Chie / 橋本　知依" userId="d974ff01-1f92-419a-ba7c-6fd3fb8463af" providerId="ADAL" clId="{89A195EF-6ED5-4CF6-A9D2-4B2930CA5704}" dt="2024-05-28T04:22:32.681" v="4441" actId="21"/>
          <ac:spMkLst>
            <pc:docMk/>
            <pc:sldMk cId="3615076647" sldId="347"/>
            <ac:spMk id="31" creationId="{73D18D78-E401-C22C-7788-6CEB545FA23B}"/>
          </ac:spMkLst>
        </pc:spChg>
        <pc:spChg chg="del">
          <ac:chgData name="Hashimoto, Chie / 橋本　知依" userId="d974ff01-1f92-419a-ba7c-6fd3fb8463af" providerId="ADAL" clId="{89A195EF-6ED5-4CF6-A9D2-4B2930CA5704}" dt="2024-05-28T04:22:32.681" v="4441" actId="21"/>
          <ac:spMkLst>
            <pc:docMk/>
            <pc:sldMk cId="3615076647" sldId="347"/>
            <ac:spMk id="34" creationId="{33C77DFC-5F15-DC41-C43A-623A5615EE9A}"/>
          </ac:spMkLst>
        </pc:spChg>
        <pc:spChg chg="mod">
          <ac:chgData name="Hashimoto, Chie / 橋本　知依" userId="d974ff01-1f92-419a-ba7c-6fd3fb8463af" providerId="ADAL" clId="{89A195EF-6ED5-4CF6-A9D2-4B2930CA5704}" dt="2024-05-28T04:22:30.006" v="4440" actId="164"/>
          <ac:spMkLst>
            <pc:docMk/>
            <pc:sldMk cId="3615076647" sldId="347"/>
            <ac:spMk id="35" creationId="{CEA7CBA1-1120-B2D8-C501-F13DADAFCF35}"/>
          </ac:spMkLst>
        </pc:spChg>
        <pc:spChg chg="mod">
          <ac:chgData name="Hashimoto, Chie / 橋本　知依" userId="d974ff01-1f92-419a-ba7c-6fd3fb8463af" providerId="ADAL" clId="{89A195EF-6ED5-4CF6-A9D2-4B2930CA5704}" dt="2024-05-28T04:22:30.006" v="4440" actId="164"/>
          <ac:spMkLst>
            <pc:docMk/>
            <pc:sldMk cId="3615076647" sldId="347"/>
            <ac:spMk id="36" creationId="{CA96974C-A722-E073-1799-2AF7FC42501D}"/>
          </ac:spMkLst>
        </pc:spChg>
        <pc:grpChg chg="add del mod">
          <ac:chgData name="Hashimoto, Chie / 橋本　知依" userId="d974ff01-1f92-419a-ba7c-6fd3fb8463af" providerId="ADAL" clId="{89A195EF-6ED5-4CF6-A9D2-4B2930CA5704}" dt="2024-05-28T04:22:32.681" v="4441" actId="21"/>
          <ac:grpSpMkLst>
            <pc:docMk/>
            <pc:sldMk cId="3615076647" sldId="347"/>
            <ac:grpSpMk id="2" creationId="{8B8CC0D4-69CE-D39A-9464-8099568F2ED4}"/>
          </ac:grpSpMkLst>
        </pc:grpChg>
        <pc:graphicFrameChg chg="mod ord modGraphic">
          <ac:chgData name="Hashimoto, Chie / 橋本　知依" userId="d974ff01-1f92-419a-ba7c-6fd3fb8463af" providerId="ADAL" clId="{89A195EF-6ED5-4CF6-A9D2-4B2930CA5704}" dt="2024-05-28T04:23:02.608" v="4456" actId="20577"/>
          <ac:graphicFrameMkLst>
            <pc:docMk/>
            <pc:sldMk cId="3615076647" sldId="347"/>
            <ac:graphicFrameMk id="8" creationId="{07219AAD-97A6-3628-5ADC-E4FDDF648FDB}"/>
          </ac:graphicFrameMkLst>
        </pc:graphicFrameChg>
        <pc:picChg chg="add mod ord">
          <ac:chgData name="Hashimoto, Chie / 橋本　知依" userId="d974ff01-1f92-419a-ba7c-6fd3fb8463af" providerId="ADAL" clId="{89A195EF-6ED5-4CF6-A9D2-4B2930CA5704}" dt="2024-05-28T04:22:30.006" v="4440" actId="164"/>
          <ac:picMkLst>
            <pc:docMk/>
            <pc:sldMk cId="3615076647" sldId="347"/>
            <ac:picMk id="5" creationId="{487FE91A-4169-5A71-245C-A0C20988FE54}"/>
          </ac:picMkLst>
        </pc:picChg>
        <pc:picChg chg="del">
          <ac:chgData name="Hashimoto, Chie / 橋本　知依" userId="d974ff01-1f92-419a-ba7c-6fd3fb8463af" providerId="ADAL" clId="{89A195EF-6ED5-4CF6-A9D2-4B2930CA5704}" dt="2024-05-27T02:53:23.743" v="4101" actId="478"/>
          <ac:picMkLst>
            <pc:docMk/>
            <pc:sldMk cId="3615076647" sldId="347"/>
            <ac:picMk id="33" creationId="{4A0F0E04-FE92-416F-510C-A638D8D3DE2E}"/>
          </ac:picMkLst>
        </pc:picChg>
        <pc:cxnChg chg="mod">
          <ac:chgData name="Hashimoto, Chie / 橋本　知依" userId="d974ff01-1f92-419a-ba7c-6fd3fb8463af" providerId="ADAL" clId="{89A195EF-6ED5-4CF6-A9D2-4B2930CA5704}" dt="2024-05-28T04:22:32.681" v="4441" actId="21"/>
          <ac:cxnSpMkLst>
            <pc:docMk/>
            <pc:sldMk cId="3615076647" sldId="347"/>
            <ac:cxnSpMk id="37" creationId="{14E8A35B-67AF-4996-9F6D-C8B544B36DC0}"/>
          </ac:cxnSpMkLst>
        </pc:cxnChg>
      </pc:sldChg>
      <pc:sldChg chg="modSp del mod">
        <pc:chgData name="Hashimoto, Chie / 橋本　知依" userId="d974ff01-1f92-419a-ba7c-6fd3fb8463af" providerId="ADAL" clId="{89A195EF-6ED5-4CF6-A9D2-4B2930CA5704}" dt="2024-05-20T11:34:22.711" v="2770" actId="47"/>
        <pc:sldMkLst>
          <pc:docMk/>
          <pc:sldMk cId="3496376620" sldId="348"/>
        </pc:sldMkLst>
        <pc:graphicFrameChg chg="modGraphic">
          <ac:chgData name="Hashimoto, Chie / 橋本　知依" userId="d974ff01-1f92-419a-ba7c-6fd3fb8463af" providerId="ADAL" clId="{89A195EF-6ED5-4CF6-A9D2-4B2930CA5704}" dt="2024-05-17T05:29:49.065" v="45" actId="20577"/>
          <ac:graphicFrameMkLst>
            <pc:docMk/>
            <pc:sldMk cId="3496376620" sldId="348"/>
            <ac:graphicFrameMk id="8" creationId="{07219AAD-97A6-3628-5ADC-E4FDDF648FDB}"/>
          </ac:graphicFrameMkLst>
        </pc:graphicFrameChg>
      </pc:sldChg>
      <pc:sldChg chg="del">
        <pc:chgData name="Hashimoto, Chie / 橋本　知依" userId="d974ff01-1f92-419a-ba7c-6fd3fb8463af" providerId="ADAL" clId="{89A195EF-6ED5-4CF6-A9D2-4B2930CA5704}" dt="2024-05-16T05:45:05.399" v="25" actId="47"/>
        <pc:sldMkLst>
          <pc:docMk/>
          <pc:sldMk cId="2617213752" sldId="2146847928"/>
        </pc:sldMkLst>
      </pc:sldChg>
      <pc:sldChg chg="delSp modSp del mod">
        <pc:chgData name="Hashimoto, Chie / 橋本　知依" userId="d974ff01-1f92-419a-ba7c-6fd3fb8463af" providerId="ADAL" clId="{89A195EF-6ED5-4CF6-A9D2-4B2930CA5704}" dt="2024-05-20T11:34:22.711" v="2770" actId="47"/>
        <pc:sldMkLst>
          <pc:docMk/>
          <pc:sldMk cId="1021387405" sldId="2146847929"/>
        </pc:sldMkLst>
        <pc:spChg chg="del">
          <ac:chgData name="Hashimoto, Chie / 橋本　知依" userId="d974ff01-1f92-419a-ba7c-6fd3fb8463af" providerId="ADAL" clId="{89A195EF-6ED5-4CF6-A9D2-4B2930CA5704}" dt="2024-05-16T05:36:03.749" v="20" actId="478"/>
          <ac:spMkLst>
            <pc:docMk/>
            <pc:sldMk cId="1021387405" sldId="2146847929"/>
            <ac:spMk id="18" creationId="{3211CBBB-B099-B756-9CE5-48FDBDEE1E40}"/>
          </ac:spMkLst>
        </pc:spChg>
        <pc:spChg chg="del">
          <ac:chgData name="Hashimoto, Chie / 橋本　知依" userId="d974ff01-1f92-419a-ba7c-6fd3fb8463af" providerId="ADAL" clId="{89A195EF-6ED5-4CF6-A9D2-4B2930CA5704}" dt="2024-05-16T05:36:03.749" v="20" actId="478"/>
          <ac:spMkLst>
            <pc:docMk/>
            <pc:sldMk cId="1021387405" sldId="2146847929"/>
            <ac:spMk id="19" creationId="{D53997D8-0E9A-E40C-DD35-4012002EC161}"/>
          </ac:spMkLst>
        </pc:spChg>
        <pc:spChg chg="del">
          <ac:chgData name="Hashimoto, Chie / 橋本　知依" userId="d974ff01-1f92-419a-ba7c-6fd3fb8463af" providerId="ADAL" clId="{89A195EF-6ED5-4CF6-A9D2-4B2930CA5704}" dt="2024-05-16T05:36:03.749" v="20" actId="478"/>
          <ac:spMkLst>
            <pc:docMk/>
            <pc:sldMk cId="1021387405" sldId="2146847929"/>
            <ac:spMk id="20" creationId="{A4F16893-ED5D-4472-39C0-73B83433D445}"/>
          </ac:spMkLst>
        </pc:spChg>
        <pc:spChg chg="del">
          <ac:chgData name="Hashimoto, Chie / 橋本　知依" userId="d974ff01-1f92-419a-ba7c-6fd3fb8463af" providerId="ADAL" clId="{89A195EF-6ED5-4CF6-A9D2-4B2930CA5704}" dt="2024-05-16T05:36:05.689" v="21" actId="478"/>
          <ac:spMkLst>
            <pc:docMk/>
            <pc:sldMk cId="1021387405" sldId="2146847929"/>
            <ac:spMk id="25" creationId="{D218C078-64DD-469C-70B9-7A5D713AFE78}"/>
          </ac:spMkLst>
        </pc:spChg>
        <pc:grpChg chg="del">
          <ac:chgData name="Hashimoto, Chie / 橋本　知依" userId="d974ff01-1f92-419a-ba7c-6fd3fb8463af" providerId="ADAL" clId="{89A195EF-6ED5-4CF6-A9D2-4B2930CA5704}" dt="2024-05-16T05:35:55.593" v="17" actId="478"/>
          <ac:grpSpMkLst>
            <pc:docMk/>
            <pc:sldMk cId="1021387405" sldId="2146847929"/>
            <ac:grpSpMk id="15" creationId="{43D529A9-CBBA-EDAF-9484-3E5AC7B0A29E}"/>
          </ac:grpSpMkLst>
        </pc:grpChg>
        <pc:graphicFrameChg chg="mod modGraphic">
          <ac:chgData name="Hashimoto, Chie / 橋本　知依" userId="d974ff01-1f92-419a-ba7c-6fd3fb8463af" providerId="ADAL" clId="{89A195EF-6ED5-4CF6-A9D2-4B2930CA5704}" dt="2024-05-16T05:36:11.967" v="24" actId="20577"/>
          <ac:graphicFrameMkLst>
            <pc:docMk/>
            <pc:sldMk cId="1021387405" sldId="2146847929"/>
            <ac:graphicFrameMk id="8" creationId="{07219AAD-97A6-3628-5ADC-E4FDDF648FDB}"/>
          </ac:graphicFrameMkLst>
        </pc:graphicFrameChg>
        <pc:picChg chg="del">
          <ac:chgData name="Hashimoto, Chie / 橋本　知依" userId="d974ff01-1f92-419a-ba7c-6fd3fb8463af" providerId="ADAL" clId="{89A195EF-6ED5-4CF6-A9D2-4B2930CA5704}" dt="2024-05-16T05:36:03.749" v="20" actId="478"/>
          <ac:picMkLst>
            <pc:docMk/>
            <pc:sldMk cId="1021387405" sldId="2146847929"/>
            <ac:picMk id="17" creationId="{EF9D74D1-DBB8-F327-5A79-D935F0B2745D}"/>
          </ac:picMkLst>
        </pc:picChg>
        <pc:cxnChg chg="mod">
          <ac:chgData name="Hashimoto, Chie / 橋本　知依" userId="d974ff01-1f92-419a-ba7c-6fd3fb8463af" providerId="ADAL" clId="{89A195EF-6ED5-4CF6-A9D2-4B2930CA5704}" dt="2024-05-16T05:36:03.749" v="20" actId="478"/>
          <ac:cxnSpMkLst>
            <pc:docMk/>
            <pc:sldMk cId="1021387405" sldId="2146847929"/>
            <ac:cxnSpMk id="22" creationId="{D506B0A8-EE9A-EAD1-CA67-4C0C042E0B44}"/>
          </ac:cxnSpMkLst>
        </pc:cxnChg>
      </pc:sldChg>
      <pc:sldChg chg="addSp delSp modSp add mod">
        <pc:chgData name="Hashimoto, Chie / 橋本　知依" userId="d974ff01-1f92-419a-ba7c-6fd3fb8463af" providerId="ADAL" clId="{89A195EF-6ED5-4CF6-A9D2-4B2930CA5704}" dt="2024-05-20T09:24:50.703" v="324" actId="14734"/>
        <pc:sldMkLst>
          <pc:docMk/>
          <pc:sldMk cId="3411153766" sldId="2146847930"/>
        </pc:sldMkLst>
        <pc:spChg chg="del">
          <ac:chgData name="Hashimoto, Chie / 橋本　知依" userId="d974ff01-1f92-419a-ba7c-6fd3fb8463af" providerId="ADAL" clId="{89A195EF-6ED5-4CF6-A9D2-4B2930CA5704}" dt="2024-05-16T05:53:54.281" v="33" actId="478"/>
          <ac:spMkLst>
            <pc:docMk/>
            <pc:sldMk cId="3411153766" sldId="2146847930"/>
            <ac:spMk id="3" creationId="{1E400EDE-EE2F-4FB8-9778-A5A6D5083400}"/>
          </ac:spMkLst>
        </pc:spChg>
        <pc:spChg chg="del">
          <ac:chgData name="Hashimoto, Chie / 橋本　知依" userId="d974ff01-1f92-419a-ba7c-6fd3fb8463af" providerId="ADAL" clId="{89A195EF-6ED5-4CF6-A9D2-4B2930CA5704}" dt="2024-05-16T05:53:54.281" v="33" actId="478"/>
          <ac:spMkLst>
            <pc:docMk/>
            <pc:sldMk cId="3411153766" sldId="2146847930"/>
            <ac:spMk id="6" creationId="{531B4B9D-12EA-4BC5-4859-8E23CDDB1A22}"/>
          </ac:spMkLst>
        </pc:spChg>
        <pc:spChg chg="mod">
          <ac:chgData name="Hashimoto, Chie / 橋本　知依" userId="d974ff01-1f92-419a-ba7c-6fd3fb8463af" providerId="ADAL" clId="{89A195EF-6ED5-4CF6-A9D2-4B2930CA5704}" dt="2024-05-20T08:26:18.153" v="60" actId="14100"/>
          <ac:spMkLst>
            <pc:docMk/>
            <pc:sldMk cId="3411153766" sldId="2146847930"/>
            <ac:spMk id="9" creationId="{DA3EE73B-4B3C-F909-A5FC-0CCD403FC2CC}"/>
          </ac:spMkLst>
        </pc:spChg>
        <pc:spChg chg="mod">
          <ac:chgData name="Hashimoto, Chie / 橋本　知依" userId="d974ff01-1f92-419a-ba7c-6fd3fb8463af" providerId="ADAL" clId="{89A195EF-6ED5-4CF6-A9D2-4B2930CA5704}" dt="2024-05-20T08:26:21.888" v="61" actId="1076"/>
          <ac:spMkLst>
            <pc:docMk/>
            <pc:sldMk cId="3411153766" sldId="2146847930"/>
            <ac:spMk id="11" creationId="{F1D8172C-CD14-972F-B9CD-1D4B0A44F251}"/>
          </ac:spMkLst>
        </pc:spChg>
        <pc:spChg chg="add mod">
          <ac:chgData name="Hashimoto, Chie / 橋本　知依" userId="d974ff01-1f92-419a-ba7c-6fd3fb8463af" providerId="ADAL" clId="{89A195EF-6ED5-4CF6-A9D2-4B2930CA5704}" dt="2024-05-20T09:24:43.557" v="323" actId="20577"/>
          <ac:spMkLst>
            <pc:docMk/>
            <pc:sldMk cId="3411153766" sldId="2146847930"/>
            <ac:spMk id="17" creationId="{D4A4F1DD-4094-EDC0-CE96-EA2E8EEAF5F7}"/>
          </ac:spMkLst>
        </pc:spChg>
        <pc:spChg chg="add mod topLvl">
          <ac:chgData name="Hashimoto, Chie / 橋本　知依" userId="d974ff01-1f92-419a-ba7c-6fd3fb8463af" providerId="ADAL" clId="{89A195EF-6ED5-4CF6-A9D2-4B2930CA5704}" dt="2024-05-20T09:05:35.572" v="276" actId="165"/>
          <ac:spMkLst>
            <pc:docMk/>
            <pc:sldMk cId="3411153766" sldId="2146847930"/>
            <ac:spMk id="21" creationId="{194D79B7-2AE0-07D8-380C-08A08981E784}"/>
          </ac:spMkLst>
        </pc:spChg>
        <pc:spChg chg="add mod">
          <ac:chgData name="Hashimoto, Chie / 橋本　知依" userId="d974ff01-1f92-419a-ba7c-6fd3fb8463af" providerId="ADAL" clId="{89A195EF-6ED5-4CF6-A9D2-4B2930CA5704}" dt="2024-05-20T09:05:32.348" v="275" actId="14100"/>
          <ac:spMkLst>
            <pc:docMk/>
            <pc:sldMk cId="3411153766" sldId="2146847930"/>
            <ac:spMk id="29" creationId="{ABDF04BC-5D48-269E-0BB9-3089016B06EF}"/>
          </ac:spMkLst>
        </pc:spChg>
        <pc:grpChg chg="mod">
          <ac:chgData name="Hashimoto, Chie / 橋本　知依" userId="d974ff01-1f92-419a-ba7c-6fd3fb8463af" providerId="ADAL" clId="{89A195EF-6ED5-4CF6-A9D2-4B2930CA5704}" dt="2024-05-20T09:04:43.735" v="270" actId="164"/>
          <ac:grpSpMkLst>
            <pc:docMk/>
            <pc:sldMk cId="3411153766" sldId="2146847930"/>
            <ac:grpSpMk id="22" creationId="{D6CEA715-F3F2-FE0C-3B01-0685E619F8C9}"/>
          </ac:grpSpMkLst>
        </pc:grpChg>
        <pc:grpChg chg="mod">
          <ac:chgData name="Hashimoto, Chie / 橋本　知依" userId="d974ff01-1f92-419a-ba7c-6fd3fb8463af" providerId="ADAL" clId="{89A195EF-6ED5-4CF6-A9D2-4B2930CA5704}" dt="2024-05-20T09:04:43.735" v="270" actId="164"/>
          <ac:grpSpMkLst>
            <pc:docMk/>
            <pc:sldMk cId="3411153766" sldId="2146847930"/>
            <ac:grpSpMk id="23" creationId="{D37E43FC-1E64-8823-CBCA-7E323F215E76}"/>
          </ac:grpSpMkLst>
        </pc:grpChg>
        <pc:grpChg chg="add del mod">
          <ac:chgData name="Hashimoto, Chie / 橋本　知依" userId="d974ff01-1f92-419a-ba7c-6fd3fb8463af" providerId="ADAL" clId="{89A195EF-6ED5-4CF6-A9D2-4B2930CA5704}" dt="2024-05-20T09:05:35.572" v="276" actId="165"/>
          <ac:grpSpMkLst>
            <pc:docMk/>
            <pc:sldMk cId="3411153766" sldId="2146847930"/>
            <ac:grpSpMk id="24" creationId="{812B0A7A-F0AD-FB30-1218-75B0810A0FBA}"/>
          </ac:grpSpMkLst>
        </pc:grpChg>
        <pc:grpChg chg="add mod">
          <ac:chgData name="Hashimoto, Chie / 橋本　知依" userId="d974ff01-1f92-419a-ba7c-6fd3fb8463af" providerId="ADAL" clId="{89A195EF-6ED5-4CF6-A9D2-4B2930CA5704}" dt="2024-05-20T09:04:46.269" v="271" actId="1076"/>
          <ac:grpSpMkLst>
            <pc:docMk/>
            <pc:sldMk cId="3411153766" sldId="2146847930"/>
            <ac:grpSpMk id="25" creationId="{CEF9D8C5-4147-2322-4A2E-5A2615399488}"/>
          </ac:grpSpMkLst>
        </pc:grpChg>
        <pc:grpChg chg="mod">
          <ac:chgData name="Hashimoto, Chie / 橋本　知依" userId="d974ff01-1f92-419a-ba7c-6fd3fb8463af" providerId="ADAL" clId="{89A195EF-6ED5-4CF6-A9D2-4B2930CA5704}" dt="2024-05-20T09:04:43.735" v="270" actId="164"/>
          <ac:grpSpMkLst>
            <pc:docMk/>
            <pc:sldMk cId="3411153766" sldId="2146847930"/>
            <ac:grpSpMk id="27" creationId="{6832A103-EA18-F5A2-052B-D250D96D5C2A}"/>
          </ac:grpSpMkLst>
        </pc:grpChg>
        <pc:graphicFrameChg chg="mod ord modGraphic">
          <ac:chgData name="Hashimoto, Chie / 橋本　知依" userId="d974ff01-1f92-419a-ba7c-6fd3fb8463af" providerId="ADAL" clId="{89A195EF-6ED5-4CF6-A9D2-4B2930CA5704}" dt="2024-05-20T09:24:50.703" v="324" actId="14734"/>
          <ac:graphicFrameMkLst>
            <pc:docMk/>
            <pc:sldMk cId="3411153766" sldId="2146847930"/>
            <ac:graphicFrameMk id="14" creationId="{BAB5485D-46A9-1795-D8EB-5412EF3D411B}"/>
          </ac:graphicFrameMkLst>
        </pc:graphicFrameChg>
        <pc:picChg chg="mod modCrop">
          <ac:chgData name="Hashimoto, Chie / 橋本　知依" userId="d974ff01-1f92-419a-ba7c-6fd3fb8463af" providerId="ADAL" clId="{89A195EF-6ED5-4CF6-A9D2-4B2930CA5704}" dt="2024-05-20T08:02:23.384" v="46" actId="732"/>
          <ac:picMkLst>
            <pc:docMk/>
            <pc:sldMk cId="3411153766" sldId="2146847930"/>
            <ac:picMk id="4" creationId="{0896C095-EA6C-B453-C2CC-2DEE199D267F}"/>
          </ac:picMkLst>
        </pc:picChg>
        <pc:picChg chg="add mod ord modCrop">
          <ac:chgData name="Hashimoto, Chie / 橋本　知依" userId="d974ff01-1f92-419a-ba7c-6fd3fb8463af" providerId="ADAL" clId="{89A195EF-6ED5-4CF6-A9D2-4B2930CA5704}" dt="2024-05-20T09:04:43.735" v="270" actId="164"/>
          <ac:picMkLst>
            <pc:docMk/>
            <pc:sldMk cId="3411153766" sldId="2146847930"/>
            <ac:picMk id="5" creationId="{115CDCB8-C262-E4E7-8461-ECB9310C714B}"/>
          </ac:picMkLst>
        </pc:picChg>
        <pc:picChg chg="del">
          <ac:chgData name="Hashimoto, Chie / 橋本　知依" userId="d974ff01-1f92-419a-ba7c-6fd3fb8463af" providerId="ADAL" clId="{89A195EF-6ED5-4CF6-A9D2-4B2930CA5704}" dt="2024-05-20T08:26:12.548" v="58" actId="478"/>
          <ac:picMkLst>
            <pc:docMk/>
            <pc:sldMk cId="3411153766" sldId="2146847930"/>
            <ac:picMk id="18" creationId="{74A3783E-B4A9-11B9-62DE-D5914ED9E076}"/>
          </ac:picMkLst>
        </pc:picChg>
        <pc:picChg chg="add mod topLvl modCrop">
          <ac:chgData name="Hashimoto, Chie / 橋本　知依" userId="d974ff01-1f92-419a-ba7c-6fd3fb8463af" providerId="ADAL" clId="{89A195EF-6ED5-4CF6-A9D2-4B2930CA5704}" dt="2024-05-20T09:05:35.572" v="276" actId="165"/>
          <ac:picMkLst>
            <pc:docMk/>
            <pc:sldMk cId="3411153766" sldId="2146847930"/>
            <ac:picMk id="20" creationId="{07A53412-D17A-F7CB-8388-657DBEC62429}"/>
          </ac:picMkLst>
        </pc:picChg>
        <pc:cxnChg chg="mod">
          <ac:chgData name="Hashimoto, Chie / 橋本　知依" userId="d974ff01-1f92-419a-ba7c-6fd3fb8463af" providerId="ADAL" clId="{89A195EF-6ED5-4CF6-A9D2-4B2930CA5704}" dt="2024-05-20T08:26:21.888" v="61" actId="1076"/>
          <ac:cxnSpMkLst>
            <pc:docMk/>
            <pc:sldMk cId="3411153766" sldId="2146847930"/>
            <ac:cxnSpMk id="10" creationId="{F86769A6-5341-A791-498A-E68F43AFBE9A}"/>
          </ac:cxnSpMkLst>
        </pc:cxnChg>
        <pc:cxnChg chg="mod">
          <ac:chgData name="Hashimoto, Chie / 橋本　知依" userId="d974ff01-1f92-419a-ba7c-6fd3fb8463af" providerId="ADAL" clId="{89A195EF-6ED5-4CF6-A9D2-4B2930CA5704}" dt="2024-05-20T09:04:43.735" v="270" actId="164"/>
          <ac:cxnSpMkLst>
            <pc:docMk/>
            <pc:sldMk cId="3411153766" sldId="2146847930"/>
            <ac:cxnSpMk id="13" creationId="{1292F0D4-E668-8784-2D40-9367D0A1C0D0}"/>
          </ac:cxnSpMkLst>
        </pc:cxnChg>
        <pc:cxnChg chg="mod">
          <ac:chgData name="Hashimoto, Chie / 橋本　知依" userId="d974ff01-1f92-419a-ba7c-6fd3fb8463af" providerId="ADAL" clId="{89A195EF-6ED5-4CF6-A9D2-4B2930CA5704}" dt="2024-05-20T09:04:43.735" v="270" actId="164"/>
          <ac:cxnSpMkLst>
            <pc:docMk/>
            <pc:sldMk cId="3411153766" sldId="2146847930"/>
            <ac:cxnSpMk id="28" creationId="{3E4886F7-4D31-15DC-59EB-77072A06F86D}"/>
          </ac:cxnSpMkLst>
        </pc:cxnChg>
        <pc:cxnChg chg="add mod">
          <ac:chgData name="Hashimoto, Chie / 橋本　知依" userId="d974ff01-1f92-419a-ba7c-6fd3fb8463af" providerId="ADAL" clId="{89A195EF-6ED5-4CF6-A9D2-4B2930CA5704}" dt="2024-05-20T09:17:23.180" v="279" actId="14100"/>
          <ac:cxnSpMkLst>
            <pc:docMk/>
            <pc:sldMk cId="3411153766" sldId="2146847930"/>
            <ac:cxnSpMk id="30" creationId="{744CC30C-31AE-77BD-D8D4-D6D569D8D1A4}"/>
          </ac:cxnSpMkLst>
        </pc:cxnChg>
      </pc:sldChg>
      <pc:sldChg chg="new del">
        <pc:chgData name="Hashimoto, Chie / 橋本　知依" userId="d974ff01-1f92-419a-ba7c-6fd3fb8463af" providerId="ADAL" clId="{89A195EF-6ED5-4CF6-A9D2-4B2930CA5704}" dt="2024-05-20T11:34:22.711" v="2770" actId="47"/>
        <pc:sldMkLst>
          <pc:docMk/>
          <pc:sldMk cId="1295211600" sldId="2146847931"/>
        </pc:sldMkLst>
      </pc:sldChg>
      <pc:sldChg chg="addSp delSp modSp add del mod ord">
        <pc:chgData name="Hashimoto, Chie / 橋本　知依" userId="d974ff01-1f92-419a-ba7c-6fd3fb8463af" providerId="ADAL" clId="{89A195EF-6ED5-4CF6-A9D2-4B2930CA5704}" dt="2024-05-27T02:05:42.559" v="4095" actId="47"/>
        <pc:sldMkLst>
          <pc:docMk/>
          <pc:sldMk cId="769794232" sldId="2146847932"/>
        </pc:sldMkLst>
        <pc:spChg chg="del">
          <ac:chgData name="Hashimoto, Chie / 橋本　知依" userId="d974ff01-1f92-419a-ba7c-6fd3fb8463af" providerId="ADAL" clId="{89A195EF-6ED5-4CF6-A9D2-4B2930CA5704}" dt="2024-05-20T10:06:11.236" v="358" actId="478"/>
          <ac:spMkLst>
            <pc:docMk/>
            <pc:sldMk cId="769794232" sldId="2146847932"/>
            <ac:spMk id="11" creationId="{135E6EF0-F068-9537-1AD0-2CAC135C1F22}"/>
          </ac:spMkLst>
        </pc:spChg>
        <pc:spChg chg="del">
          <ac:chgData name="Hashimoto, Chie / 橋本　知依" userId="d974ff01-1f92-419a-ba7c-6fd3fb8463af" providerId="ADAL" clId="{89A195EF-6ED5-4CF6-A9D2-4B2930CA5704}" dt="2024-05-20T10:06:11.236" v="358" actId="478"/>
          <ac:spMkLst>
            <pc:docMk/>
            <pc:sldMk cId="769794232" sldId="2146847932"/>
            <ac:spMk id="12" creationId="{F746B6C9-B986-63BA-2E0B-EB8CD726E69D}"/>
          </ac:spMkLst>
        </pc:spChg>
        <pc:spChg chg="del">
          <ac:chgData name="Hashimoto, Chie / 橋本　知依" userId="d974ff01-1f92-419a-ba7c-6fd3fb8463af" providerId="ADAL" clId="{89A195EF-6ED5-4CF6-A9D2-4B2930CA5704}" dt="2024-05-20T10:06:11.236" v="358" actId="478"/>
          <ac:spMkLst>
            <pc:docMk/>
            <pc:sldMk cId="769794232" sldId="2146847932"/>
            <ac:spMk id="13" creationId="{C5764E54-FE74-4D59-2A78-AF43667ABDC3}"/>
          </ac:spMkLst>
        </pc:spChg>
        <pc:spChg chg="add mod">
          <ac:chgData name="Hashimoto, Chie / 橋本　知依" userId="d974ff01-1f92-419a-ba7c-6fd3fb8463af" providerId="ADAL" clId="{89A195EF-6ED5-4CF6-A9D2-4B2930CA5704}" dt="2024-05-20T11:33:59.889" v="2767" actId="164"/>
          <ac:spMkLst>
            <pc:docMk/>
            <pc:sldMk cId="769794232" sldId="2146847932"/>
            <ac:spMk id="15" creationId="{D3D731F8-962E-6D03-8055-258F3425E1D9}"/>
          </ac:spMkLst>
        </pc:spChg>
        <pc:spChg chg="del">
          <ac:chgData name="Hashimoto, Chie / 橋本　知依" userId="d974ff01-1f92-419a-ba7c-6fd3fb8463af" providerId="ADAL" clId="{89A195EF-6ED5-4CF6-A9D2-4B2930CA5704}" dt="2024-05-20T10:06:05.943" v="355" actId="478"/>
          <ac:spMkLst>
            <pc:docMk/>
            <pc:sldMk cId="769794232" sldId="2146847932"/>
            <ac:spMk id="20" creationId="{AF64687F-73E4-D080-AFB1-17F092EAA698}"/>
          </ac:spMkLst>
        </pc:spChg>
        <pc:grpChg chg="add del mod">
          <ac:chgData name="Hashimoto, Chie / 橋本　知依" userId="d974ff01-1f92-419a-ba7c-6fd3fb8463af" providerId="ADAL" clId="{89A195EF-6ED5-4CF6-A9D2-4B2930CA5704}" dt="2024-05-27T01:53:36.850" v="3818" actId="21"/>
          <ac:grpSpMkLst>
            <pc:docMk/>
            <pc:sldMk cId="769794232" sldId="2146847932"/>
            <ac:grpSpMk id="16" creationId="{24791864-9844-D7D5-67B0-E05E078DBE71}"/>
          </ac:grpSpMkLst>
        </pc:grpChg>
        <pc:graphicFrameChg chg="mod modGraphic">
          <ac:chgData name="Hashimoto, Chie / 橋本　知依" userId="d974ff01-1f92-419a-ba7c-6fd3fb8463af" providerId="ADAL" clId="{89A195EF-6ED5-4CF6-A9D2-4B2930CA5704}" dt="2024-05-27T01:53:26.119" v="3813" actId="21"/>
          <ac:graphicFrameMkLst>
            <pc:docMk/>
            <pc:sldMk cId="769794232" sldId="2146847932"/>
            <ac:graphicFrameMk id="8" creationId="{07219AAD-97A6-3628-5ADC-E4FDDF648FDB}"/>
          </ac:graphicFrameMkLst>
        </pc:graphicFrameChg>
        <pc:picChg chg="add del mod">
          <ac:chgData name="Hashimoto, Chie / 橋本　知依" userId="d974ff01-1f92-419a-ba7c-6fd3fb8463af" providerId="ADAL" clId="{89A195EF-6ED5-4CF6-A9D2-4B2930CA5704}" dt="2024-05-27T01:52:54.310" v="3802" actId="21"/>
          <ac:picMkLst>
            <pc:docMk/>
            <pc:sldMk cId="769794232" sldId="2146847932"/>
            <ac:picMk id="3" creationId="{23BFBAEB-0AE3-BED0-970D-57B651806106}"/>
          </ac:picMkLst>
        </pc:picChg>
        <pc:picChg chg="add del mod modCrop">
          <ac:chgData name="Hashimoto, Chie / 橋本　知依" userId="d974ff01-1f92-419a-ba7c-6fd3fb8463af" providerId="ADAL" clId="{89A195EF-6ED5-4CF6-A9D2-4B2930CA5704}" dt="2024-05-20T10:45:03.522" v="1158" actId="21"/>
          <ac:picMkLst>
            <pc:docMk/>
            <pc:sldMk cId="769794232" sldId="2146847932"/>
            <ac:picMk id="5" creationId="{4CE60255-9830-B808-7ED2-CABBBB3B0AEF}"/>
          </ac:picMkLst>
        </pc:picChg>
        <pc:picChg chg="add del">
          <ac:chgData name="Hashimoto, Chie / 橋本　知依" userId="d974ff01-1f92-419a-ba7c-6fd3fb8463af" providerId="ADAL" clId="{89A195EF-6ED5-4CF6-A9D2-4B2930CA5704}" dt="2024-05-20T10:30:05.359" v="744" actId="22"/>
          <ac:picMkLst>
            <pc:docMk/>
            <pc:sldMk cId="769794232" sldId="2146847932"/>
            <ac:picMk id="9" creationId="{69685848-4AC9-F3A4-D3D6-A52B67D94560}"/>
          </ac:picMkLst>
        </pc:picChg>
        <pc:picChg chg="add mod modCrop">
          <ac:chgData name="Hashimoto, Chie / 橋本　知依" userId="d974ff01-1f92-419a-ba7c-6fd3fb8463af" providerId="ADAL" clId="{89A195EF-6ED5-4CF6-A9D2-4B2930CA5704}" dt="2024-05-20T11:33:59.889" v="2767" actId="164"/>
          <ac:picMkLst>
            <pc:docMk/>
            <pc:sldMk cId="769794232" sldId="2146847932"/>
            <ac:picMk id="14" creationId="{E7342799-C044-1FFA-4F8D-17E69B777CA0}"/>
          </ac:picMkLst>
        </pc:picChg>
        <pc:picChg chg="del">
          <ac:chgData name="Hashimoto, Chie / 橋本　知依" userId="d974ff01-1f92-419a-ba7c-6fd3fb8463af" providerId="ADAL" clId="{89A195EF-6ED5-4CF6-A9D2-4B2930CA5704}" dt="2024-05-20T10:06:05.292" v="354" actId="478"/>
          <ac:picMkLst>
            <pc:docMk/>
            <pc:sldMk cId="769794232" sldId="2146847932"/>
            <ac:picMk id="17" creationId="{C9E3CD4A-9ECC-DB8E-866D-1A301B02A33C}"/>
          </ac:picMkLst>
        </pc:picChg>
        <pc:picChg chg="del">
          <ac:chgData name="Hashimoto, Chie / 橋本　知依" userId="d974ff01-1f92-419a-ba7c-6fd3fb8463af" providerId="ADAL" clId="{89A195EF-6ED5-4CF6-A9D2-4B2930CA5704}" dt="2024-05-20T10:06:03.466" v="353" actId="478"/>
          <ac:picMkLst>
            <pc:docMk/>
            <pc:sldMk cId="769794232" sldId="2146847932"/>
            <ac:picMk id="19" creationId="{4D1F617B-4314-F7B5-2067-1DC4B546B8E3}"/>
          </ac:picMkLst>
        </pc:picChg>
      </pc:sldChg>
      <pc:sldChg chg="addSp delSp modSp add mod ord">
        <pc:chgData name="Hashimoto, Chie / 橋本　知依" userId="d974ff01-1f92-419a-ba7c-6fd3fb8463af" providerId="ADAL" clId="{89A195EF-6ED5-4CF6-A9D2-4B2930CA5704}" dt="2024-05-27T01:54:12.223" v="3839" actId="20577"/>
        <pc:sldMkLst>
          <pc:docMk/>
          <pc:sldMk cId="4265197479" sldId="2146847933"/>
        </pc:sldMkLst>
        <pc:spChg chg="add mod">
          <ac:chgData name="Hashimoto, Chie / 橋本　知依" userId="d974ff01-1f92-419a-ba7c-6fd3fb8463af" providerId="ADAL" clId="{89A195EF-6ED5-4CF6-A9D2-4B2930CA5704}" dt="2024-05-20T10:40:51.231" v="943" actId="164"/>
          <ac:spMkLst>
            <pc:docMk/>
            <pc:sldMk cId="4265197479" sldId="2146847933"/>
            <ac:spMk id="10" creationId="{AD380166-16F4-1133-5E13-306E93CC9BF2}"/>
          </ac:spMkLst>
        </pc:spChg>
        <pc:spChg chg="add mod">
          <ac:chgData name="Hashimoto, Chie / 橋本　知依" userId="d974ff01-1f92-419a-ba7c-6fd3fb8463af" providerId="ADAL" clId="{89A195EF-6ED5-4CF6-A9D2-4B2930CA5704}" dt="2024-05-20T10:41:36.059" v="1040" actId="207"/>
          <ac:spMkLst>
            <pc:docMk/>
            <pc:sldMk cId="4265197479" sldId="2146847933"/>
            <ac:spMk id="12" creationId="{E0093645-CFC6-2849-4160-05B108F33725}"/>
          </ac:spMkLst>
        </pc:spChg>
        <pc:grpChg chg="add mod">
          <ac:chgData name="Hashimoto, Chie / 橋本　知依" userId="d974ff01-1f92-419a-ba7c-6fd3fb8463af" providerId="ADAL" clId="{89A195EF-6ED5-4CF6-A9D2-4B2930CA5704}" dt="2024-05-20T10:40:51.231" v="943" actId="164"/>
          <ac:grpSpMkLst>
            <pc:docMk/>
            <pc:sldMk cId="4265197479" sldId="2146847933"/>
            <ac:grpSpMk id="11" creationId="{B61A9914-F238-F6EA-A07A-A19276F70AFA}"/>
          </ac:grpSpMkLst>
        </pc:grpChg>
        <pc:graphicFrameChg chg="mod modGraphic">
          <ac:chgData name="Hashimoto, Chie / 橋本　知依" userId="d974ff01-1f92-419a-ba7c-6fd3fb8463af" providerId="ADAL" clId="{89A195EF-6ED5-4CF6-A9D2-4B2930CA5704}" dt="2024-05-27T01:54:12.223" v="3839" actId="20577"/>
          <ac:graphicFrameMkLst>
            <pc:docMk/>
            <pc:sldMk cId="4265197479" sldId="2146847933"/>
            <ac:graphicFrameMk id="8" creationId="{07219AAD-97A6-3628-5ADC-E4FDDF648FDB}"/>
          </ac:graphicFrameMkLst>
        </pc:graphicFrameChg>
        <pc:picChg chg="del">
          <ac:chgData name="Hashimoto, Chie / 橋本　知依" userId="d974ff01-1f92-419a-ba7c-6fd3fb8463af" providerId="ADAL" clId="{89A195EF-6ED5-4CF6-A9D2-4B2930CA5704}" dt="2024-05-20T10:30:09.422" v="746" actId="478"/>
          <ac:picMkLst>
            <pc:docMk/>
            <pc:sldMk cId="4265197479" sldId="2146847933"/>
            <ac:picMk id="3" creationId="{23BFBAEB-0AE3-BED0-970D-57B651806106}"/>
          </ac:picMkLst>
        </pc:picChg>
        <pc:picChg chg="add del mod">
          <ac:chgData name="Hashimoto, Chie / 橋本　知依" userId="d974ff01-1f92-419a-ba7c-6fd3fb8463af" providerId="ADAL" clId="{89A195EF-6ED5-4CF6-A9D2-4B2930CA5704}" dt="2024-05-20T10:40:15.549" v="935" actId="478"/>
          <ac:picMkLst>
            <pc:docMk/>
            <pc:sldMk cId="4265197479" sldId="2146847933"/>
            <ac:picMk id="4" creationId="{44770645-6F0C-16D1-5BEE-9D80D8DB590A}"/>
          </ac:picMkLst>
        </pc:picChg>
        <pc:picChg chg="del">
          <ac:chgData name="Hashimoto, Chie / 橋本　知依" userId="d974ff01-1f92-419a-ba7c-6fd3fb8463af" providerId="ADAL" clId="{89A195EF-6ED5-4CF6-A9D2-4B2930CA5704}" dt="2024-05-20T10:30:11.270" v="747" actId="478"/>
          <ac:picMkLst>
            <pc:docMk/>
            <pc:sldMk cId="4265197479" sldId="2146847933"/>
            <ac:picMk id="5" creationId="{4CE60255-9830-B808-7ED2-CABBBB3B0AEF}"/>
          </ac:picMkLst>
        </pc:picChg>
        <pc:picChg chg="add mod">
          <ac:chgData name="Hashimoto, Chie / 橋本　知依" userId="d974ff01-1f92-419a-ba7c-6fd3fb8463af" providerId="ADAL" clId="{89A195EF-6ED5-4CF6-A9D2-4B2930CA5704}" dt="2024-05-20T10:40:51.231" v="943" actId="164"/>
          <ac:picMkLst>
            <pc:docMk/>
            <pc:sldMk cId="4265197479" sldId="2146847933"/>
            <ac:picMk id="9" creationId="{DDABAA3F-08BB-0077-766F-DDB78EEF9038}"/>
          </ac:picMkLst>
        </pc:picChg>
        <pc:picChg chg="add del mod">
          <ac:chgData name="Hashimoto, Chie / 橋本　知依" userId="d974ff01-1f92-419a-ba7c-6fd3fb8463af" providerId="ADAL" clId="{89A195EF-6ED5-4CF6-A9D2-4B2930CA5704}" dt="2024-05-20T10:44:45.849" v="1153" actId="21"/>
          <ac:picMkLst>
            <pc:docMk/>
            <pc:sldMk cId="4265197479" sldId="2146847933"/>
            <ac:picMk id="14" creationId="{654FA070-954F-71A1-7B6A-342C1DB7D4A1}"/>
          </ac:picMkLst>
        </pc:picChg>
        <pc:picChg chg="add mod">
          <ac:chgData name="Hashimoto, Chie / 橋本　知依" userId="d974ff01-1f92-419a-ba7c-6fd3fb8463af" providerId="ADAL" clId="{89A195EF-6ED5-4CF6-A9D2-4B2930CA5704}" dt="2024-05-20T10:45:05.318" v="1160" actId="1076"/>
          <ac:picMkLst>
            <pc:docMk/>
            <pc:sldMk cId="4265197479" sldId="2146847933"/>
            <ac:picMk id="15" creationId="{4CE60255-9830-B808-7ED2-CABBBB3B0AEF}"/>
          </ac:picMkLst>
        </pc:picChg>
      </pc:sldChg>
      <pc:sldChg chg="addSp delSp modSp add mod">
        <pc:chgData name="Hashimoto, Chie / 橋本　知依" userId="d974ff01-1f92-419a-ba7c-6fd3fb8463af" providerId="ADAL" clId="{89A195EF-6ED5-4CF6-A9D2-4B2930CA5704}" dt="2024-05-27T03:22:46.188" v="4186" actId="21"/>
        <pc:sldMkLst>
          <pc:docMk/>
          <pc:sldMk cId="3784231779" sldId="2146847934"/>
        </pc:sldMkLst>
        <pc:spChg chg="add mod">
          <ac:chgData name="Hashimoto, Chie / 橋本　知依" userId="d974ff01-1f92-419a-ba7c-6fd3fb8463af" providerId="ADAL" clId="{89A195EF-6ED5-4CF6-A9D2-4B2930CA5704}" dt="2024-05-20T10:45:24.579" v="1167" actId="14100"/>
          <ac:spMkLst>
            <pc:docMk/>
            <pc:sldMk cId="3784231779" sldId="2146847934"/>
            <ac:spMk id="2" creationId="{0CF8FB69-B93E-5800-2F8F-BC98E0D96ACD}"/>
          </ac:spMkLst>
        </pc:spChg>
        <pc:spChg chg="add mod">
          <ac:chgData name="Hashimoto, Chie / 橋本　知依" userId="d974ff01-1f92-419a-ba7c-6fd3fb8463af" providerId="ADAL" clId="{89A195EF-6ED5-4CF6-A9D2-4B2930CA5704}" dt="2024-05-20T10:45:53.295" v="1200" actId="1076"/>
          <ac:spMkLst>
            <pc:docMk/>
            <pc:sldMk cId="3784231779" sldId="2146847934"/>
            <ac:spMk id="3" creationId="{E2AFA83D-9E87-A9BB-6B1B-CCAD10F15E82}"/>
          </ac:spMkLst>
        </pc:spChg>
        <pc:graphicFrameChg chg="mod ord modGraphic">
          <ac:chgData name="Hashimoto, Chie / 橋本　知依" userId="d974ff01-1f92-419a-ba7c-6fd3fb8463af" providerId="ADAL" clId="{89A195EF-6ED5-4CF6-A9D2-4B2930CA5704}" dt="2024-05-27T03:22:35.650" v="4173" actId="167"/>
          <ac:graphicFrameMkLst>
            <pc:docMk/>
            <pc:sldMk cId="3784231779" sldId="2146847934"/>
            <ac:graphicFrameMk id="8" creationId="{07219AAD-97A6-3628-5ADC-E4FDDF648FDB}"/>
          </ac:graphicFrameMkLst>
        </pc:graphicFrameChg>
        <pc:picChg chg="add mod modCrop">
          <ac:chgData name="Hashimoto, Chie / 橋本　知依" userId="d974ff01-1f92-419a-ba7c-6fd3fb8463af" providerId="ADAL" clId="{89A195EF-6ED5-4CF6-A9D2-4B2930CA5704}" dt="2024-05-20T10:51:45.773" v="1388" actId="732"/>
          <ac:picMkLst>
            <pc:docMk/>
            <pc:sldMk cId="3784231779" sldId="2146847934"/>
            <ac:picMk id="5" creationId="{211D00EA-B7C4-AD80-24E1-490B1CB2FBE6}"/>
          </ac:picMkLst>
        </pc:picChg>
        <pc:picChg chg="add del mod ord">
          <ac:chgData name="Hashimoto, Chie / 橋本　知依" userId="d974ff01-1f92-419a-ba7c-6fd3fb8463af" providerId="ADAL" clId="{89A195EF-6ED5-4CF6-A9D2-4B2930CA5704}" dt="2024-05-27T03:22:46.188" v="4186" actId="21"/>
          <ac:picMkLst>
            <pc:docMk/>
            <pc:sldMk cId="3784231779" sldId="2146847934"/>
            <ac:picMk id="9" creationId="{37B10233-10C4-ED77-ED67-BEACB4CCEB60}"/>
          </ac:picMkLst>
        </pc:picChg>
        <pc:picChg chg="add del mod">
          <ac:chgData name="Hashimoto, Chie / 橋本　知依" userId="d974ff01-1f92-419a-ba7c-6fd3fb8463af" providerId="ADAL" clId="{89A195EF-6ED5-4CF6-A9D2-4B2930CA5704}" dt="2024-05-27T03:22:34.824" v="4172" actId="478"/>
          <ac:picMkLst>
            <pc:docMk/>
            <pc:sldMk cId="3784231779" sldId="2146847934"/>
            <ac:picMk id="14" creationId="{654FA070-954F-71A1-7B6A-342C1DB7D4A1}"/>
          </ac:picMkLst>
        </pc:picChg>
      </pc:sldChg>
      <pc:sldChg chg="addSp modSp add mod">
        <pc:chgData name="Hashimoto, Chie / 橋本　知依" userId="d974ff01-1f92-419a-ba7c-6fd3fb8463af" providerId="ADAL" clId="{89A195EF-6ED5-4CF6-A9D2-4B2930CA5704}" dt="2024-05-27T01:54:20.916" v="3849" actId="20577"/>
        <pc:sldMkLst>
          <pc:docMk/>
          <pc:sldMk cId="2690091131" sldId="2146847935"/>
        </pc:sldMkLst>
        <pc:spChg chg="add mod">
          <ac:chgData name="Hashimoto, Chie / 橋本　知依" userId="d974ff01-1f92-419a-ba7c-6fd3fb8463af" providerId="ADAL" clId="{89A195EF-6ED5-4CF6-A9D2-4B2930CA5704}" dt="2024-05-20T11:18:40.488" v="2135" actId="164"/>
          <ac:spMkLst>
            <pc:docMk/>
            <pc:sldMk cId="2690091131" sldId="2146847935"/>
            <ac:spMk id="4" creationId="{D26E156E-857F-4AAB-2877-22BF04FD34E3}"/>
          </ac:spMkLst>
        </pc:spChg>
        <pc:spChg chg="add mod">
          <ac:chgData name="Hashimoto, Chie / 橋本　知依" userId="d974ff01-1f92-419a-ba7c-6fd3fb8463af" providerId="ADAL" clId="{89A195EF-6ED5-4CF6-A9D2-4B2930CA5704}" dt="2024-05-20T11:18:40.488" v="2135" actId="164"/>
          <ac:spMkLst>
            <pc:docMk/>
            <pc:sldMk cId="2690091131" sldId="2146847935"/>
            <ac:spMk id="5" creationId="{2C184531-5E80-7DFA-56A5-E59F77442376}"/>
          </ac:spMkLst>
        </pc:spChg>
        <pc:spChg chg="add mod">
          <ac:chgData name="Hashimoto, Chie / 橋本　知依" userId="d974ff01-1f92-419a-ba7c-6fd3fb8463af" providerId="ADAL" clId="{89A195EF-6ED5-4CF6-A9D2-4B2930CA5704}" dt="2024-05-20T11:26:28.010" v="2454" actId="1076"/>
          <ac:spMkLst>
            <pc:docMk/>
            <pc:sldMk cId="2690091131" sldId="2146847935"/>
            <ac:spMk id="7" creationId="{EAE25E92-0BF0-BA54-5B99-9AF081F0C58B}"/>
          </ac:spMkLst>
        </pc:spChg>
        <pc:spChg chg="add mod">
          <ac:chgData name="Hashimoto, Chie / 橋本　知依" userId="d974ff01-1f92-419a-ba7c-6fd3fb8463af" providerId="ADAL" clId="{89A195EF-6ED5-4CF6-A9D2-4B2930CA5704}" dt="2024-05-20T11:21:01.619" v="2281" actId="14100"/>
          <ac:spMkLst>
            <pc:docMk/>
            <pc:sldMk cId="2690091131" sldId="2146847935"/>
            <ac:spMk id="12" creationId="{12491554-8A53-E58C-EB4C-0CDBC6972EDF}"/>
          </ac:spMkLst>
        </pc:spChg>
        <pc:grpChg chg="add mod">
          <ac:chgData name="Hashimoto, Chie / 橋本　知依" userId="d974ff01-1f92-419a-ba7c-6fd3fb8463af" providerId="ADAL" clId="{89A195EF-6ED5-4CF6-A9D2-4B2930CA5704}" dt="2024-05-20T11:26:25.498" v="2453" actId="14100"/>
          <ac:grpSpMkLst>
            <pc:docMk/>
            <pc:sldMk cId="2690091131" sldId="2146847935"/>
            <ac:grpSpMk id="9" creationId="{30707800-2863-E671-DEE8-9E793E38668E}"/>
          </ac:grpSpMkLst>
        </pc:grpChg>
        <pc:graphicFrameChg chg="mod modGraphic">
          <ac:chgData name="Hashimoto, Chie / 橋本　知依" userId="d974ff01-1f92-419a-ba7c-6fd3fb8463af" providerId="ADAL" clId="{89A195EF-6ED5-4CF6-A9D2-4B2930CA5704}" dt="2024-05-27T01:54:20.916" v="3849" actId="20577"/>
          <ac:graphicFrameMkLst>
            <pc:docMk/>
            <pc:sldMk cId="2690091131" sldId="2146847935"/>
            <ac:graphicFrameMk id="8" creationId="{07219AAD-97A6-3628-5ADC-E4FDDF648FDB}"/>
          </ac:graphicFrameMkLst>
        </pc:graphicFrameChg>
        <pc:picChg chg="add mod">
          <ac:chgData name="Hashimoto, Chie / 橋本　知依" userId="d974ff01-1f92-419a-ba7c-6fd3fb8463af" providerId="ADAL" clId="{89A195EF-6ED5-4CF6-A9D2-4B2930CA5704}" dt="2024-05-20T11:18:40.488" v="2135" actId="164"/>
          <ac:picMkLst>
            <pc:docMk/>
            <pc:sldMk cId="2690091131" sldId="2146847935"/>
            <ac:picMk id="3" creationId="{87444523-AC79-934F-EA58-8327B121EBBF}"/>
          </ac:picMkLst>
        </pc:picChg>
        <pc:picChg chg="add mod">
          <ac:chgData name="Hashimoto, Chie / 橋本　知依" userId="d974ff01-1f92-419a-ba7c-6fd3fb8463af" providerId="ADAL" clId="{89A195EF-6ED5-4CF6-A9D2-4B2930CA5704}" dt="2024-05-20T11:26:20.284" v="2451" actId="14100"/>
          <ac:picMkLst>
            <pc:docMk/>
            <pc:sldMk cId="2690091131" sldId="2146847935"/>
            <ac:picMk id="11" creationId="{32DD9F10-EDB2-3F9F-C25C-0C3EA5D1D98C}"/>
          </ac:picMkLst>
        </pc:picChg>
      </pc:sldChg>
      <pc:sldChg chg="addSp modSp add mod">
        <pc:chgData name="Hashimoto, Chie / 橋本　知依" userId="d974ff01-1f92-419a-ba7c-6fd3fb8463af" providerId="ADAL" clId="{89A195EF-6ED5-4CF6-A9D2-4B2930CA5704}" dt="2024-05-27T01:54:22.672" v="3853" actId="20577"/>
        <pc:sldMkLst>
          <pc:docMk/>
          <pc:sldMk cId="3831487098" sldId="2146847936"/>
        </pc:sldMkLst>
        <pc:spChg chg="add mod">
          <ac:chgData name="Hashimoto, Chie / 橋本　知依" userId="d974ff01-1f92-419a-ba7c-6fd3fb8463af" providerId="ADAL" clId="{89A195EF-6ED5-4CF6-A9D2-4B2930CA5704}" dt="2024-05-20T11:26:39.844" v="2456" actId="164"/>
          <ac:spMkLst>
            <pc:docMk/>
            <pc:sldMk cId="3831487098" sldId="2146847936"/>
            <ac:spMk id="4" creationId="{BEBB09CB-D16D-AC63-337D-5F81F787543C}"/>
          </ac:spMkLst>
        </pc:spChg>
        <pc:spChg chg="add mod">
          <ac:chgData name="Hashimoto, Chie / 橋本　知依" userId="d974ff01-1f92-419a-ba7c-6fd3fb8463af" providerId="ADAL" clId="{89A195EF-6ED5-4CF6-A9D2-4B2930CA5704}" dt="2024-05-20T11:29:35.349" v="2611" actId="14100"/>
          <ac:spMkLst>
            <pc:docMk/>
            <pc:sldMk cId="3831487098" sldId="2146847936"/>
            <ac:spMk id="10" creationId="{B3A34A66-B605-D7B0-460C-E6BCF0A3531C}"/>
          </ac:spMkLst>
        </pc:spChg>
        <pc:grpChg chg="add mod">
          <ac:chgData name="Hashimoto, Chie / 橋本　知依" userId="d974ff01-1f92-419a-ba7c-6fd3fb8463af" providerId="ADAL" clId="{89A195EF-6ED5-4CF6-A9D2-4B2930CA5704}" dt="2024-05-20T11:27:33.023" v="2466" actId="1076"/>
          <ac:grpSpMkLst>
            <pc:docMk/>
            <pc:sldMk cId="3831487098" sldId="2146847936"/>
            <ac:grpSpMk id="5" creationId="{15C63721-8905-A761-8F8B-7FCCED50A9DF}"/>
          </ac:grpSpMkLst>
        </pc:grpChg>
        <pc:graphicFrameChg chg="mod modGraphic">
          <ac:chgData name="Hashimoto, Chie / 橋本　知依" userId="d974ff01-1f92-419a-ba7c-6fd3fb8463af" providerId="ADAL" clId="{89A195EF-6ED5-4CF6-A9D2-4B2930CA5704}" dt="2024-05-27T01:54:22.672" v="3853" actId="20577"/>
          <ac:graphicFrameMkLst>
            <pc:docMk/>
            <pc:sldMk cId="3831487098" sldId="2146847936"/>
            <ac:graphicFrameMk id="8" creationId="{07219AAD-97A6-3628-5ADC-E4FDDF648FDB}"/>
          </ac:graphicFrameMkLst>
        </pc:graphicFrameChg>
        <pc:picChg chg="add mod">
          <ac:chgData name="Hashimoto, Chie / 橋本　知依" userId="d974ff01-1f92-419a-ba7c-6fd3fb8463af" providerId="ADAL" clId="{89A195EF-6ED5-4CF6-A9D2-4B2930CA5704}" dt="2024-05-20T11:26:39.844" v="2456" actId="164"/>
          <ac:picMkLst>
            <pc:docMk/>
            <pc:sldMk cId="3831487098" sldId="2146847936"/>
            <ac:picMk id="3" creationId="{F8F0BDF5-4336-292A-2008-959DA6680481}"/>
          </ac:picMkLst>
        </pc:picChg>
        <pc:picChg chg="add mod">
          <ac:chgData name="Hashimoto, Chie / 橋本　知依" userId="d974ff01-1f92-419a-ba7c-6fd3fb8463af" providerId="ADAL" clId="{89A195EF-6ED5-4CF6-A9D2-4B2930CA5704}" dt="2024-05-20T11:29:26.274" v="2607" actId="14100"/>
          <ac:picMkLst>
            <pc:docMk/>
            <pc:sldMk cId="3831487098" sldId="2146847936"/>
            <ac:picMk id="9" creationId="{B918EACA-A02C-A1E1-3B40-32E93FBA03DF}"/>
          </ac:picMkLst>
        </pc:picChg>
      </pc:sldChg>
      <pc:sldChg chg="addSp modSp add mod ord">
        <pc:chgData name="Hashimoto, Chie / 橋本　知依" userId="d974ff01-1f92-419a-ba7c-6fd3fb8463af" providerId="ADAL" clId="{89A195EF-6ED5-4CF6-A9D2-4B2930CA5704}" dt="2024-05-27T01:54:10.151" v="3837" actId="20577"/>
        <pc:sldMkLst>
          <pc:docMk/>
          <pc:sldMk cId="4013648260" sldId="2146847937"/>
        </pc:sldMkLst>
        <pc:spChg chg="add mod">
          <ac:chgData name="Hashimoto, Chie / 橋本　知依" userId="d974ff01-1f92-419a-ba7c-6fd3fb8463af" providerId="ADAL" clId="{89A195EF-6ED5-4CF6-A9D2-4B2930CA5704}" dt="2024-05-20T11:05:14.056" v="1652" actId="164"/>
          <ac:spMkLst>
            <pc:docMk/>
            <pc:sldMk cId="4013648260" sldId="2146847937"/>
            <ac:spMk id="4" creationId="{67C99C5D-C7B2-4F5E-95BC-6B28A19C5E2C}"/>
          </ac:spMkLst>
        </pc:spChg>
        <pc:spChg chg="add mod">
          <ac:chgData name="Hashimoto, Chie / 橋本　知依" userId="d974ff01-1f92-419a-ba7c-6fd3fb8463af" providerId="ADAL" clId="{89A195EF-6ED5-4CF6-A9D2-4B2930CA5704}" dt="2024-05-20T11:05:14.056" v="1652" actId="164"/>
          <ac:spMkLst>
            <pc:docMk/>
            <pc:sldMk cId="4013648260" sldId="2146847937"/>
            <ac:spMk id="5" creationId="{92CE060B-3F6D-C261-8606-7987AFAF440D}"/>
          </ac:spMkLst>
        </pc:spChg>
        <pc:spChg chg="add mod">
          <ac:chgData name="Hashimoto, Chie / 橋本　知依" userId="d974ff01-1f92-419a-ba7c-6fd3fb8463af" providerId="ADAL" clId="{89A195EF-6ED5-4CF6-A9D2-4B2930CA5704}" dt="2024-05-20T11:07:52.071" v="1804" actId="20577"/>
          <ac:spMkLst>
            <pc:docMk/>
            <pc:sldMk cId="4013648260" sldId="2146847937"/>
            <ac:spMk id="9" creationId="{40E16DD2-0D37-A4C5-863B-4EDAB55B026C}"/>
          </ac:spMkLst>
        </pc:spChg>
        <pc:grpChg chg="add mod">
          <ac:chgData name="Hashimoto, Chie / 橋本　知依" userId="d974ff01-1f92-419a-ba7c-6fd3fb8463af" providerId="ADAL" clId="{89A195EF-6ED5-4CF6-A9D2-4B2930CA5704}" dt="2024-05-20T11:05:17.992" v="1654" actId="1076"/>
          <ac:grpSpMkLst>
            <pc:docMk/>
            <pc:sldMk cId="4013648260" sldId="2146847937"/>
            <ac:grpSpMk id="7" creationId="{1E9D1C42-457C-6EEB-9081-05903943CD37}"/>
          </ac:grpSpMkLst>
        </pc:grpChg>
        <pc:graphicFrameChg chg="mod modGraphic">
          <ac:chgData name="Hashimoto, Chie / 橋本　知依" userId="d974ff01-1f92-419a-ba7c-6fd3fb8463af" providerId="ADAL" clId="{89A195EF-6ED5-4CF6-A9D2-4B2930CA5704}" dt="2024-05-27T01:54:10.151" v="3837" actId="20577"/>
          <ac:graphicFrameMkLst>
            <pc:docMk/>
            <pc:sldMk cId="4013648260" sldId="2146847937"/>
            <ac:graphicFrameMk id="8" creationId="{07219AAD-97A6-3628-5ADC-E4FDDF648FDB}"/>
          </ac:graphicFrameMkLst>
        </pc:graphicFrameChg>
        <pc:picChg chg="add mod modCrop">
          <ac:chgData name="Hashimoto, Chie / 橋本　知依" userId="d974ff01-1f92-419a-ba7c-6fd3fb8463af" providerId="ADAL" clId="{89A195EF-6ED5-4CF6-A9D2-4B2930CA5704}" dt="2024-05-20T11:05:14.056" v="1652" actId="164"/>
          <ac:picMkLst>
            <pc:docMk/>
            <pc:sldMk cId="4013648260" sldId="2146847937"/>
            <ac:picMk id="3" creationId="{44DBBCC4-7111-6E9A-17DC-8CCC2134A7DE}"/>
          </ac:picMkLst>
        </pc:picChg>
        <pc:picChg chg="add mod">
          <ac:chgData name="Hashimoto, Chie / 橋本　知依" userId="d974ff01-1f92-419a-ba7c-6fd3fb8463af" providerId="ADAL" clId="{89A195EF-6ED5-4CF6-A9D2-4B2930CA5704}" dt="2024-05-27T01:04:05.500" v="2966" actId="1076"/>
          <ac:picMkLst>
            <pc:docMk/>
            <pc:sldMk cId="4013648260" sldId="2146847937"/>
            <ac:picMk id="11" creationId="{E29C1BBA-F78A-7DFF-8BC1-26AAA175F499}"/>
          </ac:picMkLst>
        </pc:picChg>
      </pc:sldChg>
      <pc:sldChg chg="addSp modSp add mod">
        <pc:chgData name="Hashimoto, Chie / 橋本　知依" userId="d974ff01-1f92-419a-ba7c-6fd3fb8463af" providerId="ADAL" clId="{89A195EF-6ED5-4CF6-A9D2-4B2930CA5704}" dt="2024-05-28T04:47:04.603" v="4709" actId="20577"/>
        <pc:sldMkLst>
          <pc:docMk/>
          <pc:sldMk cId="1976607198" sldId="2146847938"/>
        </pc:sldMkLst>
        <pc:spChg chg="mod">
          <ac:chgData name="Hashimoto, Chie / 橋本　知依" userId="d974ff01-1f92-419a-ba7c-6fd3fb8463af" providerId="ADAL" clId="{89A195EF-6ED5-4CF6-A9D2-4B2930CA5704}" dt="2024-05-27T01:53:38.445" v="3819"/>
          <ac:spMkLst>
            <pc:docMk/>
            <pc:sldMk cId="1976607198" sldId="2146847938"/>
            <ac:spMk id="15" creationId="{D3D731F8-962E-6D03-8055-258F3425E1D9}"/>
          </ac:spMkLst>
        </pc:spChg>
        <pc:grpChg chg="add mod">
          <ac:chgData name="Hashimoto, Chie / 橋本　知依" userId="d974ff01-1f92-419a-ba7c-6fd3fb8463af" providerId="ADAL" clId="{89A195EF-6ED5-4CF6-A9D2-4B2930CA5704}" dt="2024-05-27T01:53:42.213" v="3821" actId="14100"/>
          <ac:grpSpMkLst>
            <pc:docMk/>
            <pc:sldMk cId="1976607198" sldId="2146847938"/>
            <ac:grpSpMk id="16" creationId="{24791864-9844-D7D5-67B0-E05E078DBE71}"/>
          </ac:grpSpMkLst>
        </pc:grpChg>
        <pc:graphicFrameChg chg="mod modGraphic">
          <ac:chgData name="Hashimoto, Chie / 橋本　知依" userId="d974ff01-1f92-419a-ba7c-6fd3fb8463af" providerId="ADAL" clId="{89A195EF-6ED5-4CF6-A9D2-4B2930CA5704}" dt="2024-05-28T04:47:04.603" v="4709" actId="20577"/>
          <ac:graphicFrameMkLst>
            <pc:docMk/>
            <pc:sldMk cId="1976607198" sldId="2146847938"/>
            <ac:graphicFrameMk id="8" creationId="{07219AAD-97A6-3628-5ADC-E4FDDF648FDB}"/>
          </ac:graphicFrameMkLst>
        </pc:graphicFrameChg>
        <pc:picChg chg="mod">
          <ac:chgData name="Hashimoto, Chie / 橋本　知依" userId="d974ff01-1f92-419a-ba7c-6fd3fb8463af" providerId="ADAL" clId="{89A195EF-6ED5-4CF6-A9D2-4B2930CA5704}" dt="2024-05-27T01:53:38.445" v="3819"/>
          <ac:picMkLst>
            <pc:docMk/>
            <pc:sldMk cId="1976607198" sldId="2146847938"/>
            <ac:picMk id="14" creationId="{E7342799-C044-1FFA-4F8D-17E69B777CA0}"/>
          </ac:picMkLst>
        </pc:picChg>
      </pc:sldChg>
      <pc:sldChg chg="addSp modSp add mod ord">
        <pc:chgData name="Hashimoto, Chie / 橋本　知依" userId="d974ff01-1f92-419a-ba7c-6fd3fb8463af" providerId="ADAL" clId="{89A195EF-6ED5-4CF6-A9D2-4B2930CA5704}" dt="2024-05-27T01:54:15.116" v="3841" actId="20577"/>
        <pc:sldMkLst>
          <pc:docMk/>
          <pc:sldMk cId="3213334237" sldId="2146847939"/>
        </pc:sldMkLst>
        <pc:graphicFrameChg chg="mod modGraphic">
          <ac:chgData name="Hashimoto, Chie / 橋本　知依" userId="d974ff01-1f92-419a-ba7c-6fd3fb8463af" providerId="ADAL" clId="{89A195EF-6ED5-4CF6-A9D2-4B2930CA5704}" dt="2024-05-27T01:54:15.116" v="3841" actId="20577"/>
          <ac:graphicFrameMkLst>
            <pc:docMk/>
            <pc:sldMk cId="3213334237" sldId="2146847939"/>
            <ac:graphicFrameMk id="8" creationId="{07219AAD-97A6-3628-5ADC-E4FDDF648FDB}"/>
          </ac:graphicFrameMkLst>
        </pc:graphicFrameChg>
        <pc:picChg chg="add mod">
          <ac:chgData name="Hashimoto, Chie / 橋本　知依" userId="d974ff01-1f92-419a-ba7c-6fd3fb8463af" providerId="ADAL" clId="{89A195EF-6ED5-4CF6-A9D2-4B2930CA5704}" dt="2024-05-27T01:52:12.984" v="3796" actId="14100"/>
          <ac:picMkLst>
            <pc:docMk/>
            <pc:sldMk cId="3213334237" sldId="2146847939"/>
            <ac:picMk id="3" creationId="{CEF4A2BF-2089-E5FF-F621-886931F5953E}"/>
          </ac:picMkLst>
        </pc:picChg>
        <pc:picChg chg="add mod">
          <ac:chgData name="Hashimoto, Chie / 橋本　知依" userId="d974ff01-1f92-419a-ba7c-6fd3fb8463af" providerId="ADAL" clId="{89A195EF-6ED5-4CF6-A9D2-4B2930CA5704}" dt="2024-05-27T01:53:05.051" v="3807" actId="14100"/>
          <ac:picMkLst>
            <pc:docMk/>
            <pc:sldMk cId="3213334237" sldId="2146847939"/>
            <ac:picMk id="4" creationId="{23BFBAEB-0AE3-BED0-970D-57B651806106}"/>
          </ac:picMkLst>
        </pc:picChg>
      </pc:sldChg>
      <pc:sldChg chg="modSp add del">
        <pc:chgData name="Hashimoto, Chie / 橋本　知依" userId="d974ff01-1f92-419a-ba7c-6fd3fb8463af" providerId="ADAL" clId="{89A195EF-6ED5-4CF6-A9D2-4B2930CA5704}" dt="2024-05-27T02:05:42.559" v="4095" actId="47"/>
        <pc:sldMkLst>
          <pc:docMk/>
          <pc:sldMk cId="609996531" sldId="2146847940"/>
        </pc:sldMkLst>
        <pc:graphicFrameChg chg="mod">
          <ac:chgData name="Hashimoto, Chie / 橋本　知依" userId="d974ff01-1f92-419a-ba7c-6fd3fb8463af" providerId="ADAL" clId="{89A195EF-6ED5-4CF6-A9D2-4B2930CA5704}" dt="2024-05-20T11:30:15.116" v="2616"/>
          <ac:graphicFrameMkLst>
            <pc:docMk/>
            <pc:sldMk cId="609996531" sldId="2146847940"/>
            <ac:graphicFrameMk id="8" creationId="{07219AAD-97A6-3628-5ADC-E4FDDF648FDB}"/>
          </ac:graphicFrameMkLst>
        </pc:graphicFrameChg>
      </pc:sldChg>
      <pc:sldChg chg="addSp delSp modSp add mod">
        <pc:chgData name="Hashimoto, Chie / 橋本　知依" userId="d974ff01-1f92-419a-ba7c-6fd3fb8463af" providerId="ADAL" clId="{89A195EF-6ED5-4CF6-A9D2-4B2930CA5704}" dt="2024-05-28T04:22:57.236" v="4452" actId="20577"/>
        <pc:sldMkLst>
          <pc:docMk/>
          <pc:sldMk cId="859781322" sldId="2146847941"/>
        </pc:sldMkLst>
        <pc:spChg chg="add mod">
          <ac:chgData name="Hashimoto, Chie / 橋本　知依" userId="d974ff01-1f92-419a-ba7c-6fd3fb8463af" providerId="ADAL" clId="{89A195EF-6ED5-4CF6-A9D2-4B2930CA5704}" dt="2024-05-28T01:58:46.015" v="4270" actId="1076"/>
          <ac:spMkLst>
            <pc:docMk/>
            <pc:sldMk cId="859781322" sldId="2146847941"/>
            <ac:spMk id="2" creationId="{327FAC0C-DA91-F193-B9C9-C32A416FE671}"/>
          </ac:spMkLst>
        </pc:spChg>
        <pc:spChg chg="add mod">
          <ac:chgData name="Hashimoto, Chie / 橋本　知依" userId="d974ff01-1f92-419a-ba7c-6fd3fb8463af" providerId="ADAL" clId="{89A195EF-6ED5-4CF6-A9D2-4B2930CA5704}" dt="2024-05-27T01:21:47.345" v="3119" actId="20577"/>
          <ac:spMkLst>
            <pc:docMk/>
            <pc:sldMk cId="859781322" sldId="2146847941"/>
            <ac:spMk id="4" creationId="{6B91BFD3-6DB0-29AE-D63F-2896CB392D18}"/>
          </ac:spMkLst>
        </pc:spChg>
        <pc:spChg chg="mod topLvl">
          <ac:chgData name="Hashimoto, Chie / 橋本　知依" userId="d974ff01-1f92-419a-ba7c-6fd3fb8463af" providerId="ADAL" clId="{89A195EF-6ED5-4CF6-A9D2-4B2930CA5704}" dt="2024-05-27T01:23:47.286" v="3306" actId="164"/>
          <ac:spMkLst>
            <pc:docMk/>
            <pc:sldMk cId="859781322" sldId="2146847941"/>
            <ac:spMk id="7" creationId="{F9F2EBA2-5882-4280-E4FD-6B6901FE95FA}"/>
          </ac:spMkLst>
        </pc:spChg>
        <pc:spChg chg="mod topLvl">
          <ac:chgData name="Hashimoto, Chie / 橋本　知依" userId="d974ff01-1f92-419a-ba7c-6fd3fb8463af" providerId="ADAL" clId="{89A195EF-6ED5-4CF6-A9D2-4B2930CA5704}" dt="2024-05-27T01:23:47.286" v="3306" actId="164"/>
          <ac:spMkLst>
            <pc:docMk/>
            <pc:sldMk cId="859781322" sldId="2146847941"/>
            <ac:spMk id="9" creationId="{BA56A9E7-AAEB-C82D-4A7A-C91D1B4F01CB}"/>
          </ac:spMkLst>
        </pc:spChg>
        <pc:spChg chg="add mod">
          <ac:chgData name="Hashimoto, Chie / 橋本　知依" userId="d974ff01-1f92-419a-ba7c-6fd3fb8463af" providerId="ADAL" clId="{89A195EF-6ED5-4CF6-A9D2-4B2930CA5704}" dt="2024-05-27T01:23:47.286" v="3306" actId="164"/>
          <ac:spMkLst>
            <pc:docMk/>
            <pc:sldMk cId="859781322" sldId="2146847941"/>
            <ac:spMk id="18" creationId="{784E4033-CDDB-F60B-65B2-2A8D3C116BBA}"/>
          </ac:spMkLst>
        </pc:spChg>
        <pc:spChg chg="add mod">
          <ac:chgData name="Hashimoto, Chie / 橋本　知依" userId="d974ff01-1f92-419a-ba7c-6fd3fb8463af" providerId="ADAL" clId="{89A195EF-6ED5-4CF6-A9D2-4B2930CA5704}" dt="2024-05-27T01:24:08.966" v="3382" actId="20577"/>
          <ac:spMkLst>
            <pc:docMk/>
            <pc:sldMk cId="859781322" sldId="2146847941"/>
            <ac:spMk id="22" creationId="{E8604F11-D8BD-984D-0648-5ECDBA4A0391}"/>
          </ac:spMkLst>
        </pc:spChg>
        <pc:spChg chg="add mod">
          <ac:chgData name="Hashimoto, Chie / 橋本　知依" userId="d974ff01-1f92-419a-ba7c-6fd3fb8463af" providerId="ADAL" clId="{89A195EF-6ED5-4CF6-A9D2-4B2930CA5704}" dt="2024-05-28T02:29:44.466" v="4431" actId="164"/>
          <ac:spMkLst>
            <pc:docMk/>
            <pc:sldMk cId="859781322" sldId="2146847941"/>
            <ac:spMk id="27" creationId="{4B33017D-582A-5C15-112C-1525BA42361D}"/>
          </ac:spMkLst>
        </pc:spChg>
        <pc:spChg chg="add mod ord">
          <ac:chgData name="Hashimoto, Chie / 橋本　知依" userId="d974ff01-1f92-419a-ba7c-6fd3fb8463af" providerId="ADAL" clId="{89A195EF-6ED5-4CF6-A9D2-4B2930CA5704}" dt="2024-05-28T02:29:44.466" v="4431" actId="164"/>
          <ac:spMkLst>
            <pc:docMk/>
            <pc:sldMk cId="859781322" sldId="2146847941"/>
            <ac:spMk id="28" creationId="{DE49F03D-281C-B5D9-E8E1-E3E736590BD8}"/>
          </ac:spMkLst>
        </pc:spChg>
        <pc:spChg chg="add mod">
          <ac:chgData name="Hashimoto, Chie / 橋本　知依" userId="d974ff01-1f92-419a-ba7c-6fd3fb8463af" providerId="ADAL" clId="{89A195EF-6ED5-4CF6-A9D2-4B2930CA5704}" dt="2024-05-28T02:29:44.466" v="4431" actId="164"/>
          <ac:spMkLst>
            <pc:docMk/>
            <pc:sldMk cId="859781322" sldId="2146847941"/>
            <ac:spMk id="29" creationId="{5DF435D3-9F39-CD1F-4BFF-DAE49B42DCFE}"/>
          </ac:spMkLst>
        </pc:spChg>
        <pc:spChg chg="add mod">
          <ac:chgData name="Hashimoto, Chie / 橋本　知依" userId="d974ff01-1f92-419a-ba7c-6fd3fb8463af" providerId="ADAL" clId="{89A195EF-6ED5-4CF6-A9D2-4B2930CA5704}" dt="2024-05-28T02:29:44.466" v="4431" actId="164"/>
          <ac:spMkLst>
            <pc:docMk/>
            <pc:sldMk cId="859781322" sldId="2146847941"/>
            <ac:spMk id="39" creationId="{020E2F53-DB5B-4630-22D2-0B9E72A8C48F}"/>
          </ac:spMkLst>
        </pc:spChg>
        <pc:spChg chg="add mod">
          <ac:chgData name="Hashimoto, Chie / 橋本　知依" userId="d974ff01-1f92-419a-ba7c-6fd3fb8463af" providerId="ADAL" clId="{89A195EF-6ED5-4CF6-A9D2-4B2930CA5704}" dt="2024-05-28T02:29:44.466" v="4431" actId="164"/>
          <ac:spMkLst>
            <pc:docMk/>
            <pc:sldMk cId="859781322" sldId="2146847941"/>
            <ac:spMk id="40" creationId="{5A2DB069-62FC-13EC-A76B-6C955BA66EE2}"/>
          </ac:spMkLst>
        </pc:spChg>
        <pc:spChg chg="add mod">
          <ac:chgData name="Hashimoto, Chie / 橋本　知依" userId="d974ff01-1f92-419a-ba7c-6fd3fb8463af" providerId="ADAL" clId="{89A195EF-6ED5-4CF6-A9D2-4B2930CA5704}" dt="2024-05-28T02:29:44.466" v="4431" actId="164"/>
          <ac:spMkLst>
            <pc:docMk/>
            <pc:sldMk cId="859781322" sldId="2146847941"/>
            <ac:spMk id="41" creationId="{5EC42895-1CA8-5265-9DEB-179B150ED3DB}"/>
          </ac:spMkLst>
        </pc:spChg>
        <pc:spChg chg="add mod">
          <ac:chgData name="Hashimoto, Chie / 橋本　知依" userId="d974ff01-1f92-419a-ba7c-6fd3fb8463af" providerId="ADAL" clId="{89A195EF-6ED5-4CF6-A9D2-4B2930CA5704}" dt="2024-05-28T02:29:44.466" v="4431" actId="164"/>
          <ac:spMkLst>
            <pc:docMk/>
            <pc:sldMk cId="859781322" sldId="2146847941"/>
            <ac:spMk id="42" creationId="{D9335A60-FF98-DDB2-37D7-D025858A58FD}"/>
          </ac:spMkLst>
        </pc:spChg>
        <pc:spChg chg="add mod">
          <ac:chgData name="Hashimoto, Chie / 橋本　知依" userId="d974ff01-1f92-419a-ba7c-6fd3fb8463af" providerId="ADAL" clId="{89A195EF-6ED5-4CF6-A9D2-4B2930CA5704}" dt="2024-05-28T02:29:44.466" v="4431" actId="164"/>
          <ac:spMkLst>
            <pc:docMk/>
            <pc:sldMk cId="859781322" sldId="2146847941"/>
            <ac:spMk id="43" creationId="{D9F514FF-AC51-C3B8-7039-56AE63B25005}"/>
          </ac:spMkLst>
        </pc:spChg>
        <pc:spChg chg="add mod">
          <ac:chgData name="Hashimoto, Chie / 橋本　知依" userId="d974ff01-1f92-419a-ba7c-6fd3fb8463af" providerId="ADAL" clId="{89A195EF-6ED5-4CF6-A9D2-4B2930CA5704}" dt="2024-05-28T02:29:44.466" v="4431" actId="164"/>
          <ac:spMkLst>
            <pc:docMk/>
            <pc:sldMk cId="859781322" sldId="2146847941"/>
            <ac:spMk id="44" creationId="{629DB98E-EC92-1E4E-97D9-D2EBBE115973}"/>
          </ac:spMkLst>
        </pc:spChg>
        <pc:spChg chg="add mod">
          <ac:chgData name="Hashimoto, Chie / 橋本　知依" userId="d974ff01-1f92-419a-ba7c-6fd3fb8463af" providerId="ADAL" clId="{89A195EF-6ED5-4CF6-A9D2-4B2930CA5704}" dt="2024-05-28T02:29:44.466" v="4431" actId="164"/>
          <ac:spMkLst>
            <pc:docMk/>
            <pc:sldMk cId="859781322" sldId="2146847941"/>
            <ac:spMk id="50" creationId="{6D4C5716-C7D0-6FCE-CFEE-16E5A9D65F7A}"/>
          </ac:spMkLst>
        </pc:spChg>
        <pc:spChg chg="add mod">
          <ac:chgData name="Hashimoto, Chie / 橋本　知依" userId="d974ff01-1f92-419a-ba7c-6fd3fb8463af" providerId="ADAL" clId="{89A195EF-6ED5-4CF6-A9D2-4B2930CA5704}" dt="2024-05-28T02:29:44.466" v="4431" actId="164"/>
          <ac:spMkLst>
            <pc:docMk/>
            <pc:sldMk cId="859781322" sldId="2146847941"/>
            <ac:spMk id="51" creationId="{69786872-4C7A-2A6E-7CB8-4DFD86C5F2FE}"/>
          </ac:spMkLst>
        </pc:spChg>
        <pc:spChg chg="add mod">
          <ac:chgData name="Hashimoto, Chie / 橋本　知依" userId="d974ff01-1f92-419a-ba7c-6fd3fb8463af" providerId="ADAL" clId="{89A195EF-6ED5-4CF6-A9D2-4B2930CA5704}" dt="2024-05-28T02:29:44.466" v="4431" actId="164"/>
          <ac:spMkLst>
            <pc:docMk/>
            <pc:sldMk cId="859781322" sldId="2146847941"/>
            <ac:spMk id="52" creationId="{CAB0AAB4-F9A5-1265-39E6-372366D287AE}"/>
          </ac:spMkLst>
        </pc:spChg>
        <pc:spChg chg="add mod">
          <ac:chgData name="Hashimoto, Chie / 橋本　知依" userId="d974ff01-1f92-419a-ba7c-6fd3fb8463af" providerId="ADAL" clId="{89A195EF-6ED5-4CF6-A9D2-4B2930CA5704}" dt="2024-05-28T02:29:44.466" v="4431" actId="164"/>
          <ac:spMkLst>
            <pc:docMk/>
            <pc:sldMk cId="859781322" sldId="2146847941"/>
            <ac:spMk id="53" creationId="{3EF966B4-924D-38CA-041D-33E014DBC33C}"/>
          </ac:spMkLst>
        </pc:spChg>
        <pc:spChg chg="add mod">
          <ac:chgData name="Hashimoto, Chie / 橋本　知依" userId="d974ff01-1f92-419a-ba7c-6fd3fb8463af" providerId="ADAL" clId="{89A195EF-6ED5-4CF6-A9D2-4B2930CA5704}" dt="2024-05-28T02:29:44.466" v="4431" actId="164"/>
          <ac:spMkLst>
            <pc:docMk/>
            <pc:sldMk cId="859781322" sldId="2146847941"/>
            <ac:spMk id="54" creationId="{04F06CDB-27DB-B887-104E-4A47AEFE0F7C}"/>
          </ac:spMkLst>
        </pc:spChg>
        <pc:spChg chg="add mod">
          <ac:chgData name="Hashimoto, Chie / 橋本　知依" userId="d974ff01-1f92-419a-ba7c-6fd3fb8463af" providerId="ADAL" clId="{89A195EF-6ED5-4CF6-A9D2-4B2930CA5704}" dt="2024-05-28T02:29:44.466" v="4431" actId="164"/>
          <ac:spMkLst>
            <pc:docMk/>
            <pc:sldMk cId="859781322" sldId="2146847941"/>
            <ac:spMk id="55" creationId="{D9CF0B94-FE0B-03DA-4713-2F7251B44E87}"/>
          </ac:spMkLst>
        </pc:spChg>
        <pc:spChg chg="add mod">
          <ac:chgData name="Hashimoto, Chie / 橋本　知依" userId="d974ff01-1f92-419a-ba7c-6fd3fb8463af" providerId="ADAL" clId="{89A195EF-6ED5-4CF6-A9D2-4B2930CA5704}" dt="2024-05-28T02:29:44.466" v="4431" actId="164"/>
          <ac:spMkLst>
            <pc:docMk/>
            <pc:sldMk cId="859781322" sldId="2146847941"/>
            <ac:spMk id="56" creationId="{D332B0B1-F72F-7C9F-8EDA-A861E5E792DA}"/>
          </ac:spMkLst>
        </pc:spChg>
        <pc:spChg chg="add mod">
          <ac:chgData name="Hashimoto, Chie / 橋本　知依" userId="d974ff01-1f92-419a-ba7c-6fd3fb8463af" providerId="ADAL" clId="{89A195EF-6ED5-4CF6-A9D2-4B2930CA5704}" dt="2024-05-28T02:29:44.466" v="4431" actId="164"/>
          <ac:spMkLst>
            <pc:docMk/>
            <pc:sldMk cId="859781322" sldId="2146847941"/>
            <ac:spMk id="57" creationId="{D6405E23-0A52-D36B-F5C5-6C4453CD5457}"/>
          </ac:spMkLst>
        </pc:spChg>
        <pc:spChg chg="add mod">
          <ac:chgData name="Hashimoto, Chie / 橋本　知依" userId="d974ff01-1f92-419a-ba7c-6fd3fb8463af" providerId="ADAL" clId="{89A195EF-6ED5-4CF6-A9D2-4B2930CA5704}" dt="2024-05-28T02:29:44.466" v="4431" actId="164"/>
          <ac:spMkLst>
            <pc:docMk/>
            <pc:sldMk cId="859781322" sldId="2146847941"/>
            <ac:spMk id="58" creationId="{F055CAC5-5F7C-626B-0261-CB39CDCD69EC}"/>
          </ac:spMkLst>
        </pc:spChg>
        <pc:spChg chg="add mod">
          <ac:chgData name="Hashimoto, Chie / 橋本　知依" userId="d974ff01-1f92-419a-ba7c-6fd3fb8463af" providerId="ADAL" clId="{89A195EF-6ED5-4CF6-A9D2-4B2930CA5704}" dt="2024-05-28T02:29:44.466" v="4431" actId="164"/>
          <ac:spMkLst>
            <pc:docMk/>
            <pc:sldMk cId="859781322" sldId="2146847941"/>
            <ac:spMk id="59" creationId="{3B32BCC4-736E-D1EB-BE04-515A352400C0}"/>
          </ac:spMkLst>
        </pc:spChg>
        <pc:spChg chg="add mod">
          <ac:chgData name="Hashimoto, Chie / 橋本　知依" userId="d974ff01-1f92-419a-ba7c-6fd3fb8463af" providerId="ADAL" clId="{89A195EF-6ED5-4CF6-A9D2-4B2930CA5704}" dt="2024-05-28T02:29:44.466" v="4431" actId="164"/>
          <ac:spMkLst>
            <pc:docMk/>
            <pc:sldMk cId="859781322" sldId="2146847941"/>
            <ac:spMk id="60" creationId="{61125F8D-6B44-80E7-4637-DE1EA6D49366}"/>
          </ac:spMkLst>
        </pc:spChg>
        <pc:spChg chg="add mod">
          <ac:chgData name="Hashimoto, Chie / 橋本　知依" userId="d974ff01-1f92-419a-ba7c-6fd3fb8463af" providerId="ADAL" clId="{89A195EF-6ED5-4CF6-A9D2-4B2930CA5704}" dt="2024-05-28T02:29:44.466" v="4431" actId="164"/>
          <ac:spMkLst>
            <pc:docMk/>
            <pc:sldMk cId="859781322" sldId="2146847941"/>
            <ac:spMk id="61" creationId="{8C65901C-B1B3-9FC4-EDF8-94192DAA1502}"/>
          </ac:spMkLst>
        </pc:spChg>
        <pc:spChg chg="add mod">
          <ac:chgData name="Hashimoto, Chie / 橋本　知依" userId="d974ff01-1f92-419a-ba7c-6fd3fb8463af" providerId="ADAL" clId="{89A195EF-6ED5-4CF6-A9D2-4B2930CA5704}" dt="2024-05-28T02:29:44.466" v="4431" actId="164"/>
          <ac:spMkLst>
            <pc:docMk/>
            <pc:sldMk cId="859781322" sldId="2146847941"/>
            <ac:spMk id="62" creationId="{2A7FED44-B00F-3C80-DC83-2838F3F4A822}"/>
          </ac:spMkLst>
        </pc:spChg>
        <pc:spChg chg="add mod">
          <ac:chgData name="Hashimoto, Chie / 橋本　知依" userId="d974ff01-1f92-419a-ba7c-6fd3fb8463af" providerId="ADAL" clId="{89A195EF-6ED5-4CF6-A9D2-4B2930CA5704}" dt="2024-05-28T02:29:44.466" v="4431" actId="164"/>
          <ac:spMkLst>
            <pc:docMk/>
            <pc:sldMk cId="859781322" sldId="2146847941"/>
            <ac:spMk id="63" creationId="{21519E2A-E933-7408-6D3B-C4CC162F4677}"/>
          </ac:spMkLst>
        </pc:spChg>
        <pc:spChg chg="add mod">
          <ac:chgData name="Hashimoto, Chie / 橋本　知依" userId="d974ff01-1f92-419a-ba7c-6fd3fb8463af" providerId="ADAL" clId="{89A195EF-6ED5-4CF6-A9D2-4B2930CA5704}" dt="2024-05-28T02:29:44.466" v="4431" actId="164"/>
          <ac:spMkLst>
            <pc:docMk/>
            <pc:sldMk cId="859781322" sldId="2146847941"/>
            <ac:spMk id="64" creationId="{537025FE-EECD-E64F-5EEA-582FF6766F0A}"/>
          </ac:spMkLst>
        </pc:spChg>
        <pc:spChg chg="add mod">
          <ac:chgData name="Hashimoto, Chie / 橋本　知依" userId="d974ff01-1f92-419a-ba7c-6fd3fb8463af" providerId="ADAL" clId="{89A195EF-6ED5-4CF6-A9D2-4B2930CA5704}" dt="2024-05-28T02:29:44.466" v="4431" actId="164"/>
          <ac:spMkLst>
            <pc:docMk/>
            <pc:sldMk cId="859781322" sldId="2146847941"/>
            <ac:spMk id="65" creationId="{88D8A54D-8AD1-878A-9F71-FE4E8AF16C03}"/>
          </ac:spMkLst>
        </pc:spChg>
        <pc:spChg chg="add mod">
          <ac:chgData name="Hashimoto, Chie / 橋本　知依" userId="d974ff01-1f92-419a-ba7c-6fd3fb8463af" providerId="ADAL" clId="{89A195EF-6ED5-4CF6-A9D2-4B2930CA5704}" dt="2024-05-28T02:29:44.466" v="4431" actId="164"/>
          <ac:spMkLst>
            <pc:docMk/>
            <pc:sldMk cId="859781322" sldId="2146847941"/>
            <ac:spMk id="66" creationId="{51905D39-3EE8-C48A-DEAC-47FF42DEA133}"/>
          </ac:spMkLst>
        </pc:spChg>
        <pc:grpChg chg="add del mod ord">
          <ac:chgData name="Hashimoto, Chie / 橋本　知依" userId="d974ff01-1f92-419a-ba7c-6fd3fb8463af" providerId="ADAL" clId="{89A195EF-6ED5-4CF6-A9D2-4B2930CA5704}" dt="2024-05-27T01:22:04.965" v="3126" actId="165"/>
          <ac:grpSpMkLst>
            <pc:docMk/>
            <pc:sldMk cId="859781322" sldId="2146847941"/>
            <ac:grpSpMk id="5" creationId="{5E910D78-8518-503A-23C6-8BB1FCC18BF9}"/>
          </ac:grpSpMkLst>
        </pc:grpChg>
        <pc:grpChg chg="add mod">
          <ac:chgData name="Hashimoto, Chie / 橋本　知依" userId="d974ff01-1f92-419a-ba7c-6fd3fb8463af" providerId="ADAL" clId="{89A195EF-6ED5-4CF6-A9D2-4B2930CA5704}" dt="2024-05-27T01:23:49.722" v="3307" actId="1076"/>
          <ac:grpSpMkLst>
            <pc:docMk/>
            <pc:sldMk cId="859781322" sldId="2146847941"/>
            <ac:grpSpMk id="23" creationId="{C7A2986D-A29D-87F2-48FA-F1F87F0F9EAC}"/>
          </ac:grpSpMkLst>
        </pc:grpChg>
        <pc:grpChg chg="add mod">
          <ac:chgData name="Hashimoto, Chie / 橋本　知依" userId="d974ff01-1f92-419a-ba7c-6fd3fb8463af" providerId="ADAL" clId="{89A195EF-6ED5-4CF6-A9D2-4B2930CA5704}" dt="2024-05-28T02:29:44.466" v="4431" actId="164"/>
          <ac:grpSpMkLst>
            <pc:docMk/>
            <pc:sldMk cId="859781322" sldId="2146847941"/>
            <ac:grpSpMk id="67" creationId="{BC817ECB-B918-670F-A63F-E27D0DCCFAA4}"/>
          </ac:grpSpMkLst>
        </pc:grpChg>
        <pc:graphicFrameChg chg="mod modGraphic">
          <ac:chgData name="Hashimoto, Chie / 橋本　知依" userId="d974ff01-1f92-419a-ba7c-6fd3fb8463af" providerId="ADAL" clId="{89A195EF-6ED5-4CF6-A9D2-4B2930CA5704}" dt="2024-05-28T04:22:57.236" v="4452" actId="20577"/>
          <ac:graphicFrameMkLst>
            <pc:docMk/>
            <pc:sldMk cId="859781322" sldId="2146847941"/>
            <ac:graphicFrameMk id="8" creationId="{07219AAD-97A6-3628-5ADC-E4FDDF648FDB}"/>
          </ac:graphicFrameMkLst>
        </pc:graphicFrameChg>
        <pc:picChg chg="add mod modCrop">
          <ac:chgData name="Hashimoto, Chie / 橋本　知依" userId="d974ff01-1f92-419a-ba7c-6fd3fb8463af" providerId="ADAL" clId="{89A195EF-6ED5-4CF6-A9D2-4B2930CA5704}" dt="2024-05-27T01:23:47.286" v="3306" actId="164"/>
          <ac:picMkLst>
            <pc:docMk/>
            <pc:sldMk cId="859781322" sldId="2146847941"/>
            <ac:picMk id="3" creationId="{BF6015DD-42C3-70CE-4B46-E1D71A495B81}"/>
          </ac:picMkLst>
        </pc:picChg>
        <pc:cxnChg chg="mod topLvl">
          <ac:chgData name="Hashimoto, Chie / 橋本　知依" userId="d974ff01-1f92-419a-ba7c-6fd3fb8463af" providerId="ADAL" clId="{89A195EF-6ED5-4CF6-A9D2-4B2930CA5704}" dt="2024-05-27T01:23:47.286" v="3306" actId="164"/>
          <ac:cxnSpMkLst>
            <pc:docMk/>
            <pc:sldMk cId="859781322" sldId="2146847941"/>
            <ac:cxnSpMk id="10" creationId="{AF02845E-686D-ADFA-22F0-EA1ED5FC9394}"/>
          </ac:cxnSpMkLst>
        </pc:cxnChg>
        <pc:cxnChg chg="add del">
          <ac:chgData name="Hashimoto, Chie / 橋本　知依" userId="d974ff01-1f92-419a-ba7c-6fd3fb8463af" providerId="ADAL" clId="{89A195EF-6ED5-4CF6-A9D2-4B2930CA5704}" dt="2024-05-28T01:58:54.058" v="4272" actId="478"/>
          <ac:cxnSpMkLst>
            <pc:docMk/>
            <pc:sldMk cId="859781322" sldId="2146847941"/>
            <ac:cxnSpMk id="11" creationId="{5774B1DC-224D-27D1-D122-E4AF83234FFE}"/>
          </ac:cxnSpMkLst>
        </pc:cxnChg>
        <pc:cxnChg chg="add del">
          <ac:chgData name="Hashimoto, Chie / 橋本　知依" userId="d974ff01-1f92-419a-ba7c-6fd3fb8463af" providerId="ADAL" clId="{89A195EF-6ED5-4CF6-A9D2-4B2930CA5704}" dt="2024-05-28T01:59:02.684" v="4274" actId="478"/>
          <ac:cxnSpMkLst>
            <pc:docMk/>
            <pc:sldMk cId="859781322" sldId="2146847941"/>
            <ac:cxnSpMk id="13" creationId="{56085C3E-0F5B-214D-46B8-88E1914BDE27}"/>
          </ac:cxnSpMkLst>
        </pc:cxnChg>
        <pc:cxnChg chg="add mod">
          <ac:chgData name="Hashimoto, Chie / 橋本　知依" userId="d974ff01-1f92-419a-ba7c-6fd3fb8463af" providerId="ADAL" clId="{89A195EF-6ED5-4CF6-A9D2-4B2930CA5704}" dt="2024-05-28T02:29:44.466" v="4431" actId="164"/>
          <ac:cxnSpMkLst>
            <pc:docMk/>
            <pc:sldMk cId="859781322" sldId="2146847941"/>
            <ac:cxnSpMk id="15" creationId="{DAAC3150-B9E0-D57E-C729-C4DD2B6248CE}"/>
          </ac:cxnSpMkLst>
        </pc:cxnChg>
        <pc:cxnChg chg="add mod">
          <ac:chgData name="Hashimoto, Chie / 橋本　知依" userId="d974ff01-1f92-419a-ba7c-6fd3fb8463af" providerId="ADAL" clId="{89A195EF-6ED5-4CF6-A9D2-4B2930CA5704}" dt="2024-05-27T01:23:47.286" v="3306" actId="164"/>
          <ac:cxnSpMkLst>
            <pc:docMk/>
            <pc:sldMk cId="859781322" sldId="2146847941"/>
            <ac:cxnSpMk id="19" creationId="{B5E94B57-A6F6-70B0-B46E-AC3F23E5BC31}"/>
          </ac:cxnSpMkLst>
        </pc:cxnChg>
        <pc:cxnChg chg="add mod">
          <ac:chgData name="Hashimoto, Chie / 橋本　知依" userId="d974ff01-1f92-419a-ba7c-6fd3fb8463af" providerId="ADAL" clId="{89A195EF-6ED5-4CF6-A9D2-4B2930CA5704}" dt="2024-05-28T02:29:44.466" v="4431" actId="164"/>
          <ac:cxnSpMkLst>
            <pc:docMk/>
            <pc:sldMk cId="859781322" sldId="2146847941"/>
            <ac:cxnSpMk id="21" creationId="{2C4CDE0B-5D51-F46D-7D53-29EB47C9CAA6}"/>
          </ac:cxnSpMkLst>
        </pc:cxnChg>
        <pc:cxnChg chg="add mod">
          <ac:chgData name="Hashimoto, Chie / 橋本　知依" userId="d974ff01-1f92-419a-ba7c-6fd3fb8463af" providerId="ADAL" clId="{89A195EF-6ED5-4CF6-A9D2-4B2930CA5704}" dt="2024-05-28T02:29:44.466" v="4431" actId="164"/>
          <ac:cxnSpMkLst>
            <pc:docMk/>
            <pc:sldMk cId="859781322" sldId="2146847941"/>
            <ac:cxnSpMk id="31" creationId="{1BA5A026-D8F0-A46A-2ACD-10010721C28E}"/>
          </ac:cxnSpMkLst>
        </pc:cxnChg>
      </pc:sldChg>
      <pc:sldChg chg="delSp modSp add mod">
        <pc:chgData name="Hashimoto, Chie / 橋本　知依" userId="d974ff01-1f92-419a-ba7c-6fd3fb8463af" providerId="ADAL" clId="{89A195EF-6ED5-4CF6-A9D2-4B2930CA5704}" dt="2024-05-28T04:46:58.840" v="4707" actId="20577"/>
        <pc:sldMkLst>
          <pc:docMk/>
          <pc:sldMk cId="145628316" sldId="2146847942"/>
        </pc:sldMkLst>
        <pc:spChg chg="del">
          <ac:chgData name="Hashimoto, Chie / 橋本　知依" userId="d974ff01-1f92-419a-ba7c-6fd3fb8463af" providerId="ADAL" clId="{89A195EF-6ED5-4CF6-A9D2-4B2930CA5704}" dt="2024-05-27T01:55:58.762" v="3867" actId="478"/>
          <ac:spMkLst>
            <pc:docMk/>
            <pc:sldMk cId="145628316" sldId="2146847942"/>
            <ac:spMk id="3" creationId="{1E400EDE-EE2F-4FB8-9778-A5A6D5083400}"/>
          </ac:spMkLst>
        </pc:spChg>
        <pc:spChg chg="del">
          <ac:chgData name="Hashimoto, Chie / 橋本　知依" userId="d974ff01-1f92-419a-ba7c-6fd3fb8463af" providerId="ADAL" clId="{89A195EF-6ED5-4CF6-A9D2-4B2930CA5704}" dt="2024-05-27T01:55:57.428" v="3866" actId="478"/>
          <ac:spMkLst>
            <pc:docMk/>
            <pc:sldMk cId="145628316" sldId="2146847942"/>
            <ac:spMk id="6" creationId="{531B4B9D-12EA-4BC5-4859-8E23CDDB1A22}"/>
          </ac:spMkLst>
        </pc:spChg>
        <pc:graphicFrameChg chg="mod modGraphic">
          <ac:chgData name="Hashimoto, Chie / 橋本　知依" userId="d974ff01-1f92-419a-ba7c-6fd3fb8463af" providerId="ADAL" clId="{89A195EF-6ED5-4CF6-A9D2-4B2930CA5704}" dt="2024-05-28T04:46:58.840" v="4707" actId="20577"/>
          <ac:graphicFrameMkLst>
            <pc:docMk/>
            <pc:sldMk cId="145628316" sldId="2146847942"/>
            <ac:graphicFrameMk id="7" creationId="{3774537A-4E85-129E-D5F4-4CBB93CF43D9}"/>
          </ac:graphicFrameMkLst>
        </pc:graphicFrameChg>
      </pc:sldChg>
      <pc:sldChg chg="addSp delSp modSp add mod">
        <pc:chgData name="Hashimoto, Chie / 橋本　知依" userId="d974ff01-1f92-419a-ba7c-6fd3fb8463af" providerId="ADAL" clId="{89A195EF-6ED5-4CF6-A9D2-4B2930CA5704}" dt="2024-05-28T04:45:41.606" v="4702" actId="20577"/>
        <pc:sldMkLst>
          <pc:docMk/>
          <pc:sldMk cId="1142938278" sldId="2146847943"/>
        </pc:sldMkLst>
        <pc:spChg chg="add mod">
          <ac:chgData name="Hashimoto, Chie / 橋本　知依" userId="d974ff01-1f92-419a-ba7c-6fd3fb8463af" providerId="ADAL" clId="{89A195EF-6ED5-4CF6-A9D2-4B2930CA5704}" dt="2024-05-28T04:45:41.606" v="4702" actId="20577"/>
          <ac:spMkLst>
            <pc:docMk/>
            <pc:sldMk cId="1142938278" sldId="2146847943"/>
            <ac:spMk id="3" creationId="{81DA3170-6504-93A2-B917-194826F9101A}"/>
          </ac:spMkLst>
        </pc:spChg>
        <pc:spChg chg="add mod">
          <ac:chgData name="Hashimoto, Chie / 橋本　知依" userId="d974ff01-1f92-419a-ba7c-6fd3fb8463af" providerId="ADAL" clId="{89A195EF-6ED5-4CF6-A9D2-4B2930CA5704}" dt="2024-05-28T04:43:35.591" v="4561" actId="20577"/>
          <ac:spMkLst>
            <pc:docMk/>
            <pc:sldMk cId="1142938278" sldId="2146847943"/>
            <ac:spMk id="30" creationId="{5F3C50DA-D198-9E8D-FA91-A060116C3E5A}"/>
          </ac:spMkLst>
        </pc:spChg>
        <pc:spChg chg="add mod">
          <ac:chgData name="Hashimoto, Chie / 橋本　知依" userId="d974ff01-1f92-419a-ba7c-6fd3fb8463af" providerId="ADAL" clId="{89A195EF-6ED5-4CF6-A9D2-4B2930CA5704}" dt="2024-05-28T04:22:36.315" v="4443" actId="1076"/>
          <ac:spMkLst>
            <pc:docMk/>
            <pc:sldMk cId="1142938278" sldId="2146847943"/>
            <ac:spMk id="31" creationId="{73D18D78-E401-C22C-7788-6CEB545FA23B}"/>
          </ac:spMkLst>
        </pc:spChg>
        <pc:spChg chg="add mod">
          <ac:chgData name="Hashimoto, Chie / 橋本　知依" userId="d974ff01-1f92-419a-ba7c-6fd3fb8463af" providerId="ADAL" clId="{89A195EF-6ED5-4CF6-A9D2-4B2930CA5704}" dt="2024-05-28T04:22:36.315" v="4443" actId="1076"/>
          <ac:spMkLst>
            <pc:docMk/>
            <pc:sldMk cId="1142938278" sldId="2146847943"/>
            <ac:spMk id="34" creationId="{33C77DFC-5F15-DC41-C43A-623A5615EE9A}"/>
          </ac:spMkLst>
        </pc:spChg>
        <pc:spChg chg="mod">
          <ac:chgData name="Hashimoto, Chie / 橋本　知依" userId="d974ff01-1f92-419a-ba7c-6fd3fb8463af" providerId="ADAL" clId="{89A195EF-6ED5-4CF6-A9D2-4B2930CA5704}" dt="2024-05-28T04:22:34.261" v="4442"/>
          <ac:spMkLst>
            <pc:docMk/>
            <pc:sldMk cId="1142938278" sldId="2146847943"/>
            <ac:spMk id="35" creationId="{CEA7CBA1-1120-B2D8-C501-F13DADAFCF35}"/>
          </ac:spMkLst>
        </pc:spChg>
        <pc:spChg chg="mod">
          <ac:chgData name="Hashimoto, Chie / 橋本　知依" userId="d974ff01-1f92-419a-ba7c-6fd3fb8463af" providerId="ADAL" clId="{89A195EF-6ED5-4CF6-A9D2-4B2930CA5704}" dt="2024-05-28T04:22:34.261" v="4442"/>
          <ac:spMkLst>
            <pc:docMk/>
            <pc:sldMk cId="1142938278" sldId="2146847943"/>
            <ac:spMk id="36" creationId="{CA96974C-A722-E073-1799-2AF7FC42501D}"/>
          </ac:spMkLst>
        </pc:spChg>
        <pc:grpChg chg="add mod">
          <ac:chgData name="Hashimoto, Chie / 橋本　知依" userId="d974ff01-1f92-419a-ba7c-6fd3fb8463af" providerId="ADAL" clId="{89A195EF-6ED5-4CF6-A9D2-4B2930CA5704}" dt="2024-05-28T04:22:36.315" v="4443" actId="1076"/>
          <ac:grpSpMkLst>
            <pc:docMk/>
            <pc:sldMk cId="1142938278" sldId="2146847943"/>
            <ac:grpSpMk id="2" creationId="{8B8CC0D4-69CE-D39A-9464-8099568F2ED4}"/>
          </ac:grpSpMkLst>
        </pc:grpChg>
        <pc:grpChg chg="del">
          <ac:chgData name="Hashimoto, Chie / 橋本　知依" userId="d974ff01-1f92-419a-ba7c-6fd3fb8463af" providerId="ADAL" clId="{89A195EF-6ED5-4CF6-A9D2-4B2930CA5704}" dt="2024-05-28T01:04:20.443" v="4189" actId="478"/>
          <ac:grpSpMkLst>
            <pc:docMk/>
            <pc:sldMk cId="1142938278" sldId="2146847943"/>
            <ac:grpSpMk id="9" creationId="{63601E66-9FBD-B497-90F8-A7DA67C4B02F}"/>
          </ac:grpSpMkLst>
        </pc:grpChg>
        <pc:graphicFrameChg chg="mod modGraphic">
          <ac:chgData name="Hashimoto, Chie / 橋本　知依" userId="d974ff01-1f92-419a-ba7c-6fd3fb8463af" providerId="ADAL" clId="{89A195EF-6ED5-4CF6-A9D2-4B2930CA5704}" dt="2024-05-28T04:23:17.921" v="4459" actId="14734"/>
          <ac:graphicFrameMkLst>
            <pc:docMk/>
            <pc:sldMk cId="1142938278" sldId="2146847943"/>
            <ac:graphicFrameMk id="8" creationId="{07219AAD-97A6-3628-5ADC-E4FDDF648FDB}"/>
          </ac:graphicFrameMkLst>
        </pc:graphicFrameChg>
        <pc:picChg chg="mod">
          <ac:chgData name="Hashimoto, Chie / 橋本　知依" userId="d974ff01-1f92-419a-ba7c-6fd3fb8463af" providerId="ADAL" clId="{89A195EF-6ED5-4CF6-A9D2-4B2930CA5704}" dt="2024-05-28T04:22:34.261" v="4442"/>
          <ac:picMkLst>
            <pc:docMk/>
            <pc:sldMk cId="1142938278" sldId="2146847943"/>
            <ac:picMk id="5" creationId="{487FE91A-4169-5A71-245C-A0C20988FE54}"/>
          </ac:picMkLst>
        </pc:picChg>
        <pc:picChg chg="add mod">
          <ac:chgData name="Hashimoto, Chie / 橋本　知依" userId="d974ff01-1f92-419a-ba7c-6fd3fb8463af" providerId="ADAL" clId="{89A195EF-6ED5-4CF6-A9D2-4B2930CA5704}" dt="2024-05-28T04:44:33.331" v="4661" actId="1076"/>
          <ac:picMkLst>
            <pc:docMk/>
            <pc:sldMk cId="1142938278" sldId="2146847943"/>
            <ac:picMk id="7" creationId="{F89D092E-29E3-D543-6BF1-5B12BD036E2F}"/>
          </ac:picMkLst>
        </pc:picChg>
        <pc:cxnChg chg="mod">
          <ac:chgData name="Hashimoto, Chie / 橋本　知依" userId="d974ff01-1f92-419a-ba7c-6fd3fb8463af" providerId="ADAL" clId="{89A195EF-6ED5-4CF6-A9D2-4B2930CA5704}" dt="2024-05-28T04:22:34.261" v="4442"/>
          <ac:cxnSpMkLst>
            <pc:docMk/>
            <pc:sldMk cId="1142938278" sldId="2146847943"/>
            <ac:cxnSpMk id="37" creationId="{14E8A35B-67AF-4996-9F6D-C8B544B36DC0}"/>
          </ac:cxnSpMkLst>
        </pc:cxnChg>
      </pc:sldChg>
    </pc:docChg>
  </pc:docChgLst>
  <pc:docChgLst>
    <pc:chgData name="Hashimoto, Chie / 橋本　知依" userId="d974ff01-1f92-419a-ba7c-6fd3fb8463af" providerId="ADAL" clId="{F7776893-6379-4981-A040-D340070C0D12}"/>
    <pc:docChg chg="undo redo custSel addSld delSld modSld">
      <pc:chgData name="Hashimoto, Chie / 橋本　知依" userId="d974ff01-1f92-419a-ba7c-6fd3fb8463af" providerId="ADAL" clId="{F7776893-6379-4981-A040-D340070C0D12}" dt="2023-10-10T08:50:18.285" v="3403" actId="20577"/>
      <pc:docMkLst>
        <pc:docMk/>
      </pc:docMkLst>
      <pc:sldChg chg="modSp mod">
        <pc:chgData name="Hashimoto, Chie / 橋本　知依" userId="d974ff01-1f92-419a-ba7c-6fd3fb8463af" providerId="ADAL" clId="{F7776893-6379-4981-A040-D340070C0D12}" dt="2023-10-10T05:03:13.073" v="14" actId="20577"/>
        <pc:sldMkLst>
          <pc:docMk/>
          <pc:sldMk cId="3840699567" sldId="303"/>
        </pc:sldMkLst>
        <pc:spChg chg="mod">
          <ac:chgData name="Hashimoto, Chie / 橋本　知依" userId="d974ff01-1f92-419a-ba7c-6fd3fb8463af" providerId="ADAL" clId="{F7776893-6379-4981-A040-D340070C0D12}" dt="2023-10-10T05:03:13.073" v="14" actId="20577"/>
          <ac:spMkLst>
            <pc:docMk/>
            <pc:sldMk cId="3840699567" sldId="303"/>
            <ac:spMk id="3" creationId="{530A82E1-8E0D-434A-9DF4-7C2ABD1A07A1}"/>
          </ac:spMkLst>
        </pc:spChg>
      </pc:sldChg>
      <pc:sldChg chg="addSp delSp modSp mod">
        <pc:chgData name="Hashimoto, Chie / 橋本　知依" userId="d974ff01-1f92-419a-ba7c-6fd3fb8463af" providerId="ADAL" clId="{F7776893-6379-4981-A040-D340070C0D12}" dt="2023-10-10T08:48:12.730" v="3130" actId="20577"/>
        <pc:sldMkLst>
          <pc:docMk/>
          <pc:sldMk cId="509033882" sldId="305"/>
        </pc:sldMkLst>
        <pc:spChg chg="mod">
          <ac:chgData name="Hashimoto, Chie / 橋本　知依" userId="d974ff01-1f92-419a-ba7c-6fd3fb8463af" providerId="ADAL" clId="{F7776893-6379-4981-A040-D340070C0D12}" dt="2023-10-10T05:03:18.055" v="21" actId="20577"/>
          <ac:spMkLst>
            <pc:docMk/>
            <pc:sldMk cId="509033882" sldId="305"/>
            <ac:spMk id="6" creationId="{531B4B9D-12EA-4BC5-4859-8E23CDDB1A22}"/>
          </ac:spMkLst>
        </pc:spChg>
        <pc:spChg chg="del">
          <ac:chgData name="Hashimoto, Chie / 橋本　知依" userId="d974ff01-1f92-419a-ba7c-6fd3fb8463af" providerId="ADAL" clId="{F7776893-6379-4981-A040-D340070C0D12}" dt="2023-10-10T05:38:19.414" v="80" actId="478"/>
          <ac:spMkLst>
            <pc:docMk/>
            <pc:sldMk cId="509033882" sldId="305"/>
            <ac:spMk id="9" creationId="{47E91424-5FE7-6556-52E8-365034950C29}"/>
          </ac:spMkLst>
        </pc:spChg>
        <pc:spChg chg="del">
          <ac:chgData name="Hashimoto, Chie / 橋本　知依" userId="d974ff01-1f92-419a-ba7c-6fd3fb8463af" providerId="ADAL" clId="{F7776893-6379-4981-A040-D340070C0D12}" dt="2023-10-10T05:38:19.414" v="80" actId="478"/>
          <ac:spMkLst>
            <pc:docMk/>
            <pc:sldMk cId="509033882" sldId="305"/>
            <ac:spMk id="10" creationId="{0940D357-D167-2D37-484C-EF8D5553AF55}"/>
          </ac:spMkLst>
        </pc:spChg>
        <pc:spChg chg="add mod">
          <ac:chgData name="Hashimoto, Chie / 橋本　知依" userId="d974ff01-1f92-419a-ba7c-6fd3fb8463af" providerId="ADAL" clId="{F7776893-6379-4981-A040-D340070C0D12}" dt="2023-10-10T05:49:15.008" v="239" actId="1076"/>
          <ac:spMkLst>
            <pc:docMk/>
            <pc:sldMk cId="509033882" sldId="305"/>
            <ac:spMk id="14" creationId="{2F1F5D93-3A64-BF85-7FE5-DEB5015267C9}"/>
          </ac:spMkLst>
        </pc:spChg>
        <pc:spChg chg="add mod">
          <ac:chgData name="Hashimoto, Chie / 橋本　知依" userId="d974ff01-1f92-419a-ba7c-6fd3fb8463af" providerId="ADAL" clId="{F7776893-6379-4981-A040-D340070C0D12}" dt="2023-10-10T05:49:37.417" v="263" actId="1076"/>
          <ac:spMkLst>
            <pc:docMk/>
            <pc:sldMk cId="509033882" sldId="305"/>
            <ac:spMk id="15" creationId="{9AE51388-2457-6B2E-3642-01861993E9D2}"/>
          </ac:spMkLst>
        </pc:spChg>
        <pc:spChg chg="add mod">
          <ac:chgData name="Hashimoto, Chie / 橋本　知依" userId="d974ff01-1f92-419a-ba7c-6fd3fb8463af" providerId="ADAL" clId="{F7776893-6379-4981-A040-D340070C0D12}" dt="2023-10-10T05:49:44.197" v="267" actId="1076"/>
          <ac:spMkLst>
            <pc:docMk/>
            <pc:sldMk cId="509033882" sldId="305"/>
            <ac:spMk id="16" creationId="{FA551613-80C7-9002-39C4-A8DC97E4A457}"/>
          </ac:spMkLst>
        </pc:spChg>
        <pc:graphicFrameChg chg="mod modGraphic">
          <ac:chgData name="Hashimoto, Chie / 橋本　知依" userId="d974ff01-1f92-419a-ba7c-6fd3fb8463af" providerId="ADAL" clId="{F7776893-6379-4981-A040-D340070C0D12}" dt="2023-10-10T08:48:12.730" v="3130"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F7776893-6379-4981-A040-D340070C0D12}" dt="2023-10-10T05:38:19.414" v="80" actId="478"/>
          <ac:picMkLst>
            <pc:docMk/>
            <pc:sldMk cId="509033882" sldId="305"/>
            <ac:picMk id="5" creationId="{7BBC5EE6-06C7-0578-1EA5-3D9A849C07E8}"/>
          </ac:picMkLst>
        </pc:picChg>
        <pc:picChg chg="add mod modCrop">
          <ac:chgData name="Hashimoto, Chie / 橋本　知依" userId="d974ff01-1f92-419a-ba7c-6fd3fb8463af" providerId="ADAL" clId="{F7776893-6379-4981-A040-D340070C0D12}" dt="2023-10-10T05:49:03.538" v="236" actId="14100"/>
          <ac:picMkLst>
            <pc:docMk/>
            <pc:sldMk cId="509033882" sldId="305"/>
            <ac:picMk id="7" creationId="{4A5533C5-8F36-3D3B-B3F2-6340BF6FF027}"/>
          </ac:picMkLst>
        </pc:picChg>
        <pc:picChg chg="del">
          <ac:chgData name="Hashimoto, Chie / 橋本　知依" userId="d974ff01-1f92-419a-ba7c-6fd3fb8463af" providerId="ADAL" clId="{F7776893-6379-4981-A040-D340070C0D12}" dt="2023-10-10T05:38:19.414" v="80" actId="478"/>
          <ac:picMkLst>
            <pc:docMk/>
            <pc:sldMk cId="509033882" sldId="305"/>
            <ac:picMk id="8" creationId="{14D7C085-1AE1-CD11-40AB-EA9F677BEC1B}"/>
          </ac:picMkLst>
        </pc:picChg>
        <pc:picChg chg="add mod modCrop">
          <ac:chgData name="Hashimoto, Chie / 橋本　知依" userId="d974ff01-1f92-419a-ba7c-6fd3fb8463af" providerId="ADAL" clId="{F7776893-6379-4981-A040-D340070C0D12}" dt="2023-10-10T05:49:44.197" v="267" actId="1076"/>
          <ac:picMkLst>
            <pc:docMk/>
            <pc:sldMk cId="509033882" sldId="305"/>
            <ac:picMk id="12" creationId="{2F060B4F-C837-0902-555C-F84674E1C497}"/>
          </ac:picMkLst>
        </pc:picChg>
        <pc:cxnChg chg="add mod">
          <ac:chgData name="Hashimoto, Chie / 橋本　知依" userId="d974ff01-1f92-419a-ba7c-6fd3fb8463af" providerId="ADAL" clId="{F7776893-6379-4981-A040-D340070C0D12}" dt="2023-10-10T05:57:17.395" v="654" actId="1076"/>
          <ac:cxnSpMkLst>
            <pc:docMk/>
            <pc:sldMk cId="509033882" sldId="305"/>
            <ac:cxnSpMk id="13" creationId="{753534E4-5818-6C49-544E-C2C42864BEF9}"/>
          </ac:cxnSpMkLst>
        </pc:cxnChg>
      </pc:sldChg>
      <pc:sldChg chg="addSp delSp modSp add del mod">
        <pc:chgData name="Hashimoto, Chie / 橋本　知依" userId="d974ff01-1f92-419a-ba7c-6fd3fb8463af" providerId="ADAL" clId="{F7776893-6379-4981-A040-D340070C0D12}" dt="2023-10-10T08:50:13.618" v="3395" actId="20577"/>
        <pc:sldMkLst>
          <pc:docMk/>
          <pc:sldMk cId="1571775979" sldId="325"/>
        </pc:sldMkLst>
        <pc:spChg chg="del mod">
          <ac:chgData name="Hashimoto, Chie / 橋本　知依" userId="d974ff01-1f92-419a-ba7c-6fd3fb8463af" providerId="ADAL" clId="{F7776893-6379-4981-A040-D340070C0D12}" dt="2023-10-10T06:52:34.868" v="1175" actId="478"/>
          <ac:spMkLst>
            <pc:docMk/>
            <pc:sldMk cId="1571775979" sldId="325"/>
            <ac:spMk id="4" creationId="{923911F4-8179-E05C-CC03-65275EFBA3AA}"/>
          </ac:spMkLst>
        </pc:spChg>
        <pc:spChg chg="add mod">
          <ac:chgData name="Hashimoto, Chie / 橋本　知依" userId="d974ff01-1f92-419a-ba7c-6fd3fb8463af" providerId="ADAL" clId="{F7776893-6379-4981-A040-D340070C0D12}" dt="2023-10-10T06:57:32.155" v="1540" actId="164"/>
          <ac:spMkLst>
            <pc:docMk/>
            <pc:sldMk cId="1571775979" sldId="325"/>
            <ac:spMk id="11" creationId="{45D55979-507C-CEAA-4442-E004EB5683F0}"/>
          </ac:spMkLst>
        </pc:spChg>
        <pc:spChg chg="add mod">
          <ac:chgData name="Hashimoto, Chie / 橋本　知依" userId="d974ff01-1f92-419a-ba7c-6fd3fb8463af" providerId="ADAL" clId="{F7776893-6379-4981-A040-D340070C0D12}" dt="2023-10-10T07:02:25" v="1592" actId="1076"/>
          <ac:spMkLst>
            <pc:docMk/>
            <pc:sldMk cId="1571775979" sldId="325"/>
            <ac:spMk id="13" creationId="{DDE09D2E-4A8A-84BC-E4B2-1713D0FFDC89}"/>
          </ac:spMkLst>
        </pc:spChg>
        <pc:grpChg chg="add mod">
          <ac:chgData name="Hashimoto, Chie / 橋本　知依" userId="d974ff01-1f92-419a-ba7c-6fd3fb8463af" providerId="ADAL" clId="{F7776893-6379-4981-A040-D340070C0D12}" dt="2023-10-10T06:57:49.261" v="1545" actId="1076"/>
          <ac:grpSpMkLst>
            <pc:docMk/>
            <pc:sldMk cId="1571775979" sldId="325"/>
            <ac:grpSpMk id="12" creationId="{55A0E706-53AB-EAC4-F39B-61DC56C2E124}"/>
          </ac:grpSpMkLst>
        </pc:grpChg>
        <pc:graphicFrameChg chg="mod modGraphic">
          <ac:chgData name="Hashimoto, Chie / 橋本　知依" userId="d974ff01-1f92-419a-ba7c-6fd3fb8463af" providerId="ADAL" clId="{F7776893-6379-4981-A040-D340070C0D12}" dt="2023-10-10T08:50:13.618" v="3395" actId="20577"/>
          <ac:graphicFrameMkLst>
            <pc:docMk/>
            <pc:sldMk cId="1571775979" sldId="325"/>
            <ac:graphicFrameMk id="8" creationId="{07219AAD-97A6-3628-5ADC-E4FDDF648FDB}"/>
          </ac:graphicFrameMkLst>
        </pc:graphicFrameChg>
        <pc:picChg chg="del">
          <ac:chgData name="Hashimoto, Chie / 橋本　知依" userId="d974ff01-1f92-419a-ba7c-6fd3fb8463af" providerId="ADAL" clId="{F7776893-6379-4981-A040-D340070C0D12}" dt="2023-10-10T06:52:32.345" v="1171" actId="478"/>
          <ac:picMkLst>
            <pc:docMk/>
            <pc:sldMk cId="1571775979" sldId="325"/>
            <ac:picMk id="3" creationId="{541A6200-B81A-2A4A-AE98-2A6F5414F2D2}"/>
          </ac:picMkLst>
        </pc:picChg>
        <pc:picChg chg="add mod modCrop">
          <ac:chgData name="Hashimoto, Chie / 橋本　知依" userId="d974ff01-1f92-419a-ba7c-6fd3fb8463af" providerId="ADAL" clId="{F7776893-6379-4981-A040-D340070C0D12}" dt="2023-10-10T06:57:32.155" v="1540" actId="164"/>
          <ac:picMkLst>
            <pc:docMk/>
            <pc:sldMk cId="1571775979" sldId="325"/>
            <ac:picMk id="5" creationId="{64B1EE1C-5C9E-4E94-0F46-EBB51C5E3133}"/>
          </ac:picMkLst>
        </pc:picChg>
        <pc:picChg chg="add del">
          <ac:chgData name="Hashimoto, Chie / 橋本　知依" userId="d974ff01-1f92-419a-ba7c-6fd3fb8463af" providerId="ADAL" clId="{F7776893-6379-4981-A040-D340070C0D12}" dt="2023-10-10T06:57:10.209" v="1535" actId="22"/>
          <ac:picMkLst>
            <pc:docMk/>
            <pc:sldMk cId="1571775979" sldId="325"/>
            <ac:picMk id="10" creationId="{59661717-F1D1-DADE-E7B5-1FE6B8DA27AE}"/>
          </ac:picMkLst>
        </pc:picChg>
        <pc:cxnChg chg="del">
          <ac:chgData name="Hashimoto, Chie / 橋本　知依" userId="d974ff01-1f92-419a-ba7c-6fd3fb8463af" providerId="ADAL" clId="{F7776893-6379-4981-A040-D340070C0D12}" dt="2023-10-10T06:52:33.729" v="1173" actId="478"/>
          <ac:cxnSpMkLst>
            <pc:docMk/>
            <pc:sldMk cId="1571775979" sldId="325"/>
            <ac:cxnSpMk id="7" creationId="{EA51A57F-D599-4C1A-E0C7-B686E874640A}"/>
          </ac:cxnSpMkLst>
        </pc:cxnChg>
        <pc:cxnChg chg="add mod">
          <ac:chgData name="Hashimoto, Chie / 橋本　知依" userId="d974ff01-1f92-419a-ba7c-6fd3fb8463af" providerId="ADAL" clId="{F7776893-6379-4981-A040-D340070C0D12}" dt="2023-10-10T07:02:22.752" v="1591" actId="1076"/>
          <ac:cxnSpMkLst>
            <pc:docMk/>
            <pc:sldMk cId="1571775979" sldId="325"/>
            <ac:cxnSpMk id="14" creationId="{C99906DE-8F6B-A3F6-DB30-468DBDD27E89}"/>
          </ac:cxnSpMkLst>
        </pc:cxnChg>
      </pc:sldChg>
      <pc:sldChg chg="del">
        <pc:chgData name="Hashimoto, Chie / 橋本　知依" userId="d974ff01-1f92-419a-ba7c-6fd3fb8463af" providerId="ADAL" clId="{F7776893-6379-4981-A040-D340070C0D12}" dt="2023-10-10T05:51:59.996" v="271" actId="47"/>
        <pc:sldMkLst>
          <pc:docMk/>
          <pc:sldMk cId="2150662362" sldId="326"/>
        </pc:sldMkLst>
      </pc:sldChg>
      <pc:sldChg chg="add del">
        <pc:chgData name="Hashimoto, Chie / 橋本　知依" userId="d974ff01-1f92-419a-ba7c-6fd3fb8463af" providerId="ADAL" clId="{F7776893-6379-4981-A040-D340070C0D12}" dt="2023-10-10T06:58:01.263" v="1548" actId="47"/>
        <pc:sldMkLst>
          <pc:docMk/>
          <pc:sldMk cId="3001792241" sldId="327"/>
        </pc:sldMkLst>
      </pc:sldChg>
      <pc:sldChg chg="del">
        <pc:chgData name="Hashimoto, Chie / 橋本　知依" userId="d974ff01-1f92-419a-ba7c-6fd3fb8463af" providerId="ADAL" clId="{F7776893-6379-4981-A040-D340070C0D12}" dt="2023-10-10T05:52:01.353" v="272" actId="47"/>
        <pc:sldMkLst>
          <pc:docMk/>
          <pc:sldMk cId="3855689316" sldId="328"/>
        </pc:sldMkLst>
      </pc:sldChg>
      <pc:sldChg chg="addSp delSp modSp add del mod">
        <pc:chgData name="Hashimoto, Chie / 橋本　知依" userId="d974ff01-1f92-419a-ba7c-6fd3fb8463af" providerId="ADAL" clId="{F7776893-6379-4981-A040-D340070C0D12}" dt="2023-10-10T08:50:18.285" v="3403" actId="20577"/>
        <pc:sldMkLst>
          <pc:docMk/>
          <pc:sldMk cId="3792151018" sldId="331"/>
        </pc:sldMkLst>
        <pc:spChg chg="add del mod">
          <ac:chgData name="Hashimoto, Chie / 橋本　知依" userId="d974ff01-1f92-419a-ba7c-6fd3fb8463af" providerId="ADAL" clId="{F7776893-6379-4981-A040-D340070C0D12}" dt="2023-10-10T07:40:59.352" v="2804" actId="478"/>
          <ac:spMkLst>
            <pc:docMk/>
            <pc:sldMk cId="3792151018" sldId="331"/>
            <ac:spMk id="4" creationId="{C108082E-AAF4-AD0D-078A-9B27F9AF0DD9}"/>
          </ac:spMkLst>
        </pc:spChg>
        <pc:spChg chg="add del mod">
          <ac:chgData name="Hashimoto, Chie / 橋本　知依" userId="d974ff01-1f92-419a-ba7c-6fd3fb8463af" providerId="ADAL" clId="{F7776893-6379-4981-A040-D340070C0D12}" dt="2023-10-10T07:44:31.748" v="2834" actId="478"/>
          <ac:spMkLst>
            <pc:docMk/>
            <pc:sldMk cId="3792151018" sldId="331"/>
            <ac:spMk id="9" creationId="{61B461E3-0179-608D-1B7F-F05A278D1317}"/>
          </ac:spMkLst>
        </pc:spChg>
        <pc:spChg chg="add del mod">
          <ac:chgData name="Hashimoto, Chie / 橋本　知依" userId="d974ff01-1f92-419a-ba7c-6fd3fb8463af" providerId="ADAL" clId="{F7776893-6379-4981-A040-D340070C0D12}" dt="2023-10-10T07:44:29.936" v="2833" actId="478"/>
          <ac:spMkLst>
            <pc:docMk/>
            <pc:sldMk cId="3792151018" sldId="331"/>
            <ac:spMk id="10" creationId="{72D6D97A-7622-8997-D3B7-590E2C852D2D}"/>
          </ac:spMkLst>
        </pc:spChg>
        <pc:spChg chg="add del mod">
          <ac:chgData name="Hashimoto, Chie / 橋本　知依" userId="d974ff01-1f92-419a-ba7c-6fd3fb8463af" providerId="ADAL" clId="{F7776893-6379-4981-A040-D340070C0D12}" dt="2023-10-10T08:47:40.715" v="3108" actId="478"/>
          <ac:spMkLst>
            <pc:docMk/>
            <pc:sldMk cId="3792151018" sldId="331"/>
            <ac:spMk id="23" creationId="{03CF903F-B406-E17D-EADD-203EF9FBBCE9}"/>
          </ac:spMkLst>
        </pc:spChg>
        <pc:spChg chg="add del mod">
          <ac:chgData name="Hashimoto, Chie / 橋本　知依" userId="d974ff01-1f92-419a-ba7c-6fd3fb8463af" providerId="ADAL" clId="{F7776893-6379-4981-A040-D340070C0D12}" dt="2023-10-10T08:47:39.905" v="3107" actId="478"/>
          <ac:spMkLst>
            <pc:docMk/>
            <pc:sldMk cId="3792151018" sldId="331"/>
            <ac:spMk id="24" creationId="{DD0290B0-C862-D345-6642-EFEEE67B39D3}"/>
          </ac:spMkLst>
        </pc:spChg>
        <pc:spChg chg="add del mod">
          <ac:chgData name="Hashimoto, Chie / 橋本　知依" userId="d974ff01-1f92-419a-ba7c-6fd3fb8463af" providerId="ADAL" clId="{F7776893-6379-4981-A040-D340070C0D12}" dt="2023-10-10T07:53:23.972" v="2929" actId="478"/>
          <ac:spMkLst>
            <pc:docMk/>
            <pc:sldMk cId="3792151018" sldId="331"/>
            <ac:spMk id="25" creationId="{061BA6CA-4173-DB43-0F45-655B97B48BE1}"/>
          </ac:spMkLst>
        </pc:spChg>
        <pc:grpChg chg="add del mod">
          <ac:chgData name="Hashimoto, Chie / 橋本　知依" userId="d974ff01-1f92-419a-ba7c-6fd3fb8463af" providerId="ADAL" clId="{F7776893-6379-4981-A040-D340070C0D12}" dt="2023-10-10T08:47:38.939" v="3106" actId="478"/>
          <ac:grpSpMkLst>
            <pc:docMk/>
            <pc:sldMk cId="3792151018" sldId="331"/>
            <ac:grpSpMk id="22" creationId="{1B25ABE0-58AB-A5D2-3070-7C6A6CD19989}"/>
          </ac:grpSpMkLst>
        </pc:grpChg>
        <pc:graphicFrameChg chg="mod modGraphic">
          <ac:chgData name="Hashimoto, Chie / 橋本　知依" userId="d974ff01-1f92-419a-ba7c-6fd3fb8463af" providerId="ADAL" clId="{F7776893-6379-4981-A040-D340070C0D12}" dt="2023-10-10T08:50:18.285" v="3403" actId="20577"/>
          <ac:graphicFrameMkLst>
            <pc:docMk/>
            <pc:sldMk cId="3792151018" sldId="331"/>
            <ac:graphicFrameMk id="8" creationId="{07219AAD-97A6-3628-5ADC-E4FDDF648FDB}"/>
          </ac:graphicFrameMkLst>
        </pc:graphicFrameChg>
        <pc:picChg chg="add mod">
          <ac:chgData name="Hashimoto, Chie / 橋本　知依" userId="d974ff01-1f92-419a-ba7c-6fd3fb8463af" providerId="ADAL" clId="{F7776893-6379-4981-A040-D340070C0D12}" dt="2023-10-10T07:47:14.592" v="2921" actId="1076"/>
          <ac:picMkLst>
            <pc:docMk/>
            <pc:sldMk cId="3792151018" sldId="331"/>
            <ac:picMk id="3" creationId="{6C54269A-B009-4557-ED31-07AB8F61A815}"/>
          </ac:picMkLst>
        </pc:picChg>
        <pc:picChg chg="add mod">
          <ac:chgData name="Hashimoto, Chie / 橋本　知依" userId="d974ff01-1f92-419a-ba7c-6fd3fb8463af" providerId="ADAL" clId="{F7776893-6379-4981-A040-D340070C0D12}" dt="2023-10-10T07:45:18.804" v="2843" actId="164"/>
          <ac:picMkLst>
            <pc:docMk/>
            <pc:sldMk cId="3792151018" sldId="331"/>
            <ac:picMk id="5" creationId="{F41D1E3D-90CF-A180-33D8-CA43279F6EA4}"/>
          </ac:picMkLst>
        </pc:picChg>
        <pc:picChg chg="add del mod">
          <ac:chgData name="Hashimoto, Chie / 橋本　知依" userId="d974ff01-1f92-419a-ba7c-6fd3fb8463af" providerId="ADAL" clId="{F7776893-6379-4981-A040-D340070C0D12}" dt="2023-10-10T07:54:12.902" v="3071" actId="478"/>
          <ac:picMkLst>
            <pc:docMk/>
            <pc:sldMk cId="3792151018" sldId="331"/>
            <ac:picMk id="27" creationId="{82E870B9-314F-E087-7F09-AE82498FC5B6}"/>
          </ac:picMkLst>
        </pc:picChg>
        <pc:cxnChg chg="add mod ord">
          <ac:chgData name="Hashimoto, Chie / 橋本　知依" userId="d974ff01-1f92-419a-ba7c-6fd3fb8463af" providerId="ADAL" clId="{F7776893-6379-4981-A040-D340070C0D12}" dt="2023-10-10T07:46:28.885" v="2880" actId="166"/>
          <ac:cxnSpMkLst>
            <pc:docMk/>
            <pc:sldMk cId="3792151018" sldId="331"/>
            <ac:cxnSpMk id="7" creationId="{9C3AC6C6-F4D5-B73D-3634-A1CAC46071C3}"/>
          </ac:cxnSpMkLst>
        </pc:cxnChg>
      </pc:sldChg>
      <pc:sldChg chg="addSp delSp modSp add del mod">
        <pc:chgData name="Hashimoto, Chie / 橋本　知依" userId="d974ff01-1f92-419a-ba7c-6fd3fb8463af" providerId="ADAL" clId="{F7776893-6379-4981-A040-D340070C0D12}" dt="2023-10-10T08:50:01.266" v="3379" actId="20577"/>
        <pc:sldMkLst>
          <pc:docMk/>
          <pc:sldMk cId="2146032486" sldId="332"/>
        </pc:sldMkLst>
        <pc:spChg chg="add del">
          <ac:chgData name="Hashimoto, Chie / 橋本　知依" userId="d974ff01-1f92-419a-ba7c-6fd3fb8463af" providerId="ADAL" clId="{F7776893-6379-4981-A040-D340070C0D12}" dt="2023-10-10T05:55:55.025" v="624"/>
          <ac:spMkLst>
            <pc:docMk/>
            <pc:sldMk cId="2146032486" sldId="332"/>
            <ac:spMk id="2" creationId="{2C15CB32-CD7F-A5C1-721B-941C59DABE70}"/>
          </ac:spMkLst>
        </pc:spChg>
        <pc:spChg chg="del">
          <ac:chgData name="Hashimoto, Chie / 橋本　知依" userId="d974ff01-1f92-419a-ba7c-6fd3fb8463af" providerId="ADAL" clId="{F7776893-6379-4981-A040-D340070C0D12}" dt="2023-10-10T05:52:34.238" v="274" actId="478"/>
          <ac:spMkLst>
            <pc:docMk/>
            <pc:sldMk cId="2146032486" sldId="332"/>
            <ac:spMk id="5" creationId="{9B965895-68D2-9B52-9DBA-1F45A673C88E}"/>
          </ac:spMkLst>
        </pc:spChg>
        <pc:spChg chg="mod ord">
          <ac:chgData name="Hashimoto, Chie / 橋本　知依" userId="d974ff01-1f92-419a-ba7c-6fd3fb8463af" providerId="ADAL" clId="{F7776893-6379-4981-A040-D340070C0D12}" dt="2023-10-10T05:58:19.665" v="759" actId="1076"/>
          <ac:spMkLst>
            <pc:docMk/>
            <pc:sldMk cId="2146032486" sldId="332"/>
            <ac:spMk id="7" creationId="{FEF36CF5-FFB4-CDD6-80B7-CF2960CD1E4F}"/>
          </ac:spMkLst>
        </pc:spChg>
        <pc:spChg chg="add mod">
          <ac:chgData name="Hashimoto, Chie / 橋本　知依" userId="d974ff01-1f92-419a-ba7c-6fd3fb8463af" providerId="ADAL" clId="{F7776893-6379-4981-A040-D340070C0D12}" dt="2023-10-10T05:56:38.850" v="643" actId="164"/>
          <ac:spMkLst>
            <pc:docMk/>
            <pc:sldMk cId="2146032486" sldId="332"/>
            <ac:spMk id="9" creationId="{B227115E-A643-7C1C-85B2-4AF7D0FEB146}"/>
          </ac:spMkLst>
        </pc:spChg>
        <pc:spChg chg="add mod">
          <ac:chgData name="Hashimoto, Chie / 橋本　知依" userId="d974ff01-1f92-419a-ba7c-6fd3fb8463af" providerId="ADAL" clId="{F7776893-6379-4981-A040-D340070C0D12}" dt="2023-10-10T05:56:38.850" v="643" actId="164"/>
          <ac:spMkLst>
            <pc:docMk/>
            <pc:sldMk cId="2146032486" sldId="332"/>
            <ac:spMk id="11" creationId="{7BE1BF61-3486-C963-70CB-33E1AF7AEE35}"/>
          </ac:spMkLst>
        </pc:spChg>
        <pc:spChg chg="del">
          <ac:chgData name="Hashimoto, Chie / 橋本　知依" userId="d974ff01-1f92-419a-ba7c-6fd3fb8463af" providerId="ADAL" clId="{F7776893-6379-4981-A040-D340070C0D12}" dt="2023-10-10T05:52:49.848" v="282" actId="478"/>
          <ac:spMkLst>
            <pc:docMk/>
            <pc:sldMk cId="2146032486" sldId="332"/>
            <ac:spMk id="13" creationId="{6D0E5B90-2C7E-A916-8BDF-2AFAB97AF93C}"/>
          </ac:spMkLst>
        </pc:spChg>
        <pc:spChg chg="add mod">
          <ac:chgData name="Hashimoto, Chie / 橋本　知依" userId="d974ff01-1f92-419a-ba7c-6fd3fb8463af" providerId="ADAL" clId="{F7776893-6379-4981-A040-D340070C0D12}" dt="2023-10-10T05:58:34.177" v="777" actId="1076"/>
          <ac:spMkLst>
            <pc:docMk/>
            <pc:sldMk cId="2146032486" sldId="332"/>
            <ac:spMk id="20" creationId="{39ACF685-4E05-793D-A2AB-0E92345F76C2}"/>
          </ac:spMkLst>
        </pc:spChg>
        <pc:spChg chg="add mod">
          <ac:chgData name="Hashimoto, Chie / 橋本　知依" userId="d974ff01-1f92-419a-ba7c-6fd3fb8463af" providerId="ADAL" clId="{F7776893-6379-4981-A040-D340070C0D12}" dt="2023-10-10T05:58:41.408" v="790" actId="1076"/>
          <ac:spMkLst>
            <pc:docMk/>
            <pc:sldMk cId="2146032486" sldId="332"/>
            <ac:spMk id="21" creationId="{B5CCBA87-62C0-319F-CF5B-BF1CDDCD3F3D}"/>
          </ac:spMkLst>
        </pc:spChg>
        <pc:spChg chg="add mod">
          <ac:chgData name="Hashimoto, Chie / 橋本　知依" userId="d974ff01-1f92-419a-ba7c-6fd3fb8463af" providerId="ADAL" clId="{F7776893-6379-4981-A040-D340070C0D12}" dt="2023-10-10T06:48:56.367" v="1105" actId="1076"/>
          <ac:spMkLst>
            <pc:docMk/>
            <pc:sldMk cId="2146032486" sldId="332"/>
            <ac:spMk id="26" creationId="{7167C6EC-E094-F9D3-CAB5-CDF84E141B13}"/>
          </ac:spMkLst>
        </pc:spChg>
        <pc:spChg chg="add mod">
          <ac:chgData name="Hashimoto, Chie / 橋本　知依" userId="d974ff01-1f92-419a-ba7c-6fd3fb8463af" providerId="ADAL" clId="{F7776893-6379-4981-A040-D340070C0D12}" dt="2023-10-10T06:48:54.499" v="1104" actId="1076"/>
          <ac:spMkLst>
            <pc:docMk/>
            <pc:sldMk cId="2146032486" sldId="332"/>
            <ac:spMk id="27" creationId="{D178B52D-F11F-DA95-8265-2EF3D0AB4D7D}"/>
          </ac:spMkLst>
        </pc:spChg>
        <pc:spChg chg="add del mod">
          <ac:chgData name="Hashimoto, Chie / 橋本　知依" userId="d974ff01-1f92-419a-ba7c-6fd3fb8463af" providerId="ADAL" clId="{F7776893-6379-4981-A040-D340070C0D12}" dt="2023-10-10T06:49:20.592" v="1113" actId="478"/>
          <ac:spMkLst>
            <pc:docMk/>
            <pc:sldMk cId="2146032486" sldId="332"/>
            <ac:spMk id="28" creationId="{FCE13713-D91D-9C24-FB1F-B167D1BFDA03}"/>
          </ac:spMkLst>
        </pc:spChg>
        <pc:spChg chg="add mod">
          <ac:chgData name="Hashimoto, Chie / 橋本　知依" userId="d974ff01-1f92-419a-ba7c-6fd3fb8463af" providerId="ADAL" clId="{F7776893-6379-4981-A040-D340070C0D12}" dt="2023-10-10T06:49:18.941" v="1112" actId="14100"/>
          <ac:spMkLst>
            <pc:docMk/>
            <pc:sldMk cId="2146032486" sldId="332"/>
            <ac:spMk id="29" creationId="{98D206A0-19B4-B7DE-DEC9-E1905F1641FF}"/>
          </ac:spMkLst>
        </pc:spChg>
        <pc:spChg chg="add mod">
          <ac:chgData name="Hashimoto, Chie / 橋本　知依" userId="d974ff01-1f92-419a-ba7c-6fd3fb8463af" providerId="ADAL" clId="{F7776893-6379-4981-A040-D340070C0D12}" dt="2023-10-10T06:49:35.405" v="1160" actId="1076"/>
          <ac:spMkLst>
            <pc:docMk/>
            <pc:sldMk cId="2146032486" sldId="332"/>
            <ac:spMk id="30" creationId="{7BBB140E-AC8D-D15E-721B-C4D1D417D976}"/>
          </ac:spMkLst>
        </pc:spChg>
        <pc:grpChg chg="add mod">
          <ac:chgData name="Hashimoto, Chie / 橋本　知依" userId="d974ff01-1f92-419a-ba7c-6fd3fb8463af" providerId="ADAL" clId="{F7776893-6379-4981-A040-D340070C0D12}" dt="2023-10-10T05:57:13.451" v="652" actId="1076"/>
          <ac:grpSpMkLst>
            <pc:docMk/>
            <pc:sldMk cId="2146032486" sldId="332"/>
            <ac:grpSpMk id="14" creationId="{2464F834-EAE7-EE55-0416-AE33706F4A1E}"/>
          </ac:grpSpMkLst>
        </pc:grpChg>
        <pc:graphicFrameChg chg="mod modGraphic">
          <ac:chgData name="Hashimoto, Chie / 橋本　知依" userId="d974ff01-1f92-419a-ba7c-6fd3fb8463af" providerId="ADAL" clId="{F7776893-6379-4981-A040-D340070C0D12}" dt="2023-10-10T08:50:01.266" v="3379" actId="20577"/>
          <ac:graphicFrameMkLst>
            <pc:docMk/>
            <pc:sldMk cId="2146032486" sldId="332"/>
            <ac:graphicFrameMk id="8" creationId="{07219AAD-97A6-3628-5ADC-E4FDDF648FDB}"/>
          </ac:graphicFrameMkLst>
        </pc:graphicFrameChg>
        <pc:picChg chg="add mod modCrop">
          <ac:chgData name="Hashimoto, Chie / 橋本　知依" userId="d974ff01-1f92-419a-ba7c-6fd3fb8463af" providerId="ADAL" clId="{F7776893-6379-4981-A040-D340070C0D12}" dt="2023-10-10T05:56:38.850" v="643" actId="164"/>
          <ac:picMkLst>
            <pc:docMk/>
            <pc:sldMk cId="2146032486" sldId="332"/>
            <ac:picMk id="3" creationId="{CDEACF7E-E2BB-B35D-0EDD-46A7AAFD5C9C}"/>
          </ac:picMkLst>
        </pc:picChg>
        <pc:picChg chg="del">
          <ac:chgData name="Hashimoto, Chie / 橋本　知依" userId="d974ff01-1f92-419a-ba7c-6fd3fb8463af" providerId="ADAL" clId="{F7776893-6379-4981-A040-D340070C0D12}" dt="2023-10-10T05:52:34.238" v="274" actId="478"/>
          <ac:picMkLst>
            <pc:docMk/>
            <pc:sldMk cId="2146032486" sldId="332"/>
            <ac:picMk id="4" creationId="{59CDC3D2-A17E-66FA-E2D8-7F315EB3A886}"/>
          </ac:picMkLst>
        </pc:picChg>
        <pc:picChg chg="del">
          <ac:chgData name="Hashimoto, Chie / 橋本　知依" userId="d974ff01-1f92-419a-ba7c-6fd3fb8463af" providerId="ADAL" clId="{F7776893-6379-4981-A040-D340070C0D12}" dt="2023-10-10T05:52:48.018" v="281" actId="478"/>
          <ac:picMkLst>
            <pc:docMk/>
            <pc:sldMk cId="2146032486" sldId="332"/>
            <ac:picMk id="10" creationId="{FA377643-1B22-6053-E889-3C024D5DF1E9}"/>
          </ac:picMkLst>
        </pc:picChg>
        <pc:picChg chg="del">
          <ac:chgData name="Hashimoto, Chie / 橋本　知依" userId="d974ff01-1f92-419a-ba7c-6fd3fb8463af" providerId="ADAL" clId="{F7776893-6379-4981-A040-D340070C0D12}" dt="2023-10-10T05:52:50.176" v="283" actId="478"/>
          <ac:picMkLst>
            <pc:docMk/>
            <pc:sldMk cId="2146032486" sldId="332"/>
            <ac:picMk id="12" creationId="{5C676528-979F-8D7C-96FF-BE0958571D49}"/>
          </ac:picMkLst>
        </pc:picChg>
        <pc:picChg chg="add mod modCrop">
          <ac:chgData name="Hashimoto, Chie / 橋本　知依" userId="d974ff01-1f92-419a-ba7c-6fd3fb8463af" providerId="ADAL" clId="{F7776893-6379-4981-A040-D340070C0D12}" dt="2023-10-10T06:48:47.098" v="1099" actId="1076"/>
          <ac:picMkLst>
            <pc:docMk/>
            <pc:sldMk cId="2146032486" sldId="332"/>
            <ac:picMk id="23" creationId="{6D9CD58E-2AC9-18E3-5622-9B229544BA47}"/>
          </ac:picMkLst>
        </pc:picChg>
        <pc:picChg chg="add mod">
          <ac:chgData name="Hashimoto, Chie / 橋本　知依" userId="d974ff01-1f92-419a-ba7c-6fd3fb8463af" providerId="ADAL" clId="{F7776893-6379-4981-A040-D340070C0D12}" dt="2023-10-10T06:48:59.186" v="1106" actId="1076"/>
          <ac:picMkLst>
            <pc:docMk/>
            <pc:sldMk cId="2146032486" sldId="332"/>
            <ac:picMk id="25" creationId="{F2D2BA14-E6E4-C1F5-FF3A-0CC9A36E019D}"/>
          </ac:picMkLst>
        </pc:picChg>
        <pc:cxnChg chg="add mod">
          <ac:chgData name="Hashimoto, Chie / 橋本　知依" userId="d974ff01-1f92-419a-ba7c-6fd3fb8463af" providerId="ADAL" clId="{F7776893-6379-4981-A040-D340070C0D12}" dt="2023-10-10T05:57:35.267" v="660" actId="692"/>
          <ac:cxnSpMkLst>
            <pc:docMk/>
            <pc:sldMk cId="2146032486" sldId="332"/>
            <ac:cxnSpMk id="15" creationId="{9291AB0C-EF23-B80E-8B1D-DA22E45720E5}"/>
          </ac:cxnSpMkLst>
        </pc:cxnChg>
        <pc:cxnChg chg="add mod">
          <ac:chgData name="Hashimoto, Chie / 橋本　知依" userId="d974ff01-1f92-419a-ba7c-6fd3fb8463af" providerId="ADAL" clId="{F7776893-6379-4981-A040-D340070C0D12}" dt="2023-10-10T06:49:50.398" v="1165" actId="14100"/>
          <ac:cxnSpMkLst>
            <pc:docMk/>
            <pc:sldMk cId="2146032486" sldId="332"/>
            <ac:cxnSpMk id="32" creationId="{E47DBAF4-12A4-FC7F-CE27-2860F5FD2385}"/>
          </ac:cxnSpMkLst>
        </pc:cxnChg>
      </pc:sldChg>
      <pc:sldChg chg="add del">
        <pc:chgData name="Hashimoto, Chie / 橋本　知依" userId="d974ff01-1f92-419a-ba7c-6fd3fb8463af" providerId="ADAL" clId="{F7776893-6379-4981-A040-D340070C0D12}" dt="2023-10-10T05:52:58.209" v="284" actId="47"/>
        <pc:sldMkLst>
          <pc:docMk/>
          <pc:sldMk cId="2241326893" sldId="333"/>
        </pc:sldMkLst>
      </pc:sldChg>
      <pc:sldChg chg="addSp delSp modSp add mod">
        <pc:chgData name="Hashimoto, Chie / 橋本　知依" userId="d974ff01-1f92-419a-ba7c-6fd3fb8463af" providerId="ADAL" clId="{F7776893-6379-4981-A040-D340070C0D12}" dt="2023-10-10T08:49:47.184" v="3363" actId="20577"/>
        <pc:sldMkLst>
          <pc:docMk/>
          <pc:sldMk cId="3374351889" sldId="333"/>
        </pc:sldMkLst>
        <pc:spChg chg="add del mod">
          <ac:chgData name="Hashimoto, Chie / 橋本　知依" userId="d974ff01-1f92-419a-ba7c-6fd3fb8463af" providerId="ADAL" clId="{F7776893-6379-4981-A040-D340070C0D12}" dt="2023-10-10T07:36:44.999" v="2559" actId="1076"/>
          <ac:spMkLst>
            <pc:docMk/>
            <pc:sldMk cId="3374351889" sldId="333"/>
            <ac:spMk id="13" creationId="{DDE09D2E-4A8A-84BC-E4B2-1713D0FFDC89}"/>
          </ac:spMkLst>
        </pc:spChg>
        <pc:spChg chg="add mod">
          <ac:chgData name="Hashimoto, Chie / 橋本　知依" userId="d974ff01-1f92-419a-ba7c-6fd3fb8463af" providerId="ADAL" clId="{F7776893-6379-4981-A040-D340070C0D12}" dt="2023-10-10T07:36:01.837" v="2508" actId="14100"/>
          <ac:spMkLst>
            <pc:docMk/>
            <pc:sldMk cId="3374351889" sldId="333"/>
            <ac:spMk id="16" creationId="{C2FF2085-13F4-4C4B-ECB8-AE081AA50D72}"/>
          </ac:spMkLst>
        </pc:spChg>
        <pc:spChg chg="add mod">
          <ac:chgData name="Hashimoto, Chie / 橋本　知依" userId="d974ff01-1f92-419a-ba7c-6fd3fb8463af" providerId="ADAL" clId="{F7776893-6379-4981-A040-D340070C0D12}" dt="2023-10-10T07:36:09.958" v="2512" actId="1076"/>
          <ac:spMkLst>
            <pc:docMk/>
            <pc:sldMk cId="3374351889" sldId="333"/>
            <ac:spMk id="18" creationId="{A0674FF8-D17B-20BE-2CC6-19BE2F198957}"/>
          </ac:spMkLst>
        </pc:spChg>
        <pc:spChg chg="add mod">
          <ac:chgData name="Hashimoto, Chie / 橋本　知依" userId="d974ff01-1f92-419a-ba7c-6fd3fb8463af" providerId="ADAL" clId="{F7776893-6379-4981-A040-D340070C0D12}" dt="2023-10-10T07:37:05.587" v="2601" actId="20577"/>
          <ac:spMkLst>
            <pc:docMk/>
            <pc:sldMk cId="3374351889" sldId="333"/>
            <ac:spMk id="20" creationId="{AD3ABFAB-D18B-CB5B-C338-A7A12D1DFF6A}"/>
          </ac:spMkLst>
        </pc:spChg>
        <pc:spChg chg="add mod">
          <ac:chgData name="Hashimoto, Chie / 橋本　知依" userId="d974ff01-1f92-419a-ba7c-6fd3fb8463af" providerId="ADAL" clId="{F7776893-6379-4981-A040-D340070C0D12}" dt="2023-10-10T07:38:14.812" v="2689" actId="1076"/>
          <ac:spMkLst>
            <pc:docMk/>
            <pc:sldMk cId="3374351889" sldId="333"/>
            <ac:spMk id="21" creationId="{E1DB82C0-1774-96A6-BC3C-F05835CB3E17}"/>
          </ac:spMkLst>
        </pc:spChg>
        <pc:spChg chg="add mod">
          <ac:chgData name="Hashimoto, Chie / 橋本　知依" userId="d974ff01-1f92-419a-ba7c-6fd3fb8463af" providerId="ADAL" clId="{F7776893-6379-4981-A040-D340070C0D12}" dt="2023-10-10T07:37:36.637" v="2610" actId="14100"/>
          <ac:spMkLst>
            <pc:docMk/>
            <pc:sldMk cId="3374351889" sldId="333"/>
            <ac:spMk id="22" creationId="{8C2811FA-F4F2-DCE5-0829-99497048A4A6}"/>
          </ac:spMkLst>
        </pc:spChg>
        <pc:grpChg chg="del">
          <ac:chgData name="Hashimoto, Chie / 橋本　知依" userId="d974ff01-1f92-419a-ba7c-6fd3fb8463af" providerId="ADAL" clId="{F7776893-6379-4981-A040-D340070C0D12}" dt="2023-10-10T07:13:57.971" v="1979" actId="478"/>
          <ac:grpSpMkLst>
            <pc:docMk/>
            <pc:sldMk cId="3374351889" sldId="333"/>
            <ac:grpSpMk id="12" creationId="{55A0E706-53AB-EAC4-F39B-61DC56C2E124}"/>
          </ac:grpSpMkLst>
        </pc:grpChg>
        <pc:graphicFrameChg chg="mod modGraphic">
          <ac:chgData name="Hashimoto, Chie / 橋本　知依" userId="d974ff01-1f92-419a-ba7c-6fd3fb8463af" providerId="ADAL" clId="{F7776893-6379-4981-A040-D340070C0D12}" dt="2023-10-10T08:49:47.184" v="3363" actId="20577"/>
          <ac:graphicFrameMkLst>
            <pc:docMk/>
            <pc:sldMk cId="3374351889" sldId="333"/>
            <ac:graphicFrameMk id="8" creationId="{07219AAD-97A6-3628-5ADC-E4FDDF648FDB}"/>
          </ac:graphicFrameMkLst>
        </pc:graphicFrameChg>
        <pc:picChg chg="add mod modCrop">
          <ac:chgData name="Hashimoto, Chie / 橋本　知依" userId="d974ff01-1f92-419a-ba7c-6fd3fb8463af" providerId="ADAL" clId="{F7776893-6379-4981-A040-D340070C0D12}" dt="2023-10-10T07:35:40.497" v="2503" actId="1076"/>
          <ac:picMkLst>
            <pc:docMk/>
            <pc:sldMk cId="3374351889" sldId="333"/>
            <ac:picMk id="3" creationId="{99ED7191-9484-E7B9-5503-847678F932BD}"/>
          </ac:picMkLst>
        </pc:picChg>
        <pc:picChg chg="add mod modCrop">
          <ac:chgData name="Hashimoto, Chie / 橋本　知依" userId="d974ff01-1f92-419a-ba7c-6fd3fb8463af" providerId="ADAL" clId="{F7776893-6379-4981-A040-D340070C0D12}" dt="2023-10-10T07:36:04.248" v="2511" actId="1076"/>
          <ac:picMkLst>
            <pc:docMk/>
            <pc:sldMk cId="3374351889" sldId="333"/>
            <ac:picMk id="7" creationId="{FF23F3EA-2DF4-D544-EF6F-A7C856F516C0}"/>
          </ac:picMkLst>
        </pc:picChg>
        <pc:picChg chg="add mod modCrop">
          <ac:chgData name="Hashimoto, Chie / 橋本　知依" userId="d974ff01-1f92-419a-ba7c-6fd3fb8463af" providerId="ADAL" clId="{F7776893-6379-4981-A040-D340070C0D12}" dt="2023-10-10T07:35:44.112" v="2505" actId="1076"/>
          <ac:picMkLst>
            <pc:docMk/>
            <pc:sldMk cId="3374351889" sldId="333"/>
            <ac:picMk id="10" creationId="{9B06EB45-5171-13A5-62CF-31E5886063D6}"/>
          </ac:picMkLst>
        </pc:picChg>
        <pc:cxnChg chg="del">
          <ac:chgData name="Hashimoto, Chie / 橋本　知依" userId="d974ff01-1f92-419a-ba7c-6fd3fb8463af" providerId="ADAL" clId="{F7776893-6379-4981-A040-D340070C0D12}" dt="2023-10-10T07:13:58.787" v="1980" actId="478"/>
          <ac:cxnSpMkLst>
            <pc:docMk/>
            <pc:sldMk cId="3374351889" sldId="333"/>
            <ac:cxnSpMk id="14" creationId="{C99906DE-8F6B-A3F6-DB30-468DBDD27E89}"/>
          </ac:cxnSpMkLst>
        </pc:cxnChg>
        <pc:cxnChg chg="add mod">
          <ac:chgData name="Hashimoto, Chie / 橋本　知依" userId="d974ff01-1f92-419a-ba7c-6fd3fb8463af" providerId="ADAL" clId="{F7776893-6379-4981-A040-D340070C0D12}" dt="2023-10-10T07:36:13.551" v="2513" actId="14100"/>
          <ac:cxnSpMkLst>
            <pc:docMk/>
            <pc:sldMk cId="3374351889" sldId="333"/>
            <ac:cxnSpMk id="15" creationId="{ECCBBB75-C053-AEE7-40DD-0CBE2A2AA634}"/>
          </ac:cxnSpMkLst>
        </pc:cxnChg>
        <pc:cxnChg chg="add mod">
          <ac:chgData name="Hashimoto, Chie / 橋本　知依" userId="d974ff01-1f92-419a-ba7c-6fd3fb8463af" providerId="ADAL" clId="{F7776893-6379-4981-A040-D340070C0D12}" dt="2023-10-10T07:37:43.117" v="2613" actId="14100"/>
          <ac:cxnSpMkLst>
            <pc:docMk/>
            <pc:sldMk cId="3374351889" sldId="333"/>
            <ac:cxnSpMk id="23" creationId="{77C21C50-6907-5F51-6284-7CB0690BAE86}"/>
          </ac:cxnSpMkLst>
        </pc:cxnChg>
      </pc:sldChg>
      <pc:sldChg chg="add del">
        <pc:chgData name="Hashimoto, Chie / 橋本　知依" userId="d974ff01-1f92-419a-ba7c-6fd3fb8463af" providerId="ADAL" clId="{F7776893-6379-4981-A040-D340070C0D12}" dt="2023-10-10T07:27:10.816" v="1988" actId="47"/>
        <pc:sldMkLst>
          <pc:docMk/>
          <pc:sldMk cId="1091226445" sldId="334"/>
        </pc:sldMkLst>
      </pc:sldChg>
      <pc:sldChg chg="del">
        <pc:chgData name="Hashimoto, Chie / 橋本　知依" userId="d974ff01-1f92-419a-ba7c-6fd3fb8463af" providerId="ADAL" clId="{F7776893-6379-4981-A040-D340070C0D12}" dt="2023-10-10T05:52:02.432" v="273" actId="47"/>
        <pc:sldMkLst>
          <pc:docMk/>
          <pc:sldMk cId="2257314426" sldId="335"/>
        </pc:sldMkLst>
      </pc:sldChg>
    </pc:docChg>
  </pc:docChgLst>
  <pc:docChgLst>
    <pc:chgData name="Hashimoto, Chie / 橋本　知依" userId="d974ff01-1f92-419a-ba7c-6fd3fb8463af" providerId="ADAL" clId="{5C4F4213-B812-484D-A676-5F72C72A1EAB}"/>
    <pc:docChg chg="undo custSel addSld delSld modSld sldOrd">
      <pc:chgData name="Hashimoto, Chie / 橋本　知依" userId="d974ff01-1f92-419a-ba7c-6fd3fb8463af" providerId="ADAL" clId="{5C4F4213-B812-484D-A676-5F72C72A1EAB}" dt="2023-08-28T10:34:50.780" v="5150" actId="478"/>
      <pc:docMkLst>
        <pc:docMk/>
      </pc:docMkLst>
      <pc:sldChg chg="modSp mod">
        <pc:chgData name="Hashimoto, Chie / 橋本　知依" userId="d974ff01-1f92-419a-ba7c-6fd3fb8463af" providerId="ADAL" clId="{5C4F4213-B812-484D-A676-5F72C72A1EAB}" dt="2023-08-27T23:44:05.658" v="13" actId="20577"/>
        <pc:sldMkLst>
          <pc:docMk/>
          <pc:sldMk cId="3840699567" sldId="303"/>
        </pc:sldMkLst>
        <pc:spChg chg="mod">
          <ac:chgData name="Hashimoto, Chie / 橋本　知依" userId="d974ff01-1f92-419a-ba7c-6fd3fb8463af" providerId="ADAL" clId="{5C4F4213-B812-484D-A676-5F72C72A1EAB}" dt="2023-08-27T23:44:05.658" v="13" actId="20577"/>
          <ac:spMkLst>
            <pc:docMk/>
            <pc:sldMk cId="3840699567" sldId="303"/>
            <ac:spMk id="3" creationId="{530A82E1-8E0D-434A-9DF4-7C2ABD1A07A1}"/>
          </ac:spMkLst>
        </pc:spChg>
      </pc:sldChg>
      <pc:sldChg chg="addSp delSp modSp mod">
        <pc:chgData name="Hashimoto, Chie / 橋本　知依" userId="d974ff01-1f92-419a-ba7c-6fd3fb8463af" providerId="ADAL" clId="{5C4F4213-B812-484D-A676-5F72C72A1EAB}" dt="2023-08-28T10:34:50.780" v="5150" actId="478"/>
        <pc:sldMkLst>
          <pc:docMk/>
          <pc:sldMk cId="509033882" sldId="305"/>
        </pc:sldMkLst>
        <pc:spChg chg="add del mod">
          <ac:chgData name="Hashimoto, Chie / 橋本　知依" userId="d974ff01-1f92-419a-ba7c-6fd3fb8463af" providerId="ADAL" clId="{5C4F4213-B812-484D-A676-5F72C72A1EAB}" dt="2023-08-28T07:25:09.250" v="5030" actId="478"/>
          <ac:spMkLst>
            <pc:docMk/>
            <pc:sldMk cId="509033882" sldId="305"/>
            <ac:spMk id="4" creationId="{2893F8B6-07E5-5BED-F16C-3554711A8B77}"/>
          </ac:spMkLst>
        </pc:spChg>
        <pc:spChg chg="del">
          <ac:chgData name="Hashimoto, Chie / 橋本　知依" userId="d974ff01-1f92-419a-ba7c-6fd3fb8463af" providerId="ADAL" clId="{5C4F4213-B812-484D-A676-5F72C72A1EAB}" dt="2023-08-27T23:44:37.405" v="20" actId="478"/>
          <ac:spMkLst>
            <pc:docMk/>
            <pc:sldMk cId="509033882" sldId="305"/>
            <ac:spMk id="5" creationId="{3EE43486-DE40-1EFC-0DC1-295B3AA45A2F}"/>
          </ac:spMkLst>
        </pc:spChg>
        <pc:spChg chg="mod">
          <ac:chgData name="Hashimoto, Chie / 橋本　知依" userId="d974ff01-1f92-419a-ba7c-6fd3fb8463af" providerId="ADAL" clId="{5C4F4213-B812-484D-A676-5F72C72A1EAB}" dt="2023-08-27T23:44:31.158" v="19" actId="20577"/>
          <ac:spMkLst>
            <pc:docMk/>
            <pc:sldMk cId="509033882" sldId="305"/>
            <ac:spMk id="6" creationId="{531B4B9D-12EA-4BC5-4859-8E23CDDB1A22}"/>
          </ac:spMkLst>
        </pc:spChg>
        <pc:spChg chg="add mod">
          <ac:chgData name="Hashimoto, Chie / 橋本　知依" userId="d974ff01-1f92-419a-ba7c-6fd3fb8463af" providerId="ADAL" clId="{5C4F4213-B812-484D-A676-5F72C72A1EAB}" dt="2023-08-28T02:47:21.182" v="340" actId="164"/>
          <ac:spMkLst>
            <pc:docMk/>
            <pc:sldMk cId="509033882" sldId="305"/>
            <ac:spMk id="9" creationId="{13E0A669-95B1-A9A7-CC4C-237BF908364A}"/>
          </ac:spMkLst>
        </pc:spChg>
        <pc:spChg chg="add mod">
          <ac:chgData name="Hashimoto, Chie / 橋本　知依" userId="d974ff01-1f92-419a-ba7c-6fd3fb8463af" providerId="ADAL" clId="{5C4F4213-B812-484D-A676-5F72C72A1EAB}" dt="2023-08-28T02:47:21.182" v="340" actId="164"/>
          <ac:spMkLst>
            <pc:docMk/>
            <pc:sldMk cId="509033882" sldId="305"/>
            <ac:spMk id="10" creationId="{801BC435-6B3F-2E04-42D0-A363028AEB02}"/>
          </ac:spMkLst>
        </pc:spChg>
        <pc:spChg chg="add del mod">
          <ac:chgData name="Hashimoto, Chie / 橋本　知依" userId="d974ff01-1f92-419a-ba7c-6fd3fb8463af" providerId="ADAL" clId="{5C4F4213-B812-484D-A676-5F72C72A1EAB}" dt="2023-08-28T06:43:38.835" v="4419" actId="21"/>
          <ac:spMkLst>
            <pc:docMk/>
            <pc:sldMk cId="509033882" sldId="305"/>
            <ac:spMk id="23" creationId="{FC5576FE-782F-8C0F-B803-54D6474FF152}"/>
          </ac:spMkLst>
        </pc:spChg>
        <pc:spChg chg="mod">
          <ac:chgData name="Hashimoto, Chie / 橋本　知依" userId="d974ff01-1f92-419a-ba7c-6fd3fb8463af" providerId="ADAL" clId="{5C4F4213-B812-484D-A676-5F72C72A1EAB}" dt="2023-08-28T06:44:04.909" v="4428"/>
          <ac:spMkLst>
            <pc:docMk/>
            <pc:sldMk cId="509033882" sldId="305"/>
            <ac:spMk id="32" creationId="{D7C962DE-1BFA-7F8F-4A21-FF378BAC5544}"/>
          </ac:spMkLst>
        </pc:spChg>
        <pc:spChg chg="mod">
          <ac:chgData name="Hashimoto, Chie / 橋本　知依" userId="d974ff01-1f92-419a-ba7c-6fd3fb8463af" providerId="ADAL" clId="{5C4F4213-B812-484D-A676-5F72C72A1EAB}" dt="2023-08-28T06:44:04.909" v="4428"/>
          <ac:spMkLst>
            <pc:docMk/>
            <pc:sldMk cId="509033882" sldId="305"/>
            <ac:spMk id="33" creationId="{C163768F-A3F9-802F-15DB-34EA3FBA77B0}"/>
          </ac:spMkLst>
        </pc:spChg>
        <pc:grpChg chg="del">
          <ac:chgData name="Hashimoto, Chie / 橋本　知依" userId="d974ff01-1f92-419a-ba7c-6fd3fb8463af" providerId="ADAL" clId="{5C4F4213-B812-484D-A676-5F72C72A1EAB}" dt="2023-08-28T02:35:41.276" v="22" actId="478"/>
          <ac:grpSpMkLst>
            <pc:docMk/>
            <pc:sldMk cId="509033882" sldId="305"/>
            <ac:grpSpMk id="12" creationId="{90E8B66D-0D87-E71A-B850-03AD144BF48C}"/>
          </ac:grpSpMkLst>
        </pc:grpChg>
        <pc:grpChg chg="add mod">
          <ac:chgData name="Hashimoto, Chie / 橋本　知依" userId="d974ff01-1f92-419a-ba7c-6fd3fb8463af" providerId="ADAL" clId="{5C4F4213-B812-484D-A676-5F72C72A1EAB}" dt="2023-08-28T06:43:36.298" v="4418" actId="164"/>
          <ac:grpSpMkLst>
            <pc:docMk/>
            <pc:sldMk cId="509033882" sldId="305"/>
            <ac:grpSpMk id="21" creationId="{8F7F7201-DF10-AFC5-EE45-B7A22CD01FFE}"/>
          </ac:grpSpMkLst>
        </pc:grpChg>
        <pc:grpChg chg="add del mod">
          <ac:chgData name="Hashimoto, Chie / 橋本　知依" userId="d974ff01-1f92-419a-ba7c-6fd3fb8463af" providerId="ADAL" clId="{5C4F4213-B812-484D-A676-5F72C72A1EAB}" dt="2023-08-28T06:43:38.835" v="4419" actId="21"/>
          <ac:grpSpMkLst>
            <pc:docMk/>
            <pc:sldMk cId="509033882" sldId="305"/>
            <ac:grpSpMk id="27" creationId="{AFA0B5A4-E24A-8793-7FA6-BB097124A210}"/>
          </ac:grpSpMkLst>
        </pc:grpChg>
        <pc:grpChg chg="add mod">
          <ac:chgData name="Hashimoto, Chie / 橋本　知依" userId="d974ff01-1f92-419a-ba7c-6fd3fb8463af" providerId="ADAL" clId="{5C4F4213-B812-484D-A676-5F72C72A1EAB}" dt="2023-08-28T10:25:40.832" v="5146" actId="1076"/>
          <ac:grpSpMkLst>
            <pc:docMk/>
            <pc:sldMk cId="509033882" sldId="305"/>
            <ac:grpSpMk id="29" creationId="{421FA4B3-76C7-5161-5388-BAEB4CCF1B3D}"/>
          </ac:grpSpMkLst>
        </pc:grpChg>
        <pc:graphicFrameChg chg="del modGraphic">
          <ac:chgData name="Hashimoto, Chie / 橋本　知依" userId="d974ff01-1f92-419a-ba7c-6fd3fb8463af" providerId="ADAL" clId="{5C4F4213-B812-484D-A676-5F72C72A1EAB}" dt="2023-08-28T06:43:38.835" v="4419" actId="21"/>
          <ac:graphicFrameMkLst>
            <pc:docMk/>
            <pc:sldMk cId="509033882" sldId="305"/>
            <ac:graphicFrameMk id="4" creationId="{77E67DA5-8374-CDFF-34EB-DA790B4266D9}"/>
          </ac:graphicFrameMkLst>
        </pc:graphicFrameChg>
        <pc:graphicFrameChg chg="add mod modGraphic">
          <ac:chgData name="Hashimoto, Chie / 橋本　知依" userId="d974ff01-1f92-419a-ba7c-6fd3fb8463af" providerId="ADAL" clId="{5C4F4213-B812-484D-A676-5F72C72A1EAB}" dt="2023-08-28T07:25:13.078" v="5031" actId="1076"/>
          <ac:graphicFrameMkLst>
            <pc:docMk/>
            <pc:sldMk cId="509033882" sldId="305"/>
            <ac:graphicFrameMk id="28" creationId="{99FA9CBE-D388-811D-E0C2-694E6E6CE91B}"/>
          </ac:graphicFrameMkLst>
        </pc:graphicFrameChg>
        <pc:picChg chg="add del mod modCrop">
          <ac:chgData name="Hashimoto, Chie / 橋本　知依" userId="d974ff01-1f92-419a-ba7c-6fd3fb8463af" providerId="ADAL" clId="{5C4F4213-B812-484D-A676-5F72C72A1EAB}" dt="2023-08-28T10:34:50.780" v="5150" actId="478"/>
          <ac:picMkLst>
            <pc:docMk/>
            <pc:sldMk cId="509033882" sldId="305"/>
            <ac:picMk id="5" creationId="{0D60CFDF-BC3E-E29F-8094-67B6D3894C44}"/>
          </ac:picMkLst>
        </pc:picChg>
        <pc:picChg chg="add mod modCrop">
          <ac:chgData name="Hashimoto, Chie / 橋本　知依" userId="d974ff01-1f92-419a-ba7c-6fd3fb8463af" providerId="ADAL" clId="{5C4F4213-B812-484D-A676-5F72C72A1EAB}" dt="2023-08-28T02:47:21.182" v="340" actId="164"/>
          <ac:picMkLst>
            <pc:docMk/>
            <pc:sldMk cId="509033882" sldId="305"/>
            <ac:picMk id="8" creationId="{4F752ABE-13C5-E44F-51F5-284060CC06E0}"/>
          </ac:picMkLst>
        </pc:picChg>
        <pc:picChg chg="add del mod modCrop">
          <ac:chgData name="Hashimoto, Chie / 橋本　知依" userId="d974ff01-1f92-419a-ba7c-6fd3fb8463af" providerId="ADAL" clId="{5C4F4213-B812-484D-A676-5F72C72A1EAB}" dt="2023-08-28T06:43:38.835" v="4419" actId="21"/>
          <ac:picMkLst>
            <pc:docMk/>
            <pc:sldMk cId="509033882" sldId="305"/>
            <ac:picMk id="22" creationId="{101A4177-F598-2F99-B02B-A8DF9EE9E5D2}"/>
          </ac:picMkLst>
        </pc:picChg>
        <pc:picChg chg="mod">
          <ac:chgData name="Hashimoto, Chie / 橋本　知依" userId="d974ff01-1f92-419a-ba7c-6fd3fb8463af" providerId="ADAL" clId="{5C4F4213-B812-484D-A676-5F72C72A1EAB}" dt="2023-08-28T06:44:04.909" v="4428"/>
          <ac:picMkLst>
            <pc:docMk/>
            <pc:sldMk cId="509033882" sldId="305"/>
            <ac:picMk id="30" creationId="{A1360C85-F7D5-072D-1ED2-69D4E9C8DAF2}"/>
          </ac:picMkLst>
        </pc:picChg>
        <pc:picChg chg="mod">
          <ac:chgData name="Hashimoto, Chie / 橋本　知依" userId="d974ff01-1f92-419a-ba7c-6fd3fb8463af" providerId="ADAL" clId="{5C4F4213-B812-484D-A676-5F72C72A1EAB}" dt="2023-08-28T06:44:04.909" v="4428"/>
          <ac:picMkLst>
            <pc:docMk/>
            <pc:sldMk cId="509033882" sldId="305"/>
            <ac:picMk id="31" creationId="{86D4F6A4-C8F6-625A-87ED-7A490D203C00}"/>
          </ac:picMkLst>
        </pc:picChg>
        <pc:cxnChg chg="add mod">
          <ac:chgData name="Hashimoto, Chie / 橋本　知依" userId="d974ff01-1f92-419a-ba7c-6fd3fb8463af" providerId="ADAL" clId="{5C4F4213-B812-484D-A676-5F72C72A1EAB}" dt="2023-08-28T06:43:38.835" v="4419" actId="21"/>
          <ac:cxnSpMkLst>
            <pc:docMk/>
            <pc:sldMk cId="509033882" sldId="305"/>
            <ac:cxnSpMk id="17" creationId="{B6676A22-EE92-A95C-6EC2-434B9E3675B3}"/>
          </ac:cxnSpMkLst>
        </pc:cxnChg>
        <pc:cxnChg chg="add mod">
          <ac:chgData name="Hashimoto, Chie / 橋本　知依" userId="d974ff01-1f92-419a-ba7c-6fd3fb8463af" providerId="ADAL" clId="{5C4F4213-B812-484D-A676-5F72C72A1EAB}" dt="2023-08-28T06:43:38.835" v="4419" actId="21"/>
          <ac:cxnSpMkLst>
            <pc:docMk/>
            <pc:sldMk cId="509033882" sldId="305"/>
            <ac:cxnSpMk id="24" creationId="{F5C737C8-C59B-49C8-3BBD-263BF22A16D7}"/>
          </ac:cxnSpMkLst>
        </pc:cxnChg>
      </pc:sldChg>
      <pc:sldChg chg="del ord">
        <pc:chgData name="Hashimoto, Chie / 橋本　知依" userId="d974ff01-1f92-419a-ba7c-6fd3fb8463af" providerId="ADAL" clId="{5C4F4213-B812-484D-A676-5F72C72A1EAB}" dt="2023-08-28T06:47:05.568" v="4741" actId="47"/>
        <pc:sldMkLst>
          <pc:docMk/>
          <pc:sldMk cId="4088686920" sldId="310"/>
        </pc:sldMkLst>
      </pc:sldChg>
      <pc:sldChg chg="del ord">
        <pc:chgData name="Hashimoto, Chie / 橋本　知依" userId="d974ff01-1f92-419a-ba7c-6fd3fb8463af" providerId="ADAL" clId="{5C4F4213-B812-484D-A676-5F72C72A1EAB}" dt="2023-08-28T06:47:05.568" v="4741" actId="47"/>
        <pc:sldMkLst>
          <pc:docMk/>
          <pc:sldMk cId="2280984839" sldId="315"/>
        </pc:sldMkLst>
      </pc:sldChg>
      <pc:sldChg chg="add del ord">
        <pc:chgData name="Hashimoto, Chie / 橋本　知依" userId="d974ff01-1f92-419a-ba7c-6fd3fb8463af" providerId="ADAL" clId="{5C4F4213-B812-484D-A676-5F72C72A1EAB}" dt="2023-08-28T06:47:05.568" v="4741" actId="47"/>
        <pc:sldMkLst>
          <pc:docMk/>
          <pc:sldMk cId="3219491497" sldId="316"/>
        </pc:sldMkLst>
      </pc:sldChg>
      <pc:sldChg chg="addSp delSp modSp add mod">
        <pc:chgData name="Hashimoto, Chie / 橋本　知依" userId="d974ff01-1f92-419a-ba7c-6fd3fb8463af" providerId="ADAL" clId="{5C4F4213-B812-484D-A676-5F72C72A1EAB}" dt="2023-08-28T07:29:37.876" v="5115" actId="20577"/>
        <pc:sldMkLst>
          <pc:docMk/>
          <pc:sldMk cId="447668987" sldId="317"/>
        </pc:sldMkLst>
        <pc:spChg chg="add del mod">
          <ac:chgData name="Hashimoto, Chie / 橋本　知依" userId="d974ff01-1f92-419a-ba7c-6fd3fb8463af" providerId="ADAL" clId="{5C4F4213-B812-484D-A676-5F72C72A1EAB}" dt="2023-08-28T03:33:27.432" v="1302" actId="478"/>
          <ac:spMkLst>
            <pc:docMk/>
            <pc:sldMk cId="447668987" sldId="317"/>
            <ac:spMk id="3" creationId="{AC46A0D6-8400-580D-951B-F5638A00B53D}"/>
          </ac:spMkLst>
        </pc:spChg>
        <pc:spChg chg="add del">
          <ac:chgData name="Hashimoto, Chie / 橋本　知依" userId="d974ff01-1f92-419a-ba7c-6fd3fb8463af" providerId="ADAL" clId="{5C4F4213-B812-484D-A676-5F72C72A1EAB}" dt="2023-08-28T03:26:25.858" v="1212" actId="22"/>
          <ac:spMkLst>
            <pc:docMk/>
            <pc:sldMk cId="447668987" sldId="317"/>
            <ac:spMk id="6" creationId="{C46B7797-6861-E503-0AB9-D1A4C84EFE73}"/>
          </ac:spMkLst>
        </pc:spChg>
        <pc:spChg chg="add del mod">
          <ac:chgData name="Hashimoto, Chie / 橋本　知依" userId="d974ff01-1f92-419a-ba7c-6fd3fb8463af" providerId="ADAL" clId="{5C4F4213-B812-484D-A676-5F72C72A1EAB}" dt="2023-08-28T05:30:48.495" v="4226" actId="478"/>
          <ac:spMkLst>
            <pc:docMk/>
            <pc:sldMk cId="447668987" sldId="317"/>
            <ac:spMk id="7" creationId="{E45F18EF-21A8-5E27-C2E4-89CC095CFD99}"/>
          </ac:spMkLst>
        </pc:spChg>
        <pc:spChg chg="add del mod">
          <ac:chgData name="Hashimoto, Chie / 橋本　知依" userId="d974ff01-1f92-419a-ba7c-6fd3fb8463af" providerId="ADAL" clId="{5C4F4213-B812-484D-A676-5F72C72A1EAB}" dt="2023-08-28T05:57:58.557" v="4313" actId="478"/>
          <ac:spMkLst>
            <pc:docMk/>
            <pc:sldMk cId="447668987" sldId="317"/>
            <ac:spMk id="8" creationId="{09C01F0C-E74C-6AB1-CA69-AC7F51DA5C1D}"/>
          </ac:spMkLst>
        </pc:spChg>
        <pc:spChg chg="mod">
          <ac:chgData name="Hashimoto, Chie / 橋本　知依" userId="d974ff01-1f92-419a-ba7c-6fd3fb8463af" providerId="ADAL" clId="{5C4F4213-B812-484D-A676-5F72C72A1EAB}" dt="2023-08-28T04:25:36.382" v="2440"/>
          <ac:spMkLst>
            <pc:docMk/>
            <pc:sldMk cId="447668987" sldId="317"/>
            <ac:spMk id="12" creationId="{24603ADF-6F29-443B-ADCA-EA29FD73E44D}"/>
          </ac:spMkLst>
        </pc:spChg>
        <pc:spChg chg="mod">
          <ac:chgData name="Hashimoto, Chie / 橋本　知依" userId="d974ff01-1f92-419a-ba7c-6fd3fb8463af" providerId="ADAL" clId="{5C4F4213-B812-484D-A676-5F72C72A1EAB}" dt="2023-08-28T04:25:36.382" v="2440"/>
          <ac:spMkLst>
            <pc:docMk/>
            <pc:sldMk cId="447668987" sldId="317"/>
            <ac:spMk id="13" creationId="{BF0896E9-F8E6-EBA8-A198-F176388FD023}"/>
          </ac:spMkLst>
        </pc:spChg>
        <pc:spChg chg="add del mod">
          <ac:chgData name="Hashimoto, Chie / 橋本　知依" userId="d974ff01-1f92-419a-ba7c-6fd3fb8463af" providerId="ADAL" clId="{5C4F4213-B812-484D-A676-5F72C72A1EAB}" dt="2023-08-28T06:46:39.118" v="4720" actId="478"/>
          <ac:spMkLst>
            <pc:docMk/>
            <pc:sldMk cId="447668987" sldId="317"/>
            <ac:spMk id="14" creationId="{136CF1EB-58EC-C013-1780-9E59595AE745}"/>
          </ac:spMkLst>
        </pc:spChg>
        <pc:spChg chg="add mod">
          <ac:chgData name="Hashimoto, Chie / 橋本　知依" userId="d974ff01-1f92-419a-ba7c-6fd3fb8463af" providerId="ADAL" clId="{5C4F4213-B812-484D-A676-5F72C72A1EAB}" dt="2023-08-28T05:57:52.647" v="4310" actId="164"/>
          <ac:spMkLst>
            <pc:docMk/>
            <pc:sldMk cId="447668987" sldId="317"/>
            <ac:spMk id="21" creationId="{7FA96AE7-7579-0B20-F789-0ACD4E003064}"/>
          </ac:spMkLst>
        </pc:spChg>
        <pc:spChg chg="add mod">
          <ac:chgData name="Hashimoto, Chie / 橋本　知依" userId="d974ff01-1f92-419a-ba7c-6fd3fb8463af" providerId="ADAL" clId="{5C4F4213-B812-484D-A676-5F72C72A1EAB}" dt="2023-08-28T05:57:52.647" v="4310" actId="164"/>
          <ac:spMkLst>
            <pc:docMk/>
            <pc:sldMk cId="447668987" sldId="317"/>
            <ac:spMk id="22" creationId="{ED43106A-9961-1A85-54B7-52E9D9D25156}"/>
          </ac:spMkLst>
        </pc:spChg>
        <pc:grpChg chg="add del mod">
          <ac:chgData name="Hashimoto, Chie / 橋本　知依" userId="d974ff01-1f92-419a-ba7c-6fd3fb8463af" providerId="ADAL" clId="{5C4F4213-B812-484D-A676-5F72C72A1EAB}" dt="2023-08-28T06:46:36.697" v="4719" actId="478"/>
          <ac:grpSpMkLst>
            <pc:docMk/>
            <pc:sldMk cId="447668987" sldId="317"/>
            <ac:grpSpMk id="9" creationId="{E02F35F6-EDD8-C78F-091F-2E2FB970D8A6}"/>
          </ac:grpSpMkLst>
        </pc:grpChg>
        <pc:grpChg chg="add mod">
          <ac:chgData name="Hashimoto, Chie / 橋本　知依" userId="d974ff01-1f92-419a-ba7c-6fd3fb8463af" providerId="ADAL" clId="{5C4F4213-B812-484D-A676-5F72C72A1EAB}" dt="2023-08-28T05:58:50.016" v="4314" actId="1076"/>
          <ac:grpSpMkLst>
            <pc:docMk/>
            <pc:sldMk cId="447668987" sldId="317"/>
            <ac:grpSpMk id="23" creationId="{9B502177-AC1D-0860-E60B-AD6F8C805011}"/>
          </ac:grpSpMkLst>
        </pc:grpChg>
        <pc:graphicFrameChg chg="mod modGraphic">
          <ac:chgData name="Hashimoto, Chie / 橋本　知依" userId="d974ff01-1f92-419a-ba7c-6fd3fb8463af" providerId="ADAL" clId="{5C4F4213-B812-484D-A676-5F72C72A1EAB}" dt="2023-08-28T07:29:37.876" v="5115" actId="20577"/>
          <ac:graphicFrameMkLst>
            <pc:docMk/>
            <pc:sldMk cId="447668987" sldId="317"/>
            <ac:graphicFrameMk id="5" creationId="{A43B3B8F-0507-A5A7-E202-0B8B6E55E5E8}"/>
          </ac:graphicFrameMkLst>
        </pc:graphicFrameChg>
        <pc:picChg chg="mod">
          <ac:chgData name="Hashimoto, Chie / 橋本　知依" userId="d974ff01-1f92-419a-ba7c-6fd3fb8463af" providerId="ADAL" clId="{5C4F4213-B812-484D-A676-5F72C72A1EAB}" dt="2023-08-28T04:25:36.382" v="2440"/>
          <ac:picMkLst>
            <pc:docMk/>
            <pc:sldMk cId="447668987" sldId="317"/>
            <ac:picMk id="10" creationId="{B17A4DC0-E6A8-12D7-15C4-123F791573CD}"/>
          </ac:picMkLst>
        </pc:picChg>
        <pc:picChg chg="mod">
          <ac:chgData name="Hashimoto, Chie / 橋本　知依" userId="d974ff01-1f92-419a-ba7c-6fd3fb8463af" providerId="ADAL" clId="{5C4F4213-B812-484D-A676-5F72C72A1EAB}" dt="2023-08-28T04:25:36.382" v="2440"/>
          <ac:picMkLst>
            <pc:docMk/>
            <pc:sldMk cId="447668987" sldId="317"/>
            <ac:picMk id="11" creationId="{4F28691C-47C7-12C8-1CDF-77D82AF8850D}"/>
          </ac:picMkLst>
        </pc:picChg>
        <pc:picChg chg="add del mod">
          <ac:chgData name="Hashimoto, Chie / 橋本　知依" userId="d974ff01-1f92-419a-ba7c-6fd3fb8463af" providerId="ADAL" clId="{5C4F4213-B812-484D-A676-5F72C72A1EAB}" dt="2023-08-28T05:34:03.995" v="4275" actId="478"/>
          <ac:picMkLst>
            <pc:docMk/>
            <pc:sldMk cId="447668987" sldId="317"/>
            <ac:picMk id="16" creationId="{C969C0DF-2533-3532-8F72-C1F79CAEEA61}"/>
          </ac:picMkLst>
        </pc:picChg>
        <pc:picChg chg="add mod">
          <ac:chgData name="Hashimoto, Chie / 橋本　知依" userId="d974ff01-1f92-419a-ba7c-6fd3fb8463af" providerId="ADAL" clId="{5C4F4213-B812-484D-A676-5F72C72A1EAB}" dt="2023-08-28T06:47:32.345" v="4756" actId="14100"/>
          <ac:picMkLst>
            <pc:docMk/>
            <pc:sldMk cId="447668987" sldId="317"/>
            <ac:picMk id="18" creationId="{B83286FE-F1C3-530A-CE82-1A9C266631FD}"/>
          </ac:picMkLst>
        </pc:picChg>
        <pc:picChg chg="add mod modCrop">
          <ac:chgData name="Hashimoto, Chie / 橋本　知依" userId="d974ff01-1f92-419a-ba7c-6fd3fb8463af" providerId="ADAL" clId="{5C4F4213-B812-484D-A676-5F72C72A1EAB}" dt="2023-08-28T05:57:52.647" v="4310" actId="164"/>
          <ac:picMkLst>
            <pc:docMk/>
            <pc:sldMk cId="447668987" sldId="317"/>
            <ac:picMk id="20" creationId="{3607B30C-3731-9924-BB38-8A15C9BD1D6D}"/>
          </ac:picMkLst>
        </pc:picChg>
      </pc:sldChg>
      <pc:sldChg chg="addSp delSp modSp add mod ord">
        <pc:chgData name="Hashimoto, Chie / 橋本　知依" userId="d974ff01-1f92-419a-ba7c-6fd3fb8463af" providerId="ADAL" clId="{5C4F4213-B812-484D-A676-5F72C72A1EAB}" dt="2023-08-28T08:49:29.902" v="5127" actId="20577"/>
        <pc:sldMkLst>
          <pc:docMk/>
          <pc:sldMk cId="1313864603" sldId="318"/>
        </pc:sldMkLst>
        <pc:spChg chg="del">
          <ac:chgData name="Hashimoto, Chie / 橋本　知依" userId="d974ff01-1f92-419a-ba7c-6fd3fb8463af" providerId="ADAL" clId="{5C4F4213-B812-484D-A676-5F72C72A1EAB}" dt="2023-08-28T03:28:20.985" v="1216" actId="478"/>
          <ac:spMkLst>
            <pc:docMk/>
            <pc:sldMk cId="1313864603" sldId="318"/>
            <ac:spMk id="3" creationId="{AC46A0D6-8400-580D-951B-F5638A00B53D}"/>
          </ac:spMkLst>
        </pc:spChg>
        <pc:spChg chg="add del mod">
          <ac:chgData name="Hashimoto, Chie / 橋本　知依" userId="d974ff01-1f92-419a-ba7c-6fd3fb8463af" providerId="ADAL" clId="{5C4F4213-B812-484D-A676-5F72C72A1EAB}" dt="2023-08-28T07:21:19.574" v="4998" actId="478"/>
          <ac:spMkLst>
            <pc:docMk/>
            <pc:sldMk cId="1313864603" sldId="318"/>
            <ac:spMk id="7" creationId="{9EE82B9E-0CE7-E06A-329A-9B3D74FBFDA9}"/>
          </ac:spMkLst>
        </pc:spChg>
        <pc:spChg chg="mod">
          <ac:chgData name="Hashimoto, Chie / 橋本　知依" userId="d974ff01-1f92-419a-ba7c-6fd3fb8463af" providerId="ADAL" clId="{5C4F4213-B812-484D-A676-5F72C72A1EAB}" dt="2023-08-28T06:43:40.821" v="4420"/>
          <ac:spMkLst>
            <pc:docMk/>
            <pc:sldMk cId="1313864603" sldId="318"/>
            <ac:spMk id="12" creationId="{5F87F10C-9C02-C374-A2BC-6E4A2F9B2CD3}"/>
          </ac:spMkLst>
        </pc:spChg>
        <pc:spChg chg="mod">
          <ac:chgData name="Hashimoto, Chie / 橋本　知依" userId="d974ff01-1f92-419a-ba7c-6fd3fb8463af" providerId="ADAL" clId="{5C4F4213-B812-484D-A676-5F72C72A1EAB}" dt="2023-08-28T06:43:40.821" v="4420"/>
          <ac:spMkLst>
            <pc:docMk/>
            <pc:sldMk cId="1313864603" sldId="318"/>
            <ac:spMk id="13" creationId="{D5F89312-44B4-6D73-8C4A-7D986BBCE6B5}"/>
          </ac:spMkLst>
        </pc:spChg>
        <pc:spChg chg="mod">
          <ac:chgData name="Hashimoto, Chie / 橋本　知依" userId="d974ff01-1f92-419a-ba7c-6fd3fb8463af" providerId="ADAL" clId="{5C4F4213-B812-484D-A676-5F72C72A1EAB}" dt="2023-08-28T07:20:32.806" v="4983"/>
          <ac:spMkLst>
            <pc:docMk/>
            <pc:sldMk cId="1313864603" sldId="318"/>
            <ac:spMk id="15" creationId="{9F1E0936-4252-D8E3-39CD-E88FD4A592C9}"/>
          </ac:spMkLst>
        </pc:spChg>
        <pc:spChg chg="mod">
          <ac:chgData name="Hashimoto, Chie / 橋本　知依" userId="d974ff01-1f92-419a-ba7c-6fd3fb8463af" providerId="ADAL" clId="{5C4F4213-B812-484D-A676-5F72C72A1EAB}" dt="2023-08-28T07:20:32.806" v="4983"/>
          <ac:spMkLst>
            <pc:docMk/>
            <pc:sldMk cId="1313864603" sldId="318"/>
            <ac:spMk id="17" creationId="{6DD5863C-F869-64C8-7857-4833714AEC60}"/>
          </ac:spMkLst>
        </pc:spChg>
        <pc:spChg chg="add mod">
          <ac:chgData name="Hashimoto, Chie / 橋本　知依" userId="d974ff01-1f92-419a-ba7c-6fd3fb8463af" providerId="ADAL" clId="{5C4F4213-B812-484D-A676-5F72C72A1EAB}" dt="2023-08-28T07:21:02.569" v="4989" actId="164"/>
          <ac:spMkLst>
            <pc:docMk/>
            <pc:sldMk cId="1313864603" sldId="318"/>
            <ac:spMk id="22" creationId="{F5F1D904-EFFB-4A52-5444-1803C4C479F1}"/>
          </ac:spMkLst>
        </pc:spChg>
        <pc:grpChg chg="add mod">
          <ac:chgData name="Hashimoto, Chie / 橋本　知依" userId="d974ff01-1f92-419a-ba7c-6fd3fb8463af" providerId="ADAL" clId="{5C4F4213-B812-484D-A676-5F72C72A1EAB}" dt="2023-08-28T07:24:04.128" v="5018" actId="1076"/>
          <ac:grpSpMkLst>
            <pc:docMk/>
            <pc:sldMk cId="1313864603" sldId="318"/>
            <ac:grpSpMk id="3" creationId="{10877F83-DCA5-5B30-BB8F-FA06457F6042}"/>
          </ac:grpSpMkLst>
        </pc:grpChg>
        <pc:grpChg chg="add mod">
          <ac:chgData name="Hashimoto, Chie / 橋本　知依" userId="d974ff01-1f92-419a-ba7c-6fd3fb8463af" providerId="ADAL" clId="{5C4F4213-B812-484D-A676-5F72C72A1EAB}" dt="2023-08-28T07:21:02.569" v="4989" actId="164"/>
          <ac:grpSpMkLst>
            <pc:docMk/>
            <pc:sldMk cId="1313864603" sldId="318"/>
            <ac:grpSpMk id="8" creationId="{C9FD9B6B-B055-6AEF-E356-33A620B32A7B}"/>
          </ac:grpSpMkLst>
        </pc:grpChg>
        <pc:grpChg chg="mod">
          <ac:chgData name="Hashimoto, Chie / 橋本　知依" userId="d974ff01-1f92-419a-ba7c-6fd3fb8463af" providerId="ADAL" clId="{5C4F4213-B812-484D-A676-5F72C72A1EAB}" dt="2023-08-28T06:43:40.821" v="4420"/>
          <ac:grpSpMkLst>
            <pc:docMk/>
            <pc:sldMk cId="1313864603" sldId="318"/>
            <ac:grpSpMk id="9" creationId="{49C799C4-D711-5285-BBD5-32264C2A80D2}"/>
          </ac:grpSpMkLst>
        </pc:grpChg>
        <pc:grpChg chg="add mod ord">
          <ac:chgData name="Hashimoto, Chie / 橋本　知依" userId="d974ff01-1f92-419a-ba7c-6fd3fb8463af" providerId="ADAL" clId="{5C4F4213-B812-484D-A676-5F72C72A1EAB}" dt="2023-08-28T07:24:03.079" v="5017" actId="1076"/>
          <ac:grpSpMkLst>
            <pc:docMk/>
            <pc:sldMk cId="1313864603" sldId="318"/>
            <ac:grpSpMk id="19" creationId="{9EC3F801-BFD4-AF30-4695-544DB655D5EB}"/>
          </ac:grpSpMkLst>
        </pc:grpChg>
        <pc:graphicFrameChg chg="add mod ord modGraphic">
          <ac:chgData name="Hashimoto, Chie / 橋本　知依" userId="d974ff01-1f92-419a-ba7c-6fd3fb8463af" providerId="ADAL" clId="{5C4F4213-B812-484D-A676-5F72C72A1EAB}" dt="2023-08-28T08:49:29.902" v="5127" actId="20577"/>
          <ac:graphicFrameMkLst>
            <pc:docMk/>
            <pc:sldMk cId="1313864603" sldId="318"/>
            <ac:graphicFrameMk id="4" creationId="{EB3BA6E4-31DC-DD5C-9A01-1D2938F4179E}"/>
          </ac:graphicFrameMkLst>
        </pc:graphicFrameChg>
        <pc:graphicFrameChg chg="del mod modGraphic">
          <ac:chgData name="Hashimoto, Chie / 橋本　知依" userId="d974ff01-1f92-419a-ba7c-6fd3fb8463af" providerId="ADAL" clId="{5C4F4213-B812-484D-A676-5F72C72A1EAB}" dt="2023-08-28T06:45:28.697" v="4628" actId="21"/>
          <ac:graphicFrameMkLst>
            <pc:docMk/>
            <pc:sldMk cId="1313864603" sldId="318"/>
            <ac:graphicFrameMk id="5" creationId="{A43B3B8F-0507-A5A7-E202-0B8B6E55E5E8}"/>
          </ac:graphicFrameMkLst>
        </pc:graphicFrameChg>
        <pc:picChg chg="mod">
          <ac:chgData name="Hashimoto, Chie / 橋本　知依" userId="d974ff01-1f92-419a-ba7c-6fd3fb8463af" providerId="ADAL" clId="{5C4F4213-B812-484D-A676-5F72C72A1EAB}" dt="2023-08-28T07:20:32.806" v="4983"/>
          <ac:picMkLst>
            <pc:docMk/>
            <pc:sldMk cId="1313864603" sldId="318"/>
            <ac:picMk id="5" creationId="{3B4E9A80-22FE-68FC-F201-E0C93EB6D080}"/>
          </ac:picMkLst>
        </pc:picChg>
        <pc:picChg chg="add mod">
          <ac:chgData name="Hashimoto, Chie / 橋本　知依" userId="d974ff01-1f92-419a-ba7c-6fd3fb8463af" providerId="ADAL" clId="{5C4F4213-B812-484D-A676-5F72C72A1EAB}" dt="2023-08-28T06:44:46.462" v="4569" actId="1035"/>
          <ac:picMkLst>
            <pc:docMk/>
            <pc:sldMk cId="1313864603" sldId="318"/>
            <ac:picMk id="6" creationId="{5D650373-84DA-D99C-6AB4-9CBC420C7B79}"/>
          </ac:picMkLst>
        </pc:picChg>
        <pc:picChg chg="mod">
          <ac:chgData name="Hashimoto, Chie / 橋本　知依" userId="d974ff01-1f92-419a-ba7c-6fd3fb8463af" providerId="ADAL" clId="{5C4F4213-B812-484D-A676-5F72C72A1EAB}" dt="2023-08-28T06:43:40.821" v="4420"/>
          <ac:picMkLst>
            <pc:docMk/>
            <pc:sldMk cId="1313864603" sldId="318"/>
            <ac:picMk id="11" creationId="{F14CAA5D-5B8C-FCEA-2621-B995F01E04DC}"/>
          </ac:picMkLst>
        </pc:picChg>
        <pc:picChg chg="mod">
          <ac:chgData name="Hashimoto, Chie / 橋本　知依" userId="d974ff01-1f92-419a-ba7c-6fd3fb8463af" providerId="ADAL" clId="{5C4F4213-B812-484D-A676-5F72C72A1EAB}" dt="2023-08-28T07:20:32.806" v="4983"/>
          <ac:picMkLst>
            <pc:docMk/>
            <pc:sldMk cId="1313864603" sldId="318"/>
            <ac:picMk id="16" creationId="{AB68BE6A-AFC8-48B3-F2D9-B182B808CA55}"/>
          </ac:picMkLst>
        </pc:picChg>
        <pc:cxnChg chg="mod">
          <ac:chgData name="Hashimoto, Chie / 橋本　知依" userId="d974ff01-1f92-419a-ba7c-6fd3fb8463af" providerId="ADAL" clId="{5C4F4213-B812-484D-A676-5F72C72A1EAB}" dt="2023-08-28T06:46:17.405" v="4709" actId="14100"/>
          <ac:cxnSpMkLst>
            <pc:docMk/>
            <pc:sldMk cId="1313864603" sldId="318"/>
            <ac:cxnSpMk id="10" creationId="{B44CCABD-A3D4-237E-DE36-C9393E37C633}"/>
          </ac:cxnSpMkLst>
        </pc:cxnChg>
        <pc:cxnChg chg="mod">
          <ac:chgData name="Hashimoto, Chie / 橋本　知依" userId="d974ff01-1f92-419a-ba7c-6fd3fb8463af" providerId="ADAL" clId="{5C4F4213-B812-484D-A676-5F72C72A1EAB}" dt="2023-08-28T06:43:40.821" v="4420"/>
          <ac:cxnSpMkLst>
            <pc:docMk/>
            <pc:sldMk cId="1313864603" sldId="318"/>
            <ac:cxnSpMk id="14" creationId="{01ED9B2C-A657-BC83-3555-21EB5981231D}"/>
          </ac:cxnSpMkLst>
        </pc:cxnChg>
        <pc:cxnChg chg="mod">
          <ac:chgData name="Hashimoto, Chie / 橋本　知依" userId="d974ff01-1f92-419a-ba7c-6fd3fb8463af" providerId="ADAL" clId="{5C4F4213-B812-484D-A676-5F72C72A1EAB}" dt="2023-08-28T07:20:32.806" v="4983"/>
          <ac:cxnSpMkLst>
            <pc:docMk/>
            <pc:sldMk cId="1313864603" sldId="318"/>
            <ac:cxnSpMk id="18" creationId="{F2E83409-4617-0DF4-1465-05A8CD97AF5B}"/>
          </ac:cxnSpMkLst>
        </pc:cxnChg>
      </pc:sldChg>
      <pc:sldChg chg="addSp delSp modSp add mod">
        <pc:chgData name="Hashimoto, Chie / 橋本　知依" userId="d974ff01-1f92-419a-ba7c-6fd3fb8463af" providerId="ADAL" clId="{5C4F4213-B812-484D-A676-5F72C72A1EAB}" dt="2023-08-28T09:09:33.803" v="5132"/>
        <pc:sldMkLst>
          <pc:docMk/>
          <pc:sldMk cId="3501336745" sldId="319"/>
        </pc:sldMkLst>
        <pc:spChg chg="add del mod">
          <ac:chgData name="Hashimoto, Chie / 橋本　知依" userId="d974ff01-1f92-419a-ba7c-6fd3fb8463af" providerId="ADAL" clId="{5C4F4213-B812-484D-A676-5F72C72A1EAB}" dt="2023-08-28T04:24:48.305" v="2433" actId="478"/>
          <ac:spMkLst>
            <pc:docMk/>
            <pc:sldMk cId="3501336745" sldId="319"/>
            <ac:spMk id="3" creationId="{2B0EF90F-4767-02B4-F0D8-4774F4E82D0B}"/>
          </ac:spMkLst>
        </pc:spChg>
        <pc:spChg chg="mod">
          <ac:chgData name="Hashimoto, Chie / 橋本　知依" userId="d974ff01-1f92-419a-ba7c-6fd3fb8463af" providerId="ADAL" clId="{5C4F4213-B812-484D-A676-5F72C72A1EAB}" dt="2023-08-28T09:09:33.204" v="5131"/>
          <ac:spMkLst>
            <pc:docMk/>
            <pc:sldMk cId="3501336745" sldId="319"/>
            <ac:spMk id="7" creationId="{227D4ADA-61C5-46B0-4DD1-E557C2B6D698}"/>
          </ac:spMkLst>
        </pc:spChg>
        <pc:spChg chg="del">
          <ac:chgData name="Hashimoto, Chie / 橋本　知依" userId="d974ff01-1f92-419a-ba7c-6fd3fb8463af" providerId="ADAL" clId="{5C4F4213-B812-484D-A676-5F72C72A1EAB}" dt="2023-08-28T03:44:02.546" v="1701" actId="478"/>
          <ac:spMkLst>
            <pc:docMk/>
            <pc:sldMk cId="3501336745" sldId="319"/>
            <ac:spMk id="7" creationId="{E45F18EF-21A8-5E27-C2E4-89CC095CFD99}"/>
          </ac:spMkLst>
        </pc:spChg>
        <pc:spChg chg="del">
          <ac:chgData name="Hashimoto, Chie / 橋本　知依" userId="d974ff01-1f92-419a-ba7c-6fd3fb8463af" providerId="ADAL" clId="{5C4F4213-B812-484D-A676-5F72C72A1EAB}" dt="2023-08-28T03:44:02.546" v="1701" actId="478"/>
          <ac:spMkLst>
            <pc:docMk/>
            <pc:sldMk cId="3501336745" sldId="319"/>
            <ac:spMk id="8" creationId="{09C01F0C-E74C-6AB1-CA69-AC7F51DA5C1D}"/>
          </ac:spMkLst>
        </pc:spChg>
        <pc:spChg chg="add del mod">
          <ac:chgData name="Hashimoto, Chie / 橋本　知依" userId="d974ff01-1f92-419a-ba7c-6fd3fb8463af" providerId="ADAL" clId="{5C4F4213-B812-484D-A676-5F72C72A1EAB}" dt="2023-08-28T09:09:33.803" v="5132"/>
          <ac:spMkLst>
            <pc:docMk/>
            <pc:sldMk cId="3501336745" sldId="319"/>
            <ac:spMk id="9" creationId="{91A9F01A-8B10-0BA5-7F04-A60FD769BDB6}"/>
          </ac:spMkLst>
        </pc:spChg>
        <pc:spChg chg="add mod">
          <ac:chgData name="Hashimoto, Chie / 橋本　知依" userId="d974ff01-1f92-419a-ba7c-6fd3fb8463af" providerId="ADAL" clId="{5C4F4213-B812-484D-A676-5F72C72A1EAB}" dt="2023-08-28T04:20:06.648" v="2398" actId="164"/>
          <ac:spMkLst>
            <pc:docMk/>
            <pc:sldMk cId="3501336745" sldId="319"/>
            <ac:spMk id="11" creationId="{DCE90AF7-0A61-89CD-9BB5-2FB9705DDE3E}"/>
          </ac:spMkLst>
        </pc:spChg>
        <pc:spChg chg="add del mod">
          <ac:chgData name="Hashimoto, Chie / 橋本　知依" userId="d974ff01-1f92-419a-ba7c-6fd3fb8463af" providerId="ADAL" clId="{5C4F4213-B812-484D-A676-5F72C72A1EAB}" dt="2023-08-28T07:26:07.381" v="5054" actId="21"/>
          <ac:spMkLst>
            <pc:docMk/>
            <pc:sldMk cId="3501336745" sldId="319"/>
            <ac:spMk id="16" creationId="{5033ECD3-0249-4341-409E-C1E1EAECAE6D}"/>
          </ac:spMkLst>
        </pc:spChg>
        <pc:grpChg chg="add del mod">
          <ac:chgData name="Hashimoto, Chie / 橋本　知依" userId="d974ff01-1f92-419a-ba7c-6fd3fb8463af" providerId="ADAL" clId="{5C4F4213-B812-484D-A676-5F72C72A1EAB}" dt="2023-08-28T09:09:33.803" v="5132"/>
          <ac:grpSpMkLst>
            <pc:docMk/>
            <pc:sldMk cId="3501336745" sldId="319"/>
            <ac:grpSpMk id="3" creationId="{50840A8D-D134-B764-65A5-D39B66EABF6A}"/>
          </ac:grpSpMkLst>
        </pc:grpChg>
        <pc:grpChg chg="add del mod">
          <ac:chgData name="Hashimoto, Chie / 橋本　知依" userId="d974ff01-1f92-419a-ba7c-6fd3fb8463af" providerId="ADAL" clId="{5C4F4213-B812-484D-A676-5F72C72A1EAB}" dt="2023-08-28T07:26:07.381" v="5054" actId="21"/>
          <ac:grpSpMkLst>
            <pc:docMk/>
            <pc:sldMk cId="3501336745" sldId="319"/>
            <ac:grpSpMk id="17" creationId="{3AC17B02-DFD8-724B-02BF-8E147094DCD4}"/>
          </ac:grpSpMkLst>
        </pc:grpChg>
        <pc:graphicFrameChg chg="mod modGraphic">
          <ac:chgData name="Hashimoto, Chie / 橋本　知依" userId="d974ff01-1f92-419a-ba7c-6fd3fb8463af" providerId="ADAL" clId="{5C4F4213-B812-484D-A676-5F72C72A1EAB}" dt="2023-08-28T07:29:42.531" v="5120" actId="20577"/>
          <ac:graphicFrameMkLst>
            <pc:docMk/>
            <pc:sldMk cId="3501336745" sldId="319"/>
            <ac:graphicFrameMk id="5" creationId="{A43B3B8F-0507-A5A7-E202-0B8B6E55E5E8}"/>
          </ac:graphicFrameMkLst>
        </pc:graphicFrameChg>
        <pc:picChg chg="mod">
          <ac:chgData name="Hashimoto, Chie / 橋本　知依" userId="d974ff01-1f92-419a-ba7c-6fd3fb8463af" providerId="ADAL" clId="{5C4F4213-B812-484D-A676-5F72C72A1EAB}" dt="2023-08-28T09:09:33.204" v="5131"/>
          <ac:picMkLst>
            <pc:docMk/>
            <pc:sldMk cId="3501336745" sldId="319"/>
            <ac:picMk id="4" creationId="{814A3702-31DF-F689-ED41-6E78D3ABCD58}"/>
          </ac:picMkLst>
        </pc:picChg>
        <pc:picChg chg="add mod">
          <ac:chgData name="Hashimoto, Chie / 橋本　知依" userId="d974ff01-1f92-419a-ba7c-6fd3fb8463af" providerId="ADAL" clId="{5C4F4213-B812-484D-A676-5F72C72A1EAB}" dt="2023-08-28T04:20:06.648" v="2398" actId="164"/>
          <ac:picMkLst>
            <pc:docMk/>
            <pc:sldMk cId="3501336745" sldId="319"/>
            <ac:picMk id="6" creationId="{2FEF1CCF-E96B-3B4F-B6A1-7CBA67FC6962}"/>
          </ac:picMkLst>
        </pc:picChg>
        <pc:picChg chg="mod">
          <ac:chgData name="Hashimoto, Chie / 橋本　知依" userId="d974ff01-1f92-419a-ba7c-6fd3fb8463af" providerId="ADAL" clId="{5C4F4213-B812-484D-A676-5F72C72A1EAB}" dt="2023-08-28T09:09:33.204" v="5131"/>
          <ac:picMkLst>
            <pc:docMk/>
            <pc:sldMk cId="3501336745" sldId="319"/>
            <ac:picMk id="6" creationId="{E6C071DF-8CC5-4396-03D6-50D04769259B}"/>
          </ac:picMkLst>
        </pc:picChg>
        <pc:picChg chg="add mod modCrop">
          <ac:chgData name="Hashimoto, Chie / 橋本　知依" userId="d974ff01-1f92-419a-ba7c-6fd3fb8463af" providerId="ADAL" clId="{5C4F4213-B812-484D-A676-5F72C72A1EAB}" dt="2023-08-28T04:20:06.648" v="2398" actId="164"/>
          <ac:picMkLst>
            <pc:docMk/>
            <pc:sldMk cId="3501336745" sldId="319"/>
            <ac:picMk id="10" creationId="{4E68A77F-6A08-D36E-E884-D6E9BA323EE7}"/>
          </ac:picMkLst>
        </pc:picChg>
        <pc:cxnChg chg="mod">
          <ac:chgData name="Hashimoto, Chie / 橋本　知依" userId="d974ff01-1f92-419a-ba7c-6fd3fb8463af" providerId="ADAL" clId="{5C4F4213-B812-484D-A676-5F72C72A1EAB}" dt="2023-08-28T09:09:33.204" v="5131"/>
          <ac:cxnSpMkLst>
            <pc:docMk/>
            <pc:sldMk cId="3501336745" sldId="319"/>
            <ac:cxnSpMk id="8" creationId="{CC6995E6-356C-65F0-C8D1-58A20625D78E}"/>
          </ac:cxnSpMkLst>
        </pc:cxnChg>
        <pc:cxnChg chg="add mod">
          <ac:chgData name="Hashimoto, Chie / 橋本　知依" userId="d974ff01-1f92-419a-ba7c-6fd3fb8463af" providerId="ADAL" clId="{5C4F4213-B812-484D-A676-5F72C72A1EAB}" dt="2023-08-28T07:26:07.381" v="5054" actId="21"/>
          <ac:cxnSpMkLst>
            <pc:docMk/>
            <pc:sldMk cId="3501336745" sldId="319"/>
            <ac:cxnSpMk id="13" creationId="{9D7A04D6-270F-9B93-5964-F78431F858D0}"/>
          </ac:cxnSpMkLst>
        </pc:cxnChg>
      </pc:sldChg>
      <pc:sldChg chg="addSp delSp modSp add mod">
        <pc:chgData name="Hashimoto, Chie / 橋本　知依" userId="d974ff01-1f92-419a-ba7c-6fd3fb8463af" providerId="ADAL" clId="{5C4F4213-B812-484D-A676-5F72C72A1EAB}" dt="2023-08-28T09:10:07.349" v="5143" actId="14734"/>
        <pc:sldMkLst>
          <pc:docMk/>
          <pc:sldMk cId="1885235102" sldId="320"/>
        </pc:sldMkLst>
        <pc:spChg chg="add del mod">
          <ac:chgData name="Hashimoto, Chie / 橋本　知依" userId="d974ff01-1f92-419a-ba7c-6fd3fb8463af" providerId="ADAL" clId="{5C4F4213-B812-484D-A676-5F72C72A1EAB}" dt="2023-08-28T07:19:12.424" v="4965"/>
          <ac:spMkLst>
            <pc:docMk/>
            <pc:sldMk cId="1885235102" sldId="320"/>
            <ac:spMk id="3" creationId="{1ADFA94B-EC74-D17D-8FCA-3A660D7E9F9B}"/>
          </ac:spMkLst>
        </pc:spChg>
        <pc:spChg chg="del">
          <ac:chgData name="Hashimoto, Chie / 橋本　知依" userId="d974ff01-1f92-419a-ba7c-6fd3fb8463af" providerId="ADAL" clId="{5C4F4213-B812-484D-A676-5F72C72A1EAB}" dt="2023-08-28T04:25:54.712" v="2447" actId="478"/>
          <ac:spMkLst>
            <pc:docMk/>
            <pc:sldMk cId="1885235102" sldId="320"/>
            <ac:spMk id="3" creationId="{2B0EF90F-4767-02B4-F0D8-4774F4E82D0B}"/>
          </ac:spMkLst>
        </pc:spChg>
        <pc:spChg chg="add mod">
          <ac:chgData name="Hashimoto, Chie / 橋本　知依" userId="d974ff01-1f92-419a-ba7c-6fd3fb8463af" providerId="ADAL" clId="{5C4F4213-B812-484D-A676-5F72C72A1EAB}" dt="2023-08-28T04:34:19.493" v="2639" actId="1076"/>
          <ac:spMkLst>
            <pc:docMk/>
            <pc:sldMk cId="1885235102" sldId="320"/>
            <ac:spMk id="8" creationId="{BC2DD3F8-A0CE-5119-E79F-BA065ADF1B79}"/>
          </ac:spMkLst>
        </pc:spChg>
        <pc:spChg chg="mod">
          <ac:chgData name="Hashimoto, Chie / 橋本　知依" userId="d974ff01-1f92-419a-ba7c-6fd3fb8463af" providerId="ADAL" clId="{5C4F4213-B812-484D-A676-5F72C72A1EAB}" dt="2023-08-28T09:09:34.829" v="5133"/>
          <ac:spMkLst>
            <pc:docMk/>
            <pc:sldMk cId="1885235102" sldId="320"/>
            <ac:spMk id="10" creationId="{798D7FD0-330A-7D86-6F2B-AE0C65F77C50}"/>
          </ac:spMkLst>
        </pc:spChg>
        <pc:spChg chg="add mod">
          <ac:chgData name="Hashimoto, Chie / 橋本　知依" userId="d974ff01-1f92-419a-ba7c-6fd3fb8463af" providerId="ADAL" clId="{5C4F4213-B812-484D-A676-5F72C72A1EAB}" dt="2023-08-28T09:09:36.809" v="5134" actId="1076"/>
          <ac:spMkLst>
            <pc:docMk/>
            <pc:sldMk cId="1885235102" sldId="320"/>
            <ac:spMk id="13" creationId="{93DE4DC7-8C69-BC5C-66BF-AF60C584E3D5}"/>
          </ac:spMkLst>
        </pc:spChg>
        <pc:spChg chg="add mod">
          <ac:chgData name="Hashimoto, Chie / 橋本　知依" userId="d974ff01-1f92-419a-ba7c-6fd3fb8463af" providerId="ADAL" clId="{5C4F4213-B812-484D-A676-5F72C72A1EAB}" dt="2023-08-28T07:20:29.902" v="4982" actId="164"/>
          <ac:spMkLst>
            <pc:docMk/>
            <pc:sldMk cId="1885235102" sldId="320"/>
            <ac:spMk id="14" creationId="{A5C19B87-B718-1BA5-A348-45E0399E63FE}"/>
          </ac:spMkLst>
        </pc:spChg>
        <pc:spChg chg="del">
          <ac:chgData name="Hashimoto, Chie / 橋本　知依" userId="d974ff01-1f92-419a-ba7c-6fd3fb8463af" providerId="ADAL" clId="{5C4F4213-B812-484D-A676-5F72C72A1EAB}" dt="2023-08-28T04:21:07.815" v="2432" actId="478"/>
          <ac:spMkLst>
            <pc:docMk/>
            <pc:sldMk cId="1885235102" sldId="320"/>
            <ac:spMk id="16" creationId="{5033ECD3-0249-4341-409E-C1E1EAECAE6D}"/>
          </ac:spMkLst>
        </pc:spChg>
        <pc:spChg chg="add mod">
          <ac:chgData name="Hashimoto, Chie / 橋本　知依" userId="d974ff01-1f92-419a-ba7c-6fd3fb8463af" providerId="ADAL" clId="{5C4F4213-B812-484D-A676-5F72C72A1EAB}" dt="2023-08-28T07:20:29.902" v="4982" actId="164"/>
          <ac:spMkLst>
            <pc:docMk/>
            <pc:sldMk cId="1885235102" sldId="320"/>
            <ac:spMk id="19" creationId="{6BED3AB0-FF65-42E9-F3C2-6C07A320690F}"/>
          </ac:spMkLst>
        </pc:spChg>
        <pc:grpChg chg="add mod">
          <ac:chgData name="Hashimoto, Chie / 橋本　知依" userId="d974ff01-1f92-419a-ba7c-6fd3fb8463af" providerId="ADAL" clId="{5C4F4213-B812-484D-A676-5F72C72A1EAB}" dt="2023-08-28T09:09:36.809" v="5134" actId="1076"/>
          <ac:grpSpMkLst>
            <pc:docMk/>
            <pc:sldMk cId="1885235102" sldId="320"/>
            <ac:grpSpMk id="3" creationId="{2F3E70C7-56EC-9BEC-B14F-D829B3961C18}"/>
          </ac:grpSpMkLst>
        </pc:grpChg>
        <pc:grpChg chg="add del mod">
          <ac:chgData name="Hashimoto, Chie / 橋本　知依" userId="d974ff01-1f92-419a-ba7c-6fd3fb8463af" providerId="ADAL" clId="{5C4F4213-B812-484D-A676-5F72C72A1EAB}" dt="2023-08-28T09:09:18.556" v="5128" actId="478"/>
          <ac:grpSpMkLst>
            <pc:docMk/>
            <pc:sldMk cId="1885235102" sldId="320"/>
            <ac:grpSpMk id="4" creationId="{D85D58E5-AD74-8D93-AABA-B9A476A66C8A}"/>
          </ac:grpSpMkLst>
        </pc:grpChg>
        <pc:grpChg chg="del">
          <ac:chgData name="Hashimoto, Chie / 橋本　知依" userId="d974ff01-1f92-419a-ba7c-6fd3fb8463af" providerId="ADAL" clId="{5C4F4213-B812-484D-A676-5F72C72A1EAB}" dt="2023-08-28T04:21:06.528" v="2431" actId="478"/>
          <ac:grpSpMkLst>
            <pc:docMk/>
            <pc:sldMk cId="1885235102" sldId="320"/>
            <ac:grpSpMk id="17" creationId="{3AC17B02-DFD8-724B-02BF-8E147094DCD4}"/>
          </ac:grpSpMkLst>
        </pc:grpChg>
        <pc:graphicFrameChg chg="mod modGraphic">
          <ac:chgData name="Hashimoto, Chie / 橋本　知依" userId="d974ff01-1f92-419a-ba7c-6fd3fb8463af" providerId="ADAL" clId="{5C4F4213-B812-484D-A676-5F72C72A1EAB}" dt="2023-08-28T09:10:07.349" v="5143" actId="14734"/>
          <ac:graphicFrameMkLst>
            <pc:docMk/>
            <pc:sldMk cId="1885235102" sldId="320"/>
            <ac:graphicFrameMk id="5" creationId="{A43B3B8F-0507-A5A7-E202-0B8B6E55E5E8}"/>
          </ac:graphicFrameMkLst>
        </pc:graphicFrameChg>
        <pc:picChg chg="mod">
          <ac:chgData name="Hashimoto, Chie / 橋本　知依" userId="d974ff01-1f92-419a-ba7c-6fd3fb8463af" providerId="ADAL" clId="{5C4F4213-B812-484D-A676-5F72C72A1EAB}" dt="2023-08-28T09:09:34.829" v="5133"/>
          <ac:picMkLst>
            <pc:docMk/>
            <pc:sldMk cId="1885235102" sldId="320"/>
            <ac:picMk id="6" creationId="{ADA32BBC-9D3F-95E2-97B9-DB202A2BA851}"/>
          </ac:picMkLst>
        </pc:picChg>
        <pc:picChg chg="add mod">
          <ac:chgData name="Hashimoto, Chie / 橋本　知依" userId="d974ff01-1f92-419a-ba7c-6fd3fb8463af" providerId="ADAL" clId="{5C4F4213-B812-484D-A676-5F72C72A1EAB}" dt="2023-08-28T04:34:25.544" v="2643" actId="1076"/>
          <ac:picMkLst>
            <pc:docMk/>
            <pc:sldMk cId="1885235102" sldId="320"/>
            <ac:picMk id="7" creationId="{EA43269E-FE79-1E79-A032-D0F1C8145E41}"/>
          </ac:picMkLst>
        </pc:picChg>
        <pc:picChg chg="mod">
          <ac:chgData name="Hashimoto, Chie / 橋本　知依" userId="d974ff01-1f92-419a-ba7c-6fd3fb8463af" providerId="ADAL" clId="{5C4F4213-B812-484D-A676-5F72C72A1EAB}" dt="2023-08-28T09:09:34.829" v="5133"/>
          <ac:picMkLst>
            <pc:docMk/>
            <pc:sldMk cId="1885235102" sldId="320"/>
            <ac:picMk id="9" creationId="{49E9F55D-55EF-AE8C-049D-90B21557FBCF}"/>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2" creationId="{4F0E5E4F-5822-01AD-0A59-B4A35CC3B455}"/>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8" creationId="{551642C3-699A-1D15-35F8-6EAB35767B8E}"/>
          </ac:picMkLst>
        </pc:picChg>
        <pc:cxnChg chg="mod">
          <ac:chgData name="Hashimoto, Chie / 橋本　知依" userId="d974ff01-1f92-419a-ba7c-6fd3fb8463af" providerId="ADAL" clId="{5C4F4213-B812-484D-A676-5F72C72A1EAB}" dt="2023-08-28T09:09:34.829" v="5133"/>
          <ac:cxnSpMkLst>
            <pc:docMk/>
            <pc:sldMk cId="1885235102" sldId="320"/>
            <ac:cxnSpMk id="11" creationId="{B6656E54-4041-4A92-547E-5075F55D6632}"/>
          </ac:cxnSpMkLst>
        </pc:cxnChg>
        <pc:cxnChg chg="mod">
          <ac:chgData name="Hashimoto, Chie / 橋本　知依" userId="d974ff01-1f92-419a-ba7c-6fd3fb8463af" providerId="ADAL" clId="{5C4F4213-B812-484D-A676-5F72C72A1EAB}" dt="2023-08-28T04:21:06.528" v="2431" actId="478"/>
          <ac:cxnSpMkLst>
            <pc:docMk/>
            <pc:sldMk cId="1885235102" sldId="320"/>
            <ac:cxnSpMk id="13" creationId="{9D7A04D6-270F-9B93-5964-F78431F858D0}"/>
          </ac:cxnSpMkLst>
        </pc:cxnChg>
        <pc:cxnChg chg="add mod">
          <ac:chgData name="Hashimoto, Chie / 橋本　知依" userId="d974ff01-1f92-419a-ba7c-6fd3fb8463af" providerId="ADAL" clId="{5C4F4213-B812-484D-A676-5F72C72A1EAB}" dt="2023-08-28T09:09:18.556" v="5128" actId="478"/>
          <ac:cxnSpMkLst>
            <pc:docMk/>
            <pc:sldMk cId="1885235102" sldId="320"/>
            <ac:cxnSpMk id="20" creationId="{0D533B25-35E0-3339-057A-D5E2679EB1AC}"/>
          </ac:cxnSpMkLst>
        </pc:cxnChg>
      </pc:sldChg>
      <pc:sldChg chg="addSp delSp modSp add mod">
        <pc:chgData name="Hashimoto, Chie / 橋本　知依" userId="d974ff01-1f92-419a-ba7c-6fd3fb8463af" providerId="ADAL" clId="{5C4F4213-B812-484D-A676-5F72C72A1EAB}" dt="2023-08-28T07:28:59.455" v="5085" actId="20577"/>
        <pc:sldMkLst>
          <pc:docMk/>
          <pc:sldMk cId="3692902404" sldId="321"/>
        </pc:sldMkLst>
        <pc:spChg chg="add mod">
          <ac:chgData name="Hashimoto, Chie / 橋本　知依" userId="d974ff01-1f92-419a-ba7c-6fd3fb8463af" providerId="ADAL" clId="{5C4F4213-B812-484D-A676-5F72C72A1EAB}" dt="2023-08-28T04:47:15.109" v="3280" actId="164"/>
          <ac:spMkLst>
            <pc:docMk/>
            <pc:sldMk cId="3692902404" sldId="321"/>
            <ac:spMk id="4" creationId="{AF0BBC08-AC22-90D8-5476-125DCE721C25}"/>
          </ac:spMkLst>
        </pc:spChg>
        <pc:spChg chg="add mod">
          <ac:chgData name="Hashimoto, Chie / 橋本　知依" userId="d974ff01-1f92-419a-ba7c-6fd3fb8463af" providerId="ADAL" clId="{5C4F4213-B812-484D-A676-5F72C72A1EAB}" dt="2023-08-28T04:47:04.172" v="3278" actId="20577"/>
          <ac:spMkLst>
            <pc:docMk/>
            <pc:sldMk cId="3692902404" sldId="321"/>
            <ac:spMk id="6" creationId="{04900F35-C4C3-164B-16EE-BC6BAD18DC04}"/>
          </ac:spMkLst>
        </pc:spChg>
        <pc:spChg chg="add mod">
          <ac:chgData name="Hashimoto, Chie / 橋本　知依" userId="d974ff01-1f92-419a-ba7c-6fd3fb8463af" providerId="ADAL" clId="{5C4F4213-B812-484D-A676-5F72C72A1EAB}" dt="2023-08-28T04:48:58.332" v="3415" actId="20577"/>
          <ac:spMkLst>
            <pc:docMk/>
            <pc:sldMk cId="3692902404" sldId="321"/>
            <ac:spMk id="8" creationId="{0A09BB07-25DE-29D6-024B-3BF03C676532}"/>
          </ac:spMkLst>
        </pc:spChg>
        <pc:spChg chg="add mod">
          <ac:chgData name="Hashimoto, Chie / 橋本　知依" userId="d974ff01-1f92-419a-ba7c-6fd3fb8463af" providerId="ADAL" clId="{5C4F4213-B812-484D-A676-5F72C72A1EAB}" dt="2023-08-28T05:12:02.286" v="3855" actId="403"/>
          <ac:spMkLst>
            <pc:docMk/>
            <pc:sldMk cId="3692902404" sldId="321"/>
            <ac:spMk id="9" creationId="{43A48585-2363-3DEC-844A-3B1A7627495D}"/>
          </ac:spMkLst>
        </pc:spChg>
        <pc:spChg chg="add mod">
          <ac:chgData name="Hashimoto, Chie / 橋本　知依" userId="d974ff01-1f92-419a-ba7c-6fd3fb8463af" providerId="ADAL" clId="{5C4F4213-B812-484D-A676-5F72C72A1EAB}" dt="2023-08-28T04:49:47.834" v="3430" actId="1076"/>
          <ac:spMkLst>
            <pc:docMk/>
            <pc:sldMk cId="3692902404" sldId="321"/>
            <ac:spMk id="10" creationId="{926581FD-79CD-8A9B-22B2-9986A7A9D20B}"/>
          </ac:spMkLst>
        </pc:spChg>
        <pc:spChg chg="add del mod">
          <ac:chgData name="Hashimoto, Chie / 橋本　知依" userId="d974ff01-1f92-419a-ba7c-6fd3fb8463af" providerId="ADAL" clId="{5C4F4213-B812-484D-A676-5F72C72A1EAB}" dt="2023-08-28T04:49:25.415" v="3420"/>
          <ac:spMkLst>
            <pc:docMk/>
            <pc:sldMk cId="3692902404" sldId="321"/>
            <ac:spMk id="13" creationId="{96CC4113-1666-F09A-531C-17A04E8F3E6B}"/>
          </ac:spMkLst>
        </pc:spChg>
        <pc:spChg chg="add mod">
          <ac:chgData name="Hashimoto, Chie / 橋本　知依" userId="d974ff01-1f92-419a-ba7c-6fd3fb8463af" providerId="ADAL" clId="{5C4F4213-B812-484D-A676-5F72C72A1EAB}" dt="2023-08-28T04:49:39.069" v="3425" actId="164"/>
          <ac:spMkLst>
            <pc:docMk/>
            <pc:sldMk cId="3692902404" sldId="321"/>
            <ac:spMk id="14" creationId="{F0B1C285-3725-CC4E-3F5A-8A2AB48B95F6}"/>
          </ac:spMkLst>
        </pc:spChg>
        <pc:grpChg chg="add mod">
          <ac:chgData name="Hashimoto, Chie / 橋本　知依" userId="d974ff01-1f92-419a-ba7c-6fd3fb8463af" providerId="ADAL" clId="{5C4F4213-B812-484D-A676-5F72C72A1EAB}" dt="2023-08-28T04:47:18.003" v="3282" actId="1076"/>
          <ac:grpSpMkLst>
            <pc:docMk/>
            <pc:sldMk cId="3692902404" sldId="321"/>
            <ac:grpSpMk id="7" creationId="{4647CFDD-F8BD-F39B-E543-AF6D9B4CB878}"/>
          </ac:grpSpMkLst>
        </pc:grpChg>
        <pc:grpChg chg="add mod">
          <ac:chgData name="Hashimoto, Chie / 橋本　知依" userId="d974ff01-1f92-419a-ba7c-6fd3fb8463af" providerId="ADAL" clId="{5C4F4213-B812-484D-A676-5F72C72A1EAB}" dt="2023-08-28T04:49:42.777" v="3427" actId="1076"/>
          <ac:grpSpMkLst>
            <pc:docMk/>
            <pc:sldMk cId="3692902404" sldId="321"/>
            <ac:grpSpMk id="15" creationId="{827A0EAD-F22C-B3E0-CAAE-6DBF3B823A78}"/>
          </ac:grpSpMkLst>
        </pc:grpChg>
        <pc:graphicFrameChg chg="add del mod modGraphic">
          <ac:chgData name="Hashimoto, Chie / 橋本　知依" userId="d974ff01-1f92-419a-ba7c-6fd3fb8463af" providerId="ADAL" clId="{5C4F4213-B812-484D-A676-5F72C72A1EAB}" dt="2023-08-28T07:28:59.455" v="5085" actId="20577"/>
          <ac:graphicFrameMkLst>
            <pc:docMk/>
            <pc:sldMk cId="3692902404" sldId="321"/>
            <ac:graphicFrameMk id="5" creationId="{A43B3B8F-0507-A5A7-E202-0B8B6E55E5E8}"/>
          </ac:graphicFrameMkLst>
        </pc:graphicFrameChg>
        <pc:picChg chg="add mod modCrop">
          <ac:chgData name="Hashimoto, Chie / 橋本　知依" userId="d974ff01-1f92-419a-ba7c-6fd3fb8463af" providerId="ADAL" clId="{5C4F4213-B812-484D-A676-5F72C72A1EAB}" dt="2023-08-28T04:47:15.109" v="3280" actId="164"/>
          <ac:picMkLst>
            <pc:docMk/>
            <pc:sldMk cId="3692902404" sldId="321"/>
            <ac:picMk id="3" creationId="{39041E72-229E-F617-5800-DD8D613FEB7E}"/>
          </ac:picMkLst>
        </pc:picChg>
        <pc:picChg chg="add mod modCrop">
          <ac:chgData name="Hashimoto, Chie / 橋本　知依" userId="d974ff01-1f92-419a-ba7c-6fd3fb8463af" providerId="ADAL" clId="{5C4F4213-B812-484D-A676-5F72C72A1EAB}" dt="2023-08-28T04:49:39.069" v="3425" actId="164"/>
          <ac:picMkLst>
            <pc:docMk/>
            <pc:sldMk cId="3692902404" sldId="321"/>
            <ac:picMk id="12" creationId="{A224A058-3649-388B-E6FF-7466A19D228D}"/>
          </ac:picMkLst>
        </pc:picChg>
      </pc:sldChg>
      <pc:sldChg chg="addSp delSp modSp add mod">
        <pc:chgData name="Hashimoto, Chie / 橋本　知依" userId="d974ff01-1f92-419a-ba7c-6fd3fb8463af" providerId="ADAL" clId="{5C4F4213-B812-484D-A676-5F72C72A1EAB}" dt="2023-08-28T09:10:15.669" v="5145" actId="20577"/>
        <pc:sldMkLst>
          <pc:docMk/>
          <pc:sldMk cId="1151300994" sldId="322"/>
        </pc:sldMkLst>
        <pc:spChg chg="del">
          <ac:chgData name="Hashimoto, Chie / 橋本　知依" userId="d974ff01-1f92-419a-ba7c-6fd3fb8463af" providerId="ADAL" clId="{5C4F4213-B812-484D-A676-5F72C72A1EAB}" dt="2023-08-28T05:14:01.425" v="3913" actId="478"/>
          <ac:spMkLst>
            <pc:docMk/>
            <pc:sldMk cId="1151300994" sldId="322"/>
            <ac:spMk id="6" creationId="{04900F35-C4C3-164B-16EE-BC6BAD18DC04}"/>
          </ac:spMkLst>
        </pc:spChg>
        <pc:spChg chg="mod">
          <ac:chgData name="Hashimoto, Chie / 橋本　知依" userId="d974ff01-1f92-419a-ba7c-6fd3fb8463af" providerId="ADAL" clId="{5C4F4213-B812-484D-A676-5F72C72A1EAB}" dt="2023-08-28T07:26:12.565" v="5055"/>
          <ac:spMkLst>
            <pc:docMk/>
            <pc:sldMk cId="1151300994" sldId="322"/>
            <ac:spMk id="7" creationId="{89A31B6F-3F67-AFD2-7B06-D948CF08787A}"/>
          </ac:spMkLst>
        </pc:spChg>
        <pc:spChg chg="del">
          <ac:chgData name="Hashimoto, Chie / 橋本　知依" userId="d974ff01-1f92-419a-ba7c-6fd3fb8463af" providerId="ADAL" clId="{5C4F4213-B812-484D-A676-5F72C72A1EAB}" dt="2023-08-28T05:14:01.425" v="3913" actId="478"/>
          <ac:spMkLst>
            <pc:docMk/>
            <pc:sldMk cId="1151300994" sldId="322"/>
            <ac:spMk id="8" creationId="{0A09BB07-25DE-29D6-024B-3BF03C676532}"/>
          </ac:spMkLst>
        </pc:spChg>
        <pc:spChg chg="del">
          <ac:chgData name="Hashimoto, Chie / 橋本　知依" userId="d974ff01-1f92-419a-ba7c-6fd3fb8463af" providerId="ADAL" clId="{5C4F4213-B812-484D-A676-5F72C72A1EAB}" dt="2023-08-28T05:12:37.254" v="3882" actId="478"/>
          <ac:spMkLst>
            <pc:docMk/>
            <pc:sldMk cId="1151300994" sldId="322"/>
            <ac:spMk id="9" creationId="{43A48585-2363-3DEC-844A-3B1A7627495D}"/>
          </ac:spMkLst>
        </pc:spChg>
        <pc:spChg chg="add del mod">
          <ac:chgData name="Hashimoto, Chie / 橋本　知依" userId="d974ff01-1f92-419a-ba7c-6fd3fb8463af" providerId="ADAL" clId="{5C4F4213-B812-484D-A676-5F72C72A1EAB}" dt="2023-08-28T09:09:42.526" v="5137" actId="478"/>
          <ac:spMkLst>
            <pc:docMk/>
            <pc:sldMk cId="1151300994" sldId="322"/>
            <ac:spMk id="9" creationId="{4DC5C7D9-54A1-CB7C-20DA-B25A1FF134FC}"/>
          </ac:spMkLst>
        </pc:spChg>
        <pc:spChg chg="del">
          <ac:chgData name="Hashimoto, Chie / 橋本　知依" userId="d974ff01-1f92-419a-ba7c-6fd3fb8463af" providerId="ADAL" clId="{5C4F4213-B812-484D-A676-5F72C72A1EAB}" dt="2023-08-28T05:12:42.399" v="3884" actId="478"/>
          <ac:spMkLst>
            <pc:docMk/>
            <pc:sldMk cId="1151300994" sldId="322"/>
            <ac:spMk id="10" creationId="{926581FD-79CD-8A9B-22B2-9986A7A9D20B}"/>
          </ac:spMkLst>
        </pc:spChg>
        <pc:grpChg chg="add del mod">
          <ac:chgData name="Hashimoto, Chie / 橋本　知依" userId="d974ff01-1f92-419a-ba7c-6fd3fb8463af" providerId="ADAL" clId="{5C4F4213-B812-484D-A676-5F72C72A1EAB}" dt="2023-08-28T09:09:41.175" v="5136" actId="478"/>
          <ac:grpSpMkLst>
            <pc:docMk/>
            <pc:sldMk cId="1151300994" sldId="322"/>
            <ac:grpSpMk id="3" creationId="{A37E557D-75D3-8E3E-83E9-4DE2E278E2C2}"/>
          </ac:grpSpMkLst>
        </pc:grpChg>
        <pc:grpChg chg="del">
          <ac:chgData name="Hashimoto, Chie / 橋本　知依" userId="d974ff01-1f92-419a-ba7c-6fd3fb8463af" providerId="ADAL" clId="{5C4F4213-B812-484D-A676-5F72C72A1EAB}" dt="2023-08-28T05:12:37.254" v="3882" actId="478"/>
          <ac:grpSpMkLst>
            <pc:docMk/>
            <pc:sldMk cId="1151300994" sldId="322"/>
            <ac:grpSpMk id="7" creationId="{4647CFDD-F8BD-F39B-E543-AF6D9B4CB878}"/>
          </ac:grpSpMkLst>
        </pc:grpChg>
        <pc:grpChg chg="del">
          <ac:chgData name="Hashimoto, Chie / 橋本　知依" userId="d974ff01-1f92-419a-ba7c-6fd3fb8463af" providerId="ADAL" clId="{5C4F4213-B812-484D-A676-5F72C72A1EAB}" dt="2023-08-28T05:12:37.254" v="3882" actId="478"/>
          <ac:grpSpMkLst>
            <pc:docMk/>
            <pc:sldMk cId="1151300994" sldId="322"/>
            <ac:grpSpMk id="15" creationId="{827A0EAD-F22C-B3E0-CAAE-6DBF3B823A78}"/>
          </ac:grpSpMkLst>
        </pc:grpChg>
        <pc:graphicFrameChg chg="mod modGraphic">
          <ac:chgData name="Hashimoto, Chie / 橋本　知依" userId="d974ff01-1f92-419a-ba7c-6fd3fb8463af" providerId="ADAL" clId="{5C4F4213-B812-484D-A676-5F72C72A1EAB}" dt="2023-08-28T09:10:15.669" v="5145" actId="20577"/>
          <ac:graphicFrameMkLst>
            <pc:docMk/>
            <pc:sldMk cId="1151300994" sldId="322"/>
            <ac:graphicFrameMk id="5" creationId="{A43B3B8F-0507-A5A7-E202-0B8B6E55E5E8}"/>
          </ac:graphicFrameMkLst>
        </pc:graphicFrameChg>
        <pc:picChg chg="mod">
          <ac:chgData name="Hashimoto, Chie / 橋本　知依" userId="d974ff01-1f92-419a-ba7c-6fd3fb8463af" providerId="ADAL" clId="{5C4F4213-B812-484D-A676-5F72C72A1EAB}" dt="2023-08-28T07:26:12.565" v="5055"/>
          <ac:picMkLst>
            <pc:docMk/>
            <pc:sldMk cId="1151300994" sldId="322"/>
            <ac:picMk id="4" creationId="{EC3B9A03-90FC-287D-E95E-68B36434577D}"/>
          </ac:picMkLst>
        </pc:picChg>
        <pc:picChg chg="mod">
          <ac:chgData name="Hashimoto, Chie / 橋本　知依" userId="d974ff01-1f92-419a-ba7c-6fd3fb8463af" providerId="ADAL" clId="{5C4F4213-B812-484D-A676-5F72C72A1EAB}" dt="2023-08-28T07:26:12.565" v="5055"/>
          <ac:picMkLst>
            <pc:docMk/>
            <pc:sldMk cId="1151300994" sldId="322"/>
            <ac:picMk id="6" creationId="{74008AE1-7FFE-141D-513B-E15F934C82E9}"/>
          </ac:picMkLst>
        </pc:picChg>
        <pc:cxnChg chg="mod">
          <ac:chgData name="Hashimoto, Chie / 橋本　知依" userId="d974ff01-1f92-419a-ba7c-6fd3fb8463af" providerId="ADAL" clId="{5C4F4213-B812-484D-A676-5F72C72A1EAB}" dt="2023-08-28T09:09:41.175" v="5136" actId="478"/>
          <ac:cxnSpMkLst>
            <pc:docMk/>
            <pc:sldMk cId="1151300994" sldId="322"/>
            <ac:cxnSpMk id="8" creationId="{ED906CEA-B438-2284-5C17-690989F9C1B0}"/>
          </ac:cxnSpMkLst>
        </pc:cxnChg>
      </pc:sldChg>
      <pc:sldChg chg="addSp delSp modSp add mod">
        <pc:chgData name="Hashimoto, Chie / 橋本　知依" userId="d974ff01-1f92-419a-ba7c-6fd3fb8463af" providerId="ADAL" clId="{5C4F4213-B812-484D-A676-5F72C72A1EAB}" dt="2023-08-28T07:29:33.908" v="5111" actId="20577"/>
        <pc:sldMkLst>
          <pc:docMk/>
          <pc:sldMk cId="2191921413" sldId="323"/>
        </pc:sldMkLst>
        <pc:spChg chg="add del mod">
          <ac:chgData name="Hashimoto, Chie / 橋本　知依" userId="d974ff01-1f92-419a-ba7c-6fd3fb8463af" providerId="ADAL" clId="{5C4F4213-B812-484D-A676-5F72C72A1EAB}" dt="2023-08-28T07:25:17.134" v="5032" actId="478"/>
          <ac:spMkLst>
            <pc:docMk/>
            <pc:sldMk cId="2191921413" sldId="323"/>
            <ac:spMk id="4" creationId="{5F6E79A6-CB58-2E86-13CD-0FE0139422AC}"/>
          </ac:spMkLst>
        </pc:spChg>
        <pc:graphicFrameChg chg="add mod modGraphic">
          <ac:chgData name="Hashimoto, Chie / 橋本　知依" userId="d974ff01-1f92-419a-ba7c-6fd3fb8463af" providerId="ADAL" clId="{5C4F4213-B812-484D-A676-5F72C72A1EAB}" dt="2023-08-28T07:29:33.908" v="5111" actId="20577"/>
          <ac:graphicFrameMkLst>
            <pc:docMk/>
            <pc:sldMk cId="2191921413" sldId="323"/>
            <ac:graphicFrameMk id="3" creationId="{12122E1E-386C-5C6E-1BEB-93831061FF8A}"/>
          </ac:graphicFrameMkLst>
        </pc:graphicFrameChg>
        <pc:graphicFrameChg chg="del">
          <ac:chgData name="Hashimoto, Chie / 橋本　知依" userId="d974ff01-1f92-419a-ba7c-6fd3fb8463af" providerId="ADAL" clId="{5C4F4213-B812-484D-A676-5F72C72A1EAB}" dt="2023-08-28T06:45:25.702" v="4627" actId="478"/>
          <ac:graphicFrameMkLst>
            <pc:docMk/>
            <pc:sldMk cId="2191921413" sldId="323"/>
            <ac:graphicFrameMk id="5" creationId="{A43B3B8F-0507-A5A7-E202-0B8B6E55E5E8}"/>
          </ac:graphicFrameMkLst>
        </pc:graphicFrameChg>
      </pc:sldChg>
      <pc:sldChg chg="addSp delSp modSp new mod ord">
        <pc:chgData name="Hashimoto, Chie / 橋本　知依" userId="d974ff01-1f92-419a-ba7c-6fd3fb8463af" providerId="ADAL" clId="{5C4F4213-B812-484D-A676-5F72C72A1EAB}" dt="2023-08-28T08:17:35.580" v="5125"/>
        <pc:sldMkLst>
          <pc:docMk/>
          <pc:sldMk cId="1149495715" sldId="324"/>
        </pc:sldMkLst>
        <pc:spChg chg="del">
          <ac:chgData name="Hashimoto, Chie / 橋本　知依" userId="d974ff01-1f92-419a-ba7c-6fd3fb8463af" providerId="ADAL" clId="{5C4F4213-B812-484D-A676-5F72C72A1EAB}" dt="2023-08-28T07:11:20.574" v="4811" actId="478"/>
          <ac:spMkLst>
            <pc:docMk/>
            <pc:sldMk cId="1149495715" sldId="324"/>
            <ac:spMk id="2" creationId="{25CCC840-927F-9904-2DE0-6F704C46DD4C}"/>
          </ac:spMkLst>
        </pc:spChg>
        <pc:spChg chg="add mod">
          <ac:chgData name="Hashimoto, Chie / 橋本　知依" userId="d974ff01-1f92-419a-ba7c-6fd3fb8463af" providerId="ADAL" clId="{5C4F4213-B812-484D-A676-5F72C72A1EAB}" dt="2023-08-28T08:17:35.580" v="5125"/>
          <ac:spMkLst>
            <pc:docMk/>
            <pc:sldMk cId="1149495715" sldId="324"/>
            <ac:spMk id="2" creationId="{A6A69237-E93B-DFFD-11F7-994168D502D6}"/>
          </ac:spMkLst>
        </pc:spChg>
        <pc:spChg chg="del">
          <ac:chgData name="Hashimoto, Chie / 橋本　知依" userId="d974ff01-1f92-419a-ba7c-6fd3fb8463af" providerId="ADAL" clId="{5C4F4213-B812-484D-A676-5F72C72A1EAB}" dt="2023-08-28T07:11:20.574" v="4811" actId="478"/>
          <ac:spMkLst>
            <pc:docMk/>
            <pc:sldMk cId="1149495715" sldId="324"/>
            <ac:spMk id="3" creationId="{E18BC27C-9FF0-439C-9892-33BE31523CEE}"/>
          </ac:spMkLst>
        </pc:spChg>
        <pc:spChg chg="del">
          <ac:chgData name="Hashimoto, Chie / 橋本　知依" userId="d974ff01-1f92-419a-ba7c-6fd3fb8463af" providerId="ADAL" clId="{5C4F4213-B812-484D-A676-5F72C72A1EAB}" dt="2023-08-28T07:11:20.574" v="4811" actId="478"/>
          <ac:spMkLst>
            <pc:docMk/>
            <pc:sldMk cId="1149495715" sldId="324"/>
            <ac:spMk id="4" creationId="{75B71A8B-565D-0505-D09E-BC9B28F06439}"/>
          </ac:spMkLst>
        </pc:spChg>
        <pc:spChg chg="del">
          <ac:chgData name="Hashimoto, Chie / 橋本　知依" userId="d974ff01-1f92-419a-ba7c-6fd3fb8463af" providerId="ADAL" clId="{5C4F4213-B812-484D-A676-5F72C72A1EAB}" dt="2023-08-28T07:11:20.574" v="4811" actId="478"/>
          <ac:spMkLst>
            <pc:docMk/>
            <pc:sldMk cId="1149495715" sldId="324"/>
            <ac:spMk id="5" creationId="{9CA9D8B2-A950-06EC-D2F5-BF9A692DD289}"/>
          </ac:spMkLst>
        </pc:spChg>
        <pc:spChg chg="add del mod">
          <ac:chgData name="Hashimoto, Chie / 橋本　知依" userId="d974ff01-1f92-419a-ba7c-6fd3fb8463af" providerId="ADAL" clId="{5C4F4213-B812-484D-A676-5F72C72A1EAB}" dt="2023-08-28T07:11:24.921" v="4813"/>
          <ac:spMkLst>
            <pc:docMk/>
            <pc:sldMk cId="1149495715" sldId="324"/>
            <ac:spMk id="6" creationId="{1C34658A-B6DB-DFA4-49FD-421624472D31}"/>
          </ac:spMkLst>
        </pc:spChg>
        <pc:spChg chg="mod">
          <ac:chgData name="Hashimoto, Chie / 橋本　知依" userId="d974ff01-1f92-419a-ba7c-6fd3fb8463af" providerId="ADAL" clId="{5C4F4213-B812-484D-A676-5F72C72A1EAB}" dt="2023-08-28T07:11:20.802" v="4812"/>
          <ac:spMkLst>
            <pc:docMk/>
            <pc:sldMk cId="1149495715" sldId="324"/>
            <ac:spMk id="9" creationId="{77CCD7EF-7C98-479D-A611-9BBAB7C732F4}"/>
          </ac:spMkLst>
        </pc:spChg>
        <pc:spChg chg="mod">
          <ac:chgData name="Hashimoto, Chie / 橋本　知依" userId="d974ff01-1f92-419a-ba7c-6fd3fb8463af" providerId="ADAL" clId="{5C4F4213-B812-484D-A676-5F72C72A1EAB}" dt="2023-08-28T07:11:20.802" v="4812"/>
          <ac:spMkLst>
            <pc:docMk/>
            <pc:sldMk cId="1149495715" sldId="324"/>
            <ac:spMk id="12" creationId="{2C553348-00B7-42BC-7667-2935C8C0B85E}"/>
          </ac:spMkLst>
        </pc:spChg>
        <pc:spChg chg="mod">
          <ac:chgData name="Hashimoto, Chie / 橋本　知依" userId="d974ff01-1f92-419a-ba7c-6fd3fb8463af" providerId="ADAL" clId="{5C4F4213-B812-484D-A676-5F72C72A1EAB}" dt="2023-08-28T07:11:20.802" v="4812"/>
          <ac:spMkLst>
            <pc:docMk/>
            <pc:sldMk cId="1149495715" sldId="324"/>
            <ac:spMk id="14" creationId="{CFBC7347-D830-D69C-B9CE-01940CE34764}"/>
          </ac:spMkLst>
        </pc:spChg>
        <pc:spChg chg="add del mod">
          <ac:chgData name="Hashimoto, Chie / 橋本　知依" userId="d974ff01-1f92-419a-ba7c-6fd3fb8463af" providerId="ADAL" clId="{5C4F4213-B812-484D-A676-5F72C72A1EAB}" dt="2023-08-28T07:11:24.921" v="4813"/>
          <ac:spMkLst>
            <pc:docMk/>
            <pc:sldMk cId="1149495715" sldId="324"/>
            <ac:spMk id="17" creationId="{92EB26D4-8881-84C4-EB2B-061B2D578B8F}"/>
          </ac:spMkLst>
        </pc:spChg>
        <pc:spChg chg="add del mod">
          <ac:chgData name="Hashimoto, Chie / 橋本　知依" userId="d974ff01-1f92-419a-ba7c-6fd3fb8463af" providerId="ADAL" clId="{5C4F4213-B812-484D-A676-5F72C72A1EAB}" dt="2023-08-28T07:11:24.921" v="4813"/>
          <ac:spMkLst>
            <pc:docMk/>
            <pc:sldMk cId="1149495715" sldId="324"/>
            <ac:spMk id="18" creationId="{5C4D3603-3D7B-1DD3-E32C-EFDDE7BE37C4}"/>
          </ac:spMkLst>
        </pc:spChg>
        <pc:spChg chg="mod">
          <ac:chgData name="Hashimoto, Chie / 橋本　知依" userId="d974ff01-1f92-419a-ba7c-6fd3fb8463af" providerId="ADAL" clId="{5C4F4213-B812-484D-A676-5F72C72A1EAB}" dt="2023-08-28T07:11:20.802" v="4812"/>
          <ac:spMkLst>
            <pc:docMk/>
            <pc:sldMk cId="1149495715" sldId="324"/>
            <ac:spMk id="22" creationId="{53CA5D80-7816-8603-25B4-656F9AEB5E94}"/>
          </ac:spMkLst>
        </pc:spChg>
        <pc:spChg chg="mod">
          <ac:chgData name="Hashimoto, Chie / 橋本　知依" userId="d974ff01-1f92-419a-ba7c-6fd3fb8463af" providerId="ADAL" clId="{5C4F4213-B812-484D-A676-5F72C72A1EAB}" dt="2023-08-28T07:11:20.802" v="4812"/>
          <ac:spMkLst>
            <pc:docMk/>
            <pc:sldMk cId="1149495715" sldId="324"/>
            <ac:spMk id="23" creationId="{40614A43-6923-F9A0-7514-96E218073A42}"/>
          </ac:spMkLst>
        </pc:spChg>
        <pc:spChg chg="add mod">
          <ac:chgData name="Hashimoto, Chie / 橋本　知依" userId="d974ff01-1f92-419a-ba7c-6fd3fb8463af" providerId="ADAL" clId="{5C4F4213-B812-484D-A676-5F72C72A1EAB}" dt="2023-08-28T07:11:25.780" v="4814"/>
          <ac:spMkLst>
            <pc:docMk/>
            <pc:sldMk cId="1149495715" sldId="324"/>
            <ac:spMk id="25" creationId="{0AD0C300-FB38-F40D-E2E3-653B9AC8BD70}"/>
          </ac:spMkLst>
        </pc:spChg>
        <pc:spChg chg="mod">
          <ac:chgData name="Hashimoto, Chie / 橋本　知依" userId="d974ff01-1f92-419a-ba7c-6fd3fb8463af" providerId="ADAL" clId="{5C4F4213-B812-484D-A676-5F72C72A1EAB}" dt="2023-08-28T07:11:25.780" v="4814"/>
          <ac:spMkLst>
            <pc:docMk/>
            <pc:sldMk cId="1149495715" sldId="324"/>
            <ac:spMk id="28" creationId="{415DA77F-260D-099F-2546-11373B018BE3}"/>
          </ac:spMkLst>
        </pc:spChg>
        <pc:spChg chg="mod">
          <ac:chgData name="Hashimoto, Chie / 橋本　知依" userId="d974ff01-1f92-419a-ba7c-6fd3fb8463af" providerId="ADAL" clId="{5C4F4213-B812-484D-A676-5F72C72A1EAB}" dt="2023-08-28T07:12:04.244" v="4827" actId="208"/>
          <ac:spMkLst>
            <pc:docMk/>
            <pc:sldMk cId="1149495715" sldId="324"/>
            <ac:spMk id="31" creationId="{2A593A9A-891B-055A-61E8-FEEFFCA8EC32}"/>
          </ac:spMkLst>
        </pc:spChg>
        <pc:spChg chg="mod">
          <ac:chgData name="Hashimoto, Chie / 橋本　知依" userId="d974ff01-1f92-419a-ba7c-6fd3fb8463af" providerId="ADAL" clId="{5C4F4213-B812-484D-A676-5F72C72A1EAB}" dt="2023-08-28T07:12:04.244" v="4827" actId="208"/>
          <ac:spMkLst>
            <pc:docMk/>
            <pc:sldMk cId="1149495715" sldId="324"/>
            <ac:spMk id="33" creationId="{42D99DD7-7372-E137-BCCF-3B5741181905}"/>
          </ac:spMkLst>
        </pc:spChg>
        <pc:spChg chg="add mod">
          <ac:chgData name="Hashimoto, Chie / 橋本　知依" userId="d974ff01-1f92-419a-ba7c-6fd3fb8463af" providerId="ADAL" clId="{5C4F4213-B812-484D-A676-5F72C72A1EAB}" dt="2023-08-28T07:11:25.780" v="4814"/>
          <ac:spMkLst>
            <pc:docMk/>
            <pc:sldMk cId="1149495715" sldId="324"/>
            <ac:spMk id="36" creationId="{4783783F-5B4E-4F4E-5498-B72C28283C22}"/>
          </ac:spMkLst>
        </pc:spChg>
        <pc:spChg chg="add mod">
          <ac:chgData name="Hashimoto, Chie / 橋本　知依" userId="d974ff01-1f92-419a-ba7c-6fd3fb8463af" providerId="ADAL" clId="{5C4F4213-B812-484D-A676-5F72C72A1EAB}" dt="2023-08-28T07:11:25.780" v="4814"/>
          <ac:spMkLst>
            <pc:docMk/>
            <pc:sldMk cId="1149495715" sldId="324"/>
            <ac:spMk id="37" creationId="{2E5468C2-489E-C138-98DB-3D774A7E3C02}"/>
          </ac:spMkLst>
        </pc:spChg>
        <pc:spChg chg="mod">
          <ac:chgData name="Hashimoto, Chie / 橋本　知依" userId="d974ff01-1f92-419a-ba7c-6fd3fb8463af" providerId="ADAL" clId="{5C4F4213-B812-484D-A676-5F72C72A1EAB}" dt="2023-08-28T07:11:59.879" v="4826" actId="208"/>
          <ac:spMkLst>
            <pc:docMk/>
            <pc:sldMk cId="1149495715" sldId="324"/>
            <ac:spMk id="41" creationId="{62D7789B-DFB4-0391-3C96-F1E674EE686A}"/>
          </ac:spMkLst>
        </pc:spChg>
        <pc:spChg chg="mod">
          <ac:chgData name="Hashimoto, Chie / 橋本　知依" userId="d974ff01-1f92-419a-ba7c-6fd3fb8463af" providerId="ADAL" clId="{5C4F4213-B812-484D-A676-5F72C72A1EAB}" dt="2023-08-28T07:11:59.879" v="4826" actId="208"/>
          <ac:spMkLst>
            <pc:docMk/>
            <pc:sldMk cId="1149495715" sldId="324"/>
            <ac:spMk id="42" creationId="{73C4DF71-C662-05A4-87E8-CD1C470894C5}"/>
          </ac:spMkLst>
        </pc:spChg>
        <pc:grpChg chg="add del mod">
          <ac:chgData name="Hashimoto, Chie / 橋本　知依" userId="d974ff01-1f92-419a-ba7c-6fd3fb8463af" providerId="ADAL" clId="{5C4F4213-B812-484D-A676-5F72C72A1EAB}" dt="2023-08-28T07:11:24.921" v="4813"/>
          <ac:grpSpMkLst>
            <pc:docMk/>
            <pc:sldMk cId="1149495715" sldId="324"/>
            <ac:grpSpMk id="8" creationId="{FEEBD403-C2CA-1381-2131-ECBD5FF79FBE}"/>
          </ac:grpSpMkLst>
        </pc:grpChg>
        <pc:grpChg chg="add del mod">
          <ac:chgData name="Hashimoto, Chie / 橋本　知依" userId="d974ff01-1f92-419a-ba7c-6fd3fb8463af" providerId="ADAL" clId="{5C4F4213-B812-484D-A676-5F72C72A1EAB}" dt="2023-08-28T07:11:24.921" v="4813"/>
          <ac:grpSpMkLst>
            <pc:docMk/>
            <pc:sldMk cId="1149495715" sldId="324"/>
            <ac:grpSpMk id="19" creationId="{354EC251-AEF9-3B08-CB89-BD98C7FB77DF}"/>
          </ac:grpSpMkLst>
        </pc:grpChg>
        <pc:grpChg chg="add mod">
          <ac:chgData name="Hashimoto, Chie / 橋本　知依" userId="d974ff01-1f92-419a-ba7c-6fd3fb8463af" providerId="ADAL" clId="{5C4F4213-B812-484D-A676-5F72C72A1EAB}" dt="2023-08-28T07:11:25.780" v="4814"/>
          <ac:grpSpMkLst>
            <pc:docMk/>
            <pc:sldMk cId="1149495715" sldId="324"/>
            <ac:grpSpMk id="27" creationId="{D9328948-2346-99C8-016E-6A5397EB2FA4}"/>
          </ac:grpSpMkLst>
        </pc:grpChg>
        <pc:grpChg chg="add mod">
          <ac:chgData name="Hashimoto, Chie / 橋本　知依" userId="d974ff01-1f92-419a-ba7c-6fd3fb8463af" providerId="ADAL" clId="{5C4F4213-B812-484D-A676-5F72C72A1EAB}" dt="2023-08-28T07:11:25.780" v="4814"/>
          <ac:grpSpMkLst>
            <pc:docMk/>
            <pc:sldMk cId="1149495715" sldId="324"/>
            <ac:grpSpMk id="38" creationId="{CA172B9B-90CE-4820-4BE3-674F80857EA8}"/>
          </ac:grpSpMkLst>
        </pc:grpChg>
        <pc:graphicFrameChg chg="add del mod">
          <ac:chgData name="Hashimoto, Chie / 橋本　知依" userId="d974ff01-1f92-419a-ba7c-6fd3fb8463af" providerId="ADAL" clId="{5C4F4213-B812-484D-A676-5F72C72A1EAB}" dt="2023-08-28T07:11:24.921" v="4813"/>
          <ac:graphicFrameMkLst>
            <pc:docMk/>
            <pc:sldMk cId="1149495715" sldId="324"/>
            <ac:graphicFrameMk id="7" creationId="{17464A2D-59F3-1C5F-59D6-C7C798AE1E4F}"/>
          </ac:graphicFrameMkLst>
        </pc:graphicFrameChg>
        <pc:graphicFrameChg chg="add mod modGraphic">
          <ac:chgData name="Hashimoto, Chie / 橋本　知依" userId="d974ff01-1f92-419a-ba7c-6fd3fb8463af" providerId="ADAL" clId="{5C4F4213-B812-484D-A676-5F72C72A1EAB}" dt="2023-08-28T07:12:24.709" v="4830" actId="20577"/>
          <ac:graphicFrameMkLst>
            <pc:docMk/>
            <pc:sldMk cId="1149495715" sldId="324"/>
            <ac:graphicFrameMk id="26" creationId="{A06F4236-B0CB-76C7-3EC5-7F470F421DC2}"/>
          </ac:graphicFrameMkLst>
        </pc:graphicFrameChg>
        <pc:picChg chg="mod">
          <ac:chgData name="Hashimoto, Chie / 橋本　知依" userId="d974ff01-1f92-419a-ba7c-6fd3fb8463af" providerId="ADAL" clId="{5C4F4213-B812-484D-A676-5F72C72A1EAB}" dt="2023-08-28T07:11:20.802" v="4812"/>
          <ac:picMkLst>
            <pc:docMk/>
            <pc:sldMk cId="1149495715" sldId="324"/>
            <ac:picMk id="10" creationId="{3DD12D49-F3CD-1DD1-67D2-4CDFCAD30BE2}"/>
          </ac:picMkLst>
        </pc:picChg>
        <pc:picChg chg="mod">
          <ac:chgData name="Hashimoto, Chie / 橋本　知依" userId="d974ff01-1f92-419a-ba7c-6fd3fb8463af" providerId="ADAL" clId="{5C4F4213-B812-484D-A676-5F72C72A1EAB}" dt="2023-08-28T07:11:20.802" v="4812"/>
          <ac:picMkLst>
            <pc:docMk/>
            <pc:sldMk cId="1149495715" sldId="324"/>
            <ac:picMk id="11" creationId="{25FFC582-B24F-CEBE-8FCC-ED54BCF05FE5}"/>
          </ac:picMkLst>
        </pc:picChg>
        <pc:picChg chg="mod">
          <ac:chgData name="Hashimoto, Chie / 橋本　知依" userId="d974ff01-1f92-419a-ba7c-6fd3fb8463af" providerId="ADAL" clId="{5C4F4213-B812-484D-A676-5F72C72A1EAB}" dt="2023-08-28T07:11:20.802" v="4812"/>
          <ac:picMkLst>
            <pc:docMk/>
            <pc:sldMk cId="1149495715" sldId="324"/>
            <ac:picMk id="13" creationId="{C6E1A865-940E-F394-F07A-D394E0968E20}"/>
          </ac:picMkLst>
        </pc:picChg>
        <pc:picChg chg="add del mod">
          <ac:chgData name="Hashimoto, Chie / 橋本　知依" userId="d974ff01-1f92-419a-ba7c-6fd3fb8463af" providerId="ADAL" clId="{5C4F4213-B812-484D-A676-5F72C72A1EAB}" dt="2023-08-28T07:11:24.921" v="4813"/>
          <ac:picMkLst>
            <pc:docMk/>
            <pc:sldMk cId="1149495715" sldId="324"/>
            <ac:picMk id="16" creationId="{A0E1B638-38AD-CB20-C225-59D6BA89AC40}"/>
          </ac:picMkLst>
        </pc:picChg>
        <pc:picChg chg="mod">
          <ac:chgData name="Hashimoto, Chie / 橋本　知依" userId="d974ff01-1f92-419a-ba7c-6fd3fb8463af" providerId="ADAL" clId="{5C4F4213-B812-484D-A676-5F72C72A1EAB}" dt="2023-08-28T07:11:20.802" v="4812"/>
          <ac:picMkLst>
            <pc:docMk/>
            <pc:sldMk cId="1149495715" sldId="324"/>
            <ac:picMk id="20" creationId="{D2D6EE55-31C2-AADE-EDD2-A98B9E5412F3}"/>
          </ac:picMkLst>
        </pc:picChg>
        <pc:picChg chg="mod">
          <ac:chgData name="Hashimoto, Chie / 橋本　知依" userId="d974ff01-1f92-419a-ba7c-6fd3fb8463af" providerId="ADAL" clId="{5C4F4213-B812-484D-A676-5F72C72A1EAB}" dt="2023-08-28T07:11:20.802" v="4812"/>
          <ac:picMkLst>
            <pc:docMk/>
            <pc:sldMk cId="1149495715" sldId="324"/>
            <ac:picMk id="21" creationId="{7435AB72-90B1-C703-4BAF-CBEB83865761}"/>
          </ac:picMkLst>
        </pc:picChg>
        <pc:picChg chg="mod">
          <ac:chgData name="Hashimoto, Chie / 橋本　知依" userId="d974ff01-1f92-419a-ba7c-6fd3fb8463af" providerId="ADAL" clId="{5C4F4213-B812-484D-A676-5F72C72A1EAB}" dt="2023-08-28T07:11:25.780" v="4814"/>
          <ac:picMkLst>
            <pc:docMk/>
            <pc:sldMk cId="1149495715" sldId="324"/>
            <ac:picMk id="29" creationId="{430FBFE6-C36B-98BB-33D2-70DFB0726227}"/>
          </ac:picMkLst>
        </pc:picChg>
        <pc:picChg chg="mod">
          <ac:chgData name="Hashimoto, Chie / 橋本　知依" userId="d974ff01-1f92-419a-ba7c-6fd3fb8463af" providerId="ADAL" clId="{5C4F4213-B812-484D-A676-5F72C72A1EAB}" dt="2023-08-28T07:11:25.780" v="4814"/>
          <ac:picMkLst>
            <pc:docMk/>
            <pc:sldMk cId="1149495715" sldId="324"/>
            <ac:picMk id="30" creationId="{4586A33F-86EA-0219-929D-9C0F35A78C5B}"/>
          </ac:picMkLst>
        </pc:picChg>
        <pc:picChg chg="mod">
          <ac:chgData name="Hashimoto, Chie / 橋本　知依" userId="d974ff01-1f92-419a-ba7c-6fd3fb8463af" providerId="ADAL" clId="{5C4F4213-B812-484D-A676-5F72C72A1EAB}" dt="2023-08-28T07:11:25.780" v="4814"/>
          <ac:picMkLst>
            <pc:docMk/>
            <pc:sldMk cId="1149495715" sldId="324"/>
            <ac:picMk id="32" creationId="{1766D315-F04A-AFB4-092A-7F5013A588E6}"/>
          </ac:picMkLst>
        </pc:picChg>
        <pc:picChg chg="add mod">
          <ac:chgData name="Hashimoto, Chie / 橋本　知依" userId="d974ff01-1f92-419a-ba7c-6fd3fb8463af" providerId="ADAL" clId="{5C4F4213-B812-484D-A676-5F72C72A1EAB}" dt="2023-08-28T07:11:25.780" v="4814"/>
          <ac:picMkLst>
            <pc:docMk/>
            <pc:sldMk cId="1149495715" sldId="324"/>
            <ac:picMk id="35" creationId="{EB1F702F-84F4-A90F-6667-9D420217CD80}"/>
          </ac:picMkLst>
        </pc:picChg>
        <pc:picChg chg="mod">
          <ac:chgData name="Hashimoto, Chie / 橋本　知依" userId="d974ff01-1f92-419a-ba7c-6fd3fb8463af" providerId="ADAL" clId="{5C4F4213-B812-484D-A676-5F72C72A1EAB}" dt="2023-08-28T07:11:25.780" v="4814"/>
          <ac:picMkLst>
            <pc:docMk/>
            <pc:sldMk cId="1149495715" sldId="324"/>
            <ac:picMk id="39" creationId="{81FEAB17-F8DC-C7BD-9E09-87E4FFC08494}"/>
          </ac:picMkLst>
        </pc:picChg>
        <pc:picChg chg="mod">
          <ac:chgData name="Hashimoto, Chie / 橋本　知依" userId="d974ff01-1f92-419a-ba7c-6fd3fb8463af" providerId="ADAL" clId="{5C4F4213-B812-484D-A676-5F72C72A1EAB}" dt="2023-08-28T07:11:25.780" v="4814"/>
          <ac:picMkLst>
            <pc:docMk/>
            <pc:sldMk cId="1149495715" sldId="324"/>
            <ac:picMk id="40" creationId="{D7002DBC-C1B9-9F56-0A56-F2CAECEFA04E}"/>
          </ac:picMkLst>
        </pc:picChg>
        <pc:cxnChg chg="mod">
          <ac:chgData name="Hashimoto, Chie / 橋本　知依" userId="d974ff01-1f92-419a-ba7c-6fd3fb8463af" providerId="ADAL" clId="{5C4F4213-B812-484D-A676-5F72C72A1EAB}" dt="2023-08-28T07:11:20.802" v="4812"/>
          <ac:cxnSpMkLst>
            <pc:docMk/>
            <pc:sldMk cId="1149495715" sldId="324"/>
            <ac:cxnSpMk id="15" creationId="{5867CE7A-B05E-876B-4501-987F57D15E18}"/>
          </ac:cxnSpMkLst>
        </pc:cxnChg>
        <pc:cxnChg chg="mod">
          <ac:chgData name="Hashimoto, Chie / 橋本　知依" userId="d974ff01-1f92-419a-ba7c-6fd3fb8463af" providerId="ADAL" clId="{5C4F4213-B812-484D-A676-5F72C72A1EAB}" dt="2023-08-28T07:11:20.802" v="4812"/>
          <ac:cxnSpMkLst>
            <pc:docMk/>
            <pc:sldMk cId="1149495715" sldId="324"/>
            <ac:cxnSpMk id="24" creationId="{399992BF-4DFC-8CDB-5BE4-CA869C81BCFA}"/>
          </ac:cxnSpMkLst>
        </pc:cxnChg>
        <pc:cxnChg chg="mod">
          <ac:chgData name="Hashimoto, Chie / 橋本　知依" userId="d974ff01-1f92-419a-ba7c-6fd3fb8463af" providerId="ADAL" clId="{5C4F4213-B812-484D-A676-5F72C72A1EAB}" dt="2023-08-28T07:12:04.244" v="4827" actId="208"/>
          <ac:cxnSpMkLst>
            <pc:docMk/>
            <pc:sldMk cId="1149495715" sldId="324"/>
            <ac:cxnSpMk id="34" creationId="{92F4C156-0DEE-DBF6-4D6F-5A99A18FCBBE}"/>
          </ac:cxnSpMkLst>
        </pc:cxnChg>
        <pc:cxnChg chg="mod">
          <ac:chgData name="Hashimoto, Chie / 橋本　知依" userId="d974ff01-1f92-419a-ba7c-6fd3fb8463af" providerId="ADAL" clId="{5C4F4213-B812-484D-A676-5F72C72A1EAB}" dt="2023-08-28T07:11:59.879" v="4826" actId="208"/>
          <ac:cxnSpMkLst>
            <pc:docMk/>
            <pc:sldMk cId="1149495715" sldId="324"/>
            <ac:cxnSpMk id="43" creationId="{EB05605C-463E-7661-3F5E-F897828BD92D}"/>
          </ac:cxnSpMkLst>
        </pc:cxnChg>
      </pc:sldChg>
    </pc:docChg>
  </pc:docChgLst>
  <pc:docChgLst>
    <pc:chgData name="Hashimoto, Chie / 橋本　知依" userId="d974ff01-1f92-419a-ba7c-6fd3fb8463af" providerId="ADAL" clId="{7F04EDCE-C26F-46C3-AF95-5F1C26B1EFE5}"/>
    <pc:docChg chg="undo custSel addSld delSld">
      <pc:chgData name="Hashimoto, Chie / 橋本　知依" userId="d974ff01-1f92-419a-ba7c-6fd3fb8463af" providerId="ADAL" clId="{7F04EDCE-C26F-46C3-AF95-5F1C26B1EFE5}" dt="2023-07-26T01:11:59.176" v="6" actId="47"/>
      <pc:docMkLst>
        <pc:docMk/>
      </pc:docMkLst>
      <pc:sldChg chg="add del">
        <pc:chgData name="Hashimoto, Chie / 橋本　知依" userId="d974ff01-1f92-419a-ba7c-6fd3fb8463af" providerId="ADAL" clId="{7F04EDCE-C26F-46C3-AF95-5F1C26B1EFE5}" dt="2023-07-26T01:11:50.125" v="2" actId="47"/>
        <pc:sldMkLst>
          <pc:docMk/>
          <pc:sldMk cId="3347866703" sldId="301"/>
        </pc:sldMkLst>
      </pc:sldChg>
      <pc:sldChg chg="add del">
        <pc:chgData name="Hashimoto, Chie / 橋本　知依" userId="d974ff01-1f92-419a-ba7c-6fd3fb8463af" providerId="ADAL" clId="{7F04EDCE-C26F-46C3-AF95-5F1C26B1EFE5}" dt="2023-07-26T01:11:59.176" v="6" actId="47"/>
        <pc:sldMkLst>
          <pc:docMk/>
          <pc:sldMk cId="2554591567" sldId="316"/>
        </pc:sldMkLst>
      </pc:sldChg>
    </pc:docChg>
  </pc:docChgLst>
  <pc:docChgLst>
    <pc:chgData name="Hashimoto, Chie / 橋本　知依" userId="d974ff01-1f92-419a-ba7c-6fd3fb8463af" providerId="ADAL" clId="{5AD99873-E8C5-42A4-B95C-FC994AFE9BB8}"/>
    <pc:docChg chg="undo redo custSel addSld delSld modSld sldOrd">
      <pc:chgData name="Hashimoto, Chie / 橋本　知依" userId="d974ff01-1f92-419a-ba7c-6fd3fb8463af" providerId="ADAL" clId="{5AD99873-E8C5-42A4-B95C-FC994AFE9BB8}" dt="2024-05-08T06:11:58.079" v="2626"/>
      <pc:docMkLst>
        <pc:docMk/>
      </pc:docMkLst>
      <pc:sldChg chg="modSp mod">
        <pc:chgData name="Hashimoto, Chie / 橋本　知依" userId="d974ff01-1f92-419a-ba7c-6fd3fb8463af" providerId="ADAL" clId="{5AD99873-E8C5-42A4-B95C-FC994AFE9BB8}" dt="2024-04-29T22:53:17.978" v="2" actId="20577"/>
        <pc:sldMkLst>
          <pc:docMk/>
          <pc:sldMk cId="3840699567" sldId="303"/>
        </pc:sldMkLst>
        <pc:spChg chg="mod">
          <ac:chgData name="Hashimoto, Chie / 橋本　知依" userId="d974ff01-1f92-419a-ba7c-6fd3fb8463af" providerId="ADAL" clId="{5AD99873-E8C5-42A4-B95C-FC994AFE9BB8}" dt="2024-04-29T22:53:17.978" v="2" actId="20577"/>
          <ac:spMkLst>
            <pc:docMk/>
            <pc:sldMk cId="3840699567" sldId="303"/>
            <ac:spMk id="3" creationId="{530A82E1-8E0D-434A-9DF4-7C2ABD1A07A1}"/>
          </ac:spMkLst>
        </pc:spChg>
      </pc:sldChg>
      <pc:sldChg chg="addSp delSp modSp mod">
        <pc:chgData name="Hashimoto, Chie / 橋本　知依" userId="d974ff01-1f92-419a-ba7c-6fd3fb8463af" providerId="ADAL" clId="{5AD99873-E8C5-42A4-B95C-FC994AFE9BB8}" dt="2024-05-08T06:11:58.079" v="2626"/>
        <pc:sldMkLst>
          <pc:docMk/>
          <pc:sldMk cId="509033882" sldId="305"/>
        </pc:sldMkLst>
        <pc:spChg chg="add del mod">
          <ac:chgData name="Hashimoto, Chie / 橋本　知依" userId="d974ff01-1f92-419a-ba7c-6fd3fb8463af" providerId="ADAL" clId="{5AD99873-E8C5-42A4-B95C-FC994AFE9BB8}" dt="2024-04-30T00:21:07.365" v="1282" actId="478"/>
          <ac:spMkLst>
            <pc:docMk/>
            <pc:sldMk cId="509033882" sldId="305"/>
            <ac:spMk id="5" creationId="{986B5470-36CC-7F36-016C-F31C48F988CE}"/>
          </ac:spMkLst>
        </pc:spChg>
        <pc:spChg chg="mod">
          <ac:chgData name="Hashimoto, Chie / 橋本　知依" userId="d974ff01-1f92-419a-ba7c-6fd3fb8463af" providerId="ADAL" clId="{5AD99873-E8C5-42A4-B95C-FC994AFE9BB8}" dt="2024-04-30T00:57:25.098" v="2497" actId="1076"/>
          <ac:spMkLst>
            <pc:docMk/>
            <pc:sldMk cId="509033882" sldId="305"/>
            <ac:spMk id="6" creationId="{531B4B9D-12EA-4BC5-4859-8E23CDDB1A22}"/>
          </ac:spMkLst>
        </pc:spChg>
        <pc:spChg chg="add del">
          <ac:chgData name="Hashimoto, Chie / 橋本　知依" userId="d974ff01-1f92-419a-ba7c-6fd3fb8463af" providerId="ADAL" clId="{5AD99873-E8C5-42A4-B95C-FC994AFE9BB8}" dt="2024-04-30T00:48:23.745" v="2041" actId="22"/>
          <ac:spMkLst>
            <pc:docMk/>
            <pc:sldMk cId="509033882" sldId="305"/>
            <ac:spMk id="15" creationId="{EE01A1CB-4E3A-D4E1-97CC-0044ABB7C7B5}"/>
          </ac:spMkLst>
        </pc:spChg>
        <pc:grpChg chg="del">
          <ac:chgData name="Hashimoto, Chie / 橋本　知依" userId="d974ff01-1f92-419a-ba7c-6fd3fb8463af" providerId="ADAL" clId="{5AD99873-E8C5-42A4-B95C-FC994AFE9BB8}" dt="2024-04-30T00:21:07.365" v="1282" actId="478"/>
          <ac:grpSpMkLst>
            <pc:docMk/>
            <pc:sldMk cId="509033882" sldId="305"/>
            <ac:grpSpMk id="22" creationId="{D6CEA715-F3F2-FE0C-3B01-0685E619F8C9}"/>
          </ac:grpSpMkLst>
        </pc:grpChg>
        <pc:grpChg chg="del">
          <ac:chgData name="Hashimoto, Chie / 橋本　知依" userId="d974ff01-1f92-419a-ba7c-6fd3fb8463af" providerId="ADAL" clId="{5AD99873-E8C5-42A4-B95C-FC994AFE9BB8}" dt="2024-04-30T00:21:07.365" v="1282" actId="478"/>
          <ac:grpSpMkLst>
            <pc:docMk/>
            <pc:sldMk cId="509033882" sldId="305"/>
            <ac:grpSpMk id="23" creationId="{D37E43FC-1E64-8823-CBCA-7E323F215E76}"/>
          </ac:grpSpMkLst>
        </pc:grpChg>
        <pc:grpChg chg="del">
          <ac:chgData name="Hashimoto, Chie / 橋本　知依" userId="d974ff01-1f92-419a-ba7c-6fd3fb8463af" providerId="ADAL" clId="{5AD99873-E8C5-42A4-B95C-FC994AFE9BB8}" dt="2024-04-30T00:21:07.365" v="1282" actId="478"/>
          <ac:grpSpMkLst>
            <pc:docMk/>
            <pc:sldMk cId="509033882" sldId="305"/>
            <ac:grpSpMk id="27" creationId="{6832A103-EA18-F5A2-052B-D250D96D5C2A}"/>
          </ac:grpSpMkLst>
        </pc:grpChg>
        <pc:graphicFrameChg chg="add del mod modGraphic">
          <ac:chgData name="Hashimoto, Chie / 橋本　知依" userId="d974ff01-1f92-419a-ba7c-6fd3fb8463af" providerId="ADAL" clId="{5AD99873-E8C5-42A4-B95C-FC994AFE9BB8}" dt="2024-05-08T06:11:58.079" v="2626"/>
          <ac:graphicFrameMkLst>
            <pc:docMk/>
            <pc:sldMk cId="509033882" sldId="305"/>
            <ac:graphicFrameMk id="7" creationId="{3774537A-4E85-129E-D5F4-4CBB93CF43D9}"/>
          </ac:graphicFrameMkLst>
        </pc:graphicFrameChg>
        <pc:graphicFrameChg chg="del">
          <ac:chgData name="Hashimoto, Chie / 橋本　知依" userId="d974ff01-1f92-419a-ba7c-6fd3fb8463af" providerId="ADAL" clId="{5AD99873-E8C5-42A4-B95C-FC994AFE9BB8}" dt="2024-04-30T00:21:05.866" v="1281" actId="478"/>
          <ac:graphicFrameMkLst>
            <pc:docMk/>
            <pc:sldMk cId="509033882" sldId="305"/>
            <ac:graphicFrameMk id="14" creationId="{BAB5485D-46A9-1795-D8EB-5412EF3D411B}"/>
          </ac:graphicFrameMkLst>
        </pc:graphicFrameChg>
        <pc:cxnChg chg="mod">
          <ac:chgData name="Hashimoto, Chie / 橋本　知依" userId="d974ff01-1f92-419a-ba7c-6fd3fb8463af" providerId="ADAL" clId="{5AD99873-E8C5-42A4-B95C-FC994AFE9BB8}" dt="2024-04-30T00:21:07.365" v="1282" actId="478"/>
          <ac:cxnSpMkLst>
            <pc:docMk/>
            <pc:sldMk cId="509033882" sldId="305"/>
            <ac:cxnSpMk id="10" creationId="{F86769A6-5341-A791-498A-E68F43AFBE9A}"/>
          </ac:cxnSpMkLst>
        </pc:cxnChg>
        <pc:cxnChg chg="del mod">
          <ac:chgData name="Hashimoto, Chie / 橋本　知依" userId="d974ff01-1f92-419a-ba7c-6fd3fb8463af" providerId="ADAL" clId="{5AD99873-E8C5-42A4-B95C-FC994AFE9BB8}" dt="2024-04-30T00:21:07.365" v="1282" actId="478"/>
          <ac:cxnSpMkLst>
            <pc:docMk/>
            <pc:sldMk cId="509033882" sldId="305"/>
            <ac:cxnSpMk id="13" creationId="{1292F0D4-E668-8784-2D40-9367D0A1C0D0}"/>
          </ac:cxnSpMkLst>
        </pc:cxnChg>
        <pc:cxnChg chg="del mod">
          <ac:chgData name="Hashimoto, Chie / 橋本　知依" userId="d974ff01-1f92-419a-ba7c-6fd3fb8463af" providerId="ADAL" clId="{5AD99873-E8C5-42A4-B95C-FC994AFE9BB8}" dt="2024-04-30T00:21:07.365" v="1282" actId="478"/>
          <ac:cxnSpMkLst>
            <pc:docMk/>
            <pc:sldMk cId="509033882" sldId="305"/>
            <ac:cxnSpMk id="28" creationId="{3E4886F7-4D31-15DC-59EB-77072A06F86D}"/>
          </ac:cxnSpMkLst>
        </pc:cxnChg>
      </pc:sldChg>
      <pc:sldChg chg="addSp modSp add del mod ord">
        <pc:chgData name="Hashimoto, Chie / 橋本　知依" userId="d974ff01-1f92-419a-ba7c-6fd3fb8463af" providerId="ADAL" clId="{5AD99873-E8C5-42A4-B95C-FC994AFE9BB8}" dt="2024-04-30T00:46:52.804" v="2014" actId="47"/>
        <pc:sldMkLst>
          <pc:docMk/>
          <pc:sldMk cId="736235912" sldId="342"/>
        </pc:sldMkLst>
        <pc:spChg chg="add mod">
          <ac:chgData name="Hashimoto, Chie / 橋本　知依" userId="d974ff01-1f92-419a-ba7c-6fd3fb8463af" providerId="ADAL" clId="{5AD99873-E8C5-42A4-B95C-FC994AFE9BB8}" dt="2024-04-29T23:41:27.788" v="46" actId="20577"/>
          <ac:spMkLst>
            <pc:docMk/>
            <pc:sldMk cId="736235912" sldId="342"/>
            <ac:spMk id="2" creationId="{61DB19D6-014D-05B8-6DB7-C7F07784037B}"/>
          </ac:spMkLst>
        </pc:spChg>
      </pc:sldChg>
      <pc:sldChg chg="addSp delSp modSp mod">
        <pc:chgData name="Hashimoto, Chie / 橋本　知依" userId="d974ff01-1f92-419a-ba7c-6fd3fb8463af" providerId="ADAL" clId="{5AD99873-E8C5-42A4-B95C-FC994AFE9BB8}" dt="2024-04-30T00:47:05.844" v="2024" actId="20577"/>
        <pc:sldMkLst>
          <pc:docMk/>
          <pc:sldMk cId="2738866523" sldId="343"/>
        </pc:sldMkLst>
        <pc:spChg chg="add mod">
          <ac:chgData name="Hashimoto, Chie / 橋本　知依" userId="d974ff01-1f92-419a-ba7c-6fd3fb8463af" providerId="ADAL" clId="{5AD99873-E8C5-42A4-B95C-FC994AFE9BB8}" dt="2024-04-29T23:22:51.001" v="33"/>
          <ac:spMkLst>
            <pc:docMk/>
            <pc:sldMk cId="2738866523" sldId="343"/>
            <ac:spMk id="2" creationId="{FDC1916A-D6CA-504D-9111-52FFA36ED650}"/>
          </ac:spMkLst>
        </pc:spChg>
        <pc:spChg chg="add del mod">
          <ac:chgData name="Hashimoto, Chie / 橋本　知依" userId="d974ff01-1f92-419a-ba7c-6fd3fb8463af" providerId="ADAL" clId="{5AD99873-E8C5-42A4-B95C-FC994AFE9BB8}" dt="2024-04-30T00:12:15.546" v="849" actId="478"/>
          <ac:spMkLst>
            <pc:docMk/>
            <pc:sldMk cId="2738866523" sldId="343"/>
            <ac:spMk id="4" creationId="{C1FF1250-E87B-B5E5-0155-291CB0985618}"/>
          </ac:spMkLst>
        </pc:spChg>
        <pc:spChg chg="add mod">
          <ac:chgData name="Hashimoto, Chie / 橋本　知依" userId="d974ff01-1f92-419a-ba7c-6fd3fb8463af" providerId="ADAL" clId="{5AD99873-E8C5-42A4-B95C-FC994AFE9BB8}" dt="2024-04-30T00:15:28.753" v="1066" actId="1076"/>
          <ac:spMkLst>
            <pc:docMk/>
            <pc:sldMk cId="2738866523" sldId="343"/>
            <ac:spMk id="20" creationId="{AF64687F-73E4-D080-AFB1-17F092EAA698}"/>
          </ac:spMkLst>
        </pc:spChg>
        <pc:graphicFrameChg chg="modGraphic">
          <ac:chgData name="Hashimoto, Chie / 橋本　知依" userId="d974ff01-1f92-419a-ba7c-6fd3fb8463af" providerId="ADAL" clId="{5AD99873-E8C5-42A4-B95C-FC994AFE9BB8}" dt="2024-04-30T00:47:05.844" v="2024" actId="20577"/>
          <ac:graphicFrameMkLst>
            <pc:docMk/>
            <pc:sldMk cId="2738866523" sldId="343"/>
            <ac:graphicFrameMk id="8" creationId="{07219AAD-97A6-3628-5ADC-E4FDDF648FDB}"/>
          </ac:graphicFrameMkLst>
        </pc:graphicFrameChg>
        <pc:picChg chg="del">
          <ac:chgData name="Hashimoto, Chie / 橋本　知依" userId="d974ff01-1f92-419a-ba7c-6fd3fb8463af" providerId="ADAL" clId="{5AD99873-E8C5-42A4-B95C-FC994AFE9BB8}" dt="2024-04-29T23:47:16.674" v="47" actId="478"/>
          <ac:picMkLst>
            <pc:docMk/>
            <pc:sldMk cId="2738866523" sldId="343"/>
            <ac:picMk id="16" creationId="{3963BC4E-A424-3EC6-9781-5778A047A43B}"/>
          </ac:picMkLst>
        </pc:picChg>
        <pc:picChg chg="add mod modCrop">
          <ac:chgData name="Hashimoto, Chie / 橋本　知依" userId="d974ff01-1f92-419a-ba7c-6fd3fb8463af" providerId="ADAL" clId="{5AD99873-E8C5-42A4-B95C-FC994AFE9BB8}" dt="2024-04-30T00:15:29.855" v="1067" actId="1076"/>
          <ac:picMkLst>
            <pc:docMk/>
            <pc:sldMk cId="2738866523" sldId="343"/>
            <ac:picMk id="17" creationId="{C9E3CD4A-9ECC-DB8E-866D-1A301B02A33C}"/>
          </ac:picMkLst>
        </pc:picChg>
        <pc:picChg chg="add mod">
          <ac:chgData name="Hashimoto, Chie / 橋本　知依" userId="d974ff01-1f92-419a-ba7c-6fd3fb8463af" providerId="ADAL" clId="{5AD99873-E8C5-42A4-B95C-FC994AFE9BB8}" dt="2024-04-30T00:15:23.801" v="1063" actId="1076"/>
          <ac:picMkLst>
            <pc:docMk/>
            <pc:sldMk cId="2738866523" sldId="343"/>
            <ac:picMk id="19" creationId="{4D1F617B-4314-F7B5-2067-1DC4B546B8E3}"/>
          </ac:picMkLst>
        </pc:picChg>
      </pc:sldChg>
      <pc:sldChg chg="addSp modSp add del">
        <pc:chgData name="Hashimoto, Chie / 橋本　知依" userId="d974ff01-1f92-419a-ba7c-6fd3fb8463af" providerId="ADAL" clId="{5AD99873-E8C5-42A4-B95C-FC994AFE9BB8}" dt="2024-04-30T00:20:50.182" v="1280" actId="47"/>
        <pc:sldMkLst>
          <pc:docMk/>
          <pc:sldMk cId="2695599913" sldId="344"/>
        </pc:sldMkLst>
        <pc:spChg chg="add mod">
          <ac:chgData name="Hashimoto, Chie / 橋本　知依" userId="d974ff01-1f92-419a-ba7c-6fd3fb8463af" providerId="ADAL" clId="{5AD99873-E8C5-42A4-B95C-FC994AFE9BB8}" dt="2024-04-29T23:13:49.257" v="29"/>
          <ac:spMkLst>
            <pc:docMk/>
            <pc:sldMk cId="2695599913" sldId="344"/>
            <ac:spMk id="2" creationId="{F1E335A9-74C6-4AB3-2DBA-858AFD582C63}"/>
          </ac:spMkLst>
        </pc:spChg>
        <pc:spChg chg="add mod">
          <ac:chgData name="Hashimoto, Chie / 橋本　知依" userId="d974ff01-1f92-419a-ba7c-6fd3fb8463af" providerId="ADAL" clId="{5AD99873-E8C5-42A4-B95C-FC994AFE9BB8}" dt="2024-04-29T23:34:39.042" v="35"/>
          <ac:spMkLst>
            <pc:docMk/>
            <pc:sldMk cId="2695599913" sldId="344"/>
            <ac:spMk id="3" creationId="{66A760DD-39D4-AC6B-232C-7663AC977DAC}"/>
          </ac:spMkLst>
        </pc:spChg>
      </pc:sldChg>
      <pc:sldChg chg="addSp delSp modSp mod">
        <pc:chgData name="Hashimoto, Chie / 橋本　知依" userId="d974ff01-1f92-419a-ba7c-6fd3fb8463af" providerId="ADAL" clId="{5AD99873-E8C5-42A4-B95C-FC994AFE9BB8}" dt="2024-04-30T00:54:23.021" v="2438" actId="20577"/>
        <pc:sldMkLst>
          <pc:docMk/>
          <pc:sldMk cId="4019641770" sldId="345"/>
        </pc:sldMkLst>
        <pc:spChg chg="add del mod">
          <ac:chgData name="Hashimoto, Chie / 橋本　知依" userId="d974ff01-1f92-419a-ba7c-6fd3fb8463af" providerId="ADAL" clId="{5AD99873-E8C5-42A4-B95C-FC994AFE9BB8}" dt="2024-04-30T00:42:42.542" v="1824" actId="478"/>
          <ac:spMkLst>
            <pc:docMk/>
            <pc:sldMk cId="4019641770" sldId="345"/>
            <ac:spMk id="2" creationId="{E6C69E55-6ADA-0291-B8EC-566CFB381F70}"/>
          </ac:spMkLst>
        </pc:spChg>
        <pc:spChg chg="add del mod">
          <ac:chgData name="Hashimoto, Chie / 橋本　知依" userId="d974ff01-1f92-419a-ba7c-6fd3fb8463af" providerId="ADAL" clId="{5AD99873-E8C5-42A4-B95C-FC994AFE9BB8}" dt="2024-04-30T00:42:44.102" v="1825" actId="478"/>
          <ac:spMkLst>
            <pc:docMk/>
            <pc:sldMk cId="4019641770" sldId="345"/>
            <ac:spMk id="4" creationId="{F9D2C3F1-ECDA-C638-739A-B014F9AD157F}"/>
          </ac:spMkLst>
        </pc:spChg>
        <pc:spChg chg="add mod">
          <ac:chgData name="Hashimoto, Chie / 橋本　知依" userId="d974ff01-1f92-419a-ba7c-6fd3fb8463af" providerId="ADAL" clId="{5AD99873-E8C5-42A4-B95C-FC994AFE9BB8}" dt="2024-04-30T00:46:22.806" v="1969" actId="14100"/>
          <ac:spMkLst>
            <pc:docMk/>
            <pc:sldMk cId="4019641770" sldId="345"/>
            <ac:spMk id="12" creationId="{8F901B66-5EB8-862F-2E43-AE0C7363C453}"/>
          </ac:spMkLst>
        </pc:spChg>
        <pc:spChg chg="del">
          <ac:chgData name="Hashimoto, Chie / 橋本　知依" userId="d974ff01-1f92-419a-ba7c-6fd3fb8463af" providerId="ADAL" clId="{5AD99873-E8C5-42A4-B95C-FC994AFE9BB8}" dt="2024-04-30T00:43:28.246" v="1840" actId="478"/>
          <ac:spMkLst>
            <pc:docMk/>
            <pc:sldMk cId="4019641770" sldId="345"/>
            <ac:spMk id="13" creationId="{FD26F3E8-AA76-36CB-18C3-004A9CDDCDA0}"/>
          </ac:spMkLst>
        </pc:spChg>
        <pc:spChg chg="add mod">
          <ac:chgData name="Hashimoto, Chie / 橋本　知依" userId="d974ff01-1f92-419a-ba7c-6fd3fb8463af" providerId="ADAL" clId="{5AD99873-E8C5-42A4-B95C-FC994AFE9BB8}" dt="2024-04-30T00:46:26.420" v="1972" actId="14100"/>
          <ac:spMkLst>
            <pc:docMk/>
            <pc:sldMk cId="4019641770" sldId="345"/>
            <ac:spMk id="14" creationId="{663B5173-B0B9-94F6-B238-4C9BC366A4E6}"/>
          </ac:spMkLst>
        </pc:spChg>
        <pc:spChg chg="add mod">
          <ac:chgData name="Hashimoto, Chie / 橋本　知依" userId="d974ff01-1f92-419a-ba7c-6fd3fb8463af" providerId="ADAL" clId="{5AD99873-E8C5-42A4-B95C-FC994AFE9BB8}" dt="2024-04-30T00:46:42.838" v="2013" actId="1076"/>
          <ac:spMkLst>
            <pc:docMk/>
            <pc:sldMk cId="4019641770" sldId="345"/>
            <ac:spMk id="15" creationId="{6A54AF22-CFBD-9884-17A4-3E0535223037}"/>
          </ac:spMkLst>
        </pc:spChg>
        <pc:grpChg chg="del">
          <ac:chgData name="Hashimoto, Chie / 橋本　知依" userId="d974ff01-1f92-419a-ba7c-6fd3fb8463af" providerId="ADAL" clId="{5AD99873-E8C5-42A4-B95C-FC994AFE9BB8}" dt="2024-04-30T00:43:29.526" v="1841" actId="478"/>
          <ac:grpSpMkLst>
            <pc:docMk/>
            <pc:sldMk cId="4019641770" sldId="345"/>
            <ac:grpSpMk id="11" creationId="{7C7C20FF-BF52-0919-7482-10CC5988C154}"/>
          </ac:grpSpMkLst>
        </pc:grpChg>
        <pc:graphicFrameChg chg="mod modGraphic">
          <ac:chgData name="Hashimoto, Chie / 橋本　知依" userId="d974ff01-1f92-419a-ba7c-6fd3fb8463af" providerId="ADAL" clId="{5AD99873-E8C5-42A4-B95C-FC994AFE9BB8}" dt="2024-04-30T00:54:23.021" v="2438" actId="20577"/>
          <ac:graphicFrameMkLst>
            <pc:docMk/>
            <pc:sldMk cId="4019641770" sldId="345"/>
            <ac:graphicFrameMk id="8" creationId="{07219AAD-97A6-3628-5ADC-E4FDDF648FDB}"/>
          </ac:graphicFrameMkLst>
        </pc:graphicFrameChg>
        <pc:picChg chg="mod">
          <ac:chgData name="Hashimoto, Chie / 橋本　知依" userId="d974ff01-1f92-419a-ba7c-6fd3fb8463af" providerId="ADAL" clId="{5AD99873-E8C5-42A4-B95C-FC994AFE9BB8}" dt="2024-04-30T00:46:10.257" v="1964" actId="14100"/>
          <ac:picMkLst>
            <pc:docMk/>
            <pc:sldMk cId="4019641770" sldId="345"/>
            <ac:picMk id="3" creationId="{C047255B-E65B-79EF-0307-AD9EC57D9551}"/>
          </ac:picMkLst>
        </pc:picChg>
        <pc:picChg chg="add mod">
          <ac:chgData name="Hashimoto, Chie / 橋本　知依" userId="d974ff01-1f92-419a-ba7c-6fd3fb8463af" providerId="ADAL" clId="{5AD99873-E8C5-42A4-B95C-FC994AFE9BB8}" dt="2024-04-30T00:46:13.700" v="1966" actId="1076"/>
          <ac:picMkLst>
            <pc:docMk/>
            <pc:sldMk cId="4019641770" sldId="345"/>
            <ac:picMk id="9" creationId="{451E9D2A-1BEF-5D1B-1D7C-E71EF9B8C153}"/>
          </ac:picMkLst>
        </pc:picChg>
      </pc:sldChg>
      <pc:sldChg chg="addSp modSp add del">
        <pc:chgData name="Hashimoto, Chie / 橋本　知依" userId="d974ff01-1f92-419a-ba7c-6fd3fb8463af" providerId="ADAL" clId="{5AD99873-E8C5-42A4-B95C-FC994AFE9BB8}" dt="2024-04-30T00:20:48.768" v="1278" actId="47"/>
        <pc:sldMkLst>
          <pc:docMk/>
          <pc:sldMk cId="338435638" sldId="346"/>
        </pc:sldMkLst>
        <pc:spChg chg="add mod">
          <ac:chgData name="Hashimoto, Chie / 橋本　知依" userId="d974ff01-1f92-419a-ba7c-6fd3fb8463af" providerId="ADAL" clId="{5AD99873-E8C5-42A4-B95C-FC994AFE9BB8}" dt="2024-04-29T23:13:44.302" v="27"/>
          <ac:spMkLst>
            <pc:docMk/>
            <pc:sldMk cId="338435638" sldId="346"/>
            <ac:spMk id="3" creationId="{6B1033D7-44B4-1851-2C17-0CF5CCBCCE6D}"/>
          </ac:spMkLst>
        </pc:spChg>
      </pc:sldChg>
      <pc:sldChg chg="addSp modSp add del">
        <pc:chgData name="Hashimoto, Chie / 橋本　知依" userId="d974ff01-1f92-419a-ba7c-6fd3fb8463af" providerId="ADAL" clId="{5AD99873-E8C5-42A4-B95C-FC994AFE9BB8}" dt="2024-04-30T00:20:49.489" v="1279" actId="47"/>
        <pc:sldMkLst>
          <pc:docMk/>
          <pc:sldMk cId="3615076647" sldId="347"/>
        </pc:sldMkLst>
        <pc:spChg chg="add mod">
          <ac:chgData name="Hashimoto, Chie / 橋本　知依" userId="d974ff01-1f92-419a-ba7c-6fd3fb8463af" providerId="ADAL" clId="{5AD99873-E8C5-42A4-B95C-FC994AFE9BB8}" dt="2024-04-29T23:13:47.890" v="28"/>
          <ac:spMkLst>
            <pc:docMk/>
            <pc:sldMk cId="3615076647" sldId="347"/>
            <ac:spMk id="2" creationId="{9D6A3657-9675-EEB3-013C-A57AF864A219}"/>
          </ac:spMkLst>
        </pc:spChg>
      </pc:sldChg>
      <pc:sldChg chg="addSp delSp modSp add mod ord">
        <pc:chgData name="Hashimoto, Chie / 橋本　知依" userId="d974ff01-1f92-419a-ba7c-6fd3fb8463af" providerId="ADAL" clId="{5AD99873-E8C5-42A4-B95C-FC994AFE9BB8}" dt="2024-05-08T06:11:47.103" v="2625" actId="1076"/>
        <pc:sldMkLst>
          <pc:docMk/>
          <pc:sldMk cId="3496376620" sldId="348"/>
        </pc:sldMkLst>
        <pc:spChg chg="del">
          <ac:chgData name="Hashimoto, Chie / 橋本　知依" userId="d974ff01-1f92-419a-ba7c-6fd3fb8463af" providerId="ADAL" clId="{5AD99873-E8C5-42A4-B95C-FC994AFE9BB8}" dt="2024-04-29T23:47:35.384" v="53" actId="478"/>
          <ac:spMkLst>
            <pc:docMk/>
            <pc:sldMk cId="3496376620" sldId="348"/>
            <ac:spMk id="4" creationId="{C1FF1250-E87B-B5E5-0155-291CB0985618}"/>
          </ac:spMkLst>
        </pc:spChg>
        <pc:spChg chg="del">
          <ac:chgData name="Hashimoto, Chie / 橋本　知依" userId="d974ff01-1f92-419a-ba7c-6fd3fb8463af" providerId="ADAL" clId="{5AD99873-E8C5-42A4-B95C-FC994AFE9BB8}" dt="2024-04-29T23:47:38.208" v="55" actId="478"/>
          <ac:spMkLst>
            <pc:docMk/>
            <pc:sldMk cId="3496376620" sldId="348"/>
            <ac:spMk id="9" creationId="{FFA5E1AB-3D11-064F-D1E9-DA2D4D6F50F4}"/>
          </ac:spMkLst>
        </pc:spChg>
        <pc:spChg chg="del">
          <ac:chgData name="Hashimoto, Chie / 橋本　知依" userId="d974ff01-1f92-419a-ba7c-6fd3fb8463af" providerId="ADAL" clId="{5AD99873-E8C5-42A4-B95C-FC994AFE9BB8}" dt="2024-04-29T23:47:36.967" v="54" actId="478"/>
          <ac:spMkLst>
            <pc:docMk/>
            <pc:sldMk cId="3496376620" sldId="348"/>
            <ac:spMk id="10" creationId="{6ECE938A-0766-66A9-1E54-2CEF08A09955}"/>
          </ac:spMkLst>
        </pc:spChg>
        <pc:spChg chg="del">
          <ac:chgData name="Hashimoto, Chie / 橋本　知依" userId="d974ff01-1f92-419a-ba7c-6fd3fb8463af" providerId="ADAL" clId="{5AD99873-E8C5-42A4-B95C-FC994AFE9BB8}" dt="2024-04-29T23:47:39.570" v="56" actId="478"/>
          <ac:spMkLst>
            <pc:docMk/>
            <pc:sldMk cId="3496376620" sldId="348"/>
            <ac:spMk id="11" creationId="{135E6EF0-F068-9537-1AD0-2CAC135C1F22}"/>
          </ac:spMkLst>
        </pc:spChg>
        <pc:spChg chg="del">
          <ac:chgData name="Hashimoto, Chie / 橋本　知依" userId="d974ff01-1f92-419a-ba7c-6fd3fb8463af" providerId="ADAL" clId="{5AD99873-E8C5-42A4-B95C-FC994AFE9BB8}" dt="2024-04-29T23:47:40.310" v="57" actId="478"/>
          <ac:spMkLst>
            <pc:docMk/>
            <pc:sldMk cId="3496376620" sldId="348"/>
            <ac:spMk id="12" creationId="{F746B6C9-B986-63BA-2E0B-EB8CD726E69D}"/>
          </ac:spMkLst>
        </pc:spChg>
        <pc:spChg chg="del">
          <ac:chgData name="Hashimoto, Chie / 橋本　知依" userId="d974ff01-1f92-419a-ba7c-6fd3fb8463af" providerId="ADAL" clId="{5AD99873-E8C5-42A4-B95C-FC994AFE9BB8}" dt="2024-04-29T23:47:42.516" v="58" actId="478"/>
          <ac:spMkLst>
            <pc:docMk/>
            <pc:sldMk cId="3496376620" sldId="348"/>
            <ac:spMk id="13" creationId="{C5764E54-FE74-4D59-2A78-AF43667ABDC3}"/>
          </ac:spMkLst>
        </pc:spChg>
        <pc:spChg chg="del mod">
          <ac:chgData name="Hashimoto, Chie / 橋本　知依" userId="d974ff01-1f92-419a-ba7c-6fd3fb8463af" providerId="ADAL" clId="{5AD99873-E8C5-42A4-B95C-FC994AFE9BB8}" dt="2024-04-29T23:47:45.831" v="61" actId="478"/>
          <ac:spMkLst>
            <pc:docMk/>
            <pc:sldMk cId="3496376620" sldId="348"/>
            <ac:spMk id="14" creationId="{7C874C93-2666-6D52-0820-170678106CFF}"/>
          </ac:spMkLst>
        </pc:spChg>
        <pc:spChg chg="add mod">
          <ac:chgData name="Hashimoto, Chie / 橋本　知依" userId="d974ff01-1f92-419a-ba7c-6fd3fb8463af" providerId="ADAL" clId="{5AD99873-E8C5-42A4-B95C-FC994AFE9BB8}" dt="2024-04-30T00:03:43.759" v="270" actId="164"/>
          <ac:spMkLst>
            <pc:docMk/>
            <pc:sldMk cId="3496376620" sldId="348"/>
            <ac:spMk id="16" creationId="{7F28F490-4B77-31D8-3ABE-84923EF872EE}"/>
          </ac:spMkLst>
        </pc:spChg>
        <pc:spChg chg="add del mod">
          <ac:chgData name="Hashimoto, Chie / 橋本　知依" userId="d974ff01-1f92-419a-ba7c-6fd3fb8463af" providerId="ADAL" clId="{5AD99873-E8C5-42A4-B95C-FC994AFE9BB8}" dt="2024-05-08T06:11:20.399" v="2619" actId="478"/>
          <ac:spMkLst>
            <pc:docMk/>
            <pc:sldMk cId="3496376620" sldId="348"/>
            <ac:spMk id="18" creationId="{10ABA0CB-9E5A-A999-239D-19CF1073C29C}"/>
          </ac:spMkLst>
        </pc:spChg>
        <pc:spChg chg="add mod">
          <ac:chgData name="Hashimoto, Chie / 橋本　知依" userId="d974ff01-1f92-419a-ba7c-6fd3fb8463af" providerId="ADAL" clId="{5AD99873-E8C5-42A4-B95C-FC994AFE9BB8}" dt="2024-05-08T06:11:45.107" v="2624" actId="164"/>
          <ac:spMkLst>
            <pc:docMk/>
            <pc:sldMk cId="3496376620" sldId="348"/>
            <ac:spMk id="21" creationId="{570AA219-3F69-C78B-6BD3-CFC6EF54155F}"/>
          </ac:spMkLst>
        </pc:spChg>
        <pc:spChg chg="add mod">
          <ac:chgData name="Hashimoto, Chie / 橋本　知依" userId="d974ff01-1f92-419a-ba7c-6fd3fb8463af" providerId="ADAL" clId="{5AD99873-E8C5-42A4-B95C-FC994AFE9BB8}" dt="2024-05-08T06:11:45.107" v="2624" actId="164"/>
          <ac:spMkLst>
            <pc:docMk/>
            <pc:sldMk cId="3496376620" sldId="348"/>
            <ac:spMk id="22" creationId="{B6DD97B2-90AA-74C1-43EB-829EAD043D46}"/>
          </ac:spMkLst>
        </pc:spChg>
        <pc:grpChg chg="add mod">
          <ac:chgData name="Hashimoto, Chie / 橋本　知依" userId="d974ff01-1f92-419a-ba7c-6fd3fb8463af" providerId="ADAL" clId="{5AD99873-E8C5-42A4-B95C-FC994AFE9BB8}" dt="2024-05-08T06:11:47.103" v="2625" actId="1076"/>
          <ac:grpSpMkLst>
            <pc:docMk/>
            <pc:sldMk cId="3496376620" sldId="348"/>
            <ac:grpSpMk id="2" creationId="{60DC2691-2953-C791-D3E4-6BAAF3F7CE4A}"/>
          </ac:grpSpMkLst>
        </pc:grpChg>
        <pc:grpChg chg="add del mod">
          <ac:chgData name="Hashimoto, Chie / 橋本　知依" userId="d974ff01-1f92-419a-ba7c-6fd3fb8463af" providerId="ADAL" clId="{5AD99873-E8C5-42A4-B95C-FC994AFE9BB8}" dt="2024-05-08T06:11:17.466" v="2617" actId="478"/>
          <ac:grpSpMkLst>
            <pc:docMk/>
            <pc:sldMk cId="3496376620" sldId="348"/>
            <ac:grpSpMk id="17" creationId="{2110B83E-5452-C0F7-56F5-B20408FB6BA8}"/>
          </ac:grpSpMkLst>
        </pc:grpChg>
        <pc:graphicFrameChg chg="mod modGraphic">
          <ac:chgData name="Hashimoto, Chie / 橋本　知依" userId="d974ff01-1f92-419a-ba7c-6fd3fb8463af" providerId="ADAL" clId="{5AD99873-E8C5-42A4-B95C-FC994AFE9BB8}" dt="2024-05-08T06:11:37.286" v="2621" actId="14734"/>
          <ac:graphicFrameMkLst>
            <pc:docMk/>
            <pc:sldMk cId="3496376620" sldId="348"/>
            <ac:graphicFrameMk id="8" creationId="{07219AAD-97A6-3628-5ADC-E4FDDF648FDB}"/>
          </ac:graphicFrameMkLst>
        </pc:graphicFrameChg>
        <pc:picChg chg="del">
          <ac:chgData name="Hashimoto, Chie / 橋本　知依" userId="d974ff01-1f92-419a-ba7c-6fd3fb8463af" providerId="ADAL" clId="{5AD99873-E8C5-42A4-B95C-FC994AFE9BB8}" dt="2024-04-29T23:47:35.384" v="53" actId="478"/>
          <ac:picMkLst>
            <pc:docMk/>
            <pc:sldMk cId="3496376620" sldId="348"/>
            <ac:picMk id="3" creationId="{8018F944-9C14-C478-F6E5-2EA45A0640DE}"/>
          </ac:picMkLst>
        </pc:picChg>
        <pc:picChg chg="del">
          <ac:chgData name="Hashimoto, Chie / 橋本　知依" userId="d974ff01-1f92-419a-ba7c-6fd3fb8463af" providerId="ADAL" clId="{5AD99873-E8C5-42A4-B95C-FC994AFE9BB8}" dt="2024-04-29T23:47:35.384" v="53" actId="478"/>
          <ac:picMkLst>
            <pc:docMk/>
            <pc:sldMk cId="3496376620" sldId="348"/>
            <ac:picMk id="5" creationId="{4226984B-BCBE-09C5-9DC9-3101FCEF835F}"/>
          </ac:picMkLst>
        </pc:picChg>
        <pc:picChg chg="del">
          <ac:chgData name="Hashimoto, Chie / 橋本　知依" userId="d974ff01-1f92-419a-ba7c-6fd3fb8463af" providerId="ADAL" clId="{5AD99873-E8C5-42A4-B95C-FC994AFE9BB8}" dt="2024-04-29T23:47:35.384" v="53" actId="478"/>
          <ac:picMkLst>
            <pc:docMk/>
            <pc:sldMk cId="3496376620" sldId="348"/>
            <ac:picMk id="7" creationId="{C292F743-6FF2-8F15-CED2-A2227520D703}"/>
          </ac:picMkLst>
        </pc:picChg>
        <pc:picChg chg="add mod">
          <ac:chgData name="Hashimoto, Chie / 橋本　知依" userId="d974ff01-1f92-419a-ba7c-6fd3fb8463af" providerId="ADAL" clId="{5AD99873-E8C5-42A4-B95C-FC994AFE9BB8}" dt="2024-04-30T00:03:43.759" v="270" actId="164"/>
          <ac:picMkLst>
            <pc:docMk/>
            <pc:sldMk cId="3496376620" sldId="348"/>
            <ac:picMk id="15" creationId="{08BFAA99-7D35-012A-0403-906F05F19474}"/>
          </ac:picMkLst>
        </pc:picChg>
        <pc:picChg chg="add mod">
          <ac:chgData name="Hashimoto, Chie / 橋本　知依" userId="d974ff01-1f92-419a-ba7c-6fd3fb8463af" providerId="ADAL" clId="{5AD99873-E8C5-42A4-B95C-FC994AFE9BB8}" dt="2024-05-08T06:11:45.107" v="2624" actId="164"/>
          <ac:picMkLst>
            <pc:docMk/>
            <pc:sldMk cId="3496376620" sldId="348"/>
            <ac:picMk id="20" creationId="{5FACE140-6C74-77CE-2780-522E445D1335}"/>
          </ac:picMkLst>
        </pc:picChg>
      </pc:sldChg>
      <pc:sldChg chg="add del">
        <pc:chgData name="Hashimoto, Chie / 橋本　知依" userId="d974ff01-1f92-419a-ba7c-6fd3fb8463af" providerId="ADAL" clId="{5AD99873-E8C5-42A4-B95C-FC994AFE9BB8}" dt="2024-04-30T00:22:20.371" v="1289" actId="47"/>
        <pc:sldMkLst>
          <pc:docMk/>
          <pc:sldMk cId="2820569117" sldId="2146847927"/>
        </pc:sldMkLst>
      </pc:sldChg>
      <pc:sldChg chg="addSp delSp modSp add mod">
        <pc:chgData name="Hashimoto, Chie / 橋本　知依" userId="d974ff01-1f92-419a-ba7c-6fd3fb8463af" providerId="ADAL" clId="{5AD99873-E8C5-42A4-B95C-FC994AFE9BB8}" dt="2024-04-30T00:47:08.135" v="2025" actId="20577"/>
        <pc:sldMkLst>
          <pc:docMk/>
          <pc:sldMk cId="2617213752" sldId="2146847928"/>
        </pc:sldMkLst>
        <pc:spChg chg="del">
          <ac:chgData name="Hashimoto, Chie / 橋本　知依" userId="d974ff01-1f92-419a-ba7c-6fd3fb8463af" providerId="ADAL" clId="{5AD99873-E8C5-42A4-B95C-FC994AFE9BB8}" dt="2024-04-30T00:15:48.306" v="1069" actId="478"/>
          <ac:spMkLst>
            <pc:docMk/>
            <pc:sldMk cId="2617213752" sldId="2146847928"/>
            <ac:spMk id="2" creationId="{61DB19D6-014D-05B8-6DB7-C7F07784037B}"/>
          </ac:spMkLst>
        </pc:spChg>
        <pc:grpChg chg="del">
          <ac:chgData name="Hashimoto, Chie / 橋本　知依" userId="d974ff01-1f92-419a-ba7c-6fd3fb8463af" providerId="ADAL" clId="{5AD99873-E8C5-42A4-B95C-FC994AFE9BB8}" dt="2024-04-30T00:15:48.772" v="1070" actId="478"/>
          <ac:grpSpMkLst>
            <pc:docMk/>
            <pc:sldMk cId="2617213752" sldId="2146847928"/>
            <ac:grpSpMk id="9" creationId="{63601E66-9FBD-B497-90F8-A7DA67C4B02F}"/>
          </ac:grpSpMkLst>
        </pc:grpChg>
        <pc:graphicFrameChg chg="mod modGraphic">
          <ac:chgData name="Hashimoto, Chie / 橋本　知依" userId="d974ff01-1f92-419a-ba7c-6fd3fb8463af" providerId="ADAL" clId="{5AD99873-E8C5-42A4-B95C-FC994AFE9BB8}" dt="2024-04-30T00:47:08.135" v="2025" actId="20577"/>
          <ac:graphicFrameMkLst>
            <pc:docMk/>
            <pc:sldMk cId="2617213752" sldId="2146847928"/>
            <ac:graphicFrameMk id="8" creationId="{07219AAD-97A6-3628-5ADC-E4FDDF648FDB}"/>
          </ac:graphicFrameMkLst>
        </pc:graphicFrameChg>
        <pc:picChg chg="add mod">
          <ac:chgData name="Hashimoto, Chie / 橋本　知依" userId="d974ff01-1f92-419a-ba7c-6fd3fb8463af" providerId="ADAL" clId="{5AD99873-E8C5-42A4-B95C-FC994AFE9BB8}" dt="2024-04-30T00:20:27.368" v="1276" actId="1076"/>
          <ac:picMkLst>
            <pc:docMk/>
            <pc:sldMk cId="2617213752" sldId="2146847928"/>
            <ac:picMk id="7" creationId="{9E5912DE-1178-90DA-D848-D239EA60576C}"/>
          </ac:picMkLst>
        </pc:picChg>
      </pc:sldChg>
      <pc:sldChg chg="addSp delSp modSp add mod">
        <pc:chgData name="Hashimoto, Chie / 橋本　知依" userId="d974ff01-1f92-419a-ba7c-6fd3fb8463af" providerId="ADAL" clId="{5AD99873-E8C5-42A4-B95C-FC994AFE9BB8}" dt="2024-04-30T00:53:18.047" v="2354" actId="20577"/>
        <pc:sldMkLst>
          <pc:docMk/>
          <pc:sldMk cId="1021387405" sldId="2146847929"/>
        </pc:sldMkLst>
        <pc:spChg chg="del">
          <ac:chgData name="Hashimoto, Chie / 橋本　知依" userId="d974ff01-1f92-419a-ba7c-6fd3fb8463af" providerId="ADAL" clId="{5AD99873-E8C5-42A4-B95C-FC994AFE9BB8}" dt="2024-04-30T00:22:40.886" v="1294" actId="478"/>
          <ac:spMkLst>
            <pc:docMk/>
            <pc:sldMk cId="1021387405" sldId="2146847929"/>
            <ac:spMk id="2" creationId="{61DB19D6-014D-05B8-6DB7-C7F07784037B}"/>
          </ac:spMkLst>
        </pc:spChg>
        <pc:spChg chg="add mod">
          <ac:chgData name="Hashimoto, Chie / 橋本　知依" userId="d974ff01-1f92-419a-ba7c-6fd3fb8463af" providerId="ADAL" clId="{5AD99873-E8C5-42A4-B95C-FC994AFE9BB8}" dt="2024-04-30T00:39:51.345" v="1665" actId="1076"/>
          <ac:spMkLst>
            <pc:docMk/>
            <pc:sldMk cId="1021387405" sldId="2146847929"/>
            <ac:spMk id="18" creationId="{3211CBBB-B099-B756-9CE5-48FDBDEE1E40}"/>
          </ac:spMkLst>
        </pc:spChg>
        <pc:spChg chg="add mod">
          <ac:chgData name="Hashimoto, Chie / 橋本　知依" userId="d974ff01-1f92-419a-ba7c-6fd3fb8463af" providerId="ADAL" clId="{5AD99873-E8C5-42A4-B95C-FC994AFE9BB8}" dt="2024-04-30T00:39:48.352" v="1664" actId="14100"/>
          <ac:spMkLst>
            <pc:docMk/>
            <pc:sldMk cId="1021387405" sldId="2146847929"/>
            <ac:spMk id="19" creationId="{D53997D8-0E9A-E40C-DD35-4012002EC161}"/>
          </ac:spMkLst>
        </pc:spChg>
        <pc:spChg chg="add mod">
          <ac:chgData name="Hashimoto, Chie / 橋本　知依" userId="d974ff01-1f92-419a-ba7c-6fd3fb8463af" providerId="ADAL" clId="{5AD99873-E8C5-42A4-B95C-FC994AFE9BB8}" dt="2024-04-30T00:40:16.927" v="1686" actId="14100"/>
          <ac:spMkLst>
            <pc:docMk/>
            <pc:sldMk cId="1021387405" sldId="2146847929"/>
            <ac:spMk id="20" creationId="{A4F16893-ED5D-4472-39C0-73B83433D445}"/>
          </ac:spMkLst>
        </pc:spChg>
        <pc:spChg chg="add mod">
          <ac:chgData name="Hashimoto, Chie / 橋本　知依" userId="d974ff01-1f92-419a-ba7c-6fd3fb8463af" providerId="ADAL" clId="{5AD99873-E8C5-42A4-B95C-FC994AFE9BB8}" dt="2024-04-30T00:41:41.144" v="1817" actId="1076"/>
          <ac:spMkLst>
            <pc:docMk/>
            <pc:sldMk cId="1021387405" sldId="2146847929"/>
            <ac:spMk id="25" creationId="{D218C078-64DD-469C-70B9-7A5D713AFE78}"/>
          </ac:spMkLst>
        </pc:spChg>
        <pc:spChg chg="mod">
          <ac:chgData name="Hashimoto, Chie / 橋本　知依" userId="d974ff01-1f92-419a-ba7c-6fd3fb8463af" providerId="ADAL" clId="{5AD99873-E8C5-42A4-B95C-FC994AFE9BB8}" dt="2024-04-30T00:42:34.915" v="1823"/>
          <ac:spMkLst>
            <pc:docMk/>
            <pc:sldMk cId="1021387405" sldId="2146847929"/>
            <ac:spMk id="28" creationId="{D5079E6B-05A1-437C-FC46-3D54F6836604}"/>
          </ac:spMkLst>
        </pc:spChg>
        <pc:spChg chg="add mod">
          <ac:chgData name="Hashimoto, Chie / 橋本　知依" userId="d974ff01-1f92-419a-ba7c-6fd3fb8463af" providerId="ADAL" clId="{5AD99873-E8C5-42A4-B95C-FC994AFE9BB8}" dt="2024-04-30T00:43:14.298" v="1838" actId="113"/>
          <ac:spMkLst>
            <pc:docMk/>
            <pc:sldMk cId="1021387405" sldId="2146847929"/>
            <ac:spMk id="29" creationId="{CF0E0906-A1A2-22C8-24A4-F234E3F00C6A}"/>
          </ac:spMkLst>
        </pc:spChg>
        <pc:grpChg chg="del">
          <ac:chgData name="Hashimoto, Chie / 橋本　知依" userId="d974ff01-1f92-419a-ba7c-6fd3fb8463af" providerId="ADAL" clId="{5AD99873-E8C5-42A4-B95C-FC994AFE9BB8}" dt="2024-04-30T00:22:38.438" v="1293" actId="478"/>
          <ac:grpSpMkLst>
            <pc:docMk/>
            <pc:sldMk cId="1021387405" sldId="2146847929"/>
            <ac:grpSpMk id="9" creationId="{63601E66-9FBD-B497-90F8-A7DA67C4B02F}"/>
          </ac:grpSpMkLst>
        </pc:grpChg>
        <pc:grpChg chg="add mod">
          <ac:chgData name="Hashimoto, Chie / 橋本　知依" userId="d974ff01-1f92-419a-ba7c-6fd3fb8463af" providerId="ADAL" clId="{5AD99873-E8C5-42A4-B95C-FC994AFE9BB8}" dt="2024-04-30T00:40:12.888" v="1684" actId="1076"/>
          <ac:grpSpMkLst>
            <pc:docMk/>
            <pc:sldMk cId="1021387405" sldId="2146847929"/>
            <ac:grpSpMk id="15" creationId="{43D529A9-CBBA-EDAF-9484-3E5AC7B0A29E}"/>
          </ac:grpSpMkLst>
        </pc:grpChg>
        <pc:grpChg chg="add mod">
          <ac:chgData name="Hashimoto, Chie / 橋本　知依" userId="d974ff01-1f92-419a-ba7c-6fd3fb8463af" providerId="ADAL" clId="{5AD99873-E8C5-42A4-B95C-FC994AFE9BB8}" dt="2024-04-30T00:43:06.379" v="1830" actId="1076"/>
          <ac:grpSpMkLst>
            <pc:docMk/>
            <pc:sldMk cId="1021387405" sldId="2146847929"/>
            <ac:grpSpMk id="26" creationId="{6C80AE21-F7C0-059E-0F19-A83A818890D1}"/>
          </ac:grpSpMkLst>
        </pc:grpChg>
        <pc:graphicFrameChg chg="mod modGraphic">
          <ac:chgData name="Hashimoto, Chie / 橋本　知依" userId="d974ff01-1f92-419a-ba7c-6fd3fb8463af" providerId="ADAL" clId="{5AD99873-E8C5-42A4-B95C-FC994AFE9BB8}" dt="2024-04-30T00:53:18.047" v="2354" actId="20577"/>
          <ac:graphicFrameMkLst>
            <pc:docMk/>
            <pc:sldMk cId="1021387405" sldId="2146847929"/>
            <ac:graphicFrameMk id="8" creationId="{07219AAD-97A6-3628-5ADC-E4FDDF648FDB}"/>
          </ac:graphicFrameMkLst>
        </pc:graphicFrameChg>
        <pc:picChg chg="add del mod">
          <ac:chgData name="Hashimoto, Chie / 橋本　知依" userId="d974ff01-1f92-419a-ba7c-6fd3fb8463af" providerId="ADAL" clId="{5AD99873-E8C5-42A4-B95C-FC994AFE9BB8}" dt="2024-04-30T00:33:54.041" v="1347" actId="478"/>
          <ac:picMkLst>
            <pc:docMk/>
            <pc:sldMk cId="1021387405" sldId="2146847929"/>
            <ac:picMk id="7" creationId="{93DA971E-36E0-5A16-31A8-0895D5A3305E}"/>
          </ac:picMkLst>
        </pc:picChg>
        <pc:picChg chg="add mod modCrop">
          <ac:chgData name="Hashimoto, Chie / 橋本　知依" userId="d974ff01-1f92-419a-ba7c-6fd3fb8463af" providerId="ADAL" clId="{5AD99873-E8C5-42A4-B95C-FC994AFE9BB8}" dt="2024-04-30T00:37:01.916" v="1363" actId="164"/>
          <ac:picMkLst>
            <pc:docMk/>
            <pc:sldMk cId="1021387405" sldId="2146847929"/>
            <ac:picMk id="11" creationId="{63CDDA44-8283-D0EB-6B51-7C41F7276A7E}"/>
          </ac:picMkLst>
        </pc:picChg>
        <pc:picChg chg="add del mod">
          <ac:chgData name="Hashimoto, Chie / 橋本　知依" userId="d974ff01-1f92-419a-ba7c-6fd3fb8463af" providerId="ADAL" clId="{5AD99873-E8C5-42A4-B95C-FC994AFE9BB8}" dt="2024-04-30T00:38:13.927" v="1540" actId="478"/>
          <ac:picMkLst>
            <pc:docMk/>
            <pc:sldMk cId="1021387405" sldId="2146847929"/>
            <ac:picMk id="13" creationId="{9C4C6115-21C3-7859-5BB8-E42BB1D43CB0}"/>
          </ac:picMkLst>
        </pc:picChg>
        <pc:picChg chg="add mod modCrop">
          <ac:chgData name="Hashimoto, Chie / 橋本　知依" userId="d974ff01-1f92-419a-ba7c-6fd3fb8463af" providerId="ADAL" clId="{5AD99873-E8C5-42A4-B95C-FC994AFE9BB8}" dt="2024-04-30T00:37:01.916" v="1363" actId="164"/>
          <ac:picMkLst>
            <pc:docMk/>
            <pc:sldMk cId="1021387405" sldId="2146847929"/>
            <ac:picMk id="14" creationId="{AA1375BB-6A38-A74A-AA8D-67B67E69BED9}"/>
          </ac:picMkLst>
        </pc:picChg>
        <pc:picChg chg="add mod modCrop">
          <ac:chgData name="Hashimoto, Chie / 橋本　知依" userId="d974ff01-1f92-419a-ba7c-6fd3fb8463af" providerId="ADAL" clId="{5AD99873-E8C5-42A4-B95C-FC994AFE9BB8}" dt="2024-04-30T00:39:13.614" v="1640" actId="1076"/>
          <ac:picMkLst>
            <pc:docMk/>
            <pc:sldMk cId="1021387405" sldId="2146847929"/>
            <ac:picMk id="17" creationId="{EF9D74D1-DBB8-F327-5A79-D935F0B2745D}"/>
          </ac:picMkLst>
        </pc:picChg>
        <pc:picChg chg="mod modCrop">
          <ac:chgData name="Hashimoto, Chie / 橋本　知依" userId="d974ff01-1f92-419a-ba7c-6fd3fb8463af" providerId="ADAL" clId="{5AD99873-E8C5-42A4-B95C-FC994AFE9BB8}" dt="2024-04-30T00:43:04.391" v="1829" actId="732"/>
          <ac:picMkLst>
            <pc:docMk/>
            <pc:sldMk cId="1021387405" sldId="2146847929"/>
            <ac:picMk id="27" creationId="{5EBF540F-C0C0-CF50-A4B6-A4C97E56DEEB}"/>
          </ac:picMkLst>
        </pc:picChg>
        <pc:cxnChg chg="add mod">
          <ac:chgData name="Hashimoto, Chie / 橋本　知依" userId="d974ff01-1f92-419a-ba7c-6fd3fb8463af" providerId="ADAL" clId="{5AD99873-E8C5-42A4-B95C-FC994AFE9BB8}" dt="2024-04-30T00:40:37.119" v="1691" actId="14100"/>
          <ac:cxnSpMkLst>
            <pc:docMk/>
            <pc:sldMk cId="1021387405" sldId="2146847929"/>
            <ac:cxnSpMk id="22" creationId="{D506B0A8-EE9A-EAD1-CA67-4C0C042E0B44}"/>
          </ac:cxnSpMkLst>
        </pc:cxnChg>
      </pc:sldChg>
    </pc:docChg>
  </pc:docChgLst>
  <pc:docChgLst>
    <pc:chgData name="Hashimoto, Chie / 橋本　知依" userId="d974ff01-1f92-419a-ba7c-6fd3fb8463af" providerId="ADAL" clId="{3485A9C7-30D7-46E9-9301-54AE09DB4798}"/>
    <pc:docChg chg="undo redo custSel addSld delSld modSld">
      <pc:chgData name="Hashimoto, Chie / 橋本　知依" userId="d974ff01-1f92-419a-ba7c-6fd3fb8463af" providerId="ADAL" clId="{3485A9C7-30D7-46E9-9301-54AE09DB4798}" dt="2024-01-30T05:06:55.520" v="1948" actId="20577"/>
      <pc:docMkLst>
        <pc:docMk/>
      </pc:docMkLst>
      <pc:sldChg chg="modSp mod">
        <pc:chgData name="Hashimoto, Chie / 橋本　知依" userId="d974ff01-1f92-419a-ba7c-6fd3fb8463af" providerId="ADAL" clId="{3485A9C7-30D7-46E9-9301-54AE09DB4798}" dt="2024-01-30T04:15:35.883" v="9" actId="20577"/>
        <pc:sldMkLst>
          <pc:docMk/>
          <pc:sldMk cId="3840699567" sldId="303"/>
        </pc:sldMkLst>
        <pc:spChg chg="mod">
          <ac:chgData name="Hashimoto, Chie / 橋本　知依" userId="d974ff01-1f92-419a-ba7c-6fd3fb8463af" providerId="ADAL" clId="{3485A9C7-30D7-46E9-9301-54AE09DB4798}" dt="2024-01-30T04:15:35.883" v="9" actId="20577"/>
          <ac:spMkLst>
            <pc:docMk/>
            <pc:sldMk cId="3840699567" sldId="303"/>
            <ac:spMk id="3" creationId="{530A82E1-8E0D-434A-9DF4-7C2ABD1A07A1}"/>
          </ac:spMkLst>
        </pc:spChg>
      </pc:sldChg>
      <pc:sldChg chg="addSp delSp modSp mod">
        <pc:chgData name="Hashimoto, Chie / 橋本　知依" userId="d974ff01-1f92-419a-ba7c-6fd3fb8463af" providerId="ADAL" clId="{3485A9C7-30D7-46E9-9301-54AE09DB4798}" dt="2024-01-30T05:06:55.520" v="1948" actId="20577"/>
        <pc:sldMkLst>
          <pc:docMk/>
          <pc:sldMk cId="509033882" sldId="305"/>
        </pc:sldMkLst>
        <pc:spChg chg="mod">
          <ac:chgData name="Hashimoto, Chie / 橋本　知依" userId="d974ff01-1f92-419a-ba7c-6fd3fb8463af" providerId="ADAL" clId="{3485A9C7-30D7-46E9-9301-54AE09DB4798}" dt="2024-01-30T04:15:41.819" v="14" actId="20577"/>
          <ac:spMkLst>
            <pc:docMk/>
            <pc:sldMk cId="509033882" sldId="305"/>
            <ac:spMk id="6" creationId="{531B4B9D-12EA-4BC5-4859-8E23CDDB1A22}"/>
          </ac:spMkLst>
        </pc:spChg>
        <pc:spChg chg="add mod">
          <ac:chgData name="Hashimoto, Chie / 橋本　知依" userId="d974ff01-1f92-419a-ba7c-6fd3fb8463af" providerId="ADAL" clId="{3485A9C7-30D7-46E9-9301-54AE09DB4798}" dt="2024-01-30T05:06:30.241" v="1945"/>
          <ac:spMkLst>
            <pc:docMk/>
            <pc:sldMk cId="509033882" sldId="305"/>
            <ac:spMk id="13" creationId="{D1E9F03B-B0EC-EB2A-6DC4-0E53A1A670B5}"/>
          </ac:spMkLst>
        </pc:spChg>
        <pc:spChg chg="add mod">
          <ac:chgData name="Hashimoto, Chie / 橋本　知依" userId="d974ff01-1f92-419a-ba7c-6fd3fb8463af" providerId="ADAL" clId="{3485A9C7-30D7-46E9-9301-54AE09DB4798}" dt="2024-01-30T04:29:27.033" v="393" actId="1076"/>
          <ac:spMkLst>
            <pc:docMk/>
            <pc:sldMk cId="509033882" sldId="305"/>
            <ac:spMk id="16" creationId="{8D564F95-D8FA-D490-6E79-EB36E7609454}"/>
          </ac:spMkLst>
        </pc:spChg>
        <pc:spChg chg="add mod">
          <ac:chgData name="Hashimoto, Chie / 橋本　知依" userId="d974ff01-1f92-419a-ba7c-6fd3fb8463af" providerId="ADAL" clId="{3485A9C7-30D7-46E9-9301-54AE09DB4798}" dt="2024-01-30T04:28:44.963" v="307" actId="164"/>
          <ac:spMkLst>
            <pc:docMk/>
            <pc:sldMk cId="509033882" sldId="305"/>
            <ac:spMk id="23" creationId="{20BE455E-874D-A3A6-50A3-C188E47A5C35}"/>
          </ac:spMkLst>
        </pc:spChg>
        <pc:spChg chg="add mod">
          <ac:chgData name="Hashimoto, Chie / 橋本　知依" userId="d974ff01-1f92-419a-ba7c-6fd3fb8463af" providerId="ADAL" clId="{3485A9C7-30D7-46E9-9301-54AE09DB4798}" dt="2024-01-30T04:28:40.467" v="306" actId="164"/>
          <ac:spMkLst>
            <pc:docMk/>
            <pc:sldMk cId="509033882" sldId="305"/>
            <ac:spMk id="24" creationId="{78D9906E-5A4E-6F4F-9E94-F631A7F30EBD}"/>
          </ac:spMkLst>
        </pc:spChg>
        <pc:spChg chg="add mod">
          <ac:chgData name="Hashimoto, Chie / 橋本　知依" userId="d974ff01-1f92-419a-ba7c-6fd3fb8463af" providerId="ADAL" clId="{3485A9C7-30D7-46E9-9301-54AE09DB4798}" dt="2024-01-30T04:30:34.812" v="467" actId="20577"/>
          <ac:spMkLst>
            <pc:docMk/>
            <pc:sldMk cId="509033882" sldId="305"/>
            <ac:spMk id="27" creationId="{61554E6C-4B71-E605-EBCB-E0717E6FC6A2}"/>
          </ac:spMkLst>
        </pc:spChg>
        <pc:spChg chg="add mod">
          <ac:chgData name="Hashimoto, Chie / 橋本　知依" userId="d974ff01-1f92-419a-ba7c-6fd3fb8463af" providerId="ADAL" clId="{3485A9C7-30D7-46E9-9301-54AE09DB4798}" dt="2024-01-30T04:30:00.358" v="461" actId="1076"/>
          <ac:spMkLst>
            <pc:docMk/>
            <pc:sldMk cId="509033882" sldId="305"/>
            <ac:spMk id="28" creationId="{557B1DCE-5F59-7E17-4914-1FE7EA414C40}"/>
          </ac:spMkLst>
        </pc:spChg>
        <pc:grpChg chg="del">
          <ac:chgData name="Hashimoto, Chie / 橋本　知依" userId="d974ff01-1f92-419a-ba7c-6fd3fb8463af" providerId="ADAL" clId="{3485A9C7-30D7-46E9-9301-54AE09DB4798}" dt="2024-01-30T04:20:14.108" v="16" actId="478"/>
          <ac:grpSpMkLst>
            <pc:docMk/>
            <pc:sldMk cId="509033882" sldId="305"/>
            <ac:grpSpMk id="19" creationId="{4F2C6061-74C5-632C-7C1E-BBB41DC51DD0}"/>
          </ac:grpSpMkLst>
        </pc:grpChg>
        <pc:grpChg chg="add mod">
          <ac:chgData name="Hashimoto, Chie / 橋本　知依" userId="d974ff01-1f92-419a-ba7c-6fd3fb8463af" providerId="ADAL" clId="{3485A9C7-30D7-46E9-9301-54AE09DB4798}" dt="2024-01-30T04:29:23.619" v="392" actId="1076"/>
          <ac:grpSpMkLst>
            <pc:docMk/>
            <pc:sldMk cId="509033882" sldId="305"/>
            <ac:grpSpMk id="25" creationId="{23E92181-2A57-00EA-E6FD-EA874EB34F5C}"/>
          </ac:grpSpMkLst>
        </pc:grpChg>
        <pc:grpChg chg="add mod">
          <ac:chgData name="Hashimoto, Chie / 橋本　知依" userId="d974ff01-1f92-419a-ba7c-6fd3fb8463af" providerId="ADAL" clId="{3485A9C7-30D7-46E9-9301-54AE09DB4798}" dt="2024-01-30T04:28:50.102" v="310" actId="1076"/>
          <ac:grpSpMkLst>
            <pc:docMk/>
            <pc:sldMk cId="509033882" sldId="305"/>
            <ac:grpSpMk id="26" creationId="{53854002-1476-A643-1AF9-606AFEF39DE1}"/>
          </ac:grpSpMkLst>
        </pc:grpChg>
        <pc:graphicFrameChg chg="mod modGraphic">
          <ac:chgData name="Hashimoto, Chie / 橋本　知依" userId="d974ff01-1f92-419a-ba7c-6fd3fb8463af" providerId="ADAL" clId="{3485A9C7-30D7-46E9-9301-54AE09DB4798}" dt="2024-01-30T05:06:55.520" v="1948" actId="20577"/>
          <ac:graphicFrameMkLst>
            <pc:docMk/>
            <pc:sldMk cId="509033882" sldId="305"/>
            <ac:graphicFrameMk id="14" creationId="{BAB5485D-46A9-1795-D8EB-5412EF3D411B}"/>
          </ac:graphicFrameMkLst>
        </pc:graphicFrameChg>
        <pc:picChg chg="add del mod modCrop">
          <ac:chgData name="Hashimoto, Chie / 橋本　知依" userId="d974ff01-1f92-419a-ba7c-6fd3fb8463af" providerId="ADAL" clId="{3485A9C7-30D7-46E9-9301-54AE09DB4798}" dt="2024-01-30T04:27:47.641" v="288" actId="478"/>
          <ac:picMkLst>
            <pc:docMk/>
            <pc:sldMk cId="509033882" sldId="305"/>
            <ac:picMk id="12" creationId="{BF4F51AF-EE9D-C853-B63E-DF4639A47CCB}"/>
          </ac:picMkLst>
        </pc:picChg>
        <pc:picChg chg="add mod">
          <ac:chgData name="Hashimoto, Chie / 橋本　知依" userId="d974ff01-1f92-419a-ba7c-6fd3fb8463af" providerId="ADAL" clId="{3485A9C7-30D7-46E9-9301-54AE09DB4798}" dt="2024-01-30T04:27:17.467" v="284"/>
          <ac:picMkLst>
            <pc:docMk/>
            <pc:sldMk cId="509033882" sldId="305"/>
            <ac:picMk id="17" creationId="{7EFDDCC9-6319-3642-F1EE-089E6B99A037}"/>
          </ac:picMkLst>
        </pc:picChg>
        <pc:picChg chg="add mod">
          <ac:chgData name="Hashimoto, Chie / 橋本　知依" userId="d974ff01-1f92-419a-ba7c-6fd3fb8463af" providerId="ADAL" clId="{3485A9C7-30D7-46E9-9301-54AE09DB4798}" dt="2024-01-30T04:28:40.467" v="306" actId="164"/>
          <ac:picMkLst>
            <pc:docMk/>
            <pc:sldMk cId="509033882" sldId="305"/>
            <ac:picMk id="20" creationId="{E3412907-DA61-4363-7E7F-58B0F3C593B2}"/>
          </ac:picMkLst>
        </pc:picChg>
        <pc:picChg chg="add mod">
          <ac:chgData name="Hashimoto, Chie / 橋本　知依" userId="d974ff01-1f92-419a-ba7c-6fd3fb8463af" providerId="ADAL" clId="{3485A9C7-30D7-46E9-9301-54AE09DB4798}" dt="2024-01-30T04:28:44.963" v="307" actId="164"/>
          <ac:picMkLst>
            <pc:docMk/>
            <pc:sldMk cId="509033882" sldId="305"/>
            <ac:picMk id="22" creationId="{ACA45CB3-E35A-5014-23F7-F70AD1D5F0D8}"/>
          </ac:picMkLst>
        </pc:picChg>
        <pc:picChg chg="add mod">
          <ac:chgData name="Hashimoto, Chie / 橋本　知依" userId="d974ff01-1f92-419a-ba7c-6fd3fb8463af" providerId="ADAL" clId="{3485A9C7-30D7-46E9-9301-54AE09DB4798}" dt="2024-01-30T04:30:31.556" v="466" actId="1076"/>
          <ac:picMkLst>
            <pc:docMk/>
            <pc:sldMk cId="509033882" sldId="305"/>
            <ac:picMk id="30" creationId="{66CF92FB-9E89-03C3-2DA3-8664EC186E59}"/>
          </ac:picMkLst>
        </pc:picChg>
        <pc:cxnChg chg="mod">
          <ac:chgData name="Hashimoto, Chie / 橋本　知依" userId="d974ff01-1f92-419a-ba7c-6fd3fb8463af" providerId="ADAL" clId="{3485A9C7-30D7-46E9-9301-54AE09DB4798}" dt="2024-01-30T04:20:14.108" v="16" actId="478"/>
          <ac:cxnSpMkLst>
            <pc:docMk/>
            <pc:sldMk cId="509033882" sldId="305"/>
            <ac:cxnSpMk id="9" creationId="{524725B6-0CD2-4181-434D-54B40491F7E6}"/>
          </ac:cxnSpMkLst>
        </pc:cxnChg>
      </pc:sldChg>
      <pc:sldChg chg="addSp delSp modSp mod">
        <pc:chgData name="Hashimoto, Chie / 橋本　知依" userId="d974ff01-1f92-419a-ba7c-6fd3fb8463af" providerId="ADAL" clId="{3485A9C7-30D7-46E9-9301-54AE09DB4798}" dt="2024-01-30T04:57:50.424" v="1630" actId="20577"/>
        <pc:sldMkLst>
          <pc:docMk/>
          <pc:sldMk cId="546968355" sldId="339"/>
        </pc:sldMkLst>
        <pc:spChg chg="del mod">
          <ac:chgData name="Hashimoto, Chie / 橋本　知依" userId="d974ff01-1f92-419a-ba7c-6fd3fb8463af" providerId="ADAL" clId="{3485A9C7-30D7-46E9-9301-54AE09DB4798}" dt="2024-01-30T04:43:36.946" v="1031" actId="478"/>
          <ac:spMkLst>
            <pc:docMk/>
            <pc:sldMk cId="546968355" sldId="339"/>
            <ac:spMk id="7" creationId="{05209458-C285-177E-C095-2B223253721A}"/>
          </ac:spMkLst>
        </pc:spChg>
        <pc:spChg chg="del">
          <ac:chgData name="Hashimoto, Chie / 橋本　知依" userId="d974ff01-1f92-419a-ba7c-6fd3fb8463af" providerId="ADAL" clId="{3485A9C7-30D7-46E9-9301-54AE09DB4798}" dt="2024-01-30T04:43:35.881" v="1029" actId="478"/>
          <ac:spMkLst>
            <pc:docMk/>
            <pc:sldMk cId="546968355" sldId="339"/>
            <ac:spMk id="9" creationId="{54D4575D-D83B-43BD-D68C-2FE8CE86271A}"/>
          </ac:spMkLst>
        </pc:spChg>
        <pc:spChg chg="add mod">
          <ac:chgData name="Hashimoto, Chie / 橋本　知依" userId="d974ff01-1f92-419a-ba7c-6fd3fb8463af" providerId="ADAL" clId="{3485A9C7-30D7-46E9-9301-54AE09DB4798}" dt="2024-01-30T04:47:25.771" v="1273" actId="164"/>
          <ac:spMkLst>
            <pc:docMk/>
            <pc:sldMk cId="546968355" sldId="339"/>
            <ac:spMk id="11" creationId="{D656E843-9C54-A7C1-F809-D2BEB2C1CE13}"/>
          </ac:spMkLst>
        </pc:spChg>
        <pc:grpChg chg="add del mod">
          <ac:chgData name="Hashimoto, Chie / 橋本　知依" userId="d974ff01-1f92-419a-ba7c-6fd3fb8463af" providerId="ADAL" clId="{3485A9C7-30D7-46E9-9301-54AE09DB4798}" dt="2024-01-30T04:47:26.185" v="1274" actId="21"/>
          <ac:grpSpMkLst>
            <pc:docMk/>
            <pc:sldMk cId="546968355" sldId="339"/>
            <ac:grpSpMk id="12" creationId="{E116641A-D37A-4DA2-16AC-0907BC3A5FB1}"/>
          </ac:grpSpMkLst>
        </pc:grpChg>
        <pc:graphicFrameChg chg="mod modGraphic">
          <ac:chgData name="Hashimoto, Chie / 橋本　知依" userId="d974ff01-1f92-419a-ba7c-6fd3fb8463af" providerId="ADAL" clId="{3485A9C7-30D7-46E9-9301-54AE09DB4798}" dt="2024-01-30T04:57:50.424" v="1630" actId="20577"/>
          <ac:graphicFrameMkLst>
            <pc:docMk/>
            <pc:sldMk cId="546968355" sldId="339"/>
            <ac:graphicFrameMk id="8" creationId="{07219AAD-97A6-3628-5ADC-E4FDDF648FDB}"/>
          </ac:graphicFrameMkLst>
        </pc:graphicFrameChg>
        <pc:picChg chg="del">
          <ac:chgData name="Hashimoto, Chie / 橋本　知依" userId="d974ff01-1f92-419a-ba7c-6fd3fb8463af" providerId="ADAL" clId="{3485A9C7-30D7-46E9-9301-54AE09DB4798}" dt="2024-01-30T04:46:24.773" v="1265" actId="478"/>
          <ac:picMkLst>
            <pc:docMk/>
            <pc:sldMk cId="546968355" sldId="339"/>
            <ac:picMk id="3" creationId="{C5F51554-C552-DD9E-3BA6-8FCCD1C33C15}"/>
          </ac:picMkLst>
        </pc:picChg>
        <pc:picChg chg="del">
          <ac:chgData name="Hashimoto, Chie / 橋本　知依" userId="d974ff01-1f92-419a-ba7c-6fd3fb8463af" providerId="ADAL" clId="{3485A9C7-30D7-46E9-9301-54AE09DB4798}" dt="2024-01-30T04:46:24.773" v="1265" actId="478"/>
          <ac:picMkLst>
            <pc:docMk/>
            <pc:sldMk cId="546968355" sldId="339"/>
            <ac:picMk id="4" creationId="{EEB29687-41F4-AD3D-B8D4-2F66232A04C9}"/>
          </ac:picMkLst>
        </pc:picChg>
        <pc:picChg chg="del">
          <ac:chgData name="Hashimoto, Chie / 橋本　知依" userId="d974ff01-1f92-419a-ba7c-6fd3fb8463af" providerId="ADAL" clId="{3485A9C7-30D7-46E9-9301-54AE09DB4798}" dt="2024-01-30T04:43:35.048" v="1028" actId="478"/>
          <ac:picMkLst>
            <pc:docMk/>
            <pc:sldMk cId="546968355" sldId="339"/>
            <ac:picMk id="5" creationId="{9159B025-1850-6DBE-CB75-386D65BB8FCC}"/>
          </ac:picMkLst>
        </pc:picChg>
        <pc:picChg chg="add mod">
          <ac:chgData name="Hashimoto, Chie / 橋本　知依" userId="d974ff01-1f92-419a-ba7c-6fd3fb8463af" providerId="ADAL" clId="{3485A9C7-30D7-46E9-9301-54AE09DB4798}" dt="2024-01-30T04:47:25.771" v="1273" actId="164"/>
          <ac:picMkLst>
            <pc:docMk/>
            <pc:sldMk cId="546968355" sldId="339"/>
            <ac:picMk id="10" creationId="{69F85576-2CB2-FEA9-DC96-C8F365A37E48}"/>
          </ac:picMkLst>
        </pc:picChg>
        <pc:picChg chg="add mod modCrop">
          <ac:chgData name="Hashimoto, Chie / 橋本　知依" userId="d974ff01-1f92-419a-ba7c-6fd3fb8463af" providerId="ADAL" clId="{3485A9C7-30D7-46E9-9301-54AE09DB4798}" dt="2024-01-30T04:50:30.206" v="1421" actId="732"/>
          <ac:picMkLst>
            <pc:docMk/>
            <pc:sldMk cId="546968355" sldId="339"/>
            <ac:picMk id="14" creationId="{098B87A0-C5FB-009B-A5CE-831A45DAF5CA}"/>
          </ac:picMkLst>
        </pc:picChg>
        <pc:picChg chg="add mod modCrop">
          <ac:chgData name="Hashimoto, Chie / 橋本　知依" userId="d974ff01-1f92-419a-ba7c-6fd3fb8463af" providerId="ADAL" clId="{3485A9C7-30D7-46E9-9301-54AE09DB4798}" dt="2024-01-30T04:50:38.906" v="1424" actId="14100"/>
          <ac:picMkLst>
            <pc:docMk/>
            <pc:sldMk cId="546968355" sldId="339"/>
            <ac:picMk id="16" creationId="{19CDC18D-9914-2842-A205-6410651D9E02}"/>
          </ac:picMkLst>
        </pc:picChg>
      </pc:sldChg>
      <pc:sldChg chg="del">
        <pc:chgData name="Hashimoto, Chie / 橋本　知依" userId="d974ff01-1f92-419a-ba7c-6fd3fb8463af" providerId="ADAL" clId="{3485A9C7-30D7-46E9-9301-54AE09DB4798}" dt="2024-01-30T04:15:46.223" v="15" actId="47"/>
        <pc:sldMkLst>
          <pc:docMk/>
          <pc:sldMk cId="2875237215" sldId="340"/>
        </pc:sldMkLst>
      </pc:sldChg>
      <pc:sldChg chg="addSp delSp modSp mod">
        <pc:chgData name="Hashimoto, Chie / 橋本　知依" userId="d974ff01-1f92-419a-ba7c-6fd3fb8463af" providerId="ADAL" clId="{3485A9C7-30D7-46E9-9301-54AE09DB4798}" dt="2024-01-30T04:49:28.555" v="1376" actId="20577"/>
        <pc:sldMkLst>
          <pc:docMk/>
          <pc:sldMk cId="736235912" sldId="342"/>
        </pc:sldMkLst>
        <pc:spChg chg="add mod">
          <ac:chgData name="Hashimoto, Chie / 橋本　知依" userId="d974ff01-1f92-419a-ba7c-6fd3fb8463af" providerId="ADAL" clId="{3485A9C7-30D7-46E9-9301-54AE09DB4798}" dt="2024-01-30T04:42:51.561" v="950" actId="14100"/>
          <ac:spMkLst>
            <pc:docMk/>
            <pc:sldMk cId="736235912" sldId="342"/>
            <ac:spMk id="10" creationId="{4F8E0255-8316-1242-1704-51D333FBC6EC}"/>
          </ac:spMkLst>
        </pc:spChg>
        <pc:spChg chg="add mod">
          <ac:chgData name="Hashimoto, Chie / 橋本　知依" userId="d974ff01-1f92-419a-ba7c-6fd3fb8463af" providerId="ADAL" clId="{3485A9C7-30D7-46E9-9301-54AE09DB4798}" dt="2024-01-30T04:43:00.435" v="953" actId="1076"/>
          <ac:spMkLst>
            <pc:docMk/>
            <pc:sldMk cId="736235912" sldId="342"/>
            <ac:spMk id="11" creationId="{7C320BCB-85E8-5CCC-D123-6373A6F77FA0}"/>
          </ac:spMkLst>
        </pc:spChg>
        <pc:spChg chg="add mod">
          <ac:chgData name="Hashimoto, Chie / 橋本　知依" userId="d974ff01-1f92-419a-ba7c-6fd3fb8463af" providerId="ADAL" clId="{3485A9C7-30D7-46E9-9301-54AE09DB4798}" dt="2024-01-30T04:43:27.629" v="1026" actId="1076"/>
          <ac:spMkLst>
            <pc:docMk/>
            <pc:sldMk cId="736235912" sldId="342"/>
            <ac:spMk id="12" creationId="{4619A122-54A9-D9EE-8550-824A8200F618}"/>
          </ac:spMkLst>
        </pc:spChg>
        <pc:spChg chg="mod">
          <ac:chgData name="Hashimoto, Chie / 橋本　知依" userId="d974ff01-1f92-419a-ba7c-6fd3fb8463af" providerId="ADAL" clId="{3485A9C7-30D7-46E9-9301-54AE09DB4798}" dt="2024-01-30T04:47:27.772" v="1275"/>
          <ac:spMkLst>
            <pc:docMk/>
            <pc:sldMk cId="736235912" sldId="342"/>
            <ac:spMk id="15" creationId="{D656E843-9C54-A7C1-F809-D2BEB2C1CE13}"/>
          </ac:spMkLst>
        </pc:spChg>
        <pc:grpChg chg="add mod">
          <ac:chgData name="Hashimoto, Chie / 橋本　知依" userId="d974ff01-1f92-419a-ba7c-6fd3fb8463af" providerId="ADAL" clId="{3485A9C7-30D7-46E9-9301-54AE09DB4798}" dt="2024-01-30T04:47:58.032" v="1284" actId="1076"/>
          <ac:grpSpMkLst>
            <pc:docMk/>
            <pc:sldMk cId="736235912" sldId="342"/>
            <ac:grpSpMk id="13" creationId="{E116641A-D37A-4DA2-16AC-0907BC3A5FB1}"/>
          </ac:grpSpMkLst>
        </pc:grpChg>
        <pc:graphicFrameChg chg="mod modGraphic">
          <ac:chgData name="Hashimoto, Chie / 橋本　知依" userId="d974ff01-1f92-419a-ba7c-6fd3fb8463af" providerId="ADAL" clId="{3485A9C7-30D7-46E9-9301-54AE09DB4798}" dt="2024-01-30T04:49:28.555" v="1376" actId="20577"/>
          <ac:graphicFrameMkLst>
            <pc:docMk/>
            <pc:sldMk cId="736235912" sldId="342"/>
            <ac:graphicFrameMk id="8" creationId="{07219AAD-97A6-3628-5ADC-E4FDDF648FDB}"/>
          </ac:graphicFrameMkLst>
        </pc:graphicFrameChg>
        <pc:picChg chg="del">
          <ac:chgData name="Hashimoto, Chie / 橋本　知依" userId="d974ff01-1f92-419a-ba7c-6fd3fb8463af" providerId="ADAL" clId="{3485A9C7-30D7-46E9-9301-54AE09DB4798}" dt="2024-01-30T04:32:32.317" v="509" actId="478"/>
          <ac:picMkLst>
            <pc:docMk/>
            <pc:sldMk cId="736235912" sldId="342"/>
            <ac:picMk id="3" creationId="{64C27693-AA67-7626-E8DA-2A2765C2FC60}"/>
          </ac:picMkLst>
        </pc:picChg>
        <pc:picChg chg="add mod">
          <ac:chgData name="Hashimoto, Chie / 橋本　知依" userId="d974ff01-1f92-419a-ba7c-6fd3fb8463af" providerId="ADAL" clId="{3485A9C7-30D7-46E9-9301-54AE09DB4798}" dt="2024-01-30T04:40:57.132" v="826" actId="14100"/>
          <ac:picMkLst>
            <pc:docMk/>
            <pc:sldMk cId="736235912" sldId="342"/>
            <ac:picMk id="4" creationId="{3D597090-9E52-7D4E-082E-DD7F8D27EE99}"/>
          </ac:picMkLst>
        </pc:picChg>
        <pc:picChg chg="del">
          <ac:chgData name="Hashimoto, Chie / 橋本　知依" userId="d974ff01-1f92-419a-ba7c-6fd3fb8463af" providerId="ADAL" clId="{3485A9C7-30D7-46E9-9301-54AE09DB4798}" dt="2024-01-30T04:32:31.956" v="508" actId="478"/>
          <ac:picMkLst>
            <pc:docMk/>
            <pc:sldMk cId="736235912" sldId="342"/>
            <ac:picMk id="5" creationId="{DDF1DCD2-CDA8-2596-2A0A-ECC62C2C94B5}"/>
          </ac:picMkLst>
        </pc:picChg>
        <pc:picChg chg="add mod">
          <ac:chgData name="Hashimoto, Chie / 橋本　知依" userId="d974ff01-1f92-419a-ba7c-6fd3fb8463af" providerId="ADAL" clId="{3485A9C7-30D7-46E9-9301-54AE09DB4798}" dt="2024-01-30T04:40:59.390" v="827" actId="1076"/>
          <ac:picMkLst>
            <pc:docMk/>
            <pc:sldMk cId="736235912" sldId="342"/>
            <ac:picMk id="9" creationId="{03F62AD0-59A2-1D32-1461-182CCC678923}"/>
          </ac:picMkLst>
        </pc:picChg>
        <pc:picChg chg="mod modCrop">
          <ac:chgData name="Hashimoto, Chie / 橋本　知依" userId="d974ff01-1f92-419a-ba7c-6fd3fb8463af" providerId="ADAL" clId="{3485A9C7-30D7-46E9-9301-54AE09DB4798}" dt="2024-01-30T04:47:55.591" v="1283" actId="732"/>
          <ac:picMkLst>
            <pc:docMk/>
            <pc:sldMk cId="736235912" sldId="342"/>
            <ac:picMk id="14" creationId="{69F85576-2CB2-FEA9-DC96-C8F365A37E48}"/>
          </ac:picMkLst>
        </pc:picChg>
      </pc:sldChg>
      <pc:sldChg chg="addSp delSp modSp add mod">
        <pc:chgData name="Hashimoto, Chie / 橋本　知依" userId="d974ff01-1f92-419a-ba7c-6fd3fb8463af" providerId="ADAL" clId="{3485A9C7-30D7-46E9-9301-54AE09DB4798}" dt="2024-01-30T05:01:57.653" v="1933" actId="14100"/>
        <pc:sldMkLst>
          <pc:docMk/>
          <pc:sldMk cId="2738866523" sldId="343"/>
        </pc:sldMkLst>
        <pc:spChg chg="add mod">
          <ac:chgData name="Hashimoto, Chie / 橋本　知依" userId="d974ff01-1f92-419a-ba7c-6fd3fb8463af" providerId="ADAL" clId="{3485A9C7-30D7-46E9-9301-54AE09DB4798}" dt="2024-01-30T05:01:57.653" v="1933" actId="14100"/>
          <ac:spMkLst>
            <pc:docMk/>
            <pc:sldMk cId="2738866523" sldId="343"/>
            <ac:spMk id="4" creationId="{268FBB9C-1999-243B-31B8-E09191C5BD54}"/>
          </ac:spMkLst>
        </pc:spChg>
        <pc:graphicFrameChg chg="mod modGraphic">
          <ac:chgData name="Hashimoto, Chie / 橋本　知依" userId="d974ff01-1f92-419a-ba7c-6fd3fb8463af" providerId="ADAL" clId="{3485A9C7-30D7-46E9-9301-54AE09DB4798}" dt="2024-01-30T05:01:47.189" v="1929" actId="14734"/>
          <ac:graphicFrameMkLst>
            <pc:docMk/>
            <pc:sldMk cId="2738866523" sldId="343"/>
            <ac:graphicFrameMk id="8" creationId="{07219AAD-97A6-3628-5ADC-E4FDDF648FDB}"/>
          </ac:graphicFrameMkLst>
        </pc:graphicFrameChg>
        <pc:picChg chg="add mod">
          <ac:chgData name="Hashimoto, Chie / 橋本　知依" userId="d974ff01-1f92-419a-ba7c-6fd3fb8463af" providerId="ADAL" clId="{3485A9C7-30D7-46E9-9301-54AE09DB4798}" dt="2024-01-30T05:01:52.525" v="1931" actId="1076"/>
          <ac:picMkLst>
            <pc:docMk/>
            <pc:sldMk cId="2738866523" sldId="343"/>
            <ac:picMk id="3" creationId="{A5A27EB6-2E9C-1231-376B-EA32CB8347DC}"/>
          </ac:picMkLst>
        </pc:picChg>
        <pc:picChg chg="del">
          <ac:chgData name="Hashimoto, Chie / 橋本　知依" userId="d974ff01-1f92-419a-ba7c-6fd3fb8463af" providerId="ADAL" clId="{3485A9C7-30D7-46E9-9301-54AE09DB4798}" dt="2024-01-30T04:58:50.409" v="1632" actId="478"/>
          <ac:picMkLst>
            <pc:docMk/>
            <pc:sldMk cId="2738866523" sldId="343"/>
            <ac:picMk id="14" creationId="{098B87A0-C5FB-009B-A5CE-831A45DAF5CA}"/>
          </ac:picMkLst>
        </pc:picChg>
        <pc:picChg chg="del">
          <ac:chgData name="Hashimoto, Chie / 橋本　知依" userId="d974ff01-1f92-419a-ba7c-6fd3fb8463af" providerId="ADAL" clId="{3485A9C7-30D7-46E9-9301-54AE09DB4798}" dt="2024-01-30T04:58:50.978" v="1633" actId="478"/>
          <ac:picMkLst>
            <pc:docMk/>
            <pc:sldMk cId="2738866523" sldId="343"/>
            <ac:picMk id="16" creationId="{19CDC18D-9914-2842-A205-6410651D9E0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2024.8.6</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915532"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Design3D</a:t>
            </a:r>
            <a:r>
              <a:rPr kumimoji="1" lang="ja-JP" altLang="en-US" dirty="0">
                <a:ea typeface="游ゴシック"/>
              </a:rPr>
              <a:t>のアップデートについて、以下の日程・内容にてリリースをいたします。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endParaRPr lang="en-US" altLang="ja-JP" dirty="0"/>
          </a:p>
          <a:p>
            <a:r>
              <a:rPr lang="ja-JP" altLang="en-US" dirty="0"/>
              <a:t>　（</a:t>
            </a:r>
            <a:r>
              <a:rPr lang="en-US" altLang="ja-JP" dirty="0"/>
              <a:t>※</a:t>
            </a:r>
            <a:r>
              <a:rPr lang="ja-JP" altLang="en-US" dirty="0"/>
              <a:t>リリース日程・時間帯・内容については、状況に応じ変更する場合がございます。予めご了承ください）</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37910"/>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8</a:t>
            </a:r>
            <a:r>
              <a:rPr lang="ja-JP" altLang="en-US" u="sng" dirty="0">
                <a:latin typeface="+mn-ea"/>
              </a:rPr>
              <a:t>月</a:t>
            </a:r>
            <a:r>
              <a:rPr lang="en-US" altLang="ja-JP" u="sng" dirty="0">
                <a:latin typeface="+mn-ea"/>
              </a:rPr>
              <a:t>6</a:t>
            </a:r>
            <a:r>
              <a:rPr lang="ja-JP" altLang="en-US" u="sng" dirty="0">
                <a:latin typeface="+mn-ea"/>
              </a:rPr>
              <a:t>日</a:t>
            </a:r>
            <a:r>
              <a:rPr lang="en-US" altLang="ja-JP" u="sng" dirty="0">
                <a:latin typeface="+mn-ea"/>
              </a:rPr>
              <a:t>(</a:t>
            </a:r>
            <a:r>
              <a:rPr lang="ja-JP" altLang="en-US" u="sng" dirty="0">
                <a:latin typeface="+mn-ea"/>
              </a:rPr>
              <a:t>火</a:t>
            </a:r>
            <a:r>
              <a:rPr lang="en-US" altLang="ja-JP" u="sng" dirty="0">
                <a:latin typeface="+mn-ea"/>
              </a:rPr>
              <a:t>)</a:t>
            </a:r>
            <a:r>
              <a:rPr lang="ja-JP" altLang="en-US" u="sng" dirty="0">
                <a:latin typeface="+mn-ea"/>
              </a:rPr>
              <a:t>　</a:t>
            </a:r>
            <a:r>
              <a:rPr lang="en-US" altLang="ja-JP" u="sng" dirty="0">
                <a:latin typeface="+mn-ea"/>
              </a:rPr>
              <a:t>19:00</a:t>
            </a:r>
            <a:r>
              <a:rPr lang="ja-JP" altLang="en-US" u="sng" dirty="0">
                <a:latin typeface="+mn-ea"/>
              </a:rPr>
              <a:t>～</a:t>
            </a:r>
            <a:r>
              <a:rPr lang="en-US" altLang="ja-JP" u="sng" dirty="0">
                <a:latin typeface="+mn-ea"/>
              </a:rPr>
              <a:t>21:00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7" name="表 5">
            <a:extLst>
              <a:ext uri="{FF2B5EF4-FFF2-40B4-BE49-F238E27FC236}">
                <a16:creationId xmlns:a16="http://schemas.microsoft.com/office/drawing/2014/main" id="{3774537A-4E85-129E-D5F4-4CBB93CF43D9}"/>
              </a:ext>
            </a:extLst>
          </p:cNvPr>
          <p:cNvGraphicFramePr>
            <a:graphicFrameLocks noGrp="1"/>
          </p:cNvGraphicFramePr>
          <p:nvPr>
            <p:extLst>
              <p:ext uri="{D42A27DB-BD31-4B8C-83A1-F6EECF244321}">
                <p14:modId xmlns:p14="http://schemas.microsoft.com/office/powerpoint/2010/main" val="217169268"/>
              </p:ext>
            </p:extLst>
          </p:nvPr>
        </p:nvGraphicFramePr>
        <p:xfrm>
          <a:off x="126946" y="2107242"/>
          <a:ext cx="11923057" cy="2147988"/>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298085">
                <a:tc>
                  <a:txBody>
                    <a:bodyPr/>
                    <a:lstStyle/>
                    <a:p>
                      <a:pPr algn="ctr"/>
                      <a:r>
                        <a:rPr kumimoji="1" lang="en-US" altLang="ja-JP" sz="1400" b="0" dirty="0">
                          <a:solidFill>
                            <a:schemeClr val="bg1"/>
                          </a:solidFill>
                          <a:latin typeface="+mn-ea"/>
                          <a:ea typeface="+mn-ea"/>
                        </a:rPr>
                        <a:t>NO.</a:t>
                      </a:r>
                      <a:endParaRPr kumimoji="1" lang="ja-JP" altLang="en-US" sz="1400" b="0" dirty="0">
                        <a:solidFill>
                          <a:schemeClr val="bg1"/>
                        </a:solidFill>
                        <a:latin typeface="+mn-ea"/>
                        <a:ea typeface="+mn-ea"/>
                      </a:endParaRPr>
                    </a:p>
                  </a:txBody>
                  <a:tcPr anchor="ctr">
                    <a:solidFill>
                      <a:srgbClr val="0070C0"/>
                    </a:solidFill>
                  </a:tcPr>
                </a:tc>
                <a:tc>
                  <a:txBody>
                    <a:bodyPr/>
                    <a:lstStyle/>
                    <a:p>
                      <a:pPr algn="ctr"/>
                      <a:r>
                        <a:rPr kumimoji="1" lang="ja-JP" altLang="en-US" sz="1400" b="0" dirty="0">
                          <a:solidFill>
                            <a:schemeClr val="bg1"/>
                          </a:solidFill>
                          <a:latin typeface="+mn-ea"/>
                          <a:ea typeface="+mn-ea"/>
                        </a:rPr>
                        <a:t>機能</a:t>
                      </a:r>
                    </a:p>
                  </a:txBody>
                  <a:tcPr anchor="ctr">
                    <a:solidFill>
                      <a:srgbClr val="0070C0"/>
                    </a:solidFill>
                  </a:tcPr>
                </a:tc>
                <a:tc>
                  <a:txBody>
                    <a:bodyPr/>
                    <a:lstStyle/>
                    <a:p>
                      <a:pPr algn="ctr"/>
                      <a:r>
                        <a:rPr kumimoji="1" lang="ja-JP" altLang="en-US" sz="1400" b="0" dirty="0">
                          <a:solidFill>
                            <a:schemeClr val="bg1"/>
                          </a:solidFill>
                          <a:latin typeface="+mn-ea"/>
                          <a:ea typeface="+mn-ea"/>
                        </a:rPr>
                        <a:t>概要</a:t>
                      </a:r>
                    </a:p>
                  </a:txBody>
                  <a:tcPr anchor="ctr">
                    <a:solidFill>
                      <a:srgbClr val="0070C0"/>
                    </a:solidFill>
                  </a:tcPr>
                </a:tc>
                <a:tc>
                  <a:txBody>
                    <a:bodyPr/>
                    <a:lstStyle/>
                    <a:p>
                      <a:pPr algn="ctr"/>
                      <a:r>
                        <a:rPr kumimoji="1" lang="ja-JP" altLang="en-US" sz="1400" b="0"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460797">
                <a:tc>
                  <a:txBody>
                    <a:bodyPr/>
                    <a:lstStyle/>
                    <a:p>
                      <a:pPr algn="ctr"/>
                      <a:r>
                        <a:rPr kumimoji="1" lang="en-US" altLang="ja-JP" sz="1600" dirty="0">
                          <a:solidFill>
                            <a:schemeClr val="tx1"/>
                          </a:solidFill>
                          <a:latin typeface="+mn-lt"/>
                          <a:ea typeface="Meiryo UI" panose="020B0604030504040204" pitchFamily="50" charset="-128"/>
                        </a:rPr>
                        <a:t>1</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平場編集</a:t>
                      </a:r>
                      <a:r>
                        <a:rPr kumimoji="1" lang="en-US" altLang="zh-TW"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zh-TW"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zh-TW"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平場の編集にて、点と面の変更に関する改善</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平場の編集機能について改修されました。</a:t>
                      </a:r>
                    </a:p>
                  </a:txBody>
                  <a:tcPr anchor="ctr">
                    <a:solidFill>
                      <a:schemeClr val="bg1"/>
                    </a:solidFill>
                  </a:tcPr>
                </a:tc>
                <a:extLst>
                  <a:ext uri="{0D108BD9-81ED-4DB2-BD59-A6C34878D82A}">
                    <a16:rowId xmlns:a16="http://schemas.microsoft.com/office/drawing/2014/main" val="2176605211"/>
                  </a:ext>
                </a:extLst>
              </a:tr>
              <a:tr h="460797">
                <a:tc>
                  <a:txBody>
                    <a:bodyPr/>
                    <a:lstStyle/>
                    <a:p>
                      <a:pPr algn="ctr"/>
                      <a:r>
                        <a:rPr kumimoji="1" lang="en-US" altLang="ja-JP" sz="1600" dirty="0">
                          <a:solidFill>
                            <a:schemeClr val="tx1"/>
                          </a:solidFill>
                          <a:latin typeface="+mn-lt"/>
                          <a:ea typeface="Meiryo UI" panose="020B0604030504040204" pitchFamily="50" charset="-128"/>
                        </a:rPr>
                        <a:t>2</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作図機能</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オブジェクト追加にてプロットされない不具合の改修</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オブジェクト追加しようとクリックしたとき、ポイントが打たれない不具合について改修されました。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966116597"/>
                  </a:ext>
                </a:extLst>
              </a:tr>
              <a:tr h="460797">
                <a:tc>
                  <a:txBody>
                    <a:bodyPr/>
                    <a:lstStyle/>
                    <a:p>
                      <a:pPr algn="ctr"/>
                      <a:r>
                        <a:rPr kumimoji="1" lang="en-US" altLang="ja-JP" sz="1600" dirty="0">
                          <a:solidFill>
                            <a:schemeClr val="tx1"/>
                          </a:solidFill>
                          <a:latin typeface="+mn-lt"/>
                          <a:ea typeface="Meiryo UI" panose="020B0604030504040204" pitchFamily="50" charset="-128"/>
                        </a:rPr>
                        <a:t>3</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平場作図</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平場作図で法面なしにできない不具合の改修</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平場作図にて法面なしに設定しても法面が作成されてしまう不具合について改修されました。</a:t>
                      </a:r>
                      <a:endParaRPr kumimoji="1" lang="en-US" altLang="ja-JP" sz="1200" b="0" dirty="0">
                        <a:solidFill>
                          <a:schemeClr val="tx1"/>
                        </a:solidFill>
                        <a:latin typeface="+mn-lt"/>
                        <a:ea typeface="+mn-ea"/>
                      </a:endParaRPr>
                    </a:p>
                  </a:txBody>
                  <a:tcPr anchor="ctr">
                    <a:solidFill>
                      <a:schemeClr val="bg1"/>
                    </a:solidFill>
                  </a:tcPr>
                </a:tc>
                <a:extLst>
                  <a:ext uri="{0D108BD9-81ED-4DB2-BD59-A6C34878D82A}">
                    <a16:rowId xmlns:a16="http://schemas.microsoft.com/office/drawing/2014/main" val="128328084"/>
                  </a:ext>
                </a:extLst>
              </a:tr>
              <a:tr h="460797">
                <a:tc>
                  <a:txBody>
                    <a:bodyPr/>
                    <a:lstStyle/>
                    <a:p>
                      <a:pPr algn="ctr"/>
                      <a:r>
                        <a:rPr kumimoji="1" lang="en-US" altLang="ja-JP" sz="1600" dirty="0">
                          <a:solidFill>
                            <a:schemeClr val="tx1"/>
                          </a:solidFill>
                          <a:latin typeface="+mn-lt"/>
                          <a:ea typeface="Meiryo UI" panose="020B0604030504040204" pitchFamily="50" charset="-128"/>
                        </a:rPr>
                        <a:t>4</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断面ビュー</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仮設道路・床掘の断面ビューで法面が片側しか表示されない不具合の改修</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仮設道路・床掘を作図し、断面ビューを表示すると法面が片側しか表示されない不具合について改修されました。</a:t>
                      </a:r>
                      <a:endParaRPr kumimoji="1" lang="en-US" altLang="ja-JP" sz="1200" b="0" dirty="0">
                        <a:solidFill>
                          <a:schemeClr val="tx1"/>
                        </a:solidFill>
                        <a:latin typeface="+mn-lt"/>
                        <a:ea typeface="+mn-ea"/>
                      </a:endParaRPr>
                    </a:p>
                  </a:txBody>
                  <a:tcPr anchor="ctr">
                    <a:solidFill>
                      <a:schemeClr val="bg1"/>
                    </a:solidFill>
                  </a:tcPr>
                </a:tc>
                <a:extLst>
                  <a:ext uri="{0D108BD9-81ED-4DB2-BD59-A6C34878D82A}">
                    <a16:rowId xmlns:a16="http://schemas.microsoft.com/office/drawing/2014/main" val="1361397044"/>
                  </a:ext>
                </a:extLst>
              </a:tr>
            </a:tbl>
          </a:graphicData>
        </a:graphic>
      </p:graphicFrame>
    </p:spTree>
    <p:extLst>
      <p:ext uri="{BB962C8B-B14F-4D97-AF65-F5344CB8AC3E}">
        <p14:creationId xmlns:p14="http://schemas.microsoft.com/office/powerpoint/2010/main" val="50903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3326742428"/>
              </p:ext>
            </p:extLst>
          </p:nvPr>
        </p:nvGraphicFramePr>
        <p:xfrm>
          <a:off x="497711" y="911916"/>
          <a:ext cx="11558454" cy="5655861"/>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5162219">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平場編集</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概要：平場の編集にて、点と面の変更に関する改善</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詳細：以下</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点の平場の編集機能について改修されました。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sp>
        <p:nvSpPr>
          <p:cNvPr id="2" name="テキスト ボックス 1">
            <a:extLst>
              <a:ext uri="{FF2B5EF4-FFF2-40B4-BE49-F238E27FC236}">
                <a16:creationId xmlns:a16="http://schemas.microsoft.com/office/drawing/2014/main" id="{10E457EB-D194-1A2C-570C-2C87E7E38AC6}"/>
              </a:ext>
            </a:extLst>
          </p:cNvPr>
          <p:cNvSpPr txBox="1"/>
          <p:nvPr/>
        </p:nvSpPr>
        <p:spPr>
          <a:xfrm>
            <a:off x="2978687" y="2033313"/>
            <a:ext cx="4245073" cy="307777"/>
          </a:xfrm>
          <a:prstGeom prst="rect">
            <a:avLst/>
          </a:prstGeom>
          <a:noFill/>
        </p:spPr>
        <p:txBody>
          <a:bodyPr wrap="none" rtlCol="0">
            <a:spAutoFit/>
          </a:bodyPr>
          <a:lstStyle/>
          <a:p>
            <a:r>
              <a:rPr kumimoji="1" lang="ja-JP" altLang="en-US" sz="1400" dirty="0"/>
              <a:t>①基準点の移動で高さ</a:t>
            </a:r>
            <a:r>
              <a:rPr kumimoji="1" lang="en-US" altLang="ja-JP" sz="1400" dirty="0"/>
              <a:t>Z</a:t>
            </a:r>
            <a:r>
              <a:rPr kumimoji="1" lang="ja-JP" altLang="en-US" sz="1400" dirty="0"/>
              <a:t>値を変更しないようにする</a:t>
            </a:r>
          </a:p>
        </p:txBody>
      </p:sp>
      <p:pic>
        <p:nvPicPr>
          <p:cNvPr id="7" name="図 6">
            <a:extLst>
              <a:ext uri="{FF2B5EF4-FFF2-40B4-BE49-F238E27FC236}">
                <a16:creationId xmlns:a16="http://schemas.microsoft.com/office/drawing/2014/main" id="{E04EDA3C-77E5-4FC8-EACC-B5423BDE5331}"/>
              </a:ext>
            </a:extLst>
          </p:cNvPr>
          <p:cNvPicPr>
            <a:picLocks noChangeAspect="1"/>
          </p:cNvPicPr>
          <p:nvPr/>
        </p:nvPicPr>
        <p:blipFill rotWithShape="1">
          <a:blip r:embed="rId2"/>
          <a:srcRect r="16016"/>
          <a:stretch/>
        </p:blipFill>
        <p:spPr>
          <a:xfrm>
            <a:off x="3198161" y="2341090"/>
            <a:ext cx="1776413" cy="1251751"/>
          </a:xfrm>
          <a:prstGeom prst="rect">
            <a:avLst/>
          </a:prstGeom>
        </p:spPr>
      </p:pic>
      <p:pic>
        <p:nvPicPr>
          <p:cNvPr id="10" name="図 9">
            <a:extLst>
              <a:ext uri="{FF2B5EF4-FFF2-40B4-BE49-F238E27FC236}">
                <a16:creationId xmlns:a16="http://schemas.microsoft.com/office/drawing/2014/main" id="{2794BFBC-7AD8-770A-7571-45A7A5991BAB}"/>
              </a:ext>
            </a:extLst>
          </p:cNvPr>
          <p:cNvPicPr>
            <a:picLocks noChangeAspect="1"/>
          </p:cNvPicPr>
          <p:nvPr/>
        </p:nvPicPr>
        <p:blipFill>
          <a:blip r:embed="rId3"/>
          <a:stretch>
            <a:fillRect/>
          </a:stretch>
        </p:blipFill>
        <p:spPr>
          <a:xfrm>
            <a:off x="5626765" y="2349095"/>
            <a:ext cx="1776413" cy="1231095"/>
          </a:xfrm>
          <a:prstGeom prst="rect">
            <a:avLst/>
          </a:prstGeom>
        </p:spPr>
      </p:pic>
      <p:sp>
        <p:nvSpPr>
          <p:cNvPr id="13" name="矢印: 右 12">
            <a:extLst>
              <a:ext uri="{FF2B5EF4-FFF2-40B4-BE49-F238E27FC236}">
                <a16:creationId xmlns:a16="http://schemas.microsoft.com/office/drawing/2014/main" id="{3B050289-6B2A-E3B6-547B-A442DB7DA1B9}"/>
              </a:ext>
            </a:extLst>
          </p:cNvPr>
          <p:cNvSpPr/>
          <p:nvPr/>
        </p:nvSpPr>
        <p:spPr>
          <a:xfrm>
            <a:off x="5199906" y="2676222"/>
            <a:ext cx="222637"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1C1A07E3-CAB2-FE7F-87BC-782BA5D1B76F}"/>
              </a:ext>
            </a:extLst>
          </p:cNvPr>
          <p:cNvPicPr>
            <a:picLocks noChangeAspect="1"/>
          </p:cNvPicPr>
          <p:nvPr/>
        </p:nvPicPr>
        <p:blipFill>
          <a:blip r:embed="rId4"/>
          <a:stretch>
            <a:fillRect/>
          </a:stretch>
        </p:blipFill>
        <p:spPr>
          <a:xfrm>
            <a:off x="3196763" y="3494929"/>
            <a:ext cx="1776413" cy="666750"/>
          </a:xfrm>
          <a:prstGeom prst="rect">
            <a:avLst/>
          </a:prstGeom>
        </p:spPr>
      </p:pic>
      <p:pic>
        <p:nvPicPr>
          <p:cNvPr id="17" name="図 16">
            <a:extLst>
              <a:ext uri="{FF2B5EF4-FFF2-40B4-BE49-F238E27FC236}">
                <a16:creationId xmlns:a16="http://schemas.microsoft.com/office/drawing/2014/main" id="{120A809D-02C2-3E04-6332-7CD63A3E89CA}"/>
              </a:ext>
            </a:extLst>
          </p:cNvPr>
          <p:cNvPicPr>
            <a:picLocks noChangeAspect="1"/>
          </p:cNvPicPr>
          <p:nvPr/>
        </p:nvPicPr>
        <p:blipFill>
          <a:blip r:embed="rId5"/>
          <a:stretch>
            <a:fillRect/>
          </a:stretch>
        </p:blipFill>
        <p:spPr>
          <a:xfrm>
            <a:off x="5626765" y="3483000"/>
            <a:ext cx="1814513" cy="709613"/>
          </a:xfrm>
          <a:prstGeom prst="rect">
            <a:avLst/>
          </a:prstGeom>
        </p:spPr>
      </p:pic>
      <p:sp>
        <p:nvSpPr>
          <p:cNvPr id="18" name="テキスト ボックス 17">
            <a:extLst>
              <a:ext uri="{FF2B5EF4-FFF2-40B4-BE49-F238E27FC236}">
                <a16:creationId xmlns:a16="http://schemas.microsoft.com/office/drawing/2014/main" id="{F00777F0-9F70-A0EB-0487-90CC339B85E6}"/>
              </a:ext>
            </a:extLst>
          </p:cNvPr>
          <p:cNvSpPr txBox="1"/>
          <p:nvPr/>
        </p:nvSpPr>
        <p:spPr>
          <a:xfrm>
            <a:off x="2978687" y="4301260"/>
            <a:ext cx="8444941" cy="523220"/>
          </a:xfrm>
          <a:prstGeom prst="rect">
            <a:avLst/>
          </a:prstGeom>
          <a:noFill/>
        </p:spPr>
        <p:txBody>
          <a:bodyPr wrap="none" rtlCol="0">
            <a:spAutoFit/>
          </a:bodyPr>
          <a:lstStyle/>
          <a:p>
            <a:r>
              <a:rPr kumimoji="1" lang="ja-JP" altLang="en-US" sz="1400" dirty="0"/>
              <a:t>②左バーの数値の「面最高値」は編集不可とし、</a:t>
            </a:r>
            <a:r>
              <a:rPr kumimoji="1" lang="en-US" altLang="ja-JP" sz="1400" dirty="0"/>
              <a:t>3D</a:t>
            </a:r>
            <a:r>
              <a:rPr kumimoji="1" lang="ja-JP" altLang="en-US" sz="1400" dirty="0"/>
              <a:t>ビュー上で右クリックメニューに</a:t>
            </a:r>
            <a:endParaRPr kumimoji="1" lang="en-US" altLang="ja-JP" sz="1400" dirty="0"/>
          </a:p>
          <a:p>
            <a:r>
              <a:rPr kumimoji="1" lang="ja-JP" altLang="en-US" sz="1400" dirty="0"/>
              <a:t>「座標値</a:t>
            </a:r>
            <a:r>
              <a:rPr kumimoji="1" lang="en-US" altLang="ja-JP" sz="1400" dirty="0"/>
              <a:t>(</a:t>
            </a:r>
            <a:r>
              <a:rPr kumimoji="1" lang="ja-JP" altLang="en-US" sz="1400" dirty="0"/>
              <a:t>面最高値</a:t>
            </a:r>
            <a:r>
              <a:rPr kumimoji="1" lang="en-US" altLang="ja-JP" sz="1400" dirty="0"/>
              <a:t>)</a:t>
            </a:r>
            <a:r>
              <a:rPr kumimoji="1" lang="ja-JP" altLang="en-US" sz="1400" dirty="0"/>
              <a:t>」を追加して、座標値画面を表示し、</a:t>
            </a:r>
            <a:r>
              <a:rPr kumimoji="1" lang="en-US" altLang="ja-JP" sz="1400" dirty="0"/>
              <a:t>Z(m)</a:t>
            </a:r>
            <a:r>
              <a:rPr kumimoji="1" lang="ja-JP" altLang="en-US" sz="1400" dirty="0"/>
              <a:t>を修正可能にする（Ｘ，Ｙは修正不可）</a:t>
            </a:r>
          </a:p>
        </p:txBody>
      </p:sp>
      <p:pic>
        <p:nvPicPr>
          <p:cNvPr id="20" name="図 19" descr="グラフィカル ユーザー インターフェイス, アプリケーション&#10;&#10;自動的に生成された説明">
            <a:extLst>
              <a:ext uri="{FF2B5EF4-FFF2-40B4-BE49-F238E27FC236}">
                <a16:creationId xmlns:a16="http://schemas.microsoft.com/office/drawing/2014/main" id="{3F815CF5-0654-C1F9-39B1-C399677B6513}"/>
              </a:ext>
            </a:extLst>
          </p:cNvPr>
          <p:cNvPicPr>
            <a:picLocks noChangeAspect="1"/>
          </p:cNvPicPr>
          <p:nvPr/>
        </p:nvPicPr>
        <p:blipFill>
          <a:blip r:embed="rId6"/>
          <a:stretch>
            <a:fillRect/>
          </a:stretch>
        </p:blipFill>
        <p:spPr>
          <a:xfrm>
            <a:off x="3101533" y="4819863"/>
            <a:ext cx="4844573" cy="1716103"/>
          </a:xfrm>
          <a:prstGeom prst="rect">
            <a:avLst/>
          </a:prstGeom>
        </p:spPr>
      </p:pic>
    </p:spTree>
    <p:extLst>
      <p:ext uri="{BB962C8B-B14F-4D97-AF65-F5344CB8AC3E}">
        <p14:creationId xmlns:p14="http://schemas.microsoft.com/office/powerpoint/2010/main" val="79041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3372103092"/>
              </p:ext>
            </p:extLst>
          </p:nvPr>
        </p:nvGraphicFramePr>
        <p:xfrm>
          <a:off x="497711" y="911916"/>
          <a:ext cx="11558454" cy="5258296"/>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1504619">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作図機能</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概要：オブジェクト追加にてプロットされない不具合の改修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詳細：仮設道路、平場、床掘すべてにおいて、オブジェクト追加しようとクリックしたとき、反応が悪くポイントが打たれない不具合について改修されました。</a:t>
                      </a:r>
                      <a:endParaRPr kumimoji="1" lang="en-US" altLang="ja-JP" sz="16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693174223"/>
                  </a:ext>
                </a:extLst>
              </a:tr>
              <a:tr h="3260035">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平場作図</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概要：平場作図で法面なしにできない不具合の改修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詳細：平場作図にて法面なしに設定しても法面が作成されてしまう不具合について改修されました。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2544054345"/>
                  </a:ext>
                </a:extLst>
              </a:tr>
            </a:tbl>
          </a:graphicData>
        </a:graphic>
      </p:graphicFrame>
      <p:pic>
        <p:nvPicPr>
          <p:cNvPr id="2" name="図 1">
            <a:extLst>
              <a:ext uri="{FF2B5EF4-FFF2-40B4-BE49-F238E27FC236}">
                <a16:creationId xmlns:a16="http://schemas.microsoft.com/office/drawing/2014/main" id="{567BCB56-C599-FE34-3B03-F14E53D60AFE}"/>
              </a:ext>
            </a:extLst>
          </p:cNvPr>
          <p:cNvPicPr>
            <a:picLocks noChangeAspect="1"/>
          </p:cNvPicPr>
          <p:nvPr/>
        </p:nvPicPr>
        <p:blipFill>
          <a:blip r:embed="rId2"/>
          <a:stretch>
            <a:fillRect/>
          </a:stretch>
        </p:blipFill>
        <p:spPr>
          <a:xfrm>
            <a:off x="3211912" y="3729410"/>
            <a:ext cx="3815374" cy="2359798"/>
          </a:xfrm>
          <a:prstGeom prst="rect">
            <a:avLst/>
          </a:prstGeom>
        </p:spPr>
      </p:pic>
    </p:spTree>
    <p:extLst>
      <p:ext uri="{BB962C8B-B14F-4D97-AF65-F5344CB8AC3E}">
        <p14:creationId xmlns:p14="http://schemas.microsoft.com/office/powerpoint/2010/main" val="283375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2996259580"/>
              </p:ext>
            </p:extLst>
          </p:nvPr>
        </p:nvGraphicFramePr>
        <p:xfrm>
          <a:off x="497711" y="911916"/>
          <a:ext cx="11558454" cy="2960369"/>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2466727">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断面ビュー</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概要：仮設道路・床掘の断面ビューで法面が片側しか表示されない</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詳細：仮設道路・床掘を作図し、断面ビューを表示すると法面が片側しか表示されない不具合について改修されました。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pic>
        <p:nvPicPr>
          <p:cNvPr id="4" name="図 3">
            <a:extLst>
              <a:ext uri="{FF2B5EF4-FFF2-40B4-BE49-F238E27FC236}">
                <a16:creationId xmlns:a16="http://schemas.microsoft.com/office/drawing/2014/main" id="{C2957072-1E07-C2FC-4563-66D7CE7F96A8}"/>
              </a:ext>
            </a:extLst>
          </p:cNvPr>
          <p:cNvPicPr>
            <a:picLocks noChangeAspect="1"/>
          </p:cNvPicPr>
          <p:nvPr/>
        </p:nvPicPr>
        <p:blipFill>
          <a:blip r:embed="rId2"/>
          <a:stretch>
            <a:fillRect/>
          </a:stretch>
        </p:blipFill>
        <p:spPr>
          <a:xfrm>
            <a:off x="3348452" y="2228353"/>
            <a:ext cx="2836072" cy="1421296"/>
          </a:xfrm>
          <a:prstGeom prst="rect">
            <a:avLst/>
          </a:prstGeom>
        </p:spPr>
      </p:pic>
      <p:sp>
        <p:nvSpPr>
          <p:cNvPr id="7" name="楕円 6">
            <a:extLst>
              <a:ext uri="{FF2B5EF4-FFF2-40B4-BE49-F238E27FC236}">
                <a16:creationId xmlns:a16="http://schemas.microsoft.com/office/drawing/2014/main" id="{B50E8F1D-3A0B-49B6-B367-C5F3CA994786}"/>
              </a:ext>
            </a:extLst>
          </p:cNvPr>
          <p:cNvSpPr/>
          <p:nvPr/>
        </p:nvSpPr>
        <p:spPr>
          <a:xfrm rot="20925150">
            <a:off x="3824563" y="2249911"/>
            <a:ext cx="355404" cy="1364332"/>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123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2" ma:contentTypeDescription="新しいドキュメントを作成します。" ma:contentTypeScope="" ma:versionID="08e53c7cec538f5ff16fe8f1f88ef101">
  <xsd:schema xmlns:xsd="http://www.w3.org/2001/XMLSchema" xmlns:xs="http://www.w3.org/2001/XMLSchema" xmlns:p="http://schemas.microsoft.com/office/2006/metadata/properties" xmlns:ns3="a9389fa2-add8-4853-8b42-44b440df2f1e" targetNamespace="http://schemas.microsoft.com/office/2006/metadata/properties" ma:root="true" ma:fieldsID="f1fb61fb774e5f806a9ab0a12dd1cf14" ns3:_="">
    <xsd:import namespace="a9389fa2-add8-4853-8b42-44b440df2f1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2.xml><?xml version="1.0" encoding="utf-8"?>
<ds:datastoreItem xmlns:ds="http://schemas.openxmlformats.org/officeDocument/2006/customXml" ds:itemID="{021EF08D-F8DA-4975-B7B2-B9EB78E5EC19}">
  <ds:schemaRefs>
    <ds:schemaRef ds:uri="http://schemas.microsoft.com/office/2006/documentManagement/types"/>
    <ds:schemaRef ds:uri="http://schemas.microsoft.com/office/2006/metadata/properties"/>
    <ds:schemaRef ds:uri="a9389fa2-add8-4853-8b42-44b440df2f1e"/>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997641F7-52D0-460F-9EEA-84C7AE2CC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51196</TotalTime>
  <Words>512</Words>
  <Application>Microsoft Office PowerPoint</Application>
  <PresentationFormat>ワイド画面</PresentationFormat>
  <Paragraphs>62</Paragraphs>
  <Slides>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6</vt:i4>
      </vt:variant>
    </vt:vector>
  </HeadingPairs>
  <TitlesOfParts>
    <vt:vector size="17"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Ueno, Yoshiko / 上野　良子</cp:lastModifiedBy>
  <cp:revision>312</cp:revision>
  <dcterms:created xsi:type="dcterms:W3CDTF">2021-03-26T09:54:52Z</dcterms:created>
  <dcterms:modified xsi:type="dcterms:W3CDTF">2024-08-06T01:55:42Z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