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2146847946" r:id="rId10"/>
    <p:sldId id="2146847943" r:id="rId11"/>
    <p:sldId id="3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A"/>
    <a:srgbClr val="FF00FF"/>
    <a:srgbClr val="FFFFFF"/>
    <a:srgbClr val="FFFF00"/>
    <a:srgbClr val="107C41"/>
    <a:srgbClr val="4472C4"/>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DA0A9-6627-4A44-818A-65E859B02A19}" v="33" dt="2024-09-02T05:55:30.58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3545" autoAdjust="0"/>
  </p:normalViewPr>
  <p:slideViewPr>
    <p:cSldViewPr snapToGrid="0">
      <p:cViewPr varScale="1">
        <p:scale>
          <a:sx n="111" d="100"/>
          <a:sy n="111" d="100"/>
        </p:scale>
        <p:origin x="936" y="114"/>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00A04E7A-22D5-450F-9386-95803F53B60F}"/>
    <pc:docChg chg="undo custSel addSld delSld modSld">
      <pc:chgData name="Hashimoto, Chie / 橋本　知依" userId="d974ff01-1f92-419a-ba7c-6fd3fb8463af" providerId="ADAL" clId="{00A04E7A-22D5-450F-9386-95803F53B60F}" dt="2024-01-30T05:21:14.623" v="300" actId="20577"/>
      <pc:docMkLst>
        <pc:docMk/>
      </pc:docMkLst>
      <pc:sldChg chg="addSp delSp mod">
        <pc:chgData name="Hashimoto, Chie / 橋本　知依" userId="d974ff01-1f92-419a-ba7c-6fd3fb8463af" providerId="ADAL" clId="{00A04E7A-22D5-450F-9386-95803F53B60F}" dt="2024-01-30T05:18:22.121" v="241" actId="22"/>
        <pc:sldMkLst>
          <pc:docMk/>
          <pc:sldMk cId="3347866703" sldId="301"/>
        </pc:sldMkLst>
        <pc:spChg chg="add del">
          <ac:chgData name="Hashimoto, Chie / 橋本　知依" userId="d974ff01-1f92-419a-ba7c-6fd3fb8463af" providerId="ADAL" clId="{00A04E7A-22D5-450F-9386-95803F53B60F}" dt="2024-01-30T05:18:22.121" v="241" actId="22"/>
          <ac:spMkLst>
            <pc:docMk/>
            <pc:sldMk cId="3347866703" sldId="301"/>
            <ac:spMk id="4" creationId="{6AF05CF2-1ED8-66A2-442C-5387E23D959D}"/>
          </ac:spMkLst>
        </pc:spChg>
      </pc:sldChg>
      <pc:sldChg chg="modSp mod">
        <pc:chgData name="Hashimoto, Chie / 橋本　知依" userId="d974ff01-1f92-419a-ba7c-6fd3fb8463af" providerId="ADAL" clId="{00A04E7A-22D5-450F-9386-95803F53B60F}" dt="2024-01-30T05:02:50.666" v="11" actId="20577"/>
        <pc:sldMkLst>
          <pc:docMk/>
          <pc:sldMk cId="3840699567" sldId="303"/>
        </pc:sldMkLst>
        <pc:spChg chg="mod">
          <ac:chgData name="Hashimoto, Chie / 橋本　知依" userId="d974ff01-1f92-419a-ba7c-6fd3fb8463af" providerId="ADAL" clId="{00A04E7A-22D5-450F-9386-95803F53B60F}" dt="2024-01-30T05:02:50.666" v="11" actId="20577"/>
          <ac:spMkLst>
            <pc:docMk/>
            <pc:sldMk cId="3840699567" sldId="303"/>
            <ac:spMk id="3" creationId="{530A82E1-8E0D-434A-9DF4-7C2ABD1A07A1}"/>
          </ac:spMkLst>
        </pc:spChg>
      </pc:sldChg>
      <pc:sldChg chg="addSp delSp modSp mod">
        <pc:chgData name="Hashimoto, Chie / 橋本　知依" userId="d974ff01-1f92-419a-ba7c-6fd3fb8463af" providerId="ADAL" clId="{00A04E7A-22D5-450F-9386-95803F53B60F}" dt="2024-01-30T05:09:51.132" v="109" actId="1076"/>
        <pc:sldMkLst>
          <pc:docMk/>
          <pc:sldMk cId="509033882" sldId="305"/>
        </pc:sldMkLst>
        <pc:spChg chg="add mod">
          <ac:chgData name="Hashimoto, Chie / 橋本　知依" userId="d974ff01-1f92-419a-ba7c-6fd3fb8463af" providerId="ADAL" clId="{00A04E7A-22D5-450F-9386-95803F53B60F}" dt="2024-01-30T05:08:08.521" v="79" actId="1076"/>
          <ac:spMkLst>
            <pc:docMk/>
            <pc:sldMk cId="509033882" sldId="305"/>
            <ac:spMk id="4" creationId="{4DF23EB0-B578-F08D-EA6E-2527A77DD724}"/>
          </ac:spMkLst>
        </pc:spChg>
        <pc:spChg chg="add mod">
          <ac:chgData name="Hashimoto, Chie / 橋本　知依" userId="d974ff01-1f92-419a-ba7c-6fd3fb8463af" providerId="ADAL" clId="{00A04E7A-22D5-450F-9386-95803F53B60F}" dt="2024-01-30T05:09:28.901" v="106" actId="1076"/>
          <ac:spMkLst>
            <pc:docMk/>
            <pc:sldMk cId="509033882" sldId="305"/>
            <ac:spMk id="5" creationId="{9980761C-BCFD-2071-4EC5-810998D0CE2F}"/>
          </ac:spMkLst>
        </pc:spChg>
        <pc:spChg chg="mod">
          <ac:chgData name="Hashimoto, Chie / 橋本　知依" userId="d974ff01-1f92-419a-ba7c-6fd3fb8463af" providerId="ADAL" clId="{00A04E7A-22D5-450F-9386-95803F53B60F}" dt="2024-01-30T05:03:14.842" v="17" actId="20577"/>
          <ac:spMkLst>
            <pc:docMk/>
            <pc:sldMk cId="509033882" sldId="305"/>
            <ac:spMk id="6" creationId="{531B4B9D-12EA-4BC5-4859-8E23CDDB1A22}"/>
          </ac:spMkLst>
        </pc:spChg>
        <pc:spChg chg="del">
          <ac:chgData name="Hashimoto, Chie / 橋本　知依" userId="d974ff01-1f92-419a-ba7c-6fd3fb8463af" providerId="ADAL" clId="{00A04E7A-22D5-450F-9386-95803F53B60F}" dt="2024-01-30T05:03:19.902" v="19" actId="478"/>
          <ac:spMkLst>
            <pc:docMk/>
            <pc:sldMk cId="509033882" sldId="305"/>
            <ac:spMk id="14" creationId="{BB90BE3B-5A36-673B-F9BC-09C4B084F7BF}"/>
          </ac:spMkLst>
        </pc:spChg>
        <pc:spChg chg="add mod">
          <ac:chgData name="Hashimoto, Chie / 橋本　知依" userId="d974ff01-1f92-419a-ba7c-6fd3fb8463af" providerId="ADAL" clId="{00A04E7A-22D5-450F-9386-95803F53B60F}" dt="2024-01-30T05:08:56.367" v="95" actId="164"/>
          <ac:spMkLst>
            <pc:docMk/>
            <pc:sldMk cId="509033882" sldId="305"/>
            <ac:spMk id="15" creationId="{5F1BCF1C-72DC-4F6A-5D7A-4D6C2E8A7F56}"/>
          </ac:spMkLst>
        </pc:spChg>
        <pc:spChg chg="add mod">
          <ac:chgData name="Hashimoto, Chie / 橋本　知依" userId="d974ff01-1f92-419a-ba7c-6fd3fb8463af" providerId="ADAL" clId="{00A04E7A-22D5-450F-9386-95803F53B60F}" dt="2024-01-30T05:08:51.262" v="93" actId="164"/>
          <ac:spMkLst>
            <pc:docMk/>
            <pc:sldMk cId="509033882" sldId="305"/>
            <ac:spMk id="16" creationId="{A74ABAA5-994E-6622-3493-865D60F232F1}"/>
          </ac:spMkLst>
        </pc:spChg>
        <pc:spChg chg="add mod">
          <ac:chgData name="Hashimoto, Chie / 橋本　知依" userId="d974ff01-1f92-419a-ba7c-6fd3fb8463af" providerId="ADAL" clId="{00A04E7A-22D5-450F-9386-95803F53B60F}" dt="2024-01-30T05:09:23.006" v="104" actId="1076"/>
          <ac:spMkLst>
            <pc:docMk/>
            <pc:sldMk cId="509033882" sldId="305"/>
            <ac:spMk id="17" creationId="{76AA0BFD-9422-C165-CA3F-4EDE39CD8C19}"/>
          </ac:spMkLst>
        </pc:spChg>
        <pc:spChg chg="add mod">
          <ac:chgData name="Hashimoto, Chie / 橋本　知依" userId="d974ff01-1f92-419a-ba7c-6fd3fb8463af" providerId="ADAL" clId="{00A04E7A-22D5-450F-9386-95803F53B60F}" dt="2024-01-30T05:09:51.132" v="109" actId="1076"/>
          <ac:spMkLst>
            <pc:docMk/>
            <pc:sldMk cId="509033882" sldId="305"/>
            <ac:spMk id="21" creationId="{024B4D30-7FC1-A380-4085-2B89431EB0E8}"/>
          </ac:spMkLst>
        </pc:spChg>
        <pc:grpChg chg="add mod">
          <ac:chgData name="Hashimoto, Chie / 橋本　知依" userId="d974ff01-1f92-419a-ba7c-6fd3fb8463af" providerId="ADAL" clId="{00A04E7A-22D5-450F-9386-95803F53B60F}" dt="2024-01-30T05:08:52.194" v="94" actId="1076"/>
          <ac:grpSpMkLst>
            <pc:docMk/>
            <pc:sldMk cId="509033882" sldId="305"/>
            <ac:grpSpMk id="19" creationId="{13E89C8A-49D1-A514-A152-7954631032A4}"/>
          </ac:grpSpMkLst>
        </pc:grpChg>
        <pc:grpChg chg="add mod">
          <ac:chgData name="Hashimoto, Chie / 橋本　知依" userId="d974ff01-1f92-419a-ba7c-6fd3fb8463af" providerId="ADAL" clId="{00A04E7A-22D5-450F-9386-95803F53B60F}" dt="2024-01-30T05:08:56.367" v="95" actId="164"/>
          <ac:grpSpMkLst>
            <pc:docMk/>
            <pc:sldMk cId="509033882" sldId="305"/>
            <ac:grpSpMk id="20" creationId="{C123293D-1C4E-0933-6A28-A69F6FE704A9}"/>
          </ac:grpSpMkLst>
        </pc:grpChg>
        <pc:grpChg chg="del">
          <ac:chgData name="Hashimoto, Chie / 橋本　知依" userId="d974ff01-1f92-419a-ba7c-6fd3fb8463af" providerId="ADAL" clId="{00A04E7A-22D5-450F-9386-95803F53B60F}" dt="2024-01-30T05:03:18.590" v="18" actId="478"/>
          <ac:grpSpMkLst>
            <pc:docMk/>
            <pc:sldMk cId="509033882" sldId="305"/>
            <ac:grpSpMk id="42" creationId="{6CF64B5C-7EB6-170D-432D-FE94358CB960}"/>
          </ac:grpSpMkLst>
        </pc:grpChg>
        <pc:graphicFrameChg chg="mod modGraphic">
          <ac:chgData name="Hashimoto, Chie / 橋本　知依" userId="d974ff01-1f92-419a-ba7c-6fd3fb8463af" providerId="ADAL" clId="{00A04E7A-22D5-450F-9386-95803F53B60F}" dt="2024-01-30T05:06:53.276" v="69"/>
          <ac:graphicFrameMkLst>
            <pc:docMk/>
            <pc:sldMk cId="509033882" sldId="305"/>
            <ac:graphicFrameMk id="28" creationId="{99FA9CBE-D388-811D-E0C2-694E6E6CE91B}"/>
          </ac:graphicFrameMkLst>
        </pc:graphicFrameChg>
        <pc:picChg chg="add mod">
          <ac:chgData name="Hashimoto, Chie / 橋本　知依" userId="d974ff01-1f92-419a-ba7c-6fd3fb8463af" providerId="ADAL" clId="{00A04E7A-22D5-450F-9386-95803F53B60F}" dt="2024-01-30T05:08:56.367" v="95" actId="164"/>
          <ac:picMkLst>
            <pc:docMk/>
            <pc:sldMk cId="509033882" sldId="305"/>
            <ac:picMk id="11" creationId="{AE61E784-5F1C-FABD-B933-59B375EAD815}"/>
          </ac:picMkLst>
        </pc:picChg>
        <pc:picChg chg="add mod">
          <ac:chgData name="Hashimoto, Chie / 橋本　知依" userId="d974ff01-1f92-419a-ba7c-6fd3fb8463af" providerId="ADAL" clId="{00A04E7A-22D5-450F-9386-95803F53B60F}" dt="2024-01-30T05:08:51.262" v="93" actId="164"/>
          <ac:picMkLst>
            <pc:docMk/>
            <pc:sldMk cId="509033882" sldId="305"/>
            <ac:picMk id="13" creationId="{45CA25F1-19A3-6D98-61BE-47C33785DEF9}"/>
          </ac:picMkLst>
        </pc:picChg>
        <pc:picChg chg="add mod">
          <ac:chgData name="Hashimoto, Chie / 橋本　知依" userId="d974ff01-1f92-419a-ba7c-6fd3fb8463af" providerId="ADAL" clId="{00A04E7A-22D5-450F-9386-95803F53B60F}" dt="2024-01-30T05:09:24.723" v="105" actId="1076"/>
          <ac:picMkLst>
            <pc:docMk/>
            <pc:sldMk cId="509033882" sldId="305"/>
            <ac:picMk id="18" creationId="{51C09EC6-772C-CEED-2847-D81FEB324CB8}"/>
          </ac:picMkLst>
        </pc:picChg>
        <pc:cxnChg chg="mod">
          <ac:chgData name="Hashimoto, Chie / 橋本　知依" userId="d974ff01-1f92-419a-ba7c-6fd3fb8463af" providerId="ADAL" clId="{00A04E7A-22D5-450F-9386-95803F53B60F}" dt="2024-01-30T05:03:18.590" v="18" actId="478"/>
          <ac:cxnSpMkLst>
            <pc:docMk/>
            <pc:sldMk cId="509033882" sldId="305"/>
            <ac:cxnSpMk id="9" creationId="{3DFADB44-0D2F-E784-47C3-D068A698C697}"/>
          </ac:cxnSpMkLst>
        </pc:cxnChg>
      </pc:sldChg>
      <pc:sldChg chg="addSp delSp modSp mod">
        <pc:chgData name="Hashimoto, Chie / 橋本　知依" userId="d974ff01-1f92-419a-ba7c-6fd3fb8463af" providerId="ADAL" clId="{00A04E7A-22D5-450F-9386-95803F53B60F}" dt="2024-01-30T05:18:17.702" v="239" actId="14734"/>
        <pc:sldMkLst>
          <pc:docMk/>
          <pc:sldMk cId="546968355" sldId="339"/>
        </pc:sldMkLst>
        <pc:spChg chg="del">
          <ac:chgData name="Hashimoto, Chie / 橋本　知依" userId="d974ff01-1f92-419a-ba7c-6fd3fb8463af" providerId="ADAL" clId="{00A04E7A-22D5-450F-9386-95803F53B60F}" dt="2024-01-30T05:03:46.871" v="36" actId="478"/>
          <ac:spMkLst>
            <pc:docMk/>
            <pc:sldMk cId="546968355" sldId="339"/>
            <ac:spMk id="7" creationId="{05209458-C285-177E-C095-2B223253721A}"/>
          </ac:spMkLst>
        </pc:spChg>
        <pc:spChg chg="del">
          <ac:chgData name="Hashimoto, Chie / 橋本　知依" userId="d974ff01-1f92-419a-ba7c-6fd3fb8463af" providerId="ADAL" clId="{00A04E7A-22D5-450F-9386-95803F53B60F}" dt="2024-01-30T05:03:45.640" v="35" actId="478"/>
          <ac:spMkLst>
            <pc:docMk/>
            <pc:sldMk cId="546968355" sldId="339"/>
            <ac:spMk id="9" creationId="{54D4575D-D83B-43BD-D68C-2FE8CE86271A}"/>
          </ac:spMkLst>
        </pc:spChg>
        <pc:graphicFrameChg chg="mod modGraphic">
          <ac:chgData name="Hashimoto, Chie / 橋本　知依" userId="d974ff01-1f92-419a-ba7c-6fd3fb8463af" providerId="ADAL" clId="{00A04E7A-22D5-450F-9386-95803F53B60F}" dt="2024-01-30T05:18:17.702" v="239" actId="14734"/>
          <ac:graphicFrameMkLst>
            <pc:docMk/>
            <pc:sldMk cId="546968355" sldId="339"/>
            <ac:graphicFrameMk id="8" creationId="{07219AAD-97A6-3628-5ADC-E4FDDF648FDB}"/>
          </ac:graphicFrameMkLst>
        </pc:graphicFrameChg>
        <pc:picChg chg="add mod">
          <ac:chgData name="Hashimoto, Chie / 橋本　知依" userId="d974ff01-1f92-419a-ba7c-6fd3fb8463af" providerId="ADAL" clId="{00A04E7A-22D5-450F-9386-95803F53B60F}" dt="2024-01-30T05:17:06.413" v="224" actId="14100"/>
          <ac:picMkLst>
            <pc:docMk/>
            <pc:sldMk cId="546968355" sldId="339"/>
            <ac:picMk id="2" creationId="{F1AD84C3-B412-1FD3-D1DF-0DA77812D8EF}"/>
          </ac:picMkLst>
        </pc:picChg>
        <pc:picChg chg="del">
          <ac:chgData name="Hashimoto, Chie / 橋本　知依" userId="d974ff01-1f92-419a-ba7c-6fd3fb8463af" providerId="ADAL" clId="{00A04E7A-22D5-450F-9386-95803F53B60F}" dt="2024-01-30T05:03:51.949" v="41" actId="478"/>
          <ac:picMkLst>
            <pc:docMk/>
            <pc:sldMk cId="546968355" sldId="339"/>
            <ac:picMk id="3" creationId="{C5F51554-C552-DD9E-3BA6-8FCCD1C33C15}"/>
          </ac:picMkLst>
        </pc:picChg>
        <pc:picChg chg="del">
          <ac:chgData name="Hashimoto, Chie / 橋本　知依" userId="d974ff01-1f92-419a-ba7c-6fd3fb8463af" providerId="ADAL" clId="{00A04E7A-22D5-450F-9386-95803F53B60F}" dt="2024-01-30T05:03:51.360" v="40" actId="478"/>
          <ac:picMkLst>
            <pc:docMk/>
            <pc:sldMk cId="546968355" sldId="339"/>
            <ac:picMk id="4" creationId="{EEB29687-41F4-AD3D-B8D4-2F66232A04C9}"/>
          </ac:picMkLst>
        </pc:picChg>
        <pc:picChg chg="del">
          <ac:chgData name="Hashimoto, Chie / 橋本　知依" userId="d974ff01-1f92-419a-ba7c-6fd3fb8463af" providerId="ADAL" clId="{00A04E7A-22D5-450F-9386-95803F53B60F}" dt="2024-01-30T05:03:42.968" v="34" actId="478"/>
          <ac:picMkLst>
            <pc:docMk/>
            <pc:sldMk cId="546968355" sldId="339"/>
            <ac:picMk id="5" creationId="{9159B025-1850-6DBE-CB75-386D65BB8FCC}"/>
          </ac:picMkLst>
        </pc:picChg>
        <pc:picChg chg="add mod">
          <ac:chgData name="Hashimoto, Chie / 橋本　知依" userId="d974ff01-1f92-419a-ba7c-6fd3fb8463af" providerId="ADAL" clId="{00A04E7A-22D5-450F-9386-95803F53B60F}" dt="2024-01-30T05:17:06.413" v="224" actId="14100"/>
          <ac:picMkLst>
            <pc:docMk/>
            <pc:sldMk cId="546968355" sldId="339"/>
            <ac:picMk id="10" creationId="{249EEFC6-0576-9358-DDCF-17F05CD227EA}"/>
          </ac:picMkLst>
        </pc:picChg>
      </pc:sldChg>
      <pc:sldChg chg="del">
        <pc:chgData name="Hashimoto, Chie / 橋本　知依" userId="d974ff01-1f92-419a-ba7c-6fd3fb8463af" providerId="ADAL" clId="{00A04E7A-22D5-450F-9386-95803F53B60F}" dt="2024-01-30T05:04:04.677" v="47" actId="47"/>
        <pc:sldMkLst>
          <pc:docMk/>
          <pc:sldMk cId="2875237215" sldId="340"/>
        </pc:sldMkLst>
      </pc:sldChg>
      <pc:sldChg chg="addSp delSp modSp mod">
        <pc:chgData name="Hashimoto, Chie / 橋本　知依" userId="d974ff01-1f92-419a-ba7c-6fd3fb8463af" providerId="ADAL" clId="{00A04E7A-22D5-450F-9386-95803F53B60F}" dt="2024-01-30T05:15:03.792" v="186" actId="14100"/>
        <pc:sldMkLst>
          <pc:docMk/>
          <pc:sldMk cId="736235912" sldId="342"/>
        </pc:sldMkLst>
        <pc:spChg chg="add mod">
          <ac:chgData name="Hashimoto, Chie / 橋本　知依" userId="d974ff01-1f92-419a-ba7c-6fd3fb8463af" providerId="ADAL" clId="{00A04E7A-22D5-450F-9386-95803F53B60F}" dt="2024-01-30T05:13:44.405" v="174" actId="1076"/>
          <ac:spMkLst>
            <pc:docMk/>
            <pc:sldMk cId="736235912" sldId="342"/>
            <ac:spMk id="10" creationId="{8B1B1C64-D065-B03C-7AF6-856848EEA05D}"/>
          </ac:spMkLst>
        </pc:spChg>
        <pc:spChg chg="add mod">
          <ac:chgData name="Hashimoto, Chie / 橋本　知依" userId="d974ff01-1f92-419a-ba7c-6fd3fb8463af" providerId="ADAL" clId="{00A04E7A-22D5-450F-9386-95803F53B60F}" dt="2024-01-30T05:13:44.405" v="174" actId="1076"/>
          <ac:spMkLst>
            <pc:docMk/>
            <pc:sldMk cId="736235912" sldId="342"/>
            <ac:spMk id="11" creationId="{5BCF4752-8080-291C-F16E-F2014A515387}"/>
          </ac:spMkLst>
        </pc:spChg>
        <pc:spChg chg="mod">
          <ac:chgData name="Hashimoto, Chie / 橋本　知依" userId="d974ff01-1f92-419a-ba7c-6fd3fb8463af" providerId="ADAL" clId="{00A04E7A-22D5-450F-9386-95803F53B60F}" dt="2024-01-30T05:14:54.570" v="181"/>
          <ac:spMkLst>
            <pc:docMk/>
            <pc:sldMk cId="736235912" sldId="342"/>
            <ac:spMk id="14" creationId="{2308553F-9182-4357-5FD5-B012812F6E69}"/>
          </ac:spMkLst>
        </pc:spChg>
        <pc:grpChg chg="add mod">
          <ac:chgData name="Hashimoto, Chie / 橋本　知依" userId="d974ff01-1f92-419a-ba7c-6fd3fb8463af" providerId="ADAL" clId="{00A04E7A-22D5-450F-9386-95803F53B60F}" dt="2024-01-30T05:15:03.792" v="186" actId="14100"/>
          <ac:grpSpMkLst>
            <pc:docMk/>
            <pc:sldMk cId="736235912" sldId="342"/>
            <ac:grpSpMk id="12" creationId="{3DDCFD26-772D-468B-2E71-02916F5671E7}"/>
          </ac:grpSpMkLst>
        </pc:grpChg>
        <pc:graphicFrameChg chg="mod modGraphic">
          <ac:chgData name="Hashimoto, Chie / 橋本　知依" userId="d974ff01-1f92-419a-ba7c-6fd3fb8463af" providerId="ADAL" clId="{00A04E7A-22D5-450F-9386-95803F53B60F}" dt="2024-01-30T05:15:00.590" v="184" actId="14734"/>
          <ac:graphicFrameMkLst>
            <pc:docMk/>
            <pc:sldMk cId="736235912" sldId="342"/>
            <ac:graphicFrameMk id="8" creationId="{07219AAD-97A6-3628-5ADC-E4FDDF648FDB}"/>
          </ac:graphicFrameMkLst>
        </pc:graphicFrameChg>
        <pc:picChg chg="del">
          <ac:chgData name="Hashimoto, Chie / 橋本　知依" userId="d974ff01-1f92-419a-ba7c-6fd3fb8463af" providerId="ADAL" clId="{00A04E7A-22D5-450F-9386-95803F53B60F}" dt="2024-01-30T05:03:39.937" v="32" actId="478"/>
          <ac:picMkLst>
            <pc:docMk/>
            <pc:sldMk cId="736235912" sldId="342"/>
            <ac:picMk id="3" creationId="{64C27693-AA67-7626-E8DA-2A2765C2FC60}"/>
          </ac:picMkLst>
        </pc:picChg>
        <pc:picChg chg="add mod modCrop">
          <ac:chgData name="Hashimoto, Chie / 橋本　知依" userId="d974ff01-1f92-419a-ba7c-6fd3fb8463af" providerId="ADAL" clId="{00A04E7A-22D5-450F-9386-95803F53B60F}" dt="2024-01-30T05:13:44.405" v="174" actId="1076"/>
          <ac:picMkLst>
            <pc:docMk/>
            <pc:sldMk cId="736235912" sldId="342"/>
            <ac:picMk id="4" creationId="{D735A2CA-D161-D577-2A50-A6CCD82F5FCE}"/>
          </ac:picMkLst>
        </pc:picChg>
        <pc:picChg chg="del">
          <ac:chgData name="Hashimoto, Chie / 橋本　知依" userId="d974ff01-1f92-419a-ba7c-6fd3fb8463af" providerId="ADAL" clId="{00A04E7A-22D5-450F-9386-95803F53B60F}" dt="2024-01-30T05:03:39.611" v="31" actId="478"/>
          <ac:picMkLst>
            <pc:docMk/>
            <pc:sldMk cId="736235912" sldId="342"/>
            <ac:picMk id="5" creationId="{DDF1DCD2-CDA8-2596-2A0A-ECC62C2C94B5}"/>
          </ac:picMkLst>
        </pc:picChg>
        <pc:picChg chg="add mod">
          <ac:chgData name="Hashimoto, Chie / 橋本　知依" userId="d974ff01-1f92-419a-ba7c-6fd3fb8463af" providerId="ADAL" clId="{00A04E7A-22D5-450F-9386-95803F53B60F}" dt="2024-01-30T05:13:44.405" v="174" actId="1076"/>
          <ac:picMkLst>
            <pc:docMk/>
            <pc:sldMk cId="736235912" sldId="342"/>
            <ac:picMk id="9" creationId="{55C890D6-E421-3E6A-28B1-A1751A82FF54}"/>
          </ac:picMkLst>
        </pc:picChg>
        <pc:picChg chg="mod">
          <ac:chgData name="Hashimoto, Chie / 橋本　知依" userId="d974ff01-1f92-419a-ba7c-6fd3fb8463af" providerId="ADAL" clId="{00A04E7A-22D5-450F-9386-95803F53B60F}" dt="2024-01-30T05:14:54.570" v="181"/>
          <ac:picMkLst>
            <pc:docMk/>
            <pc:sldMk cId="736235912" sldId="342"/>
            <ac:picMk id="13" creationId="{B54F456B-F75D-12BC-F371-ED591FE0079A}"/>
          </ac:picMkLst>
        </pc:picChg>
      </pc:sldChg>
      <pc:sldChg chg="addSp delSp modSp add mod">
        <pc:chgData name="Hashimoto, Chie / 橋本　知依" userId="d974ff01-1f92-419a-ba7c-6fd3fb8463af" providerId="ADAL" clId="{00A04E7A-22D5-450F-9386-95803F53B60F}" dt="2024-01-30T05:21:14.623" v="300" actId="20577"/>
        <pc:sldMkLst>
          <pc:docMk/>
          <pc:sldMk cId="1377580236" sldId="343"/>
        </pc:sldMkLst>
        <pc:spChg chg="add mod">
          <ac:chgData name="Hashimoto, Chie / 橋本　知依" userId="d974ff01-1f92-419a-ba7c-6fd3fb8463af" providerId="ADAL" clId="{00A04E7A-22D5-450F-9386-95803F53B60F}" dt="2024-01-30T05:20:43.387" v="276" actId="14100"/>
          <ac:spMkLst>
            <pc:docMk/>
            <pc:sldMk cId="1377580236" sldId="343"/>
            <ac:spMk id="5" creationId="{58901266-2F02-7CE4-D2C0-E310FBC5861E}"/>
          </ac:spMkLst>
        </pc:spChg>
        <pc:graphicFrameChg chg="add del mod modGraphic">
          <ac:chgData name="Hashimoto, Chie / 橋本　知依" userId="d974ff01-1f92-419a-ba7c-6fd3fb8463af" providerId="ADAL" clId="{00A04E7A-22D5-450F-9386-95803F53B60F}" dt="2024-01-30T05:21:14.623" v="300" actId="20577"/>
          <ac:graphicFrameMkLst>
            <pc:docMk/>
            <pc:sldMk cId="1377580236" sldId="343"/>
            <ac:graphicFrameMk id="8" creationId="{07219AAD-97A6-3628-5ADC-E4FDDF648FDB}"/>
          </ac:graphicFrameMkLst>
        </pc:graphicFrameChg>
        <pc:picChg chg="del">
          <ac:chgData name="Hashimoto, Chie / 橋本　知依" userId="d974ff01-1f92-419a-ba7c-6fd3fb8463af" providerId="ADAL" clId="{00A04E7A-22D5-450F-9386-95803F53B60F}" dt="2024-01-30T05:18:27.127" v="243" actId="478"/>
          <ac:picMkLst>
            <pc:docMk/>
            <pc:sldMk cId="1377580236" sldId="343"/>
            <ac:picMk id="2" creationId="{F1AD84C3-B412-1FD3-D1DF-0DA77812D8EF}"/>
          </ac:picMkLst>
        </pc:picChg>
        <pc:picChg chg="add mod">
          <ac:chgData name="Hashimoto, Chie / 橋本　知依" userId="d974ff01-1f92-419a-ba7c-6fd3fb8463af" providerId="ADAL" clId="{00A04E7A-22D5-450F-9386-95803F53B60F}" dt="2024-01-30T05:20:38.092" v="274" actId="1076"/>
          <ac:picMkLst>
            <pc:docMk/>
            <pc:sldMk cId="1377580236" sldId="343"/>
            <ac:picMk id="4" creationId="{EEE96ADC-BF34-B50B-5B34-65370CDE4DAB}"/>
          </ac:picMkLst>
        </pc:picChg>
        <pc:picChg chg="del">
          <ac:chgData name="Hashimoto, Chie / 橋本　知依" userId="d974ff01-1f92-419a-ba7c-6fd3fb8463af" providerId="ADAL" clId="{00A04E7A-22D5-450F-9386-95803F53B60F}" dt="2024-01-30T05:18:27.491" v="244" actId="478"/>
          <ac:picMkLst>
            <pc:docMk/>
            <pc:sldMk cId="1377580236" sldId="343"/>
            <ac:picMk id="10" creationId="{249EEFC6-0576-9358-DDCF-17F05CD227EA}"/>
          </ac:picMkLst>
        </pc:picChg>
      </pc:sldChg>
    </pc:docChg>
  </pc:docChgLst>
  <pc:docChgLst>
    <pc:chgData name="Hashimoto, Chie / 橋本　知依" userId="d974ff01-1f92-419a-ba7c-6fd3fb8463af" providerId="ADAL" clId="{03C4F03E-0846-4D2C-8C5A-99F7FFB6FD79}"/>
    <pc:docChg chg="undo custSel addSld delSld modSld">
      <pc:chgData name="Hashimoto, Chie / 橋本　知依" userId="d974ff01-1f92-419a-ba7c-6fd3fb8463af" providerId="ADAL" clId="{03C4F03E-0846-4D2C-8C5A-99F7FFB6FD79}" dt="2024-04-30T01:22:06.506" v="232" actId="5793"/>
      <pc:docMkLst>
        <pc:docMk/>
      </pc:docMkLst>
      <pc:sldChg chg="modSp mod">
        <pc:chgData name="Hashimoto, Chie / 橋本　知依" userId="d974ff01-1f92-419a-ba7c-6fd3fb8463af" providerId="ADAL" clId="{03C4F03E-0846-4D2C-8C5A-99F7FFB6FD79}" dt="2024-04-30T00:58:14.780" v="4" actId="20577"/>
        <pc:sldMkLst>
          <pc:docMk/>
          <pc:sldMk cId="3840699567" sldId="303"/>
        </pc:sldMkLst>
        <pc:spChg chg="mod">
          <ac:chgData name="Hashimoto, Chie / 橋本　知依" userId="d974ff01-1f92-419a-ba7c-6fd3fb8463af" providerId="ADAL" clId="{03C4F03E-0846-4D2C-8C5A-99F7FFB6FD79}" dt="2024-04-30T00:58:14.780" v="4" actId="20577"/>
          <ac:spMkLst>
            <pc:docMk/>
            <pc:sldMk cId="3840699567" sldId="303"/>
            <ac:spMk id="3" creationId="{530A82E1-8E0D-434A-9DF4-7C2ABD1A07A1}"/>
          </ac:spMkLst>
        </pc:spChg>
      </pc:sldChg>
      <pc:sldChg chg="addSp delSp modSp mod">
        <pc:chgData name="Hashimoto, Chie / 橋本　知依" userId="d974ff01-1f92-419a-ba7c-6fd3fb8463af" providerId="ADAL" clId="{03C4F03E-0846-4D2C-8C5A-99F7FFB6FD79}" dt="2024-04-30T01:17:00.043" v="201" actId="2165"/>
        <pc:sldMkLst>
          <pc:docMk/>
          <pc:sldMk cId="509033882" sldId="305"/>
        </pc:sldMkLst>
        <pc:spChg chg="mod">
          <ac:chgData name="Hashimoto, Chie / 橋本　知依" userId="d974ff01-1f92-419a-ba7c-6fd3fb8463af" providerId="ADAL" clId="{03C4F03E-0846-4D2C-8C5A-99F7FFB6FD79}" dt="2024-04-30T00:58:19.807" v="7" actId="20577"/>
          <ac:spMkLst>
            <pc:docMk/>
            <pc:sldMk cId="509033882" sldId="305"/>
            <ac:spMk id="6" creationId="{531B4B9D-12EA-4BC5-4859-8E23CDDB1A22}"/>
          </ac:spMkLst>
        </pc:spChg>
        <pc:grpChg chg="del">
          <ac:chgData name="Hashimoto, Chie / 橋本　知依" userId="d974ff01-1f92-419a-ba7c-6fd3fb8463af" providerId="ADAL" clId="{03C4F03E-0846-4D2C-8C5A-99F7FFB6FD79}" dt="2024-04-30T00:58:25.929" v="8" actId="478"/>
          <ac:grpSpMkLst>
            <pc:docMk/>
            <pc:sldMk cId="509033882" sldId="305"/>
            <ac:grpSpMk id="23" creationId="{2E4CA916-0FC0-11FE-4FCA-50BCBF21DEFF}"/>
          </ac:grpSpMkLst>
        </pc:grpChg>
        <pc:graphicFrameChg chg="add mod modGraphic">
          <ac:chgData name="Hashimoto, Chie / 橋本　知依" userId="d974ff01-1f92-419a-ba7c-6fd3fb8463af" providerId="ADAL" clId="{03C4F03E-0846-4D2C-8C5A-99F7FFB6FD79}" dt="2024-04-30T01:17:00.043" v="201" actId="2165"/>
          <ac:graphicFrameMkLst>
            <pc:docMk/>
            <pc:sldMk cId="509033882" sldId="305"/>
            <ac:graphicFrameMk id="4" creationId="{4811F8C4-D005-AFA3-8A21-5AA2321C5800}"/>
          </ac:graphicFrameMkLst>
        </pc:graphicFrameChg>
        <pc:graphicFrameChg chg="del">
          <ac:chgData name="Hashimoto, Chie / 橋本　知依" userId="d974ff01-1f92-419a-ba7c-6fd3fb8463af" providerId="ADAL" clId="{03C4F03E-0846-4D2C-8C5A-99F7FFB6FD79}" dt="2024-04-30T00:58:25.929" v="8" actId="478"/>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03C4F03E-0846-4D2C-8C5A-99F7FFB6FD79}" dt="2024-04-30T00:58:25.929" v="8" actId="478"/>
          <ac:picMkLst>
            <pc:docMk/>
            <pc:sldMk cId="509033882" sldId="305"/>
            <ac:picMk id="33" creationId="{2A961556-D1B1-5A8F-B4E3-A5396EAED7EA}"/>
          </ac:picMkLst>
        </pc:picChg>
        <pc:picChg chg="del">
          <ac:chgData name="Hashimoto, Chie / 橋本　知依" userId="d974ff01-1f92-419a-ba7c-6fd3fb8463af" providerId="ADAL" clId="{03C4F03E-0846-4D2C-8C5A-99F7FFB6FD79}" dt="2024-04-30T00:58:25.929" v="8" actId="478"/>
          <ac:picMkLst>
            <pc:docMk/>
            <pc:sldMk cId="509033882" sldId="305"/>
            <ac:picMk id="35" creationId="{E469DCCD-015A-8B22-827B-F0EB4BC09F62}"/>
          </ac:picMkLst>
        </pc:picChg>
        <pc:cxnChg chg="mod">
          <ac:chgData name="Hashimoto, Chie / 橋本　知依" userId="d974ff01-1f92-419a-ba7c-6fd3fb8463af" providerId="ADAL" clId="{03C4F03E-0846-4D2C-8C5A-99F7FFB6FD79}" dt="2024-04-30T00:58:25.929" v="8" actId="478"/>
          <ac:cxnSpMkLst>
            <pc:docMk/>
            <pc:sldMk cId="509033882" sldId="305"/>
            <ac:cxnSpMk id="13" creationId="{B83EA792-81B6-4F87-0F7F-BD830ACD1213}"/>
          </ac:cxnSpMkLst>
        </pc:cxnChg>
        <pc:cxnChg chg="mod">
          <ac:chgData name="Hashimoto, Chie / 橋本　知依" userId="d974ff01-1f92-419a-ba7c-6fd3fb8463af" providerId="ADAL" clId="{03C4F03E-0846-4D2C-8C5A-99F7FFB6FD79}" dt="2024-04-30T00:58:25.929" v="8" actId="478"/>
          <ac:cxnSpMkLst>
            <pc:docMk/>
            <pc:sldMk cId="509033882" sldId="305"/>
            <ac:cxnSpMk id="21" creationId="{0D9F80C8-4E8D-77F4-DAC3-D00A12CF993E}"/>
          </ac:cxnSpMkLst>
        </pc:cxnChg>
        <pc:cxnChg chg="mod">
          <ac:chgData name="Hashimoto, Chie / 橋本　知依" userId="d974ff01-1f92-419a-ba7c-6fd3fb8463af" providerId="ADAL" clId="{03C4F03E-0846-4D2C-8C5A-99F7FFB6FD79}" dt="2024-04-30T00:58:25.929" v="8" actId="478"/>
          <ac:cxnSpMkLst>
            <pc:docMk/>
            <pc:sldMk cId="509033882" sldId="305"/>
            <ac:cxnSpMk id="22" creationId="{B9BEDB55-F3C0-C135-D5B6-DA53E5AD1F0C}"/>
          </ac:cxnSpMkLst>
        </pc:cxnChg>
      </pc:sldChg>
      <pc:sldChg chg="del">
        <pc:chgData name="Hashimoto, Chie / 橋本　知依" userId="d974ff01-1f92-419a-ba7c-6fd3fb8463af" providerId="ADAL" clId="{03C4F03E-0846-4D2C-8C5A-99F7FFB6FD79}" dt="2024-04-30T00:58:47.466" v="14" actId="47"/>
        <pc:sldMkLst>
          <pc:docMk/>
          <pc:sldMk cId="546968355" sldId="339"/>
        </pc:sldMkLst>
      </pc:sldChg>
      <pc:sldChg chg="del">
        <pc:chgData name="Hashimoto, Chie / 橋本　知依" userId="d974ff01-1f92-419a-ba7c-6fd3fb8463af" providerId="ADAL" clId="{03C4F03E-0846-4D2C-8C5A-99F7FFB6FD79}" dt="2024-04-30T00:58:47.466" v="14" actId="47"/>
        <pc:sldMkLst>
          <pc:docMk/>
          <pc:sldMk cId="736235912" sldId="342"/>
        </pc:sldMkLst>
      </pc:sldChg>
      <pc:sldChg chg="del">
        <pc:chgData name="Hashimoto, Chie / 橋本　知依" userId="d974ff01-1f92-419a-ba7c-6fd3fb8463af" providerId="ADAL" clId="{03C4F03E-0846-4D2C-8C5A-99F7FFB6FD79}" dt="2024-04-30T00:58:47.466" v="14" actId="47"/>
        <pc:sldMkLst>
          <pc:docMk/>
          <pc:sldMk cId="1377580236" sldId="343"/>
        </pc:sldMkLst>
      </pc:sldChg>
      <pc:sldChg chg="del">
        <pc:chgData name="Hashimoto, Chie / 橋本　知依" userId="d974ff01-1f92-419a-ba7c-6fd3fb8463af" providerId="ADAL" clId="{03C4F03E-0846-4D2C-8C5A-99F7FFB6FD79}" dt="2024-04-30T00:58:47.466" v="14" actId="47"/>
        <pc:sldMkLst>
          <pc:docMk/>
          <pc:sldMk cId="154502441" sldId="344"/>
        </pc:sldMkLst>
      </pc:sldChg>
      <pc:sldChg chg="del">
        <pc:chgData name="Hashimoto, Chie / 橋本　知依" userId="d974ff01-1f92-419a-ba7c-6fd3fb8463af" providerId="ADAL" clId="{03C4F03E-0846-4D2C-8C5A-99F7FFB6FD79}" dt="2024-04-30T00:58:47.466" v="14" actId="47"/>
        <pc:sldMkLst>
          <pc:docMk/>
          <pc:sldMk cId="3302686012" sldId="345"/>
        </pc:sldMkLst>
      </pc:sldChg>
      <pc:sldChg chg="del">
        <pc:chgData name="Hashimoto, Chie / 橋本　知依" userId="d974ff01-1f92-419a-ba7c-6fd3fb8463af" providerId="ADAL" clId="{03C4F03E-0846-4D2C-8C5A-99F7FFB6FD79}" dt="2024-04-30T00:58:29.051" v="9" actId="47"/>
        <pc:sldMkLst>
          <pc:docMk/>
          <pc:sldMk cId="338435638" sldId="346"/>
        </pc:sldMkLst>
      </pc:sldChg>
      <pc:sldChg chg="del">
        <pc:chgData name="Hashimoto, Chie / 橋本　知依" userId="d974ff01-1f92-419a-ba7c-6fd3fb8463af" providerId="ADAL" clId="{03C4F03E-0846-4D2C-8C5A-99F7FFB6FD79}" dt="2024-04-30T00:58:29.688" v="10" actId="47"/>
        <pc:sldMkLst>
          <pc:docMk/>
          <pc:sldMk cId="3615076647" sldId="347"/>
        </pc:sldMkLst>
      </pc:sldChg>
      <pc:sldChg chg="del">
        <pc:chgData name="Hashimoto, Chie / 橋本　知依" userId="d974ff01-1f92-419a-ba7c-6fd3fb8463af" providerId="ADAL" clId="{03C4F03E-0846-4D2C-8C5A-99F7FFB6FD79}" dt="2024-04-30T00:58:30.797" v="11" actId="47"/>
        <pc:sldMkLst>
          <pc:docMk/>
          <pc:sldMk cId="2695599913" sldId="348"/>
        </pc:sldMkLst>
      </pc:sldChg>
      <pc:sldChg chg="modSp add mod">
        <pc:chgData name="Hashimoto, Chie / 橋本　知依" userId="d974ff01-1f92-419a-ba7c-6fd3fb8463af" providerId="ADAL" clId="{03C4F03E-0846-4D2C-8C5A-99F7FFB6FD79}" dt="2024-04-30T01:11:47.805" v="143"/>
        <pc:sldMkLst>
          <pc:docMk/>
          <pc:sldMk cId="3496376620" sldId="348"/>
        </pc:sldMkLst>
        <pc:spChg chg="mod">
          <ac:chgData name="Hashimoto, Chie / 橋本　知依" userId="d974ff01-1f92-419a-ba7c-6fd3fb8463af" providerId="ADAL" clId="{03C4F03E-0846-4D2C-8C5A-99F7FFB6FD79}" dt="2024-04-30T01:11:47.805" v="143"/>
          <ac:spMkLst>
            <pc:docMk/>
            <pc:sldMk cId="3496376620" sldId="348"/>
            <ac:spMk id="6" creationId="{635E94E0-ED05-73B1-6C26-FD93A57B3A14}"/>
          </ac:spMkLst>
        </pc:spChg>
        <pc:spChg chg="mod">
          <ac:chgData name="Hashimoto, Chie / 橋本　知依" userId="d974ff01-1f92-419a-ba7c-6fd3fb8463af" providerId="ADAL" clId="{03C4F03E-0846-4D2C-8C5A-99F7FFB6FD79}" dt="2024-04-30T01:10:05.186" v="133"/>
          <ac:spMkLst>
            <pc:docMk/>
            <pc:sldMk cId="3496376620" sldId="348"/>
            <ac:spMk id="18" creationId="{10ABA0CB-9E5A-A999-239D-19CF1073C29C}"/>
          </ac:spMkLst>
        </pc:spChg>
        <pc:spChg chg="mod">
          <ac:chgData name="Hashimoto, Chie / 橋本　知依" userId="d974ff01-1f92-419a-ba7c-6fd3fb8463af" providerId="ADAL" clId="{03C4F03E-0846-4D2C-8C5A-99F7FFB6FD79}" dt="2024-04-30T01:11:31.744" v="141"/>
          <ac:spMkLst>
            <pc:docMk/>
            <pc:sldMk cId="3496376620" sldId="348"/>
            <ac:spMk id="22" creationId="{B6DD97B2-90AA-74C1-43EB-829EAD043D46}"/>
          </ac:spMkLst>
        </pc:spChg>
        <pc:graphicFrameChg chg="mod modGraphic">
          <ac:chgData name="Hashimoto, Chie / 橋本　知依" userId="d974ff01-1f92-419a-ba7c-6fd3fb8463af" providerId="ADAL" clId="{03C4F03E-0846-4D2C-8C5A-99F7FFB6FD79}" dt="2024-04-30T01:11:15.905" v="137"/>
          <ac:graphicFrameMkLst>
            <pc:docMk/>
            <pc:sldMk cId="3496376620" sldId="348"/>
            <ac:graphicFrameMk id="8" creationId="{07219AAD-97A6-3628-5ADC-E4FDDF648FDB}"/>
          </ac:graphicFrameMkLst>
        </pc:graphicFrameChg>
      </pc:sldChg>
      <pc:sldChg chg="del">
        <pc:chgData name="Hashimoto, Chie / 橋本　知依" userId="d974ff01-1f92-419a-ba7c-6fd3fb8463af" providerId="ADAL" clId="{03C4F03E-0846-4D2C-8C5A-99F7FFB6FD79}" dt="2024-04-30T00:58:32.823" v="12" actId="47"/>
        <pc:sldMkLst>
          <pc:docMk/>
          <pc:sldMk cId="865321650" sldId="349"/>
        </pc:sldMkLst>
      </pc:sldChg>
      <pc:sldChg chg="del">
        <pc:chgData name="Hashimoto, Chie / 橋本　知依" userId="d974ff01-1f92-419a-ba7c-6fd3fb8463af" providerId="ADAL" clId="{03C4F03E-0846-4D2C-8C5A-99F7FFB6FD79}" dt="2024-04-30T00:58:36.293" v="13" actId="47"/>
        <pc:sldMkLst>
          <pc:docMk/>
          <pc:sldMk cId="2136009459" sldId="350"/>
        </pc:sldMkLst>
      </pc:sldChg>
      <pc:sldChg chg="addSp delSp modSp mod">
        <pc:chgData name="Hashimoto, Chie / 橋本　知依" userId="d974ff01-1f92-419a-ba7c-6fd3fb8463af" providerId="ADAL" clId="{03C4F03E-0846-4D2C-8C5A-99F7FFB6FD79}" dt="2024-04-30T01:09:08.965" v="123" actId="14100"/>
        <pc:sldMkLst>
          <pc:docMk/>
          <pc:sldMk cId="4019641770" sldId="351"/>
        </pc:sldMkLst>
        <pc:spChg chg="add mod">
          <ac:chgData name="Hashimoto, Chie / 橋本　知依" userId="d974ff01-1f92-419a-ba7c-6fd3fb8463af" providerId="ADAL" clId="{03C4F03E-0846-4D2C-8C5A-99F7FFB6FD79}" dt="2024-04-30T01:09:01.827" v="120" actId="14100"/>
          <ac:spMkLst>
            <pc:docMk/>
            <pc:sldMk cId="4019641770" sldId="351"/>
            <ac:spMk id="10" creationId="{4EE32F20-61E1-3238-45F0-CF3A3F91C99D}"/>
          </ac:spMkLst>
        </pc:spChg>
        <pc:spChg chg="add mod">
          <ac:chgData name="Hashimoto, Chie / 橋本　知依" userId="d974ff01-1f92-419a-ba7c-6fd3fb8463af" providerId="ADAL" clId="{03C4F03E-0846-4D2C-8C5A-99F7FFB6FD79}" dt="2024-04-30T01:09:08.965" v="123" actId="14100"/>
          <ac:spMkLst>
            <pc:docMk/>
            <pc:sldMk cId="4019641770" sldId="351"/>
            <ac:spMk id="11" creationId="{4B902C78-11B3-CBE0-137C-CF9B4532CC28}"/>
          </ac:spMkLst>
        </pc:spChg>
        <pc:spChg chg="del">
          <ac:chgData name="Hashimoto, Chie / 橋本　知依" userId="d974ff01-1f92-419a-ba7c-6fd3fb8463af" providerId="ADAL" clId="{03C4F03E-0846-4D2C-8C5A-99F7FFB6FD79}" dt="2024-04-30T01:00:01.065" v="33" actId="21"/>
          <ac:spMkLst>
            <pc:docMk/>
            <pc:sldMk cId="4019641770" sldId="351"/>
            <ac:spMk id="13" creationId="{FD26F3E8-AA76-36CB-18C3-004A9CDDCDA0}"/>
          </ac:spMkLst>
        </pc:spChg>
        <pc:grpChg chg="del">
          <ac:chgData name="Hashimoto, Chie / 橋本　知依" userId="d974ff01-1f92-419a-ba7c-6fd3fb8463af" providerId="ADAL" clId="{03C4F03E-0846-4D2C-8C5A-99F7FFB6FD79}" dt="2024-04-30T01:00:01.065" v="33" actId="21"/>
          <ac:grpSpMkLst>
            <pc:docMk/>
            <pc:sldMk cId="4019641770" sldId="351"/>
            <ac:grpSpMk id="9" creationId="{4DCE8DD0-3E02-E4B1-1CAD-CC6F267B8DD4}"/>
          </ac:grpSpMkLst>
        </pc:grpChg>
        <pc:graphicFrameChg chg="mod modGraphic">
          <ac:chgData name="Hashimoto, Chie / 橋本　知依" userId="d974ff01-1f92-419a-ba7c-6fd3fb8463af" providerId="ADAL" clId="{03C4F03E-0846-4D2C-8C5A-99F7FFB6FD79}" dt="2024-04-30T01:08:00.512" v="108"/>
          <ac:graphicFrameMkLst>
            <pc:docMk/>
            <pc:sldMk cId="4019641770" sldId="351"/>
            <ac:graphicFrameMk id="8" creationId="{07219AAD-97A6-3628-5ADC-E4FDDF648FDB}"/>
          </ac:graphicFrameMkLst>
        </pc:graphicFrameChg>
        <pc:picChg chg="add mod">
          <ac:chgData name="Hashimoto, Chie / 橋本　知依" userId="d974ff01-1f92-419a-ba7c-6fd3fb8463af" providerId="ADAL" clId="{03C4F03E-0846-4D2C-8C5A-99F7FFB6FD79}" dt="2024-04-30T01:08:53.644" v="117" actId="14100"/>
          <ac:picMkLst>
            <pc:docMk/>
            <pc:sldMk cId="4019641770" sldId="351"/>
            <ac:picMk id="5" creationId="{E5EBA1D3-EDB2-C70F-A74C-422B9E4C173C}"/>
          </ac:picMkLst>
        </pc:picChg>
      </pc:sldChg>
      <pc:sldChg chg="addSp delSp modSp mod">
        <pc:chgData name="Hashimoto, Chie / 橋本　知依" userId="d974ff01-1f92-419a-ba7c-6fd3fb8463af" providerId="ADAL" clId="{03C4F03E-0846-4D2C-8C5A-99F7FFB6FD79}" dt="2024-04-30T01:18:13.493" v="222" actId="14734"/>
        <pc:sldMkLst>
          <pc:docMk/>
          <pc:sldMk cId="2738866523" sldId="352"/>
        </pc:sldMkLst>
        <pc:spChg chg="mod">
          <ac:chgData name="Hashimoto, Chie / 橋本　知依" userId="d974ff01-1f92-419a-ba7c-6fd3fb8463af" providerId="ADAL" clId="{03C4F03E-0846-4D2C-8C5A-99F7FFB6FD79}" dt="2024-04-30T01:17:53.836" v="216" actId="164"/>
          <ac:spMkLst>
            <pc:docMk/>
            <pc:sldMk cId="2738866523" sldId="352"/>
            <ac:spMk id="9" creationId="{FFA5E1AB-3D11-064F-D1E9-DA2D4D6F50F4}"/>
          </ac:spMkLst>
        </pc:spChg>
        <pc:spChg chg="mod">
          <ac:chgData name="Hashimoto, Chie / 橋本　知依" userId="d974ff01-1f92-419a-ba7c-6fd3fb8463af" providerId="ADAL" clId="{03C4F03E-0846-4D2C-8C5A-99F7FFB6FD79}" dt="2024-04-30T01:17:53.836" v="216" actId="164"/>
          <ac:spMkLst>
            <pc:docMk/>
            <pc:sldMk cId="2738866523" sldId="352"/>
            <ac:spMk id="10" creationId="{6ECE938A-0766-66A9-1E54-2CEF08A09955}"/>
          </ac:spMkLst>
        </pc:spChg>
        <pc:spChg chg="mod">
          <ac:chgData name="Hashimoto, Chie / 橋本　知依" userId="d974ff01-1f92-419a-ba7c-6fd3fb8463af" providerId="ADAL" clId="{03C4F03E-0846-4D2C-8C5A-99F7FFB6FD79}" dt="2024-04-30T01:17:53.836" v="216" actId="164"/>
          <ac:spMkLst>
            <pc:docMk/>
            <pc:sldMk cId="2738866523" sldId="352"/>
            <ac:spMk id="11" creationId="{135E6EF0-F068-9537-1AD0-2CAC135C1F22}"/>
          </ac:spMkLst>
        </pc:spChg>
        <pc:spChg chg="mod">
          <ac:chgData name="Hashimoto, Chie / 橋本　知依" userId="d974ff01-1f92-419a-ba7c-6fd3fb8463af" providerId="ADAL" clId="{03C4F03E-0846-4D2C-8C5A-99F7FFB6FD79}" dt="2024-04-30T01:17:53.836" v="216" actId="164"/>
          <ac:spMkLst>
            <pc:docMk/>
            <pc:sldMk cId="2738866523" sldId="352"/>
            <ac:spMk id="12" creationId="{F746B6C9-B986-63BA-2E0B-EB8CD726E69D}"/>
          </ac:spMkLst>
        </pc:spChg>
        <pc:spChg chg="mod">
          <ac:chgData name="Hashimoto, Chie / 橋本　知依" userId="d974ff01-1f92-419a-ba7c-6fd3fb8463af" providerId="ADAL" clId="{03C4F03E-0846-4D2C-8C5A-99F7FFB6FD79}" dt="2024-04-30T01:17:53.836" v="216" actId="164"/>
          <ac:spMkLst>
            <pc:docMk/>
            <pc:sldMk cId="2738866523" sldId="352"/>
            <ac:spMk id="13" creationId="{C5764E54-FE74-4D59-2A78-AF43667ABDC3}"/>
          </ac:spMkLst>
        </pc:spChg>
        <pc:spChg chg="mod">
          <ac:chgData name="Hashimoto, Chie / 橋本　知依" userId="d974ff01-1f92-419a-ba7c-6fd3fb8463af" providerId="ADAL" clId="{03C4F03E-0846-4D2C-8C5A-99F7FFB6FD79}" dt="2024-04-30T01:17:21.973" v="203" actId="1076"/>
          <ac:spMkLst>
            <pc:docMk/>
            <pc:sldMk cId="2738866523" sldId="352"/>
            <ac:spMk id="14" creationId="{7C874C93-2666-6D52-0820-170678106CFF}"/>
          </ac:spMkLst>
        </pc:spChg>
        <pc:grpChg chg="add mod">
          <ac:chgData name="Hashimoto, Chie / 橋本　知依" userId="d974ff01-1f92-419a-ba7c-6fd3fb8463af" providerId="ADAL" clId="{03C4F03E-0846-4D2C-8C5A-99F7FFB6FD79}" dt="2024-04-30T01:17:58.574" v="217" actId="1076"/>
          <ac:grpSpMkLst>
            <pc:docMk/>
            <pc:sldMk cId="2738866523" sldId="352"/>
            <ac:grpSpMk id="15" creationId="{81360987-2AC6-52F6-40D7-5ABEBFCEE358}"/>
          </ac:grpSpMkLst>
        </pc:grpChg>
        <pc:graphicFrameChg chg="mod modGraphic">
          <ac:chgData name="Hashimoto, Chie / 橋本　知依" userId="d974ff01-1f92-419a-ba7c-6fd3fb8463af" providerId="ADAL" clId="{03C4F03E-0846-4D2C-8C5A-99F7FFB6FD79}" dt="2024-04-30T01:18:13.493" v="222" actId="14734"/>
          <ac:graphicFrameMkLst>
            <pc:docMk/>
            <pc:sldMk cId="2738866523" sldId="352"/>
            <ac:graphicFrameMk id="8" creationId="{07219AAD-97A6-3628-5ADC-E4FDDF648FDB}"/>
          </ac:graphicFrameMkLst>
        </pc:graphicFrameChg>
        <pc:picChg chg="mod">
          <ac:chgData name="Hashimoto, Chie / 橋本　知依" userId="d974ff01-1f92-419a-ba7c-6fd3fb8463af" providerId="ADAL" clId="{03C4F03E-0846-4D2C-8C5A-99F7FFB6FD79}" dt="2024-04-30T01:17:53.836" v="216" actId="164"/>
          <ac:picMkLst>
            <pc:docMk/>
            <pc:sldMk cId="2738866523" sldId="352"/>
            <ac:picMk id="3" creationId="{8018F944-9C14-C478-F6E5-2EA45A0640DE}"/>
          </ac:picMkLst>
        </pc:picChg>
        <pc:picChg chg="add mod">
          <ac:chgData name="Hashimoto, Chie / 橋本　知依" userId="d974ff01-1f92-419a-ba7c-6fd3fb8463af" providerId="ADAL" clId="{03C4F03E-0846-4D2C-8C5A-99F7FFB6FD79}" dt="2024-04-30T01:17:24.915" v="204" actId="14100"/>
          <ac:picMkLst>
            <pc:docMk/>
            <pc:sldMk cId="2738866523" sldId="352"/>
            <ac:picMk id="4" creationId="{418B6125-98BD-20AB-5FDF-9EEA05A4308C}"/>
          </ac:picMkLst>
        </pc:picChg>
        <pc:picChg chg="mod">
          <ac:chgData name="Hashimoto, Chie / 橋本　知依" userId="d974ff01-1f92-419a-ba7c-6fd3fb8463af" providerId="ADAL" clId="{03C4F03E-0846-4D2C-8C5A-99F7FFB6FD79}" dt="2024-04-30T01:17:53.836" v="216" actId="164"/>
          <ac:picMkLst>
            <pc:docMk/>
            <pc:sldMk cId="2738866523" sldId="352"/>
            <ac:picMk id="5" creationId="{4226984B-BCBE-09C5-9DC9-3101FCEF835F}"/>
          </ac:picMkLst>
        </pc:picChg>
        <pc:picChg chg="mod">
          <ac:chgData name="Hashimoto, Chie / 橋本　知依" userId="d974ff01-1f92-419a-ba7c-6fd3fb8463af" providerId="ADAL" clId="{03C4F03E-0846-4D2C-8C5A-99F7FFB6FD79}" dt="2024-04-30T01:17:53.836" v="216" actId="164"/>
          <ac:picMkLst>
            <pc:docMk/>
            <pc:sldMk cId="2738866523" sldId="352"/>
            <ac:picMk id="7" creationId="{C292F743-6FF2-8F15-CED2-A2227520D703}"/>
          </ac:picMkLst>
        </pc:picChg>
        <pc:picChg chg="del">
          <ac:chgData name="Hashimoto, Chie / 橋本　知依" userId="d974ff01-1f92-419a-ba7c-6fd3fb8463af" providerId="ADAL" clId="{03C4F03E-0846-4D2C-8C5A-99F7FFB6FD79}" dt="2024-04-30T00:58:57.726" v="15" actId="478"/>
          <ac:picMkLst>
            <pc:docMk/>
            <pc:sldMk cId="2738866523" sldId="352"/>
            <ac:picMk id="16" creationId="{3963BC4E-A424-3EC6-9781-5778A047A43B}"/>
          </ac:picMkLst>
        </pc:picChg>
      </pc:sldChg>
      <pc:sldChg chg="delSp modSp add mod">
        <pc:chgData name="Hashimoto, Chie / 橋本　知依" userId="d974ff01-1f92-419a-ba7c-6fd3fb8463af" providerId="ADAL" clId="{03C4F03E-0846-4D2C-8C5A-99F7FFB6FD79}" dt="2024-04-30T01:11:49.562" v="144"/>
        <pc:sldMkLst>
          <pc:docMk/>
          <pc:sldMk cId="2617213752" sldId="2146847928"/>
        </pc:sldMkLst>
        <pc:spChg chg="mod">
          <ac:chgData name="Hashimoto, Chie / 橋本　知依" userId="d974ff01-1f92-419a-ba7c-6fd3fb8463af" providerId="ADAL" clId="{03C4F03E-0846-4D2C-8C5A-99F7FFB6FD79}" dt="2024-04-30T01:11:49.562" v="144"/>
          <ac:spMkLst>
            <pc:docMk/>
            <pc:sldMk cId="2617213752" sldId="2146847928"/>
            <ac:spMk id="6" creationId="{635E94E0-ED05-73B1-6C26-FD93A57B3A14}"/>
          </ac:spMkLst>
        </pc:spChg>
        <pc:graphicFrameChg chg="mod modGraphic">
          <ac:chgData name="Hashimoto, Chie / 橋本　知依" userId="d974ff01-1f92-419a-ba7c-6fd3fb8463af" providerId="ADAL" clId="{03C4F03E-0846-4D2C-8C5A-99F7FFB6FD79}" dt="2024-04-30T01:04:28.161" v="75" actId="242"/>
          <ac:graphicFrameMkLst>
            <pc:docMk/>
            <pc:sldMk cId="2617213752" sldId="2146847928"/>
            <ac:graphicFrameMk id="8" creationId="{07219AAD-97A6-3628-5ADC-E4FDDF648FDB}"/>
          </ac:graphicFrameMkLst>
        </pc:graphicFrameChg>
        <pc:picChg chg="del">
          <ac:chgData name="Hashimoto, Chie / 橋本　知依" userId="d974ff01-1f92-419a-ba7c-6fd3fb8463af" providerId="ADAL" clId="{03C4F03E-0846-4D2C-8C5A-99F7FFB6FD79}" dt="2024-04-30T01:04:05.186" v="72" actId="478"/>
          <ac:picMkLst>
            <pc:docMk/>
            <pc:sldMk cId="2617213752" sldId="2146847928"/>
            <ac:picMk id="7" creationId="{9E5912DE-1178-90DA-D848-D239EA60576C}"/>
          </ac:picMkLst>
        </pc:picChg>
      </pc:sldChg>
      <pc:sldChg chg="addSp delSp modSp add mod">
        <pc:chgData name="Hashimoto, Chie / 橋本　知依" userId="d974ff01-1f92-419a-ba7c-6fd3fb8463af" providerId="ADAL" clId="{03C4F03E-0846-4D2C-8C5A-99F7FFB6FD79}" dt="2024-04-30T01:11:45.842" v="142"/>
        <pc:sldMkLst>
          <pc:docMk/>
          <pc:sldMk cId="1021387405" sldId="2146847929"/>
        </pc:sldMkLst>
        <pc:spChg chg="mod">
          <ac:chgData name="Hashimoto, Chie / 橋本　知依" userId="d974ff01-1f92-419a-ba7c-6fd3fb8463af" providerId="ADAL" clId="{03C4F03E-0846-4D2C-8C5A-99F7FFB6FD79}" dt="2024-04-30T01:11:45.842" v="142"/>
          <ac:spMkLst>
            <pc:docMk/>
            <pc:sldMk cId="1021387405" sldId="2146847929"/>
            <ac:spMk id="6" creationId="{635E94E0-ED05-73B1-6C26-FD93A57B3A14}"/>
          </ac:spMkLst>
        </pc:spChg>
        <pc:spChg chg="mod">
          <ac:chgData name="Hashimoto, Chie / 橋本　知依" userId="d974ff01-1f92-419a-ba7c-6fd3fb8463af" providerId="ADAL" clId="{03C4F03E-0846-4D2C-8C5A-99F7FFB6FD79}" dt="2024-04-30T01:00:01.913" v="34"/>
          <ac:spMkLst>
            <pc:docMk/>
            <pc:sldMk cId="1021387405" sldId="2146847929"/>
            <ac:spMk id="7" creationId="{4B7B01CB-5AFE-07B7-1C6A-4E5A048772A9}"/>
          </ac:spMkLst>
        </pc:spChg>
        <pc:spChg chg="add mod">
          <ac:chgData name="Hashimoto, Chie / 橋本　知依" userId="d974ff01-1f92-419a-ba7c-6fd3fb8463af" providerId="ADAL" clId="{03C4F03E-0846-4D2C-8C5A-99F7FFB6FD79}" dt="2024-04-30T01:00:20.850" v="38" actId="1076"/>
          <ac:spMkLst>
            <pc:docMk/>
            <pc:sldMk cId="1021387405" sldId="2146847929"/>
            <ac:spMk id="13" creationId="{FD26F3E8-AA76-36CB-18C3-004A9CDDCDA0}"/>
          </ac:spMkLst>
        </pc:spChg>
        <pc:spChg chg="mod">
          <ac:chgData name="Hashimoto, Chie / 橋本　知依" userId="d974ff01-1f92-419a-ba7c-6fd3fb8463af" providerId="ADAL" clId="{03C4F03E-0846-4D2C-8C5A-99F7FFB6FD79}" dt="2024-04-30T01:06:32.835" v="84"/>
          <ac:spMkLst>
            <pc:docMk/>
            <pc:sldMk cId="1021387405" sldId="2146847929"/>
            <ac:spMk id="18" creationId="{3211CBBB-B099-B756-9CE5-48FDBDEE1E40}"/>
          </ac:spMkLst>
        </pc:spChg>
        <pc:spChg chg="mod">
          <ac:chgData name="Hashimoto, Chie / 橋本　知依" userId="d974ff01-1f92-419a-ba7c-6fd3fb8463af" providerId="ADAL" clId="{03C4F03E-0846-4D2C-8C5A-99F7FFB6FD79}" dt="2024-04-30T01:07:15.303" v="105" actId="1076"/>
          <ac:spMkLst>
            <pc:docMk/>
            <pc:sldMk cId="1021387405" sldId="2146847929"/>
            <ac:spMk id="25" creationId="{D218C078-64DD-469C-70B9-7A5D713AFE78}"/>
          </ac:spMkLst>
        </pc:spChg>
        <pc:spChg chg="del">
          <ac:chgData name="Hashimoto, Chie / 橋本　知依" userId="d974ff01-1f92-419a-ba7c-6fd3fb8463af" providerId="ADAL" clId="{03C4F03E-0846-4D2C-8C5A-99F7FFB6FD79}" dt="2024-04-30T00:59:37.857" v="23" actId="478"/>
          <ac:spMkLst>
            <pc:docMk/>
            <pc:sldMk cId="1021387405" sldId="2146847929"/>
            <ac:spMk id="29" creationId="{CF0E0906-A1A2-22C8-24A4-F234E3F00C6A}"/>
          </ac:spMkLst>
        </pc:spChg>
        <pc:grpChg chg="add mod">
          <ac:chgData name="Hashimoto, Chie / 橋本　知依" userId="d974ff01-1f92-419a-ba7c-6fd3fb8463af" providerId="ADAL" clId="{03C4F03E-0846-4D2C-8C5A-99F7FFB6FD79}" dt="2024-04-30T01:00:18.646" v="37" actId="1076"/>
          <ac:grpSpMkLst>
            <pc:docMk/>
            <pc:sldMk cId="1021387405" sldId="2146847929"/>
            <ac:grpSpMk id="9" creationId="{4DCE8DD0-3E02-E4B1-1CAD-CC6F267B8DD4}"/>
          </ac:grpSpMkLst>
        </pc:grpChg>
        <pc:grpChg chg="del">
          <ac:chgData name="Hashimoto, Chie / 橋本　知依" userId="d974ff01-1f92-419a-ba7c-6fd3fb8463af" providerId="ADAL" clId="{03C4F03E-0846-4D2C-8C5A-99F7FFB6FD79}" dt="2024-04-30T00:59:38.402" v="24" actId="478"/>
          <ac:grpSpMkLst>
            <pc:docMk/>
            <pc:sldMk cId="1021387405" sldId="2146847929"/>
            <ac:grpSpMk id="26" creationId="{6C80AE21-F7C0-059E-0F19-A83A818890D1}"/>
          </ac:grpSpMkLst>
        </pc:grpChg>
        <pc:graphicFrameChg chg="mod modGraphic">
          <ac:chgData name="Hashimoto, Chie / 橋本　知依" userId="d974ff01-1f92-419a-ba7c-6fd3fb8463af" providerId="ADAL" clId="{03C4F03E-0846-4D2C-8C5A-99F7FFB6FD79}" dt="2024-04-30T01:06:25.075" v="83"/>
          <ac:graphicFrameMkLst>
            <pc:docMk/>
            <pc:sldMk cId="1021387405" sldId="2146847929"/>
            <ac:graphicFrameMk id="8" creationId="{07219AAD-97A6-3628-5ADC-E4FDDF648FDB}"/>
          </ac:graphicFrameMkLst>
        </pc:graphicFrameChg>
        <pc:picChg chg="mod modCrop">
          <ac:chgData name="Hashimoto, Chie / 橋本　知依" userId="d974ff01-1f92-419a-ba7c-6fd3fb8463af" providerId="ADAL" clId="{03C4F03E-0846-4D2C-8C5A-99F7FFB6FD79}" dt="2024-04-30T01:00:15.700" v="36" actId="732"/>
          <ac:picMkLst>
            <pc:docMk/>
            <pc:sldMk cId="1021387405" sldId="2146847929"/>
            <ac:picMk id="4" creationId="{65005D76-DC9A-4C20-B154-1042B4E9DD41}"/>
          </ac:picMkLst>
        </pc:picChg>
      </pc:sldChg>
      <pc:sldChg chg="addSp delSp modSp add mod">
        <pc:chgData name="Hashimoto, Chie / 橋本　知依" userId="d974ff01-1f92-419a-ba7c-6fd3fb8463af" providerId="ADAL" clId="{03C4F03E-0846-4D2C-8C5A-99F7FFB6FD79}" dt="2024-04-30T01:22:06.506" v="232" actId="5793"/>
        <pc:sldMkLst>
          <pc:docMk/>
          <pc:sldMk cId="3843533359" sldId="2146847930"/>
        </pc:sldMkLst>
        <pc:spChg chg="add del">
          <ac:chgData name="Hashimoto, Chie / 橋本　知依" userId="d974ff01-1f92-419a-ba7c-6fd3fb8463af" providerId="ADAL" clId="{03C4F03E-0846-4D2C-8C5A-99F7FFB6FD79}" dt="2024-04-30T01:12:24.020" v="150" actId="478"/>
          <ac:spMkLst>
            <pc:docMk/>
            <pc:sldMk cId="3843533359" sldId="2146847930"/>
            <ac:spMk id="3" creationId="{1E400EDE-EE2F-4FB8-9778-A5A6D5083400}"/>
          </ac:spMkLst>
        </pc:spChg>
        <pc:spChg chg="del">
          <ac:chgData name="Hashimoto, Chie / 橋本　知依" userId="d974ff01-1f92-419a-ba7c-6fd3fb8463af" providerId="ADAL" clId="{03C4F03E-0846-4D2C-8C5A-99F7FFB6FD79}" dt="2024-04-30T01:12:24.020" v="150" actId="478"/>
          <ac:spMkLst>
            <pc:docMk/>
            <pc:sldMk cId="3843533359" sldId="2146847930"/>
            <ac:spMk id="6" creationId="{531B4B9D-12EA-4BC5-4859-8E23CDDB1A22}"/>
          </ac:spMkLst>
        </pc:spChg>
        <pc:graphicFrameChg chg="add del mod modGraphic">
          <ac:chgData name="Hashimoto, Chie / 橋本　知依" userId="d974ff01-1f92-419a-ba7c-6fd3fb8463af" providerId="ADAL" clId="{03C4F03E-0846-4D2C-8C5A-99F7FFB6FD79}" dt="2024-04-30T01:22:06.506" v="232" actId="5793"/>
          <ac:graphicFrameMkLst>
            <pc:docMk/>
            <pc:sldMk cId="3843533359" sldId="2146847930"/>
            <ac:graphicFrameMk id="4" creationId="{4811F8C4-D005-AFA3-8A21-5AA2321C5800}"/>
          </ac:graphicFrameMkLst>
        </pc:graphicFrameChg>
      </pc:sldChg>
    </pc:docChg>
  </pc:docChgLst>
  <pc:docChgLst>
    <pc:chgData name="Hashimoto, Chie / 橋本　知依" userId="d974ff01-1f92-419a-ba7c-6fd3fb8463af" providerId="ADAL" clId="{DEEA8B35-DD5F-4C9E-807B-9646C1AB897F}"/>
    <pc:docChg chg="undo custSel addSld delSld modSld sldOrd">
      <pc:chgData name="Hashimoto, Chie / 橋本　知依" userId="d974ff01-1f92-419a-ba7c-6fd3fb8463af" providerId="ADAL" clId="{DEEA8B35-DD5F-4C9E-807B-9646C1AB897F}" dt="2024-06-17T15:42:51.632" v="369" actId="404"/>
      <pc:docMkLst>
        <pc:docMk/>
      </pc:docMkLst>
      <pc:sldChg chg="modSp mod">
        <pc:chgData name="Hashimoto, Chie / 橋本　知依" userId="d974ff01-1f92-419a-ba7c-6fd3fb8463af" providerId="ADAL" clId="{DEEA8B35-DD5F-4C9E-807B-9646C1AB897F}" dt="2024-06-17T15:22:51.127" v="5" actId="20577"/>
        <pc:sldMkLst>
          <pc:docMk/>
          <pc:sldMk cId="3840699567" sldId="303"/>
        </pc:sldMkLst>
        <pc:spChg chg="mod">
          <ac:chgData name="Hashimoto, Chie / 橋本　知依" userId="d974ff01-1f92-419a-ba7c-6fd3fb8463af" providerId="ADAL" clId="{DEEA8B35-DD5F-4C9E-807B-9646C1AB897F}" dt="2024-06-17T15:22:51.127" v="5" actId="20577"/>
          <ac:spMkLst>
            <pc:docMk/>
            <pc:sldMk cId="3840699567" sldId="303"/>
            <ac:spMk id="3" creationId="{530A82E1-8E0D-434A-9DF4-7C2ABD1A07A1}"/>
          </ac:spMkLst>
        </pc:spChg>
      </pc:sldChg>
      <pc:sldChg chg="addSp delSp modSp mod">
        <pc:chgData name="Hashimoto, Chie / 橋本　知依" userId="d974ff01-1f92-419a-ba7c-6fd3fb8463af" providerId="ADAL" clId="{DEEA8B35-DD5F-4C9E-807B-9646C1AB897F}" dt="2024-06-17T15:42:51.632" v="369" actId="404"/>
        <pc:sldMkLst>
          <pc:docMk/>
          <pc:sldMk cId="509033882" sldId="305"/>
        </pc:sldMkLst>
        <pc:spChg chg="mod">
          <ac:chgData name="Hashimoto, Chie / 橋本　知依" userId="d974ff01-1f92-419a-ba7c-6fd3fb8463af" providerId="ADAL" clId="{DEEA8B35-DD5F-4C9E-807B-9646C1AB897F}" dt="2024-06-17T15:42:48.268" v="368" actId="404"/>
          <ac:spMkLst>
            <pc:docMk/>
            <pc:sldMk cId="509033882" sldId="305"/>
            <ac:spMk id="3" creationId="{1E400EDE-EE2F-4FB8-9778-A5A6D5083400}"/>
          </ac:spMkLst>
        </pc:spChg>
        <pc:spChg chg="mod">
          <ac:chgData name="Hashimoto, Chie / 橋本　知依" userId="d974ff01-1f92-419a-ba7c-6fd3fb8463af" providerId="ADAL" clId="{DEEA8B35-DD5F-4C9E-807B-9646C1AB897F}" dt="2024-06-17T15:42:47.915" v="367" actId="1076"/>
          <ac:spMkLst>
            <pc:docMk/>
            <pc:sldMk cId="509033882" sldId="305"/>
            <ac:spMk id="6" creationId="{531B4B9D-12EA-4BC5-4859-8E23CDDB1A22}"/>
          </ac:spMkLst>
        </pc:spChg>
        <pc:spChg chg="add del">
          <ac:chgData name="Hashimoto, Chie / 橋本　知依" userId="d974ff01-1f92-419a-ba7c-6fd3fb8463af" providerId="ADAL" clId="{DEEA8B35-DD5F-4C9E-807B-9646C1AB897F}" dt="2024-06-17T15:40:31.131" v="320" actId="22"/>
          <ac:spMkLst>
            <pc:docMk/>
            <pc:sldMk cId="509033882" sldId="305"/>
            <ac:spMk id="7" creationId="{9B4F1BC1-B5E4-3A67-80AC-3B1EBF677397}"/>
          </ac:spMkLst>
        </pc:spChg>
        <pc:graphicFrameChg chg="mod modGraphic">
          <ac:chgData name="Hashimoto, Chie / 橋本　知依" userId="d974ff01-1f92-419a-ba7c-6fd3fb8463af" providerId="ADAL" clId="{DEEA8B35-DD5F-4C9E-807B-9646C1AB897F}" dt="2024-06-17T15:42:51.632" v="369" actId="404"/>
          <ac:graphicFrameMkLst>
            <pc:docMk/>
            <pc:sldMk cId="509033882" sldId="305"/>
            <ac:graphicFrameMk id="4" creationId="{4811F8C4-D005-AFA3-8A21-5AA2321C5800}"/>
          </ac:graphicFrameMkLst>
        </pc:graphicFrameChg>
      </pc:sldChg>
      <pc:sldChg chg="del">
        <pc:chgData name="Hashimoto, Chie / 橋本　知依" userId="d974ff01-1f92-419a-ba7c-6fd3fb8463af" providerId="ADAL" clId="{DEEA8B35-DD5F-4C9E-807B-9646C1AB897F}" dt="2024-06-17T15:25:36.060" v="39" actId="47"/>
        <pc:sldMkLst>
          <pc:docMk/>
          <pc:sldMk cId="736235912" sldId="342"/>
        </pc:sldMkLst>
      </pc:sldChg>
      <pc:sldChg chg="del">
        <pc:chgData name="Hashimoto, Chie / 橋本　知依" userId="d974ff01-1f92-419a-ba7c-6fd3fb8463af" providerId="ADAL" clId="{DEEA8B35-DD5F-4C9E-807B-9646C1AB897F}" dt="2024-06-17T15:25:36.060" v="39" actId="47"/>
        <pc:sldMkLst>
          <pc:docMk/>
          <pc:sldMk cId="2695599913" sldId="344"/>
        </pc:sldMkLst>
      </pc:sldChg>
      <pc:sldChg chg="del">
        <pc:chgData name="Hashimoto, Chie / 橋本　知依" userId="d974ff01-1f92-419a-ba7c-6fd3fb8463af" providerId="ADAL" clId="{DEEA8B35-DD5F-4C9E-807B-9646C1AB897F}" dt="2024-06-17T15:25:36.060" v="39" actId="47"/>
        <pc:sldMkLst>
          <pc:docMk/>
          <pc:sldMk cId="338435638" sldId="346"/>
        </pc:sldMkLst>
      </pc:sldChg>
      <pc:sldChg chg="del">
        <pc:chgData name="Hashimoto, Chie / 橋本　知依" userId="d974ff01-1f92-419a-ba7c-6fd3fb8463af" providerId="ADAL" clId="{DEEA8B35-DD5F-4C9E-807B-9646C1AB897F}" dt="2024-06-17T15:25:36.060" v="39" actId="47"/>
        <pc:sldMkLst>
          <pc:docMk/>
          <pc:sldMk cId="3615076647" sldId="347"/>
        </pc:sldMkLst>
      </pc:sldChg>
      <pc:sldChg chg="del">
        <pc:chgData name="Hashimoto, Chie / 橋本　知依" userId="d974ff01-1f92-419a-ba7c-6fd3fb8463af" providerId="ADAL" clId="{DEEA8B35-DD5F-4C9E-807B-9646C1AB897F}" dt="2024-06-17T15:23:14.440" v="17" actId="47"/>
        <pc:sldMkLst>
          <pc:docMk/>
          <pc:sldMk cId="3843533359" sldId="2146847930"/>
        </pc:sldMkLst>
      </pc:sldChg>
      <pc:sldChg chg="modSp del">
        <pc:chgData name="Hashimoto, Chie / 橋本　知依" userId="d974ff01-1f92-419a-ba7c-6fd3fb8463af" providerId="ADAL" clId="{DEEA8B35-DD5F-4C9E-807B-9646C1AB897F}" dt="2024-06-17T15:25:36.060" v="39" actId="47"/>
        <pc:sldMkLst>
          <pc:docMk/>
          <pc:sldMk cId="3411153766" sldId="2146847931"/>
        </pc:sldMkLst>
        <pc:spChg chg="mod">
          <ac:chgData name="Hashimoto, Chie / 橋本　知依" userId="d974ff01-1f92-419a-ba7c-6fd3fb8463af" providerId="ADAL" clId="{DEEA8B35-DD5F-4C9E-807B-9646C1AB897F}" dt="2024-06-17T15:23:38.526" v="24"/>
          <ac:spMkLst>
            <pc:docMk/>
            <pc:sldMk cId="3411153766" sldId="2146847931"/>
            <ac:spMk id="2" creationId="{519420CB-CF56-435A-A5AD-9C1751E314DF}"/>
          </ac:spMkLst>
        </pc:spChg>
        <pc:graphicFrameChg chg="mod">
          <ac:chgData name="Hashimoto, Chie / 橋本　知依" userId="d974ff01-1f92-419a-ba7c-6fd3fb8463af" providerId="ADAL" clId="{DEEA8B35-DD5F-4C9E-807B-9646C1AB897F}" dt="2024-06-17T15:23:55.829" v="26"/>
          <ac:graphicFrameMkLst>
            <pc:docMk/>
            <pc:sldMk cId="3411153766" sldId="2146847931"/>
            <ac:graphicFrameMk id="14" creationId="{BAB5485D-46A9-1795-D8EB-5412EF3D411B}"/>
          </ac:graphicFrameMkLst>
        </pc:graphicFrameChg>
      </pc:sldChg>
      <pc:sldChg chg="del">
        <pc:chgData name="Hashimoto, Chie / 橋本　知依" userId="d974ff01-1f92-419a-ba7c-6fd3fb8463af" providerId="ADAL" clId="{DEEA8B35-DD5F-4C9E-807B-9646C1AB897F}" dt="2024-06-17T15:25:51.970" v="41" actId="47"/>
        <pc:sldMkLst>
          <pc:docMk/>
          <pc:sldMk cId="4265197479" sldId="2146847933"/>
        </pc:sldMkLst>
      </pc:sldChg>
      <pc:sldChg chg="del">
        <pc:chgData name="Hashimoto, Chie / 橋本　知依" userId="d974ff01-1f92-419a-ba7c-6fd3fb8463af" providerId="ADAL" clId="{DEEA8B35-DD5F-4C9E-807B-9646C1AB897F}" dt="2024-06-17T15:25:51.970" v="41" actId="47"/>
        <pc:sldMkLst>
          <pc:docMk/>
          <pc:sldMk cId="3784231779" sldId="2146847934"/>
        </pc:sldMkLst>
      </pc:sldChg>
      <pc:sldChg chg="del">
        <pc:chgData name="Hashimoto, Chie / 橋本　知依" userId="d974ff01-1f92-419a-ba7c-6fd3fb8463af" providerId="ADAL" clId="{DEEA8B35-DD5F-4C9E-807B-9646C1AB897F}" dt="2024-06-17T15:25:51.970" v="41" actId="47"/>
        <pc:sldMkLst>
          <pc:docMk/>
          <pc:sldMk cId="2690091131" sldId="2146847935"/>
        </pc:sldMkLst>
      </pc:sldChg>
      <pc:sldChg chg="del">
        <pc:chgData name="Hashimoto, Chie / 橋本　知依" userId="d974ff01-1f92-419a-ba7c-6fd3fb8463af" providerId="ADAL" clId="{DEEA8B35-DD5F-4C9E-807B-9646C1AB897F}" dt="2024-06-17T15:25:51.970" v="41" actId="47"/>
        <pc:sldMkLst>
          <pc:docMk/>
          <pc:sldMk cId="3831487098" sldId="2146847936"/>
        </pc:sldMkLst>
      </pc:sldChg>
      <pc:sldChg chg="del">
        <pc:chgData name="Hashimoto, Chie / 橋本　知依" userId="d974ff01-1f92-419a-ba7c-6fd3fb8463af" providerId="ADAL" clId="{DEEA8B35-DD5F-4C9E-807B-9646C1AB897F}" dt="2024-06-17T15:25:51.970" v="41" actId="47"/>
        <pc:sldMkLst>
          <pc:docMk/>
          <pc:sldMk cId="4013648260" sldId="2146847937"/>
        </pc:sldMkLst>
      </pc:sldChg>
      <pc:sldChg chg="del">
        <pc:chgData name="Hashimoto, Chie / 橋本　知依" userId="d974ff01-1f92-419a-ba7c-6fd3fb8463af" providerId="ADAL" clId="{DEEA8B35-DD5F-4C9E-807B-9646C1AB897F}" dt="2024-06-17T15:25:51.970" v="41" actId="47"/>
        <pc:sldMkLst>
          <pc:docMk/>
          <pc:sldMk cId="1976607198" sldId="2146847938"/>
        </pc:sldMkLst>
      </pc:sldChg>
      <pc:sldChg chg="del">
        <pc:chgData name="Hashimoto, Chie / 橋本　知依" userId="d974ff01-1f92-419a-ba7c-6fd3fb8463af" providerId="ADAL" clId="{DEEA8B35-DD5F-4C9E-807B-9646C1AB897F}" dt="2024-06-17T15:25:51.970" v="41" actId="47"/>
        <pc:sldMkLst>
          <pc:docMk/>
          <pc:sldMk cId="3213334237" sldId="2146847939"/>
        </pc:sldMkLst>
      </pc:sldChg>
      <pc:sldChg chg="del">
        <pc:chgData name="Hashimoto, Chie / 橋本　知依" userId="d974ff01-1f92-419a-ba7c-6fd3fb8463af" providerId="ADAL" clId="{DEEA8B35-DD5F-4C9E-807B-9646C1AB897F}" dt="2024-06-17T15:25:36.060" v="39" actId="47"/>
        <pc:sldMkLst>
          <pc:docMk/>
          <pc:sldMk cId="859781322" sldId="2146847941"/>
        </pc:sldMkLst>
      </pc:sldChg>
      <pc:sldChg chg="del">
        <pc:chgData name="Hashimoto, Chie / 橋本　知依" userId="d974ff01-1f92-419a-ba7c-6fd3fb8463af" providerId="ADAL" clId="{DEEA8B35-DD5F-4C9E-807B-9646C1AB897F}" dt="2024-06-17T15:23:15.193" v="18" actId="47"/>
        <pc:sldMkLst>
          <pc:docMk/>
          <pc:sldMk cId="1009381312" sldId="2146847942"/>
        </pc:sldMkLst>
      </pc:sldChg>
      <pc:sldChg chg="delSp modSp add del mod ord">
        <pc:chgData name="Hashimoto, Chie / 橋本　知依" userId="d974ff01-1f92-419a-ba7c-6fd3fb8463af" providerId="ADAL" clId="{DEEA8B35-DD5F-4C9E-807B-9646C1AB897F}" dt="2024-06-17T15:38:02.432" v="268" actId="1035"/>
        <pc:sldMkLst>
          <pc:docMk/>
          <pc:sldMk cId="790412647" sldId="2146847943"/>
        </pc:sldMkLst>
        <pc:spChg chg="mod">
          <ac:chgData name="Hashimoto, Chie / 橋本　知依" userId="d974ff01-1f92-419a-ba7c-6fd3fb8463af" providerId="ADAL" clId="{DEEA8B35-DD5F-4C9E-807B-9646C1AB897F}" dt="2024-06-17T15:23:38.526" v="24"/>
          <ac:spMkLst>
            <pc:docMk/>
            <pc:sldMk cId="790412647" sldId="2146847943"/>
            <ac:spMk id="6" creationId="{635E94E0-ED05-73B1-6C26-FD93A57B3A14}"/>
          </ac:spMkLst>
        </pc:spChg>
        <pc:graphicFrameChg chg="mod modGraphic">
          <ac:chgData name="Hashimoto, Chie / 橋本　知依" userId="d974ff01-1f92-419a-ba7c-6fd3fb8463af" providerId="ADAL" clId="{DEEA8B35-DD5F-4C9E-807B-9646C1AB897F}" dt="2024-06-17T15:37:59.247" v="266" actId="14734"/>
          <ac:graphicFrameMkLst>
            <pc:docMk/>
            <pc:sldMk cId="790412647" sldId="2146847943"/>
            <ac:graphicFrameMk id="8" creationId="{07219AAD-97A6-3628-5ADC-E4FDDF648FDB}"/>
          </ac:graphicFrameMkLst>
        </pc:graphicFrameChg>
        <pc:picChg chg="mod">
          <ac:chgData name="Hashimoto, Chie / 橋本　知依" userId="d974ff01-1f92-419a-ba7c-6fd3fb8463af" providerId="ADAL" clId="{DEEA8B35-DD5F-4C9E-807B-9646C1AB897F}" dt="2024-06-17T15:38:02.432" v="268" actId="1035"/>
          <ac:picMkLst>
            <pc:docMk/>
            <pc:sldMk cId="790412647" sldId="2146847943"/>
            <ac:picMk id="3" creationId="{3736646F-28E6-D4B5-270E-1B716F9D6A43}"/>
          </ac:picMkLst>
        </pc:picChg>
        <pc:picChg chg="del">
          <ac:chgData name="Hashimoto, Chie / 橋本　知依" userId="d974ff01-1f92-419a-ba7c-6fd3fb8463af" providerId="ADAL" clId="{DEEA8B35-DD5F-4C9E-807B-9646C1AB897F}" dt="2024-06-17T15:37:33.664" v="253" actId="478"/>
          <ac:picMkLst>
            <pc:docMk/>
            <pc:sldMk cId="790412647" sldId="2146847943"/>
            <ac:picMk id="5" creationId="{2E31B9CE-616D-5CD1-31AD-E8C1F727AD20}"/>
          </ac:picMkLst>
        </pc:picChg>
      </pc:sldChg>
      <pc:sldChg chg="addSp delSp modSp add del mod ord">
        <pc:chgData name="Hashimoto, Chie / 橋本　知依" userId="d974ff01-1f92-419a-ba7c-6fd3fb8463af" providerId="ADAL" clId="{DEEA8B35-DD5F-4C9E-807B-9646C1AB897F}" dt="2024-06-17T15:39:46.553" v="309" actId="478"/>
        <pc:sldMkLst>
          <pc:docMk/>
          <pc:sldMk cId="3228438214" sldId="2146847944"/>
        </pc:sldMkLst>
        <pc:spChg chg="add mod">
          <ac:chgData name="Hashimoto, Chie / 橋本　知依" userId="d974ff01-1f92-419a-ba7c-6fd3fb8463af" providerId="ADAL" clId="{DEEA8B35-DD5F-4C9E-807B-9646C1AB897F}" dt="2024-06-17T15:39:44.638" v="308" actId="20577"/>
          <ac:spMkLst>
            <pc:docMk/>
            <pc:sldMk cId="3228438214" sldId="2146847944"/>
            <ac:spMk id="2" creationId="{7F09D10C-3932-046B-B5CD-2A964F054EAA}"/>
          </ac:spMkLst>
        </pc:spChg>
        <pc:spChg chg="mod">
          <ac:chgData name="Hashimoto, Chie / 橋本　知依" userId="d974ff01-1f92-419a-ba7c-6fd3fb8463af" providerId="ADAL" clId="{DEEA8B35-DD5F-4C9E-807B-9646C1AB897F}" dt="2024-06-17T15:23:38.526" v="24"/>
          <ac:spMkLst>
            <pc:docMk/>
            <pc:sldMk cId="3228438214" sldId="2146847944"/>
            <ac:spMk id="6" creationId="{635E94E0-ED05-73B1-6C26-FD93A57B3A14}"/>
          </ac:spMkLst>
        </pc:spChg>
        <pc:graphicFrameChg chg="mod modGraphic">
          <ac:chgData name="Hashimoto, Chie / 橋本　知依" userId="d974ff01-1f92-419a-ba7c-6fd3fb8463af" providerId="ADAL" clId="{DEEA8B35-DD5F-4C9E-807B-9646C1AB897F}" dt="2024-06-17T15:38:44.723" v="276" actId="20577"/>
          <ac:graphicFrameMkLst>
            <pc:docMk/>
            <pc:sldMk cId="3228438214" sldId="2146847944"/>
            <ac:graphicFrameMk id="8" creationId="{07219AAD-97A6-3628-5ADC-E4FDDF648FDB}"/>
          </ac:graphicFrameMkLst>
        </pc:graphicFrameChg>
        <pc:picChg chg="del mod">
          <ac:chgData name="Hashimoto, Chie / 橋本　知依" userId="d974ff01-1f92-419a-ba7c-6fd3fb8463af" providerId="ADAL" clId="{DEEA8B35-DD5F-4C9E-807B-9646C1AB897F}" dt="2024-06-17T15:39:46.553" v="309" actId="478"/>
          <ac:picMkLst>
            <pc:docMk/>
            <pc:sldMk cId="3228438214" sldId="2146847944"/>
            <ac:picMk id="3" creationId="{56A8937D-5F76-3F40-FE39-F7C55969658B}"/>
          </ac:picMkLst>
        </pc:picChg>
      </pc:sldChg>
      <pc:sldChg chg="modSp add del mod ord">
        <pc:chgData name="Hashimoto, Chie / 橋本　知依" userId="d974ff01-1f92-419a-ba7c-6fd3fb8463af" providerId="ADAL" clId="{DEEA8B35-DD5F-4C9E-807B-9646C1AB897F}" dt="2024-06-17T15:36:48.115" v="244" actId="5793"/>
        <pc:sldMkLst>
          <pc:docMk/>
          <pc:sldMk cId="3678509774" sldId="2146847945"/>
        </pc:sldMkLst>
        <pc:spChg chg="mod">
          <ac:chgData name="Hashimoto, Chie / 橋本　知依" userId="d974ff01-1f92-419a-ba7c-6fd3fb8463af" providerId="ADAL" clId="{DEEA8B35-DD5F-4C9E-807B-9646C1AB897F}" dt="2024-06-17T15:23:38.526" v="24"/>
          <ac:spMkLst>
            <pc:docMk/>
            <pc:sldMk cId="3678509774" sldId="2146847945"/>
            <ac:spMk id="6" creationId="{635E94E0-ED05-73B1-6C26-FD93A57B3A14}"/>
          </ac:spMkLst>
        </pc:spChg>
        <pc:graphicFrameChg chg="mod modGraphic">
          <ac:chgData name="Hashimoto, Chie / 橋本　知依" userId="d974ff01-1f92-419a-ba7c-6fd3fb8463af" providerId="ADAL" clId="{DEEA8B35-DD5F-4C9E-807B-9646C1AB897F}" dt="2024-06-17T15:36:48.115" v="244" actId="5793"/>
          <ac:graphicFrameMkLst>
            <pc:docMk/>
            <pc:sldMk cId="3678509774" sldId="2146847945"/>
            <ac:graphicFrameMk id="8" creationId="{07219AAD-97A6-3628-5ADC-E4FDDF648FDB}"/>
          </ac:graphicFrameMkLst>
        </pc:graphicFrameChg>
        <pc:picChg chg="mod">
          <ac:chgData name="Hashimoto, Chie / 橋本　知依" userId="d974ff01-1f92-419a-ba7c-6fd3fb8463af" providerId="ADAL" clId="{DEEA8B35-DD5F-4C9E-807B-9646C1AB897F}" dt="2024-06-17T15:36:41.765" v="242" actId="1076"/>
          <ac:picMkLst>
            <pc:docMk/>
            <pc:sldMk cId="3678509774" sldId="2146847945"/>
            <ac:picMk id="5" creationId="{F3951D5A-A948-71C3-EF36-765CCE0DF318}"/>
          </ac:picMkLst>
        </pc:picChg>
      </pc:sldChg>
      <pc:sldChg chg="addSp delSp modSp add del mod ord">
        <pc:chgData name="Hashimoto, Chie / 橋本　知依" userId="d974ff01-1f92-419a-ba7c-6fd3fb8463af" providerId="ADAL" clId="{DEEA8B35-DD5F-4C9E-807B-9646C1AB897F}" dt="2024-06-17T15:40:25.270" v="318" actId="20577"/>
        <pc:sldMkLst>
          <pc:docMk/>
          <pc:sldMk cId="2041052219" sldId="2146847946"/>
        </pc:sldMkLst>
        <pc:spChg chg="mod">
          <ac:chgData name="Hashimoto, Chie / 橋本　知依" userId="d974ff01-1f92-419a-ba7c-6fd3fb8463af" providerId="ADAL" clId="{DEEA8B35-DD5F-4C9E-807B-9646C1AB897F}" dt="2024-06-17T15:25:25.543" v="38"/>
          <ac:spMkLst>
            <pc:docMk/>
            <pc:sldMk cId="2041052219" sldId="2146847946"/>
            <ac:spMk id="6" creationId="{635E94E0-ED05-73B1-6C26-FD93A57B3A14}"/>
          </ac:spMkLst>
        </pc:spChg>
        <pc:spChg chg="mod">
          <ac:chgData name="Hashimoto, Chie / 橋本　知依" userId="d974ff01-1f92-419a-ba7c-6fd3fb8463af" providerId="ADAL" clId="{DEEA8B35-DD5F-4C9E-807B-9646C1AB897F}" dt="2024-06-17T15:34:31.100" v="160" actId="6549"/>
          <ac:spMkLst>
            <pc:docMk/>
            <pc:sldMk cId="2041052219" sldId="2146847946"/>
            <ac:spMk id="11" creationId="{F32C029C-B2BF-CFD2-A375-B6DDDF684011}"/>
          </ac:spMkLst>
        </pc:spChg>
        <pc:spChg chg="mod">
          <ac:chgData name="Hashimoto, Chie / 橋本　知依" userId="d974ff01-1f92-419a-ba7c-6fd3fb8463af" providerId="ADAL" clId="{DEEA8B35-DD5F-4C9E-807B-9646C1AB897F}" dt="2024-06-17T15:34:36.099" v="162" actId="20577"/>
          <ac:spMkLst>
            <pc:docMk/>
            <pc:sldMk cId="2041052219" sldId="2146847946"/>
            <ac:spMk id="12" creationId="{AE94337C-9267-A919-067C-6362E3BAC950}"/>
          </ac:spMkLst>
        </pc:spChg>
        <pc:spChg chg="mod">
          <ac:chgData name="Hashimoto, Chie / 橋本　知依" userId="d974ff01-1f92-419a-ba7c-6fd3fb8463af" providerId="ADAL" clId="{DEEA8B35-DD5F-4C9E-807B-9646C1AB897F}" dt="2024-06-17T15:33:03.150" v="82" actId="1076"/>
          <ac:spMkLst>
            <pc:docMk/>
            <pc:sldMk cId="2041052219" sldId="2146847946"/>
            <ac:spMk id="13" creationId="{2B5AE453-1DEF-2CF3-690E-514A165E4504}"/>
          </ac:spMkLst>
        </pc:spChg>
        <pc:spChg chg="mod">
          <ac:chgData name="Hashimoto, Chie / 橋本　知依" userId="d974ff01-1f92-419a-ba7c-6fd3fb8463af" providerId="ADAL" clId="{DEEA8B35-DD5F-4C9E-807B-9646C1AB897F}" dt="2024-06-17T15:33:07.740" v="85" actId="14100"/>
          <ac:spMkLst>
            <pc:docMk/>
            <pc:sldMk cId="2041052219" sldId="2146847946"/>
            <ac:spMk id="15" creationId="{C7EDAB47-C74C-2D40-6F2C-ACB2B57791A7}"/>
          </ac:spMkLst>
        </pc:spChg>
        <pc:spChg chg="mod">
          <ac:chgData name="Hashimoto, Chie / 橋本　知依" userId="d974ff01-1f92-419a-ba7c-6fd3fb8463af" providerId="ADAL" clId="{DEEA8B35-DD5F-4C9E-807B-9646C1AB897F}" dt="2024-06-17T15:33:17.197" v="96" actId="1076"/>
          <ac:spMkLst>
            <pc:docMk/>
            <pc:sldMk cId="2041052219" sldId="2146847946"/>
            <ac:spMk id="16" creationId="{9C539E06-B260-FEAA-0E44-2E232039BC73}"/>
          </ac:spMkLst>
        </pc:spChg>
        <pc:spChg chg="del">
          <ac:chgData name="Hashimoto, Chie / 橋本　知依" userId="d974ff01-1f92-419a-ba7c-6fd3fb8463af" providerId="ADAL" clId="{DEEA8B35-DD5F-4C9E-807B-9646C1AB897F}" dt="2024-06-17T15:35:06.206" v="169" actId="478"/>
          <ac:spMkLst>
            <pc:docMk/>
            <pc:sldMk cId="2041052219" sldId="2146847946"/>
            <ac:spMk id="26" creationId="{9FAD0AAD-ABDC-8CDB-E809-B40D1FAD5858}"/>
          </ac:spMkLst>
        </pc:spChg>
        <pc:spChg chg="mod">
          <ac:chgData name="Hashimoto, Chie / 橋本　知依" userId="d974ff01-1f92-419a-ba7c-6fd3fb8463af" providerId="ADAL" clId="{DEEA8B35-DD5F-4C9E-807B-9646C1AB897F}" dt="2024-06-17T15:32:59.167" v="81" actId="1076"/>
          <ac:spMkLst>
            <pc:docMk/>
            <pc:sldMk cId="2041052219" sldId="2146847946"/>
            <ac:spMk id="27" creationId="{AD1C2FAA-82C6-A111-F455-F164FA2C1759}"/>
          </ac:spMkLst>
        </pc:spChg>
        <pc:spChg chg="mod">
          <ac:chgData name="Hashimoto, Chie / 橋本　知依" userId="d974ff01-1f92-419a-ba7c-6fd3fb8463af" providerId="ADAL" clId="{DEEA8B35-DD5F-4C9E-807B-9646C1AB897F}" dt="2024-06-17T15:33:14.421" v="95" actId="1076"/>
          <ac:spMkLst>
            <pc:docMk/>
            <pc:sldMk cId="2041052219" sldId="2146847946"/>
            <ac:spMk id="28" creationId="{D274F1FC-5E16-3701-BD12-5B84A10EAD4D}"/>
          </ac:spMkLst>
        </pc:spChg>
        <pc:grpChg chg="mod">
          <ac:chgData name="Hashimoto, Chie / 橋本　知依" userId="d974ff01-1f92-419a-ba7c-6fd3fb8463af" providerId="ADAL" clId="{DEEA8B35-DD5F-4C9E-807B-9646C1AB897F}" dt="2024-06-17T15:32:33.083" v="68" actId="1076"/>
          <ac:grpSpMkLst>
            <pc:docMk/>
            <pc:sldMk cId="2041052219" sldId="2146847946"/>
            <ac:grpSpMk id="25" creationId="{B8904651-9B30-6A9F-4DFB-EB87DE86F135}"/>
          </ac:grpSpMkLst>
        </pc:grpChg>
        <pc:graphicFrameChg chg="mod ord modGraphic">
          <ac:chgData name="Hashimoto, Chie / 橋本　知依" userId="d974ff01-1f92-419a-ba7c-6fd3fb8463af" providerId="ADAL" clId="{DEEA8B35-DD5F-4C9E-807B-9646C1AB897F}" dt="2024-06-17T15:40:25.270" v="318" actId="20577"/>
          <ac:graphicFrameMkLst>
            <pc:docMk/>
            <pc:sldMk cId="2041052219" sldId="2146847946"/>
            <ac:graphicFrameMk id="8" creationId="{07219AAD-97A6-3628-5ADC-E4FDDF648FDB}"/>
          </ac:graphicFrameMkLst>
        </pc:graphicFrameChg>
        <pc:picChg chg="add mod ord modCrop">
          <ac:chgData name="Hashimoto, Chie / 橋本　知依" userId="d974ff01-1f92-419a-ba7c-6fd3fb8463af" providerId="ADAL" clId="{DEEA8B35-DD5F-4C9E-807B-9646C1AB897F}" dt="2024-06-17T15:32:25.194" v="64" actId="167"/>
          <ac:picMkLst>
            <pc:docMk/>
            <pc:sldMk cId="2041052219" sldId="2146847946"/>
            <ac:picMk id="3" creationId="{D7F8B6AF-940B-BB18-EE59-931F59182A1B}"/>
          </ac:picMkLst>
        </pc:picChg>
        <pc:picChg chg="del">
          <ac:chgData name="Hashimoto, Chie / 橋本　知依" userId="d974ff01-1f92-419a-ba7c-6fd3fb8463af" providerId="ADAL" clId="{DEEA8B35-DD5F-4C9E-807B-9646C1AB897F}" dt="2024-06-17T15:32:29.311" v="66" actId="478"/>
          <ac:picMkLst>
            <pc:docMk/>
            <pc:sldMk cId="2041052219" sldId="2146847946"/>
            <ac:picMk id="7" creationId="{19F8BAEF-7D5B-0763-1583-66C087599482}"/>
          </ac:picMkLst>
        </pc:picChg>
        <pc:picChg chg="del">
          <ac:chgData name="Hashimoto, Chie / 橋本　知依" userId="d974ff01-1f92-419a-ba7c-6fd3fb8463af" providerId="ADAL" clId="{DEEA8B35-DD5F-4C9E-807B-9646C1AB897F}" dt="2024-06-17T15:32:30.519" v="67" actId="478"/>
          <ac:picMkLst>
            <pc:docMk/>
            <pc:sldMk cId="2041052219" sldId="2146847946"/>
            <ac:picMk id="10" creationId="{FFA8AD22-C034-32DF-08BF-FA40E6E84AEC}"/>
          </ac:picMkLst>
        </pc:picChg>
        <pc:picChg chg="add mod ord">
          <ac:chgData name="Hashimoto, Chie / 橋本　知依" userId="d974ff01-1f92-419a-ba7c-6fd3fb8463af" providerId="ADAL" clId="{DEEA8B35-DD5F-4C9E-807B-9646C1AB897F}" dt="2024-06-17T15:32:25.194" v="64" actId="167"/>
          <ac:picMkLst>
            <pc:docMk/>
            <pc:sldMk cId="2041052219" sldId="2146847946"/>
            <ac:picMk id="17" creationId="{C6091182-752B-BB4D-93FE-3BE4ECDBB637}"/>
          </ac:picMkLst>
        </pc:picChg>
        <pc:cxnChg chg="mod">
          <ac:chgData name="Hashimoto, Chie / 橋本　知依" userId="d974ff01-1f92-419a-ba7c-6fd3fb8463af" providerId="ADAL" clId="{DEEA8B35-DD5F-4C9E-807B-9646C1AB897F}" dt="2024-06-17T15:33:03.150" v="82" actId="1076"/>
          <ac:cxnSpMkLst>
            <pc:docMk/>
            <pc:sldMk cId="2041052219" sldId="2146847946"/>
            <ac:cxnSpMk id="18" creationId="{6719D75B-CD36-A7EF-5D65-7A5EB3202F77}"/>
          </ac:cxnSpMkLst>
        </pc:cxnChg>
        <pc:cxnChg chg="mod">
          <ac:chgData name="Hashimoto, Chie / 橋本　知依" userId="d974ff01-1f92-419a-ba7c-6fd3fb8463af" providerId="ADAL" clId="{DEEA8B35-DD5F-4C9E-807B-9646C1AB897F}" dt="2024-06-17T15:33:17.197" v="96" actId="1076"/>
          <ac:cxnSpMkLst>
            <pc:docMk/>
            <pc:sldMk cId="2041052219" sldId="2146847946"/>
            <ac:cxnSpMk id="21" creationId="{2EFA676D-9142-306C-B21E-A74E987890C5}"/>
          </ac:cxnSpMkLst>
        </pc:cxnChg>
      </pc:sldChg>
    </pc:docChg>
  </pc:docChgLst>
  <pc:docChgLst>
    <pc:chgData name="Hashimoto, Chie / 橋本　知依" userId="d974ff01-1f92-419a-ba7c-6fd3fb8463af" providerId="ADAL" clId="{F2CE06CF-0D18-4E50-ADAC-8D95278CCF73}"/>
    <pc:docChg chg="undo redo custSel addSld delSld modSld">
      <pc:chgData name="Hashimoto, Chie / 橋本　知依" userId="d974ff01-1f92-419a-ba7c-6fd3fb8463af" providerId="ADAL" clId="{F2CE06CF-0D18-4E50-ADAC-8D95278CCF73}" dt="2023-12-04T06:43:15.364" v="515" actId="20577"/>
      <pc:docMkLst>
        <pc:docMk/>
      </pc:docMkLst>
      <pc:sldChg chg="modSp mod">
        <pc:chgData name="Hashimoto, Chie / 橋本　知依" userId="d974ff01-1f92-419a-ba7c-6fd3fb8463af" providerId="ADAL" clId="{F2CE06CF-0D18-4E50-ADAC-8D95278CCF73}" dt="2023-12-01T05:08:31.541" v="5" actId="20577"/>
        <pc:sldMkLst>
          <pc:docMk/>
          <pc:sldMk cId="3840699567" sldId="303"/>
        </pc:sldMkLst>
        <pc:spChg chg="mod">
          <ac:chgData name="Hashimoto, Chie / 橋本　知依" userId="d974ff01-1f92-419a-ba7c-6fd3fb8463af" providerId="ADAL" clId="{F2CE06CF-0D18-4E50-ADAC-8D95278CCF73}" dt="2023-12-01T05:08:31.541" v="5" actId="20577"/>
          <ac:spMkLst>
            <pc:docMk/>
            <pc:sldMk cId="3840699567" sldId="303"/>
            <ac:spMk id="3" creationId="{530A82E1-8E0D-434A-9DF4-7C2ABD1A07A1}"/>
          </ac:spMkLst>
        </pc:spChg>
      </pc:sldChg>
      <pc:sldChg chg="addSp delSp modSp mod">
        <pc:chgData name="Hashimoto, Chie / 橋本　知依" userId="d974ff01-1f92-419a-ba7c-6fd3fb8463af" providerId="ADAL" clId="{F2CE06CF-0D18-4E50-ADAC-8D95278CCF73}" dt="2023-12-04T06:43:15.364" v="515" actId="20577"/>
        <pc:sldMkLst>
          <pc:docMk/>
          <pc:sldMk cId="509033882" sldId="305"/>
        </pc:sldMkLst>
        <pc:spChg chg="add del">
          <ac:chgData name="Hashimoto, Chie / 橋本　知依" userId="d974ff01-1f92-419a-ba7c-6fd3fb8463af" providerId="ADAL" clId="{F2CE06CF-0D18-4E50-ADAC-8D95278CCF73}" dt="2023-12-01T05:10:54.793" v="9"/>
          <ac:spMkLst>
            <pc:docMk/>
            <pc:sldMk cId="509033882" sldId="305"/>
            <ac:spMk id="4" creationId="{EA3D78D1-0A6E-2D3F-582C-FB12472AB50F}"/>
          </ac:spMkLst>
        </pc:spChg>
        <pc:spChg chg="mod">
          <ac:chgData name="Hashimoto, Chie / 橋本　知依" userId="d974ff01-1f92-419a-ba7c-6fd3fb8463af" providerId="ADAL" clId="{F2CE06CF-0D18-4E50-ADAC-8D95278CCF73}" dt="2023-12-04T06:43:15.364" v="515" actId="20577"/>
          <ac:spMkLst>
            <pc:docMk/>
            <pc:sldMk cId="509033882" sldId="305"/>
            <ac:spMk id="6" creationId="{531B4B9D-12EA-4BC5-4859-8E23CDDB1A22}"/>
          </ac:spMkLst>
        </pc:spChg>
        <pc:spChg chg="mod topLvl">
          <ac:chgData name="Hashimoto, Chie / 橋本　知依" userId="d974ff01-1f92-419a-ba7c-6fd3fb8463af" providerId="ADAL" clId="{F2CE06CF-0D18-4E50-ADAC-8D95278CCF73}" dt="2023-12-01T05:37:29.963" v="378" actId="164"/>
          <ac:spMkLst>
            <pc:docMk/>
            <pc:sldMk cId="509033882" sldId="305"/>
            <ac:spMk id="8" creationId="{1C9A476A-627D-E25C-BDB1-F3D4ADE68EC3}"/>
          </ac:spMkLst>
        </pc:spChg>
        <pc:spChg chg="mod topLvl">
          <ac:chgData name="Hashimoto, Chie / 橋本　知依" userId="d974ff01-1f92-419a-ba7c-6fd3fb8463af" providerId="ADAL" clId="{F2CE06CF-0D18-4E50-ADAC-8D95278CCF73}" dt="2023-12-01T05:37:29.963" v="378" actId="164"/>
          <ac:spMkLst>
            <pc:docMk/>
            <pc:sldMk cId="509033882" sldId="305"/>
            <ac:spMk id="10" creationId="{7B78723D-DC94-B646-3C3F-E436168776E3}"/>
          </ac:spMkLst>
        </pc:spChg>
        <pc:spChg chg="mod topLvl">
          <ac:chgData name="Hashimoto, Chie / 橋本　知依" userId="d974ff01-1f92-419a-ba7c-6fd3fb8463af" providerId="ADAL" clId="{F2CE06CF-0D18-4E50-ADAC-8D95278CCF73}" dt="2023-12-01T05:37:29.963" v="378" actId="164"/>
          <ac:spMkLst>
            <pc:docMk/>
            <pc:sldMk cId="509033882" sldId="305"/>
            <ac:spMk id="11" creationId="{3ADDD8EC-C1B4-E70C-908C-6BE67E43E783}"/>
          </ac:spMkLst>
        </pc:spChg>
        <pc:spChg chg="mod topLvl">
          <ac:chgData name="Hashimoto, Chie / 橋本　知依" userId="d974ff01-1f92-419a-ba7c-6fd3fb8463af" providerId="ADAL" clId="{F2CE06CF-0D18-4E50-ADAC-8D95278CCF73}" dt="2023-12-01T05:37:29.963" v="378" actId="164"/>
          <ac:spMkLst>
            <pc:docMk/>
            <pc:sldMk cId="509033882" sldId="305"/>
            <ac:spMk id="12" creationId="{188BBF18-AA01-3C7A-3DB4-76531096EC4E}"/>
          </ac:spMkLst>
        </pc:spChg>
        <pc:spChg chg="mod topLvl">
          <ac:chgData name="Hashimoto, Chie / 橋本　知依" userId="d974ff01-1f92-419a-ba7c-6fd3fb8463af" providerId="ADAL" clId="{F2CE06CF-0D18-4E50-ADAC-8D95278CCF73}" dt="2023-12-01T05:37:29.963" v="378" actId="164"/>
          <ac:spMkLst>
            <pc:docMk/>
            <pc:sldMk cId="509033882" sldId="305"/>
            <ac:spMk id="13" creationId="{85B49F9C-8B12-C528-3F70-F168F796E997}"/>
          </ac:spMkLst>
        </pc:spChg>
        <pc:spChg chg="mod ord topLvl">
          <ac:chgData name="Hashimoto, Chie / 橋本　知依" userId="d974ff01-1f92-419a-ba7c-6fd3fb8463af" providerId="ADAL" clId="{F2CE06CF-0D18-4E50-ADAC-8D95278CCF73}" dt="2023-12-01T05:38:04.564" v="390" actId="1076"/>
          <ac:spMkLst>
            <pc:docMk/>
            <pc:sldMk cId="509033882" sldId="305"/>
            <ac:spMk id="14" creationId="{BB90BE3B-5A36-673B-F9BC-09C4B084F7BF}"/>
          </ac:spMkLst>
        </pc:spChg>
        <pc:spChg chg="mod ord topLvl">
          <ac:chgData name="Hashimoto, Chie / 橋本　知依" userId="d974ff01-1f92-419a-ba7c-6fd3fb8463af" providerId="ADAL" clId="{F2CE06CF-0D18-4E50-ADAC-8D95278CCF73}" dt="2023-12-01T05:37:52.715" v="386" actId="1076"/>
          <ac:spMkLst>
            <pc:docMk/>
            <pc:sldMk cId="509033882" sldId="305"/>
            <ac:spMk id="15" creationId="{E2A4D75F-03AE-7B6F-61FB-02B3A101EF21}"/>
          </ac:spMkLst>
        </pc:spChg>
        <pc:spChg chg="mod topLvl">
          <ac:chgData name="Hashimoto, Chie / 橋本　知依" userId="d974ff01-1f92-419a-ba7c-6fd3fb8463af" providerId="ADAL" clId="{F2CE06CF-0D18-4E50-ADAC-8D95278CCF73}" dt="2023-12-01T05:37:29.963" v="378" actId="164"/>
          <ac:spMkLst>
            <pc:docMk/>
            <pc:sldMk cId="509033882" sldId="305"/>
            <ac:spMk id="17" creationId="{8DE1E380-AD9F-3A6C-1DBC-74A5F99AB546}"/>
          </ac:spMkLst>
        </pc:spChg>
        <pc:grpChg chg="add del mod ord">
          <ac:chgData name="Hashimoto, Chie / 橋本　知依" userId="d974ff01-1f92-419a-ba7c-6fd3fb8463af" providerId="ADAL" clId="{F2CE06CF-0D18-4E50-ADAC-8D95278CCF73}" dt="2023-12-01T05:36:30.292" v="360" actId="165"/>
          <ac:grpSpMkLst>
            <pc:docMk/>
            <pc:sldMk cId="509033882" sldId="305"/>
            <ac:grpSpMk id="5" creationId="{66E64D69-620F-6425-71F7-709346F77404}"/>
          </ac:grpSpMkLst>
        </pc:grpChg>
        <pc:grpChg chg="del mod topLvl">
          <ac:chgData name="Hashimoto, Chie / 橋本　知依" userId="d974ff01-1f92-419a-ba7c-6fd3fb8463af" providerId="ADAL" clId="{F2CE06CF-0D18-4E50-ADAC-8D95278CCF73}" dt="2023-12-01T05:38:05.821" v="391" actId="478"/>
          <ac:grpSpMkLst>
            <pc:docMk/>
            <pc:sldMk cId="509033882" sldId="305"/>
            <ac:grpSpMk id="7" creationId="{80FAA5BE-A229-E981-204B-356C5170E06D}"/>
          </ac:grpSpMkLst>
        </pc:grpChg>
        <pc:grpChg chg="del">
          <ac:chgData name="Hashimoto, Chie / 橋本　知依" userId="d974ff01-1f92-419a-ba7c-6fd3fb8463af" providerId="ADAL" clId="{F2CE06CF-0D18-4E50-ADAC-8D95278CCF73}" dt="2023-12-01T05:11:57.892" v="21" actId="478"/>
          <ac:grpSpMkLst>
            <pc:docMk/>
            <pc:sldMk cId="509033882" sldId="305"/>
            <ac:grpSpMk id="20" creationId="{DE6887E3-EAF4-A826-1F77-9CAE9A98A57E}"/>
          </ac:grpSpMkLst>
        </pc:grpChg>
        <pc:grpChg chg="add mod">
          <ac:chgData name="Hashimoto, Chie / 橋本　知依" userId="d974ff01-1f92-419a-ba7c-6fd3fb8463af" providerId="ADAL" clId="{F2CE06CF-0D18-4E50-ADAC-8D95278CCF73}" dt="2023-12-01T05:37:29.963" v="378" actId="164"/>
          <ac:grpSpMkLst>
            <pc:docMk/>
            <pc:sldMk cId="509033882" sldId="305"/>
            <ac:grpSpMk id="30" creationId="{EB8D8055-C591-6189-B1D6-296E8BECFFA8}"/>
          </ac:grpSpMkLst>
        </pc:grpChg>
        <pc:grpChg chg="add mod">
          <ac:chgData name="Hashimoto, Chie / 橋本　知依" userId="d974ff01-1f92-419a-ba7c-6fd3fb8463af" providerId="ADAL" clId="{F2CE06CF-0D18-4E50-ADAC-8D95278CCF73}" dt="2023-12-01T05:37:29.963" v="378" actId="164"/>
          <ac:grpSpMkLst>
            <pc:docMk/>
            <pc:sldMk cId="509033882" sldId="305"/>
            <ac:grpSpMk id="42" creationId="{6CF64B5C-7EB6-170D-432D-FE94358CB960}"/>
          </ac:grpSpMkLst>
        </pc:grpChg>
        <pc:graphicFrameChg chg="mod modGraphic">
          <ac:chgData name="Hashimoto, Chie / 橋本　知依" userId="d974ff01-1f92-419a-ba7c-6fd3fb8463af" providerId="ADAL" clId="{F2CE06CF-0D18-4E50-ADAC-8D95278CCF73}" dt="2023-12-01T05:45:46.736" v="508" actId="20577"/>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F2CE06CF-0D18-4E50-ADAC-8D95278CCF73}" dt="2023-12-01T05:36:30.292" v="360" actId="165"/>
          <ac:picMkLst>
            <pc:docMk/>
            <pc:sldMk cId="509033882" sldId="305"/>
            <ac:picMk id="18" creationId="{70CEE3AD-52E5-A5CB-B8C2-5201D44012FE}"/>
          </ac:picMkLst>
        </pc:picChg>
        <pc:picChg chg="mod">
          <ac:chgData name="Hashimoto, Chie / 橋本　知依" userId="d974ff01-1f92-419a-ba7c-6fd3fb8463af" providerId="ADAL" clId="{F2CE06CF-0D18-4E50-ADAC-8D95278CCF73}" dt="2023-12-01T05:36:30.292" v="360" actId="165"/>
          <ac:picMkLst>
            <pc:docMk/>
            <pc:sldMk cId="509033882" sldId="305"/>
            <ac:picMk id="19" creationId="{CA3351DF-A982-5C96-B186-1EE9A75A6F98}"/>
          </ac:picMkLst>
        </pc:picChg>
        <pc:picChg chg="add del">
          <ac:chgData name="Hashimoto, Chie / 橋本　知依" userId="d974ff01-1f92-419a-ba7c-6fd3fb8463af" providerId="ADAL" clId="{F2CE06CF-0D18-4E50-ADAC-8D95278CCF73}" dt="2023-12-01T05:34:27.566" v="326" actId="478"/>
          <ac:picMkLst>
            <pc:docMk/>
            <pc:sldMk cId="509033882" sldId="305"/>
            <ac:picMk id="24" creationId="{6E10B6A3-6748-3B6C-D9D9-79F85B37A829}"/>
          </ac:picMkLst>
        </pc:picChg>
        <pc:picChg chg="add mod ord modCrop">
          <ac:chgData name="Hashimoto, Chie / 橋本　知依" userId="d974ff01-1f92-419a-ba7c-6fd3fb8463af" providerId="ADAL" clId="{F2CE06CF-0D18-4E50-ADAC-8D95278CCF73}" dt="2023-12-01T05:35:58.345" v="347" actId="732"/>
          <ac:picMkLst>
            <pc:docMk/>
            <pc:sldMk cId="509033882" sldId="305"/>
            <ac:picMk id="26" creationId="{3B77023E-BA1A-CDE2-78ED-27B90EC7033B}"/>
          </ac:picMkLst>
        </pc:picChg>
        <pc:picChg chg="add mod modCrop">
          <ac:chgData name="Hashimoto, Chie / 橋本　知依" userId="d974ff01-1f92-419a-ba7c-6fd3fb8463af" providerId="ADAL" clId="{F2CE06CF-0D18-4E50-ADAC-8D95278CCF73}" dt="2023-12-01T05:36:02.614" v="348" actId="732"/>
          <ac:picMkLst>
            <pc:docMk/>
            <pc:sldMk cId="509033882" sldId="305"/>
            <ac:picMk id="29" creationId="{4E279281-97CC-9EAA-9508-61E9A1868927}"/>
          </ac:picMkLst>
        </pc:picChg>
        <pc:cxnChg chg="mod topLvl">
          <ac:chgData name="Hashimoto, Chie / 橋本　知依" userId="d974ff01-1f92-419a-ba7c-6fd3fb8463af" providerId="ADAL" clId="{F2CE06CF-0D18-4E50-ADAC-8D95278CCF73}" dt="2023-12-01T05:37:29.963" v="378" actId="164"/>
          <ac:cxnSpMkLst>
            <pc:docMk/>
            <pc:sldMk cId="509033882" sldId="305"/>
            <ac:cxnSpMk id="9" creationId="{3DFADB44-0D2F-E784-47C3-D068A698C697}"/>
          </ac:cxnSpMkLst>
        </pc:cxnChg>
        <pc:cxnChg chg="mod topLvl">
          <ac:chgData name="Hashimoto, Chie / 橋本　知依" userId="d974ff01-1f92-419a-ba7c-6fd3fb8463af" providerId="ADAL" clId="{F2CE06CF-0D18-4E50-ADAC-8D95278CCF73}" dt="2023-12-01T05:37:29.963" v="378" actId="164"/>
          <ac:cxnSpMkLst>
            <pc:docMk/>
            <pc:sldMk cId="509033882" sldId="305"/>
            <ac:cxnSpMk id="16" creationId="{2FAFEA4D-C2A9-F101-0851-52C92E671BAA}"/>
          </ac:cxnSpMkLst>
        </pc:cxnChg>
      </pc:sldChg>
      <pc:sldChg chg="add del">
        <pc:chgData name="Hashimoto, Chie / 橋本　知依" userId="d974ff01-1f92-419a-ba7c-6fd3fb8463af" providerId="ADAL" clId="{F2CE06CF-0D18-4E50-ADAC-8D95278CCF73}" dt="2023-12-01T05:28:10.981" v="245" actId="47"/>
        <pc:sldMkLst>
          <pc:docMk/>
          <pc:sldMk cId="387756159" sldId="336"/>
        </pc:sldMkLst>
      </pc:sldChg>
      <pc:sldChg chg="add del">
        <pc:chgData name="Hashimoto, Chie / 橋本　知依" userId="d974ff01-1f92-419a-ba7c-6fd3fb8463af" providerId="ADAL" clId="{F2CE06CF-0D18-4E50-ADAC-8D95278CCF73}" dt="2023-12-01T05:28:10.981" v="245" actId="47"/>
        <pc:sldMkLst>
          <pc:docMk/>
          <pc:sldMk cId="2278173" sldId="337"/>
        </pc:sldMkLst>
      </pc:sldChg>
      <pc:sldChg chg="del">
        <pc:chgData name="Hashimoto, Chie / 橋本　知依" userId="d974ff01-1f92-419a-ba7c-6fd3fb8463af" providerId="ADAL" clId="{F2CE06CF-0D18-4E50-ADAC-8D95278CCF73}" dt="2023-12-01T05:18:52.365" v="132" actId="47"/>
        <pc:sldMkLst>
          <pc:docMk/>
          <pc:sldMk cId="610923321" sldId="338"/>
        </pc:sldMkLst>
      </pc:sldChg>
      <pc:sldChg chg="modSp add mod">
        <pc:chgData name="Hashimoto, Chie / 橋本　知依" userId="d974ff01-1f92-419a-ba7c-6fd3fb8463af" providerId="ADAL" clId="{F2CE06CF-0D18-4E50-ADAC-8D95278CCF73}" dt="2023-12-01T05:28:05" v="244" actId="20577"/>
        <pc:sldMkLst>
          <pc:docMk/>
          <pc:sldMk cId="546968355" sldId="339"/>
        </pc:sldMkLst>
        <pc:spChg chg="mod">
          <ac:chgData name="Hashimoto, Chie / 橋本　知依" userId="d974ff01-1f92-419a-ba7c-6fd3fb8463af" providerId="ADAL" clId="{F2CE06CF-0D18-4E50-ADAC-8D95278CCF73}" dt="2023-12-01T05:19:17.512" v="140"/>
          <ac:spMkLst>
            <pc:docMk/>
            <pc:sldMk cId="546968355" sldId="339"/>
            <ac:spMk id="6" creationId="{635E94E0-ED05-73B1-6C26-FD93A57B3A14}"/>
          </ac:spMkLst>
        </pc:spChg>
        <pc:spChg chg="mod">
          <ac:chgData name="Hashimoto, Chie / 橋本　知依" userId="d974ff01-1f92-419a-ba7c-6fd3fb8463af" providerId="ADAL" clId="{F2CE06CF-0D18-4E50-ADAC-8D95278CCF73}" dt="2023-12-01T05:26:09.602" v="205" actId="1076"/>
          <ac:spMkLst>
            <pc:docMk/>
            <pc:sldMk cId="546968355" sldId="339"/>
            <ac:spMk id="7" creationId="{05209458-C285-177E-C095-2B223253721A}"/>
          </ac:spMkLst>
        </pc:spChg>
        <pc:graphicFrameChg chg="mod modGraphic">
          <ac:chgData name="Hashimoto, Chie / 橋本　知依" userId="d974ff01-1f92-419a-ba7c-6fd3fb8463af" providerId="ADAL" clId="{F2CE06CF-0D18-4E50-ADAC-8D95278CCF73}" dt="2023-12-01T05:28:05" v="244" actId="20577"/>
          <ac:graphicFrameMkLst>
            <pc:docMk/>
            <pc:sldMk cId="546968355" sldId="339"/>
            <ac:graphicFrameMk id="8" creationId="{07219AAD-97A6-3628-5ADC-E4FDDF648FDB}"/>
          </ac:graphicFrameMkLst>
        </pc:graphicFrameChg>
        <pc:picChg chg="mod">
          <ac:chgData name="Hashimoto, Chie / 橋本　知依" userId="d974ff01-1f92-419a-ba7c-6fd3fb8463af" providerId="ADAL" clId="{F2CE06CF-0D18-4E50-ADAC-8D95278CCF73}" dt="2023-12-01T05:27:14.156" v="213" actId="1076"/>
          <ac:picMkLst>
            <pc:docMk/>
            <pc:sldMk cId="546968355" sldId="339"/>
            <ac:picMk id="3" creationId="{C5F51554-C552-DD9E-3BA6-8FCCD1C33C15}"/>
          </ac:picMkLst>
        </pc:picChg>
        <pc:picChg chg="mod">
          <ac:chgData name="Hashimoto, Chie / 橋本　知依" userId="d974ff01-1f92-419a-ba7c-6fd3fb8463af" providerId="ADAL" clId="{F2CE06CF-0D18-4E50-ADAC-8D95278CCF73}" dt="2023-12-01T05:27:14.156" v="213" actId="1076"/>
          <ac:picMkLst>
            <pc:docMk/>
            <pc:sldMk cId="546968355" sldId="339"/>
            <ac:picMk id="4" creationId="{EEB29687-41F4-AD3D-B8D4-2F66232A04C9}"/>
          </ac:picMkLst>
        </pc:picChg>
      </pc:sldChg>
      <pc:sldChg chg="addSp delSp modSp add mod">
        <pc:chgData name="Hashimoto, Chie / 橋本　知依" userId="d974ff01-1f92-419a-ba7c-6fd3fb8463af" providerId="ADAL" clId="{F2CE06CF-0D18-4E50-ADAC-8D95278CCF73}" dt="2023-12-01T05:45:03.504" v="503" actId="20577"/>
        <pc:sldMkLst>
          <pc:docMk/>
          <pc:sldMk cId="2808810551" sldId="340"/>
        </pc:sldMkLst>
        <pc:spChg chg="mod">
          <ac:chgData name="Hashimoto, Chie / 橋本　知依" userId="d974ff01-1f92-419a-ba7c-6fd3fb8463af" providerId="ADAL" clId="{F2CE06CF-0D18-4E50-ADAC-8D95278CCF73}" dt="2023-12-01T05:18:54.065" v="133"/>
          <ac:spMkLst>
            <pc:docMk/>
            <pc:sldMk cId="2808810551" sldId="340"/>
            <ac:spMk id="6" creationId="{635E94E0-ED05-73B1-6C26-FD93A57B3A14}"/>
          </ac:spMkLst>
        </pc:spChg>
        <pc:spChg chg="mod">
          <ac:chgData name="Hashimoto, Chie / 橋本　知依" userId="d974ff01-1f92-419a-ba7c-6fd3fb8463af" providerId="ADAL" clId="{F2CE06CF-0D18-4E50-ADAC-8D95278CCF73}" dt="2023-12-01T05:41:55.129" v="431" actId="20577"/>
          <ac:spMkLst>
            <pc:docMk/>
            <pc:sldMk cId="2808810551" sldId="340"/>
            <ac:spMk id="10" creationId="{84E67B02-7CEA-4D8C-A095-B8E7EFEB3B7C}"/>
          </ac:spMkLst>
        </pc:spChg>
        <pc:spChg chg="mod">
          <ac:chgData name="Hashimoto, Chie / 橋本　知依" userId="d974ff01-1f92-419a-ba7c-6fd3fb8463af" providerId="ADAL" clId="{F2CE06CF-0D18-4E50-ADAC-8D95278CCF73}" dt="2023-12-01T05:42:43.278" v="457"/>
          <ac:spMkLst>
            <pc:docMk/>
            <pc:sldMk cId="2808810551" sldId="340"/>
            <ac:spMk id="11" creationId="{45956B42-914C-F708-53DD-65AF10E31B8D}"/>
          </ac:spMkLst>
        </pc:spChg>
        <pc:spChg chg="mod">
          <ac:chgData name="Hashimoto, Chie / 橋本　知依" userId="d974ff01-1f92-419a-ba7c-6fd3fb8463af" providerId="ADAL" clId="{F2CE06CF-0D18-4E50-ADAC-8D95278CCF73}" dt="2023-12-01T05:43:52.981" v="480" actId="1076"/>
          <ac:spMkLst>
            <pc:docMk/>
            <pc:sldMk cId="2808810551" sldId="340"/>
            <ac:spMk id="12" creationId="{63A99A72-DEA7-70DF-626E-FCDC7574B918}"/>
          </ac:spMkLst>
        </pc:spChg>
        <pc:spChg chg="mod topLvl">
          <ac:chgData name="Hashimoto, Chie / 橋本　知依" userId="d974ff01-1f92-419a-ba7c-6fd3fb8463af" providerId="ADAL" clId="{F2CE06CF-0D18-4E50-ADAC-8D95278CCF73}" dt="2023-12-01T05:42:24.457" v="443" actId="1076"/>
          <ac:spMkLst>
            <pc:docMk/>
            <pc:sldMk cId="2808810551" sldId="340"/>
            <ac:spMk id="18" creationId="{079C5488-42C2-2DCD-B426-F625DDD4549F}"/>
          </ac:spMkLst>
        </pc:spChg>
        <pc:spChg chg="mod topLvl">
          <ac:chgData name="Hashimoto, Chie / 橋本　知依" userId="d974ff01-1f92-419a-ba7c-6fd3fb8463af" providerId="ADAL" clId="{F2CE06CF-0D18-4E50-ADAC-8D95278CCF73}" dt="2023-12-01T05:42:27.256" v="444" actId="1076"/>
          <ac:spMkLst>
            <pc:docMk/>
            <pc:sldMk cId="2808810551" sldId="340"/>
            <ac:spMk id="21" creationId="{3C00BC73-75C4-2465-5D7B-6BA742F1BA64}"/>
          </ac:spMkLst>
        </pc:spChg>
        <pc:spChg chg="mod">
          <ac:chgData name="Hashimoto, Chie / 橋本　知依" userId="d974ff01-1f92-419a-ba7c-6fd3fb8463af" providerId="ADAL" clId="{F2CE06CF-0D18-4E50-ADAC-8D95278CCF73}" dt="2023-12-01T05:42:17.002" v="441" actId="1076"/>
          <ac:spMkLst>
            <pc:docMk/>
            <pc:sldMk cId="2808810551" sldId="340"/>
            <ac:spMk id="27" creationId="{6E85C479-9EEF-15A5-1E95-0973942A532C}"/>
          </ac:spMkLst>
        </pc:spChg>
        <pc:spChg chg="mod">
          <ac:chgData name="Hashimoto, Chie / 橋本　知依" userId="d974ff01-1f92-419a-ba7c-6fd3fb8463af" providerId="ADAL" clId="{F2CE06CF-0D18-4E50-ADAC-8D95278CCF73}" dt="2023-12-01T05:42:11.677" v="440" actId="1076"/>
          <ac:spMkLst>
            <pc:docMk/>
            <pc:sldMk cId="2808810551" sldId="340"/>
            <ac:spMk id="28" creationId="{7D526B0A-4B52-BCA8-12DA-74350C952483}"/>
          </ac:spMkLst>
        </pc:spChg>
        <pc:spChg chg="mod">
          <ac:chgData name="Hashimoto, Chie / 橋本　知依" userId="d974ff01-1f92-419a-ba7c-6fd3fb8463af" providerId="ADAL" clId="{F2CE06CF-0D18-4E50-ADAC-8D95278CCF73}" dt="2023-12-01T05:42:28.724" v="445" actId="1076"/>
          <ac:spMkLst>
            <pc:docMk/>
            <pc:sldMk cId="2808810551" sldId="340"/>
            <ac:spMk id="31" creationId="{AD76C302-457D-0C64-937B-4225DE174A66}"/>
          </ac:spMkLst>
        </pc:spChg>
        <pc:spChg chg="mod">
          <ac:chgData name="Hashimoto, Chie / 橋本　知依" userId="d974ff01-1f92-419a-ba7c-6fd3fb8463af" providerId="ADAL" clId="{F2CE06CF-0D18-4E50-ADAC-8D95278CCF73}" dt="2023-12-01T05:43:25.651" v="471" actId="1076"/>
          <ac:spMkLst>
            <pc:docMk/>
            <pc:sldMk cId="2808810551" sldId="340"/>
            <ac:spMk id="39" creationId="{E90F161E-54DB-A6D5-2FD2-FBFA892E770D}"/>
          </ac:spMkLst>
        </pc:spChg>
        <pc:spChg chg="mod topLvl">
          <ac:chgData name="Hashimoto, Chie / 橋本　知依" userId="d974ff01-1f92-419a-ba7c-6fd3fb8463af" providerId="ADAL" clId="{F2CE06CF-0D18-4E50-ADAC-8D95278CCF73}" dt="2023-12-01T05:43:33.436" v="474" actId="1076"/>
          <ac:spMkLst>
            <pc:docMk/>
            <pc:sldMk cId="2808810551" sldId="340"/>
            <ac:spMk id="41" creationId="{233D0301-8056-27F9-0ED3-84FBD4BCF7AB}"/>
          </ac:spMkLst>
        </pc:spChg>
        <pc:spChg chg="mod topLvl">
          <ac:chgData name="Hashimoto, Chie / 橋本　知依" userId="d974ff01-1f92-419a-ba7c-6fd3fb8463af" providerId="ADAL" clId="{F2CE06CF-0D18-4E50-ADAC-8D95278CCF73}" dt="2023-12-01T05:43:35.551" v="475" actId="1076"/>
          <ac:spMkLst>
            <pc:docMk/>
            <pc:sldMk cId="2808810551" sldId="340"/>
            <ac:spMk id="42" creationId="{3E44C54E-ED5B-9021-F800-D2646905FB0B}"/>
          </ac:spMkLst>
        </pc:spChg>
        <pc:spChg chg="mod">
          <ac:chgData name="Hashimoto, Chie / 橋本　知依" userId="d974ff01-1f92-419a-ba7c-6fd3fb8463af" providerId="ADAL" clId="{F2CE06CF-0D18-4E50-ADAC-8D95278CCF73}" dt="2023-12-01T05:43:23.160" v="470" actId="1076"/>
          <ac:spMkLst>
            <pc:docMk/>
            <pc:sldMk cId="2808810551" sldId="340"/>
            <ac:spMk id="52" creationId="{24B5C4E8-90F6-E9BD-DBFA-85D4430F6773}"/>
          </ac:spMkLst>
        </pc:spChg>
        <pc:spChg chg="mod">
          <ac:chgData name="Hashimoto, Chie / 橋本　知依" userId="d974ff01-1f92-419a-ba7c-6fd3fb8463af" providerId="ADAL" clId="{F2CE06CF-0D18-4E50-ADAC-8D95278CCF73}" dt="2023-12-01T05:43:37.351" v="476" actId="1076"/>
          <ac:spMkLst>
            <pc:docMk/>
            <pc:sldMk cId="2808810551" sldId="340"/>
            <ac:spMk id="53" creationId="{6BE8104A-C6A7-8BA4-D7D4-67CBC4AB5128}"/>
          </ac:spMkLst>
        </pc:spChg>
        <pc:spChg chg="mod">
          <ac:chgData name="Hashimoto, Chie / 橋本　知依" userId="d974ff01-1f92-419a-ba7c-6fd3fb8463af" providerId="ADAL" clId="{F2CE06CF-0D18-4E50-ADAC-8D95278CCF73}" dt="2023-12-01T05:44:41.696" v="496" actId="1076"/>
          <ac:spMkLst>
            <pc:docMk/>
            <pc:sldMk cId="2808810551" sldId="340"/>
            <ac:spMk id="68" creationId="{0AB1FB5A-8196-E73B-0FA9-01CA70DB0468}"/>
          </ac:spMkLst>
        </pc:spChg>
        <pc:spChg chg="mod">
          <ac:chgData name="Hashimoto, Chie / 橋本　知依" userId="d974ff01-1f92-419a-ba7c-6fd3fb8463af" providerId="ADAL" clId="{F2CE06CF-0D18-4E50-ADAC-8D95278CCF73}" dt="2023-12-01T05:44:47.125" v="498" actId="1076"/>
          <ac:spMkLst>
            <pc:docMk/>
            <pc:sldMk cId="2808810551" sldId="340"/>
            <ac:spMk id="70" creationId="{D80073A2-9157-A61F-26A8-5F087F67D387}"/>
          </ac:spMkLst>
        </pc:spChg>
        <pc:spChg chg="mod">
          <ac:chgData name="Hashimoto, Chie / 橋本　知依" userId="d974ff01-1f92-419a-ba7c-6fd3fb8463af" providerId="ADAL" clId="{F2CE06CF-0D18-4E50-ADAC-8D95278CCF73}" dt="2023-12-01T05:44:45.034" v="497" actId="1076"/>
          <ac:spMkLst>
            <pc:docMk/>
            <pc:sldMk cId="2808810551" sldId="340"/>
            <ac:spMk id="71" creationId="{D3BF049B-5BE1-808F-AB72-123FE0707121}"/>
          </ac:spMkLst>
        </pc:spChg>
        <pc:spChg chg="mod">
          <ac:chgData name="Hashimoto, Chie / 橋本　知依" userId="d974ff01-1f92-419a-ba7c-6fd3fb8463af" providerId="ADAL" clId="{F2CE06CF-0D18-4E50-ADAC-8D95278CCF73}" dt="2023-12-01T05:44:49.062" v="499" actId="1076"/>
          <ac:spMkLst>
            <pc:docMk/>
            <pc:sldMk cId="2808810551" sldId="340"/>
            <ac:spMk id="79" creationId="{C19BCF65-A025-483D-8662-9544C32157CE}"/>
          </ac:spMkLst>
        </pc:spChg>
        <pc:grpChg chg="del">
          <ac:chgData name="Hashimoto, Chie / 橋本　知依" userId="d974ff01-1f92-419a-ba7c-6fd3fb8463af" providerId="ADAL" clId="{F2CE06CF-0D18-4E50-ADAC-8D95278CCF73}" dt="2023-12-01T05:40:57.414" v="409" actId="165"/>
          <ac:grpSpMkLst>
            <pc:docMk/>
            <pc:sldMk cId="2808810551" sldId="340"/>
            <ac:grpSpMk id="29" creationId="{F8277547-3B88-69F0-61F1-B6B365002C40}"/>
          </ac:grpSpMkLst>
        </pc:grpChg>
        <pc:grpChg chg="del">
          <ac:chgData name="Hashimoto, Chie / 橋本　知依" userId="d974ff01-1f92-419a-ba7c-6fd3fb8463af" providerId="ADAL" clId="{F2CE06CF-0D18-4E50-ADAC-8D95278CCF73}" dt="2023-12-01T05:40:57.414" v="409" actId="165"/>
          <ac:grpSpMkLst>
            <pc:docMk/>
            <pc:sldMk cId="2808810551" sldId="340"/>
            <ac:grpSpMk id="30" creationId="{3AA55B51-F8B4-51B9-B5AB-464E15A99A5F}"/>
          </ac:grpSpMkLst>
        </pc:grpChg>
        <pc:grpChg chg="del mod">
          <ac:chgData name="Hashimoto, Chie / 橋本　知依" userId="d974ff01-1f92-419a-ba7c-6fd3fb8463af" providerId="ADAL" clId="{F2CE06CF-0D18-4E50-ADAC-8D95278CCF73}" dt="2023-12-01T05:41:02.525" v="412" actId="165"/>
          <ac:grpSpMkLst>
            <pc:docMk/>
            <pc:sldMk cId="2808810551" sldId="340"/>
            <ac:grpSpMk id="46" creationId="{51526E1A-CD5C-2DDA-C47B-3ADD258A9AF1}"/>
          </ac:grpSpMkLst>
        </pc:grpChg>
        <pc:graphicFrameChg chg="mod ord modGraphic">
          <ac:chgData name="Hashimoto, Chie / 橋本　知依" userId="d974ff01-1f92-419a-ba7c-6fd3fb8463af" providerId="ADAL" clId="{F2CE06CF-0D18-4E50-ADAC-8D95278CCF73}" dt="2023-12-01T05:45:03.504" v="503" actId="20577"/>
          <ac:graphicFrameMkLst>
            <pc:docMk/>
            <pc:sldMk cId="2808810551" sldId="340"/>
            <ac:graphicFrameMk id="8" creationId="{07219AAD-97A6-3628-5ADC-E4FDDF648FDB}"/>
          </ac:graphicFrameMkLst>
        </pc:graphicFrameChg>
        <pc:picChg chg="add mod ord modCrop">
          <ac:chgData name="Hashimoto, Chie / 橋本　知依" userId="d974ff01-1f92-419a-ba7c-6fd3fb8463af" providerId="ADAL" clId="{F2CE06CF-0D18-4E50-ADAC-8D95278CCF73}" dt="2023-12-01T05:43:43.548" v="478" actId="732"/>
          <ac:picMkLst>
            <pc:docMk/>
            <pc:sldMk cId="2808810551" sldId="340"/>
            <ac:picMk id="3" creationId="{4F28AC43-163A-C2DF-788D-C0C3CC503FC8}"/>
          </ac:picMkLst>
        </pc:picChg>
        <pc:picChg chg="add mod ord modCrop">
          <ac:chgData name="Hashimoto, Chie / 橋本　知依" userId="d974ff01-1f92-419a-ba7c-6fd3fb8463af" providerId="ADAL" clId="{F2CE06CF-0D18-4E50-ADAC-8D95278CCF73}" dt="2023-12-01T05:43:48.594" v="479" actId="732"/>
          <ac:picMkLst>
            <pc:docMk/>
            <pc:sldMk cId="2808810551" sldId="340"/>
            <ac:picMk id="5" creationId="{83980366-59C0-758A-594F-5C023FEE12D2}"/>
          </ac:picMkLst>
        </pc:picChg>
        <pc:picChg chg="add mod ord modCrop">
          <ac:chgData name="Hashimoto, Chie / 橋本　知依" userId="d974ff01-1f92-419a-ba7c-6fd3fb8463af" providerId="ADAL" clId="{F2CE06CF-0D18-4E50-ADAC-8D95278CCF73}" dt="2023-12-01T05:44:33.009" v="494" actId="1076"/>
          <ac:picMkLst>
            <pc:docMk/>
            <pc:sldMk cId="2808810551" sldId="340"/>
            <ac:picMk id="9" creationId="{FF941519-0B82-B2EA-F11D-093006F1A37B}"/>
          </ac:picMkLst>
        </pc:picChg>
        <pc:picChg chg="del mod topLvl">
          <ac:chgData name="Hashimoto, Chie / 橋本　知依" userId="d974ff01-1f92-419a-ba7c-6fd3fb8463af" providerId="ADAL" clId="{F2CE06CF-0D18-4E50-ADAC-8D95278CCF73}" dt="2023-12-01T05:44:53.386" v="500" actId="478"/>
          <ac:picMkLst>
            <pc:docMk/>
            <pc:sldMk cId="2808810551" sldId="340"/>
            <ac:picMk id="14" creationId="{ECB7ED6A-13E8-420E-E086-36E792FC189E}"/>
          </ac:picMkLst>
        </pc:picChg>
        <pc:picChg chg="del mod topLvl">
          <ac:chgData name="Hashimoto, Chie / 橋本　知依" userId="d974ff01-1f92-419a-ba7c-6fd3fb8463af" providerId="ADAL" clId="{F2CE06CF-0D18-4E50-ADAC-8D95278CCF73}" dt="2023-12-01T05:44:53.386" v="500" actId="478"/>
          <ac:picMkLst>
            <pc:docMk/>
            <pc:sldMk cId="2808810551" sldId="340"/>
            <ac:picMk id="16" creationId="{CFA00811-D511-0336-F6E9-A30CA85FEF76}"/>
          </ac:picMkLst>
        </pc:picChg>
        <pc:picChg chg="add mod ord">
          <ac:chgData name="Hashimoto, Chie / 橋本　知依" userId="d974ff01-1f92-419a-ba7c-6fd3fb8463af" providerId="ADAL" clId="{F2CE06CF-0D18-4E50-ADAC-8D95278CCF73}" dt="2023-12-01T05:43:21.233" v="469" actId="1076"/>
          <ac:picMkLst>
            <pc:docMk/>
            <pc:sldMk cId="2808810551" sldId="340"/>
            <ac:picMk id="20" creationId="{046C672C-F079-E923-5121-69DDF0D13C0B}"/>
          </ac:picMkLst>
        </pc:picChg>
        <pc:picChg chg="add mod ord">
          <ac:chgData name="Hashimoto, Chie / 橋本　知依" userId="d974ff01-1f92-419a-ba7c-6fd3fb8463af" providerId="ADAL" clId="{F2CE06CF-0D18-4E50-ADAC-8D95278CCF73}" dt="2023-12-01T05:43:27.833" v="472" actId="1076"/>
          <ac:picMkLst>
            <pc:docMk/>
            <pc:sldMk cId="2808810551" sldId="340"/>
            <ac:picMk id="22" creationId="{BE91A0FA-7EC5-E875-1F06-11223B8FDE45}"/>
          </ac:picMkLst>
        </pc:picChg>
        <pc:picChg chg="add del mod">
          <ac:chgData name="Hashimoto, Chie / 橋本　知依" userId="d974ff01-1f92-419a-ba7c-6fd3fb8463af" providerId="ADAL" clId="{F2CE06CF-0D18-4E50-ADAC-8D95278CCF73}" dt="2023-12-01T05:44:13.141" v="487"/>
          <ac:picMkLst>
            <pc:docMk/>
            <pc:sldMk cId="2808810551" sldId="340"/>
            <ac:picMk id="32" creationId="{9505C330-8DBC-E306-F88E-464168826FEC}"/>
          </ac:picMkLst>
        </pc:picChg>
        <pc:picChg chg="add mod ord">
          <ac:chgData name="Hashimoto, Chie / 橋本　知依" userId="d974ff01-1f92-419a-ba7c-6fd3fb8463af" providerId="ADAL" clId="{F2CE06CF-0D18-4E50-ADAC-8D95278CCF73}" dt="2023-12-01T05:44:31.011" v="493" actId="1076"/>
          <ac:picMkLst>
            <pc:docMk/>
            <pc:sldMk cId="2808810551" sldId="340"/>
            <ac:picMk id="33" creationId="{2C5895F4-AC89-DFEF-EE5E-B541115836FD}"/>
          </ac:picMkLst>
        </pc:picChg>
        <pc:picChg chg="add del mod">
          <ac:chgData name="Hashimoto, Chie / 橋本　知依" userId="d974ff01-1f92-419a-ba7c-6fd3fb8463af" providerId="ADAL" clId="{F2CE06CF-0D18-4E50-ADAC-8D95278CCF73}" dt="2023-12-01T05:43:04.174" v="463" actId="478"/>
          <ac:picMkLst>
            <pc:docMk/>
            <pc:sldMk cId="2808810551" sldId="340"/>
            <ac:picMk id="37" creationId="{1680B4B7-EFB4-7D15-1023-4168CFF35DA9}"/>
          </ac:picMkLst>
        </pc:picChg>
        <pc:picChg chg="add del mod topLvl">
          <ac:chgData name="Hashimoto, Chie / 橋本　知依" userId="d974ff01-1f92-419a-ba7c-6fd3fb8463af" providerId="ADAL" clId="{F2CE06CF-0D18-4E50-ADAC-8D95278CCF73}" dt="2023-12-01T05:43:04.174" v="463" actId="478"/>
          <ac:picMkLst>
            <pc:docMk/>
            <pc:sldMk cId="2808810551" sldId="340"/>
            <ac:picMk id="38" creationId="{C452BC98-0C35-0F86-D9AB-A81E3A20F465}"/>
          </ac:picMkLst>
        </pc:picChg>
        <pc:picChg chg="del mod">
          <ac:chgData name="Hashimoto, Chie / 橋本　知依" userId="d974ff01-1f92-419a-ba7c-6fd3fb8463af" providerId="ADAL" clId="{F2CE06CF-0D18-4E50-ADAC-8D95278CCF73}" dt="2023-12-01T05:44:18.144" v="490" actId="478"/>
          <ac:picMkLst>
            <pc:docMk/>
            <pc:sldMk cId="2808810551" sldId="340"/>
            <ac:picMk id="55" creationId="{704E5854-F0B9-8028-AE63-1D84D576B36C}"/>
          </ac:picMkLst>
        </pc:picChg>
        <pc:picChg chg="del mod">
          <ac:chgData name="Hashimoto, Chie / 橋本　知依" userId="d974ff01-1f92-419a-ba7c-6fd3fb8463af" providerId="ADAL" clId="{F2CE06CF-0D18-4E50-ADAC-8D95278CCF73}" dt="2023-12-01T05:44:18.144" v="490" actId="478"/>
          <ac:picMkLst>
            <pc:docMk/>
            <pc:sldMk cId="2808810551" sldId="340"/>
            <ac:picMk id="57" creationId="{BAB5C03E-0D2F-D43F-E61C-1B42A5B65B0C}"/>
          </ac:picMkLst>
        </pc:picChg>
        <pc:cxnChg chg="mod topLvl">
          <ac:chgData name="Hashimoto, Chie / 橋本　知依" userId="d974ff01-1f92-419a-ba7c-6fd3fb8463af" providerId="ADAL" clId="{F2CE06CF-0D18-4E50-ADAC-8D95278CCF73}" dt="2023-12-01T05:42:27.256" v="444" actId="1076"/>
          <ac:cxnSpMkLst>
            <pc:docMk/>
            <pc:sldMk cId="2808810551" sldId="340"/>
            <ac:cxnSpMk id="17" creationId="{A1667FA5-F3B7-13FB-E389-9CFFE2313D43}"/>
          </ac:cxnSpMkLst>
        </pc:cxnChg>
        <pc:cxnChg chg="mod topLvl">
          <ac:chgData name="Hashimoto, Chie / 橋本　知依" userId="d974ff01-1f92-419a-ba7c-6fd3fb8463af" providerId="ADAL" clId="{F2CE06CF-0D18-4E50-ADAC-8D95278CCF73}" dt="2023-12-01T05:42:09.843" v="439" actId="1035"/>
          <ac:cxnSpMkLst>
            <pc:docMk/>
            <pc:sldMk cId="2808810551" sldId="340"/>
            <ac:cxnSpMk id="25" creationId="{764DA2B0-4D8B-1F80-B4F7-423EBC74D501}"/>
          </ac:cxnSpMkLst>
        </pc:cxnChg>
        <pc:cxnChg chg="mod topLvl">
          <ac:chgData name="Hashimoto, Chie / 橋本　知依" userId="d974ff01-1f92-419a-ba7c-6fd3fb8463af" providerId="ADAL" clId="{F2CE06CF-0D18-4E50-ADAC-8D95278CCF73}" dt="2023-12-01T05:43:35.551" v="475" actId="1076"/>
          <ac:cxnSpMkLst>
            <pc:docMk/>
            <pc:sldMk cId="2808810551" sldId="340"/>
            <ac:cxnSpMk id="43" creationId="{F2AAA7B2-21E7-FCC0-21F0-5818CA6C614A}"/>
          </ac:cxnSpMkLst>
        </pc:cxnChg>
        <pc:cxnChg chg="mod">
          <ac:chgData name="Hashimoto, Chie / 橋本　知依" userId="d974ff01-1f92-419a-ba7c-6fd3fb8463af" providerId="ADAL" clId="{F2CE06CF-0D18-4E50-ADAC-8D95278CCF73}" dt="2023-12-01T05:43:20.207" v="468" actId="1076"/>
          <ac:cxnSpMkLst>
            <pc:docMk/>
            <pc:sldMk cId="2808810551" sldId="340"/>
            <ac:cxnSpMk id="51" creationId="{7C66E758-65C4-EF49-12E4-66FE7F451EC9}"/>
          </ac:cxnSpMkLst>
        </pc:cxnChg>
        <pc:cxnChg chg="mod">
          <ac:chgData name="Hashimoto, Chie / 橋本　知依" userId="d974ff01-1f92-419a-ba7c-6fd3fb8463af" providerId="ADAL" clId="{F2CE06CF-0D18-4E50-ADAC-8D95278CCF73}" dt="2023-12-01T05:43:39.601" v="477" actId="1076"/>
          <ac:cxnSpMkLst>
            <pc:docMk/>
            <pc:sldMk cId="2808810551" sldId="340"/>
            <ac:cxnSpMk id="63" creationId="{E4AFC687-CCD4-ACA1-28F0-6DE215940574}"/>
          </ac:cxnSpMkLst>
        </pc:cxnChg>
        <pc:cxnChg chg="mod">
          <ac:chgData name="Hashimoto, Chie / 橋本　知依" userId="d974ff01-1f92-419a-ba7c-6fd3fb8463af" providerId="ADAL" clId="{F2CE06CF-0D18-4E50-ADAC-8D95278CCF73}" dt="2023-12-01T05:43:56.304" v="481" actId="14100"/>
          <ac:cxnSpMkLst>
            <pc:docMk/>
            <pc:sldMk cId="2808810551" sldId="340"/>
            <ac:cxnSpMk id="64" creationId="{EAEAC00E-BB25-2A2C-1D2F-EE842E288D1B}"/>
          </ac:cxnSpMkLst>
        </pc:cxnChg>
        <pc:cxnChg chg="mod">
          <ac:chgData name="Hashimoto, Chie / 橋本　知依" userId="d974ff01-1f92-419a-ba7c-6fd3fb8463af" providerId="ADAL" clId="{F2CE06CF-0D18-4E50-ADAC-8D95278CCF73}" dt="2023-12-01T05:44:40.353" v="495" actId="1076"/>
          <ac:cxnSpMkLst>
            <pc:docMk/>
            <pc:sldMk cId="2808810551" sldId="340"/>
            <ac:cxnSpMk id="67" creationId="{BB6D314B-18BA-FA87-746A-1089C0AF749B}"/>
          </ac:cxnSpMkLst>
        </pc:cxnChg>
        <pc:cxnChg chg="mod">
          <ac:chgData name="Hashimoto, Chie / 橋本　知依" userId="d974ff01-1f92-419a-ba7c-6fd3fb8463af" providerId="ADAL" clId="{F2CE06CF-0D18-4E50-ADAC-8D95278CCF73}" dt="2023-12-01T05:44:47.125" v="498" actId="1076"/>
          <ac:cxnSpMkLst>
            <pc:docMk/>
            <pc:sldMk cId="2808810551" sldId="340"/>
            <ac:cxnSpMk id="72" creationId="{1929AD94-07B7-B1C8-40DF-14AC7A5986F7}"/>
          </ac:cxnSpMkLst>
        </pc:cxnChg>
      </pc:sldChg>
      <pc:sldChg chg="modSp add mod">
        <pc:chgData name="Hashimoto, Chie / 橋本　知依" userId="d974ff01-1f92-419a-ba7c-6fd3fb8463af" providerId="ADAL" clId="{F2CE06CF-0D18-4E50-ADAC-8D95278CCF73}" dt="2023-12-01T05:25:33.338" v="198"/>
        <pc:sldMkLst>
          <pc:docMk/>
          <pc:sldMk cId="736235912" sldId="342"/>
        </pc:sldMkLst>
        <pc:spChg chg="mod">
          <ac:chgData name="Hashimoto, Chie / 橋本　知依" userId="d974ff01-1f92-419a-ba7c-6fd3fb8463af" providerId="ADAL" clId="{F2CE06CF-0D18-4E50-ADAC-8D95278CCF73}" dt="2023-12-01T05:19:16.344" v="139"/>
          <ac:spMkLst>
            <pc:docMk/>
            <pc:sldMk cId="736235912" sldId="342"/>
            <ac:spMk id="6" creationId="{635E94E0-ED05-73B1-6C26-FD93A57B3A14}"/>
          </ac:spMkLst>
        </pc:spChg>
        <pc:graphicFrameChg chg="mod modGraphic">
          <ac:chgData name="Hashimoto, Chie / 橋本　知依" userId="d974ff01-1f92-419a-ba7c-6fd3fb8463af" providerId="ADAL" clId="{F2CE06CF-0D18-4E50-ADAC-8D95278CCF73}" dt="2023-12-01T05:25:33.338" v="198"/>
          <ac:graphicFrameMkLst>
            <pc:docMk/>
            <pc:sldMk cId="736235912" sldId="342"/>
            <ac:graphicFrameMk id="8" creationId="{07219AAD-97A6-3628-5ADC-E4FDDF648FDB}"/>
          </ac:graphicFrameMkLst>
        </pc:graphicFrameChg>
      </pc:sldChg>
      <pc:sldChg chg="add del">
        <pc:chgData name="Hashimoto, Chie / 橋本　知依" userId="d974ff01-1f92-419a-ba7c-6fd3fb8463af" providerId="ADAL" clId="{F2CE06CF-0D18-4E50-ADAC-8D95278CCF73}" dt="2023-12-01T05:19:11.694" v="138"/>
        <pc:sldMkLst>
          <pc:docMk/>
          <pc:sldMk cId="2776956757" sldId="343"/>
        </pc:sldMkLst>
      </pc:sldChg>
      <pc:sldChg chg="add del">
        <pc:chgData name="Hashimoto, Chie / 橋本　知依" userId="d974ff01-1f92-419a-ba7c-6fd3fb8463af" providerId="ADAL" clId="{F2CE06CF-0D18-4E50-ADAC-8D95278CCF73}" dt="2023-12-01T05:19:11.694" v="138"/>
        <pc:sldMkLst>
          <pc:docMk/>
          <pc:sldMk cId="3452795276" sldId="344"/>
        </pc:sldMkLst>
      </pc:sldChg>
    </pc:docChg>
  </pc:docChgLst>
  <pc:docChgLst>
    <pc:chgData name="Hashimoto, Chie / 橋本　知依" userId="d974ff01-1f92-419a-ba7c-6fd3fb8463af" providerId="ADAL" clId="{BC9DA0A9-6627-4A44-818A-65E859B02A19}"/>
    <pc:docChg chg="undo custSel delSld modSld">
      <pc:chgData name="Hashimoto, Chie / 橋本　知依" userId="d974ff01-1f92-419a-ba7c-6fd3fb8463af" providerId="ADAL" clId="{BC9DA0A9-6627-4A44-818A-65E859B02A19}" dt="2024-09-02T05:55:36.421" v="199" actId="1076"/>
      <pc:docMkLst>
        <pc:docMk/>
      </pc:docMkLst>
      <pc:sldChg chg="modSp mod">
        <pc:chgData name="Hashimoto, Chie / 橋本　知依" userId="d974ff01-1f92-419a-ba7c-6fd3fb8463af" providerId="ADAL" clId="{BC9DA0A9-6627-4A44-818A-65E859B02A19}" dt="2024-09-02T05:41:31.836" v="5" actId="20577"/>
        <pc:sldMkLst>
          <pc:docMk/>
          <pc:sldMk cId="3840699567" sldId="303"/>
        </pc:sldMkLst>
        <pc:spChg chg="mod">
          <ac:chgData name="Hashimoto, Chie / 橋本　知依" userId="d974ff01-1f92-419a-ba7c-6fd3fb8463af" providerId="ADAL" clId="{BC9DA0A9-6627-4A44-818A-65E859B02A19}" dt="2024-09-02T05:41:31.836" v="5" actId="20577"/>
          <ac:spMkLst>
            <pc:docMk/>
            <pc:sldMk cId="3840699567" sldId="303"/>
            <ac:spMk id="3" creationId="{530A82E1-8E0D-434A-9DF4-7C2ABD1A07A1}"/>
          </ac:spMkLst>
        </pc:spChg>
      </pc:sldChg>
      <pc:sldChg chg="addSp delSp modSp mod">
        <pc:chgData name="Hashimoto, Chie / 橋本　知依" userId="d974ff01-1f92-419a-ba7c-6fd3fb8463af" providerId="ADAL" clId="{BC9DA0A9-6627-4A44-818A-65E859B02A19}" dt="2024-09-02T05:55:36.421" v="199" actId="1076"/>
        <pc:sldMkLst>
          <pc:docMk/>
          <pc:sldMk cId="509033882" sldId="305"/>
        </pc:sldMkLst>
        <pc:spChg chg="add mod">
          <ac:chgData name="Hashimoto, Chie / 橋本　知依" userId="d974ff01-1f92-419a-ba7c-6fd3fb8463af" providerId="ADAL" clId="{BC9DA0A9-6627-4A44-818A-65E859B02A19}" dt="2024-09-02T05:55:36.421" v="199" actId="1076"/>
          <ac:spMkLst>
            <pc:docMk/>
            <pc:sldMk cId="509033882" sldId="305"/>
            <ac:spMk id="5" creationId="{E9A55F53-8F1E-97AA-99D7-219CA5969B58}"/>
          </ac:spMkLst>
        </pc:spChg>
        <pc:spChg chg="mod">
          <ac:chgData name="Hashimoto, Chie / 橋本　知依" userId="d974ff01-1f92-419a-ba7c-6fd3fb8463af" providerId="ADAL" clId="{BC9DA0A9-6627-4A44-818A-65E859B02A19}" dt="2024-09-02T05:41:55.122" v="26" actId="20577"/>
          <ac:spMkLst>
            <pc:docMk/>
            <pc:sldMk cId="509033882" sldId="305"/>
            <ac:spMk id="6" creationId="{531B4B9D-12EA-4BC5-4859-8E23CDDB1A22}"/>
          </ac:spMkLst>
        </pc:spChg>
        <pc:graphicFrameChg chg="add del mod modGraphic">
          <ac:chgData name="Hashimoto, Chie / 橋本　知依" userId="d974ff01-1f92-419a-ba7c-6fd3fb8463af" providerId="ADAL" clId="{BC9DA0A9-6627-4A44-818A-65E859B02A19}" dt="2024-09-02T05:55:31.416" v="196" actId="20577"/>
          <ac:graphicFrameMkLst>
            <pc:docMk/>
            <pc:sldMk cId="509033882" sldId="305"/>
            <ac:graphicFrameMk id="4" creationId="{4811F8C4-D005-AFA3-8A21-5AA2321C5800}"/>
          </ac:graphicFrameMkLst>
        </pc:graphicFrameChg>
      </pc:sldChg>
      <pc:sldChg chg="addSp delSp modSp mod">
        <pc:chgData name="Hashimoto, Chie / 橋本　知依" userId="d974ff01-1f92-419a-ba7c-6fd3fb8463af" providerId="ADAL" clId="{BC9DA0A9-6627-4A44-818A-65E859B02A19}" dt="2024-09-02T05:54:23.429" v="178" actId="14100"/>
        <pc:sldMkLst>
          <pc:docMk/>
          <pc:sldMk cId="790412647" sldId="2146847943"/>
        </pc:sldMkLst>
        <pc:spChg chg="add mod">
          <ac:chgData name="Hashimoto, Chie / 橋本　知依" userId="d974ff01-1f92-419a-ba7c-6fd3fb8463af" providerId="ADAL" clId="{BC9DA0A9-6627-4A44-818A-65E859B02A19}" dt="2024-09-02T05:52:09.239" v="142" actId="1076"/>
          <ac:spMkLst>
            <pc:docMk/>
            <pc:sldMk cId="790412647" sldId="2146847943"/>
            <ac:spMk id="3" creationId="{C760CD1B-DF52-9BA7-00AE-4159453409CD}"/>
          </ac:spMkLst>
        </pc:spChg>
        <pc:spChg chg="del">
          <ac:chgData name="Hashimoto, Chie / 橋本　知依" userId="d974ff01-1f92-419a-ba7c-6fd3fb8463af" providerId="ADAL" clId="{BC9DA0A9-6627-4A44-818A-65E859B02A19}" dt="2024-09-02T05:42:40.208" v="45" actId="478"/>
          <ac:spMkLst>
            <pc:docMk/>
            <pc:sldMk cId="790412647" sldId="2146847943"/>
            <ac:spMk id="5" creationId="{00548A98-66FB-8DF5-72C1-75A6057D19A7}"/>
          </ac:spMkLst>
        </pc:spChg>
        <pc:spChg chg="add mod">
          <ac:chgData name="Hashimoto, Chie / 橋本　知依" userId="d974ff01-1f92-419a-ba7c-6fd3fb8463af" providerId="ADAL" clId="{BC9DA0A9-6627-4A44-818A-65E859B02A19}" dt="2024-09-02T05:53:15.936" v="152" actId="14100"/>
          <ac:spMkLst>
            <pc:docMk/>
            <pc:sldMk cId="790412647" sldId="2146847943"/>
            <ac:spMk id="7" creationId="{5AD1E306-B12B-C98C-9A14-C33E5A288EC6}"/>
          </ac:spMkLst>
        </pc:spChg>
        <pc:spChg chg="add mod">
          <ac:chgData name="Hashimoto, Chie / 橋本　知依" userId="d974ff01-1f92-419a-ba7c-6fd3fb8463af" providerId="ADAL" clId="{BC9DA0A9-6627-4A44-818A-65E859B02A19}" dt="2024-09-02T05:54:09.250" v="172" actId="1035"/>
          <ac:spMkLst>
            <pc:docMk/>
            <pc:sldMk cId="790412647" sldId="2146847943"/>
            <ac:spMk id="13" creationId="{5C4ED633-5DDD-B580-CC57-97F9D37F3856}"/>
          </ac:spMkLst>
        </pc:spChg>
        <pc:spChg chg="add mod">
          <ac:chgData name="Hashimoto, Chie / 橋本　知依" userId="d974ff01-1f92-419a-ba7c-6fd3fb8463af" providerId="ADAL" clId="{BC9DA0A9-6627-4A44-818A-65E859B02A19}" dt="2024-09-02T05:54:21.666" v="177" actId="1076"/>
          <ac:spMkLst>
            <pc:docMk/>
            <pc:sldMk cId="790412647" sldId="2146847943"/>
            <ac:spMk id="14" creationId="{719C9667-A47E-08A2-60AA-BCE2332FF79C}"/>
          </ac:spMkLst>
        </pc:spChg>
        <pc:spChg chg="add mod">
          <ac:chgData name="Hashimoto, Chie / 橋本　知依" userId="d974ff01-1f92-419a-ba7c-6fd3fb8463af" providerId="ADAL" clId="{BC9DA0A9-6627-4A44-818A-65E859B02A19}" dt="2024-09-02T05:54:12.977" v="174" actId="14100"/>
          <ac:spMkLst>
            <pc:docMk/>
            <pc:sldMk cId="790412647" sldId="2146847943"/>
            <ac:spMk id="17" creationId="{79974923-6258-3D93-19A3-439D70C80CC2}"/>
          </ac:spMkLst>
        </pc:spChg>
        <pc:graphicFrameChg chg="mod modGraphic">
          <ac:chgData name="Hashimoto, Chie / 橋本　知依" userId="d974ff01-1f92-419a-ba7c-6fd3fb8463af" providerId="ADAL" clId="{BC9DA0A9-6627-4A44-818A-65E859B02A19}" dt="2024-09-02T05:53:25.313" v="160" actId="14100"/>
          <ac:graphicFrameMkLst>
            <pc:docMk/>
            <pc:sldMk cId="790412647" sldId="2146847943"/>
            <ac:graphicFrameMk id="8" creationId="{07219AAD-97A6-3628-5ADC-E4FDDF648FDB}"/>
          </ac:graphicFrameMkLst>
        </pc:graphicFrameChg>
        <pc:picChg chg="add mod">
          <ac:chgData name="Hashimoto, Chie / 橋本　知依" userId="d974ff01-1f92-419a-ba7c-6fd3fb8463af" providerId="ADAL" clId="{BC9DA0A9-6627-4A44-818A-65E859B02A19}" dt="2024-09-02T05:52:06.905" v="141" actId="14100"/>
          <ac:picMkLst>
            <pc:docMk/>
            <pc:sldMk cId="790412647" sldId="2146847943"/>
            <ac:picMk id="2" creationId="{05BDF252-BDC1-3626-096D-410DF6190E68}"/>
          </ac:picMkLst>
        </pc:picChg>
        <pc:picChg chg="del">
          <ac:chgData name="Hashimoto, Chie / 橋本　知依" userId="d974ff01-1f92-419a-ba7c-6fd3fb8463af" providerId="ADAL" clId="{BC9DA0A9-6627-4A44-818A-65E859B02A19}" dt="2024-09-02T05:42:38.900" v="44" actId="478"/>
          <ac:picMkLst>
            <pc:docMk/>
            <pc:sldMk cId="790412647" sldId="2146847943"/>
            <ac:picMk id="4" creationId="{68956AFB-2B12-A12C-3028-D048B6BB4F50}"/>
          </ac:picMkLst>
        </pc:picChg>
        <pc:picChg chg="add mod">
          <ac:chgData name="Hashimoto, Chie / 橋本　知依" userId="d974ff01-1f92-419a-ba7c-6fd3fb8463af" providerId="ADAL" clId="{BC9DA0A9-6627-4A44-818A-65E859B02A19}" dt="2024-09-02T05:53:16.955" v="153" actId="1076"/>
          <ac:picMkLst>
            <pc:docMk/>
            <pc:sldMk cId="790412647" sldId="2146847943"/>
            <ac:picMk id="10" creationId="{3DDE7843-ABA3-7A0E-CA05-B73396F64E1F}"/>
          </ac:picMkLst>
        </pc:picChg>
        <pc:picChg chg="add mod">
          <ac:chgData name="Hashimoto, Chie / 橋本　知依" userId="d974ff01-1f92-419a-ba7c-6fd3fb8463af" providerId="ADAL" clId="{BC9DA0A9-6627-4A44-818A-65E859B02A19}" dt="2024-09-02T05:53:33.675" v="164" actId="1076"/>
          <ac:picMkLst>
            <pc:docMk/>
            <pc:sldMk cId="790412647" sldId="2146847943"/>
            <ac:picMk id="12" creationId="{ED141220-4184-A649-C0FB-9D6D20C4C61B}"/>
          </ac:picMkLst>
        </pc:picChg>
        <pc:cxnChg chg="add mod">
          <ac:chgData name="Hashimoto, Chie / 橋本　知依" userId="d974ff01-1f92-419a-ba7c-6fd3fb8463af" providerId="ADAL" clId="{BC9DA0A9-6627-4A44-818A-65E859B02A19}" dt="2024-09-02T05:54:14.596" v="175" actId="14100"/>
          <ac:cxnSpMkLst>
            <pc:docMk/>
            <pc:sldMk cId="790412647" sldId="2146847943"/>
            <ac:cxnSpMk id="15" creationId="{2D1B5199-2D39-A1C5-5022-BD8C11E614EA}"/>
          </ac:cxnSpMkLst>
        </pc:cxnChg>
        <pc:cxnChg chg="add mod">
          <ac:chgData name="Hashimoto, Chie / 橋本　知依" userId="d974ff01-1f92-419a-ba7c-6fd3fb8463af" providerId="ADAL" clId="{BC9DA0A9-6627-4A44-818A-65E859B02A19}" dt="2024-09-02T05:54:23.429" v="178" actId="14100"/>
          <ac:cxnSpMkLst>
            <pc:docMk/>
            <pc:sldMk cId="790412647" sldId="2146847943"/>
            <ac:cxnSpMk id="16" creationId="{CBED9677-E9A5-F5A8-2E45-97EC7E900136}"/>
          </ac:cxnSpMkLst>
        </pc:cxnChg>
      </pc:sldChg>
      <pc:sldChg chg="addSp delSp modSp mod">
        <pc:chgData name="Hashimoto, Chie / 橋本　知依" userId="d974ff01-1f92-419a-ba7c-6fd3fb8463af" providerId="ADAL" clId="{BC9DA0A9-6627-4A44-818A-65E859B02A19}" dt="2024-09-02T05:48:10.682" v="97" actId="1076"/>
        <pc:sldMkLst>
          <pc:docMk/>
          <pc:sldMk cId="2041052219" sldId="2146847946"/>
        </pc:sldMkLst>
        <pc:spChg chg="del">
          <ac:chgData name="Hashimoto, Chie / 橋本　知依" userId="d974ff01-1f92-419a-ba7c-6fd3fb8463af" providerId="ADAL" clId="{BC9DA0A9-6627-4A44-818A-65E859B02A19}" dt="2024-09-02T05:42:27.490" v="39" actId="478"/>
          <ac:spMkLst>
            <pc:docMk/>
            <pc:sldMk cId="2041052219" sldId="2146847946"/>
            <ac:spMk id="2" creationId="{1A414B04-AF58-1EEA-574B-8DF7AF6465B5}"/>
          </ac:spMkLst>
        </pc:spChg>
        <pc:spChg chg="del mod">
          <ac:chgData name="Hashimoto, Chie / 橋本　知依" userId="d974ff01-1f92-419a-ba7c-6fd3fb8463af" providerId="ADAL" clId="{BC9DA0A9-6627-4A44-818A-65E859B02A19}" dt="2024-09-02T05:42:19.321" v="29" actId="478"/>
          <ac:spMkLst>
            <pc:docMk/>
            <pc:sldMk cId="2041052219" sldId="2146847946"/>
            <ac:spMk id="7" creationId="{D61BB3CE-316C-F6AF-0596-B50C6C5FE766}"/>
          </ac:spMkLst>
        </pc:spChg>
        <pc:spChg chg="add mod">
          <ac:chgData name="Hashimoto, Chie / 橋本　知依" userId="d974ff01-1f92-419a-ba7c-6fd3fb8463af" providerId="ADAL" clId="{BC9DA0A9-6627-4A44-818A-65E859B02A19}" dt="2024-09-02T05:47:54.279" v="94" actId="14100"/>
          <ac:spMkLst>
            <pc:docMk/>
            <pc:sldMk cId="2041052219" sldId="2146847946"/>
            <ac:spMk id="14" creationId="{3B7FBB44-1804-9465-A081-330F09099171}"/>
          </ac:spMkLst>
        </pc:spChg>
        <pc:spChg chg="add mod">
          <ac:chgData name="Hashimoto, Chie / 橋本　知依" userId="d974ff01-1f92-419a-ba7c-6fd3fb8463af" providerId="ADAL" clId="{BC9DA0A9-6627-4A44-818A-65E859B02A19}" dt="2024-09-02T05:48:10.682" v="97" actId="1076"/>
          <ac:spMkLst>
            <pc:docMk/>
            <pc:sldMk cId="2041052219" sldId="2146847946"/>
            <ac:spMk id="15" creationId="{683BE23D-9866-E345-64E2-0E1E575594D4}"/>
          </ac:spMkLst>
        </pc:spChg>
        <pc:spChg chg="del">
          <ac:chgData name="Hashimoto, Chie / 橋本　知依" userId="d974ff01-1f92-419a-ba7c-6fd3fb8463af" providerId="ADAL" clId="{BC9DA0A9-6627-4A44-818A-65E859B02A19}" dt="2024-09-02T05:42:26.521" v="38" actId="478"/>
          <ac:spMkLst>
            <pc:docMk/>
            <pc:sldMk cId="2041052219" sldId="2146847946"/>
            <ac:spMk id="19" creationId="{AC4CD39F-F608-FDB7-0CB8-B6B5BBB35F87}"/>
          </ac:spMkLst>
        </pc:spChg>
        <pc:spChg chg="del">
          <ac:chgData name="Hashimoto, Chie / 橋本　知依" userId="d974ff01-1f92-419a-ba7c-6fd3fb8463af" providerId="ADAL" clId="{BC9DA0A9-6627-4A44-818A-65E859B02A19}" dt="2024-09-02T05:42:25.185" v="37" actId="478"/>
          <ac:spMkLst>
            <pc:docMk/>
            <pc:sldMk cId="2041052219" sldId="2146847946"/>
            <ac:spMk id="30" creationId="{D8B00BD4-3233-456A-612B-697C59D98BA8}"/>
          </ac:spMkLst>
        </pc:spChg>
        <pc:spChg chg="del">
          <ac:chgData name="Hashimoto, Chie / 橋本　知依" userId="d974ff01-1f92-419a-ba7c-6fd3fb8463af" providerId="ADAL" clId="{BC9DA0A9-6627-4A44-818A-65E859B02A19}" dt="2024-09-02T05:42:24.449" v="36" actId="478"/>
          <ac:spMkLst>
            <pc:docMk/>
            <pc:sldMk cId="2041052219" sldId="2146847946"/>
            <ac:spMk id="33" creationId="{AABE4B5D-8D82-9CE7-243A-AFCD26EC3A2F}"/>
          </ac:spMkLst>
        </pc:spChg>
        <pc:graphicFrameChg chg="mod modGraphic">
          <ac:chgData name="Hashimoto, Chie / 橋本　知依" userId="d974ff01-1f92-419a-ba7c-6fd3fb8463af" providerId="ADAL" clId="{BC9DA0A9-6627-4A44-818A-65E859B02A19}" dt="2024-09-02T05:47:49.247" v="92" actId="14734"/>
          <ac:graphicFrameMkLst>
            <pc:docMk/>
            <pc:sldMk cId="2041052219" sldId="2146847946"/>
            <ac:graphicFrameMk id="8" creationId="{07219AAD-97A6-3628-5ADC-E4FDDF648FDB}"/>
          </ac:graphicFrameMkLst>
        </pc:graphicFrameChg>
        <pc:picChg chg="add mod">
          <ac:chgData name="Hashimoto, Chie / 橋本　知依" userId="d974ff01-1f92-419a-ba7c-6fd3fb8463af" providerId="ADAL" clId="{BC9DA0A9-6627-4A44-818A-65E859B02A19}" dt="2024-09-02T05:44:34.792" v="61" actId="1076"/>
          <ac:picMkLst>
            <pc:docMk/>
            <pc:sldMk cId="2041052219" sldId="2146847946"/>
            <ac:picMk id="3" creationId="{A40D6174-68E7-524C-1353-73E2D72C20F7}"/>
          </ac:picMkLst>
        </pc:picChg>
        <pc:picChg chg="del">
          <ac:chgData name="Hashimoto, Chie / 橋本　知依" userId="d974ff01-1f92-419a-ba7c-6fd3fb8463af" providerId="ADAL" clId="{BC9DA0A9-6627-4A44-818A-65E859B02A19}" dt="2024-09-02T05:42:19.321" v="29" actId="478"/>
          <ac:picMkLst>
            <pc:docMk/>
            <pc:sldMk cId="2041052219" sldId="2146847946"/>
            <ac:picMk id="4" creationId="{A4307A65-6EE9-7098-A4EA-8763CB5A5E00}"/>
          </ac:picMkLst>
        </pc:picChg>
        <pc:picChg chg="del mod">
          <ac:chgData name="Hashimoto, Chie / 橋本　知依" userId="d974ff01-1f92-419a-ba7c-6fd3fb8463af" providerId="ADAL" clId="{BC9DA0A9-6627-4A44-818A-65E859B02A19}" dt="2024-09-02T05:42:19.321" v="29" actId="478"/>
          <ac:picMkLst>
            <pc:docMk/>
            <pc:sldMk cId="2041052219" sldId="2146847946"/>
            <ac:picMk id="5" creationId="{F9ECC45D-BD70-4ED6-8C18-3ED47FF414C5}"/>
          </ac:picMkLst>
        </pc:picChg>
        <pc:picChg chg="del">
          <ac:chgData name="Hashimoto, Chie / 橋本　知依" userId="d974ff01-1f92-419a-ba7c-6fd3fb8463af" providerId="ADAL" clId="{BC9DA0A9-6627-4A44-818A-65E859B02A19}" dt="2024-09-02T05:42:20.143" v="31" actId="478"/>
          <ac:picMkLst>
            <pc:docMk/>
            <pc:sldMk cId="2041052219" sldId="2146847946"/>
            <ac:picMk id="9" creationId="{CB5A390C-27ED-D452-A500-79E3E8C20B2B}"/>
          </ac:picMkLst>
        </pc:picChg>
        <pc:picChg chg="del">
          <ac:chgData name="Hashimoto, Chie / 橋本　知依" userId="d974ff01-1f92-419a-ba7c-6fd3fb8463af" providerId="ADAL" clId="{BC9DA0A9-6627-4A44-818A-65E859B02A19}" dt="2024-09-02T05:42:19.845" v="30" actId="478"/>
          <ac:picMkLst>
            <pc:docMk/>
            <pc:sldMk cId="2041052219" sldId="2146847946"/>
            <ac:picMk id="10" creationId="{C9870C2E-D968-B7A4-A73D-B38881B7BC32}"/>
          </ac:picMkLst>
        </pc:picChg>
        <pc:picChg chg="add mod modCrop">
          <ac:chgData name="Hashimoto, Chie / 橋本　知依" userId="d974ff01-1f92-419a-ba7c-6fd3fb8463af" providerId="ADAL" clId="{BC9DA0A9-6627-4A44-818A-65E859B02A19}" dt="2024-09-02T05:47:46.861" v="91" actId="1076"/>
          <ac:picMkLst>
            <pc:docMk/>
            <pc:sldMk cId="2041052219" sldId="2146847946"/>
            <ac:picMk id="12" creationId="{25EEC411-57CB-FF37-CA64-2D431C8E60AD}"/>
          </ac:picMkLst>
        </pc:picChg>
        <pc:picChg chg="add del mod">
          <ac:chgData name="Hashimoto, Chie / 橋本　知依" userId="d974ff01-1f92-419a-ba7c-6fd3fb8463af" providerId="ADAL" clId="{BC9DA0A9-6627-4A44-818A-65E859B02A19}" dt="2024-09-02T05:47:39.209" v="88" actId="478"/>
          <ac:picMkLst>
            <pc:docMk/>
            <pc:sldMk cId="2041052219" sldId="2146847946"/>
            <ac:picMk id="13" creationId="{E5DE40FF-0376-C215-A029-6089A9F91E56}"/>
          </ac:picMkLst>
        </pc:picChg>
        <pc:picChg chg="del">
          <ac:chgData name="Hashimoto, Chie / 橋本　知依" userId="d974ff01-1f92-419a-ba7c-6fd3fb8463af" providerId="ADAL" clId="{BC9DA0A9-6627-4A44-818A-65E859B02A19}" dt="2024-09-02T05:42:21.426" v="34" actId="478"/>
          <ac:picMkLst>
            <pc:docMk/>
            <pc:sldMk cId="2041052219" sldId="2146847946"/>
            <ac:picMk id="20" creationId="{EC754600-FC02-D3C0-69D0-BF2800C5F882}"/>
          </ac:picMkLst>
        </pc:picChg>
        <pc:picChg chg="del">
          <ac:chgData name="Hashimoto, Chie / 橋本　知依" userId="d974ff01-1f92-419a-ba7c-6fd3fb8463af" providerId="ADAL" clId="{BC9DA0A9-6627-4A44-818A-65E859B02A19}" dt="2024-09-02T05:42:20.604" v="32" actId="478"/>
          <ac:picMkLst>
            <pc:docMk/>
            <pc:sldMk cId="2041052219" sldId="2146847946"/>
            <ac:picMk id="23" creationId="{1F14C496-1A30-2C08-94AE-5D7CBBA128D0}"/>
          </ac:picMkLst>
        </pc:picChg>
        <pc:picChg chg="del">
          <ac:chgData name="Hashimoto, Chie / 橋本　知依" userId="d974ff01-1f92-419a-ba7c-6fd3fb8463af" providerId="ADAL" clId="{BC9DA0A9-6627-4A44-818A-65E859B02A19}" dt="2024-09-02T05:42:20.976" v="33" actId="478"/>
          <ac:picMkLst>
            <pc:docMk/>
            <pc:sldMk cId="2041052219" sldId="2146847946"/>
            <ac:picMk id="29" creationId="{6CF09C66-2904-07FE-884B-40C9AF8129BF}"/>
          </ac:picMkLst>
        </pc:picChg>
        <pc:picChg chg="del">
          <ac:chgData name="Hashimoto, Chie / 橋本　知依" userId="d974ff01-1f92-419a-ba7c-6fd3fb8463af" providerId="ADAL" clId="{BC9DA0A9-6627-4A44-818A-65E859B02A19}" dt="2024-09-02T05:42:22.327" v="35" actId="478"/>
          <ac:picMkLst>
            <pc:docMk/>
            <pc:sldMk cId="2041052219" sldId="2146847946"/>
            <ac:picMk id="32" creationId="{F46DA6F3-BFF6-FA0C-D599-B24D1CE0B5A6}"/>
          </ac:picMkLst>
        </pc:picChg>
      </pc:sldChg>
      <pc:sldChg chg="del">
        <pc:chgData name="Hashimoto, Chie / 橋本　知依" userId="d974ff01-1f92-419a-ba7c-6fd3fb8463af" providerId="ADAL" clId="{BC9DA0A9-6627-4A44-818A-65E859B02A19}" dt="2024-09-02T05:42:13.369" v="27" actId="47"/>
        <pc:sldMkLst>
          <pc:docMk/>
          <pc:sldMk cId="2366119987" sldId="2146847947"/>
        </pc:sldMkLst>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docChgLst>
    <pc:chgData name="Hashimoto, Chie / 橋本　知依" userId="d974ff01-1f92-419a-ba7c-6fd3fb8463af" providerId="ADAL" clId="{59DFF171-F87D-46F3-967A-39A538460757}"/>
    <pc:docChg chg="undo custSel addSld delSld modSld">
      <pc:chgData name="Hashimoto, Chie / 橋本　知依" userId="d974ff01-1f92-419a-ba7c-6fd3fb8463af" providerId="ADAL" clId="{59DFF171-F87D-46F3-967A-39A538460757}" dt="2024-08-06T00:06:45.352" v="280" actId="2165"/>
      <pc:docMkLst>
        <pc:docMk/>
      </pc:docMkLst>
      <pc:sldChg chg="modSp mod">
        <pc:chgData name="Hashimoto, Chie / 橋本　知依" userId="d974ff01-1f92-419a-ba7c-6fd3fb8463af" providerId="ADAL" clId="{59DFF171-F87D-46F3-967A-39A538460757}" dt="2024-08-06T00:06:24.667" v="276" actId="20577"/>
        <pc:sldMkLst>
          <pc:docMk/>
          <pc:sldMk cId="3840699567" sldId="303"/>
        </pc:sldMkLst>
        <pc:spChg chg="mod">
          <ac:chgData name="Hashimoto, Chie / 橋本　知依" userId="d974ff01-1f92-419a-ba7c-6fd3fb8463af" providerId="ADAL" clId="{59DFF171-F87D-46F3-967A-39A538460757}" dt="2024-08-06T00:06:24.667" v="276" actId="20577"/>
          <ac:spMkLst>
            <pc:docMk/>
            <pc:sldMk cId="3840699567" sldId="303"/>
            <ac:spMk id="3" creationId="{530A82E1-8E0D-434A-9DF4-7C2ABD1A07A1}"/>
          </ac:spMkLst>
        </pc:spChg>
      </pc:sldChg>
      <pc:sldChg chg="modSp mod">
        <pc:chgData name="Hashimoto, Chie / 橋本　知依" userId="d974ff01-1f92-419a-ba7c-6fd3fb8463af" providerId="ADAL" clId="{59DFF171-F87D-46F3-967A-39A538460757}" dt="2024-08-06T00:06:45.352" v="280" actId="2165"/>
        <pc:sldMkLst>
          <pc:docMk/>
          <pc:sldMk cId="509033882" sldId="305"/>
        </pc:sldMkLst>
        <pc:spChg chg="mod">
          <ac:chgData name="Hashimoto, Chie / 橋本　知依" userId="d974ff01-1f92-419a-ba7c-6fd3fb8463af" providerId="ADAL" clId="{59DFF171-F87D-46F3-967A-39A538460757}" dt="2024-08-05T23:58:48.834" v="228" actId="20577"/>
          <ac:spMkLst>
            <pc:docMk/>
            <pc:sldMk cId="509033882" sldId="305"/>
            <ac:spMk id="6" creationId="{531B4B9D-12EA-4BC5-4859-8E23CDDB1A22}"/>
          </ac:spMkLst>
        </pc:spChg>
        <pc:graphicFrameChg chg="mod modGraphic">
          <ac:chgData name="Hashimoto, Chie / 橋本　知依" userId="d974ff01-1f92-419a-ba7c-6fd3fb8463af" providerId="ADAL" clId="{59DFF171-F87D-46F3-967A-39A538460757}" dt="2024-08-06T00:06:45.352" v="280" actId="2165"/>
          <ac:graphicFrameMkLst>
            <pc:docMk/>
            <pc:sldMk cId="509033882" sldId="305"/>
            <ac:graphicFrameMk id="4" creationId="{4811F8C4-D005-AFA3-8A21-5AA2321C5800}"/>
          </ac:graphicFrameMkLst>
        </pc:graphicFrameChg>
      </pc:sldChg>
      <pc:sldChg chg="addSp delSp modSp mod">
        <pc:chgData name="Hashimoto, Chie / 橋本　知依" userId="d974ff01-1f92-419a-ba7c-6fd3fb8463af" providerId="ADAL" clId="{59DFF171-F87D-46F3-967A-39A538460757}" dt="2024-07-29T01:08:04.817" v="180" actId="20577"/>
        <pc:sldMkLst>
          <pc:docMk/>
          <pc:sldMk cId="790412647" sldId="2146847943"/>
        </pc:sldMkLst>
        <pc:spChg chg="add mod">
          <ac:chgData name="Hashimoto, Chie / 橋本　知依" userId="d974ff01-1f92-419a-ba7c-6fd3fb8463af" providerId="ADAL" clId="{59DFF171-F87D-46F3-967A-39A538460757}" dt="2024-07-29T01:07:17.464" v="163" actId="14100"/>
          <ac:spMkLst>
            <pc:docMk/>
            <pc:sldMk cId="790412647" sldId="2146847943"/>
            <ac:spMk id="5" creationId="{00548A98-66FB-8DF5-72C1-75A6057D19A7}"/>
          </ac:spMkLst>
        </pc:spChg>
        <pc:graphicFrameChg chg="mod modGraphic">
          <ac:chgData name="Hashimoto, Chie / 橋本　知依" userId="d974ff01-1f92-419a-ba7c-6fd3fb8463af" providerId="ADAL" clId="{59DFF171-F87D-46F3-967A-39A538460757}" dt="2024-07-29T01:08:04.817" v="180" actId="20577"/>
          <ac:graphicFrameMkLst>
            <pc:docMk/>
            <pc:sldMk cId="790412647" sldId="2146847943"/>
            <ac:graphicFrameMk id="8" creationId="{07219AAD-97A6-3628-5ADC-E4FDDF648FDB}"/>
          </ac:graphicFrameMkLst>
        </pc:graphicFrameChg>
        <pc:picChg chg="del">
          <ac:chgData name="Hashimoto, Chie / 橋本　知依" userId="d974ff01-1f92-419a-ba7c-6fd3fb8463af" providerId="ADAL" clId="{59DFF171-F87D-46F3-967A-39A538460757}" dt="2024-07-29T00:58:35.983" v="15" actId="478"/>
          <ac:picMkLst>
            <pc:docMk/>
            <pc:sldMk cId="790412647" sldId="2146847943"/>
            <ac:picMk id="3" creationId="{3736646F-28E6-D4B5-270E-1B716F9D6A43}"/>
          </ac:picMkLst>
        </pc:picChg>
        <pc:picChg chg="add mod">
          <ac:chgData name="Hashimoto, Chie / 橋本　知依" userId="d974ff01-1f92-419a-ba7c-6fd3fb8463af" providerId="ADAL" clId="{59DFF171-F87D-46F3-967A-39A538460757}" dt="2024-07-29T01:06:59.298" v="157" actId="14100"/>
          <ac:picMkLst>
            <pc:docMk/>
            <pc:sldMk cId="790412647" sldId="2146847943"/>
            <ac:picMk id="4" creationId="{68956AFB-2B12-A12C-3028-D048B6BB4F50}"/>
          </ac:picMkLst>
        </pc:picChg>
      </pc:sldChg>
      <pc:sldChg chg="del">
        <pc:chgData name="Hashimoto, Chie / 橋本　知依" userId="d974ff01-1f92-419a-ba7c-6fd3fb8463af" providerId="ADAL" clId="{59DFF171-F87D-46F3-967A-39A538460757}" dt="2024-07-29T01:01:55.385" v="63" actId="47"/>
        <pc:sldMkLst>
          <pc:docMk/>
          <pc:sldMk cId="3228438214" sldId="2146847944"/>
        </pc:sldMkLst>
      </pc:sldChg>
      <pc:sldChg chg="del">
        <pc:chgData name="Hashimoto, Chie / 橋本　知依" userId="d974ff01-1f92-419a-ba7c-6fd3fb8463af" providerId="ADAL" clId="{59DFF171-F87D-46F3-967A-39A538460757}" dt="2024-07-29T01:01:55.385" v="63" actId="47"/>
        <pc:sldMkLst>
          <pc:docMk/>
          <pc:sldMk cId="3678509774" sldId="2146847945"/>
        </pc:sldMkLst>
      </pc:sldChg>
      <pc:sldChg chg="addSp delSp modSp mod">
        <pc:chgData name="Hashimoto, Chie / 橋本　知依" userId="d974ff01-1f92-419a-ba7c-6fd3fb8463af" providerId="ADAL" clId="{59DFF171-F87D-46F3-967A-39A538460757}" dt="2024-07-29T01:11:00.920" v="213" actId="14100"/>
        <pc:sldMkLst>
          <pc:docMk/>
          <pc:sldMk cId="2041052219" sldId="2146847946"/>
        </pc:sldMkLst>
        <pc:spChg chg="add mod">
          <ac:chgData name="Hashimoto, Chie / 橋本　知依" userId="d974ff01-1f92-419a-ba7c-6fd3fb8463af" providerId="ADAL" clId="{59DFF171-F87D-46F3-967A-39A538460757}" dt="2024-07-29T01:00:48.692" v="59" actId="1076"/>
          <ac:spMkLst>
            <pc:docMk/>
            <pc:sldMk cId="2041052219" sldId="2146847946"/>
            <ac:spMk id="2" creationId="{1A414B04-AF58-1EEA-574B-8DF7AF6465B5}"/>
          </ac:spMkLst>
        </pc:spChg>
        <pc:spChg chg="add mod">
          <ac:chgData name="Hashimoto, Chie / 橋本　知依" userId="d974ff01-1f92-419a-ba7c-6fd3fb8463af" providerId="ADAL" clId="{59DFF171-F87D-46F3-967A-39A538460757}" dt="2024-07-29T01:00:22.665" v="45"/>
          <ac:spMkLst>
            <pc:docMk/>
            <pc:sldMk cId="2041052219" sldId="2146847946"/>
            <ac:spMk id="7" creationId="{D61BB3CE-316C-F6AF-0596-B50C6C5FE766}"/>
          </ac:spMkLst>
        </pc:spChg>
        <pc:spChg chg="del">
          <ac:chgData name="Hashimoto, Chie / 橋本　知依" userId="d974ff01-1f92-419a-ba7c-6fd3fb8463af" providerId="ADAL" clId="{59DFF171-F87D-46F3-967A-39A538460757}" dt="2024-07-29T00:58:45.709" v="17" actId="478"/>
          <ac:spMkLst>
            <pc:docMk/>
            <pc:sldMk cId="2041052219" sldId="2146847946"/>
            <ac:spMk id="11" creationId="{F32C029C-B2BF-CFD2-A375-B6DDDF684011}"/>
          </ac:spMkLst>
        </pc:spChg>
        <pc:spChg chg="del">
          <ac:chgData name="Hashimoto, Chie / 橋本　知依" userId="d974ff01-1f92-419a-ba7c-6fd3fb8463af" providerId="ADAL" clId="{59DFF171-F87D-46F3-967A-39A538460757}" dt="2024-07-29T00:58:47.031" v="18" actId="478"/>
          <ac:spMkLst>
            <pc:docMk/>
            <pc:sldMk cId="2041052219" sldId="2146847946"/>
            <ac:spMk id="12" creationId="{AE94337C-9267-A919-067C-6362E3BAC950}"/>
          </ac:spMkLst>
        </pc:spChg>
        <pc:spChg chg="add mod">
          <ac:chgData name="Hashimoto, Chie / 橋本　知依" userId="d974ff01-1f92-419a-ba7c-6fd3fb8463af" providerId="ADAL" clId="{59DFF171-F87D-46F3-967A-39A538460757}" dt="2024-07-29T01:10:29.286" v="205"/>
          <ac:spMkLst>
            <pc:docMk/>
            <pc:sldMk cId="2041052219" sldId="2146847946"/>
            <ac:spMk id="19" creationId="{AC4CD39F-F608-FDB7-0CB8-B6B5BBB35F87}"/>
          </ac:spMkLst>
        </pc:spChg>
        <pc:spChg chg="del">
          <ac:chgData name="Hashimoto, Chie / 橋本　知依" userId="d974ff01-1f92-419a-ba7c-6fd3fb8463af" providerId="ADAL" clId="{59DFF171-F87D-46F3-967A-39A538460757}" dt="2024-07-29T00:58:52.497" v="23" actId="478"/>
          <ac:spMkLst>
            <pc:docMk/>
            <pc:sldMk cId="2041052219" sldId="2146847946"/>
            <ac:spMk id="27" creationId="{AD1C2FAA-82C6-A111-F455-F164FA2C1759}"/>
          </ac:spMkLst>
        </pc:spChg>
        <pc:spChg chg="del">
          <ac:chgData name="Hashimoto, Chie / 橋本　知依" userId="d974ff01-1f92-419a-ba7c-6fd3fb8463af" providerId="ADAL" clId="{59DFF171-F87D-46F3-967A-39A538460757}" dt="2024-07-29T00:58:55.086" v="24" actId="478"/>
          <ac:spMkLst>
            <pc:docMk/>
            <pc:sldMk cId="2041052219" sldId="2146847946"/>
            <ac:spMk id="28" creationId="{D274F1FC-5E16-3701-BD12-5B84A10EAD4D}"/>
          </ac:spMkLst>
        </pc:spChg>
        <pc:spChg chg="add mod">
          <ac:chgData name="Hashimoto, Chie / 橋本　知依" userId="d974ff01-1f92-419a-ba7c-6fd3fb8463af" providerId="ADAL" clId="{59DFF171-F87D-46F3-967A-39A538460757}" dt="2024-07-29T01:09:34.003" v="194" actId="14100"/>
          <ac:spMkLst>
            <pc:docMk/>
            <pc:sldMk cId="2041052219" sldId="2146847946"/>
            <ac:spMk id="30" creationId="{D8B00BD4-3233-456A-612B-697C59D98BA8}"/>
          </ac:spMkLst>
        </pc:spChg>
        <pc:spChg chg="add mod">
          <ac:chgData name="Hashimoto, Chie / 橋本　知依" userId="d974ff01-1f92-419a-ba7c-6fd3fb8463af" providerId="ADAL" clId="{59DFF171-F87D-46F3-967A-39A538460757}" dt="2024-07-29T01:11:00.920" v="213" actId="14100"/>
          <ac:spMkLst>
            <pc:docMk/>
            <pc:sldMk cId="2041052219" sldId="2146847946"/>
            <ac:spMk id="33" creationId="{AABE4B5D-8D82-9CE7-243A-AFCD26EC3A2F}"/>
          </ac:spMkLst>
        </pc:spChg>
        <pc:grpChg chg="del">
          <ac:chgData name="Hashimoto, Chie / 橋本　知依" userId="d974ff01-1f92-419a-ba7c-6fd3fb8463af" providerId="ADAL" clId="{59DFF171-F87D-46F3-967A-39A538460757}" dt="2024-07-29T00:58:48.237" v="19" actId="478"/>
          <ac:grpSpMkLst>
            <pc:docMk/>
            <pc:sldMk cId="2041052219" sldId="2146847946"/>
            <ac:grpSpMk id="24" creationId="{DF6F4BB6-F1EE-8CC0-D7B2-CF67E591E2C0}"/>
          </ac:grpSpMkLst>
        </pc:grpChg>
        <pc:grpChg chg="del">
          <ac:chgData name="Hashimoto, Chie / 橋本　知依" userId="d974ff01-1f92-419a-ba7c-6fd3fb8463af" providerId="ADAL" clId="{59DFF171-F87D-46F3-967A-39A538460757}" dt="2024-07-29T00:58:51.268" v="22" actId="478"/>
          <ac:grpSpMkLst>
            <pc:docMk/>
            <pc:sldMk cId="2041052219" sldId="2146847946"/>
            <ac:grpSpMk id="25" creationId="{B8904651-9B30-6A9F-4DFB-EB87DE86F135}"/>
          </ac:grpSpMkLst>
        </pc:grpChg>
        <pc:graphicFrameChg chg="add del mod modGraphic">
          <ac:chgData name="Hashimoto, Chie / 橋本　知依" userId="d974ff01-1f92-419a-ba7c-6fd3fb8463af" providerId="ADAL" clId="{59DFF171-F87D-46F3-967A-39A538460757}" dt="2024-07-29T01:02:21.208" v="73" actId="20577"/>
          <ac:graphicFrameMkLst>
            <pc:docMk/>
            <pc:sldMk cId="2041052219" sldId="2146847946"/>
            <ac:graphicFrameMk id="8" creationId="{07219AAD-97A6-3628-5ADC-E4FDDF648FDB}"/>
          </ac:graphicFrameMkLst>
        </pc:graphicFrameChg>
        <pc:picChg chg="del">
          <ac:chgData name="Hashimoto, Chie / 橋本　知依" userId="d974ff01-1f92-419a-ba7c-6fd3fb8463af" providerId="ADAL" clId="{59DFF171-F87D-46F3-967A-39A538460757}" dt="2024-07-29T00:58:27.746" v="14" actId="478"/>
          <ac:picMkLst>
            <pc:docMk/>
            <pc:sldMk cId="2041052219" sldId="2146847946"/>
            <ac:picMk id="3" creationId="{D7F8B6AF-940B-BB18-EE59-931F59182A1B}"/>
          </ac:picMkLst>
        </pc:picChg>
        <pc:picChg chg="add mod">
          <ac:chgData name="Hashimoto, Chie / 橋本　知依" userId="d974ff01-1f92-419a-ba7c-6fd3fb8463af" providerId="ADAL" clId="{59DFF171-F87D-46F3-967A-39A538460757}" dt="2024-07-29T01:00:46.850" v="58" actId="1036"/>
          <ac:picMkLst>
            <pc:docMk/>
            <pc:sldMk cId="2041052219" sldId="2146847946"/>
            <ac:picMk id="4" creationId="{A4307A65-6EE9-7098-A4EA-8763CB5A5E00}"/>
          </ac:picMkLst>
        </pc:picChg>
        <pc:picChg chg="add mod">
          <ac:chgData name="Hashimoto, Chie / 橋本　知依" userId="d974ff01-1f92-419a-ba7c-6fd3fb8463af" providerId="ADAL" clId="{59DFF171-F87D-46F3-967A-39A538460757}" dt="2024-07-29T01:00:46.850" v="58" actId="1036"/>
          <ac:picMkLst>
            <pc:docMk/>
            <pc:sldMk cId="2041052219" sldId="2146847946"/>
            <ac:picMk id="5" creationId="{F9ECC45D-BD70-4ED6-8C18-3ED47FF414C5}"/>
          </ac:picMkLst>
        </pc:picChg>
        <pc:picChg chg="add mod">
          <ac:chgData name="Hashimoto, Chie / 橋本　知依" userId="d974ff01-1f92-419a-ba7c-6fd3fb8463af" providerId="ADAL" clId="{59DFF171-F87D-46F3-967A-39A538460757}" dt="2024-07-29T01:00:22.665" v="45"/>
          <ac:picMkLst>
            <pc:docMk/>
            <pc:sldMk cId="2041052219" sldId="2146847946"/>
            <ac:picMk id="9" creationId="{CB5A390C-27ED-D452-A500-79E3E8C20B2B}"/>
          </ac:picMkLst>
        </pc:picChg>
        <pc:picChg chg="add mod">
          <ac:chgData name="Hashimoto, Chie / 橋本　知依" userId="d974ff01-1f92-419a-ba7c-6fd3fb8463af" providerId="ADAL" clId="{59DFF171-F87D-46F3-967A-39A538460757}" dt="2024-07-29T01:00:22.665" v="45"/>
          <ac:picMkLst>
            <pc:docMk/>
            <pc:sldMk cId="2041052219" sldId="2146847946"/>
            <ac:picMk id="10" creationId="{C9870C2E-D968-B7A4-A73D-B38881B7BC32}"/>
          </ac:picMkLst>
        </pc:picChg>
        <pc:picChg chg="del">
          <ac:chgData name="Hashimoto, Chie / 橋本　知依" userId="d974ff01-1f92-419a-ba7c-6fd3fb8463af" providerId="ADAL" clId="{59DFF171-F87D-46F3-967A-39A538460757}" dt="2024-07-29T00:58:27.746" v="14" actId="478"/>
          <ac:picMkLst>
            <pc:docMk/>
            <pc:sldMk cId="2041052219" sldId="2146847946"/>
            <ac:picMk id="17" creationId="{C6091182-752B-BB4D-93FE-3BE4ECDBB637}"/>
          </ac:picMkLst>
        </pc:picChg>
        <pc:picChg chg="add mod">
          <ac:chgData name="Hashimoto, Chie / 橋本　知依" userId="d974ff01-1f92-419a-ba7c-6fd3fb8463af" providerId="ADAL" clId="{59DFF171-F87D-46F3-967A-39A538460757}" dt="2024-07-29T01:01:48.481" v="62" actId="14100"/>
          <ac:picMkLst>
            <pc:docMk/>
            <pc:sldMk cId="2041052219" sldId="2146847946"/>
            <ac:picMk id="20" creationId="{EC754600-FC02-D3C0-69D0-BF2800C5F882}"/>
          </ac:picMkLst>
        </pc:picChg>
        <pc:picChg chg="add mod">
          <ac:chgData name="Hashimoto, Chie / 橋本　知依" userId="d974ff01-1f92-419a-ba7c-6fd3fb8463af" providerId="ADAL" clId="{59DFF171-F87D-46F3-967A-39A538460757}" dt="2024-07-29T01:09:22.949" v="191" actId="14100"/>
          <ac:picMkLst>
            <pc:docMk/>
            <pc:sldMk cId="2041052219" sldId="2146847946"/>
            <ac:picMk id="23" creationId="{1F14C496-1A30-2C08-94AE-5D7CBBA128D0}"/>
          </ac:picMkLst>
        </pc:picChg>
        <pc:picChg chg="add mod">
          <ac:chgData name="Hashimoto, Chie / 橋本　知依" userId="d974ff01-1f92-419a-ba7c-6fd3fb8463af" providerId="ADAL" clId="{59DFF171-F87D-46F3-967A-39A538460757}" dt="2024-07-29T01:09:14.519" v="187" actId="1076"/>
          <ac:picMkLst>
            <pc:docMk/>
            <pc:sldMk cId="2041052219" sldId="2146847946"/>
            <ac:picMk id="29" creationId="{6CF09C66-2904-07FE-884B-40C9AF8129BF}"/>
          </ac:picMkLst>
        </pc:picChg>
        <pc:picChg chg="add mod">
          <ac:chgData name="Hashimoto, Chie / 橋本　知依" userId="d974ff01-1f92-419a-ba7c-6fd3fb8463af" providerId="ADAL" clId="{59DFF171-F87D-46F3-967A-39A538460757}" dt="2024-07-29T01:10:51.727" v="210" actId="14100"/>
          <ac:picMkLst>
            <pc:docMk/>
            <pc:sldMk cId="2041052219" sldId="2146847946"/>
            <ac:picMk id="32" creationId="{F46DA6F3-BFF6-FA0C-D599-B24D1CE0B5A6}"/>
          </ac:picMkLst>
        </pc:picChg>
        <pc:cxnChg chg="mod">
          <ac:chgData name="Hashimoto, Chie / 橋本　知依" userId="d974ff01-1f92-419a-ba7c-6fd3fb8463af" providerId="ADAL" clId="{59DFF171-F87D-46F3-967A-39A538460757}" dt="2024-07-29T00:58:51.268" v="22" actId="478"/>
          <ac:cxnSpMkLst>
            <pc:docMk/>
            <pc:sldMk cId="2041052219" sldId="2146847946"/>
            <ac:cxnSpMk id="18" creationId="{6719D75B-CD36-A7EF-5D65-7A5EB3202F77}"/>
          </ac:cxnSpMkLst>
        </pc:cxnChg>
        <pc:cxnChg chg="mod">
          <ac:chgData name="Hashimoto, Chie / 橋本　知依" userId="d974ff01-1f92-419a-ba7c-6fd3fb8463af" providerId="ADAL" clId="{59DFF171-F87D-46F3-967A-39A538460757}" dt="2024-07-29T00:58:48.237" v="19" actId="478"/>
          <ac:cxnSpMkLst>
            <pc:docMk/>
            <pc:sldMk cId="2041052219" sldId="2146847946"/>
            <ac:cxnSpMk id="21" creationId="{2EFA676D-9142-306C-B21E-A74E987890C5}"/>
          </ac:cxnSpMkLst>
        </pc:cxnChg>
      </pc:sldChg>
      <pc:sldChg chg="addSp delSp modSp add mod">
        <pc:chgData name="Hashimoto, Chie / 橋本　知依" userId="d974ff01-1f92-419a-ba7c-6fd3fb8463af" providerId="ADAL" clId="{59DFF171-F87D-46F3-967A-39A538460757}" dt="2024-08-06T00:06:12.377" v="269" actId="1076"/>
        <pc:sldMkLst>
          <pc:docMk/>
          <pc:sldMk cId="2366119987" sldId="2146847947"/>
        </pc:sldMkLst>
        <pc:spChg chg="add mod">
          <ac:chgData name="Hashimoto, Chie / 橋本　知依" userId="d974ff01-1f92-419a-ba7c-6fd3fb8463af" providerId="ADAL" clId="{59DFF171-F87D-46F3-967A-39A538460757}" dt="2024-08-06T00:04:12.461" v="244" actId="164"/>
          <ac:spMkLst>
            <pc:docMk/>
            <pc:sldMk cId="2366119987" sldId="2146847947"/>
            <ac:spMk id="3" creationId="{1EBDCE39-C9B0-0FC9-0D7E-8EF441735B55}"/>
          </ac:spMkLst>
        </pc:spChg>
        <pc:spChg chg="del">
          <ac:chgData name="Hashimoto, Chie / 橋本　知依" userId="d974ff01-1f92-419a-ba7c-6fd3fb8463af" providerId="ADAL" clId="{59DFF171-F87D-46F3-967A-39A538460757}" dt="2024-08-06T00:03:47.002" v="232" actId="478"/>
          <ac:spMkLst>
            <pc:docMk/>
            <pc:sldMk cId="2366119987" sldId="2146847947"/>
            <ac:spMk id="5" creationId="{00548A98-66FB-8DF5-72C1-75A6057D19A7}"/>
          </ac:spMkLst>
        </pc:spChg>
        <pc:grpChg chg="add mod">
          <ac:chgData name="Hashimoto, Chie / 橋本　知依" userId="d974ff01-1f92-419a-ba7c-6fd3fb8463af" providerId="ADAL" clId="{59DFF171-F87D-46F3-967A-39A538460757}" dt="2024-08-06T00:06:12.377" v="269" actId="1076"/>
          <ac:grpSpMkLst>
            <pc:docMk/>
            <pc:sldMk cId="2366119987" sldId="2146847947"/>
            <ac:grpSpMk id="7" creationId="{107B5993-9660-AE5B-796F-D659683097E0}"/>
          </ac:grpSpMkLst>
        </pc:grpChg>
        <pc:graphicFrameChg chg="mod modGraphic">
          <ac:chgData name="Hashimoto, Chie / 橋本　知依" userId="d974ff01-1f92-419a-ba7c-6fd3fb8463af" providerId="ADAL" clId="{59DFF171-F87D-46F3-967A-39A538460757}" dt="2024-08-06T00:06:10.961" v="268" actId="1076"/>
          <ac:graphicFrameMkLst>
            <pc:docMk/>
            <pc:sldMk cId="2366119987" sldId="2146847947"/>
            <ac:graphicFrameMk id="8" creationId="{07219AAD-97A6-3628-5ADC-E4FDDF648FDB}"/>
          </ac:graphicFrameMkLst>
        </pc:graphicFrameChg>
        <pc:picChg chg="add mod">
          <ac:chgData name="Hashimoto, Chie / 橋本　知依" userId="d974ff01-1f92-419a-ba7c-6fd3fb8463af" providerId="ADAL" clId="{59DFF171-F87D-46F3-967A-39A538460757}" dt="2024-08-06T00:04:12.461" v="244" actId="164"/>
          <ac:picMkLst>
            <pc:docMk/>
            <pc:sldMk cId="2366119987" sldId="2146847947"/>
            <ac:picMk id="2" creationId="{719B2395-723F-C583-46ED-9F12CC5AEAF4}"/>
          </ac:picMkLst>
        </pc:picChg>
        <pc:picChg chg="del">
          <ac:chgData name="Hashimoto, Chie / 橋本　知依" userId="d974ff01-1f92-419a-ba7c-6fd3fb8463af" providerId="ADAL" clId="{59DFF171-F87D-46F3-967A-39A538460757}" dt="2024-08-06T00:03:46.176" v="231" actId="478"/>
          <ac:picMkLst>
            <pc:docMk/>
            <pc:sldMk cId="2366119987" sldId="2146847947"/>
            <ac:picMk id="4" creationId="{68956AFB-2B12-A12C-3028-D048B6BB4F50}"/>
          </ac:picMkLst>
        </pc:picChg>
      </pc:sldChg>
      <pc:sldChg chg="add del">
        <pc:chgData name="Hashimoto, Chie / 橋本　知依" userId="d974ff01-1f92-419a-ba7c-6fd3fb8463af" providerId="ADAL" clId="{59DFF171-F87D-46F3-967A-39A538460757}" dt="2024-08-06T00:04:07.135" v="242"/>
        <pc:sldMkLst>
          <pc:docMk/>
          <pc:sldMk cId="7433047" sldId="2146847948"/>
        </pc:sldMkLst>
      </pc:sldChg>
    </pc:docChg>
  </pc:docChgLst>
  <pc:docChgLst>
    <pc:chgData name="Hashimoto, Chie / 橋本　知依" userId="d974ff01-1f92-419a-ba7c-6fd3fb8463af" providerId="ADAL" clId="{AD8D090D-BCB6-4EFB-8F12-D99E1BA75BB3}"/>
    <pc:docChg chg="undo custSel addSld delSld modSld">
      <pc:chgData name="Hashimoto, Chie / 橋本　知依" userId="d974ff01-1f92-419a-ba7c-6fd3fb8463af" providerId="ADAL" clId="{AD8D090D-BCB6-4EFB-8F12-D99E1BA75BB3}" dt="2024-02-08T06:32:10.612" v="358" actId="14734"/>
      <pc:docMkLst>
        <pc:docMk/>
      </pc:docMkLst>
      <pc:sldChg chg="modSp mod">
        <pc:chgData name="Hashimoto, Chie / 橋本　知依" userId="d974ff01-1f92-419a-ba7c-6fd3fb8463af" providerId="ADAL" clId="{AD8D090D-BCB6-4EFB-8F12-D99E1BA75BB3}" dt="2024-02-08T06:02:27.211" v="9" actId="20577"/>
        <pc:sldMkLst>
          <pc:docMk/>
          <pc:sldMk cId="3840699567" sldId="303"/>
        </pc:sldMkLst>
        <pc:spChg chg="mod">
          <ac:chgData name="Hashimoto, Chie / 橋本　知依" userId="d974ff01-1f92-419a-ba7c-6fd3fb8463af" providerId="ADAL" clId="{AD8D090D-BCB6-4EFB-8F12-D99E1BA75BB3}" dt="2024-02-08T06:02:27.211" v="9" actId="20577"/>
          <ac:spMkLst>
            <pc:docMk/>
            <pc:sldMk cId="3840699567" sldId="303"/>
            <ac:spMk id="3" creationId="{530A82E1-8E0D-434A-9DF4-7C2ABD1A07A1}"/>
          </ac:spMkLst>
        </pc:spChg>
      </pc:sldChg>
      <pc:sldChg chg="addSp delSp modSp mod">
        <pc:chgData name="Hashimoto, Chie / 橋本　知依" userId="d974ff01-1f92-419a-ba7c-6fd3fb8463af" providerId="ADAL" clId="{AD8D090D-BCB6-4EFB-8F12-D99E1BA75BB3}" dt="2024-02-08T06:06:39.979" v="75" actId="20577"/>
        <pc:sldMkLst>
          <pc:docMk/>
          <pc:sldMk cId="509033882" sldId="305"/>
        </pc:sldMkLst>
        <pc:spChg chg="del">
          <ac:chgData name="Hashimoto, Chie / 橋本　知依" userId="d974ff01-1f92-419a-ba7c-6fd3fb8463af" providerId="ADAL" clId="{AD8D090D-BCB6-4EFB-8F12-D99E1BA75BB3}" dt="2024-02-08T06:02:57.989" v="27" actId="478"/>
          <ac:spMkLst>
            <pc:docMk/>
            <pc:sldMk cId="509033882" sldId="305"/>
            <ac:spMk id="4" creationId="{4DF23EB0-B578-F08D-EA6E-2527A77DD724}"/>
          </ac:spMkLst>
        </pc:spChg>
        <pc:spChg chg="del">
          <ac:chgData name="Hashimoto, Chie / 橋本　知依" userId="d974ff01-1f92-419a-ba7c-6fd3fb8463af" providerId="ADAL" clId="{AD8D090D-BCB6-4EFB-8F12-D99E1BA75BB3}" dt="2024-02-08T06:02:57.146" v="26" actId="478"/>
          <ac:spMkLst>
            <pc:docMk/>
            <pc:sldMk cId="509033882" sldId="305"/>
            <ac:spMk id="5" creationId="{9980761C-BCFD-2071-4EC5-810998D0CE2F}"/>
          </ac:spMkLst>
        </pc:spChg>
        <pc:spChg chg="mod">
          <ac:chgData name="Hashimoto, Chie / 橋本　知依" userId="d974ff01-1f92-419a-ba7c-6fd3fb8463af" providerId="ADAL" clId="{AD8D090D-BCB6-4EFB-8F12-D99E1BA75BB3}" dt="2024-02-08T06:02:48.641" v="19" actId="20577"/>
          <ac:spMkLst>
            <pc:docMk/>
            <pc:sldMk cId="509033882" sldId="305"/>
            <ac:spMk id="6" creationId="{531B4B9D-12EA-4BC5-4859-8E23CDDB1A22}"/>
          </ac:spMkLst>
        </pc:spChg>
        <pc:spChg chg="add mod">
          <ac:chgData name="Hashimoto, Chie / 橋本　知依" userId="d974ff01-1f92-419a-ba7c-6fd3fb8463af" providerId="ADAL" clId="{AD8D090D-BCB6-4EFB-8F12-D99E1BA75BB3}" dt="2024-02-08T06:03:16.606" v="29" actId="164"/>
          <ac:spMkLst>
            <pc:docMk/>
            <pc:sldMk cId="509033882" sldId="305"/>
            <ac:spMk id="8" creationId="{BEF66196-7B24-25A5-FCE1-13BA2B203C38}"/>
          </ac:spMkLst>
        </pc:spChg>
        <pc:spChg chg="del">
          <ac:chgData name="Hashimoto, Chie / 橋本　知依" userId="d974ff01-1f92-419a-ba7c-6fd3fb8463af" providerId="ADAL" clId="{AD8D090D-BCB6-4EFB-8F12-D99E1BA75BB3}" dt="2024-02-08T06:02:53.554" v="23" actId="478"/>
          <ac:spMkLst>
            <pc:docMk/>
            <pc:sldMk cId="509033882" sldId="305"/>
            <ac:spMk id="17" creationId="{76AA0BFD-9422-C165-CA3F-4EDE39CD8C19}"/>
          </ac:spMkLst>
        </pc:spChg>
        <pc:spChg chg="del">
          <ac:chgData name="Hashimoto, Chie / 橋本　知依" userId="d974ff01-1f92-419a-ba7c-6fd3fb8463af" providerId="ADAL" clId="{AD8D090D-BCB6-4EFB-8F12-D99E1BA75BB3}" dt="2024-02-08T06:02:55.855" v="25" actId="478"/>
          <ac:spMkLst>
            <pc:docMk/>
            <pc:sldMk cId="509033882" sldId="305"/>
            <ac:spMk id="21" creationId="{024B4D30-7FC1-A380-4085-2B89431EB0E8}"/>
          </ac:spMkLst>
        </pc:spChg>
        <pc:grpChg chg="add mod">
          <ac:chgData name="Hashimoto, Chie / 橋本　知依" userId="d974ff01-1f92-419a-ba7c-6fd3fb8463af" providerId="ADAL" clId="{AD8D090D-BCB6-4EFB-8F12-D99E1BA75BB3}" dt="2024-02-08T06:06:03.166" v="69" actId="14100"/>
          <ac:grpSpMkLst>
            <pc:docMk/>
            <pc:sldMk cId="509033882" sldId="305"/>
            <ac:grpSpMk id="9" creationId="{E9D25A9E-DE0C-8B2E-6859-3E09B231AFE1}"/>
          </ac:grpSpMkLst>
        </pc:grpChg>
        <pc:grpChg chg="del mod">
          <ac:chgData name="Hashimoto, Chie / 橋本　知依" userId="d974ff01-1f92-419a-ba7c-6fd3fb8463af" providerId="ADAL" clId="{AD8D090D-BCB6-4EFB-8F12-D99E1BA75BB3}" dt="2024-02-08T06:02:52.566" v="22" actId="478"/>
          <ac:grpSpMkLst>
            <pc:docMk/>
            <pc:sldMk cId="509033882" sldId="305"/>
            <ac:grpSpMk id="19" creationId="{13E89C8A-49D1-A514-A152-7954631032A4}"/>
          </ac:grpSpMkLst>
        </pc:grpChg>
        <pc:grpChg chg="del">
          <ac:chgData name="Hashimoto, Chie / 橋本　知依" userId="d974ff01-1f92-419a-ba7c-6fd3fb8463af" providerId="ADAL" clId="{AD8D090D-BCB6-4EFB-8F12-D99E1BA75BB3}" dt="2024-02-08T06:02:51.950" v="20" actId="478"/>
          <ac:grpSpMkLst>
            <pc:docMk/>
            <pc:sldMk cId="509033882" sldId="305"/>
            <ac:grpSpMk id="20" creationId="{C123293D-1C4E-0933-6A28-A69F6FE704A9}"/>
          </ac:grpSpMkLst>
        </pc:grpChg>
        <pc:graphicFrameChg chg="mod modGraphic">
          <ac:chgData name="Hashimoto, Chie / 橋本　知依" userId="d974ff01-1f92-419a-ba7c-6fd3fb8463af" providerId="ADAL" clId="{AD8D090D-BCB6-4EFB-8F12-D99E1BA75BB3}" dt="2024-02-08T06:06:39.979" v="75"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AD8D090D-BCB6-4EFB-8F12-D99E1BA75BB3}" dt="2024-02-08T06:03:20.698" v="30" actId="732"/>
          <ac:picMkLst>
            <pc:docMk/>
            <pc:sldMk cId="509033882" sldId="305"/>
            <ac:picMk id="7" creationId="{3ABA8BFC-A023-E6CB-E5FF-82B6108FCEDD}"/>
          </ac:picMkLst>
        </pc:picChg>
        <pc:picChg chg="del">
          <ac:chgData name="Hashimoto, Chie / 橋本　知依" userId="d974ff01-1f92-419a-ba7c-6fd3fb8463af" providerId="ADAL" clId="{AD8D090D-BCB6-4EFB-8F12-D99E1BA75BB3}" dt="2024-02-08T06:02:54.797" v="24" actId="478"/>
          <ac:picMkLst>
            <pc:docMk/>
            <pc:sldMk cId="509033882" sldId="305"/>
            <ac:picMk id="18" creationId="{51C09EC6-772C-CEED-2847-D81FEB324CB8}"/>
          </ac:picMkLst>
        </pc:picChg>
      </pc:sldChg>
      <pc:sldChg chg="addSp delSp modSp mod">
        <pc:chgData name="Hashimoto, Chie / 橋本　知依" userId="d974ff01-1f92-419a-ba7c-6fd3fb8463af" providerId="ADAL" clId="{AD8D090D-BCB6-4EFB-8F12-D99E1BA75BB3}" dt="2024-02-08T06:21:35.683" v="222" actId="14734"/>
        <pc:sldMkLst>
          <pc:docMk/>
          <pc:sldMk cId="546968355" sldId="339"/>
        </pc:sldMkLst>
        <pc:spChg chg="add mod">
          <ac:chgData name="Hashimoto, Chie / 橋本　知依" userId="d974ff01-1f92-419a-ba7c-6fd3fb8463af" providerId="ADAL" clId="{AD8D090D-BCB6-4EFB-8F12-D99E1BA75BB3}" dt="2024-02-08T06:21:33.593" v="221" actId="14100"/>
          <ac:spMkLst>
            <pc:docMk/>
            <pc:sldMk cId="546968355" sldId="339"/>
            <ac:spMk id="5" creationId="{267B18F3-2CB0-C4A4-8EF9-6944E466A20C}"/>
          </ac:spMkLst>
        </pc:spChg>
        <pc:graphicFrameChg chg="mod modGraphic">
          <ac:chgData name="Hashimoto, Chie / 橋本　知依" userId="d974ff01-1f92-419a-ba7c-6fd3fb8463af" providerId="ADAL" clId="{AD8D090D-BCB6-4EFB-8F12-D99E1BA75BB3}" dt="2024-02-08T06:21:35.683" v="222" actId="14734"/>
          <ac:graphicFrameMkLst>
            <pc:docMk/>
            <pc:sldMk cId="546968355" sldId="339"/>
            <ac:graphicFrameMk id="8" creationId="{07219AAD-97A6-3628-5ADC-E4FDDF648FDB}"/>
          </ac:graphicFrameMkLst>
        </pc:graphicFrameChg>
        <pc:picChg chg="del">
          <ac:chgData name="Hashimoto, Chie / 橋本　知依" userId="d974ff01-1f92-419a-ba7c-6fd3fb8463af" providerId="ADAL" clId="{AD8D090D-BCB6-4EFB-8F12-D99E1BA75BB3}" dt="2024-02-08T06:08:09.605" v="103" actId="478"/>
          <ac:picMkLst>
            <pc:docMk/>
            <pc:sldMk cId="546968355" sldId="339"/>
            <ac:picMk id="2" creationId="{F1AD84C3-B412-1FD3-D1DF-0DA77812D8EF}"/>
          </ac:picMkLst>
        </pc:picChg>
        <pc:picChg chg="add mod">
          <ac:chgData name="Hashimoto, Chie / 橋本　知依" userId="d974ff01-1f92-419a-ba7c-6fd3fb8463af" providerId="ADAL" clId="{AD8D090D-BCB6-4EFB-8F12-D99E1BA75BB3}" dt="2024-02-08T06:21:27.555" v="219" actId="1076"/>
          <ac:picMkLst>
            <pc:docMk/>
            <pc:sldMk cId="546968355" sldId="339"/>
            <ac:picMk id="4" creationId="{56521F70-4621-18E1-FEC5-EB2104FC550C}"/>
          </ac:picMkLst>
        </pc:picChg>
        <pc:picChg chg="del">
          <ac:chgData name="Hashimoto, Chie / 橋本　知依" userId="d974ff01-1f92-419a-ba7c-6fd3fb8463af" providerId="ADAL" clId="{AD8D090D-BCB6-4EFB-8F12-D99E1BA75BB3}" dt="2024-02-08T06:08:09.889" v="104" actId="478"/>
          <ac:picMkLst>
            <pc:docMk/>
            <pc:sldMk cId="546968355" sldId="339"/>
            <ac:picMk id="10" creationId="{249EEFC6-0576-9358-DDCF-17F05CD227EA}"/>
          </ac:picMkLst>
        </pc:picChg>
      </pc:sldChg>
      <pc:sldChg chg="addSp delSp modSp mod">
        <pc:chgData name="Hashimoto, Chie / 橋本　知依" userId="d974ff01-1f92-419a-ba7c-6fd3fb8463af" providerId="ADAL" clId="{AD8D090D-BCB6-4EFB-8F12-D99E1BA75BB3}" dt="2024-02-08T06:16:33.073" v="186" actId="20577"/>
        <pc:sldMkLst>
          <pc:docMk/>
          <pc:sldMk cId="736235912" sldId="342"/>
        </pc:sldMkLst>
        <pc:spChg chg="add mod">
          <ac:chgData name="Hashimoto, Chie / 橋本　知依" userId="d974ff01-1f92-419a-ba7c-6fd3fb8463af" providerId="ADAL" clId="{AD8D090D-BCB6-4EFB-8F12-D99E1BA75BB3}" dt="2024-02-08T06:08:43.142" v="113" actId="164"/>
          <ac:spMkLst>
            <pc:docMk/>
            <pc:sldMk cId="736235912" sldId="342"/>
            <ac:spMk id="5" creationId="{1C3869B0-F473-BF99-4015-26BDD16F33C0}"/>
          </ac:spMkLst>
        </pc:spChg>
        <pc:spChg chg="del">
          <ac:chgData name="Hashimoto, Chie / 橋本　知依" userId="d974ff01-1f92-419a-ba7c-6fd3fb8463af" providerId="ADAL" clId="{AD8D090D-BCB6-4EFB-8F12-D99E1BA75BB3}" dt="2024-02-08T06:07:11.476" v="85" actId="478"/>
          <ac:spMkLst>
            <pc:docMk/>
            <pc:sldMk cId="736235912" sldId="342"/>
            <ac:spMk id="10" creationId="{8B1B1C64-D065-B03C-7AF6-856848EEA05D}"/>
          </ac:spMkLst>
        </pc:spChg>
        <pc:spChg chg="del">
          <ac:chgData name="Hashimoto, Chie / 橋本　知依" userId="d974ff01-1f92-419a-ba7c-6fd3fb8463af" providerId="ADAL" clId="{AD8D090D-BCB6-4EFB-8F12-D99E1BA75BB3}" dt="2024-02-08T06:07:10.086" v="83" actId="478"/>
          <ac:spMkLst>
            <pc:docMk/>
            <pc:sldMk cId="736235912" sldId="342"/>
            <ac:spMk id="11" creationId="{5BCF4752-8080-291C-F16E-F2014A515387}"/>
          </ac:spMkLst>
        </pc:spChg>
        <pc:spChg chg="add mod">
          <ac:chgData name="Hashimoto, Chie / 橋本　知依" userId="d974ff01-1f92-419a-ba7c-6fd3fb8463af" providerId="ADAL" clId="{AD8D090D-BCB6-4EFB-8F12-D99E1BA75BB3}" dt="2024-02-08T06:16:33.073" v="186" actId="20577"/>
          <ac:spMkLst>
            <pc:docMk/>
            <pc:sldMk cId="736235912" sldId="342"/>
            <ac:spMk id="16" creationId="{9D484235-86CB-F054-F419-3AE88F0C0B7D}"/>
          </ac:spMkLst>
        </pc:spChg>
        <pc:grpChg chg="del">
          <ac:chgData name="Hashimoto, Chie / 橋本　知依" userId="d974ff01-1f92-419a-ba7c-6fd3fb8463af" providerId="ADAL" clId="{AD8D090D-BCB6-4EFB-8F12-D99E1BA75BB3}" dt="2024-02-08T06:07:15.098" v="88" actId="478"/>
          <ac:grpSpMkLst>
            <pc:docMk/>
            <pc:sldMk cId="736235912" sldId="342"/>
            <ac:grpSpMk id="12" creationId="{3DDCFD26-772D-468B-2E71-02916F5671E7}"/>
          </ac:grpSpMkLst>
        </pc:grpChg>
        <pc:grpChg chg="add mod">
          <ac:chgData name="Hashimoto, Chie / 橋本　知依" userId="d974ff01-1f92-419a-ba7c-6fd3fb8463af" providerId="ADAL" clId="{AD8D090D-BCB6-4EFB-8F12-D99E1BA75BB3}" dt="2024-02-08T06:14:47.975" v="168" actId="1076"/>
          <ac:grpSpMkLst>
            <pc:docMk/>
            <pc:sldMk cId="736235912" sldId="342"/>
            <ac:grpSpMk id="15" creationId="{93E11356-7C42-05A8-6E9E-BA48680EB9ED}"/>
          </ac:grpSpMkLst>
        </pc:grpChg>
        <pc:graphicFrameChg chg="mod modGraphic">
          <ac:chgData name="Hashimoto, Chie / 橋本　知依" userId="d974ff01-1f92-419a-ba7c-6fd3fb8463af" providerId="ADAL" clId="{AD8D090D-BCB6-4EFB-8F12-D99E1BA75BB3}" dt="2024-02-08T06:14:59.262" v="170"/>
          <ac:graphicFrameMkLst>
            <pc:docMk/>
            <pc:sldMk cId="736235912" sldId="342"/>
            <ac:graphicFrameMk id="8" creationId="{07219AAD-97A6-3628-5ADC-E4FDDF648FDB}"/>
          </ac:graphicFrameMkLst>
        </pc:graphicFrameChg>
        <pc:picChg chg="add mod">
          <ac:chgData name="Hashimoto, Chie / 橋本　知依" userId="d974ff01-1f92-419a-ba7c-6fd3fb8463af" providerId="ADAL" clId="{AD8D090D-BCB6-4EFB-8F12-D99E1BA75BB3}" dt="2024-02-08T06:08:30.109" v="109" actId="1076"/>
          <ac:picMkLst>
            <pc:docMk/>
            <pc:sldMk cId="736235912" sldId="342"/>
            <ac:picMk id="2" creationId="{81BABC3C-913A-F40A-3AA6-945F93B18595}"/>
          </ac:picMkLst>
        </pc:picChg>
        <pc:picChg chg="add mod">
          <ac:chgData name="Hashimoto, Chie / 橋本　知依" userId="d974ff01-1f92-419a-ba7c-6fd3fb8463af" providerId="ADAL" clId="{AD8D090D-BCB6-4EFB-8F12-D99E1BA75BB3}" dt="2024-02-08T06:08:43.142" v="113" actId="164"/>
          <ac:picMkLst>
            <pc:docMk/>
            <pc:sldMk cId="736235912" sldId="342"/>
            <ac:picMk id="3" creationId="{132EB3DF-A7C3-288E-2BE0-E25B6B91C53A}"/>
          </ac:picMkLst>
        </pc:picChg>
        <pc:picChg chg="del">
          <ac:chgData name="Hashimoto, Chie / 橋本　知依" userId="d974ff01-1f92-419a-ba7c-6fd3fb8463af" providerId="ADAL" clId="{AD8D090D-BCB6-4EFB-8F12-D99E1BA75BB3}" dt="2024-02-08T06:07:09.485" v="82" actId="478"/>
          <ac:picMkLst>
            <pc:docMk/>
            <pc:sldMk cId="736235912" sldId="342"/>
            <ac:picMk id="4" creationId="{D735A2CA-D161-D577-2A50-A6CCD82F5FCE}"/>
          </ac:picMkLst>
        </pc:picChg>
        <pc:picChg chg="del">
          <ac:chgData name="Hashimoto, Chie / 橋本　知依" userId="d974ff01-1f92-419a-ba7c-6fd3fb8463af" providerId="ADAL" clId="{AD8D090D-BCB6-4EFB-8F12-D99E1BA75BB3}" dt="2024-02-08T06:07:10.301" v="84" actId="478"/>
          <ac:picMkLst>
            <pc:docMk/>
            <pc:sldMk cId="736235912" sldId="342"/>
            <ac:picMk id="9" creationId="{55C890D6-E421-3E6A-28B1-A1751A82FF54}"/>
          </ac:picMkLst>
        </pc:picChg>
        <pc:cxnChg chg="add mod">
          <ac:chgData name="Hashimoto, Chie / 橋本　知依" userId="d974ff01-1f92-419a-ba7c-6fd3fb8463af" providerId="ADAL" clId="{AD8D090D-BCB6-4EFB-8F12-D99E1BA75BB3}" dt="2024-02-08T06:08:43.142" v="113" actId="164"/>
          <ac:cxnSpMkLst>
            <pc:docMk/>
            <pc:sldMk cId="736235912" sldId="342"/>
            <ac:cxnSpMk id="7" creationId="{0D0140F4-58E5-10AC-4E53-95D269882A34}"/>
          </ac:cxnSpMkLst>
        </pc:cxnChg>
      </pc:sldChg>
      <pc:sldChg chg="addSp delSp modSp mod">
        <pc:chgData name="Hashimoto, Chie / 橋本　知依" userId="d974ff01-1f92-419a-ba7c-6fd3fb8463af" providerId="ADAL" clId="{AD8D090D-BCB6-4EFB-8F12-D99E1BA75BB3}" dt="2024-02-08T06:30:46.184" v="348" actId="14100"/>
        <pc:sldMkLst>
          <pc:docMk/>
          <pc:sldMk cId="1377580236" sldId="343"/>
        </pc:sldMkLst>
        <pc:spChg chg="del">
          <ac:chgData name="Hashimoto, Chie / 橋本　知依" userId="d974ff01-1f92-419a-ba7c-6fd3fb8463af" providerId="ADAL" clId="{AD8D090D-BCB6-4EFB-8F12-D99E1BA75BB3}" dt="2024-02-08T06:07:57.519" v="96" actId="478"/>
          <ac:spMkLst>
            <pc:docMk/>
            <pc:sldMk cId="1377580236" sldId="343"/>
            <ac:spMk id="5" creationId="{58901266-2F02-7CE4-D2C0-E310FBC5861E}"/>
          </ac:spMkLst>
        </pc:spChg>
        <pc:spChg chg="add mod">
          <ac:chgData name="Hashimoto, Chie / 橋本　知依" userId="d974ff01-1f92-419a-ba7c-6fd3fb8463af" providerId="ADAL" clId="{AD8D090D-BCB6-4EFB-8F12-D99E1BA75BB3}" dt="2024-02-08T06:25:53.128" v="280" actId="14100"/>
          <ac:spMkLst>
            <pc:docMk/>
            <pc:sldMk cId="1377580236" sldId="343"/>
            <ac:spMk id="7" creationId="{AC21F794-C955-63A0-979B-4A6B744A625D}"/>
          </ac:spMkLst>
        </pc:spChg>
        <pc:spChg chg="add mod">
          <ac:chgData name="Hashimoto, Chie / 橋本　知依" userId="d974ff01-1f92-419a-ba7c-6fd3fb8463af" providerId="ADAL" clId="{AD8D090D-BCB6-4EFB-8F12-D99E1BA75BB3}" dt="2024-02-08T06:30:46.184" v="348" actId="14100"/>
          <ac:spMkLst>
            <pc:docMk/>
            <pc:sldMk cId="1377580236" sldId="343"/>
            <ac:spMk id="11" creationId="{398DB8A9-1510-9D3D-8A37-50DC5993D899}"/>
          </ac:spMkLst>
        </pc:spChg>
        <pc:graphicFrameChg chg="mod modGraphic">
          <ac:chgData name="Hashimoto, Chie / 橋本　知依" userId="d974ff01-1f92-419a-ba7c-6fd3fb8463af" providerId="ADAL" clId="{AD8D090D-BCB6-4EFB-8F12-D99E1BA75BB3}" dt="2024-02-08T06:30:05.045" v="337" actId="14734"/>
          <ac:graphicFrameMkLst>
            <pc:docMk/>
            <pc:sldMk cId="1377580236" sldId="343"/>
            <ac:graphicFrameMk id="8" creationId="{07219AAD-97A6-3628-5ADC-E4FDDF648FDB}"/>
          </ac:graphicFrameMkLst>
        </pc:graphicFrameChg>
        <pc:picChg chg="add mod modCrop">
          <ac:chgData name="Hashimoto, Chie / 橋本　知依" userId="d974ff01-1f92-419a-ba7c-6fd3fb8463af" providerId="ADAL" clId="{AD8D090D-BCB6-4EFB-8F12-D99E1BA75BB3}" dt="2024-02-08T06:29:37.850" v="327" actId="732"/>
          <ac:picMkLst>
            <pc:docMk/>
            <pc:sldMk cId="1377580236" sldId="343"/>
            <ac:picMk id="3" creationId="{642382B5-2668-8BAF-8646-1689F7F48FE3}"/>
          </ac:picMkLst>
        </pc:picChg>
        <pc:picChg chg="del">
          <ac:chgData name="Hashimoto, Chie / 橋本　知依" userId="d974ff01-1f92-419a-ba7c-6fd3fb8463af" providerId="ADAL" clId="{AD8D090D-BCB6-4EFB-8F12-D99E1BA75BB3}" dt="2024-02-08T06:07:55.305" v="95" actId="478"/>
          <ac:picMkLst>
            <pc:docMk/>
            <pc:sldMk cId="1377580236" sldId="343"/>
            <ac:picMk id="4" creationId="{EEE96ADC-BF34-B50B-5B34-65370CDE4DAB}"/>
          </ac:picMkLst>
        </pc:picChg>
        <pc:picChg chg="add mod modCrop">
          <ac:chgData name="Hashimoto, Chie / 橋本　知依" userId="d974ff01-1f92-419a-ba7c-6fd3fb8463af" providerId="ADAL" clId="{AD8D090D-BCB6-4EFB-8F12-D99E1BA75BB3}" dt="2024-02-08T06:30:16.310" v="340" actId="14100"/>
          <ac:picMkLst>
            <pc:docMk/>
            <pc:sldMk cId="1377580236" sldId="343"/>
            <ac:picMk id="10" creationId="{4771AA3B-77E3-3204-F896-6C610153985A}"/>
          </ac:picMkLst>
        </pc:picChg>
      </pc:sldChg>
      <pc:sldChg chg="delSp modSp add mod">
        <pc:chgData name="Hashimoto, Chie / 橋本　知依" userId="d974ff01-1f92-419a-ba7c-6fd3fb8463af" providerId="ADAL" clId="{AD8D090D-BCB6-4EFB-8F12-D99E1BA75BB3}" dt="2024-02-08T06:32:10.612" v="358" actId="14734"/>
        <pc:sldMkLst>
          <pc:docMk/>
          <pc:sldMk cId="154502441" sldId="344"/>
        </pc:sldMkLst>
        <pc:spChg chg="del">
          <ac:chgData name="Hashimoto, Chie / 橋本　知依" userId="d974ff01-1f92-419a-ba7c-6fd3fb8463af" providerId="ADAL" clId="{AD8D090D-BCB6-4EFB-8F12-D99E1BA75BB3}" dt="2024-02-08T06:26:37.421" v="298" actId="478"/>
          <ac:spMkLst>
            <pc:docMk/>
            <pc:sldMk cId="154502441" sldId="344"/>
            <ac:spMk id="5" creationId="{267B18F3-2CB0-C4A4-8EF9-6944E466A20C}"/>
          </ac:spMkLst>
        </pc:spChg>
        <pc:graphicFrameChg chg="mod modGraphic">
          <ac:chgData name="Hashimoto, Chie / 橋本　知依" userId="d974ff01-1f92-419a-ba7c-6fd3fb8463af" providerId="ADAL" clId="{AD8D090D-BCB6-4EFB-8F12-D99E1BA75BB3}" dt="2024-02-08T06:32:10.612" v="358" actId="14734"/>
          <ac:graphicFrameMkLst>
            <pc:docMk/>
            <pc:sldMk cId="154502441" sldId="344"/>
            <ac:graphicFrameMk id="8" creationId="{07219AAD-97A6-3628-5ADC-E4FDDF648FDB}"/>
          </ac:graphicFrameMkLst>
        </pc:graphicFrameChg>
        <pc:picChg chg="del">
          <ac:chgData name="Hashimoto, Chie / 橋本　知依" userId="d974ff01-1f92-419a-ba7c-6fd3fb8463af" providerId="ADAL" clId="{AD8D090D-BCB6-4EFB-8F12-D99E1BA75BB3}" dt="2024-02-08T06:26:36.187" v="297" actId="478"/>
          <ac:picMkLst>
            <pc:docMk/>
            <pc:sldMk cId="154502441" sldId="344"/>
            <ac:picMk id="4" creationId="{56521F70-4621-18E1-FEC5-EB2104FC550C}"/>
          </ac:picMkLst>
        </pc:picChg>
      </pc:sldChg>
      <pc:sldChg chg="add del">
        <pc:chgData name="Hashimoto, Chie / 橋本　知依" userId="d974ff01-1f92-419a-ba7c-6fd3fb8463af" providerId="ADAL" clId="{AD8D090D-BCB6-4EFB-8F12-D99E1BA75BB3}" dt="2024-02-08T06:26:32.855" v="295"/>
        <pc:sldMkLst>
          <pc:docMk/>
          <pc:sldMk cId="1837686398" sldId="344"/>
        </pc:sldMkLst>
      </pc:sldChg>
    </pc:docChg>
  </pc:docChgLst>
  <pc:docChgLst>
    <pc:chgData name="Hashimoto, Chie / 橋本　知依" userId="d974ff01-1f92-419a-ba7c-6fd3fb8463af" providerId="ADAL" clId="{1C65CB2D-2714-412D-800A-80223AADF0A5}"/>
    <pc:docChg chg="undo custSel addSld delSld modSld">
      <pc:chgData name="Hashimoto, Chie / 橋本　知依" userId="d974ff01-1f92-419a-ba7c-6fd3fb8463af" providerId="ADAL" clId="{1C65CB2D-2714-412D-800A-80223AADF0A5}" dt="2024-04-01T07:07:43.490" v="681" actId="20577"/>
      <pc:docMkLst>
        <pc:docMk/>
      </pc:docMkLst>
      <pc:sldChg chg="modSp mod">
        <pc:chgData name="Hashimoto, Chie / 橋本　知依" userId="d974ff01-1f92-419a-ba7c-6fd3fb8463af" providerId="ADAL" clId="{1C65CB2D-2714-412D-800A-80223AADF0A5}" dt="2024-04-01T06:26:07.780" v="7" actId="20577"/>
        <pc:sldMkLst>
          <pc:docMk/>
          <pc:sldMk cId="3840699567" sldId="303"/>
        </pc:sldMkLst>
        <pc:spChg chg="mod">
          <ac:chgData name="Hashimoto, Chie / 橋本　知依" userId="d974ff01-1f92-419a-ba7c-6fd3fb8463af" providerId="ADAL" clId="{1C65CB2D-2714-412D-800A-80223AADF0A5}" dt="2024-04-01T06:26:07.780" v="7" actId="20577"/>
          <ac:spMkLst>
            <pc:docMk/>
            <pc:sldMk cId="3840699567" sldId="303"/>
            <ac:spMk id="3" creationId="{530A82E1-8E0D-434A-9DF4-7C2ABD1A07A1}"/>
          </ac:spMkLst>
        </pc:spChg>
      </pc:sldChg>
      <pc:sldChg chg="addSp delSp modSp mod">
        <pc:chgData name="Hashimoto, Chie / 橋本　知依" userId="d974ff01-1f92-419a-ba7c-6fd3fb8463af" providerId="ADAL" clId="{1C65CB2D-2714-412D-800A-80223AADF0A5}" dt="2024-04-01T06:35:15.070" v="93" actId="20577"/>
        <pc:sldMkLst>
          <pc:docMk/>
          <pc:sldMk cId="509033882" sldId="305"/>
        </pc:sldMkLst>
        <pc:spChg chg="add del">
          <ac:chgData name="Hashimoto, Chie / 橋本　知依" userId="d974ff01-1f92-419a-ba7c-6fd3fb8463af" providerId="ADAL" clId="{1C65CB2D-2714-412D-800A-80223AADF0A5}" dt="2024-04-01T06:27:04.809" v="32" actId="22"/>
          <ac:spMkLst>
            <pc:docMk/>
            <pc:sldMk cId="509033882" sldId="305"/>
            <ac:spMk id="5" creationId="{49817558-FB13-ECD8-B072-78E2F7B470A1}"/>
          </ac:spMkLst>
        </pc:spChg>
        <pc:spChg chg="mod">
          <ac:chgData name="Hashimoto, Chie / 橋本　知依" userId="d974ff01-1f92-419a-ba7c-6fd3fb8463af" providerId="ADAL" clId="{1C65CB2D-2714-412D-800A-80223AADF0A5}" dt="2024-04-01T06:26:17.400" v="25" actId="20577"/>
          <ac:spMkLst>
            <pc:docMk/>
            <pc:sldMk cId="509033882" sldId="305"/>
            <ac:spMk id="6" creationId="{531B4B9D-12EA-4BC5-4859-8E23CDDB1A22}"/>
          </ac:spMkLst>
        </pc:spChg>
        <pc:spChg chg="mod">
          <ac:chgData name="Hashimoto, Chie / 橋本　知依" userId="d974ff01-1f92-419a-ba7c-6fd3fb8463af" providerId="ADAL" clId="{1C65CB2D-2714-412D-800A-80223AADF0A5}" dt="2024-04-01T06:34:46.867" v="88" actId="14100"/>
          <ac:spMkLst>
            <pc:docMk/>
            <pc:sldMk cId="509033882" sldId="305"/>
            <ac:spMk id="12" creationId="{873EB38E-98FD-284F-73AF-45AAF613F0ED}"/>
          </ac:spMkLst>
        </pc:spChg>
        <pc:spChg chg="mod">
          <ac:chgData name="Hashimoto, Chie / 橋本　知依" userId="d974ff01-1f92-419a-ba7c-6fd3fb8463af" providerId="ADAL" clId="{1C65CB2D-2714-412D-800A-80223AADF0A5}" dt="2024-04-01T06:29:46.314" v="50"/>
          <ac:spMkLst>
            <pc:docMk/>
            <pc:sldMk cId="509033882" sldId="305"/>
            <ac:spMk id="14" creationId="{BBF28E7D-595C-0EE8-DA78-1FE547DA52EB}"/>
          </ac:spMkLst>
        </pc:spChg>
        <pc:spChg chg="mod">
          <ac:chgData name="Hashimoto, Chie / 橋本　知依" userId="d974ff01-1f92-419a-ba7c-6fd3fb8463af" providerId="ADAL" clId="{1C65CB2D-2714-412D-800A-80223AADF0A5}" dt="2024-04-01T06:29:46.314" v="50"/>
          <ac:spMkLst>
            <pc:docMk/>
            <pc:sldMk cId="509033882" sldId="305"/>
            <ac:spMk id="17" creationId="{67F69048-1C04-7066-7687-F30927A50E09}"/>
          </ac:spMkLst>
        </pc:spChg>
        <pc:spChg chg="mod">
          <ac:chgData name="Hashimoto, Chie / 橋本　知依" userId="d974ff01-1f92-419a-ba7c-6fd3fb8463af" providerId="ADAL" clId="{1C65CB2D-2714-412D-800A-80223AADF0A5}" dt="2024-04-01T06:34:38.136" v="86" actId="14100"/>
          <ac:spMkLst>
            <pc:docMk/>
            <pc:sldMk cId="509033882" sldId="305"/>
            <ac:spMk id="20" creationId="{A1290295-5E0F-E4DA-CB90-8A138E8C34FF}"/>
          </ac:spMkLst>
        </pc:spChg>
        <pc:grpChg chg="del">
          <ac:chgData name="Hashimoto, Chie / 橋本　知依" userId="d974ff01-1f92-419a-ba7c-6fd3fb8463af" providerId="ADAL" clId="{1C65CB2D-2714-412D-800A-80223AADF0A5}" dt="2024-04-01T06:28:56.019" v="45" actId="478"/>
          <ac:grpSpMkLst>
            <pc:docMk/>
            <pc:sldMk cId="509033882" sldId="305"/>
            <ac:grpSpMk id="9" creationId="{E9D25A9E-DE0C-8B2E-6859-3E09B231AFE1}"/>
          </ac:grpSpMkLst>
        </pc:grpChg>
        <pc:grpChg chg="add mod">
          <ac:chgData name="Hashimoto, Chie / 橋本　知依" userId="d974ff01-1f92-419a-ba7c-6fd3fb8463af" providerId="ADAL" clId="{1C65CB2D-2714-412D-800A-80223AADF0A5}" dt="2024-04-01T06:29:48.989" v="51" actId="164"/>
          <ac:grpSpMkLst>
            <pc:docMk/>
            <pc:sldMk cId="509033882" sldId="305"/>
            <ac:grpSpMk id="10" creationId="{AB7141E2-204E-9536-F8DF-2D5DD70D03E5}"/>
          </ac:grpSpMkLst>
        </pc:grpChg>
        <pc:grpChg chg="add mod">
          <ac:chgData name="Hashimoto, Chie / 橋本　知依" userId="d974ff01-1f92-419a-ba7c-6fd3fb8463af" providerId="ADAL" clId="{1C65CB2D-2714-412D-800A-80223AADF0A5}" dt="2024-04-01T06:29:48.989" v="51" actId="164"/>
          <ac:grpSpMkLst>
            <pc:docMk/>
            <pc:sldMk cId="509033882" sldId="305"/>
            <ac:grpSpMk id="15" creationId="{ECE9E07C-58DD-008A-54A3-47FE8640F9D9}"/>
          </ac:grpSpMkLst>
        </pc:grpChg>
        <pc:grpChg chg="add del mod">
          <ac:chgData name="Hashimoto, Chie / 橋本　知依" userId="d974ff01-1f92-419a-ba7c-6fd3fb8463af" providerId="ADAL" clId="{1C65CB2D-2714-412D-800A-80223AADF0A5}" dt="2024-04-01T06:34:28.310" v="82" actId="478"/>
          <ac:grpSpMkLst>
            <pc:docMk/>
            <pc:sldMk cId="509033882" sldId="305"/>
            <ac:grpSpMk id="18" creationId="{52D08277-C8C9-8E38-5E03-D28FB313285E}"/>
          </ac:grpSpMkLst>
        </pc:grpChg>
        <pc:grpChg chg="add mod">
          <ac:chgData name="Hashimoto, Chie / 橋本　知依" userId="d974ff01-1f92-419a-ba7c-6fd3fb8463af" providerId="ADAL" clId="{1C65CB2D-2714-412D-800A-80223AADF0A5}" dt="2024-04-01T06:29:50.677" v="52" actId="1076"/>
          <ac:grpSpMkLst>
            <pc:docMk/>
            <pc:sldMk cId="509033882" sldId="305"/>
            <ac:grpSpMk id="23" creationId="{2E4CA916-0FC0-11FE-4FCA-50BCBF21DEFF}"/>
          </ac:grpSpMkLst>
        </pc:grpChg>
        <pc:graphicFrameChg chg="mod ord modGraphic">
          <ac:chgData name="Hashimoto, Chie / 橋本　知依" userId="d974ff01-1f92-419a-ba7c-6fd3fb8463af" providerId="ADAL" clId="{1C65CB2D-2714-412D-800A-80223AADF0A5}" dt="2024-04-01T06:35:15.070" v="93" actId="20577"/>
          <ac:graphicFrameMkLst>
            <pc:docMk/>
            <pc:sldMk cId="509033882" sldId="305"/>
            <ac:graphicFrameMk id="28" creationId="{99FA9CBE-D388-811D-E0C2-694E6E6CE91B}"/>
          </ac:graphicFrameMkLst>
        </pc:graphicFrameChg>
        <pc:picChg chg="del mod">
          <ac:chgData name="Hashimoto, Chie / 橋本　知依" userId="d974ff01-1f92-419a-ba7c-6fd3fb8463af" providerId="ADAL" clId="{1C65CB2D-2714-412D-800A-80223AADF0A5}" dt="2024-04-01T06:34:26.610" v="81" actId="478"/>
          <ac:picMkLst>
            <pc:docMk/>
            <pc:sldMk cId="509033882" sldId="305"/>
            <ac:picMk id="11" creationId="{99EEAF31-C031-7A42-1F95-863613A682B9}"/>
          </ac:picMkLst>
        </pc:picChg>
        <pc:picChg chg="mod">
          <ac:chgData name="Hashimoto, Chie / 橋本　知依" userId="d974ff01-1f92-419a-ba7c-6fd3fb8463af" providerId="ADAL" clId="{1C65CB2D-2714-412D-800A-80223AADF0A5}" dt="2024-04-01T06:29:46.314" v="50"/>
          <ac:picMkLst>
            <pc:docMk/>
            <pc:sldMk cId="509033882" sldId="305"/>
            <ac:picMk id="16" creationId="{009BFB1E-E344-5F97-B416-B79A3D2C7697}"/>
          </ac:picMkLst>
        </pc:picChg>
        <pc:picChg chg="del mod">
          <ac:chgData name="Hashimoto, Chie / 橋本　知依" userId="d974ff01-1f92-419a-ba7c-6fd3fb8463af" providerId="ADAL" clId="{1C65CB2D-2714-412D-800A-80223AADF0A5}" dt="2024-04-01T06:34:28.310" v="82" actId="478"/>
          <ac:picMkLst>
            <pc:docMk/>
            <pc:sldMk cId="509033882" sldId="305"/>
            <ac:picMk id="19" creationId="{4B075DB5-686D-ABF0-9694-146389C96175}"/>
          </ac:picMkLst>
        </pc:picChg>
        <pc:picChg chg="add mod ord">
          <ac:chgData name="Hashimoto, Chie / 橋本　知依" userId="d974ff01-1f92-419a-ba7c-6fd3fb8463af" providerId="ADAL" clId="{1C65CB2D-2714-412D-800A-80223AADF0A5}" dt="2024-04-01T06:34:22.661" v="79" actId="167"/>
          <ac:picMkLst>
            <pc:docMk/>
            <pc:sldMk cId="509033882" sldId="305"/>
            <ac:picMk id="33" creationId="{2A961556-D1B1-5A8F-B4E3-A5396EAED7EA}"/>
          </ac:picMkLst>
        </pc:picChg>
        <pc:picChg chg="add mod ord">
          <ac:chgData name="Hashimoto, Chie / 橋本　知依" userId="d974ff01-1f92-419a-ba7c-6fd3fb8463af" providerId="ADAL" clId="{1C65CB2D-2714-412D-800A-80223AADF0A5}" dt="2024-04-01T06:34:32.134" v="84" actId="1076"/>
          <ac:picMkLst>
            <pc:docMk/>
            <pc:sldMk cId="509033882" sldId="305"/>
            <ac:picMk id="35" creationId="{E469DCCD-015A-8B22-827B-F0EB4BC09F62}"/>
          </ac:picMkLst>
        </pc:picChg>
        <pc:cxnChg chg="mod">
          <ac:chgData name="Hashimoto, Chie / 橋本　知依" userId="d974ff01-1f92-419a-ba7c-6fd3fb8463af" providerId="ADAL" clId="{1C65CB2D-2714-412D-800A-80223AADF0A5}" dt="2024-04-01T06:34:46.867" v="88" actId="14100"/>
          <ac:cxnSpMkLst>
            <pc:docMk/>
            <pc:sldMk cId="509033882" sldId="305"/>
            <ac:cxnSpMk id="13" creationId="{B83EA792-81B6-4F87-0F7F-BD830ACD1213}"/>
          </ac:cxnSpMkLst>
        </pc:cxnChg>
        <pc:cxnChg chg="add mod">
          <ac:chgData name="Hashimoto, Chie / 橋本　知依" userId="d974ff01-1f92-419a-ba7c-6fd3fb8463af" providerId="ADAL" clId="{1C65CB2D-2714-412D-800A-80223AADF0A5}" dt="2024-04-01T06:34:38.136" v="86" actId="14100"/>
          <ac:cxnSpMkLst>
            <pc:docMk/>
            <pc:sldMk cId="509033882" sldId="305"/>
            <ac:cxnSpMk id="21" creationId="{0D9F80C8-4E8D-77F4-DAC3-D00A12CF993E}"/>
          </ac:cxnSpMkLst>
        </pc:cxnChg>
        <pc:cxnChg chg="add mod">
          <ac:chgData name="Hashimoto, Chie / 橋本　知依" userId="d974ff01-1f92-419a-ba7c-6fd3fb8463af" providerId="ADAL" clId="{1C65CB2D-2714-412D-800A-80223AADF0A5}" dt="2024-04-01T06:34:38.136" v="86" actId="14100"/>
          <ac:cxnSpMkLst>
            <pc:docMk/>
            <pc:sldMk cId="509033882" sldId="305"/>
            <ac:cxnSpMk id="22" creationId="{B9BEDB55-F3C0-C135-D5B6-DA53E5AD1F0C}"/>
          </ac:cxnSpMkLst>
        </pc:cxnChg>
      </pc:sldChg>
      <pc:sldChg chg="add del mod modShow">
        <pc:chgData name="Hashimoto, Chie / 橋本　知依" userId="d974ff01-1f92-419a-ba7c-6fd3fb8463af" providerId="ADAL" clId="{1C65CB2D-2714-412D-800A-80223AADF0A5}" dt="2024-04-01T07:01:08.207" v="624" actId="729"/>
        <pc:sldMkLst>
          <pc:docMk/>
          <pc:sldMk cId="546968355" sldId="339"/>
        </pc:sldMkLst>
      </pc:sldChg>
      <pc:sldChg chg="modSp add del mod modShow">
        <pc:chgData name="Hashimoto, Chie / 橋本　知依" userId="d974ff01-1f92-419a-ba7c-6fd3fb8463af" providerId="ADAL" clId="{1C65CB2D-2714-412D-800A-80223AADF0A5}" dt="2024-04-01T07:01:08.207" v="624" actId="729"/>
        <pc:sldMkLst>
          <pc:docMk/>
          <pc:sldMk cId="736235912" sldId="342"/>
        </pc:sldMkLst>
        <pc:graphicFrameChg chg="mod">
          <ac:chgData name="Hashimoto, Chie / 橋本　知依" userId="d974ff01-1f92-419a-ba7c-6fd3fb8463af" providerId="ADAL" clId="{1C65CB2D-2714-412D-800A-80223AADF0A5}" dt="2024-04-01T06:26:57.295" v="28"/>
          <ac:graphicFrameMkLst>
            <pc:docMk/>
            <pc:sldMk cId="736235912" sldId="342"/>
            <ac:graphicFrameMk id="8" creationId="{07219AAD-97A6-3628-5ADC-E4FDDF648FDB}"/>
          </ac:graphicFrameMkLst>
        </pc:graphicFrameChg>
      </pc:sldChg>
      <pc:sldChg chg="add del mod modShow">
        <pc:chgData name="Hashimoto, Chie / 橋本　知依" userId="d974ff01-1f92-419a-ba7c-6fd3fb8463af" providerId="ADAL" clId="{1C65CB2D-2714-412D-800A-80223AADF0A5}" dt="2024-04-01T07:01:08.207" v="624" actId="729"/>
        <pc:sldMkLst>
          <pc:docMk/>
          <pc:sldMk cId="1377580236" sldId="343"/>
        </pc:sldMkLst>
      </pc:sldChg>
      <pc:sldChg chg="modSp add del">
        <pc:chgData name="Hashimoto, Chie / 橋本　知依" userId="d974ff01-1f92-419a-ba7c-6fd3fb8463af" providerId="ADAL" clId="{1C65CB2D-2714-412D-800A-80223AADF0A5}" dt="2024-04-01T06:26:59.648" v="29"/>
        <pc:sldMkLst>
          <pc:docMk/>
          <pc:sldMk cId="2738866523" sldId="343"/>
        </pc:sldMkLst>
        <pc:graphicFrameChg chg="mod">
          <ac:chgData name="Hashimoto, Chie / 橋本　知依" userId="d974ff01-1f92-419a-ba7c-6fd3fb8463af" providerId="ADAL" clId="{1C65CB2D-2714-412D-800A-80223AADF0A5}" dt="2024-04-01T06:26:57.295" v="28"/>
          <ac:graphicFrameMkLst>
            <pc:docMk/>
            <pc:sldMk cId="2738866523" sldId="343"/>
            <ac:graphicFrameMk id="8" creationId="{07219AAD-97A6-3628-5ADC-E4FDDF648FDB}"/>
          </ac:graphicFrameMkLst>
        </pc:graphicFrameChg>
      </pc:sldChg>
      <pc:sldChg chg="add del mod modShow">
        <pc:chgData name="Hashimoto, Chie / 橋本　知依" userId="d974ff01-1f92-419a-ba7c-6fd3fb8463af" providerId="ADAL" clId="{1C65CB2D-2714-412D-800A-80223AADF0A5}" dt="2024-04-01T07:01:08.207" v="624" actId="729"/>
        <pc:sldMkLst>
          <pc:docMk/>
          <pc:sldMk cId="154502441" sldId="344"/>
        </pc:sldMkLst>
      </pc:sldChg>
      <pc:sldChg chg="modSp add del">
        <pc:chgData name="Hashimoto, Chie / 橋本　知依" userId="d974ff01-1f92-419a-ba7c-6fd3fb8463af" providerId="ADAL" clId="{1C65CB2D-2714-412D-800A-80223AADF0A5}" dt="2024-04-01T06:26:59.648" v="29"/>
        <pc:sldMkLst>
          <pc:docMk/>
          <pc:sldMk cId="2695599913" sldId="344"/>
        </pc:sldMkLst>
        <pc:graphicFrameChg chg="mod">
          <ac:chgData name="Hashimoto, Chie / 橋本　知依" userId="d974ff01-1f92-419a-ba7c-6fd3fb8463af" providerId="ADAL" clId="{1C65CB2D-2714-412D-800A-80223AADF0A5}" dt="2024-04-01T06:26:57.295" v="28"/>
          <ac:graphicFrameMkLst>
            <pc:docMk/>
            <pc:sldMk cId="2695599913" sldId="344"/>
            <ac:graphicFrameMk id="8" creationId="{07219AAD-97A6-3628-5ADC-E4FDDF648FDB}"/>
          </ac:graphicFrameMkLst>
        </pc:graphicFrameChg>
      </pc:sldChg>
      <pc:sldChg chg="add del mod modShow">
        <pc:chgData name="Hashimoto, Chie / 橋本　知依" userId="d974ff01-1f92-419a-ba7c-6fd3fb8463af" providerId="ADAL" clId="{1C65CB2D-2714-412D-800A-80223AADF0A5}" dt="2024-04-01T07:01:08.207" v="624" actId="729"/>
        <pc:sldMkLst>
          <pc:docMk/>
          <pc:sldMk cId="3302686012" sldId="345"/>
        </pc:sldMkLst>
      </pc:sldChg>
      <pc:sldChg chg="modSp add del">
        <pc:chgData name="Hashimoto, Chie / 橋本　知依" userId="d974ff01-1f92-419a-ba7c-6fd3fb8463af" providerId="ADAL" clId="{1C65CB2D-2714-412D-800A-80223AADF0A5}" dt="2024-04-01T06:26:59.648" v="29"/>
        <pc:sldMkLst>
          <pc:docMk/>
          <pc:sldMk cId="4019641770" sldId="345"/>
        </pc:sldMkLst>
        <pc:graphicFrameChg chg="mod">
          <ac:chgData name="Hashimoto, Chie / 橋本　知依" userId="d974ff01-1f92-419a-ba7c-6fd3fb8463af" providerId="ADAL" clId="{1C65CB2D-2714-412D-800A-80223AADF0A5}" dt="2024-04-01T06:26:57.295" v="28"/>
          <ac:graphicFrameMkLst>
            <pc:docMk/>
            <pc:sldMk cId="4019641770" sldId="345"/>
            <ac:graphicFrameMk id="8" creationId="{07219AAD-97A6-3628-5ADC-E4FDDF648FDB}"/>
          </ac:graphicFrameMkLst>
        </pc:graphicFrameChg>
      </pc:sldChg>
      <pc:sldChg chg="addSp delSp modSp add del mod">
        <pc:chgData name="Hashimoto, Chie / 橋本　知依" userId="d974ff01-1f92-419a-ba7c-6fd3fb8463af" providerId="ADAL" clId="{1C65CB2D-2714-412D-800A-80223AADF0A5}" dt="2024-04-01T06:41:04.927" v="251"/>
        <pc:sldMkLst>
          <pc:docMk/>
          <pc:sldMk cId="338435638" sldId="346"/>
        </pc:sldMkLst>
        <pc:spChg chg="mod">
          <ac:chgData name="Hashimoto, Chie / 橋本　知依" userId="d974ff01-1f92-419a-ba7c-6fd3fb8463af" providerId="ADAL" clId="{1C65CB2D-2714-412D-800A-80223AADF0A5}" dt="2024-04-01T06:40:57.897" v="250" actId="20577"/>
          <ac:spMkLst>
            <pc:docMk/>
            <pc:sldMk cId="338435638" sldId="346"/>
            <ac:spMk id="2" creationId="{C18F4A41-3D72-D602-2E3C-DE9A7A1C545A}"/>
          </ac:spMkLst>
        </pc:spChg>
        <pc:spChg chg="mod">
          <ac:chgData name="Hashimoto, Chie / 橋本　知依" userId="d974ff01-1f92-419a-ba7c-6fd3fb8463af" providerId="ADAL" clId="{1C65CB2D-2714-412D-800A-80223AADF0A5}" dt="2024-04-01T06:27:59.095" v="37"/>
          <ac:spMkLst>
            <pc:docMk/>
            <pc:sldMk cId="338435638" sldId="346"/>
            <ac:spMk id="6" creationId="{635E94E0-ED05-73B1-6C26-FD93A57B3A14}"/>
          </ac:spMkLst>
        </pc:spChg>
        <pc:spChg chg="mod">
          <ac:chgData name="Hashimoto, Chie / 橋本　知依" userId="d974ff01-1f92-419a-ba7c-6fd3fb8463af" providerId="ADAL" clId="{1C65CB2D-2714-412D-800A-80223AADF0A5}" dt="2024-04-01T06:40:07.192" v="216" actId="14100"/>
          <ac:spMkLst>
            <pc:docMk/>
            <pc:sldMk cId="338435638" sldId="346"/>
            <ac:spMk id="9" creationId="{796DA520-1AAE-CD2A-879D-6DC44C2E355E}"/>
          </ac:spMkLst>
        </pc:spChg>
        <pc:spChg chg="mod">
          <ac:chgData name="Hashimoto, Chie / 橋本　知依" userId="d974ff01-1f92-419a-ba7c-6fd3fb8463af" providerId="ADAL" clId="{1C65CB2D-2714-412D-800A-80223AADF0A5}" dt="2024-04-01T06:40:16.109" v="218" actId="14100"/>
          <ac:spMkLst>
            <pc:docMk/>
            <pc:sldMk cId="338435638" sldId="346"/>
            <ac:spMk id="11" creationId="{82DB4218-80DA-C969-FA4F-37B8ACBE3B98}"/>
          </ac:spMkLst>
        </pc:spChg>
        <pc:spChg chg="mod ord">
          <ac:chgData name="Hashimoto, Chie / 橋本　知依" userId="d974ff01-1f92-419a-ba7c-6fd3fb8463af" providerId="ADAL" clId="{1C65CB2D-2714-412D-800A-80223AADF0A5}" dt="2024-04-01T06:40:22.806" v="224" actId="20577"/>
          <ac:spMkLst>
            <pc:docMk/>
            <pc:sldMk cId="338435638" sldId="346"/>
            <ac:spMk id="15" creationId="{469431A0-C067-A3B4-9F0B-52C8413EAB31}"/>
          </ac:spMkLst>
        </pc:spChg>
        <pc:spChg chg="mod ord">
          <ac:chgData name="Hashimoto, Chie / 橋本　知依" userId="d974ff01-1f92-419a-ba7c-6fd3fb8463af" providerId="ADAL" clId="{1C65CB2D-2714-412D-800A-80223AADF0A5}" dt="2024-04-01T06:40:29.255" v="229" actId="1076"/>
          <ac:spMkLst>
            <pc:docMk/>
            <pc:sldMk cId="338435638" sldId="346"/>
            <ac:spMk id="16" creationId="{9D80AFA9-BF43-0B41-F9BD-C4676F9C369B}"/>
          </ac:spMkLst>
        </pc:spChg>
        <pc:spChg chg="mod">
          <ac:chgData name="Hashimoto, Chie / 橋本　知依" userId="d974ff01-1f92-419a-ba7c-6fd3fb8463af" providerId="ADAL" clId="{1C65CB2D-2714-412D-800A-80223AADF0A5}" dt="2024-04-01T06:41:04.927" v="251"/>
          <ac:spMkLst>
            <pc:docMk/>
            <pc:sldMk cId="338435638" sldId="346"/>
            <ac:spMk id="19" creationId="{EC756C5E-5D68-C8F9-446A-5A10517FFEB6}"/>
          </ac:spMkLst>
        </pc:spChg>
        <pc:grpChg chg="ord">
          <ac:chgData name="Hashimoto, Chie / 橋本　知依" userId="d974ff01-1f92-419a-ba7c-6fd3fb8463af" providerId="ADAL" clId="{1C65CB2D-2714-412D-800A-80223AADF0A5}" dt="2024-04-01T06:39:45.415" v="210" actId="166"/>
          <ac:grpSpMkLst>
            <pc:docMk/>
            <pc:sldMk cId="338435638" sldId="346"/>
            <ac:grpSpMk id="14" creationId="{27BD64E7-CFE3-F4CE-CCD0-070F4451B1DF}"/>
          </ac:grpSpMkLst>
        </pc:grpChg>
        <pc:graphicFrameChg chg="mod modGraphic">
          <ac:chgData name="Hashimoto, Chie / 橋本　知依" userId="d974ff01-1f92-419a-ba7c-6fd3fb8463af" providerId="ADAL" clId="{1C65CB2D-2714-412D-800A-80223AADF0A5}" dt="2024-04-01T06:39:25.532" v="203" actId="20577"/>
          <ac:graphicFrameMkLst>
            <pc:docMk/>
            <pc:sldMk cId="338435638" sldId="346"/>
            <ac:graphicFrameMk id="8" creationId="{07219AAD-97A6-3628-5ADC-E4FDDF648FDB}"/>
          </ac:graphicFrameMkLst>
        </pc:graphicFrameChg>
        <pc:picChg chg="add mod modCrop">
          <ac:chgData name="Hashimoto, Chie / 橋本　知依" userId="d974ff01-1f92-419a-ba7c-6fd3fb8463af" providerId="ADAL" clId="{1C65CB2D-2714-412D-800A-80223AADF0A5}" dt="2024-04-01T06:40:02.396" v="215" actId="1076"/>
          <ac:picMkLst>
            <pc:docMk/>
            <pc:sldMk cId="338435638" sldId="346"/>
            <ac:picMk id="4" creationId="{6F091F49-51A8-2717-A288-D3105E08C926}"/>
          </ac:picMkLst>
        </pc:picChg>
        <pc:picChg chg="del">
          <ac:chgData name="Hashimoto, Chie / 橋本　知依" userId="d974ff01-1f92-419a-ba7c-6fd3fb8463af" providerId="ADAL" clId="{1C65CB2D-2714-412D-800A-80223AADF0A5}" dt="2024-04-01T06:39:49.287" v="212" actId="478"/>
          <ac:picMkLst>
            <pc:docMk/>
            <pc:sldMk cId="338435638" sldId="346"/>
            <ac:picMk id="7" creationId="{64B7FD4B-3CB6-6981-B120-36BF1DF658D9}"/>
          </ac:picMkLst>
        </pc:picChg>
        <pc:picChg chg="add mod">
          <ac:chgData name="Hashimoto, Chie / 橋本　知依" userId="d974ff01-1f92-419a-ba7c-6fd3fb8463af" providerId="ADAL" clId="{1C65CB2D-2714-412D-800A-80223AADF0A5}" dt="2024-04-01T06:40:37.965" v="235" actId="1076"/>
          <ac:picMkLst>
            <pc:docMk/>
            <pc:sldMk cId="338435638" sldId="346"/>
            <ac:picMk id="12" creationId="{5CD1E761-AA87-F8A4-19D0-2F7012957006}"/>
          </ac:picMkLst>
        </pc:picChg>
        <pc:picChg chg="del">
          <ac:chgData name="Hashimoto, Chie / 橋本　知依" userId="d974ff01-1f92-419a-ba7c-6fd3fb8463af" providerId="ADAL" clId="{1C65CB2D-2714-412D-800A-80223AADF0A5}" dt="2024-04-01T06:40:33.681" v="232" actId="478"/>
          <ac:picMkLst>
            <pc:docMk/>
            <pc:sldMk cId="338435638" sldId="346"/>
            <ac:picMk id="18" creationId="{1D0870C5-3FE7-BAC6-4034-E06403038FCF}"/>
          </ac:picMkLst>
        </pc:picChg>
        <pc:cxnChg chg="mod">
          <ac:chgData name="Hashimoto, Chie / 橋本　知依" userId="d974ff01-1f92-419a-ba7c-6fd3fb8463af" providerId="ADAL" clId="{1C65CB2D-2714-412D-800A-80223AADF0A5}" dt="2024-04-01T06:40:16.109" v="218" actId="14100"/>
          <ac:cxnSpMkLst>
            <pc:docMk/>
            <pc:sldMk cId="338435638" sldId="346"/>
            <ac:cxnSpMk id="10" creationId="{C562A856-16C9-1A09-3577-8C12F5CC6922}"/>
          </ac:cxnSpMkLst>
        </pc:cxnChg>
      </pc:sldChg>
      <pc:sldChg chg="addSp delSp modSp add del mod">
        <pc:chgData name="Hashimoto, Chie / 橋本　知依" userId="d974ff01-1f92-419a-ba7c-6fd3fb8463af" providerId="ADAL" clId="{1C65CB2D-2714-412D-800A-80223AADF0A5}" dt="2024-04-01T06:47:31.591" v="426" actId="20577"/>
        <pc:sldMkLst>
          <pc:docMk/>
          <pc:sldMk cId="3615076647" sldId="347"/>
        </pc:sldMkLst>
        <pc:spChg chg="mod">
          <ac:chgData name="Hashimoto, Chie / 橋本　知依" userId="d974ff01-1f92-419a-ba7c-6fd3fb8463af" providerId="ADAL" clId="{1C65CB2D-2714-412D-800A-80223AADF0A5}" dt="2024-04-01T06:41:20.473" v="255" actId="20577"/>
          <ac:spMkLst>
            <pc:docMk/>
            <pc:sldMk cId="3615076647" sldId="347"/>
            <ac:spMk id="3" creationId="{154D33AB-3CAD-2558-03B2-5F347D8C08A8}"/>
          </ac:spMkLst>
        </pc:spChg>
        <pc:spChg chg="mod">
          <ac:chgData name="Hashimoto, Chie / 橋本　知依" userId="d974ff01-1f92-419a-ba7c-6fd3fb8463af" providerId="ADAL" clId="{1C65CB2D-2714-412D-800A-80223AADF0A5}" dt="2024-04-01T06:27:59.095" v="37"/>
          <ac:spMkLst>
            <pc:docMk/>
            <pc:sldMk cId="3615076647" sldId="347"/>
            <ac:spMk id="6" creationId="{635E94E0-ED05-73B1-6C26-FD93A57B3A14}"/>
          </ac:spMkLst>
        </pc:spChg>
        <pc:spChg chg="mod">
          <ac:chgData name="Hashimoto, Chie / 橋本　知依" userId="d974ff01-1f92-419a-ba7c-6fd3fb8463af" providerId="ADAL" clId="{1C65CB2D-2714-412D-800A-80223AADF0A5}" dt="2024-04-01T06:44:06.055" v="299" actId="14100"/>
          <ac:spMkLst>
            <pc:docMk/>
            <pc:sldMk cId="3615076647" sldId="347"/>
            <ac:spMk id="12" creationId="{66D21F75-256E-F990-9C21-472B865B6378}"/>
          </ac:spMkLst>
        </pc:spChg>
        <pc:spChg chg="mod">
          <ac:chgData name="Hashimoto, Chie / 橋本　知依" userId="d974ff01-1f92-419a-ba7c-6fd3fb8463af" providerId="ADAL" clId="{1C65CB2D-2714-412D-800A-80223AADF0A5}" dt="2024-04-01T06:43:56.961" v="295" actId="14100"/>
          <ac:spMkLst>
            <pc:docMk/>
            <pc:sldMk cId="3615076647" sldId="347"/>
            <ac:spMk id="13" creationId="{7A7361AC-3346-0C83-F39D-4D8773F053BA}"/>
          </ac:spMkLst>
        </pc:spChg>
        <pc:spChg chg="mod">
          <ac:chgData name="Hashimoto, Chie / 橋本　知依" userId="d974ff01-1f92-419a-ba7c-6fd3fb8463af" providerId="ADAL" clId="{1C65CB2D-2714-412D-800A-80223AADF0A5}" dt="2024-04-01T06:44:08.554" v="300" actId="14100"/>
          <ac:spMkLst>
            <pc:docMk/>
            <pc:sldMk cId="3615076647" sldId="347"/>
            <ac:spMk id="14" creationId="{B332767C-43A5-9D47-89BF-5D40362A46B4}"/>
          </ac:spMkLst>
        </pc:spChg>
        <pc:spChg chg="mod">
          <ac:chgData name="Hashimoto, Chie / 橋本　知依" userId="d974ff01-1f92-419a-ba7c-6fd3fb8463af" providerId="ADAL" clId="{1C65CB2D-2714-412D-800A-80223AADF0A5}" dt="2024-04-01T06:44:21.604" v="302" actId="1076"/>
          <ac:spMkLst>
            <pc:docMk/>
            <pc:sldMk cId="3615076647" sldId="347"/>
            <ac:spMk id="27" creationId="{ABE869B6-F255-A980-02BD-E4CE60ED513B}"/>
          </ac:spMkLst>
        </pc:spChg>
        <pc:spChg chg="mod">
          <ac:chgData name="Hashimoto, Chie / 橋本　知依" userId="d974ff01-1f92-419a-ba7c-6fd3fb8463af" providerId="ADAL" clId="{1C65CB2D-2714-412D-800A-80223AADF0A5}" dt="2024-04-01T06:44:47.704" v="317" actId="1076"/>
          <ac:spMkLst>
            <pc:docMk/>
            <pc:sldMk cId="3615076647" sldId="347"/>
            <ac:spMk id="28" creationId="{9BB8CE54-5B89-DF35-2D23-A9CF884543C1}"/>
          </ac:spMkLst>
        </pc:spChg>
        <pc:spChg chg="mod">
          <ac:chgData name="Hashimoto, Chie / 橋本　知依" userId="d974ff01-1f92-419a-ba7c-6fd3fb8463af" providerId="ADAL" clId="{1C65CB2D-2714-412D-800A-80223AADF0A5}" dt="2024-04-01T06:47:31.591" v="426" actId="20577"/>
          <ac:spMkLst>
            <pc:docMk/>
            <pc:sldMk cId="3615076647" sldId="347"/>
            <ac:spMk id="30" creationId="{5F3C50DA-D198-9E8D-FA91-A060116C3E5A}"/>
          </ac:spMkLst>
        </pc:spChg>
        <pc:spChg chg="mod">
          <ac:chgData name="Hashimoto, Chie / 橋本　知依" userId="d974ff01-1f92-419a-ba7c-6fd3fb8463af" providerId="ADAL" clId="{1C65CB2D-2714-412D-800A-80223AADF0A5}" dt="2024-04-01T06:45:53.780" v="334" actId="1076"/>
          <ac:spMkLst>
            <pc:docMk/>
            <pc:sldMk cId="3615076647" sldId="347"/>
            <ac:spMk id="31" creationId="{73D18D78-E401-C22C-7788-6CEB545FA23B}"/>
          </ac:spMkLst>
        </pc:spChg>
        <pc:spChg chg="mod">
          <ac:chgData name="Hashimoto, Chie / 橋本　知依" userId="d974ff01-1f92-419a-ba7c-6fd3fb8463af" providerId="ADAL" clId="{1C65CB2D-2714-412D-800A-80223AADF0A5}" dt="2024-04-01T06:45:52.167" v="333" actId="1076"/>
          <ac:spMkLst>
            <pc:docMk/>
            <pc:sldMk cId="3615076647" sldId="347"/>
            <ac:spMk id="34" creationId="{33C77DFC-5F15-DC41-C43A-623A5615EE9A}"/>
          </ac:spMkLst>
        </pc:spChg>
        <pc:spChg chg="mod">
          <ac:chgData name="Hashimoto, Chie / 橋本　知依" userId="d974ff01-1f92-419a-ba7c-6fd3fb8463af" providerId="ADAL" clId="{1C65CB2D-2714-412D-800A-80223AADF0A5}" dt="2024-04-01T06:46:14.677" v="344" actId="14100"/>
          <ac:spMkLst>
            <pc:docMk/>
            <pc:sldMk cId="3615076647" sldId="347"/>
            <ac:spMk id="35" creationId="{CEA7CBA1-1120-B2D8-C501-F13DADAFCF35}"/>
          </ac:spMkLst>
        </pc:spChg>
        <pc:spChg chg="mod">
          <ac:chgData name="Hashimoto, Chie / 橋本　知依" userId="d974ff01-1f92-419a-ba7c-6fd3fb8463af" providerId="ADAL" clId="{1C65CB2D-2714-412D-800A-80223AADF0A5}" dt="2024-04-01T06:46:18.741" v="346" actId="14100"/>
          <ac:spMkLst>
            <pc:docMk/>
            <pc:sldMk cId="3615076647" sldId="347"/>
            <ac:spMk id="36" creationId="{CA96974C-A722-E073-1799-2AF7FC42501D}"/>
          </ac:spMkLst>
        </pc:spChg>
        <pc:graphicFrameChg chg="mod ord modGraphic">
          <ac:chgData name="Hashimoto, Chie / 橋本　知依" userId="d974ff01-1f92-419a-ba7c-6fd3fb8463af" providerId="ADAL" clId="{1C65CB2D-2714-412D-800A-80223AADF0A5}" dt="2024-04-01T06:46:06.555" v="341" actId="167"/>
          <ac:graphicFrameMkLst>
            <pc:docMk/>
            <pc:sldMk cId="3615076647" sldId="347"/>
            <ac:graphicFrameMk id="8" creationId="{07219AAD-97A6-3628-5ADC-E4FDDF648FDB}"/>
          </ac:graphicFrameMkLst>
        </pc:graphicFrameChg>
        <pc:picChg chg="del">
          <ac:chgData name="Hashimoto, Chie / 橋本　知依" userId="d974ff01-1f92-419a-ba7c-6fd3fb8463af" providerId="ADAL" clId="{1C65CB2D-2714-412D-800A-80223AADF0A5}" dt="2024-04-01T06:44:02.368" v="297" actId="478"/>
          <ac:picMkLst>
            <pc:docMk/>
            <pc:sldMk cId="3615076647" sldId="347"/>
            <ac:picMk id="4" creationId="{23288694-5CBC-0ADE-6135-17A728E8C958}"/>
          </ac:picMkLst>
        </pc:picChg>
        <pc:picChg chg="add mod ord modCrop">
          <ac:chgData name="Hashimoto, Chie / 橋本　知依" userId="d974ff01-1f92-419a-ba7c-6fd3fb8463af" providerId="ADAL" clId="{1C65CB2D-2714-412D-800A-80223AADF0A5}" dt="2024-04-01T06:43:49.452" v="292" actId="167"/>
          <ac:picMkLst>
            <pc:docMk/>
            <pc:sldMk cId="3615076647" sldId="347"/>
            <ac:picMk id="5" creationId="{B327BB2A-9314-F5E3-0BA5-075CC5278C48}"/>
          </ac:picMkLst>
        </pc:picChg>
        <pc:picChg chg="del">
          <ac:chgData name="Hashimoto, Chie / 橋本　知依" userId="d974ff01-1f92-419a-ba7c-6fd3fb8463af" providerId="ADAL" clId="{1C65CB2D-2714-412D-800A-80223AADF0A5}" dt="2024-04-01T06:43:52.031" v="293" actId="478"/>
          <ac:picMkLst>
            <pc:docMk/>
            <pc:sldMk cId="3615076647" sldId="347"/>
            <ac:picMk id="9" creationId="{B294E59F-EBEB-96F6-F64F-55FEB4D6C18B}"/>
          </ac:picMkLst>
        </pc:picChg>
        <pc:picChg chg="add mod ord">
          <ac:chgData name="Hashimoto, Chie / 橋本　知依" userId="d974ff01-1f92-419a-ba7c-6fd3fb8463af" providerId="ADAL" clId="{1C65CB2D-2714-412D-800A-80223AADF0A5}" dt="2024-04-01T06:43:49.452" v="292" actId="167"/>
          <ac:picMkLst>
            <pc:docMk/>
            <pc:sldMk cId="3615076647" sldId="347"/>
            <ac:picMk id="10" creationId="{136D7C40-6E8B-08CF-75CF-3D54B68F29B0}"/>
          </ac:picMkLst>
        </pc:picChg>
        <pc:picChg chg="del">
          <ac:chgData name="Hashimoto, Chie / 橋本　知依" userId="d974ff01-1f92-419a-ba7c-6fd3fb8463af" providerId="ADAL" clId="{1C65CB2D-2714-412D-800A-80223AADF0A5}" dt="2024-04-01T06:44:00.548" v="296" actId="478"/>
          <ac:picMkLst>
            <pc:docMk/>
            <pc:sldMk cId="3615076647" sldId="347"/>
            <ac:picMk id="11" creationId="{81AD813D-AC19-44FD-8352-74A326B90FAA}"/>
          </ac:picMkLst>
        </pc:picChg>
        <pc:picChg chg="add mod ord modCrop">
          <ac:chgData name="Hashimoto, Chie / 橋本　知依" userId="d974ff01-1f92-419a-ba7c-6fd3fb8463af" providerId="ADAL" clId="{1C65CB2D-2714-412D-800A-80223AADF0A5}" dt="2024-04-01T06:43:49.452" v="292" actId="167"/>
          <ac:picMkLst>
            <pc:docMk/>
            <pc:sldMk cId="3615076647" sldId="347"/>
            <ac:picMk id="17" creationId="{42D7546E-1D12-ED4B-B44F-E9982FB2AEAC}"/>
          </ac:picMkLst>
        </pc:picChg>
        <pc:picChg chg="del">
          <ac:chgData name="Hashimoto, Chie / 橋本　知依" userId="d974ff01-1f92-419a-ba7c-6fd3fb8463af" providerId="ADAL" clId="{1C65CB2D-2714-412D-800A-80223AADF0A5}" dt="2024-04-01T06:46:08.443" v="342" actId="478"/>
          <ac:picMkLst>
            <pc:docMk/>
            <pc:sldMk cId="3615076647" sldId="347"/>
            <ac:picMk id="33" creationId="{4A0F0E04-FE92-416F-510C-A638D8D3DE2E}"/>
          </ac:picMkLst>
        </pc:picChg>
        <pc:picChg chg="add mod ord modCrop">
          <ac:chgData name="Hashimoto, Chie / 橋本　知依" userId="d974ff01-1f92-419a-ba7c-6fd3fb8463af" providerId="ADAL" clId="{1C65CB2D-2714-412D-800A-80223AADF0A5}" dt="2024-04-01T06:46:03.847" v="340" actId="167"/>
          <ac:picMkLst>
            <pc:docMk/>
            <pc:sldMk cId="3615076647" sldId="347"/>
            <ac:picMk id="39" creationId="{F72CAAFE-F012-7FB9-E241-3BD0F24F92D9}"/>
          </ac:picMkLst>
        </pc:picChg>
        <pc:cxnChg chg="mod">
          <ac:chgData name="Hashimoto, Chie / 橋本　知依" userId="d974ff01-1f92-419a-ba7c-6fd3fb8463af" providerId="ADAL" clId="{1C65CB2D-2714-412D-800A-80223AADF0A5}" dt="2024-04-01T06:44:52.031" v="318" actId="14100"/>
          <ac:cxnSpMkLst>
            <pc:docMk/>
            <pc:sldMk cId="3615076647" sldId="347"/>
            <ac:cxnSpMk id="15" creationId="{1531797C-7474-8414-F9A7-B709A5DC55F4}"/>
          </ac:cxnSpMkLst>
        </pc:cxnChg>
        <pc:cxnChg chg="mod">
          <ac:chgData name="Hashimoto, Chie / 橋本　知依" userId="d974ff01-1f92-419a-ba7c-6fd3fb8463af" providerId="ADAL" clId="{1C65CB2D-2714-412D-800A-80223AADF0A5}" dt="2024-04-01T06:43:56.961" v="295" actId="14100"/>
          <ac:cxnSpMkLst>
            <pc:docMk/>
            <pc:sldMk cId="3615076647" sldId="347"/>
            <ac:cxnSpMk id="21" creationId="{01503B49-50F4-B872-2572-742FA46DA1B8}"/>
          </ac:cxnSpMkLst>
        </pc:cxnChg>
        <pc:cxnChg chg="mod">
          <ac:chgData name="Hashimoto, Chie / 橋本　知依" userId="d974ff01-1f92-419a-ba7c-6fd3fb8463af" providerId="ADAL" clId="{1C65CB2D-2714-412D-800A-80223AADF0A5}" dt="2024-04-01T06:44:08.554" v="300" actId="14100"/>
          <ac:cxnSpMkLst>
            <pc:docMk/>
            <pc:sldMk cId="3615076647" sldId="347"/>
            <ac:cxnSpMk id="24" creationId="{B0878C87-A2C8-95F6-14B4-88CBD0F50AB1}"/>
          </ac:cxnSpMkLst>
        </pc:cxnChg>
        <pc:cxnChg chg="mod">
          <ac:chgData name="Hashimoto, Chie / 橋本　知依" userId="d974ff01-1f92-419a-ba7c-6fd3fb8463af" providerId="ADAL" clId="{1C65CB2D-2714-412D-800A-80223AADF0A5}" dt="2024-04-01T06:46:18.741" v="346" actId="14100"/>
          <ac:cxnSpMkLst>
            <pc:docMk/>
            <pc:sldMk cId="3615076647" sldId="347"/>
            <ac:cxnSpMk id="37" creationId="{14E8A35B-67AF-4996-9F6D-C8B544B36DC0}"/>
          </ac:cxnSpMkLst>
        </pc:cxnChg>
      </pc:sldChg>
      <pc:sldChg chg="modSp add del">
        <pc:chgData name="Hashimoto, Chie / 橋本　知依" userId="d974ff01-1f92-419a-ba7c-6fd3fb8463af" providerId="ADAL" clId="{1C65CB2D-2714-412D-800A-80223AADF0A5}" dt="2024-04-01T06:26:59.648" v="29"/>
        <pc:sldMkLst>
          <pc:docMk/>
          <pc:sldMk cId="865321650" sldId="348"/>
        </pc:sldMkLst>
        <pc:graphicFrameChg chg="mod">
          <ac:chgData name="Hashimoto, Chie / 橋本　知依" userId="d974ff01-1f92-419a-ba7c-6fd3fb8463af" providerId="ADAL" clId="{1C65CB2D-2714-412D-800A-80223AADF0A5}" dt="2024-04-01T06:26:57.295" v="28"/>
          <ac:graphicFrameMkLst>
            <pc:docMk/>
            <pc:sldMk cId="865321650" sldId="348"/>
            <ac:graphicFrameMk id="8" creationId="{07219AAD-97A6-3628-5ADC-E4FDDF648FDB}"/>
          </ac:graphicFrameMkLst>
        </pc:graphicFrameChg>
      </pc:sldChg>
      <pc:sldChg chg="addSp delSp modSp add mod">
        <pc:chgData name="Hashimoto, Chie / 橋本　知依" userId="d974ff01-1f92-419a-ba7c-6fd3fb8463af" providerId="ADAL" clId="{1C65CB2D-2714-412D-800A-80223AADF0A5}" dt="2024-04-01T06:50:01.615" v="495" actId="207"/>
        <pc:sldMkLst>
          <pc:docMk/>
          <pc:sldMk cId="2695599913" sldId="348"/>
        </pc:sldMkLst>
        <pc:spChg chg="mod">
          <ac:chgData name="Hashimoto, Chie / 橋本　知依" userId="d974ff01-1f92-419a-ba7c-6fd3fb8463af" providerId="ADAL" clId="{1C65CB2D-2714-412D-800A-80223AADF0A5}" dt="2024-04-01T06:27:59.095" v="37"/>
          <ac:spMkLst>
            <pc:docMk/>
            <pc:sldMk cId="2695599913" sldId="348"/>
            <ac:spMk id="6" creationId="{635E94E0-ED05-73B1-6C26-FD93A57B3A14}"/>
          </ac:spMkLst>
        </pc:spChg>
        <pc:spChg chg="mod">
          <ac:chgData name="Hashimoto, Chie / 橋本　知依" userId="d974ff01-1f92-419a-ba7c-6fd3fb8463af" providerId="ADAL" clId="{1C65CB2D-2714-412D-800A-80223AADF0A5}" dt="2024-04-01T06:48:34.711" v="455" actId="20577"/>
          <ac:spMkLst>
            <pc:docMk/>
            <pc:sldMk cId="2695599913" sldId="348"/>
            <ac:spMk id="9" creationId="{DC02ABB3-3B31-339B-3817-EA84F0CA2D04}"/>
          </ac:spMkLst>
        </pc:spChg>
        <pc:spChg chg="mod">
          <ac:chgData name="Hashimoto, Chie / 橋本　知依" userId="d974ff01-1f92-419a-ba7c-6fd3fb8463af" providerId="ADAL" clId="{1C65CB2D-2714-412D-800A-80223AADF0A5}" dt="2024-04-01T06:48:17.330" v="435" actId="14100"/>
          <ac:spMkLst>
            <pc:docMk/>
            <pc:sldMk cId="2695599913" sldId="348"/>
            <ac:spMk id="12" creationId="{18CD77C7-1C58-270F-1E1E-923758552704}"/>
          </ac:spMkLst>
        </pc:spChg>
        <pc:spChg chg="mod">
          <ac:chgData name="Hashimoto, Chie / 橋本　知依" userId="d974ff01-1f92-419a-ba7c-6fd3fb8463af" providerId="ADAL" clId="{1C65CB2D-2714-412D-800A-80223AADF0A5}" dt="2024-04-01T06:48:21.297" v="436" actId="1076"/>
          <ac:spMkLst>
            <pc:docMk/>
            <pc:sldMk cId="2695599913" sldId="348"/>
            <ac:spMk id="13" creationId="{825C33F6-D90A-7179-0A63-F3985F57E3DD}"/>
          </ac:spMkLst>
        </pc:spChg>
        <pc:spChg chg="mod">
          <ac:chgData name="Hashimoto, Chie / 橋本　知依" userId="d974ff01-1f92-419a-ba7c-6fd3fb8463af" providerId="ADAL" clId="{1C65CB2D-2714-412D-800A-80223AADF0A5}" dt="2024-04-01T06:50:01.615" v="495" actId="207"/>
          <ac:spMkLst>
            <pc:docMk/>
            <pc:sldMk cId="2695599913" sldId="348"/>
            <ac:spMk id="19" creationId="{C2ADAC5D-B46F-AB15-87BD-C527C6B2922D}"/>
          </ac:spMkLst>
        </pc:spChg>
        <pc:grpChg chg="mod">
          <ac:chgData name="Hashimoto, Chie / 橋本　知依" userId="d974ff01-1f92-419a-ba7c-6fd3fb8463af" providerId="ADAL" clId="{1C65CB2D-2714-412D-800A-80223AADF0A5}" dt="2024-04-01T06:48:14.824" v="434" actId="1076"/>
          <ac:grpSpMkLst>
            <pc:docMk/>
            <pc:sldMk cId="2695599913" sldId="348"/>
            <ac:grpSpMk id="18" creationId="{377BA1F0-93B4-945D-C715-30A9FE89C9C8}"/>
          </ac:grpSpMkLst>
        </pc:grpChg>
        <pc:graphicFrameChg chg="mod ord modGraphic">
          <ac:chgData name="Hashimoto, Chie / 橋本　知依" userId="d974ff01-1f92-419a-ba7c-6fd3fb8463af" providerId="ADAL" clId="{1C65CB2D-2714-412D-800A-80223AADF0A5}" dt="2024-04-01T06:48:08.786" v="432" actId="167"/>
          <ac:graphicFrameMkLst>
            <pc:docMk/>
            <pc:sldMk cId="2695599913" sldId="348"/>
            <ac:graphicFrameMk id="8" creationId="{07219AAD-97A6-3628-5ADC-E4FDDF648FDB}"/>
          </ac:graphicFrameMkLst>
        </pc:graphicFrameChg>
        <pc:picChg chg="add mod ord">
          <ac:chgData name="Hashimoto, Chie / 橋本　知依" userId="d974ff01-1f92-419a-ba7c-6fd3fb8463af" providerId="ADAL" clId="{1C65CB2D-2714-412D-800A-80223AADF0A5}" dt="2024-04-01T06:48:06.310" v="431" actId="167"/>
          <ac:picMkLst>
            <pc:docMk/>
            <pc:sldMk cId="2695599913" sldId="348"/>
            <ac:picMk id="3" creationId="{6D2203EA-983A-5648-D842-D8921030F5D0}"/>
          </ac:picMkLst>
        </pc:picChg>
        <pc:picChg chg="del">
          <ac:chgData name="Hashimoto, Chie / 橋本　知依" userId="d974ff01-1f92-419a-ba7c-6fd3fb8463af" providerId="ADAL" clId="{1C65CB2D-2714-412D-800A-80223AADF0A5}" dt="2024-04-01T06:48:10.251" v="433" actId="478"/>
          <ac:picMkLst>
            <pc:docMk/>
            <pc:sldMk cId="2695599913" sldId="348"/>
            <ac:picMk id="11" creationId="{4936138A-1FDE-6AC9-FE11-3121F206774C}"/>
          </ac:picMkLst>
        </pc:picChg>
        <pc:cxnChg chg="mod">
          <ac:chgData name="Hashimoto, Chie / 橋本　知依" userId="d974ff01-1f92-419a-ba7c-6fd3fb8463af" providerId="ADAL" clId="{1C65CB2D-2714-412D-800A-80223AADF0A5}" dt="2024-04-01T06:48:21.297" v="436" actId="1076"/>
          <ac:cxnSpMkLst>
            <pc:docMk/>
            <pc:sldMk cId="2695599913" sldId="348"/>
            <ac:cxnSpMk id="14" creationId="{21364B7E-3A4D-969D-7BB3-09A4C5F8AB55}"/>
          </ac:cxnSpMkLst>
        </pc:cxnChg>
      </pc:sldChg>
      <pc:sldChg chg="modSp add">
        <pc:chgData name="Hashimoto, Chie / 橋本　知依" userId="d974ff01-1f92-419a-ba7c-6fd3fb8463af" providerId="ADAL" clId="{1C65CB2D-2714-412D-800A-80223AADF0A5}" dt="2024-04-01T06:35:26.675" v="97"/>
        <pc:sldMkLst>
          <pc:docMk/>
          <pc:sldMk cId="865321650" sldId="349"/>
        </pc:sldMkLst>
        <pc:spChg chg="mod">
          <ac:chgData name="Hashimoto, Chie / 橋本　知依" userId="d974ff01-1f92-419a-ba7c-6fd3fb8463af" providerId="ADAL" clId="{1C65CB2D-2714-412D-800A-80223AADF0A5}" dt="2024-04-01T06:27:59.095" v="37"/>
          <ac:spMkLst>
            <pc:docMk/>
            <pc:sldMk cId="865321650" sldId="349"/>
            <ac:spMk id="6" creationId="{635E94E0-ED05-73B1-6C26-FD93A57B3A14}"/>
          </ac:spMkLst>
        </pc:spChg>
        <pc:graphicFrameChg chg="mod">
          <ac:chgData name="Hashimoto, Chie / 橋本　知依" userId="d974ff01-1f92-419a-ba7c-6fd3fb8463af" providerId="ADAL" clId="{1C65CB2D-2714-412D-800A-80223AADF0A5}" dt="2024-04-01T06:35:26.675" v="97"/>
          <ac:graphicFrameMkLst>
            <pc:docMk/>
            <pc:sldMk cId="865321650" sldId="349"/>
            <ac:graphicFrameMk id="8" creationId="{07219AAD-97A6-3628-5ADC-E4FDDF648FDB}"/>
          </ac:graphicFrameMkLst>
        </pc:graphicFrameChg>
      </pc:sldChg>
      <pc:sldChg chg="addSp delSp modSp add mod">
        <pc:chgData name="Hashimoto, Chie / 橋本　知依" userId="d974ff01-1f92-419a-ba7c-6fd3fb8463af" providerId="ADAL" clId="{1C65CB2D-2714-412D-800A-80223AADF0A5}" dt="2024-04-01T06:52:20.923" v="536"/>
        <pc:sldMkLst>
          <pc:docMk/>
          <pc:sldMk cId="2136009459" sldId="350"/>
        </pc:sldMkLst>
        <pc:spChg chg="mod">
          <ac:chgData name="Hashimoto, Chie / 橋本　知依" userId="d974ff01-1f92-419a-ba7c-6fd3fb8463af" providerId="ADAL" clId="{1C65CB2D-2714-412D-800A-80223AADF0A5}" dt="2024-04-01T06:27:59.095" v="37"/>
          <ac:spMkLst>
            <pc:docMk/>
            <pc:sldMk cId="2136009459" sldId="350"/>
            <ac:spMk id="6" creationId="{635E94E0-ED05-73B1-6C26-FD93A57B3A14}"/>
          </ac:spMkLst>
        </pc:spChg>
        <pc:spChg chg="add mod">
          <ac:chgData name="Hashimoto, Chie / 橋本　知依" userId="d974ff01-1f92-419a-ba7c-6fd3fb8463af" providerId="ADAL" clId="{1C65CB2D-2714-412D-800A-80223AADF0A5}" dt="2024-04-01T06:50:58.760" v="506" actId="164"/>
          <ac:spMkLst>
            <pc:docMk/>
            <pc:sldMk cId="2136009459" sldId="350"/>
            <ac:spMk id="7" creationId="{7A66F91E-A274-A438-FA7B-07F136E7C1DA}"/>
          </ac:spMkLst>
        </pc:spChg>
        <pc:grpChg chg="del">
          <ac:chgData name="Hashimoto, Chie / 橋本　知依" userId="d974ff01-1f92-419a-ba7c-6fd3fb8463af" providerId="ADAL" clId="{1C65CB2D-2714-412D-800A-80223AADF0A5}" dt="2024-04-01T06:50:59.726" v="507" actId="478"/>
          <ac:grpSpMkLst>
            <pc:docMk/>
            <pc:sldMk cId="2136009459" sldId="350"/>
            <ac:grpSpMk id="9" creationId="{63601E66-9FBD-B497-90F8-A7DA67C4B02F}"/>
          </ac:grpSpMkLst>
        </pc:grpChg>
        <pc:grpChg chg="add mod">
          <ac:chgData name="Hashimoto, Chie / 橋本　知依" userId="d974ff01-1f92-419a-ba7c-6fd3fb8463af" providerId="ADAL" clId="{1C65CB2D-2714-412D-800A-80223AADF0A5}" dt="2024-04-01T06:51:01.147" v="508" actId="1076"/>
          <ac:grpSpMkLst>
            <pc:docMk/>
            <pc:sldMk cId="2136009459" sldId="350"/>
            <ac:grpSpMk id="10" creationId="{4601693D-B23D-FD04-061B-823E6201B341}"/>
          </ac:grpSpMkLst>
        </pc:grpChg>
        <pc:graphicFrameChg chg="mod modGraphic">
          <ac:chgData name="Hashimoto, Chie / 橋本　知依" userId="d974ff01-1f92-419a-ba7c-6fd3fb8463af" providerId="ADAL" clId="{1C65CB2D-2714-412D-800A-80223AADF0A5}" dt="2024-04-01T06:52:20.923" v="536"/>
          <ac:graphicFrameMkLst>
            <pc:docMk/>
            <pc:sldMk cId="2136009459" sldId="350"/>
            <ac:graphicFrameMk id="8" creationId="{07219AAD-97A6-3628-5ADC-E4FDDF648FDB}"/>
          </ac:graphicFrameMkLst>
        </pc:graphicFrameChg>
        <pc:picChg chg="add mod">
          <ac:chgData name="Hashimoto, Chie / 橋本　知依" userId="d974ff01-1f92-419a-ba7c-6fd3fb8463af" providerId="ADAL" clId="{1C65CB2D-2714-412D-800A-80223AADF0A5}" dt="2024-04-01T06:50:58.760" v="506" actId="164"/>
          <ac:picMkLst>
            <pc:docMk/>
            <pc:sldMk cId="2136009459" sldId="350"/>
            <ac:picMk id="3" creationId="{EAB479B7-B786-3F55-6293-8BE11E594AC1}"/>
          </ac:picMkLst>
        </pc:picChg>
      </pc:sldChg>
      <pc:sldChg chg="addSp delSp modSp add mod">
        <pc:chgData name="Hashimoto, Chie / 橋本　知依" userId="d974ff01-1f92-419a-ba7c-6fd3fb8463af" providerId="ADAL" clId="{1C65CB2D-2714-412D-800A-80223AADF0A5}" dt="2024-04-01T06:57:24.281" v="617" actId="20577"/>
        <pc:sldMkLst>
          <pc:docMk/>
          <pc:sldMk cId="4019641770" sldId="351"/>
        </pc:sldMkLst>
        <pc:spChg chg="mod">
          <ac:chgData name="Hashimoto, Chie / 橋本　知依" userId="d974ff01-1f92-419a-ba7c-6fd3fb8463af" providerId="ADAL" clId="{1C65CB2D-2714-412D-800A-80223AADF0A5}" dt="2024-04-01T06:27:59.095" v="37"/>
          <ac:spMkLst>
            <pc:docMk/>
            <pc:sldMk cId="4019641770" sldId="351"/>
            <ac:spMk id="6" creationId="{635E94E0-ED05-73B1-6C26-FD93A57B3A14}"/>
          </ac:spMkLst>
        </pc:spChg>
        <pc:spChg chg="add mod">
          <ac:chgData name="Hashimoto, Chie / 橋本　知依" userId="d974ff01-1f92-419a-ba7c-6fd3fb8463af" providerId="ADAL" clId="{1C65CB2D-2714-412D-800A-80223AADF0A5}" dt="2024-04-01T06:55:00.055" v="574" actId="164"/>
          <ac:spMkLst>
            <pc:docMk/>
            <pc:sldMk cId="4019641770" sldId="351"/>
            <ac:spMk id="7" creationId="{4B7B01CB-5AFE-07B7-1C6A-4E5A048772A9}"/>
          </ac:spMkLst>
        </pc:spChg>
        <pc:spChg chg="mod">
          <ac:chgData name="Hashimoto, Chie / 橋本　知依" userId="d974ff01-1f92-419a-ba7c-6fd3fb8463af" providerId="ADAL" clId="{1C65CB2D-2714-412D-800A-80223AADF0A5}" dt="2024-04-01T06:57:01.138" v="603" actId="1076"/>
          <ac:spMkLst>
            <pc:docMk/>
            <pc:sldMk cId="4019641770" sldId="351"/>
            <ac:spMk id="13" creationId="{FD26F3E8-AA76-36CB-18C3-004A9CDDCDA0}"/>
          </ac:spMkLst>
        </pc:spChg>
        <pc:grpChg chg="add mod">
          <ac:chgData name="Hashimoto, Chie / 橋本　知依" userId="d974ff01-1f92-419a-ba7c-6fd3fb8463af" providerId="ADAL" clId="{1C65CB2D-2714-412D-800A-80223AADF0A5}" dt="2024-04-01T06:55:07.009" v="578" actId="1076"/>
          <ac:grpSpMkLst>
            <pc:docMk/>
            <pc:sldMk cId="4019641770" sldId="351"/>
            <ac:grpSpMk id="9" creationId="{4DCE8DD0-3E02-E4B1-1CAD-CC6F267B8DD4}"/>
          </ac:grpSpMkLst>
        </pc:grpChg>
        <pc:grpChg chg="del mod">
          <ac:chgData name="Hashimoto, Chie / 橋本　知依" userId="d974ff01-1f92-419a-ba7c-6fd3fb8463af" providerId="ADAL" clId="{1C65CB2D-2714-412D-800A-80223AADF0A5}" dt="2024-04-01T06:55:01.523" v="575" actId="478"/>
          <ac:grpSpMkLst>
            <pc:docMk/>
            <pc:sldMk cId="4019641770" sldId="351"/>
            <ac:grpSpMk id="11" creationId="{7C7C20FF-BF52-0919-7482-10CC5988C154}"/>
          </ac:grpSpMkLst>
        </pc:grpChg>
        <pc:graphicFrameChg chg="mod modGraphic">
          <ac:chgData name="Hashimoto, Chie / 橋本　知依" userId="d974ff01-1f92-419a-ba7c-6fd3fb8463af" providerId="ADAL" clId="{1C65CB2D-2714-412D-800A-80223AADF0A5}" dt="2024-04-01T06:57:24.281" v="617" actId="20577"/>
          <ac:graphicFrameMkLst>
            <pc:docMk/>
            <pc:sldMk cId="4019641770" sldId="351"/>
            <ac:graphicFrameMk id="8" creationId="{07219AAD-97A6-3628-5ADC-E4FDDF648FDB}"/>
          </ac:graphicFrameMkLst>
        </pc:graphicFrameChg>
        <pc:picChg chg="mod">
          <ac:chgData name="Hashimoto, Chie / 橋本　知依" userId="d974ff01-1f92-419a-ba7c-6fd3fb8463af" providerId="ADAL" clId="{1C65CB2D-2714-412D-800A-80223AADF0A5}" dt="2024-04-01T06:53:24.392" v="546" actId="14100"/>
          <ac:picMkLst>
            <pc:docMk/>
            <pc:sldMk cId="4019641770" sldId="351"/>
            <ac:picMk id="3" creationId="{C047255B-E65B-79EF-0307-AD9EC57D9551}"/>
          </ac:picMkLst>
        </pc:picChg>
        <pc:picChg chg="add mod">
          <ac:chgData name="Hashimoto, Chie / 橋本　知依" userId="d974ff01-1f92-419a-ba7c-6fd3fb8463af" providerId="ADAL" clId="{1C65CB2D-2714-412D-800A-80223AADF0A5}" dt="2024-04-01T06:55:00.055" v="574" actId="164"/>
          <ac:picMkLst>
            <pc:docMk/>
            <pc:sldMk cId="4019641770" sldId="351"/>
            <ac:picMk id="4" creationId="{65005D76-DC9A-4C20-B154-1042B4E9DD41}"/>
          </ac:picMkLst>
        </pc:picChg>
      </pc:sldChg>
      <pc:sldChg chg="modSp add mod">
        <pc:chgData name="Hashimoto, Chie / 橋本　知依" userId="d974ff01-1f92-419a-ba7c-6fd3fb8463af" providerId="ADAL" clId="{1C65CB2D-2714-412D-800A-80223AADF0A5}" dt="2024-04-01T07:07:43.490" v="681" actId="20577"/>
        <pc:sldMkLst>
          <pc:docMk/>
          <pc:sldMk cId="2738866523" sldId="352"/>
        </pc:sldMkLst>
        <pc:spChg chg="mod">
          <ac:chgData name="Hashimoto, Chie / 橋本　知依" userId="d974ff01-1f92-419a-ba7c-6fd3fb8463af" providerId="ADAL" clId="{1C65CB2D-2714-412D-800A-80223AADF0A5}" dt="2024-04-01T06:27:59.095" v="37"/>
          <ac:spMkLst>
            <pc:docMk/>
            <pc:sldMk cId="2738866523" sldId="352"/>
            <ac:spMk id="6" creationId="{635E94E0-ED05-73B1-6C26-FD93A57B3A14}"/>
          </ac:spMkLst>
        </pc:spChg>
        <pc:spChg chg="mod">
          <ac:chgData name="Hashimoto, Chie / 橋本　知依" userId="d974ff01-1f92-419a-ba7c-6fd3fb8463af" providerId="ADAL" clId="{1C65CB2D-2714-412D-800A-80223AADF0A5}" dt="2024-04-01T07:07:17.011" v="674" actId="20577"/>
          <ac:spMkLst>
            <pc:docMk/>
            <pc:sldMk cId="2738866523" sldId="352"/>
            <ac:spMk id="11" creationId="{135E6EF0-F068-9537-1AD0-2CAC135C1F22}"/>
          </ac:spMkLst>
        </pc:spChg>
        <pc:spChg chg="mod">
          <ac:chgData name="Hashimoto, Chie / 橋本　知依" userId="d974ff01-1f92-419a-ba7c-6fd3fb8463af" providerId="ADAL" clId="{1C65CB2D-2714-412D-800A-80223AADF0A5}" dt="2024-04-01T07:07:19.223" v="675" actId="20577"/>
          <ac:spMkLst>
            <pc:docMk/>
            <pc:sldMk cId="2738866523" sldId="352"/>
            <ac:spMk id="12" creationId="{F746B6C9-B986-63BA-2E0B-EB8CD726E69D}"/>
          </ac:spMkLst>
        </pc:spChg>
        <pc:spChg chg="mod">
          <ac:chgData name="Hashimoto, Chie / 橋本　知依" userId="d974ff01-1f92-419a-ba7c-6fd3fb8463af" providerId="ADAL" clId="{1C65CB2D-2714-412D-800A-80223AADF0A5}" dt="2024-04-01T07:07:30.050" v="677" actId="1076"/>
          <ac:spMkLst>
            <pc:docMk/>
            <pc:sldMk cId="2738866523" sldId="352"/>
            <ac:spMk id="13" creationId="{C5764E54-FE74-4D59-2A78-AF43667ABDC3}"/>
          </ac:spMkLst>
        </pc:spChg>
        <pc:spChg chg="mod">
          <ac:chgData name="Hashimoto, Chie / 橋本　知依" userId="d974ff01-1f92-419a-ba7c-6fd3fb8463af" providerId="ADAL" clId="{1C65CB2D-2714-412D-800A-80223AADF0A5}" dt="2024-04-01T07:04:56.956" v="633" actId="1076"/>
          <ac:spMkLst>
            <pc:docMk/>
            <pc:sldMk cId="2738866523" sldId="352"/>
            <ac:spMk id="14" creationId="{7C874C93-2666-6D52-0820-170678106CFF}"/>
          </ac:spMkLst>
        </pc:spChg>
        <pc:graphicFrameChg chg="mod modGraphic">
          <ac:chgData name="Hashimoto, Chie / 橋本　知依" userId="d974ff01-1f92-419a-ba7c-6fd3fb8463af" providerId="ADAL" clId="{1C65CB2D-2714-412D-800A-80223AADF0A5}" dt="2024-04-01T07:07:43.490" v="681" actId="20577"/>
          <ac:graphicFrameMkLst>
            <pc:docMk/>
            <pc:sldMk cId="2738866523" sldId="352"/>
            <ac:graphicFrameMk id="8" creationId="{07219AAD-97A6-3628-5ADC-E4FDDF648FDB}"/>
          </ac:graphicFrameMkLst>
        </pc:graphicFrameChg>
      </pc:sldChg>
    </pc:docChg>
  </pc:docChgLst>
  <pc:docChgLst>
    <pc:chgData name="Hashimoto, Chie / 橋本　知依" userId="d974ff01-1f92-419a-ba7c-6fd3fb8463af" providerId="ADAL" clId="{EFC3CDCB-A4F7-453C-8B45-9A8EA5BE8A97}"/>
    <pc:docChg chg="undo custSel addSld delSld modSld">
      <pc:chgData name="Hashimoto, Chie / 橋本　知依" userId="d974ff01-1f92-419a-ba7c-6fd3fb8463af" providerId="ADAL" clId="{EFC3CDCB-A4F7-453C-8B45-9A8EA5BE8A97}" dt="2024-05-27T03:36:05.130" v="1098" actId="2165"/>
      <pc:docMkLst>
        <pc:docMk/>
      </pc:docMkLst>
      <pc:sldChg chg="modSp mod">
        <pc:chgData name="Hashimoto, Chie / 橋本　知依" userId="d974ff01-1f92-419a-ba7c-6fd3fb8463af" providerId="ADAL" clId="{EFC3CDCB-A4F7-453C-8B45-9A8EA5BE8A97}" dt="2024-05-27T02:06:25.956" v="5" actId="20577"/>
        <pc:sldMkLst>
          <pc:docMk/>
          <pc:sldMk cId="3840699567" sldId="303"/>
        </pc:sldMkLst>
        <pc:spChg chg="mod">
          <ac:chgData name="Hashimoto, Chie / 橋本　知依" userId="d974ff01-1f92-419a-ba7c-6fd3fb8463af" providerId="ADAL" clId="{EFC3CDCB-A4F7-453C-8B45-9A8EA5BE8A97}" dt="2024-05-27T02:06:25.956" v="5" actId="20577"/>
          <ac:spMkLst>
            <pc:docMk/>
            <pc:sldMk cId="3840699567" sldId="303"/>
            <ac:spMk id="3" creationId="{530A82E1-8E0D-434A-9DF4-7C2ABD1A07A1}"/>
          </ac:spMkLst>
        </pc:spChg>
      </pc:sldChg>
      <pc:sldChg chg="modSp mod">
        <pc:chgData name="Hashimoto, Chie / 橋本　知依" userId="d974ff01-1f92-419a-ba7c-6fd3fb8463af" providerId="ADAL" clId="{EFC3CDCB-A4F7-453C-8B45-9A8EA5BE8A97}" dt="2024-05-27T03:31:40.931" v="987" actId="2165"/>
        <pc:sldMkLst>
          <pc:docMk/>
          <pc:sldMk cId="509033882" sldId="305"/>
        </pc:sldMkLst>
        <pc:spChg chg="mod">
          <ac:chgData name="Hashimoto, Chie / 橋本　知依" userId="d974ff01-1f92-419a-ba7c-6fd3fb8463af" providerId="ADAL" clId="{EFC3CDCB-A4F7-453C-8B45-9A8EA5BE8A97}" dt="2024-05-27T02:06:41.898" v="17" actId="20577"/>
          <ac:spMkLst>
            <pc:docMk/>
            <pc:sldMk cId="509033882" sldId="305"/>
            <ac:spMk id="6" creationId="{531B4B9D-12EA-4BC5-4859-8E23CDDB1A22}"/>
          </ac:spMkLst>
        </pc:spChg>
        <pc:graphicFrameChg chg="mod modGraphic">
          <ac:chgData name="Hashimoto, Chie / 橋本　知依" userId="d974ff01-1f92-419a-ba7c-6fd3fb8463af" providerId="ADAL" clId="{EFC3CDCB-A4F7-453C-8B45-9A8EA5BE8A97}" dt="2024-05-27T03:31:40.931" v="987" actId="2165"/>
          <ac:graphicFrameMkLst>
            <pc:docMk/>
            <pc:sldMk cId="509033882" sldId="305"/>
            <ac:graphicFrameMk id="4" creationId="{4811F8C4-D005-AFA3-8A21-5AA2321C5800}"/>
          </ac:graphicFrameMkLst>
        </pc:graphicFrameChg>
      </pc:sldChg>
      <pc:sldChg chg="addSp delSp modSp add mod">
        <pc:chgData name="Hashimoto, Chie / 橋本　知依" userId="d974ff01-1f92-419a-ba7c-6fd3fb8463af" providerId="ADAL" clId="{EFC3CDCB-A4F7-453C-8B45-9A8EA5BE8A97}" dt="2024-05-27T03:05:42.202" v="586"/>
        <pc:sldMkLst>
          <pc:docMk/>
          <pc:sldMk cId="736235912" sldId="342"/>
        </pc:sldMkLst>
        <pc:spChg chg="mod topLvl">
          <ac:chgData name="Hashimoto, Chie / 橋本　知依" userId="d974ff01-1f92-419a-ba7c-6fd3fb8463af" providerId="ADAL" clId="{EFC3CDCB-A4F7-453C-8B45-9A8EA5BE8A97}" dt="2024-05-27T03:05:01.333" v="577" actId="1076"/>
          <ac:spMkLst>
            <pc:docMk/>
            <pc:sldMk cId="736235912" sldId="342"/>
            <ac:spMk id="5" creationId="{2F24E431-92DF-520F-72F6-90D59CFE3FEA}"/>
          </ac:spMkLst>
        </pc:spChg>
        <pc:spChg chg="mod">
          <ac:chgData name="Hashimoto, Chie / 橋本　知依" userId="d974ff01-1f92-419a-ba7c-6fd3fb8463af" providerId="ADAL" clId="{EFC3CDCB-A4F7-453C-8B45-9A8EA5BE8A97}" dt="2024-05-27T02:07:41.494" v="21"/>
          <ac:spMkLst>
            <pc:docMk/>
            <pc:sldMk cId="736235912" sldId="342"/>
            <ac:spMk id="6" creationId="{635E94E0-ED05-73B1-6C26-FD93A57B3A14}"/>
          </ac:spMkLst>
        </pc:spChg>
        <pc:grpChg chg="del">
          <ac:chgData name="Hashimoto, Chie / 橋本　知依" userId="d974ff01-1f92-419a-ba7c-6fd3fb8463af" providerId="ADAL" clId="{EFC3CDCB-A4F7-453C-8B45-9A8EA5BE8A97}" dt="2024-05-27T03:04:59.289" v="576" actId="478"/>
          <ac:grpSpMkLst>
            <pc:docMk/>
            <pc:sldMk cId="736235912" sldId="342"/>
            <ac:grpSpMk id="9" creationId="{63601E66-9FBD-B497-90F8-A7DA67C4B02F}"/>
          </ac:grpSpMkLst>
        </pc:grpChg>
        <pc:graphicFrameChg chg="mod ord modGraphic">
          <ac:chgData name="Hashimoto, Chie / 橋本　知依" userId="d974ff01-1f92-419a-ba7c-6fd3fb8463af" providerId="ADAL" clId="{EFC3CDCB-A4F7-453C-8B45-9A8EA5BE8A97}" dt="2024-05-27T03:05:42.202" v="586"/>
          <ac:graphicFrameMkLst>
            <pc:docMk/>
            <pc:sldMk cId="736235912" sldId="342"/>
            <ac:graphicFrameMk id="8" creationId="{07219AAD-97A6-3628-5ADC-E4FDDF648FDB}"/>
          </ac:graphicFrameMkLst>
        </pc:graphicFrameChg>
        <pc:picChg chg="add mod ord">
          <ac:chgData name="Hashimoto, Chie / 橋本　知依" userId="d974ff01-1f92-419a-ba7c-6fd3fb8463af" providerId="ADAL" clId="{EFC3CDCB-A4F7-453C-8B45-9A8EA5BE8A97}" dt="2024-05-27T03:04:55.297" v="574" actId="167"/>
          <ac:picMkLst>
            <pc:docMk/>
            <pc:sldMk cId="736235912" sldId="342"/>
            <ac:picMk id="3" creationId="{51E23A43-CFFC-6E38-0220-8912D057A7BE}"/>
          </ac:picMkLst>
        </pc:picChg>
        <pc:picChg chg="del topLvl">
          <ac:chgData name="Hashimoto, Chie / 橋本　知依" userId="d974ff01-1f92-419a-ba7c-6fd3fb8463af" providerId="ADAL" clId="{EFC3CDCB-A4F7-453C-8B45-9A8EA5BE8A97}" dt="2024-05-27T03:04:59.289" v="576" actId="478"/>
          <ac:picMkLst>
            <pc:docMk/>
            <pc:sldMk cId="736235912" sldId="342"/>
            <ac:picMk id="4" creationId="{76CA4548-E5DF-7BB0-D2ED-C87E5DF02C7D}"/>
          </ac:picMkLst>
        </pc:picChg>
      </pc:sldChg>
      <pc:sldChg chg="addSp delSp modSp add mod">
        <pc:chgData name="Hashimoto, Chie / 橋本　知依" userId="d974ff01-1f92-419a-ba7c-6fd3fb8463af" providerId="ADAL" clId="{EFC3CDCB-A4F7-453C-8B45-9A8EA5BE8A97}" dt="2024-05-27T03:01:35.462" v="519" actId="20577"/>
        <pc:sldMkLst>
          <pc:docMk/>
          <pc:sldMk cId="2695599913" sldId="344"/>
        </pc:sldMkLst>
        <pc:spChg chg="mod">
          <ac:chgData name="Hashimoto, Chie / 橋本　知依" userId="d974ff01-1f92-419a-ba7c-6fd3fb8463af" providerId="ADAL" clId="{EFC3CDCB-A4F7-453C-8B45-9A8EA5BE8A97}" dt="2024-05-27T03:01:35.462" v="519" actId="20577"/>
          <ac:spMkLst>
            <pc:docMk/>
            <pc:sldMk cId="2695599913" sldId="344"/>
            <ac:spMk id="2" creationId="{3E36048C-379E-5BB9-00FD-3A9FF12FB041}"/>
          </ac:spMkLst>
        </pc:spChg>
        <pc:spChg chg="mod">
          <ac:chgData name="Hashimoto, Chie / 橋本　知依" userId="d974ff01-1f92-419a-ba7c-6fd3fb8463af" providerId="ADAL" clId="{EFC3CDCB-A4F7-453C-8B45-9A8EA5BE8A97}" dt="2024-05-27T02:07:41.494" v="21"/>
          <ac:spMkLst>
            <pc:docMk/>
            <pc:sldMk cId="2695599913" sldId="344"/>
            <ac:spMk id="6" creationId="{635E94E0-ED05-73B1-6C26-FD93A57B3A14}"/>
          </ac:spMkLst>
        </pc:spChg>
        <pc:spChg chg="mod">
          <ac:chgData name="Hashimoto, Chie / 橋本　知依" userId="d974ff01-1f92-419a-ba7c-6fd3fb8463af" providerId="ADAL" clId="{EFC3CDCB-A4F7-453C-8B45-9A8EA5BE8A97}" dt="2024-05-27T03:01:24.972" v="498" actId="20577"/>
          <ac:spMkLst>
            <pc:docMk/>
            <pc:sldMk cId="2695599913" sldId="344"/>
            <ac:spMk id="9" creationId="{DC02ABB3-3B31-339B-3817-EA84F0CA2D04}"/>
          </ac:spMkLst>
        </pc:spChg>
        <pc:spChg chg="mod">
          <ac:chgData name="Hashimoto, Chie / 橋本　知依" userId="d974ff01-1f92-419a-ba7c-6fd3fb8463af" providerId="ADAL" clId="{EFC3CDCB-A4F7-453C-8B45-9A8EA5BE8A97}" dt="2024-05-27T02:58:57.018" v="467" actId="1035"/>
          <ac:spMkLst>
            <pc:docMk/>
            <pc:sldMk cId="2695599913" sldId="344"/>
            <ac:spMk id="10" creationId="{17A12058-D229-BDA8-5611-BCD2C028C871}"/>
          </ac:spMkLst>
        </pc:spChg>
        <pc:spChg chg="mod">
          <ac:chgData name="Hashimoto, Chie / 橋本　知依" userId="d974ff01-1f92-419a-ba7c-6fd3fb8463af" providerId="ADAL" clId="{EFC3CDCB-A4F7-453C-8B45-9A8EA5BE8A97}" dt="2024-05-27T03:00:28.485" v="479" actId="14100"/>
          <ac:spMkLst>
            <pc:docMk/>
            <pc:sldMk cId="2695599913" sldId="344"/>
            <ac:spMk id="12" creationId="{18CD77C7-1C58-270F-1E1E-923758552704}"/>
          </ac:spMkLst>
        </pc:spChg>
        <pc:spChg chg="mod">
          <ac:chgData name="Hashimoto, Chie / 橋本　知依" userId="d974ff01-1f92-419a-ba7c-6fd3fb8463af" providerId="ADAL" clId="{EFC3CDCB-A4F7-453C-8B45-9A8EA5BE8A97}" dt="2024-05-27T03:00:33.817" v="481" actId="1076"/>
          <ac:spMkLst>
            <pc:docMk/>
            <pc:sldMk cId="2695599913" sldId="344"/>
            <ac:spMk id="13" creationId="{825C33F6-D90A-7179-0A63-F3985F57E3DD}"/>
          </ac:spMkLst>
        </pc:spChg>
        <pc:spChg chg="mod">
          <ac:chgData name="Hashimoto, Chie / 橋本　知依" userId="d974ff01-1f92-419a-ba7c-6fd3fb8463af" providerId="ADAL" clId="{EFC3CDCB-A4F7-453C-8B45-9A8EA5BE8A97}" dt="2024-05-27T02:57:24.820" v="442" actId="1076"/>
          <ac:spMkLst>
            <pc:docMk/>
            <pc:sldMk cId="2695599913" sldId="344"/>
            <ac:spMk id="19" creationId="{C2ADAC5D-B46F-AB15-87BD-C527C6B2922D}"/>
          </ac:spMkLst>
        </pc:spChg>
        <pc:spChg chg="mod">
          <ac:chgData name="Hashimoto, Chie / 橋本　知依" userId="d974ff01-1f92-419a-ba7c-6fd3fb8463af" providerId="ADAL" clId="{EFC3CDCB-A4F7-453C-8B45-9A8EA5BE8A97}" dt="2024-05-27T02:58:42.080" v="458" actId="1076"/>
          <ac:spMkLst>
            <pc:docMk/>
            <pc:sldMk cId="2695599913" sldId="344"/>
            <ac:spMk id="22" creationId="{CF7AE581-94CB-4964-4098-2FDD55927DA6}"/>
          </ac:spMkLst>
        </pc:spChg>
        <pc:graphicFrameChg chg="mod ord">
          <ac:chgData name="Hashimoto, Chie / 橋本　知依" userId="d974ff01-1f92-419a-ba7c-6fd3fb8463af" providerId="ADAL" clId="{EFC3CDCB-A4F7-453C-8B45-9A8EA5BE8A97}" dt="2024-05-27T03:00:12.507" v="473" actId="167"/>
          <ac:graphicFrameMkLst>
            <pc:docMk/>
            <pc:sldMk cId="2695599913" sldId="344"/>
            <ac:graphicFrameMk id="8" creationId="{07219AAD-97A6-3628-5ADC-E4FDDF648FDB}"/>
          </ac:graphicFrameMkLst>
        </pc:graphicFrameChg>
        <pc:picChg chg="add mod ord modCrop">
          <ac:chgData name="Hashimoto, Chie / 橋本　知依" userId="d974ff01-1f92-419a-ba7c-6fd3fb8463af" providerId="ADAL" clId="{EFC3CDCB-A4F7-453C-8B45-9A8EA5BE8A97}" dt="2024-05-27T02:58:48.118" v="460" actId="732"/>
          <ac:picMkLst>
            <pc:docMk/>
            <pc:sldMk cId="2695599913" sldId="344"/>
            <ac:picMk id="4" creationId="{7012CEF4-DE9B-5337-2589-9A8FBE46C841}"/>
          </ac:picMkLst>
        </pc:picChg>
        <pc:picChg chg="add mod ord">
          <ac:chgData name="Hashimoto, Chie / 橋本　知依" userId="d974ff01-1f92-419a-ba7c-6fd3fb8463af" providerId="ADAL" clId="{EFC3CDCB-A4F7-453C-8B45-9A8EA5BE8A97}" dt="2024-05-27T03:00:19.294" v="476" actId="1076"/>
          <ac:picMkLst>
            <pc:docMk/>
            <pc:sldMk cId="2695599913" sldId="344"/>
            <ac:picMk id="7" creationId="{509186BD-DAEB-CF70-0FBC-839EFC6A2CE4}"/>
          </ac:picMkLst>
        </pc:picChg>
        <pc:picChg chg="del">
          <ac:chgData name="Hashimoto, Chie / 橋本　知依" userId="d974ff01-1f92-419a-ba7c-6fd3fb8463af" providerId="ADAL" clId="{EFC3CDCB-A4F7-453C-8B45-9A8EA5BE8A97}" dt="2024-05-27T02:58:33.264" v="455" actId="478"/>
          <ac:picMkLst>
            <pc:docMk/>
            <pc:sldMk cId="2695599913" sldId="344"/>
            <ac:picMk id="24" creationId="{59F7F5E7-23C8-26B5-F9E0-7F4809AF595E}"/>
          </ac:picMkLst>
        </pc:picChg>
        <pc:picChg chg="del">
          <ac:chgData name="Hashimoto, Chie / 橋本　知依" userId="d974ff01-1f92-419a-ba7c-6fd3fb8463af" providerId="ADAL" clId="{EFC3CDCB-A4F7-453C-8B45-9A8EA5BE8A97}" dt="2024-05-27T03:00:14.386" v="474" actId="478"/>
          <ac:picMkLst>
            <pc:docMk/>
            <pc:sldMk cId="2695599913" sldId="344"/>
            <ac:picMk id="26" creationId="{94693BEE-F7D7-295F-8956-BC2591DE5F32}"/>
          </ac:picMkLst>
        </pc:picChg>
        <pc:cxnChg chg="mod">
          <ac:chgData name="Hashimoto, Chie / 橋本　知依" userId="d974ff01-1f92-419a-ba7c-6fd3fb8463af" providerId="ADAL" clId="{EFC3CDCB-A4F7-453C-8B45-9A8EA5BE8A97}" dt="2024-05-27T03:00:33.817" v="481" actId="1076"/>
          <ac:cxnSpMkLst>
            <pc:docMk/>
            <pc:sldMk cId="2695599913" sldId="344"/>
            <ac:cxnSpMk id="14" creationId="{21364B7E-3A4D-969D-7BB3-09A4C5F8AB55}"/>
          </ac:cxnSpMkLst>
        </pc:cxnChg>
      </pc:sldChg>
      <pc:sldChg chg="addSp delSp modSp add mod">
        <pc:chgData name="Hashimoto, Chie / 橋本　知依" userId="d974ff01-1f92-419a-ba7c-6fd3fb8463af" providerId="ADAL" clId="{EFC3CDCB-A4F7-453C-8B45-9A8EA5BE8A97}" dt="2024-05-27T03:30:01.530" v="968" actId="20577"/>
        <pc:sldMkLst>
          <pc:docMk/>
          <pc:sldMk cId="338435638" sldId="346"/>
        </pc:sldMkLst>
        <pc:spChg chg="mod">
          <ac:chgData name="Hashimoto, Chie / 橋本　知依" userId="d974ff01-1f92-419a-ba7c-6fd3fb8463af" providerId="ADAL" clId="{EFC3CDCB-A4F7-453C-8B45-9A8EA5BE8A97}" dt="2024-05-27T02:48:08.738" v="264" actId="20577"/>
          <ac:spMkLst>
            <pc:docMk/>
            <pc:sldMk cId="338435638" sldId="346"/>
            <ac:spMk id="2" creationId="{C18F4A41-3D72-D602-2E3C-DE9A7A1C545A}"/>
          </ac:spMkLst>
        </pc:spChg>
        <pc:spChg chg="mod">
          <ac:chgData name="Hashimoto, Chie / 橋本　知依" userId="d974ff01-1f92-419a-ba7c-6fd3fb8463af" providerId="ADAL" clId="{EFC3CDCB-A4F7-453C-8B45-9A8EA5BE8A97}" dt="2024-05-27T02:07:41.494" v="21"/>
          <ac:spMkLst>
            <pc:docMk/>
            <pc:sldMk cId="338435638" sldId="346"/>
            <ac:spMk id="6" creationId="{635E94E0-ED05-73B1-6C26-FD93A57B3A14}"/>
          </ac:spMkLst>
        </pc:spChg>
        <pc:spChg chg="mod">
          <ac:chgData name="Hashimoto, Chie / 橋本　知依" userId="d974ff01-1f92-419a-ba7c-6fd3fb8463af" providerId="ADAL" clId="{EFC3CDCB-A4F7-453C-8B45-9A8EA5BE8A97}" dt="2024-05-27T02:45:00.173" v="174" actId="14100"/>
          <ac:spMkLst>
            <pc:docMk/>
            <pc:sldMk cId="338435638" sldId="346"/>
            <ac:spMk id="9" creationId="{796DA520-1AAE-CD2A-879D-6DC44C2E355E}"/>
          </ac:spMkLst>
        </pc:spChg>
        <pc:spChg chg="mod">
          <ac:chgData name="Hashimoto, Chie / 橋本　知依" userId="d974ff01-1f92-419a-ba7c-6fd3fb8463af" providerId="ADAL" clId="{EFC3CDCB-A4F7-453C-8B45-9A8EA5BE8A97}" dt="2024-05-27T02:44:48.846" v="171" actId="14100"/>
          <ac:spMkLst>
            <pc:docMk/>
            <pc:sldMk cId="338435638" sldId="346"/>
            <ac:spMk id="11" creationId="{82DB4218-80DA-C969-FA4F-37B8ACBE3B98}"/>
          </ac:spMkLst>
        </pc:spChg>
        <pc:spChg chg="mod">
          <ac:chgData name="Hashimoto, Chie / 橋本　知依" userId="d974ff01-1f92-419a-ba7c-6fd3fb8463af" providerId="ADAL" clId="{EFC3CDCB-A4F7-453C-8B45-9A8EA5BE8A97}" dt="2024-05-27T02:44:52.612" v="172" actId="1076"/>
          <ac:spMkLst>
            <pc:docMk/>
            <pc:sldMk cId="338435638" sldId="346"/>
            <ac:spMk id="15" creationId="{469431A0-C067-A3B4-9F0B-52C8413EAB31}"/>
          </ac:spMkLst>
        </pc:spChg>
        <pc:spChg chg="mod">
          <ac:chgData name="Hashimoto, Chie / 橋本　知依" userId="d974ff01-1f92-419a-ba7c-6fd3fb8463af" providerId="ADAL" clId="{EFC3CDCB-A4F7-453C-8B45-9A8EA5BE8A97}" dt="2024-05-27T02:44:54.958" v="173" actId="1076"/>
          <ac:spMkLst>
            <pc:docMk/>
            <pc:sldMk cId="338435638" sldId="346"/>
            <ac:spMk id="16" creationId="{9D80AFA9-BF43-0B41-F9BD-C4676F9C369B}"/>
          </ac:spMkLst>
        </pc:spChg>
        <pc:spChg chg="mod">
          <ac:chgData name="Hashimoto, Chie / 橋本　知依" userId="d974ff01-1f92-419a-ba7c-6fd3fb8463af" providerId="ADAL" clId="{EFC3CDCB-A4F7-453C-8B45-9A8EA5BE8A97}" dt="2024-05-27T02:46:04.386" v="182" actId="1076"/>
          <ac:spMkLst>
            <pc:docMk/>
            <pc:sldMk cId="338435638" sldId="346"/>
            <ac:spMk id="19" creationId="{EC756C5E-5D68-C8F9-446A-5A10517FFEB6}"/>
          </ac:spMkLst>
        </pc:spChg>
        <pc:graphicFrameChg chg="mod ord modGraphic">
          <ac:chgData name="Hashimoto, Chie / 橋本　知依" userId="d974ff01-1f92-419a-ba7c-6fd3fb8463af" providerId="ADAL" clId="{EFC3CDCB-A4F7-453C-8B45-9A8EA5BE8A97}" dt="2024-05-27T03:30:01.530" v="968" actId="20577"/>
          <ac:graphicFrameMkLst>
            <pc:docMk/>
            <pc:sldMk cId="338435638" sldId="346"/>
            <ac:graphicFrameMk id="8" creationId="{07219AAD-97A6-3628-5ADC-E4FDDF648FDB}"/>
          </ac:graphicFrameMkLst>
        </pc:graphicFrameChg>
        <pc:picChg chg="del">
          <ac:chgData name="Hashimoto, Chie / 橋本　知依" userId="d974ff01-1f92-419a-ba7c-6fd3fb8463af" providerId="ADAL" clId="{EFC3CDCB-A4F7-453C-8B45-9A8EA5BE8A97}" dt="2024-05-27T02:44:41.358" v="168" actId="478"/>
          <ac:picMkLst>
            <pc:docMk/>
            <pc:sldMk cId="338435638" sldId="346"/>
            <ac:picMk id="4" creationId="{0751A3CE-01BA-3F2E-1BF1-EE43885B63F3}"/>
          </ac:picMkLst>
        </pc:picChg>
        <pc:picChg chg="add mod ord modCrop">
          <ac:chgData name="Hashimoto, Chie / 橋本　知依" userId="d974ff01-1f92-419a-ba7c-6fd3fb8463af" providerId="ADAL" clId="{EFC3CDCB-A4F7-453C-8B45-9A8EA5BE8A97}" dt="2024-05-27T02:44:04.435" v="162" actId="167"/>
          <ac:picMkLst>
            <pc:docMk/>
            <pc:sldMk cId="338435638" sldId="346"/>
            <ac:picMk id="7" creationId="{A736A2D3-47D1-5726-28BD-B07DF2E4AEEF}"/>
          </ac:picMkLst>
        </pc:picChg>
        <pc:picChg chg="add mod ord">
          <ac:chgData name="Hashimoto, Chie / 橋本　知依" userId="d974ff01-1f92-419a-ba7c-6fd3fb8463af" providerId="ADAL" clId="{EFC3CDCB-A4F7-453C-8B45-9A8EA5BE8A97}" dt="2024-05-27T02:44:37.287" v="166" actId="167"/>
          <ac:picMkLst>
            <pc:docMk/>
            <pc:sldMk cId="338435638" sldId="346"/>
            <ac:picMk id="13" creationId="{3740B88E-9476-FBB1-6BB8-B65894EF6A91}"/>
          </ac:picMkLst>
        </pc:picChg>
        <pc:picChg chg="del">
          <ac:chgData name="Hashimoto, Chie / 橋本　知依" userId="d974ff01-1f92-419a-ba7c-6fd3fb8463af" providerId="ADAL" clId="{EFC3CDCB-A4F7-453C-8B45-9A8EA5BE8A97}" dt="2024-05-27T02:44:44.307" v="169" actId="478"/>
          <ac:picMkLst>
            <pc:docMk/>
            <pc:sldMk cId="338435638" sldId="346"/>
            <ac:picMk id="18" creationId="{1D0870C5-3FE7-BAC6-4034-E06403038FCF}"/>
          </ac:picMkLst>
        </pc:picChg>
        <pc:cxnChg chg="mod">
          <ac:chgData name="Hashimoto, Chie / 橋本　知依" userId="d974ff01-1f92-419a-ba7c-6fd3fb8463af" providerId="ADAL" clId="{EFC3CDCB-A4F7-453C-8B45-9A8EA5BE8A97}" dt="2024-05-27T02:45:00.173" v="174" actId="14100"/>
          <ac:cxnSpMkLst>
            <pc:docMk/>
            <pc:sldMk cId="338435638" sldId="346"/>
            <ac:cxnSpMk id="10" creationId="{C562A856-16C9-1A09-3577-8C12F5CC6922}"/>
          </ac:cxnSpMkLst>
        </pc:cxnChg>
      </pc:sldChg>
      <pc:sldChg chg="addSp delSp modSp add mod">
        <pc:chgData name="Hashimoto, Chie / 橋本　知依" userId="d974ff01-1f92-419a-ba7c-6fd3fb8463af" providerId="ADAL" clId="{EFC3CDCB-A4F7-453C-8B45-9A8EA5BE8A97}" dt="2024-05-27T02:56:12.840" v="432" actId="20577"/>
        <pc:sldMkLst>
          <pc:docMk/>
          <pc:sldMk cId="3615076647" sldId="347"/>
        </pc:sldMkLst>
        <pc:spChg chg="mod">
          <ac:chgData name="Hashimoto, Chie / 橋本　知依" userId="d974ff01-1f92-419a-ba7c-6fd3fb8463af" providerId="ADAL" clId="{EFC3CDCB-A4F7-453C-8B45-9A8EA5BE8A97}" dt="2024-05-27T02:48:18.904" v="274" actId="20577"/>
          <ac:spMkLst>
            <pc:docMk/>
            <pc:sldMk cId="3615076647" sldId="347"/>
            <ac:spMk id="3" creationId="{154D33AB-3CAD-2558-03B2-5F347D8C08A8}"/>
          </ac:spMkLst>
        </pc:spChg>
        <pc:spChg chg="mod">
          <ac:chgData name="Hashimoto, Chie / 橋本　知依" userId="d974ff01-1f92-419a-ba7c-6fd3fb8463af" providerId="ADAL" clId="{EFC3CDCB-A4F7-453C-8B45-9A8EA5BE8A97}" dt="2024-05-27T02:07:41.494" v="21"/>
          <ac:spMkLst>
            <pc:docMk/>
            <pc:sldMk cId="3615076647" sldId="347"/>
            <ac:spMk id="6" creationId="{635E94E0-ED05-73B1-6C26-FD93A57B3A14}"/>
          </ac:spMkLst>
        </pc:spChg>
        <pc:spChg chg="mod">
          <ac:chgData name="Hashimoto, Chie / 橋本　知依" userId="d974ff01-1f92-419a-ba7c-6fd3fb8463af" providerId="ADAL" clId="{EFC3CDCB-A4F7-453C-8B45-9A8EA5BE8A97}" dt="2024-05-27T02:50:54.867" v="311" actId="14100"/>
          <ac:spMkLst>
            <pc:docMk/>
            <pc:sldMk cId="3615076647" sldId="347"/>
            <ac:spMk id="12" creationId="{66D21F75-256E-F990-9C21-472B865B6378}"/>
          </ac:spMkLst>
        </pc:spChg>
        <pc:spChg chg="mod">
          <ac:chgData name="Hashimoto, Chie / 橋本　知依" userId="d974ff01-1f92-419a-ba7c-6fd3fb8463af" providerId="ADAL" clId="{EFC3CDCB-A4F7-453C-8B45-9A8EA5BE8A97}" dt="2024-05-27T02:50:48.462" v="309" actId="14100"/>
          <ac:spMkLst>
            <pc:docMk/>
            <pc:sldMk cId="3615076647" sldId="347"/>
            <ac:spMk id="14" creationId="{B332767C-43A5-9D47-89BF-5D40362A46B4}"/>
          </ac:spMkLst>
        </pc:spChg>
        <pc:spChg chg="mod">
          <ac:chgData name="Hashimoto, Chie / 橋本　知依" userId="d974ff01-1f92-419a-ba7c-6fd3fb8463af" providerId="ADAL" clId="{EFC3CDCB-A4F7-453C-8B45-9A8EA5BE8A97}" dt="2024-05-27T02:51:00.520" v="313" actId="1076"/>
          <ac:spMkLst>
            <pc:docMk/>
            <pc:sldMk cId="3615076647" sldId="347"/>
            <ac:spMk id="27" creationId="{ABE869B6-F255-A980-02BD-E4CE60ED513B}"/>
          </ac:spMkLst>
        </pc:spChg>
        <pc:spChg chg="mod">
          <ac:chgData name="Hashimoto, Chie / 橋本　知依" userId="d974ff01-1f92-419a-ba7c-6fd3fb8463af" providerId="ADAL" clId="{EFC3CDCB-A4F7-453C-8B45-9A8EA5BE8A97}" dt="2024-05-27T02:50:25.136" v="299" actId="1076"/>
          <ac:spMkLst>
            <pc:docMk/>
            <pc:sldMk cId="3615076647" sldId="347"/>
            <ac:spMk id="28" creationId="{9BB8CE54-5B89-DF35-2D23-A9CF884543C1}"/>
          </ac:spMkLst>
        </pc:spChg>
        <pc:spChg chg="mod">
          <ac:chgData name="Hashimoto, Chie / 橋本　知依" userId="d974ff01-1f92-419a-ba7c-6fd3fb8463af" providerId="ADAL" clId="{EFC3CDCB-A4F7-453C-8B45-9A8EA5BE8A97}" dt="2024-05-27T02:56:12.840" v="432" actId="20577"/>
          <ac:spMkLst>
            <pc:docMk/>
            <pc:sldMk cId="3615076647" sldId="347"/>
            <ac:spMk id="30" creationId="{5F3C50DA-D198-9E8D-FA91-A060116C3E5A}"/>
          </ac:spMkLst>
        </pc:spChg>
        <pc:spChg chg="mod">
          <ac:chgData name="Hashimoto, Chie / 橋本　知依" userId="d974ff01-1f92-419a-ba7c-6fd3fb8463af" providerId="ADAL" clId="{EFC3CDCB-A4F7-453C-8B45-9A8EA5BE8A97}" dt="2024-05-27T02:51:08.035" v="314" actId="1076"/>
          <ac:spMkLst>
            <pc:docMk/>
            <pc:sldMk cId="3615076647" sldId="347"/>
            <ac:spMk id="31" creationId="{73D18D78-E401-C22C-7788-6CEB545FA23B}"/>
          </ac:spMkLst>
        </pc:spChg>
        <pc:spChg chg="mod">
          <ac:chgData name="Hashimoto, Chie / 橋本　知依" userId="d974ff01-1f92-419a-ba7c-6fd3fb8463af" providerId="ADAL" clId="{EFC3CDCB-A4F7-453C-8B45-9A8EA5BE8A97}" dt="2024-05-27T02:51:08.035" v="314" actId="1076"/>
          <ac:spMkLst>
            <pc:docMk/>
            <pc:sldMk cId="3615076647" sldId="347"/>
            <ac:spMk id="34" creationId="{33C77DFC-5F15-DC41-C43A-623A5615EE9A}"/>
          </ac:spMkLst>
        </pc:spChg>
        <pc:spChg chg="mod">
          <ac:chgData name="Hashimoto, Chie / 橋本　知依" userId="d974ff01-1f92-419a-ba7c-6fd3fb8463af" providerId="ADAL" clId="{EFC3CDCB-A4F7-453C-8B45-9A8EA5BE8A97}" dt="2024-05-27T02:51:46.685" v="323" actId="14100"/>
          <ac:spMkLst>
            <pc:docMk/>
            <pc:sldMk cId="3615076647" sldId="347"/>
            <ac:spMk id="35" creationId="{CEA7CBA1-1120-B2D8-C501-F13DADAFCF35}"/>
          </ac:spMkLst>
        </pc:spChg>
        <pc:spChg chg="mod">
          <ac:chgData name="Hashimoto, Chie / 橋本　知依" userId="d974ff01-1f92-419a-ba7c-6fd3fb8463af" providerId="ADAL" clId="{EFC3CDCB-A4F7-453C-8B45-9A8EA5BE8A97}" dt="2024-05-27T02:51:44.170" v="322" actId="1076"/>
          <ac:spMkLst>
            <pc:docMk/>
            <pc:sldMk cId="3615076647" sldId="347"/>
            <ac:spMk id="36" creationId="{CA96974C-A722-E073-1799-2AF7FC42501D}"/>
          </ac:spMkLst>
        </pc:spChg>
        <pc:graphicFrameChg chg="mod ord">
          <ac:chgData name="Hashimoto, Chie / 橋本　知依" userId="d974ff01-1f92-419a-ba7c-6fd3fb8463af" providerId="ADAL" clId="{EFC3CDCB-A4F7-453C-8B45-9A8EA5BE8A97}" dt="2024-05-27T02:51:36.224" v="319" actId="167"/>
          <ac:graphicFrameMkLst>
            <pc:docMk/>
            <pc:sldMk cId="3615076647" sldId="347"/>
            <ac:graphicFrameMk id="8" creationId="{07219AAD-97A6-3628-5ADC-E4FDDF648FDB}"/>
          </ac:graphicFrameMkLst>
        </pc:graphicFrameChg>
        <pc:picChg chg="del">
          <ac:chgData name="Hashimoto, Chie / 橋本　知依" userId="d974ff01-1f92-419a-ba7c-6fd3fb8463af" providerId="ADAL" clId="{EFC3CDCB-A4F7-453C-8B45-9A8EA5BE8A97}" dt="2024-05-27T02:50:37.352" v="305" actId="478"/>
          <ac:picMkLst>
            <pc:docMk/>
            <pc:sldMk cId="3615076647" sldId="347"/>
            <ac:picMk id="4" creationId="{23288694-5CBC-0ADE-6135-17A728E8C958}"/>
          </ac:picMkLst>
        </pc:picChg>
        <pc:picChg chg="add mod ord modCrop">
          <ac:chgData name="Hashimoto, Chie / 橋本　知依" userId="d974ff01-1f92-419a-ba7c-6fd3fb8463af" providerId="ADAL" clId="{EFC3CDCB-A4F7-453C-8B45-9A8EA5BE8A97}" dt="2024-05-27T02:50:34.437" v="304" actId="167"/>
          <ac:picMkLst>
            <pc:docMk/>
            <pc:sldMk cId="3615076647" sldId="347"/>
            <ac:picMk id="5" creationId="{5285EC44-EEE6-1F6D-148D-7A9D2F452E68}"/>
          </ac:picMkLst>
        </pc:picChg>
        <pc:picChg chg="del">
          <ac:chgData name="Hashimoto, Chie / 橋本　知依" userId="d974ff01-1f92-419a-ba7c-6fd3fb8463af" providerId="ADAL" clId="{EFC3CDCB-A4F7-453C-8B45-9A8EA5BE8A97}" dt="2024-05-27T02:50:41.298" v="306" actId="478"/>
          <ac:picMkLst>
            <pc:docMk/>
            <pc:sldMk cId="3615076647" sldId="347"/>
            <ac:picMk id="9" creationId="{B294E59F-EBEB-96F6-F64F-55FEB4D6C18B}"/>
          </ac:picMkLst>
        </pc:picChg>
        <pc:picChg chg="add mod ord">
          <ac:chgData name="Hashimoto, Chie / 橋本　知依" userId="d974ff01-1f92-419a-ba7c-6fd3fb8463af" providerId="ADAL" clId="{EFC3CDCB-A4F7-453C-8B45-9A8EA5BE8A97}" dt="2024-05-27T02:50:26.981" v="300" actId="167"/>
          <ac:picMkLst>
            <pc:docMk/>
            <pc:sldMk cId="3615076647" sldId="347"/>
            <ac:picMk id="10" creationId="{E5A71940-2CFF-9DD3-27B6-C681B62BFB04}"/>
          </ac:picMkLst>
        </pc:picChg>
        <pc:picChg chg="add mod ord">
          <ac:chgData name="Hashimoto, Chie / 橋本　知依" userId="d974ff01-1f92-419a-ba7c-6fd3fb8463af" providerId="ADAL" clId="{EFC3CDCB-A4F7-453C-8B45-9A8EA5BE8A97}" dt="2024-05-27T02:51:33.793" v="318" actId="167"/>
          <ac:picMkLst>
            <pc:docMk/>
            <pc:sldMk cId="3615076647" sldId="347"/>
            <ac:picMk id="18" creationId="{00D49DD7-FF91-BF24-FA1B-CE4EE224ABEF}"/>
          </ac:picMkLst>
        </pc:picChg>
        <pc:picChg chg="del">
          <ac:chgData name="Hashimoto, Chie / 橋本　知依" userId="d974ff01-1f92-419a-ba7c-6fd3fb8463af" providerId="ADAL" clId="{EFC3CDCB-A4F7-453C-8B45-9A8EA5BE8A97}" dt="2024-05-27T02:51:38.108" v="320" actId="478"/>
          <ac:picMkLst>
            <pc:docMk/>
            <pc:sldMk cId="3615076647" sldId="347"/>
            <ac:picMk id="33" creationId="{4A0F0E04-FE92-416F-510C-A638D8D3DE2E}"/>
          </ac:picMkLst>
        </pc:picChg>
        <pc:cxnChg chg="mod">
          <ac:chgData name="Hashimoto, Chie / 橋本　知依" userId="d974ff01-1f92-419a-ba7c-6fd3fb8463af" providerId="ADAL" clId="{EFC3CDCB-A4F7-453C-8B45-9A8EA5BE8A97}" dt="2024-05-27T02:50:54.867" v="311" actId="14100"/>
          <ac:cxnSpMkLst>
            <pc:docMk/>
            <pc:sldMk cId="3615076647" sldId="347"/>
            <ac:cxnSpMk id="15" creationId="{1531797C-7474-8414-F9A7-B709A5DC55F4}"/>
          </ac:cxnSpMkLst>
        </pc:cxnChg>
        <pc:cxnChg chg="mod">
          <ac:chgData name="Hashimoto, Chie / 橋本　知依" userId="d974ff01-1f92-419a-ba7c-6fd3fb8463af" providerId="ADAL" clId="{EFC3CDCB-A4F7-453C-8B45-9A8EA5BE8A97}" dt="2024-05-27T02:50:54.867" v="311" actId="14100"/>
          <ac:cxnSpMkLst>
            <pc:docMk/>
            <pc:sldMk cId="3615076647" sldId="347"/>
            <ac:cxnSpMk id="24" creationId="{B0878C87-A2C8-95F6-14B4-88CBD0F50AB1}"/>
          </ac:cxnSpMkLst>
        </pc:cxnChg>
        <pc:cxnChg chg="mod">
          <ac:chgData name="Hashimoto, Chie / 橋本　知依" userId="d974ff01-1f92-419a-ba7c-6fd3fb8463af" providerId="ADAL" clId="{EFC3CDCB-A4F7-453C-8B45-9A8EA5BE8A97}" dt="2024-05-27T02:51:46.685" v="323" actId="14100"/>
          <ac:cxnSpMkLst>
            <pc:docMk/>
            <pc:sldMk cId="3615076647" sldId="347"/>
            <ac:cxnSpMk id="37" creationId="{14E8A35B-67AF-4996-9F6D-C8B544B36DC0}"/>
          </ac:cxnSpMkLst>
        </pc:cxnChg>
      </pc:sldChg>
      <pc:sldChg chg="del">
        <pc:chgData name="Hashimoto, Chie / 橋本　知依" userId="d974ff01-1f92-419a-ba7c-6fd3fb8463af" providerId="ADAL" clId="{EFC3CDCB-A4F7-453C-8B45-9A8EA5BE8A97}" dt="2024-05-27T03:10:08.891" v="634" actId="47"/>
        <pc:sldMkLst>
          <pc:docMk/>
          <pc:sldMk cId="3496376620" sldId="348"/>
        </pc:sldMkLst>
      </pc:sldChg>
      <pc:sldChg chg="del">
        <pc:chgData name="Hashimoto, Chie / 橋本　知依" userId="d974ff01-1f92-419a-ba7c-6fd3fb8463af" providerId="ADAL" clId="{EFC3CDCB-A4F7-453C-8B45-9A8EA5BE8A97}" dt="2024-05-27T03:10:08.891" v="634" actId="47"/>
        <pc:sldMkLst>
          <pc:docMk/>
          <pc:sldMk cId="4019641770" sldId="351"/>
        </pc:sldMkLst>
      </pc:sldChg>
      <pc:sldChg chg="modSp del">
        <pc:chgData name="Hashimoto, Chie / 橋本　知依" userId="d974ff01-1f92-419a-ba7c-6fd3fb8463af" providerId="ADAL" clId="{EFC3CDCB-A4F7-453C-8B45-9A8EA5BE8A97}" dt="2024-05-27T03:10:08.891" v="634" actId="47"/>
        <pc:sldMkLst>
          <pc:docMk/>
          <pc:sldMk cId="2738866523" sldId="352"/>
        </pc:sldMkLst>
        <pc:graphicFrameChg chg="mod">
          <ac:chgData name="Hashimoto, Chie / 橋本　知依" userId="d974ff01-1f92-419a-ba7c-6fd3fb8463af" providerId="ADAL" clId="{EFC3CDCB-A4F7-453C-8B45-9A8EA5BE8A97}" dt="2024-05-27T02:08:23.357" v="24"/>
          <ac:graphicFrameMkLst>
            <pc:docMk/>
            <pc:sldMk cId="2738866523" sldId="352"/>
            <ac:graphicFrameMk id="8" creationId="{07219AAD-97A6-3628-5ADC-E4FDDF648FDB}"/>
          </ac:graphicFrameMkLst>
        </pc:graphicFrameChg>
      </pc:sldChg>
      <pc:sldChg chg="del">
        <pc:chgData name="Hashimoto, Chie / 橋本　知依" userId="d974ff01-1f92-419a-ba7c-6fd3fb8463af" providerId="ADAL" clId="{EFC3CDCB-A4F7-453C-8B45-9A8EA5BE8A97}" dt="2024-05-27T03:10:08.891" v="634" actId="47"/>
        <pc:sldMkLst>
          <pc:docMk/>
          <pc:sldMk cId="2617213752" sldId="2146847928"/>
        </pc:sldMkLst>
      </pc:sldChg>
      <pc:sldChg chg="del">
        <pc:chgData name="Hashimoto, Chie / 橋本　知依" userId="d974ff01-1f92-419a-ba7c-6fd3fb8463af" providerId="ADAL" clId="{EFC3CDCB-A4F7-453C-8B45-9A8EA5BE8A97}" dt="2024-05-27T03:10:08.891" v="634" actId="47"/>
        <pc:sldMkLst>
          <pc:docMk/>
          <pc:sldMk cId="1021387405" sldId="2146847929"/>
        </pc:sldMkLst>
      </pc:sldChg>
      <pc:sldChg chg="modSp mod">
        <pc:chgData name="Hashimoto, Chie / 橋本　知依" userId="d974ff01-1f92-419a-ba7c-6fd3fb8463af" providerId="ADAL" clId="{EFC3CDCB-A4F7-453C-8B45-9A8EA5BE8A97}" dt="2024-05-27T03:34:33.803" v="1059" actId="20577"/>
        <pc:sldMkLst>
          <pc:docMk/>
          <pc:sldMk cId="3843533359" sldId="2146847930"/>
        </pc:sldMkLst>
        <pc:graphicFrameChg chg="mod modGraphic">
          <ac:chgData name="Hashimoto, Chie / 橋本　知依" userId="d974ff01-1f92-419a-ba7c-6fd3fb8463af" providerId="ADAL" clId="{EFC3CDCB-A4F7-453C-8B45-9A8EA5BE8A97}" dt="2024-05-27T03:34:33.803" v="1059" actId="20577"/>
          <ac:graphicFrameMkLst>
            <pc:docMk/>
            <pc:sldMk cId="3843533359" sldId="2146847930"/>
            <ac:graphicFrameMk id="4" creationId="{4811F8C4-D005-AFA3-8A21-5AA2321C5800}"/>
          </ac:graphicFrameMkLst>
        </pc:graphicFrameChg>
      </pc:sldChg>
      <pc:sldChg chg="addSp delSp modSp add mod">
        <pc:chgData name="Hashimoto, Chie / 橋本　知依" userId="d974ff01-1f92-419a-ba7c-6fd3fb8463af" providerId="ADAL" clId="{EFC3CDCB-A4F7-453C-8B45-9A8EA5BE8A97}" dt="2024-05-27T02:42:46.657" v="103" actId="14100"/>
        <pc:sldMkLst>
          <pc:docMk/>
          <pc:sldMk cId="3411153766" sldId="2146847931"/>
        </pc:sldMkLst>
        <pc:spChg chg="mod">
          <ac:chgData name="Hashimoto, Chie / 橋本　知依" userId="d974ff01-1f92-419a-ba7c-6fd3fb8463af" providerId="ADAL" clId="{EFC3CDCB-A4F7-453C-8B45-9A8EA5BE8A97}" dt="2024-05-27T02:07:41.494" v="21"/>
          <ac:spMkLst>
            <pc:docMk/>
            <pc:sldMk cId="3411153766" sldId="2146847931"/>
            <ac:spMk id="2" creationId="{519420CB-CF56-435A-A5AD-9C1751E314DF}"/>
          </ac:spMkLst>
        </pc:spChg>
        <pc:spChg chg="mod">
          <ac:chgData name="Hashimoto, Chie / 橋本　知依" userId="d974ff01-1f92-419a-ba7c-6fd3fb8463af" providerId="ADAL" clId="{EFC3CDCB-A4F7-453C-8B45-9A8EA5BE8A97}" dt="2024-05-27T02:42:33.059" v="99" actId="1076"/>
          <ac:spMkLst>
            <pc:docMk/>
            <pc:sldMk cId="3411153766" sldId="2146847931"/>
            <ac:spMk id="9" creationId="{DA3EE73B-4B3C-F909-A5FC-0CCD403FC2CC}"/>
          </ac:spMkLst>
        </pc:spChg>
        <pc:spChg chg="mod">
          <ac:chgData name="Hashimoto, Chie / 橋本　知依" userId="d974ff01-1f92-419a-ba7c-6fd3fb8463af" providerId="ADAL" clId="{EFC3CDCB-A4F7-453C-8B45-9A8EA5BE8A97}" dt="2024-05-27T02:42:30.170" v="98" actId="1076"/>
          <ac:spMkLst>
            <pc:docMk/>
            <pc:sldMk cId="3411153766" sldId="2146847931"/>
            <ac:spMk id="11" creationId="{F1D8172C-CD14-972F-B9CD-1D4B0A44F251}"/>
          </ac:spMkLst>
        </pc:spChg>
        <pc:spChg chg="mod">
          <ac:chgData name="Hashimoto, Chie / 橋本　知依" userId="d974ff01-1f92-419a-ba7c-6fd3fb8463af" providerId="ADAL" clId="{EFC3CDCB-A4F7-453C-8B45-9A8EA5BE8A97}" dt="2024-05-27T02:11:17.793" v="43"/>
          <ac:spMkLst>
            <pc:docMk/>
            <pc:sldMk cId="3411153766" sldId="2146847931"/>
            <ac:spMk id="17" creationId="{D4A4F1DD-4094-EDC0-CE96-EA2E8EEAF5F7}"/>
          </ac:spMkLst>
        </pc:spChg>
        <pc:spChg chg="mod">
          <ac:chgData name="Hashimoto, Chie / 橋本　知依" userId="d974ff01-1f92-419a-ba7c-6fd3fb8463af" providerId="ADAL" clId="{EFC3CDCB-A4F7-453C-8B45-9A8EA5BE8A97}" dt="2024-05-27T02:42:46.657" v="103" actId="14100"/>
          <ac:spMkLst>
            <pc:docMk/>
            <pc:sldMk cId="3411153766" sldId="2146847931"/>
            <ac:spMk id="21" creationId="{194D79B7-2AE0-07D8-380C-08A08981E784}"/>
          </ac:spMkLst>
        </pc:spChg>
        <pc:spChg chg="mod">
          <ac:chgData name="Hashimoto, Chie / 橋本　知依" userId="d974ff01-1f92-419a-ba7c-6fd3fb8463af" providerId="ADAL" clId="{EFC3CDCB-A4F7-453C-8B45-9A8EA5BE8A97}" dt="2024-05-27T02:42:37.739" v="101" actId="14100"/>
          <ac:spMkLst>
            <pc:docMk/>
            <pc:sldMk cId="3411153766" sldId="2146847931"/>
            <ac:spMk id="26" creationId="{3542B62D-FAE2-450B-1AA8-10180201E831}"/>
          </ac:spMkLst>
        </pc:spChg>
        <pc:spChg chg="mod">
          <ac:chgData name="Hashimoto, Chie / 橋本　知依" userId="d974ff01-1f92-419a-ba7c-6fd3fb8463af" providerId="ADAL" clId="{EFC3CDCB-A4F7-453C-8B45-9A8EA5BE8A97}" dt="2024-05-27T02:42:41.300" v="102" actId="1076"/>
          <ac:spMkLst>
            <pc:docMk/>
            <pc:sldMk cId="3411153766" sldId="2146847931"/>
            <ac:spMk id="29" creationId="{ABDF04BC-5D48-269E-0BB9-3089016B06EF}"/>
          </ac:spMkLst>
        </pc:spChg>
        <pc:grpChg chg="del">
          <ac:chgData name="Hashimoto, Chie / 橋本　知依" userId="d974ff01-1f92-419a-ba7c-6fd3fb8463af" providerId="ADAL" clId="{EFC3CDCB-A4F7-453C-8B45-9A8EA5BE8A97}" dt="2024-05-27T02:42:24.896" v="96" actId="478"/>
          <ac:grpSpMkLst>
            <pc:docMk/>
            <pc:sldMk cId="3411153766" sldId="2146847931"/>
            <ac:grpSpMk id="27" creationId="{6832A103-EA18-F5A2-052B-D250D96D5C2A}"/>
          </ac:grpSpMkLst>
        </pc:grpChg>
        <pc:graphicFrameChg chg="mod ord modGraphic">
          <ac:chgData name="Hashimoto, Chie / 橋本　知依" userId="d974ff01-1f92-419a-ba7c-6fd3fb8463af" providerId="ADAL" clId="{EFC3CDCB-A4F7-453C-8B45-9A8EA5BE8A97}" dt="2024-05-27T02:42:21.521" v="94" actId="167"/>
          <ac:graphicFrameMkLst>
            <pc:docMk/>
            <pc:sldMk cId="3411153766" sldId="2146847931"/>
            <ac:graphicFrameMk id="14" creationId="{BAB5485D-46A9-1795-D8EB-5412EF3D411B}"/>
          </ac:graphicFrameMkLst>
        </pc:graphicFrameChg>
        <pc:picChg chg="del">
          <ac:chgData name="Hashimoto, Chie / 橋本　知依" userId="d974ff01-1f92-419a-ba7c-6fd3fb8463af" providerId="ADAL" clId="{EFC3CDCB-A4F7-453C-8B45-9A8EA5BE8A97}" dt="2024-05-27T02:42:23.606" v="95" actId="478"/>
          <ac:picMkLst>
            <pc:docMk/>
            <pc:sldMk cId="3411153766" sldId="2146847931"/>
            <ac:picMk id="5" creationId="{115CDCB8-C262-E4E7-8461-ECB9310C714B}"/>
          </ac:picMkLst>
        </pc:picChg>
        <pc:picChg chg="add mod ord modCrop">
          <ac:chgData name="Hashimoto, Chie / 橋本　知依" userId="d974ff01-1f92-419a-ba7c-6fd3fb8463af" providerId="ADAL" clId="{EFC3CDCB-A4F7-453C-8B45-9A8EA5BE8A97}" dt="2024-05-27T02:41:21.838" v="86" actId="167"/>
          <ac:picMkLst>
            <pc:docMk/>
            <pc:sldMk cId="3411153766" sldId="2146847931"/>
            <ac:picMk id="6" creationId="{817FC93C-4A7B-40F1-DB1B-006BDB1090FD}"/>
          </ac:picMkLst>
        </pc:picChg>
        <pc:picChg chg="add mod ord">
          <ac:chgData name="Hashimoto, Chie / 橋本　知依" userId="d974ff01-1f92-419a-ba7c-6fd3fb8463af" providerId="ADAL" clId="{EFC3CDCB-A4F7-453C-8B45-9A8EA5BE8A97}" dt="2024-05-27T02:38:46.305" v="75" actId="167"/>
          <ac:picMkLst>
            <pc:docMk/>
            <pc:sldMk cId="3411153766" sldId="2146847931"/>
            <ac:picMk id="8" creationId="{C76B5FC2-F858-9608-BCC7-00C26992886D}"/>
          </ac:picMkLst>
        </pc:picChg>
        <pc:picChg chg="del">
          <ac:chgData name="Hashimoto, Chie / 橋本　知依" userId="d974ff01-1f92-419a-ba7c-6fd3fb8463af" providerId="ADAL" clId="{EFC3CDCB-A4F7-453C-8B45-9A8EA5BE8A97}" dt="2024-05-27T02:42:24.896" v="96" actId="478"/>
          <ac:picMkLst>
            <pc:docMk/>
            <pc:sldMk cId="3411153766" sldId="2146847931"/>
            <ac:picMk id="16" creationId="{974B30E4-22F2-D037-5C94-D7663E470FEB}"/>
          </ac:picMkLst>
        </pc:picChg>
        <pc:picChg chg="add del mod">
          <ac:chgData name="Hashimoto, Chie / 橋本　知依" userId="d974ff01-1f92-419a-ba7c-6fd3fb8463af" providerId="ADAL" clId="{EFC3CDCB-A4F7-453C-8B45-9A8EA5BE8A97}" dt="2024-05-27T02:41:03.987" v="81" actId="21"/>
          <ac:picMkLst>
            <pc:docMk/>
            <pc:sldMk cId="3411153766" sldId="2146847931"/>
            <ac:picMk id="18" creationId="{00D49DD7-FF91-BF24-FA1B-CE4EE224ABEF}"/>
          </ac:picMkLst>
        </pc:picChg>
        <pc:picChg chg="del">
          <ac:chgData name="Hashimoto, Chie / 橋本　知依" userId="d974ff01-1f92-419a-ba7c-6fd3fb8463af" providerId="ADAL" clId="{EFC3CDCB-A4F7-453C-8B45-9A8EA5BE8A97}" dt="2024-05-27T02:42:26.748" v="97" actId="478"/>
          <ac:picMkLst>
            <pc:docMk/>
            <pc:sldMk cId="3411153766" sldId="2146847931"/>
            <ac:picMk id="20" creationId="{07A53412-D17A-F7CB-8388-657DBEC62429}"/>
          </ac:picMkLst>
        </pc:picChg>
        <pc:picChg chg="add mod ord">
          <ac:chgData name="Hashimoto, Chie / 橋本　知依" userId="d974ff01-1f92-419a-ba7c-6fd3fb8463af" providerId="ADAL" clId="{EFC3CDCB-A4F7-453C-8B45-9A8EA5BE8A97}" dt="2024-05-27T02:42:16.447" v="91" actId="167"/>
          <ac:picMkLst>
            <pc:docMk/>
            <pc:sldMk cId="3411153766" sldId="2146847931"/>
            <ac:picMk id="24" creationId="{784D327D-B0DE-1ACA-99CD-541F425B59B5}"/>
          </ac:picMkLst>
        </pc:picChg>
        <pc:cxnChg chg="mod">
          <ac:chgData name="Hashimoto, Chie / 橋本　知依" userId="d974ff01-1f92-419a-ba7c-6fd3fb8463af" providerId="ADAL" clId="{EFC3CDCB-A4F7-453C-8B45-9A8EA5BE8A97}" dt="2024-05-27T02:42:33.059" v="99" actId="1076"/>
          <ac:cxnSpMkLst>
            <pc:docMk/>
            <pc:sldMk cId="3411153766" sldId="2146847931"/>
            <ac:cxnSpMk id="10" creationId="{F86769A6-5341-A791-498A-E68F43AFBE9A}"/>
          </ac:cxnSpMkLst>
        </pc:cxnChg>
        <pc:cxnChg chg="mod">
          <ac:chgData name="Hashimoto, Chie / 橋本　知依" userId="d974ff01-1f92-419a-ba7c-6fd3fb8463af" providerId="ADAL" clId="{EFC3CDCB-A4F7-453C-8B45-9A8EA5BE8A97}" dt="2024-05-27T02:42:37.739" v="101" actId="14100"/>
          <ac:cxnSpMkLst>
            <pc:docMk/>
            <pc:sldMk cId="3411153766" sldId="2146847931"/>
            <ac:cxnSpMk id="13" creationId="{1292F0D4-E668-8784-2D40-9367D0A1C0D0}"/>
          </ac:cxnSpMkLst>
        </pc:cxnChg>
        <pc:cxnChg chg="mod">
          <ac:chgData name="Hashimoto, Chie / 橋本　知依" userId="d974ff01-1f92-419a-ba7c-6fd3fb8463af" providerId="ADAL" clId="{EFC3CDCB-A4F7-453C-8B45-9A8EA5BE8A97}" dt="2024-05-27T02:42:37.739" v="101" actId="14100"/>
          <ac:cxnSpMkLst>
            <pc:docMk/>
            <pc:sldMk cId="3411153766" sldId="2146847931"/>
            <ac:cxnSpMk id="28" creationId="{3E4886F7-4D31-15DC-59EB-77072A06F86D}"/>
          </ac:cxnSpMkLst>
        </pc:cxnChg>
        <pc:cxnChg chg="mod">
          <ac:chgData name="Hashimoto, Chie / 橋本　知依" userId="d974ff01-1f92-419a-ba7c-6fd3fb8463af" providerId="ADAL" clId="{EFC3CDCB-A4F7-453C-8B45-9A8EA5BE8A97}" dt="2024-05-27T02:42:46.657" v="103" actId="14100"/>
          <ac:cxnSpMkLst>
            <pc:docMk/>
            <pc:sldMk cId="3411153766" sldId="2146847931"/>
            <ac:cxnSpMk id="30" creationId="{744CC30C-31AE-77BD-D8D4-D6D569D8D1A4}"/>
          </ac:cxnSpMkLst>
        </pc:cxnChg>
      </pc:sldChg>
      <pc:sldChg chg="addSp delSp modSp add mod">
        <pc:chgData name="Hashimoto, Chie / 橋本　知依" userId="d974ff01-1f92-419a-ba7c-6fd3fb8463af" providerId="ADAL" clId="{EFC3CDCB-A4F7-453C-8B45-9A8EA5BE8A97}" dt="2024-05-27T03:28:27.378" v="925" actId="14100"/>
        <pc:sldMkLst>
          <pc:docMk/>
          <pc:sldMk cId="4265197479" sldId="2146847933"/>
        </pc:sldMkLst>
        <pc:spChg chg="add mod">
          <ac:chgData name="Hashimoto, Chie / 橋本　知依" userId="d974ff01-1f92-419a-ba7c-6fd3fb8463af" providerId="ADAL" clId="{EFC3CDCB-A4F7-453C-8B45-9A8EA5BE8A97}" dt="2024-05-27T03:26:08.396" v="885" actId="164"/>
          <ac:spMkLst>
            <pc:docMk/>
            <pc:sldMk cId="4265197479" sldId="2146847933"/>
            <ac:spMk id="4" creationId="{EB92C56E-3D8F-5EA3-E835-A8142C41D27B}"/>
          </ac:spMkLst>
        </pc:spChg>
        <pc:spChg chg="mod">
          <ac:chgData name="Hashimoto, Chie / 橋本　知依" userId="d974ff01-1f92-419a-ba7c-6fd3fb8463af" providerId="ADAL" clId="{EFC3CDCB-A4F7-453C-8B45-9A8EA5BE8A97}" dt="2024-05-27T02:07:41.494" v="21"/>
          <ac:spMkLst>
            <pc:docMk/>
            <pc:sldMk cId="4265197479" sldId="2146847933"/>
            <ac:spMk id="6" creationId="{635E94E0-ED05-73B1-6C26-FD93A57B3A14}"/>
          </ac:spMkLst>
        </pc:spChg>
        <pc:spChg chg="mod">
          <ac:chgData name="Hashimoto, Chie / 橋本　知依" userId="d974ff01-1f92-419a-ba7c-6fd3fb8463af" providerId="ADAL" clId="{EFC3CDCB-A4F7-453C-8B45-9A8EA5BE8A97}" dt="2024-05-27T03:26:49.449" v="893" actId="1076"/>
          <ac:spMkLst>
            <pc:docMk/>
            <pc:sldMk cId="4265197479" sldId="2146847933"/>
            <ac:spMk id="12" creationId="{E0093645-CFC6-2849-4160-05B108F33725}"/>
          </ac:spMkLst>
        </pc:spChg>
        <pc:spChg chg="add mod">
          <ac:chgData name="Hashimoto, Chie / 橋本　知依" userId="d974ff01-1f92-419a-ba7c-6fd3fb8463af" providerId="ADAL" clId="{EFC3CDCB-A4F7-453C-8B45-9A8EA5BE8A97}" dt="2024-05-27T03:28:13.388" v="916" actId="164"/>
          <ac:spMkLst>
            <pc:docMk/>
            <pc:sldMk cId="4265197479" sldId="2146847933"/>
            <ac:spMk id="14" creationId="{B87D05F5-B0E3-2405-F71F-361C2A0BDD4C}"/>
          </ac:spMkLst>
        </pc:spChg>
        <pc:grpChg chg="add mod">
          <ac:chgData name="Hashimoto, Chie / 橋本　知依" userId="d974ff01-1f92-419a-ba7c-6fd3fb8463af" providerId="ADAL" clId="{EFC3CDCB-A4F7-453C-8B45-9A8EA5BE8A97}" dt="2024-05-27T03:28:08.268" v="913" actId="1076"/>
          <ac:grpSpMkLst>
            <pc:docMk/>
            <pc:sldMk cId="4265197479" sldId="2146847933"/>
            <ac:grpSpMk id="5" creationId="{98F24599-F482-FC0A-5E56-6D17057E547C}"/>
          </ac:grpSpMkLst>
        </pc:grpChg>
        <pc:grpChg chg="del mod">
          <ac:chgData name="Hashimoto, Chie / 橋本　知依" userId="d974ff01-1f92-419a-ba7c-6fd3fb8463af" providerId="ADAL" clId="{EFC3CDCB-A4F7-453C-8B45-9A8EA5BE8A97}" dt="2024-05-27T03:26:35.948" v="888" actId="478"/>
          <ac:grpSpMkLst>
            <pc:docMk/>
            <pc:sldMk cId="4265197479" sldId="2146847933"/>
            <ac:grpSpMk id="11" creationId="{B61A9914-F238-F6EA-A07A-A19276F70AFA}"/>
          </ac:grpSpMkLst>
        </pc:grpChg>
        <pc:grpChg chg="add mod">
          <ac:chgData name="Hashimoto, Chie / 橋本　知依" userId="d974ff01-1f92-419a-ba7c-6fd3fb8463af" providerId="ADAL" clId="{EFC3CDCB-A4F7-453C-8B45-9A8EA5BE8A97}" dt="2024-05-27T03:28:27.378" v="925" actId="14100"/>
          <ac:grpSpMkLst>
            <pc:docMk/>
            <pc:sldMk cId="4265197479" sldId="2146847933"/>
            <ac:grpSpMk id="16" creationId="{B6C60FAD-CF58-3CE8-6049-8AA57DF9FF72}"/>
          </ac:grpSpMkLst>
        </pc:grpChg>
        <pc:graphicFrameChg chg="mod ord modGraphic">
          <ac:chgData name="Hashimoto, Chie / 橋本　知依" userId="d974ff01-1f92-419a-ba7c-6fd3fb8463af" providerId="ADAL" clId="{EFC3CDCB-A4F7-453C-8B45-9A8EA5BE8A97}" dt="2024-05-27T03:27:15.416" v="906" actId="20577"/>
          <ac:graphicFrameMkLst>
            <pc:docMk/>
            <pc:sldMk cId="4265197479" sldId="2146847933"/>
            <ac:graphicFrameMk id="8" creationId="{07219AAD-97A6-3628-5ADC-E4FDDF648FDB}"/>
          </ac:graphicFrameMkLst>
        </pc:graphicFrameChg>
        <pc:picChg chg="add mod ord">
          <ac:chgData name="Hashimoto, Chie / 橋本　知依" userId="d974ff01-1f92-419a-ba7c-6fd3fb8463af" providerId="ADAL" clId="{EFC3CDCB-A4F7-453C-8B45-9A8EA5BE8A97}" dt="2024-05-27T03:26:08.396" v="885" actId="164"/>
          <ac:picMkLst>
            <pc:docMk/>
            <pc:sldMk cId="4265197479" sldId="2146847933"/>
            <ac:picMk id="3" creationId="{548C3348-8332-EEBA-20D6-0FABA5313301}"/>
          </ac:picMkLst>
        </pc:picChg>
        <pc:picChg chg="add mod">
          <ac:chgData name="Hashimoto, Chie / 橋本　知依" userId="d974ff01-1f92-419a-ba7c-6fd3fb8463af" providerId="ADAL" clId="{EFC3CDCB-A4F7-453C-8B45-9A8EA5BE8A97}" dt="2024-05-27T03:28:13.388" v="916" actId="164"/>
          <ac:picMkLst>
            <pc:docMk/>
            <pc:sldMk cId="4265197479" sldId="2146847933"/>
            <ac:picMk id="13" creationId="{2A999F46-3EDA-E863-BF23-356BC1588798}"/>
          </ac:picMkLst>
        </pc:picChg>
        <pc:picChg chg="del">
          <ac:chgData name="Hashimoto, Chie / 橋本　知依" userId="d974ff01-1f92-419a-ba7c-6fd3fb8463af" providerId="ADAL" clId="{EFC3CDCB-A4F7-453C-8B45-9A8EA5BE8A97}" dt="2024-05-27T03:28:17.328" v="919" actId="478"/>
          <ac:picMkLst>
            <pc:docMk/>
            <pc:sldMk cId="4265197479" sldId="2146847933"/>
            <ac:picMk id="15" creationId="{4CE60255-9830-B808-7ED2-CABBBB3B0AEF}"/>
          </ac:picMkLst>
        </pc:picChg>
      </pc:sldChg>
      <pc:sldChg chg="addSp delSp modSp add mod">
        <pc:chgData name="Hashimoto, Chie / 橋本　知依" userId="d974ff01-1f92-419a-ba7c-6fd3fb8463af" providerId="ADAL" clId="{EFC3CDCB-A4F7-453C-8B45-9A8EA5BE8A97}" dt="2024-05-27T03:23:58.709" v="869" actId="14100"/>
        <pc:sldMkLst>
          <pc:docMk/>
          <pc:sldMk cId="3784231779" sldId="2146847934"/>
        </pc:sldMkLst>
        <pc:spChg chg="mod">
          <ac:chgData name="Hashimoto, Chie / 橋本　知依" userId="d974ff01-1f92-419a-ba7c-6fd3fb8463af" providerId="ADAL" clId="{EFC3CDCB-A4F7-453C-8B45-9A8EA5BE8A97}" dt="2024-05-27T03:22:58.275" v="850" actId="1076"/>
          <ac:spMkLst>
            <pc:docMk/>
            <pc:sldMk cId="3784231779" sldId="2146847934"/>
            <ac:spMk id="2" creationId="{0CF8FB69-B93E-5800-2F8F-BC98E0D96ACD}"/>
          </ac:spMkLst>
        </pc:spChg>
        <pc:spChg chg="del mod">
          <ac:chgData name="Hashimoto, Chie / 橋本　知依" userId="d974ff01-1f92-419a-ba7c-6fd3fb8463af" providerId="ADAL" clId="{EFC3CDCB-A4F7-453C-8B45-9A8EA5BE8A97}" dt="2024-05-27T03:23:00.023" v="851" actId="478"/>
          <ac:spMkLst>
            <pc:docMk/>
            <pc:sldMk cId="3784231779" sldId="2146847934"/>
            <ac:spMk id="3" creationId="{E2AFA83D-9E87-A9BB-6B1B-CCAD10F15E82}"/>
          </ac:spMkLst>
        </pc:spChg>
        <pc:spChg chg="mod">
          <ac:chgData name="Hashimoto, Chie / 橋本　知依" userId="d974ff01-1f92-419a-ba7c-6fd3fb8463af" providerId="ADAL" clId="{EFC3CDCB-A4F7-453C-8B45-9A8EA5BE8A97}" dt="2024-05-27T02:07:41.494" v="21"/>
          <ac:spMkLst>
            <pc:docMk/>
            <pc:sldMk cId="3784231779" sldId="2146847934"/>
            <ac:spMk id="6" creationId="{635E94E0-ED05-73B1-6C26-FD93A57B3A14}"/>
          </ac:spMkLst>
        </pc:spChg>
        <pc:spChg chg="add mod">
          <ac:chgData name="Hashimoto, Chie / 橋本　知依" userId="d974ff01-1f92-419a-ba7c-6fd3fb8463af" providerId="ADAL" clId="{EFC3CDCB-A4F7-453C-8B45-9A8EA5BE8A97}" dt="2024-05-27T03:23:26.053" v="860" actId="1076"/>
          <ac:spMkLst>
            <pc:docMk/>
            <pc:sldMk cId="3784231779" sldId="2146847934"/>
            <ac:spMk id="10" creationId="{0075ED08-E08D-CE63-79C5-CB57C99F7645}"/>
          </ac:spMkLst>
        </pc:spChg>
        <pc:graphicFrameChg chg="mod ord modGraphic">
          <ac:chgData name="Hashimoto, Chie / 橋本　知依" userId="d974ff01-1f92-419a-ba7c-6fd3fb8463af" providerId="ADAL" clId="{EFC3CDCB-A4F7-453C-8B45-9A8EA5BE8A97}" dt="2024-05-27T03:22:51.557" v="848" actId="167"/>
          <ac:graphicFrameMkLst>
            <pc:docMk/>
            <pc:sldMk cId="3784231779" sldId="2146847934"/>
            <ac:graphicFrameMk id="8" creationId="{07219AAD-97A6-3628-5ADC-E4FDDF648FDB}"/>
          </ac:graphicFrameMkLst>
        </pc:graphicFrameChg>
        <pc:picChg chg="mod modCrop">
          <ac:chgData name="Hashimoto, Chie / 橋本　知依" userId="d974ff01-1f92-419a-ba7c-6fd3fb8463af" providerId="ADAL" clId="{EFC3CDCB-A4F7-453C-8B45-9A8EA5BE8A97}" dt="2024-05-27T03:23:38.166" v="864" actId="1076"/>
          <ac:picMkLst>
            <pc:docMk/>
            <pc:sldMk cId="3784231779" sldId="2146847934"/>
            <ac:picMk id="5" creationId="{211D00EA-B7C4-AD80-24E1-490B1CB2FBE6}"/>
          </ac:picMkLst>
        </pc:picChg>
        <pc:picChg chg="add mod ord">
          <ac:chgData name="Hashimoto, Chie / 橋本　知依" userId="d974ff01-1f92-419a-ba7c-6fd3fb8463af" providerId="ADAL" clId="{EFC3CDCB-A4F7-453C-8B45-9A8EA5BE8A97}" dt="2024-05-27T03:23:21.984" v="859" actId="1076"/>
          <ac:picMkLst>
            <pc:docMk/>
            <pc:sldMk cId="3784231779" sldId="2146847934"/>
            <ac:picMk id="7" creationId="{12C36FB4-6855-EF89-7259-517D568DBFAA}"/>
          </ac:picMkLst>
        </pc:picChg>
        <pc:picChg chg="add mod ord modCrop">
          <ac:chgData name="Hashimoto, Chie / 橋本　知依" userId="d974ff01-1f92-419a-ba7c-6fd3fb8463af" providerId="ADAL" clId="{EFC3CDCB-A4F7-453C-8B45-9A8EA5BE8A97}" dt="2024-05-27T03:23:13.455" v="855" actId="1076"/>
          <ac:picMkLst>
            <pc:docMk/>
            <pc:sldMk cId="3784231779" sldId="2146847934"/>
            <ac:picMk id="9" creationId="{37B10233-10C4-ED77-ED67-BEACB4CCEB60}"/>
          </ac:picMkLst>
        </pc:picChg>
        <pc:picChg chg="del mod">
          <ac:chgData name="Hashimoto, Chie / 橋本　知依" userId="d974ff01-1f92-419a-ba7c-6fd3fb8463af" providerId="ADAL" clId="{EFC3CDCB-A4F7-453C-8B45-9A8EA5BE8A97}" dt="2024-05-27T03:20:38.137" v="840" actId="478"/>
          <ac:picMkLst>
            <pc:docMk/>
            <pc:sldMk cId="3784231779" sldId="2146847934"/>
            <ac:picMk id="14" creationId="{654FA070-954F-71A1-7B6A-342C1DB7D4A1}"/>
          </ac:picMkLst>
        </pc:picChg>
        <pc:cxnChg chg="add mod">
          <ac:chgData name="Hashimoto, Chie / 橋本　知依" userId="d974ff01-1f92-419a-ba7c-6fd3fb8463af" providerId="ADAL" clId="{EFC3CDCB-A4F7-453C-8B45-9A8EA5BE8A97}" dt="2024-05-27T03:23:58.709" v="869" actId="14100"/>
          <ac:cxnSpMkLst>
            <pc:docMk/>
            <pc:sldMk cId="3784231779" sldId="2146847934"/>
            <ac:cxnSpMk id="11" creationId="{3A94BC28-AE88-8784-FD30-0F07356AFF9E}"/>
          </ac:cxnSpMkLst>
        </pc:cxnChg>
      </pc:sldChg>
      <pc:sldChg chg="addSp modSp add mod">
        <pc:chgData name="Hashimoto, Chie / 橋本　知依" userId="d974ff01-1f92-419a-ba7c-6fd3fb8463af" providerId="ADAL" clId="{EFC3CDCB-A4F7-453C-8B45-9A8EA5BE8A97}" dt="2024-05-27T03:17:05.220" v="805" actId="6549"/>
        <pc:sldMkLst>
          <pc:docMk/>
          <pc:sldMk cId="2690091131" sldId="2146847935"/>
        </pc:sldMkLst>
        <pc:spChg chg="mod">
          <ac:chgData name="Hashimoto, Chie / 橋本　知依" userId="d974ff01-1f92-419a-ba7c-6fd3fb8463af" providerId="ADAL" clId="{EFC3CDCB-A4F7-453C-8B45-9A8EA5BE8A97}" dt="2024-05-27T02:07:41.494" v="21"/>
          <ac:spMkLst>
            <pc:docMk/>
            <pc:sldMk cId="2690091131" sldId="2146847935"/>
            <ac:spMk id="6" creationId="{635E94E0-ED05-73B1-6C26-FD93A57B3A14}"/>
          </ac:spMkLst>
        </pc:spChg>
        <pc:spChg chg="mod">
          <ac:chgData name="Hashimoto, Chie / 橋本　知依" userId="d974ff01-1f92-419a-ba7c-6fd3fb8463af" providerId="ADAL" clId="{EFC3CDCB-A4F7-453C-8B45-9A8EA5BE8A97}" dt="2024-05-27T03:16:00.442" v="792" actId="1076"/>
          <ac:spMkLst>
            <pc:docMk/>
            <pc:sldMk cId="2690091131" sldId="2146847935"/>
            <ac:spMk id="7" creationId="{EAE25E92-0BF0-BA54-5B99-9AF081F0C58B}"/>
          </ac:spMkLst>
        </pc:spChg>
        <pc:spChg chg="mod">
          <ac:chgData name="Hashimoto, Chie / 橋本　知依" userId="d974ff01-1f92-419a-ba7c-6fd3fb8463af" providerId="ADAL" clId="{EFC3CDCB-A4F7-453C-8B45-9A8EA5BE8A97}" dt="2024-05-27T03:15:20.168" v="766" actId="164"/>
          <ac:spMkLst>
            <pc:docMk/>
            <pc:sldMk cId="2690091131" sldId="2146847935"/>
            <ac:spMk id="12" creationId="{12491554-8A53-E58C-EB4C-0CDBC6972EDF}"/>
          </ac:spMkLst>
        </pc:spChg>
        <pc:grpChg chg="add mod">
          <ac:chgData name="Hashimoto, Chie / 橋本　知依" userId="d974ff01-1f92-419a-ba7c-6fd3fb8463af" providerId="ADAL" clId="{EFC3CDCB-A4F7-453C-8B45-9A8EA5BE8A97}" dt="2024-05-27T03:15:53.868" v="790" actId="1076"/>
          <ac:grpSpMkLst>
            <pc:docMk/>
            <pc:sldMk cId="2690091131" sldId="2146847935"/>
            <ac:grpSpMk id="2" creationId="{FB7C2633-31C3-F57D-16D4-F205550E01CD}"/>
          </ac:grpSpMkLst>
        </pc:grpChg>
        <pc:grpChg chg="mod">
          <ac:chgData name="Hashimoto, Chie / 橋本　知依" userId="d974ff01-1f92-419a-ba7c-6fd3fb8463af" providerId="ADAL" clId="{EFC3CDCB-A4F7-453C-8B45-9A8EA5BE8A97}" dt="2024-05-27T03:16:00.442" v="792" actId="1076"/>
          <ac:grpSpMkLst>
            <pc:docMk/>
            <pc:sldMk cId="2690091131" sldId="2146847935"/>
            <ac:grpSpMk id="9" creationId="{30707800-2863-E671-DEE8-9E793E38668E}"/>
          </ac:grpSpMkLst>
        </pc:grpChg>
        <pc:graphicFrameChg chg="mod modGraphic">
          <ac:chgData name="Hashimoto, Chie / 橋本　知依" userId="d974ff01-1f92-419a-ba7c-6fd3fb8463af" providerId="ADAL" clId="{EFC3CDCB-A4F7-453C-8B45-9A8EA5BE8A97}" dt="2024-05-27T03:17:05.220" v="805" actId="6549"/>
          <ac:graphicFrameMkLst>
            <pc:docMk/>
            <pc:sldMk cId="2690091131" sldId="2146847935"/>
            <ac:graphicFrameMk id="8" creationId="{07219AAD-97A6-3628-5ADC-E4FDDF648FDB}"/>
          </ac:graphicFrameMkLst>
        </pc:graphicFrameChg>
        <pc:picChg chg="mod">
          <ac:chgData name="Hashimoto, Chie / 橋本　知依" userId="d974ff01-1f92-419a-ba7c-6fd3fb8463af" providerId="ADAL" clId="{EFC3CDCB-A4F7-453C-8B45-9A8EA5BE8A97}" dt="2024-05-27T03:15:20.168" v="766" actId="164"/>
          <ac:picMkLst>
            <pc:docMk/>
            <pc:sldMk cId="2690091131" sldId="2146847935"/>
            <ac:picMk id="11" creationId="{32DD9F10-EDB2-3F9F-C25C-0C3EA5D1D98C}"/>
          </ac:picMkLst>
        </pc:picChg>
      </pc:sldChg>
      <pc:sldChg chg="addSp modSp add mod">
        <pc:chgData name="Hashimoto, Chie / 橋本　知依" userId="d974ff01-1f92-419a-ba7c-6fd3fb8463af" providerId="ADAL" clId="{EFC3CDCB-A4F7-453C-8B45-9A8EA5BE8A97}" dt="2024-05-27T03:13:39.346" v="714"/>
        <pc:sldMkLst>
          <pc:docMk/>
          <pc:sldMk cId="3831487098" sldId="2146847936"/>
        </pc:sldMkLst>
        <pc:spChg chg="mod">
          <ac:chgData name="Hashimoto, Chie / 橋本　知依" userId="d974ff01-1f92-419a-ba7c-6fd3fb8463af" providerId="ADAL" clId="{EFC3CDCB-A4F7-453C-8B45-9A8EA5BE8A97}" dt="2024-05-27T02:07:41.494" v="21"/>
          <ac:spMkLst>
            <pc:docMk/>
            <pc:sldMk cId="3831487098" sldId="2146847936"/>
            <ac:spMk id="6" creationId="{635E94E0-ED05-73B1-6C26-FD93A57B3A14}"/>
          </ac:spMkLst>
        </pc:spChg>
        <pc:spChg chg="mod">
          <ac:chgData name="Hashimoto, Chie / 橋本　知依" userId="d974ff01-1f92-419a-ba7c-6fd3fb8463af" providerId="ADAL" clId="{EFC3CDCB-A4F7-453C-8B45-9A8EA5BE8A97}" dt="2024-05-27T03:13:05.612" v="701" actId="164"/>
          <ac:spMkLst>
            <pc:docMk/>
            <pc:sldMk cId="3831487098" sldId="2146847936"/>
            <ac:spMk id="10" creationId="{B3A34A66-B605-D7B0-460C-E6BCF0A3531C}"/>
          </ac:spMkLst>
        </pc:spChg>
        <pc:grpChg chg="add mod">
          <ac:chgData name="Hashimoto, Chie / 橋本　知依" userId="d974ff01-1f92-419a-ba7c-6fd3fb8463af" providerId="ADAL" clId="{EFC3CDCB-A4F7-453C-8B45-9A8EA5BE8A97}" dt="2024-05-27T03:13:07.557" v="702" actId="14100"/>
          <ac:grpSpMkLst>
            <pc:docMk/>
            <pc:sldMk cId="3831487098" sldId="2146847936"/>
            <ac:grpSpMk id="2" creationId="{A8DA331C-8A06-7594-EEC9-FCF0A97385A3}"/>
          </ac:grpSpMkLst>
        </pc:grpChg>
        <pc:graphicFrameChg chg="mod modGraphic">
          <ac:chgData name="Hashimoto, Chie / 橋本　知依" userId="d974ff01-1f92-419a-ba7c-6fd3fb8463af" providerId="ADAL" clId="{EFC3CDCB-A4F7-453C-8B45-9A8EA5BE8A97}" dt="2024-05-27T03:13:39.346" v="714"/>
          <ac:graphicFrameMkLst>
            <pc:docMk/>
            <pc:sldMk cId="3831487098" sldId="2146847936"/>
            <ac:graphicFrameMk id="8" creationId="{07219AAD-97A6-3628-5ADC-E4FDDF648FDB}"/>
          </ac:graphicFrameMkLst>
        </pc:graphicFrameChg>
        <pc:picChg chg="mod">
          <ac:chgData name="Hashimoto, Chie / 橋本　知依" userId="d974ff01-1f92-419a-ba7c-6fd3fb8463af" providerId="ADAL" clId="{EFC3CDCB-A4F7-453C-8B45-9A8EA5BE8A97}" dt="2024-05-27T03:13:05.612" v="701" actId="164"/>
          <ac:picMkLst>
            <pc:docMk/>
            <pc:sldMk cId="3831487098" sldId="2146847936"/>
            <ac:picMk id="9" creationId="{B918EACA-A02C-A1E1-3B40-32E93FBA03DF}"/>
          </ac:picMkLst>
        </pc:picChg>
      </pc:sldChg>
      <pc:sldChg chg="addSp delSp modSp add mod">
        <pc:chgData name="Hashimoto, Chie / 橋本　知依" userId="d974ff01-1f92-419a-ba7c-6fd3fb8463af" providerId="ADAL" clId="{EFC3CDCB-A4F7-453C-8B45-9A8EA5BE8A97}" dt="2024-05-27T03:09:20.510" v="622"/>
        <pc:sldMkLst>
          <pc:docMk/>
          <pc:sldMk cId="4013648260" sldId="2146847937"/>
        </pc:sldMkLst>
        <pc:spChg chg="mod">
          <ac:chgData name="Hashimoto, Chie / 橋本　知依" userId="d974ff01-1f92-419a-ba7c-6fd3fb8463af" providerId="ADAL" clId="{EFC3CDCB-A4F7-453C-8B45-9A8EA5BE8A97}" dt="2024-05-27T03:08:08.941" v="607" actId="14100"/>
          <ac:spMkLst>
            <pc:docMk/>
            <pc:sldMk cId="4013648260" sldId="2146847937"/>
            <ac:spMk id="4" creationId="{67C99C5D-C7B2-4F5E-95BC-6B28A19C5E2C}"/>
          </ac:spMkLst>
        </pc:spChg>
        <pc:spChg chg="mod">
          <ac:chgData name="Hashimoto, Chie / 橋本　知依" userId="d974ff01-1f92-419a-ba7c-6fd3fb8463af" providerId="ADAL" clId="{EFC3CDCB-A4F7-453C-8B45-9A8EA5BE8A97}" dt="2024-05-27T03:08:15.189" v="611" actId="1035"/>
          <ac:spMkLst>
            <pc:docMk/>
            <pc:sldMk cId="4013648260" sldId="2146847937"/>
            <ac:spMk id="5" creationId="{92CE060B-3F6D-C261-8606-7987AFAF440D}"/>
          </ac:spMkLst>
        </pc:spChg>
        <pc:spChg chg="mod">
          <ac:chgData name="Hashimoto, Chie / 橋本　知依" userId="d974ff01-1f92-419a-ba7c-6fd3fb8463af" providerId="ADAL" clId="{EFC3CDCB-A4F7-453C-8B45-9A8EA5BE8A97}" dt="2024-05-27T02:07:41.494" v="21"/>
          <ac:spMkLst>
            <pc:docMk/>
            <pc:sldMk cId="4013648260" sldId="2146847937"/>
            <ac:spMk id="6" creationId="{635E94E0-ED05-73B1-6C26-FD93A57B3A14}"/>
          </ac:spMkLst>
        </pc:spChg>
        <pc:spChg chg="mod">
          <ac:chgData name="Hashimoto, Chie / 橋本　知依" userId="d974ff01-1f92-419a-ba7c-6fd3fb8463af" providerId="ADAL" clId="{EFC3CDCB-A4F7-453C-8B45-9A8EA5BE8A97}" dt="2024-05-27T03:09:00.322" v="618" actId="20577"/>
          <ac:spMkLst>
            <pc:docMk/>
            <pc:sldMk cId="4013648260" sldId="2146847937"/>
            <ac:spMk id="9" creationId="{40E16DD2-0D37-A4C5-863B-4EDAB55B026C}"/>
          </ac:spMkLst>
        </pc:spChg>
        <pc:grpChg chg="mod">
          <ac:chgData name="Hashimoto, Chie / 橋本　知依" userId="d974ff01-1f92-419a-ba7c-6fd3fb8463af" providerId="ADAL" clId="{EFC3CDCB-A4F7-453C-8B45-9A8EA5BE8A97}" dt="2024-05-27T03:08:46.346" v="614" actId="164"/>
          <ac:grpSpMkLst>
            <pc:docMk/>
            <pc:sldMk cId="4013648260" sldId="2146847937"/>
            <ac:grpSpMk id="7" creationId="{1E9D1C42-457C-6EEB-9081-05903943CD37}"/>
          </ac:grpSpMkLst>
        </pc:grpChg>
        <pc:grpChg chg="add mod">
          <ac:chgData name="Hashimoto, Chie / 橋本　知依" userId="d974ff01-1f92-419a-ba7c-6fd3fb8463af" providerId="ADAL" clId="{EFC3CDCB-A4F7-453C-8B45-9A8EA5BE8A97}" dt="2024-05-27T03:08:48.196" v="615" actId="1076"/>
          <ac:grpSpMkLst>
            <pc:docMk/>
            <pc:sldMk cId="4013648260" sldId="2146847937"/>
            <ac:grpSpMk id="14" creationId="{AB89111F-9495-5420-B1AF-0255781AE068}"/>
          </ac:grpSpMkLst>
        </pc:grpChg>
        <pc:graphicFrameChg chg="mod ord modGraphic">
          <ac:chgData name="Hashimoto, Chie / 橋本　知依" userId="d974ff01-1f92-419a-ba7c-6fd3fb8463af" providerId="ADAL" clId="{EFC3CDCB-A4F7-453C-8B45-9A8EA5BE8A97}" dt="2024-05-27T03:09:20.510" v="622"/>
          <ac:graphicFrameMkLst>
            <pc:docMk/>
            <pc:sldMk cId="4013648260" sldId="2146847937"/>
            <ac:graphicFrameMk id="8" creationId="{07219AAD-97A6-3628-5ADC-E4FDDF648FDB}"/>
          </ac:graphicFrameMkLst>
        </pc:graphicFrameChg>
        <pc:picChg chg="del">
          <ac:chgData name="Hashimoto, Chie / 橋本　知依" userId="d974ff01-1f92-419a-ba7c-6fd3fb8463af" providerId="ADAL" clId="{EFC3CDCB-A4F7-453C-8B45-9A8EA5BE8A97}" dt="2024-05-27T03:08:05.694" v="606" actId="478"/>
          <ac:picMkLst>
            <pc:docMk/>
            <pc:sldMk cId="4013648260" sldId="2146847937"/>
            <ac:picMk id="3" creationId="{44DBBCC4-7111-6E9A-17DC-8CCC2134A7DE}"/>
          </ac:picMkLst>
        </pc:picChg>
        <pc:picChg chg="add mod">
          <ac:chgData name="Hashimoto, Chie / 橋本　知依" userId="d974ff01-1f92-419a-ba7c-6fd3fb8463af" providerId="ADAL" clId="{EFC3CDCB-A4F7-453C-8B45-9A8EA5BE8A97}" dt="2024-05-27T03:07:27.419" v="600" actId="1076"/>
          <ac:picMkLst>
            <pc:docMk/>
            <pc:sldMk cId="4013648260" sldId="2146847937"/>
            <ac:picMk id="10" creationId="{06C6631B-745F-7A04-96FE-3A3DDB614385}"/>
          </ac:picMkLst>
        </pc:picChg>
        <pc:picChg chg="del">
          <ac:chgData name="Hashimoto, Chie / 橋本　知依" userId="d974ff01-1f92-419a-ba7c-6fd3fb8463af" providerId="ADAL" clId="{EFC3CDCB-A4F7-453C-8B45-9A8EA5BE8A97}" dt="2024-05-27T03:07:22" v="596" actId="478"/>
          <ac:picMkLst>
            <pc:docMk/>
            <pc:sldMk cId="4013648260" sldId="2146847937"/>
            <ac:picMk id="11" creationId="{E29C1BBA-F78A-7DFF-8BC1-26AAA175F499}"/>
          </ac:picMkLst>
        </pc:picChg>
        <pc:picChg chg="add mod ord">
          <ac:chgData name="Hashimoto, Chie / 橋本　知依" userId="d974ff01-1f92-419a-ba7c-6fd3fb8463af" providerId="ADAL" clId="{EFC3CDCB-A4F7-453C-8B45-9A8EA5BE8A97}" dt="2024-05-27T03:08:46.346" v="614" actId="164"/>
          <ac:picMkLst>
            <pc:docMk/>
            <pc:sldMk cId="4013648260" sldId="2146847937"/>
            <ac:picMk id="13" creationId="{85AC2970-B6DF-A971-77B7-8C6834406194}"/>
          </ac:picMkLst>
        </pc:picChg>
      </pc:sldChg>
      <pc:sldChg chg="modSp add mod">
        <pc:chgData name="Hashimoto, Chie / 橋本　知依" userId="d974ff01-1f92-419a-ba7c-6fd3fb8463af" providerId="ADAL" clId="{EFC3CDCB-A4F7-453C-8B45-9A8EA5BE8A97}" dt="2024-05-27T03:11:35.194" v="654" actId="14100"/>
        <pc:sldMkLst>
          <pc:docMk/>
          <pc:sldMk cId="1976607198" sldId="2146847938"/>
        </pc:sldMkLst>
        <pc:spChg chg="mod">
          <ac:chgData name="Hashimoto, Chie / 橋本　知依" userId="d974ff01-1f92-419a-ba7c-6fd3fb8463af" providerId="ADAL" clId="{EFC3CDCB-A4F7-453C-8B45-9A8EA5BE8A97}" dt="2024-05-27T02:07:41.494" v="21"/>
          <ac:spMkLst>
            <pc:docMk/>
            <pc:sldMk cId="1976607198" sldId="2146847938"/>
            <ac:spMk id="6" creationId="{635E94E0-ED05-73B1-6C26-FD93A57B3A14}"/>
          </ac:spMkLst>
        </pc:spChg>
        <pc:grpChg chg="mod">
          <ac:chgData name="Hashimoto, Chie / 橋本　知依" userId="d974ff01-1f92-419a-ba7c-6fd3fb8463af" providerId="ADAL" clId="{EFC3CDCB-A4F7-453C-8B45-9A8EA5BE8A97}" dt="2024-05-27T03:11:35.194" v="654" actId="14100"/>
          <ac:grpSpMkLst>
            <pc:docMk/>
            <pc:sldMk cId="1976607198" sldId="2146847938"/>
            <ac:grpSpMk id="16" creationId="{24791864-9844-D7D5-67B0-E05E078DBE71}"/>
          </ac:grpSpMkLst>
        </pc:grpChg>
        <pc:graphicFrameChg chg="mod modGraphic">
          <ac:chgData name="Hashimoto, Chie / 橋本　知依" userId="d974ff01-1f92-419a-ba7c-6fd3fb8463af" providerId="ADAL" clId="{EFC3CDCB-A4F7-453C-8B45-9A8EA5BE8A97}" dt="2024-05-27T03:11:29.091" v="653"/>
          <ac:graphicFrameMkLst>
            <pc:docMk/>
            <pc:sldMk cId="1976607198" sldId="2146847938"/>
            <ac:graphicFrameMk id="8" creationId="{07219AAD-97A6-3628-5ADC-E4FDDF648FDB}"/>
          </ac:graphicFrameMkLst>
        </pc:graphicFrameChg>
      </pc:sldChg>
      <pc:sldChg chg="modSp add mod">
        <pc:chgData name="Hashimoto, Chie / 橋本　知依" userId="d974ff01-1f92-419a-ba7c-6fd3fb8463af" providerId="ADAL" clId="{EFC3CDCB-A4F7-453C-8B45-9A8EA5BE8A97}" dt="2024-05-27T03:19:46.973" v="835"/>
        <pc:sldMkLst>
          <pc:docMk/>
          <pc:sldMk cId="3213334237" sldId="2146847939"/>
        </pc:sldMkLst>
        <pc:spChg chg="mod">
          <ac:chgData name="Hashimoto, Chie / 橋本　知依" userId="d974ff01-1f92-419a-ba7c-6fd3fb8463af" providerId="ADAL" clId="{EFC3CDCB-A4F7-453C-8B45-9A8EA5BE8A97}" dt="2024-05-27T02:07:41.494" v="21"/>
          <ac:spMkLst>
            <pc:docMk/>
            <pc:sldMk cId="3213334237" sldId="2146847939"/>
            <ac:spMk id="6" creationId="{635E94E0-ED05-73B1-6C26-FD93A57B3A14}"/>
          </ac:spMkLst>
        </pc:spChg>
        <pc:graphicFrameChg chg="mod modGraphic">
          <ac:chgData name="Hashimoto, Chie / 橋本　知依" userId="d974ff01-1f92-419a-ba7c-6fd3fb8463af" providerId="ADAL" clId="{EFC3CDCB-A4F7-453C-8B45-9A8EA5BE8A97}" dt="2024-05-27T03:19:46.973" v="835"/>
          <ac:graphicFrameMkLst>
            <pc:docMk/>
            <pc:sldMk cId="3213334237" sldId="2146847939"/>
            <ac:graphicFrameMk id="8" creationId="{07219AAD-97A6-3628-5ADC-E4FDDF648FDB}"/>
          </ac:graphicFrameMkLst>
        </pc:graphicFrameChg>
      </pc:sldChg>
      <pc:sldChg chg="addSp delSp modSp add mod">
        <pc:chgData name="Hashimoto, Chie / 橋本　知依" userId="d974ff01-1f92-419a-ba7c-6fd3fb8463af" providerId="ADAL" clId="{EFC3CDCB-A4F7-453C-8B45-9A8EA5BE8A97}" dt="2024-05-27T03:04:04.611" v="567" actId="20577"/>
        <pc:sldMkLst>
          <pc:docMk/>
          <pc:sldMk cId="859781322" sldId="2146847941"/>
        </pc:sldMkLst>
        <pc:spChg chg="mod">
          <ac:chgData name="Hashimoto, Chie / 橋本　知依" userId="d974ff01-1f92-419a-ba7c-6fd3fb8463af" providerId="ADAL" clId="{EFC3CDCB-A4F7-453C-8B45-9A8EA5BE8A97}" dt="2024-05-27T03:03:02.078" v="532"/>
          <ac:spMkLst>
            <pc:docMk/>
            <pc:sldMk cId="859781322" sldId="2146847941"/>
            <ac:spMk id="4" creationId="{6B91BFD3-6DB0-29AE-D63F-2896CB392D18}"/>
          </ac:spMkLst>
        </pc:spChg>
        <pc:spChg chg="mod">
          <ac:chgData name="Hashimoto, Chie / 橋本　知依" userId="d974ff01-1f92-419a-ba7c-6fd3fb8463af" providerId="ADAL" clId="{EFC3CDCB-A4F7-453C-8B45-9A8EA5BE8A97}" dt="2024-05-27T02:07:41.494" v="21"/>
          <ac:spMkLst>
            <pc:docMk/>
            <pc:sldMk cId="859781322" sldId="2146847941"/>
            <ac:spMk id="6" creationId="{635E94E0-ED05-73B1-6C26-FD93A57B3A14}"/>
          </ac:spMkLst>
        </pc:spChg>
        <pc:spChg chg="mod">
          <ac:chgData name="Hashimoto, Chie / 橋本　知依" userId="d974ff01-1f92-419a-ba7c-6fd3fb8463af" providerId="ADAL" clId="{EFC3CDCB-A4F7-453C-8B45-9A8EA5BE8A97}" dt="2024-05-27T03:02:41.335" v="529" actId="1076"/>
          <ac:spMkLst>
            <pc:docMk/>
            <pc:sldMk cId="859781322" sldId="2146847941"/>
            <ac:spMk id="7" creationId="{F9F2EBA2-5882-4280-E4FD-6B6901FE95FA}"/>
          </ac:spMkLst>
        </pc:spChg>
        <pc:spChg chg="mod">
          <ac:chgData name="Hashimoto, Chie / 橋本　知依" userId="d974ff01-1f92-419a-ba7c-6fd3fb8463af" providerId="ADAL" clId="{EFC3CDCB-A4F7-453C-8B45-9A8EA5BE8A97}" dt="2024-05-27T03:02:45.422" v="530" actId="1076"/>
          <ac:spMkLst>
            <pc:docMk/>
            <pc:sldMk cId="859781322" sldId="2146847941"/>
            <ac:spMk id="9" creationId="{BA56A9E7-AAEB-C82D-4A7A-C91D1B4F01CB}"/>
          </ac:spMkLst>
        </pc:spChg>
        <pc:spChg chg="mod">
          <ac:chgData name="Hashimoto, Chie / 橋本　知依" userId="d974ff01-1f92-419a-ba7c-6fd3fb8463af" providerId="ADAL" clId="{EFC3CDCB-A4F7-453C-8B45-9A8EA5BE8A97}" dt="2024-05-27T03:02:49.713" v="531" actId="14100"/>
          <ac:spMkLst>
            <pc:docMk/>
            <pc:sldMk cId="859781322" sldId="2146847941"/>
            <ac:spMk id="18" creationId="{784E4033-CDDB-F60B-65B2-2A8D3C116BBA}"/>
          </ac:spMkLst>
        </pc:spChg>
        <pc:spChg chg="mod">
          <ac:chgData name="Hashimoto, Chie / 橋本　知依" userId="d974ff01-1f92-419a-ba7c-6fd3fb8463af" providerId="ADAL" clId="{EFC3CDCB-A4F7-453C-8B45-9A8EA5BE8A97}" dt="2024-05-27T03:04:04.611" v="567" actId="20577"/>
          <ac:spMkLst>
            <pc:docMk/>
            <pc:sldMk cId="859781322" sldId="2146847941"/>
            <ac:spMk id="22" creationId="{E8604F11-D8BD-984D-0648-5ECDBA4A0391}"/>
          </ac:spMkLst>
        </pc:spChg>
        <pc:graphicFrameChg chg="mod ord">
          <ac:chgData name="Hashimoto, Chie / 橋本　知依" userId="d974ff01-1f92-419a-ba7c-6fd3fb8463af" providerId="ADAL" clId="{EFC3CDCB-A4F7-453C-8B45-9A8EA5BE8A97}" dt="2024-05-27T03:02:29.640" v="526" actId="167"/>
          <ac:graphicFrameMkLst>
            <pc:docMk/>
            <pc:sldMk cId="859781322" sldId="2146847941"/>
            <ac:graphicFrameMk id="8" creationId="{07219AAD-97A6-3628-5ADC-E4FDDF648FDB}"/>
          </ac:graphicFrameMkLst>
        </pc:graphicFrameChg>
        <pc:picChg chg="del">
          <ac:chgData name="Hashimoto, Chie / 橋本　知依" userId="d974ff01-1f92-419a-ba7c-6fd3fb8463af" providerId="ADAL" clId="{EFC3CDCB-A4F7-453C-8B45-9A8EA5BE8A97}" dt="2024-05-27T03:02:34.583" v="527" actId="478"/>
          <ac:picMkLst>
            <pc:docMk/>
            <pc:sldMk cId="859781322" sldId="2146847941"/>
            <ac:picMk id="3" creationId="{BF6015DD-42C3-70CE-4B46-E1D71A495B81}"/>
          </ac:picMkLst>
        </pc:picChg>
        <pc:picChg chg="add mod ord modCrop">
          <ac:chgData name="Hashimoto, Chie / 橋本　知依" userId="d974ff01-1f92-419a-ba7c-6fd3fb8463af" providerId="ADAL" clId="{EFC3CDCB-A4F7-453C-8B45-9A8EA5BE8A97}" dt="2024-05-27T03:02:27.670" v="525" actId="167"/>
          <ac:picMkLst>
            <pc:docMk/>
            <pc:sldMk cId="859781322" sldId="2146847941"/>
            <ac:picMk id="5" creationId="{BD3A3DF7-CA1D-DFBD-05E3-14701015823B}"/>
          </ac:picMkLst>
        </pc:picChg>
        <pc:cxnChg chg="mod">
          <ac:chgData name="Hashimoto, Chie / 橋本　知依" userId="d974ff01-1f92-419a-ba7c-6fd3fb8463af" providerId="ADAL" clId="{EFC3CDCB-A4F7-453C-8B45-9A8EA5BE8A97}" dt="2024-05-27T03:02:45.422" v="530" actId="1076"/>
          <ac:cxnSpMkLst>
            <pc:docMk/>
            <pc:sldMk cId="859781322" sldId="2146847941"/>
            <ac:cxnSpMk id="10" creationId="{AF02845E-686D-ADFA-22F0-EA1ED5FC9394}"/>
          </ac:cxnSpMkLst>
        </pc:cxnChg>
        <pc:cxnChg chg="mod">
          <ac:chgData name="Hashimoto, Chie / 橋本　知依" userId="d974ff01-1f92-419a-ba7c-6fd3fb8463af" providerId="ADAL" clId="{EFC3CDCB-A4F7-453C-8B45-9A8EA5BE8A97}" dt="2024-05-27T03:02:49.713" v="531" actId="14100"/>
          <ac:cxnSpMkLst>
            <pc:docMk/>
            <pc:sldMk cId="859781322" sldId="2146847941"/>
            <ac:cxnSpMk id="19" creationId="{B5E94B57-A6F6-70B0-B46E-AC3F23E5BC31}"/>
          </ac:cxnSpMkLst>
        </pc:cxnChg>
      </pc:sldChg>
      <pc:sldChg chg="modSp add mod">
        <pc:chgData name="Hashimoto, Chie / 橋本　知依" userId="d974ff01-1f92-419a-ba7c-6fd3fb8463af" providerId="ADAL" clId="{EFC3CDCB-A4F7-453C-8B45-9A8EA5BE8A97}" dt="2024-05-27T03:36:05.130" v="1098" actId="2165"/>
        <pc:sldMkLst>
          <pc:docMk/>
          <pc:sldMk cId="1009381312" sldId="2146847942"/>
        </pc:sldMkLst>
        <pc:graphicFrameChg chg="mod modGraphic">
          <ac:chgData name="Hashimoto, Chie / 橋本　知依" userId="d974ff01-1f92-419a-ba7c-6fd3fb8463af" providerId="ADAL" clId="{EFC3CDCB-A4F7-453C-8B45-9A8EA5BE8A97}" dt="2024-05-27T03:36:05.130" v="1098" actId="2165"/>
          <ac:graphicFrameMkLst>
            <pc:docMk/>
            <pc:sldMk cId="1009381312" sldId="2146847942"/>
            <ac:graphicFrameMk id="4" creationId="{4811F8C4-D005-AFA3-8A21-5AA2321C5800}"/>
          </ac:graphicFrameMkLst>
        </pc:graphicFrameChg>
      </pc:sldChg>
    </pc:docChg>
  </pc:docChgLst>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3FE13BB2-956C-4CE3-B4E8-9AC8F461F443}"/>
    <pc:docChg chg="custSel addSld modSld">
      <pc:chgData name="Hashimoto, Chie / 橋本　知依" userId="d974ff01-1f92-419a-ba7c-6fd3fb8463af" providerId="ADAL" clId="{3FE13BB2-956C-4CE3-B4E8-9AC8F461F443}" dt="2024-03-05T04:42:03.572" v="166" actId="14734"/>
      <pc:docMkLst>
        <pc:docMk/>
      </pc:docMkLst>
      <pc:sldChg chg="modSp mod">
        <pc:chgData name="Hashimoto, Chie / 橋本　知依" userId="d974ff01-1f92-419a-ba7c-6fd3fb8463af" providerId="ADAL" clId="{3FE13BB2-956C-4CE3-B4E8-9AC8F461F443}" dt="2024-03-05T04:39:44.531" v="131" actId="20577"/>
        <pc:sldMkLst>
          <pc:docMk/>
          <pc:sldMk cId="3840699567" sldId="303"/>
        </pc:sldMkLst>
        <pc:spChg chg="mod">
          <ac:chgData name="Hashimoto, Chie / 橋本　知依" userId="d974ff01-1f92-419a-ba7c-6fd3fb8463af" providerId="ADAL" clId="{3FE13BB2-956C-4CE3-B4E8-9AC8F461F443}" dt="2024-03-05T04:39:44.531" v="131" actId="20577"/>
          <ac:spMkLst>
            <pc:docMk/>
            <pc:sldMk cId="3840699567" sldId="303"/>
            <ac:spMk id="3" creationId="{530A82E1-8E0D-434A-9DF4-7C2ABD1A07A1}"/>
          </ac:spMkLst>
        </pc:spChg>
      </pc:sldChg>
      <pc:sldChg chg="modSp mod">
        <pc:chgData name="Hashimoto, Chie / 橋本　知依" userId="d974ff01-1f92-419a-ba7c-6fd3fb8463af" providerId="ADAL" clId="{3FE13BB2-956C-4CE3-B4E8-9AC8F461F443}" dt="2024-03-05T04:40:07.042" v="149" actId="20577"/>
        <pc:sldMkLst>
          <pc:docMk/>
          <pc:sldMk cId="509033882" sldId="305"/>
        </pc:sldMkLst>
        <pc:spChg chg="mod">
          <ac:chgData name="Hashimoto, Chie / 橋本　知依" userId="d974ff01-1f92-419a-ba7c-6fd3fb8463af" providerId="ADAL" clId="{3FE13BB2-956C-4CE3-B4E8-9AC8F461F443}" dt="2024-03-05T04:40:07.042" v="149" actId="20577"/>
          <ac:spMkLst>
            <pc:docMk/>
            <pc:sldMk cId="509033882" sldId="305"/>
            <ac:spMk id="6" creationId="{531B4B9D-12EA-4BC5-4859-8E23CDDB1A22}"/>
          </ac:spMkLst>
        </pc:spChg>
      </pc:sldChg>
      <pc:sldChg chg="modSp mod">
        <pc:chgData name="Hashimoto, Chie / 橋本　知依" userId="d974ff01-1f92-419a-ba7c-6fd3fb8463af" providerId="ADAL" clId="{3FE13BB2-956C-4CE3-B4E8-9AC8F461F443}" dt="2024-02-26T07:42:15.721" v="25" actId="20577"/>
        <pc:sldMkLst>
          <pc:docMk/>
          <pc:sldMk cId="1377580236" sldId="343"/>
        </pc:sldMkLst>
        <pc:graphicFrameChg chg="modGraphic">
          <ac:chgData name="Hashimoto, Chie / 橋本　知依" userId="d974ff01-1f92-419a-ba7c-6fd3fb8463af" providerId="ADAL" clId="{3FE13BB2-956C-4CE3-B4E8-9AC8F461F443}" dt="2024-02-26T07:42:15.721" v="25" actId="20577"/>
          <ac:graphicFrameMkLst>
            <pc:docMk/>
            <pc:sldMk cId="1377580236" sldId="343"/>
            <ac:graphicFrameMk id="8" creationId="{07219AAD-97A6-3628-5ADC-E4FDDF648FDB}"/>
          </ac:graphicFrameMkLst>
        </pc:graphicFrameChg>
      </pc:sldChg>
      <pc:sldChg chg="modSp mod">
        <pc:chgData name="Hashimoto, Chie / 橋本　知依" userId="d974ff01-1f92-419a-ba7c-6fd3fb8463af" providerId="ADAL" clId="{3FE13BB2-956C-4CE3-B4E8-9AC8F461F443}" dt="2024-03-05T04:42:03.572" v="166" actId="14734"/>
        <pc:sldMkLst>
          <pc:docMk/>
          <pc:sldMk cId="154502441" sldId="344"/>
        </pc:sldMkLst>
        <pc:graphicFrameChg chg="mod modGraphic">
          <ac:chgData name="Hashimoto, Chie / 橋本　知依" userId="d974ff01-1f92-419a-ba7c-6fd3fb8463af" providerId="ADAL" clId="{3FE13BB2-956C-4CE3-B4E8-9AC8F461F443}" dt="2024-03-05T04:42:03.572" v="166" actId="14734"/>
          <ac:graphicFrameMkLst>
            <pc:docMk/>
            <pc:sldMk cId="154502441" sldId="344"/>
            <ac:graphicFrameMk id="8" creationId="{07219AAD-97A6-3628-5ADC-E4FDDF648FDB}"/>
          </ac:graphicFrameMkLst>
        </pc:graphicFrameChg>
      </pc:sldChg>
      <pc:sldChg chg="addSp delSp modSp add mod">
        <pc:chgData name="Hashimoto, Chie / 橋本　知依" userId="d974ff01-1f92-419a-ba7c-6fd3fb8463af" providerId="ADAL" clId="{3FE13BB2-956C-4CE3-B4E8-9AC8F461F443}" dt="2024-02-26T07:47:07.682" v="124" actId="14100"/>
        <pc:sldMkLst>
          <pc:docMk/>
          <pc:sldMk cId="3302686012" sldId="345"/>
        </pc:sldMkLst>
        <pc:spChg chg="del">
          <ac:chgData name="Hashimoto, Chie / 橋本　知依" userId="d974ff01-1f92-419a-ba7c-6fd3fb8463af" providerId="ADAL" clId="{3FE13BB2-956C-4CE3-B4E8-9AC8F461F443}" dt="2024-02-26T07:42:26.461" v="31" actId="478"/>
          <ac:spMkLst>
            <pc:docMk/>
            <pc:sldMk cId="3302686012" sldId="345"/>
            <ac:spMk id="5" creationId="{148681CB-71E7-B456-24E0-F08229BB89A7}"/>
          </ac:spMkLst>
        </pc:spChg>
        <pc:spChg chg="add mod">
          <ac:chgData name="Hashimoto, Chie / 橋本　知依" userId="d974ff01-1f92-419a-ba7c-6fd3fb8463af" providerId="ADAL" clId="{3FE13BB2-956C-4CE3-B4E8-9AC8F461F443}" dt="2024-02-26T07:46:44.527" v="112"/>
          <ac:spMkLst>
            <pc:docMk/>
            <pc:sldMk cId="3302686012" sldId="345"/>
            <ac:spMk id="11" creationId="{931FB504-FC91-078E-D70C-B2AF24E9A62F}"/>
          </ac:spMkLst>
        </pc:spChg>
        <pc:spChg chg="add mod">
          <ac:chgData name="Hashimoto, Chie / 橋本　知依" userId="d974ff01-1f92-419a-ba7c-6fd3fb8463af" providerId="ADAL" clId="{3FE13BB2-956C-4CE3-B4E8-9AC8F461F443}" dt="2024-02-26T07:46:44.527" v="112"/>
          <ac:spMkLst>
            <pc:docMk/>
            <pc:sldMk cId="3302686012" sldId="345"/>
            <ac:spMk id="13" creationId="{AF24B3E2-E663-0B74-ECCF-77C049AC1E90}"/>
          </ac:spMkLst>
        </pc:spChg>
        <pc:spChg chg="add mod">
          <ac:chgData name="Hashimoto, Chie / 橋本　知依" userId="d974ff01-1f92-419a-ba7c-6fd3fb8463af" providerId="ADAL" clId="{3FE13BB2-956C-4CE3-B4E8-9AC8F461F443}" dt="2024-02-26T07:46:44.527" v="112"/>
          <ac:spMkLst>
            <pc:docMk/>
            <pc:sldMk cId="3302686012" sldId="345"/>
            <ac:spMk id="14" creationId="{05300880-DA1C-2D28-4092-CDEB864DF128}"/>
          </ac:spMkLst>
        </pc:spChg>
        <pc:spChg chg="add mod">
          <ac:chgData name="Hashimoto, Chie / 橋本　知依" userId="d974ff01-1f92-419a-ba7c-6fd3fb8463af" providerId="ADAL" clId="{3FE13BB2-956C-4CE3-B4E8-9AC8F461F443}" dt="2024-02-26T07:46:57.631" v="120" actId="14100"/>
          <ac:spMkLst>
            <pc:docMk/>
            <pc:sldMk cId="3302686012" sldId="345"/>
            <ac:spMk id="16" creationId="{F4A82BAD-75B7-4F7C-0EE0-0B244A900904}"/>
          </ac:spMkLst>
        </pc:spChg>
        <pc:spChg chg="add mod">
          <ac:chgData name="Hashimoto, Chie / 橋本　知依" userId="d974ff01-1f92-419a-ba7c-6fd3fb8463af" providerId="ADAL" clId="{3FE13BB2-956C-4CE3-B4E8-9AC8F461F443}" dt="2024-02-26T07:47:02.693" v="122" actId="14100"/>
          <ac:spMkLst>
            <pc:docMk/>
            <pc:sldMk cId="3302686012" sldId="345"/>
            <ac:spMk id="18" creationId="{096A7226-E60B-F21E-26C4-D8F45567BA99}"/>
          </ac:spMkLst>
        </pc:spChg>
        <pc:spChg chg="add mod">
          <ac:chgData name="Hashimoto, Chie / 橋本　知依" userId="d974ff01-1f92-419a-ba7c-6fd3fb8463af" providerId="ADAL" clId="{3FE13BB2-956C-4CE3-B4E8-9AC8F461F443}" dt="2024-02-26T07:47:07.682" v="124" actId="14100"/>
          <ac:spMkLst>
            <pc:docMk/>
            <pc:sldMk cId="3302686012" sldId="345"/>
            <ac:spMk id="19" creationId="{5B90503B-2FF2-30C5-0374-869645E53693}"/>
          </ac:spMkLst>
        </pc:spChg>
        <pc:graphicFrameChg chg="mod modGraphic">
          <ac:chgData name="Hashimoto, Chie / 橋本　知依" userId="d974ff01-1f92-419a-ba7c-6fd3fb8463af" providerId="ADAL" clId="{3FE13BB2-956C-4CE3-B4E8-9AC8F461F443}" dt="2024-02-26T07:45:38.904" v="100" actId="6549"/>
          <ac:graphicFrameMkLst>
            <pc:docMk/>
            <pc:sldMk cId="3302686012" sldId="345"/>
            <ac:graphicFrameMk id="8" creationId="{D0841EF0-5D86-35B2-548F-372843DFBAAB}"/>
          </ac:graphicFrameMkLst>
        </pc:graphicFrameChg>
        <pc:graphicFrameChg chg="add mod">
          <ac:chgData name="Hashimoto, Chie / 橋本　知依" userId="d974ff01-1f92-419a-ba7c-6fd3fb8463af" providerId="ADAL" clId="{3FE13BB2-956C-4CE3-B4E8-9AC8F461F443}" dt="2024-02-26T07:46:44.527" v="112"/>
          <ac:graphicFrameMkLst>
            <pc:docMk/>
            <pc:sldMk cId="3302686012" sldId="345"/>
            <ac:graphicFrameMk id="10" creationId="{B135D97D-5D2B-3F99-1780-506CDACFDAB7}"/>
          </ac:graphicFrameMkLst>
        </pc:graphicFrameChg>
        <pc:picChg chg="add mod modCrop">
          <ac:chgData name="Hashimoto, Chie / 橋本　知依" userId="d974ff01-1f92-419a-ba7c-6fd3fb8463af" providerId="ADAL" clId="{3FE13BB2-956C-4CE3-B4E8-9AC8F461F443}" dt="2024-02-26T07:46:21.234" v="108" actId="1076"/>
          <ac:picMkLst>
            <pc:docMk/>
            <pc:sldMk cId="3302686012" sldId="345"/>
            <ac:picMk id="3" creationId="{CB3F5EE0-CB85-2985-3A1B-B8A7CC1ED061}"/>
          </ac:picMkLst>
        </pc:picChg>
        <pc:picChg chg="del">
          <ac:chgData name="Hashimoto, Chie / 橋本　知依" userId="d974ff01-1f92-419a-ba7c-6fd3fb8463af" providerId="ADAL" clId="{3FE13BB2-956C-4CE3-B4E8-9AC8F461F443}" dt="2024-02-26T07:42:25.775" v="30" actId="478"/>
          <ac:picMkLst>
            <pc:docMk/>
            <pc:sldMk cId="3302686012" sldId="345"/>
            <ac:picMk id="4" creationId="{D2FFDED6-2F45-C190-5B0F-1591B718E226}"/>
          </ac:picMkLst>
        </pc:picChg>
        <pc:picChg chg="add mod modCrop">
          <ac:chgData name="Hashimoto, Chie / 橋本　知依" userId="d974ff01-1f92-419a-ba7c-6fd3fb8463af" providerId="ADAL" clId="{3FE13BB2-956C-4CE3-B4E8-9AC8F461F443}" dt="2024-02-26T07:46:24.826" v="111" actId="1076"/>
          <ac:picMkLst>
            <pc:docMk/>
            <pc:sldMk cId="3302686012" sldId="345"/>
            <ac:picMk id="9" creationId="{0543CCBD-360F-F2F1-8F71-79D772A4E221}"/>
          </ac:picMkLst>
        </pc:picChg>
        <pc:cxnChg chg="add mod">
          <ac:chgData name="Hashimoto, Chie / 橋本　知依" userId="d974ff01-1f92-419a-ba7c-6fd3fb8463af" providerId="ADAL" clId="{3FE13BB2-956C-4CE3-B4E8-9AC8F461F443}" dt="2024-02-26T07:46:44.527" v="112"/>
          <ac:cxnSpMkLst>
            <pc:docMk/>
            <pc:sldMk cId="3302686012" sldId="345"/>
            <ac:cxnSpMk id="12" creationId="{A4FF9D09-EB96-09A2-50FA-95082C03BF9B}"/>
          </ac:cxnSpMkLst>
        </pc:cxnChg>
        <pc:cxnChg chg="add mod">
          <ac:chgData name="Hashimoto, Chie / 橋本　知依" userId="d974ff01-1f92-419a-ba7c-6fd3fb8463af" providerId="ADAL" clId="{3FE13BB2-956C-4CE3-B4E8-9AC8F461F443}" dt="2024-02-26T07:46:44.527" v="112"/>
          <ac:cxnSpMkLst>
            <pc:docMk/>
            <pc:sldMk cId="3302686012" sldId="345"/>
            <ac:cxnSpMk id="15" creationId="{B1C7803D-A4C6-3141-7D77-0B8D7EB7A91F}"/>
          </ac:cxnSpMkLst>
        </pc:cxnChg>
        <pc:cxnChg chg="add mod">
          <ac:chgData name="Hashimoto, Chie / 橋本　知依" userId="d974ff01-1f92-419a-ba7c-6fd3fb8463af" providerId="ADAL" clId="{3FE13BB2-956C-4CE3-B4E8-9AC8F461F443}" dt="2024-02-26T07:47:02.693" v="122" actId="14100"/>
          <ac:cxnSpMkLst>
            <pc:docMk/>
            <pc:sldMk cId="3302686012" sldId="345"/>
            <ac:cxnSpMk id="17" creationId="{B7FDEB68-4095-73CA-897B-58F3CF97E112}"/>
          </ac:cxnSpMkLst>
        </pc:cxnChg>
        <pc:cxnChg chg="add mod">
          <ac:chgData name="Hashimoto, Chie / 橋本　知依" userId="d974ff01-1f92-419a-ba7c-6fd3fb8463af" providerId="ADAL" clId="{3FE13BB2-956C-4CE3-B4E8-9AC8F461F443}" dt="2024-02-26T07:47:07.682" v="124" actId="14100"/>
          <ac:cxnSpMkLst>
            <pc:docMk/>
            <pc:sldMk cId="3302686012" sldId="345"/>
            <ac:cxnSpMk id="20" creationId="{FBA9931D-E5BA-C944-A8B8-5737A7309494}"/>
          </ac:cxnSpMkLst>
        </pc:cxnChg>
      </pc:sldChg>
    </pc:docChg>
  </pc:docChgLst>
  <pc:docChgLst>
    <pc:chgData name="Hashimoto, Chie / 橋本　知依" userId="d974ff01-1f92-419a-ba7c-6fd3fb8463af" providerId="ADAL" clId="{1BF25CD5-5F80-4044-92B4-B7B14FBD1706}"/>
    <pc:docChg chg="undo custSel addSld delSld modSld">
      <pc:chgData name="Hashimoto, Chie / 橋本　知依" userId="d974ff01-1f92-419a-ba7c-6fd3fb8463af" providerId="ADAL" clId="{1BF25CD5-5F80-4044-92B4-B7B14FBD1706}" dt="2023-11-07T05:08:33.397" v="341" actId="20577"/>
      <pc:docMkLst>
        <pc:docMk/>
      </pc:docMkLst>
      <pc:sldChg chg="modSp mod">
        <pc:chgData name="Hashimoto, Chie / 橋本　知依" userId="d974ff01-1f92-419a-ba7c-6fd3fb8463af" providerId="ADAL" clId="{1BF25CD5-5F80-4044-92B4-B7B14FBD1706}" dt="2023-11-07T02:08:37.821" v="6" actId="20577"/>
        <pc:sldMkLst>
          <pc:docMk/>
          <pc:sldMk cId="3840699567" sldId="303"/>
        </pc:sldMkLst>
        <pc:spChg chg="mod">
          <ac:chgData name="Hashimoto, Chie / 橋本　知依" userId="d974ff01-1f92-419a-ba7c-6fd3fb8463af" providerId="ADAL" clId="{1BF25CD5-5F80-4044-92B4-B7B14FBD1706}" dt="2023-11-07T02:08:37.821" v="6" actId="20577"/>
          <ac:spMkLst>
            <pc:docMk/>
            <pc:sldMk cId="3840699567" sldId="303"/>
            <ac:spMk id="3" creationId="{530A82E1-8E0D-434A-9DF4-7C2ABD1A07A1}"/>
          </ac:spMkLst>
        </pc:spChg>
      </pc:sldChg>
      <pc:sldChg chg="addSp delSp modSp mod">
        <pc:chgData name="Hashimoto, Chie / 橋本　知依" userId="d974ff01-1f92-419a-ba7c-6fd3fb8463af" providerId="ADAL" clId="{1BF25CD5-5F80-4044-92B4-B7B14FBD1706}" dt="2023-11-07T02:14:14.969" v="79" actId="14734"/>
        <pc:sldMkLst>
          <pc:docMk/>
          <pc:sldMk cId="509033882" sldId="305"/>
        </pc:sldMkLst>
        <pc:spChg chg="mod">
          <ac:chgData name="Hashimoto, Chie / 橋本　知依" userId="d974ff01-1f92-419a-ba7c-6fd3fb8463af" providerId="ADAL" clId="{1BF25CD5-5F80-4044-92B4-B7B14FBD1706}" dt="2023-11-07T02:09:31.721" v="31" actId="20577"/>
          <ac:spMkLst>
            <pc:docMk/>
            <pc:sldMk cId="509033882" sldId="305"/>
            <ac:spMk id="6" creationId="{531B4B9D-12EA-4BC5-4859-8E23CDDB1A22}"/>
          </ac:spMkLst>
        </pc:spChg>
        <pc:spChg chg="del">
          <ac:chgData name="Hashimoto, Chie / 橋本　知依" userId="d974ff01-1f92-419a-ba7c-6fd3fb8463af" providerId="ADAL" clId="{1BF25CD5-5F80-4044-92B4-B7B14FBD1706}" dt="2023-11-07T02:10:40.978" v="37" actId="478"/>
          <ac:spMkLst>
            <pc:docMk/>
            <pc:sldMk cId="509033882" sldId="305"/>
            <ac:spMk id="7" creationId="{DB462E19-2AD4-6A23-1FAF-F7BF8087DC23}"/>
          </ac:spMkLst>
        </pc:spChg>
        <pc:spChg chg="del">
          <ac:chgData name="Hashimoto, Chie / 橋本　知依" userId="d974ff01-1f92-419a-ba7c-6fd3fb8463af" providerId="ADAL" clId="{1BF25CD5-5F80-4044-92B4-B7B14FBD1706}" dt="2023-11-07T02:10:52.316" v="39" actId="478"/>
          <ac:spMkLst>
            <pc:docMk/>
            <pc:sldMk cId="509033882" sldId="305"/>
            <ac:spMk id="8" creationId="{060EFA88-1D8D-D8A8-2766-30DFABE47B40}"/>
          </ac:spMkLst>
        </pc:spChg>
        <pc:spChg chg="del">
          <ac:chgData name="Hashimoto, Chie / 橋本　知依" userId="d974ff01-1f92-419a-ba7c-6fd3fb8463af" providerId="ADAL" clId="{1BF25CD5-5F80-4044-92B4-B7B14FBD1706}" dt="2023-11-07T02:10:52.316" v="39" actId="478"/>
          <ac:spMkLst>
            <pc:docMk/>
            <pc:sldMk cId="509033882" sldId="305"/>
            <ac:spMk id="9" creationId="{3FD80B45-95D0-6766-6080-C0EB58642D3F}"/>
          </ac:spMkLst>
        </pc:spChg>
        <pc:spChg chg="del">
          <ac:chgData name="Hashimoto, Chie / 橋本　知依" userId="d974ff01-1f92-419a-ba7c-6fd3fb8463af" providerId="ADAL" clId="{1BF25CD5-5F80-4044-92B4-B7B14FBD1706}" dt="2023-11-07T02:10:52.316" v="39" actId="478"/>
          <ac:spMkLst>
            <pc:docMk/>
            <pc:sldMk cId="509033882" sldId="305"/>
            <ac:spMk id="10" creationId="{9AB43444-53DB-6BBC-AD6C-9D23C75023D8}"/>
          </ac:spMkLst>
        </pc:spChg>
        <pc:spChg chg="add del">
          <ac:chgData name="Hashimoto, Chie / 橋本　知依" userId="d974ff01-1f92-419a-ba7c-6fd3fb8463af" providerId="ADAL" clId="{1BF25CD5-5F80-4044-92B4-B7B14FBD1706}" dt="2023-11-07T02:09:20.986" v="11"/>
          <ac:spMkLst>
            <pc:docMk/>
            <pc:sldMk cId="509033882" sldId="305"/>
            <ac:spMk id="19" creationId="{BF2FC452-4AA2-4661-932E-3D3C38858CEB}"/>
          </ac:spMkLst>
        </pc:spChg>
        <pc:spChg chg="mod">
          <ac:chgData name="Hashimoto, Chie / 橋本　知依" userId="d974ff01-1f92-419a-ba7c-6fd3fb8463af" providerId="ADAL" clId="{1BF25CD5-5F80-4044-92B4-B7B14FBD1706}" dt="2023-11-07T02:14:09.842" v="77" actId="1076"/>
          <ac:spMkLst>
            <pc:docMk/>
            <pc:sldMk cId="509033882" sldId="305"/>
            <ac:spMk id="22" creationId="{503FF28B-AE8C-9B03-49E2-3B93B1B72BC0}"/>
          </ac:spMkLst>
        </pc:spChg>
        <pc:grpChg chg="del">
          <ac:chgData name="Hashimoto, Chie / 橋本　知依" userId="d974ff01-1f92-419a-ba7c-6fd3fb8463af" providerId="ADAL" clId="{1BF25CD5-5F80-4044-92B4-B7B14FBD1706}" dt="2023-11-07T02:10:38.781" v="34" actId="478"/>
          <ac:grpSpMkLst>
            <pc:docMk/>
            <pc:sldMk cId="509033882" sldId="305"/>
            <ac:grpSpMk id="4" creationId="{F963DD81-9582-EDB8-3794-C7315131F82C}"/>
          </ac:grpSpMkLst>
        </pc:grpChg>
        <pc:grpChg chg="del">
          <ac:chgData name="Hashimoto, Chie / 橋本　知依" userId="d974ff01-1f92-419a-ba7c-6fd3fb8463af" providerId="ADAL" clId="{1BF25CD5-5F80-4044-92B4-B7B14FBD1706}" dt="2023-11-07T02:10:39.149" v="35" actId="478"/>
          <ac:grpSpMkLst>
            <pc:docMk/>
            <pc:sldMk cId="509033882" sldId="305"/>
            <ac:grpSpMk id="11" creationId="{022BE94D-302D-6284-A61C-BA68EC0D993A}"/>
          </ac:grpSpMkLst>
        </pc:grpChg>
        <pc:grpChg chg="del">
          <ac:chgData name="Hashimoto, Chie / 橋本　知依" userId="d974ff01-1f92-419a-ba7c-6fd3fb8463af" providerId="ADAL" clId="{1BF25CD5-5F80-4044-92B4-B7B14FBD1706}" dt="2023-11-07T02:10:39.491" v="36" actId="478"/>
          <ac:grpSpMkLst>
            <pc:docMk/>
            <pc:sldMk cId="509033882" sldId="305"/>
            <ac:grpSpMk id="13" creationId="{280C63E5-E0C5-318F-CBFF-638B819327EA}"/>
          </ac:grpSpMkLst>
        </pc:grpChg>
        <pc:grpChg chg="add mod">
          <ac:chgData name="Hashimoto, Chie / 橋本　知依" userId="d974ff01-1f92-419a-ba7c-6fd3fb8463af" providerId="ADAL" clId="{1BF25CD5-5F80-4044-92B4-B7B14FBD1706}" dt="2023-11-07T02:14:12.374" v="78" actId="1076"/>
          <ac:grpSpMkLst>
            <pc:docMk/>
            <pc:sldMk cId="509033882" sldId="305"/>
            <ac:grpSpMk id="20" creationId="{DE6887E3-EAF4-A826-1F77-9CAE9A98A57E}"/>
          </ac:grpSpMkLst>
        </pc:grpChg>
        <pc:graphicFrameChg chg="mod modGraphic">
          <ac:chgData name="Hashimoto, Chie / 橋本　知依" userId="d974ff01-1f92-419a-ba7c-6fd3fb8463af" providerId="ADAL" clId="{1BF25CD5-5F80-4044-92B4-B7B14FBD1706}" dt="2023-11-07T02:14:14.969" v="79" actId="14734"/>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1BF25CD5-5F80-4044-92B4-B7B14FBD1706}" dt="2023-11-07T02:13:43.087" v="58"/>
          <ac:picMkLst>
            <pc:docMk/>
            <pc:sldMk cId="509033882" sldId="305"/>
            <ac:picMk id="21" creationId="{6EEB5330-C6FB-C54B-F4AE-B7058615EAB0}"/>
          </ac:picMkLst>
        </pc:picChg>
      </pc:sldChg>
      <pc:sldChg chg="del">
        <pc:chgData name="Hashimoto, Chie / 橋本　知依" userId="d974ff01-1f92-419a-ba7c-6fd3fb8463af" providerId="ADAL" clId="{1BF25CD5-5F80-4044-92B4-B7B14FBD1706}" dt="2023-11-07T02:10:33.262" v="32" actId="47"/>
        <pc:sldMkLst>
          <pc:docMk/>
          <pc:sldMk cId="1571775979" sldId="325"/>
        </pc:sldMkLst>
      </pc:sldChg>
      <pc:sldChg chg="del">
        <pc:chgData name="Hashimoto, Chie / 橋本　知依" userId="d974ff01-1f92-419a-ba7c-6fd3fb8463af" providerId="ADAL" clId="{1BF25CD5-5F80-4044-92B4-B7B14FBD1706}" dt="2023-11-07T02:10:34.621" v="33" actId="47"/>
        <pc:sldMkLst>
          <pc:docMk/>
          <pc:sldMk cId="3792151018" sldId="331"/>
        </pc:sldMkLst>
      </pc:sldChg>
      <pc:sldChg chg="del">
        <pc:chgData name="Hashimoto, Chie / 橋本　知依" userId="d974ff01-1f92-419a-ba7c-6fd3fb8463af" providerId="ADAL" clId="{1BF25CD5-5F80-4044-92B4-B7B14FBD1706}" dt="2023-11-07T02:10:33.262" v="32" actId="47"/>
        <pc:sldMkLst>
          <pc:docMk/>
          <pc:sldMk cId="894165318" sldId="335"/>
        </pc:sldMkLst>
      </pc:sldChg>
      <pc:sldChg chg="addSp delSp modSp add del mod">
        <pc:chgData name="Hashimoto, Chie / 橋本　知依" userId="d974ff01-1f92-419a-ba7c-6fd3fb8463af" providerId="ADAL" clId="{1BF25CD5-5F80-4044-92B4-B7B14FBD1706}" dt="2023-11-07T05:08:29.525" v="337" actId="20577"/>
        <pc:sldMkLst>
          <pc:docMk/>
          <pc:sldMk cId="387756159" sldId="336"/>
        </pc:sldMkLst>
        <pc:spChg chg="mod">
          <ac:chgData name="Hashimoto, Chie / 橋本　知依" userId="d974ff01-1f92-419a-ba7c-6fd3fb8463af" providerId="ADAL" clId="{1BF25CD5-5F80-4044-92B4-B7B14FBD1706}" dt="2023-11-07T02:11:45.232" v="45"/>
          <ac:spMkLst>
            <pc:docMk/>
            <pc:sldMk cId="387756159" sldId="336"/>
            <ac:spMk id="6" creationId="{635E94E0-ED05-73B1-6C26-FD93A57B3A14}"/>
          </ac:spMkLst>
        </pc:spChg>
        <pc:spChg chg="mod topLvl">
          <ac:chgData name="Hashimoto, Chie / 橋本　知依" userId="d974ff01-1f92-419a-ba7c-6fd3fb8463af" providerId="ADAL" clId="{1BF25CD5-5F80-4044-92B4-B7B14FBD1706}" dt="2023-11-07T02:20:08.601" v="115" actId="14100"/>
          <ac:spMkLst>
            <pc:docMk/>
            <pc:sldMk cId="387756159" sldId="336"/>
            <ac:spMk id="9" creationId="{811F1FE2-0E40-01DB-B88D-4530FEF6D3DB}"/>
          </ac:spMkLst>
        </pc:spChg>
        <pc:spChg chg="mod">
          <ac:chgData name="Hashimoto, Chie / 橋本　知依" userId="d974ff01-1f92-419a-ba7c-6fd3fb8463af" providerId="ADAL" clId="{1BF25CD5-5F80-4044-92B4-B7B14FBD1706}" dt="2023-11-07T02:20:27.615" v="120" actId="1076"/>
          <ac:spMkLst>
            <pc:docMk/>
            <pc:sldMk cId="387756159" sldId="336"/>
            <ac:spMk id="11" creationId="{17F3C417-98F1-75DB-7B9A-B9EEB2D9DE65}"/>
          </ac:spMkLst>
        </pc:spChg>
        <pc:spChg chg="mod">
          <ac:chgData name="Hashimoto, Chie / 橋本　知依" userId="d974ff01-1f92-419a-ba7c-6fd3fb8463af" providerId="ADAL" clId="{1BF25CD5-5F80-4044-92B4-B7B14FBD1706}" dt="2023-11-07T02:20:13.657" v="118" actId="1076"/>
          <ac:spMkLst>
            <pc:docMk/>
            <pc:sldMk cId="387756159" sldId="336"/>
            <ac:spMk id="13" creationId="{8342F61E-C0C4-6534-3734-912CA0D31E0B}"/>
          </ac:spMkLst>
        </pc:spChg>
        <pc:grpChg chg="del">
          <ac:chgData name="Hashimoto, Chie / 橋本　知依" userId="d974ff01-1f92-419a-ba7c-6fd3fb8463af" providerId="ADAL" clId="{1BF25CD5-5F80-4044-92B4-B7B14FBD1706}" dt="2023-11-07T02:19:55.238" v="109" actId="165"/>
          <ac:grpSpMkLst>
            <pc:docMk/>
            <pc:sldMk cId="387756159" sldId="336"/>
            <ac:grpSpMk id="10" creationId="{F5802DB7-7568-5BB7-04DF-54385FA05473}"/>
          </ac:grpSpMkLst>
        </pc:grpChg>
        <pc:graphicFrameChg chg="mod ord modGraphic">
          <ac:chgData name="Hashimoto, Chie / 橋本　知依" userId="d974ff01-1f92-419a-ba7c-6fd3fb8463af" providerId="ADAL" clId="{1BF25CD5-5F80-4044-92B4-B7B14FBD1706}" dt="2023-11-07T05:08:29.525" v="337" actId="20577"/>
          <ac:graphicFrameMkLst>
            <pc:docMk/>
            <pc:sldMk cId="387756159" sldId="336"/>
            <ac:graphicFrameMk id="8" creationId="{07219AAD-97A6-3628-5ADC-E4FDDF648FDB}"/>
          </ac:graphicFrameMkLst>
        </pc:graphicFrameChg>
        <pc:picChg chg="add mod ord">
          <ac:chgData name="Hashimoto, Chie / 橋本　知依" userId="d974ff01-1f92-419a-ba7c-6fd3fb8463af" providerId="ADAL" clId="{1BF25CD5-5F80-4044-92B4-B7B14FBD1706}" dt="2023-11-07T02:20:10.419" v="117" actId="1076"/>
          <ac:picMkLst>
            <pc:docMk/>
            <pc:sldMk cId="387756159" sldId="336"/>
            <ac:picMk id="3" creationId="{55AC55B1-8BA8-DD64-50FE-D11F12B45E31}"/>
          </ac:picMkLst>
        </pc:picChg>
        <pc:picChg chg="del mod topLvl">
          <ac:chgData name="Hashimoto, Chie / 橋本　知依" userId="d974ff01-1f92-419a-ba7c-6fd3fb8463af" providerId="ADAL" clId="{1BF25CD5-5F80-4044-92B4-B7B14FBD1706}" dt="2023-11-07T02:19:56.557" v="110" actId="478"/>
          <ac:picMkLst>
            <pc:docMk/>
            <pc:sldMk cId="387756159" sldId="336"/>
            <ac:picMk id="7" creationId="{F2B2FBA9-F862-7196-DE48-200259DFCE0A}"/>
          </ac:picMkLst>
        </pc:picChg>
      </pc:sldChg>
      <pc:sldChg chg="addSp delSp modSp add mod">
        <pc:chgData name="Hashimoto, Chie / 橋本　知依" userId="d974ff01-1f92-419a-ba7c-6fd3fb8463af" providerId="ADAL" clId="{1BF25CD5-5F80-4044-92B4-B7B14FBD1706}" dt="2023-11-07T05:08:31.490" v="339" actId="20577"/>
        <pc:sldMkLst>
          <pc:docMk/>
          <pc:sldMk cId="2278173" sldId="337"/>
        </pc:sldMkLst>
        <pc:spChg chg="mod">
          <ac:chgData name="Hashimoto, Chie / 橋本　知依" userId="d974ff01-1f92-419a-ba7c-6fd3fb8463af" providerId="ADAL" clId="{1BF25CD5-5F80-4044-92B4-B7B14FBD1706}" dt="2023-11-07T02:11:45.232" v="45"/>
          <ac:spMkLst>
            <pc:docMk/>
            <pc:sldMk cId="2278173" sldId="337"/>
            <ac:spMk id="6" creationId="{635E94E0-ED05-73B1-6C26-FD93A57B3A14}"/>
          </ac:spMkLst>
        </pc:spChg>
        <pc:spChg chg="mod">
          <ac:chgData name="Hashimoto, Chie / 橋本　知依" userId="d974ff01-1f92-419a-ba7c-6fd3fb8463af" providerId="ADAL" clId="{1BF25CD5-5F80-4044-92B4-B7B14FBD1706}" dt="2023-11-07T02:26:43.485" v="198" actId="1076"/>
          <ac:spMkLst>
            <pc:docMk/>
            <pc:sldMk cId="2278173" sldId="337"/>
            <ac:spMk id="16" creationId="{1D6AB47F-A32B-EAB7-B773-F88AB17A67AA}"/>
          </ac:spMkLst>
        </pc:spChg>
        <pc:graphicFrameChg chg="mod modGraphic">
          <ac:chgData name="Hashimoto, Chie / 橋本　知依" userId="d974ff01-1f92-419a-ba7c-6fd3fb8463af" providerId="ADAL" clId="{1BF25CD5-5F80-4044-92B4-B7B14FBD1706}" dt="2023-11-07T05:08:31.490" v="339" actId="20577"/>
          <ac:graphicFrameMkLst>
            <pc:docMk/>
            <pc:sldMk cId="2278173" sldId="337"/>
            <ac:graphicFrameMk id="8" creationId="{07219AAD-97A6-3628-5ADC-E4FDDF648FDB}"/>
          </ac:graphicFrameMkLst>
        </pc:graphicFrameChg>
        <pc:picChg chg="add mod">
          <ac:chgData name="Hashimoto, Chie / 橋本　知依" userId="d974ff01-1f92-419a-ba7c-6fd3fb8463af" providerId="ADAL" clId="{1BF25CD5-5F80-4044-92B4-B7B14FBD1706}" dt="2023-11-07T02:26:13.499" v="186" actId="1076"/>
          <ac:picMkLst>
            <pc:docMk/>
            <pc:sldMk cId="2278173" sldId="337"/>
            <ac:picMk id="5" creationId="{EC79D63E-BFEE-019F-C1AC-A09427DCC04F}"/>
          </ac:picMkLst>
        </pc:picChg>
        <pc:picChg chg="del mod">
          <ac:chgData name="Hashimoto, Chie / 橋本　知依" userId="d974ff01-1f92-419a-ba7c-6fd3fb8463af" providerId="ADAL" clId="{1BF25CD5-5F80-4044-92B4-B7B14FBD1706}" dt="2023-11-07T02:25:35.543" v="179" actId="478"/>
          <ac:picMkLst>
            <pc:docMk/>
            <pc:sldMk cId="2278173" sldId="337"/>
            <ac:picMk id="15" creationId="{294AA195-24F3-0130-EC97-16DDE17FD560}"/>
          </ac:picMkLst>
        </pc:picChg>
      </pc:sldChg>
      <pc:sldChg chg="addSp delSp modSp add mod">
        <pc:chgData name="Hashimoto, Chie / 橋本　知依" userId="d974ff01-1f92-419a-ba7c-6fd3fb8463af" providerId="ADAL" clId="{1BF25CD5-5F80-4044-92B4-B7B14FBD1706}" dt="2023-11-07T05:08:27.843" v="335" actId="20577"/>
        <pc:sldMkLst>
          <pc:docMk/>
          <pc:sldMk cId="610923321" sldId="338"/>
        </pc:sldMkLst>
        <pc:spChg chg="mod">
          <ac:chgData name="Hashimoto, Chie / 橋本　知依" userId="d974ff01-1f92-419a-ba7c-6fd3fb8463af" providerId="ADAL" clId="{1BF25CD5-5F80-4044-92B4-B7B14FBD1706}" dt="2023-11-07T02:11:45.232" v="45"/>
          <ac:spMkLst>
            <pc:docMk/>
            <pc:sldMk cId="610923321" sldId="338"/>
            <ac:spMk id="6" creationId="{635E94E0-ED05-73B1-6C26-FD93A57B3A14}"/>
          </ac:spMkLst>
        </pc:spChg>
        <pc:spChg chg="mod">
          <ac:chgData name="Hashimoto, Chie / 橋本　知依" userId="d974ff01-1f92-419a-ba7c-6fd3fb8463af" providerId="ADAL" clId="{1BF25CD5-5F80-4044-92B4-B7B14FBD1706}" dt="2023-11-07T02:33:05.161" v="271" actId="164"/>
          <ac:spMkLst>
            <pc:docMk/>
            <pc:sldMk cId="610923321" sldId="338"/>
            <ac:spMk id="18" creationId="{307DB1F0-2F02-CF93-B7EB-542767EA8462}"/>
          </ac:spMkLst>
        </pc:spChg>
        <pc:spChg chg="mod">
          <ac:chgData name="Hashimoto, Chie / 橋本　知依" userId="d974ff01-1f92-419a-ba7c-6fd3fb8463af" providerId="ADAL" clId="{1BF25CD5-5F80-4044-92B4-B7B14FBD1706}" dt="2023-11-07T02:33:05.161" v="271" actId="164"/>
          <ac:spMkLst>
            <pc:docMk/>
            <pc:sldMk cId="610923321" sldId="338"/>
            <ac:spMk id="21" creationId="{C5A8C477-CF3C-4992-3088-B267BD97FF1C}"/>
          </ac:spMkLst>
        </pc:spChg>
        <pc:spChg chg="mod">
          <ac:chgData name="Hashimoto, Chie / 橋本　知依" userId="d974ff01-1f92-419a-ba7c-6fd3fb8463af" providerId="ADAL" clId="{1BF25CD5-5F80-4044-92B4-B7B14FBD1706}" dt="2023-11-07T02:33:05.161" v="271" actId="164"/>
          <ac:spMkLst>
            <pc:docMk/>
            <pc:sldMk cId="610923321" sldId="338"/>
            <ac:spMk id="22" creationId="{858F98AD-9B33-0FFD-F3D9-18BBC52A8608}"/>
          </ac:spMkLst>
        </pc:spChg>
        <pc:spChg chg="mod">
          <ac:chgData name="Hashimoto, Chie / 橋本　知依" userId="d974ff01-1f92-419a-ba7c-6fd3fb8463af" providerId="ADAL" clId="{1BF25CD5-5F80-4044-92B4-B7B14FBD1706}" dt="2023-11-07T02:33:05.161" v="271" actId="164"/>
          <ac:spMkLst>
            <pc:docMk/>
            <pc:sldMk cId="610923321" sldId="338"/>
            <ac:spMk id="23" creationId="{982683EC-25B4-16BF-75B6-FA9BFFD7E417}"/>
          </ac:spMkLst>
        </pc:spChg>
        <pc:spChg chg="mod">
          <ac:chgData name="Hashimoto, Chie / 橋本　知依" userId="d974ff01-1f92-419a-ba7c-6fd3fb8463af" providerId="ADAL" clId="{1BF25CD5-5F80-4044-92B4-B7B14FBD1706}" dt="2023-11-07T02:33:11.720" v="299" actId="1035"/>
          <ac:spMkLst>
            <pc:docMk/>
            <pc:sldMk cId="610923321" sldId="338"/>
            <ac:spMk id="32" creationId="{5C88F65E-85F9-6DD7-ABD4-0691C200786B}"/>
          </ac:spMkLst>
        </pc:spChg>
        <pc:spChg chg="mod">
          <ac:chgData name="Hashimoto, Chie / 橋本　知依" userId="d974ff01-1f92-419a-ba7c-6fd3fb8463af" providerId="ADAL" clId="{1BF25CD5-5F80-4044-92B4-B7B14FBD1706}" dt="2023-11-07T02:33:11.720" v="299" actId="1035"/>
          <ac:spMkLst>
            <pc:docMk/>
            <pc:sldMk cId="610923321" sldId="338"/>
            <ac:spMk id="33" creationId="{018F122D-8CF7-51FB-0217-111C1BFF5EBB}"/>
          </ac:spMkLst>
        </pc:spChg>
        <pc:spChg chg="mod">
          <ac:chgData name="Hashimoto, Chie / 橋本　知依" userId="d974ff01-1f92-419a-ba7c-6fd3fb8463af" providerId="ADAL" clId="{1BF25CD5-5F80-4044-92B4-B7B14FBD1706}" dt="2023-11-07T02:33:50.910" v="331" actId="14100"/>
          <ac:spMkLst>
            <pc:docMk/>
            <pc:sldMk cId="610923321" sldId="338"/>
            <ac:spMk id="34" creationId="{7410680A-0B2C-3597-0011-0B36726D3E5E}"/>
          </ac:spMkLst>
        </pc:spChg>
        <pc:spChg chg="add del mod">
          <ac:chgData name="Hashimoto, Chie / 橋本　知依" userId="d974ff01-1f92-419a-ba7c-6fd3fb8463af" providerId="ADAL" clId="{1BF25CD5-5F80-4044-92B4-B7B14FBD1706}" dt="2023-11-07T02:33:31.204" v="303"/>
          <ac:spMkLst>
            <pc:docMk/>
            <pc:sldMk cId="610923321" sldId="338"/>
            <ac:spMk id="37" creationId="{CFCC632A-6E3B-A15B-24AE-12B6E334C786}"/>
          </ac:spMkLst>
        </pc:spChg>
        <pc:grpChg chg="add mod">
          <ac:chgData name="Hashimoto, Chie / 橋本　知依" userId="d974ff01-1f92-419a-ba7c-6fd3fb8463af" providerId="ADAL" clId="{1BF25CD5-5F80-4044-92B4-B7B14FBD1706}" dt="2023-11-07T02:33:11.720" v="299" actId="1035"/>
          <ac:grpSpMkLst>
            <pc:docMk/>
            <pc:sldMk cId="610923321" sldId="338"/>
            <ac:grpSpMk id="35" creationId="{100AFA5E-240E-0D90-1A6D-94F8CF1D5FB4}"/>
          </ac:grpSpMkLst>
        </pc:grpChg>
        <pc:graphicFrameChg chg="mod ord modGraphic">
          <ac:chgData name="Hashimoto, Chie / 橋本　知依" userId="d974ff01-1f92-419a-ba7c-6fd3fb8463af" providerId="ADAL" clId="{1BF25CD5-5F80-4044-92B4-B7B14FBD1706}" dt="2023-11-07T05:08:27.843" v="335" actId="20577"/>
          <ac:graphicFrameMkLst>
            <pc:docMk/>
            <pc:sldMk cId="610923321" sldId="338"/>
            <ac:graphicFrameMk id="8" creationId="{07219AAD-97A6-3628-5ADC-E4FDDF648FDB}"/>
          </ac:graphicFrameMkLst>
        </pc:graphicFrameChg>
        <pc:graphicFrameChg chg="add del mod">
          <ac:chgData name="Hashimoto, Chie / 橋本　知依" userId="d974ff01-1f92-419a-ba7c-6fd3fb8463af" providerId="ADAL" clId="{1BF25CD5-5F80-4044-92B4-B7B14FBD1706}" dt="2023-11-07T02:33:31.204" v="303"/>
          <ac:graphicFrameMkLst>
            <pc:docMk/>
            <pc:sldMk cId="610923321" sldId="338"/>
            <ac:graphicFrameMk id="36" creationId="{276394B9-7059-35D4-D2A8-AE166F33F467}"/>
          </ac:graphicFrameMkLst>
        </pc:graphicFrameChg>
        <pc:picChg chg="add mod ord modCrop">
          <ac:chgData name="Hashimoto, Chie / 橋本　知依" userId="d974ff01-1f92-419a-ba7c-6fd3fb8463af" providerId="ADAL" clId="{1BF25CD5-5F80-4044-92B4-B7B14FBD1706}" dt="2023-11-07T02:33:05.161" v="271" actId="164"/>
          <ac:picMkLst>
            <pc:docMk/>
            <pc:sldMk cId="610923321" sldId="338"/>
            <ac:picMk id="3" creationId="{018D5E62-558D-BFC6-E999-116F0726AF38}"/>
          </ac:picMkLst>
        </pc:picChg>
        <pc:picChg chg="add mod ord modCrop">
          <ac:chgData name="Hashimoto, Chie / 橋本　知依" userId="d974ff01-1f92-419a-ba7c-6fd3fb8463af" providerId="ADAL" clId="{1BF25CD5-5F80-4044-92B4-B7B14FBD1706}" dt="2023-11-07T02:33:05.161" v="271" actId="164"/>
          <ac:picMkLst>
            <pc:docMk/>
            <pc:sldMk cId="610923321" sldId="338"/>
            <ac:picMk id="5" creationId="{42DAC83F-4CC5-31D4-986E-CAD04DF297AA}"/>
          </ac:picMkLst>
        </pc:picChg>
        <pc:picChg chg="add mod ord modCrop">
          <ac:chgData name="Hashimoto, Chie / 橋本　知依" userId="d974ff01-1f92-419a-ba7c-6fd3fb8463af" providerId="ADAL" clId="{1BF25CD5-5F80-4044-92B4-B7B14FBD1706}" dt="2023-11-07T02:33:05.161" v="271" actId="164"/>
          <ac:picMkLst>
            <pc:docMk/>
            <pc:sldMk cId="610923321" sldId="338"/>
            <ac:picMk id="9" creationId="{00EEF347-4B04-B57B-B45A-636BFD979A7D}"/>
          </ac:picMkLst>
        </pc:picChg>
        <pc:picChg chg="del">
          <ac:chgData name="Hashimoto, Chie / 橋本　知依" userId="d974ff01-1f92-419a-ba7c-6fd3fb8463af" providerId="ADAL" clId="{1BF25CD5-5F80-4044-92B4-B7B14FBD1706}" dt="2023-11-07T02:32:28.824" v="257" actId="478"/>
          <ac:picMkLst>
            <pc:docMk/>
            <pc:sldMk cId="610923321" sldId="338"/>
            <ac:picMk id="13" creationId="{4040D342-3336-FB98-84B8-91E0DC679587}"/>
          </ac:picMkLst>
        </pc:picChg>
        <pc:picChg chg="del">
          <ac:chgData name="Hashimoto, Chie / 橋本　知依" userId="d974ff01-1f92-419a-ba7c-6fd3fb8463af" providerId="ADAL" clId="{1BF25CD5-5F80-4044-92B4-B7B14FBD1706}" dt="2023-11-07T02:32:30.659" v="259" actId="478"/>
          <ac:picMkLst>
            <pc:docMk/>
            <pc:sldMk cId="610923321" sldId="338"/>
            <ac:picMk id="15" creationId="{5206A7F9-DB09-1AED-E29E-08D96F3E3855}"/>
          </ac:picMkLst>
        </pc:picChg>
        <pc:picChg chg="del">
          <ac:chgData name="Hashimoto, Chie / 橋本　知依" userId="d974ff01-1f92-419a-ba7c-6fd3fb8463af" providerId="ADAL" clId="{1BF25CD5-5F80-4044-92B4-B7B14FBD1706}" dt="2023-11-07T02:32:29.377" v="258" actId="478"/>
          <ac:picMkLst>
            <pc:docMk/>
            <pc:sldMk cId="610923321" sldId="338"/>
            <ac:picMk id="17" creationId="{BCE6D3D1-449C-3370-7F87-C8E1B6D18D8F}"/>
          </ac:picMkLst>
        </pc:picChg>
        <pc:cxnChg chg="mod">
          <ac:chgData name="Hashimoto, Chie / 橋本　知依" userId="d974ff01-1f92-419a-ba7c-6fd3fb8463af" providerId="ADAL" clId="{1BF25CD5-5F80-4044-92B4-B7B14FBD1706}" dt="2023-11-07T02:33:05.161" v="271" actId="164"/>
          <ac:cxnSpMkLst>
            <pc:docMk/>
            <pc:sldMk cId="610923321" sldId="338"/>
            <ac:cxnSpMk id="19" creationId="{364DF187-B46B-1C9A-172D-7FE9175F7158}"/>
          </ac:cxnSpMkLst>
        </pc:cxnChg>
        <pc:cxnChg chg="mod">
          <ac:chgData name="Hashimoto, Chie / 橋本　知依" userId="d974ff01-1f92-419a-ba7c-6fd3fb8463af" providerId="ADAL" clId="{1BF25CD5-5F80-4044-92B4-B7B14FBD1706}" dt="2023-11-07T02:33:05.161" v="271" actId="164"/>
          <ac:cxnSpMkLst>
            <pc:docMk/>
            <pc:sldMk cId="610923321" sldId="338"/>
            <ac:cxnSpMk id="25" creationId="{CF92C02B-BFD6-51F0-0482-BBFF8E509394}"/>
          </ac:cxnSpMkLst>
        </pc:cxnChg>
        <pc:cxnChg chg="mod">
          <ac:chgData name="Hashimoto, Chie / 橋本　知依" userId="d974ff01-1f92-419a-ba7c-6fd3fb8463af" providerId="ADAL" clId="{1BF25CD5-5F80-4044-92B4-B7B14FBD1706}" dt="2023-11-07T02:33:05.161" v="271" actId="164"/>
          <ac:cxnSpMkLst>
            <pc:docMk/>
            <pc:sldMk cId="610923321" sldId="338"/>
            <ac:cxnSpMk id="28" creationId="{629D97A2-5F32-EC5C-0358-F45E5CEC8545}"/>
          </ac:cxnSpMkLst>
        </pc:cxnChg>
      </pc:sldChg>
      <pc:sldChg chg="addSp modSp add mod">
        <pc:chgData name="Hashimoto, Chie / 橋本　知依" userId="d974ff01-1f92-419a-ba7c-6fd3fb8463af" providerId="ADAL" clId="{1BF25CD5-5F80-4044-92B4-B7B14FBD1706}" dt="2023-11-07T05:08:33.397" v="341" actId="20577"/>
        <pc:sldMkLst>
          <pc:docMk/>
          <pc:sldMk cId="546968355" sldId="339"/>
        </pc:sldMkLst>
        <pc:spChg chg="mod">
          <ac:chgData name="Hashimoto, Chie / 橋本　知依" userId="d974ff01-1f92-419a-ba7c-6fd3fb8463af" providerId="ADAL" clId="{1BF25CD5-5F80-4044-92B4-B7B14FBD1706}" dt="2023-11-07T02:11:45.232" v="45"/>
          <ac:spMkLst>
            <pc:docMk/>
            <pc:sldMk cId="546968355" sldId="339"/>
            <ac:spMk id="6" creationId="{635E94E0-ED05-73B1-6C26-FD93A57B3A14}"/>
          </ac:spMkLst>
        </pc:spChg>
        <pc:spChg chg="mod">
          <ac:chgData name="Hashimoto, Chie / 橋本　知依" userId="d974ff01-1f92-419a-ba7c-6fd3fb8463af" providerId="ADAL" clId="{1BF25CD5-5F80-4044-92B4-B7B14FBD1706}" dt="2023-11-07T02:28:20.852" v="214" actId="1076"/>
          <ac:spMkLst>
            <pc:docMk/>
            <pc:sldMk cId="546968355" sldId="339"/>
            <ac:spMk id="7" creationId="{05209458-C285-177E-C095-2B223253721A}"/>
          </ac:spMkLst>
        </pc:spChg>
        <pc:spChg chg="mod">
          <ac:chgData name="Hashimoto, Chie / 橋本　知依" userId="d974ff01-1f92-419a-ba7c-6fd3fb8463af" providerId="ADAL" clId="{1BF25CD5-5F80-4044-92B4-B7B14FBD1706}" dt="2023-11-07T02:27:45.691" v="207" actId="164"/>
          <ac:spMkLst>
            <pc:docMk/>
            <pc:sldMk cId="546968355" sldId="339"/>
            <ac:spMk id="9" creationId="{54D4575D-D83B-43BD-D68C-2FE8CE86271A}"/>
          </ac:spMkLst>
        </pc:spChg>
        <pc:spChg chg="mod">
          <ac:chgData name="Hashimoto, Chie / 橋本　知依" userId="d974ff01-1f92-419a-ba7c-6fd3fb8463af" providerId="ADAL" clId="{1BF25CD5-5F80-4044-92B4-B7B14FBD1706}" dt="2023-11-07T02:28:51.758" v="217" actId="164"/>
          <ac:spMkLst>
            <pc:docMk/>
            <pc:sldMk cId="546968355" sldId="339"/>
            <ac:spMk id="12" creationId="{377D1707-6B3C-59F9-E35C-C59F4BB026F1}"/>
          </ac:spMkLst>
        </pc:spChg>
        <pc:spChg chg="mod">
          <ac:chgData name="Hashimoto, Chie / 橋本　知依" userId="d974ff01-1f92-419a-ba7c-6fd3fb8463af" providerId="ADAL" clId="{1BF25CD5-5F80-4044-92B4-B7B14FBD1706}" dt="2023-11-07T02:28:51.758" v="217" actId="164"/>
          <ac:spMkLst>
            <pc:docMk/>
            <pc:sldMk cId="546968355" sldId="339"/>
            <ac:spMk id="13" creationId="{284CFCF2-8D45-4F66-3A3C-8A8F2487F72F}"/>
          </ac:spMkLst>
        </pc:spChg>
        <pc:spChg chg="mod">
          <ac:chgData name="Hashimoto, Chie / 橋本　知依" userId="d974ff01-1f92-419a-ba7c-6fd3fb8463af" providerId="ADAL" clId="{1BF25CD5-5F80-4044-92B4-B7B14FBD1706}" dt="2023-11-07T02:29:22.001" v="223" actId="20577"/>
          <ac:spMkLst>
            <pc:docMk/>
            <pc:sldMk cId="546968355" sldId="339"/>
            <ac:spMk id="20" creationId="{FDD276AB-A831-001B-23E9-B5B194AB64F0}"/>
          </ac:spMkLst>
        </pc:spChg>
        <pc:grpChg chg="add mod">
          <ac:chgData name="Hashimoto, Chie / 橋本　知依" userId="d974ff01-1f92-419a-ba7c-6fd3fb8463af" providerId="ADAL" clId="{1BF25CD5-5F80-4044-92B4-B7B14FBD1706}" dt="2023-11-07T02:28:18.968" v="213" actId="14100"/>
          <ac:grpSpMkLst>
            <pc:docMk/>
            <pc:sldMk cId="546968355" sldId="339"/>
            <ac:grpSpMk id="2" creationId="{ACF24389-88AE-9821-6D51-A8DEA2BE41FE}"/>
          </ac:grpSpMkLst>
        </pc:grpChg>
        <pc:grpChg chg="add mod">
          <ac:chgData name="Hashimoto, Chie / 橋本　知依" userId="d974ff01-1f92-419a-ba7c-6fd3fb8463af" providerId="ADAL" clId="{1BF25CD5-5F80-4044-92B4-B7B14FBD1706}" dt="2023-11-07T02:29:11.350" v="220" actId="14100"/>
          <ac:grpSpMkLst>
            <pc:docMk/>
            <pc:sldMk cId="546968355" sldId="339"/>
            <ac:grpSpMk id="3" creationId="{0DBA93CB-3AB6-51B8-9DDF-13695DDF95D6}"/>
          </ac:grpSpMkLst>
        </pc:grpChg>
        <pc:graphicFrameChg chg="mod modGraphic">
          <ac:chgData name="Hashimoto, Chie / 橋本　知依" userId="d974ff01-1f92-419a-ba7c-6fd3fb8463af" providerId="ADAL" clId="{1BF25CD5-5F80-4044-92B4-B7B14FBD1706}" dt="2023-11-07T05:08:33.397" v="341" actId="20577"/>
          <ac:graphicFrameMkLst>
            <pc:docMk/>
            <pc:sldMk cId="546968355" sldId="339"/>
            <ac:graphicFrameMk id="8" creationId="{07219AAD-97A6-3628-5ADC-E4FDDF648FDB}"/>
          </ac:graphicFrameMkLst>
        </pc:graphicFrameChg>
        <pc:picChg chg="mod">
          <ac:chgData name="Hashimoto, Chie / 橋本　知依" userId="d974ff01-1f92-419a-ba7c-6fd3fb8463af" providerId="ADAL" clId="{1BF25CD5-5F80-4044-92B4-B7B14FBD1706}" dt="2023-11-07T02:27:45.691" v="207" actId="164"/>
          <ac:picMkLst>
            <pc:docMk/>
            <pc:sldMk cId="546968355" sldId="339"/>
            <ac:picMk id="5" creationId="{9159B025-1850-6DBE-CB75-386D65BB8FCC}"/>
          </ac:picMkLst>
        </pc:picChg>
        <pc:picChg chg="mod">
          <ac:chgData name="Hashimoto, Chie / 橋本　知依" userId="d974ff01-1f92-419a-ba7c-6fd3fb8463af" providerId="ADAL" clId="{1BF25CD5-5F80-4044-92B4-B7B14FBD1706}" dt="2023-11-07T02:28:51.758" v="217" actId="164"/>
          <ac:picMkLst>
            <pc:docMk/>
            <pc:sldMk cId="546968355" sldId="339"/>
            <ac:picMk id="11" creationId="{2E770F2D-0C15-FDF8-BF9C-A6DD016AE5E1}"/>
          </ac:picMkLst>
        </pc:picChg>
        <pc:cxnChg chg="mod">
          <ac:chgData name="Hashimoto, Chie / 橋本　知依" userId="d974ff01-1f92-419a-ba7c-6fd3fb8463af" providerId="ADAL" clId="{1BF25CD5-5F80-4044-92B4-B7B14FBD1706}" dt="2023-11-07T02:28:51.758" v="217" actId="164"/>
          <ac:cxnSpMkLst>
            <pc:docMk/>
            <pc:sldMk cId="546968355" sldId="339"/>
            <ac:cxnSpMk id="17" creationId="{AD54498D-1391-0A62-3BB1-F45DB08DE994}"/>
          </ac:cxnSpMkLst>
        </pc:cxn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1C5858C0-B0BF-4FA8-BDD0-AC82485F7171}"/>
    <pc:docChg chg="undo custSel modSld">
      <pc:chgData name="Hashimoto, Chie / 橋本　知依" userId="d974ff01-1f92-419a-ba7c-6fd3fb8463af" providerId="ADAL" clId="{1C5858C0-B0BF-4FA8-BDD0-AC82485F7171}" dt="2023-10-26T01:43:49.031" v="471" actId="1076"/>
      <pc:docMkLst>
        <pc:docMk/>
      </pc:docMkLst>
      <pc:sldChg chg="modSp mod">
        <pc:chgData name="Hashimoto, Chie / 橋本　知依" userId="d974ff01-1f92-419a-ba7c-6fd3fb8463af" providerId="ADAL" clId="{1C5858C0-B0BF-4FA8-BDD0-AC82485F7171}" dt="2023-10-26T00:57:11.683" v="9" actId="20577"/>
        <pc:sldMkLst>
          <pc:docMk/>
          <pc:sldMk cId="3840699567" sldId="303"/>
        </pc:sldMkLst>
        <pc:spChg chg="mod">
          <ac:chgData name="Hashimoto, Chie / 橋本　知依" userId="d974ff01-1f92-419a-ba7c-6fd3fb8463af" providerId="ADAL" clId="{1C5858C0-B0BF-4FA8-BDD0-AC82485F7171}" dt="2023-10-26T00:57:11.683" v="9" actId="20577"/>
          <ac:spMkLst>
            <pc:docMk/>
            <pc:sldMk cId="3840699567" sldId="303"/>
            <ac:spMk id="3" creationId="{530A82E1-8E0D-434A-9DF4-7C2ABD1A07A1}"/>
          </ac:spMkLst>
        </pc:spChg>
      </pc:sldChg>
      <pc:sldChg chg="addSp modSp mod">
        <pc:chgData name="Hashimoto, Chie / 橋本　知依" userId="d974ff01-1f92-419a-ba7c-6fd3fb8463af" providerId="ADAL" clId="{1C5858C0-B0BF-4FA8-BDD0-AC82485F7171}" dt="2023-10-26T01:13:21.277" v="158" actId="20577"/>
        <pc:sldMkLst>
          <pc:docMk/>
          <pc:sldMk cId="509033882" sldId="305"/>
        </pc:sldMkLst>
        <pc:spChg chg="mod">
          <ac:chgData name="Hashimoto, Chie / 橋本　知依" userId="d974ff01-1f92-419a-ba7c-6fd3fb8463af" providerId="ADAL" clId="{1C5858C0-B0BF-4FA8-BDD0-AC82485F7171}" dt="2023-10-26T00:57:30.913" v="10"/>
          <ac:spMkLst>
            <pc:docMk/>
            <pc:sldMk cId="509033882" sldId="305"/>
            <ac:spMk id="2" creationId="{519420CB-CF56-435A-A5AD-9C1751E314DF}"/>
          </ac:spMkLst>
        </pc:spChg>
        <pc:spChg chg="mod">
          <ac:chgData name="Hashimoto, Chie / 橋本　知依" userId="d974ff01-1f92-419a-ba7c-6fd3fb8463af" providerId="ADAL" clId="{1C5858C0-B0BF-4FA8-BDD0-AC82485F7171}" dt="2023-10-26T00:57:51.638" v="15"/>
          <ac:spMkLst>
            <pc:docMk/>
            <pc:sldMk cId="509033882" sldId="305"/>
            <ac:spMk id="3" creationId="{1E400EDE-EE2F-4FB8-9778-A5A6D5083400}"/>
          </ac:spMkLst>
        </pc:spChg>
        <pc:spChg chg="mod">
          <ac:chgData name="Hashimoto, Chie / 橋本　知依" userId="d974ff01-1f92-419a-ba7c-6fd3fb8463af" providerId="ADAL" clId="{1C5858C0-B0BF-4FA8-BDD0-AC82485F7171}" dt="2023-10-26T00:58:58.343" v="53" actId="6549"/>
          <ac:spMkLst>
            <pc:docMk/>
            <pc:sldMk cId="509033882" sldId="305"/>
            <ac:spMk id="6" creationId="{531B4B9D-12EA-4BC5-4859-8E23CDDB1A22}"/>
          </ac:spMkLst>
        </pc:spChg>
        <pc:spChg chg="mod">
          <ac:chgData name="Hashimoto, Chie / 橋本　知依" userId="d974ff01-1f92-419a-ba7c-6fd3fb8463af" providerId="ADAL" clId="{1C5858C0-B0BF-4FA8-BDD0-AC82485F7171}" dt="2023-10-26T01:13:21.277" v="158" actId="20577"/>
          <ac:spMkLst>
            <pc:docMk/>
            <pc:sldMk cId="509033882" sldId="305"/>
            <ac:spMk id="7" creationId="{DB462E19-2AD4-6A23-1FAF-F7BF8087DC23}"/>
          </ac:spMkLst>
        </pc:spChg>
        <pc:spChg chg="mod">
          <ac:chgData name="Hashimoto, Chie / 橋本　知依" userId="d974ff01-1f92-419a-ba7c-6fd3fb8463af" providerId="ADAL" clId="{1C5858C0-B0BF-4FA8-BDD0-AC82485F7171}" dt="2023-10-26T01:08:29.355" v="100" actId="1076"/>
          <ac:spMkLst>
            <pc:docMk/>
            <pc:sldMk cId="509033882" sldId="305"/>
            <ac:spMk id="8" creationId="{060EFA88-1D8D-D8A8-2766-30DFABE47B40}"/>
          </ac:spMkLst>
        </pc:spChg>
        <pc:spChg chg="mod">
          <ac:chgData name="Hashimoto, Chie / 橋本　知依" userId="d974ff01-1f92-419a-ba7c-6fd3fb8463af" providerId="ADAL" clId="{1C5858C0-B0BF-4FA8-BDD0-AC82485F7171}" dt="2023-10-26T01:11:29.769" v="125" actId="1076"/>
          <ac:spMkLst>
            <pc:docMk/>
            <pc:sldMk cId="509033882" sldId="305"/>
            <ac:spMk id="9" creationId="{3FD80B45-95D0-6766-6080-C0EB58642D3F}"/>
          </ac:spMkLst>
        </pc:spChg>
        <pc:spChg chg="mod">
          <ac:chgData name="Hashimoto, Chie / 橋本　知依" userId="d974ff01-1f92-419a-ba7c-6fd3fb8463af" providerId="ADAL" clId="{1C5858C0-B0BF-4FA8-BDD0-AC82485F7171}" dt="2023-10-26T01:11:32.470" v="126" actId="1076"/>
          <ac:spMkLst>
            <pc:docMk/>
            <pc:sldMk cId="509033882" sldId="305"/>
            <ac:spMk id="10" creationId="{9AB43444-53DB-6BBC-AD6C-9D23C75023D8}"/>
          </ac:spMkLst>
        </pc:spChg>
        <pc:spChg chg="mod">
          <ac:chgData name="Hashimoto, Chie / 橋本　知依" userId="d974ff01-1f92-419a-ba7c-6fd3fb8463af" providerId="ADAL" clId="{1C5858C0-B0BF-4FA8-BDD0-AC82485F7171}" dt="2023-10-26T01:07:30.951" v="92" actId="164"/>
          <ac:spMkLst>
            <pc:docMk/>
            <pc:sldMk cId="509033882" sldId="305"/>
            <ac:spMk id="15" creationId="{1BA45130-5008-5B6D-5E0A-D7511ABAAFEC}"/>
          </ac:spMkLst>
        </pc:spChg>
        <pc:spChg chg="mod">
          <ac:chgData name="Hashimoto, Chie / 橋本　知依" userId="d974ff01-1f92-419a-ba7c-6fd3fb8463af" providerId="ADAL" clId="{1C5858C0-B0BF-4FA8-BDD0-AC82485F7171}" dt="2023-10-26T01:07:26.155" v="91" actId="164"/>
          <ac:spMkLst>
            <pc:docMk/>
            <pc:sldMk cId="509033882" sldId="305"/>
            <ac:spMk id="16" creationId="{F98D9867-26FC-CE13-BF7E-83BF0BE2F750}"/>
          </ac:spMkLst>
        </pc:spChg>
        <pc:spChg chg="mod">
          <ac:chgData name="Hashimoto, Chie / 橋本　知依" userId="d974ff01-1f92-419a-ba7c-6fd3fb8463af" providerId="ADAL" clId="{1C5858C0-B0BF-4FA8-BDD0-AC82485F7171}" dt="2023-10-26T01:07:26.155" v="91" actId="164"/>
          <ac:spMkLst>
            <pc:docMk/>
            <pc:sldMk cId="509033882" sldId="305"/>
            <ac:spMk id="17" creationId="{D6F23847-5F51-9D6D-F67C-E132E46F5139}"/>
          </ac:spMkLst>
        </pc:spChg>
        <pc:spChg chg="mod">
          <ac:chgData name="Hashimoto, Chie / 橋本　知依" userId="d974ff01-1f92-419a-ba7c-6fd3fb8463af" providerId="ADAL" clId="{1C5858C0-B0BF-4FA8-BDD0-AC82485F7171}" dt="2023-10-26T01:05:31.608" v="90" actId="164"/>
          <ac:spMkLst>
            <pc:docMk/>
            <pc:sldMk cId="509033882" sldId="305"/>
            <ac:spMk id="18" creationId="{BFBDD624-2EFF-97DA-F192-A8619B02AE06}"/>
          </ac:spMkLst>
        </pc:spChg>
        <pc:grpChg chg="add mod">
          <ac:chgData name="Hashimoto, Chie / 橋本　知依" userId="d974ff01-1f92-419a-ba7c-6fd3fb8463af" providerId="ADAL" clId="{1C5858C0-B0BF-4FA8-BDD0-AC82485F7171}" dt="2023-10-26T01:08:26.532" v="99" actId="1076"/>
          <ac:grpSpMkLst>
            <pc:docMk/>
            <pc:sldMk cId="509033882" sldId="305"/>
            <ac:grpSpMk id="4" creationId="{F963DD81-9582-EDB8-3794-C7315131F82C}"/>
          </ac:grpSpMkLst>
        </pc:grpChg>
        <pc:grpChg chg="add mod">
          <ac:chgData name="Hashimoto, Chie / 橋本　知依" userId="d974ff01-1f92-419a-ba7c-6fd3fb8463af" providerId="ADAL" clId="{1C5858C0-B0BF-4FA8-BDD0-AC82485F7171}" dt="2023-10-26T01:10:37.186" v="109" actId="1076"/>
          <ac:grpSpMkLst>
            <pc:docMk/>
            <pc:sldMk cId="509033882" sldId="305"/>
            <ac:grpSpMk id="11" creationId="{022BE94D-302D-6284-A61C-BA68EC0D993A}"/>
          </ac:grpSpMkLst>
        </pc:grpChg>
        <pc:grpChg chg="add mod">
          <ac:chgData name="Hashimoto, Chie / 橋本　知依" userId="d974ff01-1f92-419a-ba7c-6fd3fb8463af" providerId="ADAL" clId="{1C5858C0-B0BF-4FA8-BDD0-AC82485F7171}" dt="2023-10-26T01:11:36.138" v="127" actId="1076"/>
          <ac:grpSpMkLst>
            <pc:docMk/>
            <pc:sldMk cId="509033882" sldId="305"/>
            <ac:grpSpMk id="13" creationId="{280C63E5-E0C5-318F-CBFF-638B819327EA}"/>
          </ac:grpSpMkLst>
        </pc:grpChg>
        <pc:graphicFrameChg chg="mod modGraphic">
          <ac:chgData name="Hashimoto, Chie / 橋本　知依" userId="d974ff01-1f92-419a-ba7c-6fd3fb8463af" providerId="ADAL" clId="{1C5858C0-B0BF-4FA8-BDD0-AC82485F7171}" dt="2023-10-26T01:08:32.081" v="101" actId="20577"/>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1C5858C0-B0BF-4FA8-BDD0-AC82485F7171}" dt="2023-10-26T01:05:31.608" v="90" actId="164"/>
          <ac:picMkLst>
            <pc:docMk/>
            <pc:sldMk cId="509033882" sldId="305"/>
            <ac:picMk id="5" creationId="{F4681FF7-250C-91CB-5F6B-B0D480BB087B}"/>
          </ac:picMkLst>
        </pc:picChg>
        <pc:picChg chg="mod">
          <ac:chgData name="Hashimoto, Chie / 橋本　知依" userId="d974ff01-1f92-419a-ba7c-6fd3fb8463af" providerId="ADAL" clId="{1C5858C0-B0BF-4FA8-BDD0-AC82485F7171}" dt="2023-10-26T01:07:26.155" v="91" actId="164"/>
          <ac:picMkLst>
            <pc:docMk/>
            <pc:sldMk cId="509033882" sldId="305"/>
            <ac:picMk id="12" creationId="{E13259DC-C80C-8F02-7B0E-353663BBCD48}"/>
          </ac:picMkLst>
        </pc:picChg>
        <pc:picChg chg="mod">
          <ac:chgData name="Hashimoto, Chie / 橋本　知依" userId="d974ff01-1f92-419a-ba7c-6fd3fb8463af" providerId="ADAL" clId="{1C5858C0-B0BF-4FA8-BDD0-AC82485F7171}" dt="2023-10-26T01:07:30.951" v="92" actId="164"/>
          <ac:picMkLst>
            <pc:docMk/>
            <pc:sldMk cId="509033882" sldId="305"/>
            <ac:picMk id="14" creationId="{93A3E691-10C2-263E-A2F8-EACCB5C2E6D8}"/>
          </ac:picMkLst>
        </pc:picChg>
      </pc:sldChg>
      <pc:sldChg chg="addSp modSp mod">
        <pc:chgData name="Hashimoto, Chie / 橋本　知依" userId="d974ff01-1f92-419a-ba7c-6fd3fb8463af" providerId="ADAL" clId="{1C5858C0-B0BF-4FA8-BDD0-AC82485F7171}" dt="2023-10-26T01:30:08.377" v="320" actId="1076"/>
        <pc:sldMkLst>
          <pc:docMk/>
          <pc:sldMk cId="1571775979" sldId="325"/>
        </pc:sldMkLst>
        <pc:spChg chg="mod">
          <ac:chgData name="Hashimoto, Chie / 橋本　知依" userId="d974ff01-1f92-419a-ba7c-6fd3fb8463af" providerId="ADAL" clId="{1C5858C0-B0BF-4FA8-BDD0-AC82485F7171}" dt="2023-10-26T00:57:36.072" v="12"/>
          <ac:spMkLst>
            <pc:docMk/>
            <pc:sldMk cId="1571775979" sldId="325"/>
            <ac:spMk id="6" creationId="{635E94E0-ED05-73B1-6C26-FD93A57B3A14}"/>
          </ac:spMkLst>
        </pc:spChg>
        <pc:spChg chg="mod">
          <ac:chgData name="Hashimoto, Chie / 橋本　知依" userId="d974ff01-1f92-419a-ba7c-6fd3fb8463af" providerId="ADAL" clId="{1C5858C0-B0BF-4FA8-BDD0-AC82485F7171}" dt="2023-10-26T01:26:59.204" v="267" actId="164"/>
          <ac:spMkLst>
            <pc:docMk/>
            <pc:sldMk cId="1571775979" sldId="325"/>
            <ac:spMk id="10" creationId="{92093CB9-44E6-BFD7-DE2A-859308099B23}"/>
          </ac:spMkLst>
        </pc:spChg>
        <pc:spChg chg="mod">
          <ac:chgData name="Hashimoto, Chie / 橋本　知依" userId="d974ff01-1f92-419a-ba7c-6fd3fb8463af" providerId="ADAL" clId="{1C5858C0-B0BF-4FA8-BDD0-AC82485F7171}" dt="2023-10-26T01:26:59.204" v="267" actId="164"/>
          <ac:spMkLst>
            <pc:docMk/>
            <pc:sldMk cId="1571775979" sldId="325"/>
            <ac:spMk id="15" creationId="{FD955F00-DE09-327F-7335-5520D34009FF}"/>
          </ac:spMkLst>
        </pc:spChg>
        <pc:spChg chg="mod">
          <ac:chgData name="Hashimoto, Chie / 橋本　知依" userId="d974ff01-1f92-419a-ba7c-6fd3fb8463af" providerId="ADAL" clId="{1C5858C0-B0BF-4FA8-BDD0-AC82485F7171}" dt="2023-10-26T01:27:47.846" v="275" actId="1076"/>
          <ac:spMkLst>
            <pc:docMk/>
            <pc:sldMk cId="1571775979" sldId="325"/>
            <ac:spMk id="22" creationId="{4ACACD17-F872-0ABC-7DFE-0B3D25FEC9C7}"/>
          </ac:spMkLst>
        </pc:spChg>
        <pc:spChg chg="mod">
          <ac:chgData name="Hashimoto, Chie / 橋本　知依" userId="d974ff01-1f92-419a-ba7c-6fd3fb8463af" providerId="ADAL" clId="{1C5858C0-B0BF-4FA8-BDD0-AC82485F7171}" dt="2023-10-26T01:30:08.377" v="320" actId="1076"/>
          <ac:spMkLst>
            <pc:docMk/>
            <pc:sldMk cId="1571775979" sldId="325"/>
            <ac:spMk id="24" creationId="{DE1BC7E1-13FC-994D-649B-521ED2923808}"/>
          </ac:spMkLst>
        </pc:spChg>
        <pc:spChg chg="mod">
          <ac:chgData name="Hashimoto, Chie / 橋本　知依" userId="d974ff01-1f92-419a-ba7c-6fd3fb8463af" providerId="ADAL" clId="{1C5858C0-B0BF-4FA8-BDD0-AC82485F7171}" dt="2023-10-26T01:30:05.084" v="319" actId="1076"/>
          <ac:spMkLst>
            <pc:docMk/>
            <pc:sldMk cId="1571775979" sldId="325"/>
            <ac:spMk id="26" creationId="{CC4CBFE6-105F-AB10-8A99-C083A2683DF4}"/>
          </ac:spMkLst>
        </pc:spChg>
        <pc:spChg chg="mod">
          <ac:chgData name="Hashimoto, Chie / 橋本　知依" userId="d974ff01-1f92-419a-ba7c-6fd3fb8463af" providerId="ADAL" clId="{1C5858C0-B0BF-4FA8-BDD0-AC82485F7171}" dt="2023-10-26T01:29:12.283" v="303" actId="164"/>
          <ac:spMkLst>
            <pc:docMk/>
            <pc:sldMk cId="1571775979" sldId="325"/>
            <ac:spMk id="35" creationId="{78C9F3D4-B895-43EC-CC0E-B8EBEBC79F8C}"/>
          </ac:spMkLst>
        </pc:spChg>
        <pc:spChg chg="mod">
          <ac:chgData name="Hashimoto, Chie / 橋本　知依" userId="d974ff01-1f92-419a-ba7c-6fd3fb8463af" providerId="ADAL" clId="{1C5858C0-B0BF-4FA8-BDD0-AC82485F7171}" dt="2023-10-26T01:29:17.241" v="304" actId="164"/>
          <ac:spMkLst>
            <pc:docMk/>
            <pc:sldMk cId="1571775979" sldId="325"/>
            <ac:spMk id="36" creationId="{621EA8F8-82FF-19E7-97FC-F5B9FFB97C6B}"/>
          </ac:spMkLst>
        </pc:spChg>
        <pc:grpChg chg="add mod">
          <ac:chgData name="Hashimoto, Chie / 橋本　知依" userId="d974ff01-1f92-419a-ba7c-6fd3fb8463af" providerId="ADAL" clId="{1C5858C0-B0BF-4FA8-BDD0-AC82485F7171}" dt="2023-10-26T01:27:31.366" v="270" actId="14100"/>
          <ac:grpSpMkLst>
            <pc:docMk/>
            <pc:sldMk cId="1571775979" sldId="325"/>
            <ac:grpSpMk id="2" creationId="{51D2ABE8-DAD4-2E75-FA01-313BE0563240}"/>
          </ac:grpSpMkLst>
        </pc:grpChg>
        <pc:grpChg chg="add mod">
          <ac:chgData name="Hashimoto, Chie / 橋本　知依" userId="d974ff01-1f92-419a-ba7c-6fd3fb8463af" providerId="ADAL" clId="{1C5858C0-B0BF-4FA8-BDD0-AC82485F7171}" dt="2023-10-26T01:29:40.048" v="312" actId="1076"/>
          <ac:grpSpMkLst>
            <pc:docMk/>
            <pc:sldMk cId="1571775979" sldId="325"/>
            <ac:grpSpMk id="4" creationId="{1D626BD1-3BEA-AB00-586E-D0F797F10398}"/>
          </ac:grpSpMkLst>
        </pc:grpChg>
        <pc:grpChg chg="add mod">
          <ac:chgData name="Hashimoto, Chie / 橋本　知依" userId="d974ff01-1f92-419a-ba7c-6fd3fb8463af" providerId="ADAL" clId="{1C5858C0-B0BF-4FA8-BDD0-AC82485F7171}" dt="2023-10-26T01:29:24.163" v="308" actId="164"/>
          <ac:grpSpMkLst>
            <pc:docMk/>
            <pc:sldMk cId="1571775979" sldId="325"/>
            <ac:grpSpMk id="5" creationId="{968E4F79-B3B8-773F-5EB0-F5C52EB325F5}"/>
          </ac:grpSpMkLst>
        </pc:grpChg>
        <pc:grpChg chg="add mod">
          <ac:chgData name="Hashimoto, Chie / 橋本　知依" userId="d974ff01-1f92-419a-ba7c-6fd3fb8463af" providerId="ADAL" clId="{1C5858C0-B0BF-4FA8-BDD0-AC82485F7171}" dt="2023-10-26T01:29:48.058" v="315" actId="1076"/>
          <ac:grpSpMkLst>
            <pc:docMk/>
            <pc:sldMk cId="1571775979" sldId="325"/>
            <ac:grpSpMk id="11" creationId="{84440CD6-BF09-2803-F0AD-E781000D233E}"/>
          </ac:grpSpMkLst>
        </pc:grpChg>
        <pc:graphicFrameChg chg="mod modGraphic">
          <ac:chgData name="Hashimoto, Chie / 橋本　知依" userId="d974ff01-1f92-419a-ba7c-6fd3fb8463af" providerId="ADAL" clId="{1C5858C0-B0BF-4FA8-BDD0-AC82485F7171}" dt="2023-10-26T01:29:03.630" v="299"/>
          <ac:graphicFrameMkLst>
            <pc:docMk/>
            <pc:sldMk cId="1571775979" sldId="325"/>
            <ac:graphicFrameMk id="8" creationId="{07219AAD-97A6-3628-5ADC-E4FDDF648FDB}"/>
          </ac:graphicFrameMkLst>
        </pc:graphicFrameChg>
        <pc:picChg chg="mod">
          <ac:chgData name="Hashimoto, Chie / 橋本　知依" userId="d974ff01-1f92-419a-ba7c-6fd3fb8463af" providerId="ADAL" clId="{1C5858C0-B0BF-4FA8-BDD0-AC82485F7171}" dt="2023-10-26T01:26:59.204" v="267" actId="164"/>
          <ac:picMkLst>
            <pc:docMk/>
            <pc:sldMk cId="1571775979" sldId="325"/>
            <ac:picMk id="3" creationId="{6963EFC8-7E12-BE8C-1BBF-9807907412CB}"/>
          </ac:picMkLst>
        </pc:picChg>
        <pc:picChg chg="mod">
          <ac:chgData name="Hashimoto, Chie / 橋本　知依" userId="d974ff01-1f92-419a-ba7c-6fd3fb8463af" providerId="ADAL" clId="{1C5858C0-B0BF-4FA8-BDD0-AC82485F7171}" dt="2023-10-26T01:26:59.204" v="267" actId="164"/>
          <ac:picMkLst>
            <pc:docMk/>
            <pc:sldMk cId="1571775979" sldId="325"/>
            <ac:picMk id="7" creationId="{356EF195-03BF-4064-C3BD-7DCF192C08B3}"/>
          </ac:picMkLst>
        </pc:picChg>
        <pc:picChg chg="mod modCrop">
          <ac:chgData name="Hashimoto, Chie / 橋本　知依" userId="d974ff01-1f92-419a-ba7c-6fd3fb8463af" providerId="ADAL" clId="{1C5858C0-B0BF-4FA8-BDD0-AC82485F7171}" dt="2023-10-26T01:29:46.208" v="314" actId="732"/>
          <ac:picMkLst>
            <pc:docMk/>
            <pc:sldMk cId="1571775979" sldId="325"/>
            <ac:picMk id="28" creationId="{16912B21-260B-0278-EA5A-CF9ABB21F7C6}"/>
          </ac:picMkLst>
        </pc:picChg>
        <pc:picChg chg="mod">
          <ac:chgData name="Hashimoto, Chie / 橋本　知依" userId="d974ff01-1f92-419a-ba7c-6fd3fb8463af" providerId="ADAL" clId="{1C5858C0-B0BF-4FA8-BDD0-AC82485F7171}" dt="2023-10-26T01:29:17.241" v="304" actId="164"/>
          <ac:picMkLst>
            <pc:docMk/>
            <pc:sldMk cId="1571775979" sldId="325"/>
            <ac:picMk id="30" creationId="{578D6454-D0B6-31A5-584A-74EEB45264F1}"/>
          </ac:picMkLst>
        </pc:picChg>
        <pc:picChg chg="mod">
          <ac:chgData name="Hashimoto, Chie / 橋本　知依" userId="d974ff01-1f92-419a-ba7c-6fd3fb8463af" providerId="ADAL" clId="{1C5858C0-B0BF-4FA8-BDD0-AC82485F7171}" dt="2023-10-26T01:29:12.283" v="303" actId="164"/>
          <ac:picMkLst>
            <pc:docMk/>
            <pc:sldMk cId="1571775979" sldId="325"/>
            <ac:picMk id="32" creationId="{463FA050-1675-B8C7-9FEC-080DEC5C5F1A}"/>
          </ac:picMkLst>
        </pc:picChg>
        <pc:picChg chg="mod">
          <ac:chgData name="Hashimoto, Chie / 橋本　知依" userId="d974ff01-1f92-419a-ba7c-6fd3fb8463af" providerId="ADAL" clId="{1C5858C0-B0BF-4FA8-BDD0-AC82485F7171}" dt="2023-10-26T01:29:12.283" v="303" actId="164"/>
          <ac:picMkLst>
            <pc:docMk/>
            <pc:sldMk cId="1571775979" sldId="325"/>
            <ac:picMk id="34" creationId="{D84F0BF3-FBC1-9910-02CF-DD26F5A182EE}"/>
          </ac:picMkLst>
        </pc:picChg>
        <pc:cxnChg chg="mod">
          <ac:chgData name="Hashimoto, Chie / 橋本　知依" userId="d974ff01-1f92-419a-ba7c-6fd3fb8463af" providerId="ADAL" clId="{1C5858C0-B0BF-4FA8-BDD0-AC82485F7171}" dt="2023-10-26T01:26:59.204" v="267" actId="164"/>
          <ac:cxnSpMkLst>
            <pc:docMk/>
            <pc:sldMk cId="1571775979" sldId="325"/>
            <ac:cxnSpMk id="9" creationId="{9FA865BB-8DD6-D6E4-7D00-D0C96AD1312E}"/>
          </ac:cxnSpMkLst>
        </pc:cxnChg>
      </pc:sldChg>
      <pc:sldChg chg="addSp delSp modSp mod">
        <pc:chgData name="Hashimoto, Chie / 橋本　知依" userId="d974ff01-1f92-419a-ba7c-6fd3fb8463af" providerId="ADAL" clId="{1C5858C0-B0BF-4FA8-BDD0-AC82485F7171}" dt="2023-10-26T01:25:30.315" v="262" actId="1076"/>
        <pc:sldMkLst>
          <pc:docMk/>
          <pc:sldMk cId="3792151018" sldId="331"/>
        </pc:sldMkLst>
        <pc:spChg chg="mod">
          <ac:chgData name="Hashimoto, Chie / 橋本　知依" userId="d974ff01-1f92-419a-ba7c-6fd3fb8463af" providerId="ADAL" clId="{1C5858C0-B0BF-4FA8-BDD0-AC82485F7171}" dt="2023-10-26T00:57:34.311" v="11"/>
          <ac:spMkLst>
            <pc:docMk/>
            <pc:sldMk cId="3792151018" sldId="331"/>
            <ac:spMk id="6" creationId="{635E94E0-ED05-73B1-6C26-FD93A57B3A14}"/>
          </ac:spMkLst>
        </pc:spChg>
        <pc:spChg chg="mod topLvl">
          <ac:chgData name="Hashimoto, Chie / 橋本　知依" userId="d974ff01-1f92-419a-ba7c-6fd3fb8463af" providerId="ADAL" clId="{1C5858C0-B0BF-4FA8-BDD0-AC82485F7171}" dt="2023-10-26T01:25:08.686" v="254" actId="1076"/>
          <ac:spMkLst>
            <pc:docMk/>
            <pc:sldMk cId="3792151018" sldId="331"/>
            <ac:spMk id="10" creationId="{4660A13A-9D54-CFC2-8C83-47EAF2263CF4}"/>
          </ac:spMkLst>
        </pc:spChg>
        <pc:spChg chg="mod topLvl">
          <ac:chgData name="Hashimoto, Chie / 橋本　知依" userId="d974ff01-1f92-419a-ba7c-6fd3fb8463af" providerId="ADAL" clId="{1C5858C0-B0BF-4FA8-BDD0-AC82485F7171}" dt="2023-10-26T01:25:13.807" v="258" actId="1038"/>
          <ac:spMkLst>
            <pc:docMk/>
            <pc:sldMk cId="3792151018" sldId="331"/>
            <ac:spMk id="13" creationId="{0EF68B60-0378-686A-3900-E68A7D5089CF}"/>
          </ac:spMkLst>
        </pc:spChg>
        <pc:spChg chg="mod topLvl">
          <ac:chgData name="Hashimoto, Chie / 橋本　知依" userId="d974ff01-1f92-419a-ba7c-6fd3fb8463af" providerId="ADAL" clId="{1C5858C0-B0BF-4FA8-BDD0-AC82485F7171}" dt="2023-10-26T01:25:18.450" v="259" actId="1076"/>
          <ac:spMkLst>
            <pc:docMk/>
            <pc:sldMk cId="3792151018" sldId="331"/>
            <ac:spMk id="14" creationId="{24CEEEF8-6990-ACDB-913A-D66D0AE90B35}"/>
          </ac:spMkLst>
        </pc:spChg>
        <pc:spChg chg="mod topLvl">
          <ac:chgData name="Hashimoto, Chie / 橋本　知依" userId="d974ff01-1f92-419a-ba7c-6fd3fb8463af" providerId="ADAL" clId="{1C5858C0-B0BF-4FA8-BDD0-AC82485F7171}" dt="2023-10-26T01:25:30.315" v="262" actId="1076"/>
          <ac:spMkLst>
            <pc:docMk/>
            <pc:sldMk cId="3792151018" sldId="331"/>
            <ac:spMk id="16" creationId="{6F2AE281-86E9-F9A6-9789-EC61F745801F}"/>
          </ac:spMkLst>
        </pc:spChg>
        <pc:spChg chg="del">
          <ac:chgData name="Hashimoto, Chie / 橋本　知依" userId="d974ff01-1f92-419a-ba7c-6fd3fb8463af" providerId="ADAL" clId="{1C5858C0-B0BF-4FA8-BDD0-AC82485F7171}" dt="2023-10-26T01:23:16.478" v="225" actId="478"/>
          <ac:spMkLst>
            <pc:docMk/>
            <pc:sldMk cId="3792151018" sldId="331"/>
            <ac:spMk id="22" creationId="{AD71A72A-CE5A-DF1B-BCEA-2C6FE108A448}"/>
          </ac:spMkLst>
        </pc:spChg>
        <pc:grpChg chg="del mod">
          <ac:chgData name="Hashimoto, Chie / 橋本　知依" userId="d974ff01-1f92-419a-ba7c-6fd3fb8463af" providerId="ADAL" clId="{1C5858C0-B0BF-4FA8-BDD0-AC82485F7171}" dt="2023-10-26T01:24:45.100" v="244" actId="165"/>
          <ac:grpSpMkLst>
            <pc:docMk/>
            <pc:sldMk cId="3792151018" sldId="331"/>
            <ac:grpSpMk id="21" creationId="{D97AEE05-6BE0-839A-11E7-42FEC8AD9EE5}"/>
          </ac:grpSpMkLst>
        </pc:grpChg>
        <pc:graphicFrameChg chg="mod ord modGraphic">
          <ac:chgData name="Hashimoto, Chie / 橋本　知依" userId="d974ff01-1f92-419a-ba7c-6fd3fb8463af" providerId="ADAL" clId="{1C5858C0-B0BF-4FA8-BDD0-AC82485F7171}" dt="2023-10-26T01:24:57.404" v="251" actId="167"/>
          <ac:graphicFrameMkLst>
            <pc:docMk/>
            <pc:sldMk cId="3792151018" sldId="331"/>
            <ac:graphicFrameMk id="8" creationId="{07219AAD-97A6-3628-5ADC-E4FDDF648FDB}"/>
          </ac:graphicFrameMkLst>
        </pc:graphicFrameChg>
        <pc:picChg chg="add mod ord modCrop">
          <ac:chgData name="Hashimoto, Chie / 橋本　知依" userId="d974ff01-1f92-419a-ba7c-6fd3fb8463af" providerId="ADAL" clId="{1C5858C0-B0BF-4FA8-BDD0-AC82485F7171}" dt="2023-10-26T01:25:01.320" v="252" actId="1076"/>
          <ac:picMkLst>
            <pc:docMk/>
            <pc:sldMk cId="3792151018" sldId="331"/>
            <ac:picMk id="3" creationId="{E60D71A7-40D7-27CD-6003-FA1997BB23CF}"/>
          </ac:picMkLst>
        </pc:picChg>
        <pc:picChg chg="del mod topLvl">
          <ac:chgData name="Hashimoto, Chie / 橋本　知依" userId="d974ff01-1f92-419a-ba7c-6fd3fb8463af" providerId="ADAL" clId="{1C5858C0-B0BF-4FA8-BDD0-AC82485F7171}" dt="2023-10-26T01:24:46.946" v="245" actId="478"/>
          <ac:picMkLst>
            <pc:docMk/>
            <pc:sldMk cId="3792151018" sldId="331"/>
            <ac:picMk id="4" creationId="{4FE95252-8632-8639-8901-FA611FB8056B}"/>
          </ac:picMkLst>
        </pc:picChg>
        <pc:picChg chg="del mod topLvl">
          <ac:chgData name="Hashimoto, Chie / 橋本　知依" userId="d974ff01-1f92-419a-ba7c-6fd3fb8463af" providerId="ADAL" clId="{1C5858C0-B0BF-4FA8-BDD0-AC82485F7171}" dt="2023-10-26T01:24:48.542" v="246" actId="478"/>
          <ac:picMkLst>
            <pc:docMk/>
            <pc:sldMk cId="3792151018" sldId="331"/>
            <ac:picMk id="7" creationId="{7BF43785-B408-E7F9-E758-67E192884624}"/>
          </ac:picMkLst>
        </pc:picChg>
        <pc:picChg chg="add mod ord modCrop">
          <ac:chgData name="Hashimoto, Chie / 橋本　知依" userId="d974ff01-1f92-419a-ba7c-6fd3fb8463af" providerId="ADAL" clId="{1C5858C0-B0BF-4FA8-BDD0-AC82485F7171}" dt="2023-10-26T01:25:04.492" v="253" actId="1076"/>
          <ac:picMkLst>
            <pc:docMk/>
            <pc:sldMk cId="3792151018" sldId="331"/>
            <ac:picMk id="11" creationId="{CF4921A7-FC4F-5A9B-B606-419622F55E03}"/>
          </ac:picMkLst>
        </pc:picChg>
        <pc:picChg chg="mod topLvl">
          <ac:chgData name="Hashimoto, Chie / 橋本　知依" userId="d974ff01-1f92-419a-ba7c-6fd3fb8463af" providerId="ADAL" clId="{1C5858C0-B0BF-4FA8-BDD0-AC82485F7171}" dt="2023-10-26T01:25:20.812" v="260" actId="1076"/>
          <ac:picMkLst>
            <pc:docMk/>
            <pc:sldMk cId="3792151018" sldId="331"/>
            <ac:picMk id="19" creationId="{BADD94AB-CE76-BD15-BC0E-6DA143987259}"/>
          </ac:picMkLst>
        </pc:picChg>
        <pc:picChg chg="mod topLvl">
          <ac:chgData name="Hashimoto, Chie / 橋本　知依" userId="d974ff01-1f92-419a-ba7c-6fd3fb8463af" providerId="ADAL" clId="{1C5858C0-B0BF-4FA8-BDD0-AC82485F7171}" dt="2023-10-26T01:25:23.488" v="261" actId="1076"/>
          <ac:picMkLst>
            <pc:docMk/>
            <pc:sldMk cId="3792151018" sldId="331"/>
            <ac:picMk id="20" creationId="{41B448B2-AAD6-3358-7C9A-4BC8C83B3A36}"/>
          </ac:picMkLst>
        </pc:picChg>
        <pc:cxnChg chg="mod topLvl">
          <ac:chgData name="Hashimoto, Chie / 橋本　知依" userId="d974ff01-1f92-419a-ba7c-6fd3fb8463af" providerId="ADAL" clId="{1C5858C0-B0BF-4FA8-BDD0-AC82485F7171}" dt="2023-10-26T01:25:30.315" v="262" actId="1076"/>
          <ac:cxnSpMkLst>
            <pc:docMk/>
            <pc:sldMk cId="3792151018" sldId="331"/>
            <ac:cxnSpMk id="9" creationId="{AA8E3678-2685-A1C0-9E14-2A66C485DCC3}"/>
          </ac:cxnSpMkLst>
        </pc:cxnChg>
      </pc:sldChg>
      <pc:sldChg chg="modSp mod">
        <pc:chgData name="Hashimoto, Chie / 橋本　知依" userId="d974ff01-1f92-419a-ba7c-6fd3fb8463af" providerId="ADAL" clId="{1C5858C0-B0BF-4FA8-BDD0-AC82485F7171}" dt="2023-10-26T01:34:58.326" v="351" actId="1076"/>
        <pc:sldMkLst>
          <pc:docMk/>
          <pc:sldMk cId="894165318" sldId="335"/>
        </pc:sldMkLst>
        <pc:spChg chg="mod">
          <ac:chgData name="Hashimoto, Chie / 橋本　知依" userId="d974ff01-1f92-419a-ba7c-6fd3fb8463af" providerId="ADAL" clId="{1C5858C0-B0BF-4FA8-BDD0-AC82485F7171}" dt="2023-10-26T01:34:56.961" v="350" actId="1076"/>
          <ac:spMkLst>
            <pc:docMk/>
            <pc:sldMk cId="894165318" sldId="335"/>
            <ac:spMk id="2" creationId="{0EFD45B2-6595-6CA4-9501-A023425F10C0}"/>
          </ac:spMkLst>
        </pc:spChg>
        <pc:spChg chg="mod">
          <ac:chgData name="Hashimoto, Chie / 橋本　知依" userId="d974ff01-1f92-419a-ba7c-6fd3fb8463af" providerId="ADAL" clId="{1C5858C0-B0BF-4FA8-BDD0-AC82485F7171}" dt="2023-10-26T00:57:37.636" v="13"/>
          <ac:spMkLst>
            <pc:docMk/>
            <pc:sldMk cId="894165318" sldId="335"/>
            <ac:spMk id="6" creationId="{635E94E0-ED05-73B1-6C26-FD93A57B3A14}"/>
          </ac:spMkLst>
        </pc:spChg>
        <pc:spChg chg="mod">
          <ac:chgData name="Hashimoto, Chie / 橋本　知依" userId="d974ff01-1f92-419a-ba7c-6fd3fb8463af" providerId="ADAL" clId="{1C5858C0-B0BF-4FA8-BDD0-AC82485F7171}" dt="2023-10-26T01:34:25.535" v="346" actId="1076"/>
          <ac:spMkLst>
            <pc:docMk/>
            <pc:sldMk cId="894165318" sldId="335"/>
            <ac:spMk id="11" creationId="{AF0389FB-75B0-5C00-7A52-F8FAF7AFFA77}"/>
          </ac:spMkLst>
        </pc:spChg>
        <pc:spChg chg="mod">
          <ac:chgData name="Hashimoto, Chie / 橋本　知依" userId="d974ff01-1f92-419a-ba7c-6fd3fb8463af" providerId="ADAL" clId="{1C5858C0-B0BF-4FA8-BDD0-AC82485F7171}" dt="2023-10-26T01:33:41.563" v="340" actId="1076"/>
          <ac:spMkLst>
            <pc:docMk/>
            <pc:sldMk cId="894165318" sldId="335"/>
            <ac:spMk id="12" creationId="{1B0D048B-E4AD-D3BE-AFF6-6F75D175188B}"/>
          </ac:spMkLst>
        </pc:spChg>
        <pc:spChg chg="mod">
          <ac:chgData name="Hashimoto, Chie / 橋本　知依" userId="d974ff01-1f92-419a-ba7c-6fd3fb8463af" providerId="ADAL" clId="{1C5858C0-B0BF-4FA8-BDD0-AC82485F7171}" dt="2023-10-26T01:33:02.103" v="336" actId="1076"/>
          <ac:spMkLst>
            <pc:docMk/>
            <pc:sldMk cId="894165318" sldId="335"/>
            <ac:spMk id="16" creationId="{2910F587-8D1B-49E0-C5CE-5510A356CFD8}"/>
          </ac:spMkLst>
        </pc:spChg>
        <pc:spChg chg="mod">
          <ac:chgData name="Hashimoto, Chie / 橋本　知依" userId="d974ff01-1f92-419a-ba7c-6fd3fb8463af" providerId="ADAL" clId="{1C5858C0-B0BF-4FA8-BDD0-AC82485F7171}" dt="2023-10-26T01:32:15.182" v="331" actId="1076"/>
          <ac:spMkLst>
            <pc:docMk/>
            <pc:sldMk cId="894165318" sldId="335"/>
            <ac:spMk id="17" creationId="{A1DBA0DA-6F76-7F5A-0452-997E8D6048A0}"/>
          </ac:spMkLst>
        </pc:spChg>
        <pc:graphicFrameChg chg="mod modGraphic">
          <ac:chgData name="Hashimoto, Chie / 橋本　知依" userId="d974ff01-1f92-419a-ba7c-6fd3fb8463af" providerId="ADAL" clId="{1C5858C0-B0BF-4FA8-BDD0-AC82485F7171}" dt="2023-10-26T01:31:16.962" v="327"/>
          <ac:graphicFrameMkLst>
            <pc:docMk/>
            <pc:sldMk cId="894165318" sldId="335"/>
            <ac:graphicFrameMk id="8" creationId="{07219AAD-97A6-3628-5ADC-E4FDDF648FDB}"/>
          </ac:graphicFrameMkLst>
        </pc:graphicFrameChg>
        <pc:picChg chg="mod">
          <ac:chgData name="Hashimoto, Chie / 橋本　知依" userId="d974ff01-1f92-419a-ba7c-6fd3fb8463af" providerId="ADAL" clId="{1C5858C0-B0BF-4FA8-BDD0-AC82485F7171}" dt="2023-10-26T01:34:58.326" v="351" actId="1076"/>
          <ac:picMkLst>
            <pc:docMk/>
            <pc:sldMk cId="894165318" sldId="335"/>
            <ac:picMk id="5" creationId="{8023B937-0599-6F84-16ED-8C4F5A8D98C5}"/>
          </ac:picMkLst>
        </pc:picChg>
        <pc:picChg chg="mod">
          <ac:chgData name="Hashimoto, Chie / 橋本　知依" userId="d974ff01-1f92-419a-ba7c-6fd3fb8463af" providerId="ADAL" clId="{1C5858C0-B0BF-4FA8-BDD0-AC82485F7171}" dt="2023-10-26T01:32:17.717" v="332" actId="1076"/>
          <ac:picMkLst>
            <pc:docMk/>
            <pc:sldMk cId="894165318" sldId="335"/>
            <ac:picMk id="14" creationId="{B0D4D182-9E55-F094-0B32-419D3ADFC385}"/>
          </ac:picMkLst>
        </pc:picChg>
      </pc:sldChg>
      <pc:sldChg chg="addSp delSp modSp mod">
        <pc:chgData name="Hashimoto, Chie / 橋本　知依" userId="d974ff01-1f92-419a-ba7c-6fd3fb8463af" providerId="ADAL" clId="{1C5858C0-B0BF-4FA8-BDD0-AC82485F7171}" dt="2023-10-26T01:43:49.031" v="471" actId="1076"/>
        <pc:sldMkLst>
          <pc:docMk/>
          <pc:sldMk cId="387756159" sldId="336"/>
        </pc:sldMkLst>
        <pc:spChg chg="mod topLvl">
          <ac:chgData name="Hashimoto, Chie / 橋本　知依" userId="d974ff01-1f92-419a-ba7c-6fd3fb8463af" providerId="ADAL" clId="{1C5858C0-B0BF-4FA8-BDD0-AC82485F7171}" dt="2023-10-26T01:43:47.192" v="470" actId="1076"/>
          <ac:spMkLst>
            <pc:docMk/>
            <pc:sldMk cId="387756159" sldId="336"/>
            <ac:spMk id="5" creationId="{8AD09220-A8D2-7082-2036-7DCF31567CA2}"/>
          </ac:spMkLst>
        </pc:spChg>
        <pc:spChg chg="mod">
          <ac:chgData name="Hashimoto, Chie / 橋本　知依" userId="d974ff01-1f92-419a-ba7c-6fd3fb8463af" providerId="ADAL" clId="{1C5858C0-B0BF-4FA8-BDD0-AC82485F7171}" dt="2023-10-26T00:57:39.273" v="14"/>
          <ac:spMkLst>
            <pc:docMk/>
            <pc:sldMk cId="387756159" sldId="336"/>
            <ac:spMk id="6" creationId="{635E94E0-ED05-73B1-6C26-FD93A57B3A14}"/>
          </ac:spMkLst>
        </pc:spChg>
        <pc:spChg chg="add mod">
          <ac:chgData name="Hashimoto, Chie / 橋本　知依" userId="d974ff01-1f92-419a-ba7c-6fd3fb8463af" providerId="ADAL" clId="{1C5858C0-B0BF-4FA8-BDD0-AC82485F7171}" dt="2023-10-26T01:42:40.749" v="421" actId="14100"/>
          <ac:spMkLst>
            <pc:docMk/>
            <pc:sldMk cId="387756159" sldId="336"/>
            <ac:spMk id="16" creationId="{498658FE-8583-0421-5F0B-B1CEB1DD6931}"/>
          </ac:spMkLst>
        </pc:spChg>
        <pc:spChg chg="add mod">
          <ac:chgData name="Hashimoto, Chie / 橋本　知依" userId="d974ff01-1f92-419a-ba7c-6fd3fb8463af" providerId="ADAL" clId="{1C5858C0-B0BF-4FA8-BDD0-AC82485F7171}" dt="2023-10-26T01:42:49.486" v="425" actId="14100"/>
          <ac:spMkLst>
            <pc:docMk/>
            <pc:sldMk cId="387756159" sldId="336"/>
            <ac:spMk id="17" creationId="{6D121DE7-123A-61A3-CBE0-976439A50AE1}"/>
          </ac:spMkLst>
        </pc:spChg>
        <pc:spChg chg="add mod">
          <ac:chgData name="Hashimoto, Chie / 橋本　知依" userId="d974ff01-1f92-419a-ba7c-6fd3fb8463af" providerId="ADAL" clId="{1C5858C0-B0BF-4FA8-BDD0-AC82485F7171}" dt="2023-10-26T01:43:12.545" v="450" actId="20577"/>
          <ac:spMkLst>
            <pc:docMk/>
            <pc:sldMk cId="387756159" sldId="336"/>
            <ac:spMk id="18" creationId="{67FEB084-E344-9140-4510-0BBA494656D2}"/>
          </ac:spMkLst>
        </pc:spChg>
        <pc:spChg chg="add mod">
          <ac:chgData name="Hashimoto, Chie / 橋本　知依" userId="d974ff01-1f92-419a-ba7c-6fd3fb8463af" providerId="ADAL" clId="{1C5858C0-B0BF-4FA8-BDD0-AC82485F7171}" dt="2023-10-26T01:43:22.750" v="463" actId="1076"/>
          <ac:spMkLst>
            <pc:docMk/>
            <pc:sldMk cId="387756159" sldId="336"/>
            <ac:spMk id="19" creationId="{7ABE8FF5-9BBA-1E92-ABF1-F1A723A8523C}"/>
          </ac:spMkLst>
        </pc:spChg>
        <pc:grpChg chg="add mod">
          <ac:chgData name="Hashimoto, Chie / 橋本　知依" userId="d974ff01-1f92-419a-ba7c-6fd3fb8463af" providerId="ADAL" clId="{1C5858C0-B0BF-4FA8-BDD0-AC82485F7171}" dt="2023-10-26T01:42:11.745" v="408" actId="1076"/>
          <ac:grpSpMkLst>
            <pc:docMk/>
            <pc:sldMk cId="387756159" sldId="336"/>
            <ac:grpSpMk id="9" creationId="{BEFF68DA-C2BD-4F58-CF1E-EB2FDBED2D97}"/>
          </ac:grpSpMkLst>
        </pc:grpChg>
        <pc:grpChg chg="del mod">
          <ac:chgData name="Hashimoto, Chie / 橋本　知依" userId="d974ff01-1f92-419a-ba7c-6fd3fb8463af" providerId="ADAL" clId="{1C5858C0-B0BF-4FA8-BDD0-AC82485F7171}" dt="2023-10-26T01:39:41.690" v="383" actId="165"/>
          <ac:grpSpMkLst>
            <pc:docMk/>
            <pc:sldMk cId="387756159" sldId="336"/>
            <ac:grpSpMk id="14" creationId="{DA085CA0-6BAC-66E4-1C86-74D44E378D03}"/>
          </ac:grpSpMkLst>
        </pc:grpChg>
        <pc:grpChg chg="add mod">
          <ac:chgData name="Hashimoto, Chie / 橋本　知依" userId="d974ff01-1f92-419a-ba7c-6fd3fb8463af" providerId="ADAL" clId="{1C5858C0-B0BF-4FA8-BDD0-AC82485F7171}" dt="2023-10-26T01:42:25.020" v="415" actId="1076"/>
          <ac:grpSpMkLst>
            <pc:docMk/>
            <pc:sldMk cId="387756159" sldId="336"/>
            <ac:grpSpMk id="15" creationId="{EE05F334-D9E3-45C3-9761-4562F20D22C1}"/>
          </ac:grpSpMkLst>
        </pc:grpChg>
        <pc:graphicFrameChg chg="mod modGraphic">
          <ac:chgData name="Hashimoto, Chie / 橋本　知依" userId="d974ff01-1f92-419a-ba7c-6fd3fb8463af" providerId="ADAL" clId="{1C5858C0-B0BF-4FA8-BDD0-AC82485F7171}" dt="2023-10-26T01:42:54.340" v="427" actId="14734"/>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1C5858C0-B0BF-4FA8-BDD0-AC82485F7171}" dt="2023-10-26T01:40:00.132" v="391" actId="164"/>
          <ac:picMkLst>
            <pc:docMk/>
            <pc:sldMk cId="387756159" sldId="336"/>
            <ac:picMk id="3" creationId="{87BD3254-7D47-0B71-2FAD-48C6ABBDC334}"/>
          </ac:picMkLst>
        </pc:picChg>
        <pc:picChg chg="del mod topLvl">
          <ac:chgData name="Hashimoto, Chie / 橋本　知依" userId="d974ff01-1f92-419a-ba7c-6fd3fb8463af" providerId="ADAL" clId="{1C5858C0-B0BF-4FA8-BDD0-AC82485F7171}" dt="2023-10-26T01:42:51.276" v="426" actId="478"/>
          <ac:picMkLst>
            <pc:docMk/>
            <pc:sldMk cId="387756159" sldId="336"/>
            <ac:picMk id="4" creationId="{70AD4824-71DF-178D-B827-5C666C82DF1E}"/>
          </ac:picMkLst>
        </pc:picChg>
        <pc:picChg chg="add mod modCrop">
          <ac:chgData name="Hashimoto, Chie / 橋本　知依" userId="d974ff01-1f92-419a-ba7c-6fd3fb8463af" providerId="ADAL" clId="{1C5858C0-B0BF-4FA8-BDD0-AC82485F7171}" dt="2023-10-26T01:40:00.132" v="391" actId="164"/>
          <ac:picMkLst>
            <pc:docMk/>
            <pc:sldMk cId="387756159" sldId="336"/>
            <ac:picMk id="7" creationId="{CF798D32-58B3-0454-B0C0-3A6DD58A6CA0}"/>
          </ac:picMkLst>
        </pc:picChg>
        <pc:picChg chg="add mod modCrop">
          <ac:chgData name="Hashimoto, Chie / 橋本　知依" userId="d974ff01-1f92-419a-ba7c-6fd3fb8463af" providerId="ADAL" clId="{1C5858C0-B0BF-4FA8-BDD0-AC82485F7171}" dt="2023-10-26T01:42:02.462" v="404" actId="164"/>
          <ac:picMkLst>
            <pc:docMk/>
            <pc:sldMk cId="387756159" sldId="336"/>
            <ac:picMk id="11" creationId="{68C70EF6-C403-436A-5910-718821A0E67E}"/>
          </ac:picMkLst>
        </pc:picChg>
        <pc:picChg chg="add mod modCrop">
          <ac:chgData name="Hashimoto, Chie / 橋本　知依" userId="d974ff01-1f92-419a-ba7c-6fd3fb8463af" providerId="ADAL" clId="{1C5858C0-B0BF-4FA8-BDD0-AC82485F7171}" dt="2023-10-26T01:42:02.462" v="404" actId="164"/>
          <ac:picMkLst>
            <pc:docMk/>
            <pc:sldMk cId="387756159" sldId="336"/>
            <ac:picMk id="13" creationId="{E95E6EDC-BF77-8DB6-3C7C-F3EDDF62BB4D}"/>
          </ac:picMkLst>
        </pc:picChg>
        <pc:cxnChg chg="mod topLvl">
          <ac:chgData name="Hashimoto, Chie / 橋本　知依" userId="d974ff01-1f92-419a-ba7c-6fd3fb8463af" providerId="ADAL" clId="{1C5858C0-B0BF-4FA8-BDD0-AC82485F7171}" dt="2023-10-26T01:43:49.031" v="471" actId="1076"/>
          <ac:cxnSpMkLst>
            <pc:docMk/>
            <pc:sldMk cId="387756159" sldId="336"/>
            <ac:cxnSpMk id="12" creationId="{1AB0F994-4456-7B58-D3C2-9DEF58E44176}"/>
          </ac:cxnSpMkLst>
        </pc:cxnChg>
        <pc:cxnChg chg="add mod">
          <ac:chgData name="Hashimoto, Chie / 橋本　知依" userId="d974ff01-1f92-419a-ba7c-6fd3fb8463af" providerId="ADAL" clId="{1C5858C0-B0BF-4FA8-BDD0-AC82485F7171}" dt="2023-10-26T01:43:42.551" v="469" actId="14100"/>
          <ac:cxnSpMkLst>
            <pc:docMk/>
            <pc:sldMk cId="387756159" sldId="336"/>
            <ac:cxnSpMk id="21" creationId="{837BBBAA-6F4B-84FC-B939-89F72E6630F1}"/>
          </ac:cxnSpMkLst>
        </pc:cxnChg>
      </pc:sldChg>
    </pc:docChg>
  </pc:docChgLst>
  <pc:docChgLst>
    <pc:chgData name="Hashimoto, Chie / 橋本　知依" userId="d974ff01-1f92-419a-ba7c-6fd3fb8463af" providerId="ADAL" clId="{4224465C-F775-4C2E-883D-D0BAD81428DA}"/>
    <pc:docChg chg="undo custSel addSld delSld modSld">
      <pc:chgData name="Hashimoto, Chie / 橋本　知依" userId="d974ff01-1f92-419a-ba7c-6fd3fb8463af" providerId="ADAL" clId="{4224465C-F775-4C2E-883D-D0BAD81428DA}" dt="2023-12-19T05:55:31.140" v="38" actId="207"/>
      <pc:docMkLst>
        <pc:docMk/>
      </pc:docMkLst>
      <pc:sldChg chg="modSp mod">
        <pc:chgData name="Hashimoto, Chie / 橋本　知依" userId="d974ff01-1f92-419a-ba7c-6fd3fb8463af" providerId="ADAL" clId="{4224465C-F775-4C2E-883D-D0BAD81428DA}" dt="2023-12-18T06:59:04.623" v="4" actId="20577"/>
        <pc:sldMkLst>
          <pc:docMk/>
          <pc:sldMk cId="3840699567" sldId="303"/>
        </pc:sldMkLst>
        <pc:spChg chg="mod">
          <ac:chgData name="Hashimoto, Chie / 橋本　知依" userId="d974ff01-1f92-419a-ba7c-6fd3fb8463af" providerId="ADAL" clId="{4224465C-F775-4C2E-883D-D0BAD81428DA}" dt="2023-12-18T06:59:04.623" v="4" actId="20577"/>
          <ac:spMkLst>
            <pc:docMk/>
            <pc:sldMk cId="3840699567" sldId="303"/>
            <ac:spMk id="3" creationId="{530A82E1-8E0D-434A-9DF4-7C2ABD1A07A1}"/>
          </ac:spMkLst>
        </pc:spChg>
      </pc:sldChg>
      <pc:sldChg chg="addSp delSp modSp mod">
        <pc:chgData name="Hashimoto, Chie / 橋本　知依" userId="d974ff01-1f92-419a-ba7c-6fd3fb8463af" providerId="ADAL" clId="{4224465C-F775-4C2E-883D-D0BAD81428DA}" dt="2023-12-18T06:59:29.360" v="22" actId="1076"/>
        <pc:sldMkLst>
          <pc:docMk/>
          <pc:sldMk cId="509033882" sldId="305"/>
        </pc:sldMkLst>
        <pc:spChg chg="mod">
          <ac:chgData name="Hashimoto, Chie / 橋本　知依" userId="d974ff01-1f92-419a-ba7c-6fd3fb8463af" providerId="ADAL" clId="{4224465C-F775-4C2E-883D-D0BAD81428DA}" dt="2023-12-18T06:59:09.172" v="7" actId="20577"/>
          <ac:spMkLst>
            <pc:docMk/>
            <pc:sldMk cId="509033882" sldId="305"/>
            <ac:spMk id="6" creationId="{531B4B9D-12EA-4BC5-4859-8E23CDDB1A22}"/>
          </ac:spMkLst>
        </pc:spChg>
        <pc:spChg chg="del">
          <ac:chgData name="Hashimoto, Chie / 橋本　知依" userId="d974ff01-1f92-419a-ba7c-6fd3fb8463af" providerId="ADAL" clId="{4224465C-F775-4C2E-883D-D0BAD81428DA}" dt="2023-12-18T06:59:15.908" v="11" actId="478"/>
          <ac:spMkLst>
            <pc:docMk/>
            <pc:sldMk cId="509033882" sldId="305"/>
            <ac:spMk id="11" creationId="{3ADDD8EC-C1B4-E70C-908C-6BE67E43E783}"/>
          </ac:spMkLst>
        </pc:spChg>
        <pc:spChg chg="del">
          <ac:chgData name="Hashimoto, Chie / 橋本　知依" userId="d974ff01-1f92-419a-ba7c-6fd3fb8463af" providerId="ADAL" clId="{4224465C-F775-4C2E-883D-D0BAD81428DA}" dt="2023-12-18T06:59:22.489" v="17" actId="478"/>
          <ac:spMkLst>
            <pc:docMk/>
            <pc:sldMk cId="509033882" sldId="305"/>
            <ac:spMk id="12" creationId="{188BBF18-AA01-3C7A-3DB4-76531096EC4E}"/>
          </ac:spMkLst>
        </pc:spChg>
        <pc:spChg chg="del">
          <ac:chgData name="Hashimoto, Chie / 橋本　知依" userId="d974ff01-1f92-419a-ba7c-6fd3fb8463af" providerId="ADAL" clId="{4224465C-F775-4C2E-883D-D0BAD81428DA}" dt="2023-12-18T06:59:21.441" v="16" actId="478"/>
          <ac:spMkLst>
            <pc:docMk/>
            <pc:sldMk cId="509033882" sldId="305"/>
            <ac:spMk id="13" creationId="{85B49F9C-8B12-C528-3F70-F168F796E997}"/>
          </ac:spMkLst>
        </pc:spChg>
        <pc:spChg chg="mod">
          <ac:chgData name="Hashimoto, Chie / 橋本　知依" userId="d974ff01-1f92-419a-ba7c-6fd3fb8463af" providerId="ADAL" clId="{4224465C-F775-4C2E-883D-D0BAD81428DA}" dt="2023-12-18T06:59:29.360" v="22" actId="1076"/>
          <ac:spMkLst>
            <pc:docMk/>
            <pc:sldMk cId="509033882" sldId="305"/>
            <ac:spMk id="14" creationId="{BB90BE3B-5A36-673B-F9BC-09C4B084F7BF}"/>
          </ac:spMkLst>
        </pc:spChg>
        <pc:spChg chg="del">
          <ac:chgData name="Hashimoto, Chie / 橋本　知依" userId="d974ff01-1f92-419a-ba7c-6fd3fb8463af" providerId="ADAL" clId="{4224465C-F775-4C2E-883D-D0BAD81428DA}" dt="2023-12-18T06:59:20.085" v="15" actId="478"/>
          <ac:spMkLst>
            <pc:docMk/>
            <pc:sldMk cId="509033882" sldId="305"/>
            <ac:spMk id="15" creationId="{E2A4D75F-03AE-7B6F-61FB-02B3A101EF21}"/>
          </ac:spMkLst>
        </pc:spChg>
        <pc:spChg chg="del">
          <ac:chgData name="Hashimoto, Chie / 橋本　知依" userId="d974ff01-1f92-419a-ba7c-6fd3fb8463af" providerId="ADAL" clId="{4224465C-F775-4C2E-883D-D0BAD81428DA}" dt="2023-12-18T06:59:17.241" v="12" actId="478"/>
          <ac:spMkLst>
            <pc:docMk/>
            <pc:sldMk cId="509033882" sldId="305"/>
            <ac:spMk id="17" creationId="{8DE1E380-AD9F-3A6C-1DBC-74A5F99AB546}"/>
          </ac:spMkLst>
        </pc:spChg>
        <pc:grpChg chg="add del mod">
          <ac:chgData name="Hashimoto, Chie / 橋本　知依" userId="d974ff01-1f92-419a-ba7c-6fd3fb8463af" providerId="ADAL" clId="{4224465C-F775-4C2E-883D-D0BAD81428DA}" dt="2023-12-18T06:59:27.748" v="21" actId="1076"/>
          <ac:grpSpMkLst>
            <pc:docMk/>
            <pc:sldMk cId="509033882" sldId="305"/>
            <ac:grpSpMk id="42" creationId="{6CF64B5C-7EB6-170D-432D-FE94358CB960}"/>
          </ac:grpSpMkLst>
        </pc:grpChg>
        <pc:graphicFrameChg chg="modGraphic">
          <ac:chgData name="Hashimoto, Chie / 橋本　知依" userId="d974ff01-1f92-419a-ba7c-6fd3fb8463af" providerId="ADAL" clId="{4224465C-F775-4C2E-883D-D0BAD81428DA}" dt="2023-12-18T06:59:13.494" v="10" actId="20577"/>
          <ac:graphicFrameMkLst>
            <pc:docMk/>
            <pc:sldMk cId="509033882" sldId="305"/>
            <ac:graphicFrameMk id="28" creationId="{99FA9CBE-D388-811D-E0C2-694E6E6CE91B}"/>
          </ac:graphicFrameMkLst>
        </pc:graphicFrameChg>
        <pc:cxnChg chg="mod">
          <ac:chgData name="Hashimoto, Chie / 橋本　知依" userId="d974ff01-1f92-419a-ba7c-6fd3fb8463af" providerId="ADAL" clId="{4224465C-F775-4C2E-883D-D0BAD81428DA}" dt="2023-12-18T06:59:18.830" v="14" actId="478"/>
          <ac:cxnSpMkLst>
            <pc:docMk/>
            <pc:sldMk cId="509033882" sldId="305"/>
            <ac:cxnSpMk id="9" creationId="{3DFADB44-0D2F-E784-47C3-D068A698C697}"/>
          </ac:cxnSpMkLst>
        </pc:cxnChg>
        <pc:cxnChg chg="del mod">
          <ac:chgData name="Hashimoto, Chie / 橋本　知依" userId="d974ff01-1f92-419a-ba7c-6fd3fb8463af" providerId="ADAL" clId="{4224465C-F775-4C2E-883D-D0BAD81428DA}" dt="2023-12-18T06:59:23.543" v="18" actId="478"/>
          <ac:cxnSpMkLst>
            <pc:docMk/>
            <pc:sldMk cId="509033882" sldId="305"/>
            <ac:cxnSpMk id="16" creationId="{2FAFEA4D-C2A9-F101-0851-52C92E671BAA}"/>
          </ac:cxnSpMkLst>
        </pc:cxnChg>
      </pc:sldChg>
      <pc:sldChg chg="modSp mod">
        <pc:chgData name="Hashimoto, Chie / 橋本　知依" userId="d974ff01-1f92-419a-ba7c-6fd3fb8463af" providerId="ADAL" clId="{4224465C-F775-4C2E-883D-D0BAD81428DA}" dt="2023-12-18T06:59:47.446" v="31" actId="20577"/>
        <pc:sldMkLst>
          <pc:docMk/>
          <pc:sldMk cId="546968355" sldId="339"/>
        </pc:sldMkLst>
        <pc:graphicFrameChg chg="modGraphic">
          <ac:chgData name="Hashimoto, Chie / 橋本　知依" userId="d974ff01-1f92-419a-ba7c-6fd3fb8463af" providerId="ADAL" clId="{4224465C-F775-4C2E-883D-D0BAD81428DA}" dt="2023-12-18T06:59:47.446" v="31" actId="20577"/>
          <ac:graphicFrameMkLst>
            <pc:docMk/>
            <pc:sldMk cId="546968355" sldId="339"/>
            <ac:graphicFrameMk id="8" creationId="{07219AAD-97A6-3628-5ADC-E4FDDF648FDB}"/>
          </ac:graphicFrameMkLst>
        </pc:graphicFrameChg>
      </pc:sldChg>
      <pc:sldChg chg="del">
        <pc:chgData name="Hashimoto, Chie / 橋本　知依" userId="d974ff01-1f92-419a-ba7c-6fd3fb8463af" providerId="ADAL" clId="{4224465C-F775-4C2E-883D-D0BAD81428DA}" dt="2023-12-18T06:59:40.327" v="23" actId="47"/>
        <pc:sldMkLst>
          <pc:docMk/>
          <pc:sldMk cId="2808810551" sldId="340"/>
        </pc:sldMkLst>
      </pc:sldChg>
      <pc:sldChg chg="delSp modSp add mod">
        <pc:chgData name="Hashimoto, Chie / 橋本　知依" userId="d974ff01-1f92-419a-ba7c-6fd3fb8463af" providerId="ADAL" clId="{4224465C-F775-4C2E-883D-D0BAD81428DA}" dt="2023-12-19T05:55:31.140" v="38" actId="207"/>
        <pc:sldMkLst>
          <pc:docMk/>
          <pc:sldMk cId="2875237215" sldId="340"/>
        </pc:sldMkLst>
        <pc:spChg chg="del">
          <ac:chgData name="Hashimoto, Chie / 橋本　知依" userId="d974ff01-1f92-419a-ba7c-6fd3fb8463af" providerId="ADAL" clId="{4224465C-F775-4C2E-883D-D0BAD81428DA}" dt="2023-12-19T05:53:55.567" v="33" actId="478"/>
          <ac:spMkLst>
            <pc:docMk/>
            <pc:sldMk cId="2875237215" sldId="340"/>
            <ac:spMk id="2" creationId="{79835C0F-A6A9-C8CE-FAA1-B4E98125CF23}"/>
          </ac:spMkLst>
        </pc:spChg>
        <pc:spChg chg="mod">
          <ac:chgData name="Hashimoto, Chie / 橋本　知依" userId="d974ff01-1f92-419a-ba7c-6fd3fb8463af" providerId="ADAL" clId="{4224465C-F775-4C2E-883D-D0BAD81428DA}" dt="2023-12-19T05:55:00.312" v="35" actId="13926"/>
          <ac:spMkLst>
            <pc:docMk/>
            <pc:sldMk cId="2875237215" sldId="340"/>
            <ac:spMk id="7" creationId="{BA736436-5633-2A32-1577-A1CFEFBE9E3C}"/>
          </ac:spMkLst>
        </pc:spChg>
        <pc:spChg chg="mod">
          <ac:chgData name="Hashimoto, Chie / 橋本　知依" userId="d974ff01-1f92-419a-ba7c-6fd3fb8463af" providerId="ADAL" clId="{4224465C-F775-4C2E-883D-D0BAD81428DA}" dt="2023-12-19T05:55:31.140" v="38" actId="207"/>
          <ac:spMkLst>
            <pc:docMk/>
            <pc:sldMk cId="2875237215" sldId="340"/>
            <ac:spMk id="8" creationId="{4D8BC9A6-057F-9D12-6ABE-134908070534}"/>
          </ac:spMkLst>
        </pc:spChg>
      </pc:sldChg>
      <pc:sldChg chg="modSp mod">
        <pc:chgData name="Hashimoto, Chie / 橋本　知依" userId="d974ff01-1f92-419a-ba7c-6fd3fb8463af" providerId="ADAL" clId="{4224465C-F775-4C2E-883D-D0BAD81428DA}" dt="2023-12-18T06:59:43.723" v="27" actId="20577"/>
        <pc:sldMkLst>
          <pc:docMk/>
          <pc:sldMk cId="736235912" sldId="342"/>
        </pc:sldMkLst>
        <pc:graphicFrameChg chg="modGraphic">
          <ac:chgData name="Hashimoto, Chie / 橋本　知依" userId="d974ff01-1f92-419a-ba7c-6fd3fb8463af" providerId="ADAL" clId="{4224465C-F775-4C2E-883D-D0BAD81428DA}" dt="2023-12-18T06:59:43.723" v="27" actId="20577"/>
          <ac:graphicFrameMkLst>
            <pc:docMk/>
            <pc:sldMk cId="736235912" sldId="342"/>
            <ac:graphicFrameMk id="8" creationId="{07219AAD-97A6-3628-5ADC-E4FDDF648FDB}"/>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2024.9.3 (Schedule) About the Release Version</a:t>
            </a:r>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We are pleased to announce the release of updates to "Smart Construction Design3D" with the following schedule and content.</a:t>
            </a:r>
          </a:p>
          <a:p>
            <a:pPr marL="285750" indent="-285750">
              <a:buFont typeface="Arial" panose="020B0604020202020204" pitchFamily="34" charset="0"/>
              <a:buChar char="•"/>
            </a:pPr>
            <a:r>
              <a:rPr lang="en-US" altLang="ja-JP" dirty="0"/>
              <a:t>Due to system maintenance, the relevant services will not be available during the following dates. </a:t>
            </a:r>
          </a:p>
          <a:p>
            <a:r>
              <a:rPr lang="en-US" altLang="ja-JP" dirty="0"/>
              <a:t>(*The release schedule, time, and contents are subject to change depending on the situation. Please understand this in advance.)</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397495" y="2232135"/>
            <a:ext cx="9317027" cy="369332"/>
          </a:xfrm>
          <a:prstGeom prst="rect">
            <a:avLst/>
          </a:prstGeom>
          <a:noFill/>
        </p:spPr>
        <p:txBody>
          <a:bodyPr wrap="square" lIns="91440" tIns="45720" rIns="91440" bIns="45720" rtlCol="0" anchor="t">
            <a:spAutoFit/>
          </a:bodyPr>
          <a:lstStyle/>
          <a:p>
            <a:r>
              <a:rPr lang="en-US" altLang="ja-JP" u="sng" dirty="0">
                <a:latin typeface="+mn-ea"/>
              </a:rPr>
              <a:t>Schedule</a:t>
            </a:r>
            <a:r>
              <a:rPr lang="ja-JP" altLang="en-US" u="sng" dirty="0">
                <a:latin typeface="+mn-ea"/>
              </a:rPr>
              <a:t>：</a:t>
            </a:r>
            <a:r>
              <a:rPr lang="en-US" altLang="ja-JP" u="sng" dirty="0">
                <a:latin typeface="+mn-ea"/>
              </a:rPr>
              <a:t> Tuesday, September 3(Japan time) </a:t>
            </a:r>
            <a:r>
              <a:rPr lang="ja-JP" altLang="en-US" u="sng" dirty="0">
                <a:latin typeface="+mn-ea"/>
              </a:rPr>
              <a:t>　</a:t>
            </a:r>
            <a:r>
              <a:rPr lang="en-US" altLang="ja-JP" u="sng" dirty="0">
                <a:latin typeface="+mn-ea"/>
              </a:rPr>
              <a:t>7:00 p.m. - 9:00 p.m.</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4" name="表 5">
            <a:extLst>
              <a:ext uri="{FF2B5EF4-FFF2-40B4-BE49-F238E27FC236}">
                <a16:creationId xmlns:a16="http://schemas.microsoft.com/office/drawing/2014/main" id="{4811F8C4-D005-AFA3-8A21-5AA2321C5800}"/>
              </a:ext>
            </a:extLst>
          </p:cNvPr>
          <p:cNvGraphicFramePr>
            <a:graphicFrameLocks noGrp="1"/>
          </p:cNvGraphicFramePr>
          <p:nvPr>
            <p:extLst>
              <p:ext uri="{D42A27DB-BD31-4B8C-83A1-F6EECF244321}">
                <p14:modId xmlns:p14="http://schemas.microsoft.com/office/powerpoint/2010/main" val="931788349"/>
              </p:ext>
            </p:extLst>
          </p:nvPr>
        </p:nvGraphicFramePr>
        <p:xfrm>
          <a:off x="126946" y="2601467"/>
          <a:ext cx="11923057" cy="2087880"/>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98085">
                <a:tc>
                  <a:txBody>
                    <a:bodyPr/>
                    <a:lstStyle/>
                    <a:p>
                      <a:pPr algn="ctr"/>
                      <a:r>
                        <a:rPr kumimoji="1" lang="en-US" altLang="ja-JP" sz="1400" b="0" dirty="0">
                          <a:solidFill>
                            <a:schemeClr val="bg1"/>
                          </a:solidFill>
                          <a:latin typeface="+mn-ea"/>
                          <a:ea typeface="+mn-ea"/>
                        </a:rPr>
                        <a:t>NO.</a:t>
                      </a:r>
                      <a:endParaRPr kumimoji="1" lang="ja-JP" altLang="en-US" sz="1400" b="0"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rgbClr val="FFFFFF"/>
                          </a:solidFill>
                          <a:latin typeface="+mn-ea"/>
                          <a:ea typeface="+mn-ea"/>
                        </a:rPr>
                        <a:t>Details</a:t>
                      </a:r>
                      <a:endParaRPr kumimoji="1" lang="ja-JP" altLang="en-US" sz="1400" b="1" dirty="0">
                        <a:solidFill>
                          <a:srgbClr val="FFFFFF"/>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460797">
                <a:tc>
                  <a:txBody>
                    <a:bodyPr/>
                    <a:lstStyle/>
                    <a:p>
                      <a:pPr algn="ctr"/>
                      <a:r>
                        <a:rPr kumimoji="1" lang="en-US" altLang="ja-JP" sz="1400" dirty="0">
                          <a:solidFill>
                            <a:schemeClr val="tx1"/>
                          </a:solidFill>
                          <a:latin typeface="+mn-lt"/>
                          <a:ea typeface="Meiryo UI" panose="020B0604030504040204" pitchFamily="50" charset="-128"/>
                        </a:rPr>
                        <a:t>1</a:t>
                      </a:r>
                      <a:endParaRPr kumimoji="1" lang="ja-JP" altLang="en-US" sz="14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View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(Functional Improvement)</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Save the display state of point cloud data and design data.</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lt"/>
                          <a:ea typeface="+mn-ea"/>
                        </a:rPr>
                        <a:t>If a project is closed with point cloud data and design data displayed in the 3D View, the next time the same project is opened, the displayed point cloud data and design data will be automatically displayed in the 3D View.</a:t>
                      </a:r>
                    </a:p>
                  </a:txBody>
                  <a:tcPr anchor="ctr">
                    <a:solidFill>
                      <a:schemeClr val="bg1"/>
                    </a:solidFill>
                  </a:tcPr>
                </a:tc>
                <a:extLst>
                  <a:ext uri="{0D108BD9-81ED-4DB2-BD59-A6C34878D82A}">
                    <a16:rowId xmlns:a16="http://schemas.microsoft.com/office/drawing/2014/main" val="2176605211"/>
                  </a:ext>
                </a:extLst>
              </a:tr>
              <a:tr h="460797">
                <a:tc>
                  <a:txBody>
                    <a:bodyPr/>
                    <a:lstStyle/>
                    <a:p>
                      <a:pPr algn="ctr"/>
                      <a:r>
                        <a:rPr kumimoji="1" lang="en-US" altLang="ja-JP" sz="1400" dirty="0">
                          <a:solidFill>
                            <a:schemeClr val="tx1"/>
                          </a:solidFill>
                          <a:latin typeface="+mn-lt"/>
                          <a:ea typeface="Meiryo UI" panose="020B0604030504040204" pitchFamily="50" charset="-128"/>
                        </a:rPr>
                        <a:t>2</a:t>
                      </a:r>
                      <a:endParaRPr kumimoji="1" lang="ja-JP" altLang="en-US" sz="14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err="1">
                          <a:ln>
                            <a:noFill/>
                          </a:ln>
                          <a:solidFill>
                            <a:prstClr val="black"/>
                          </a:solidFill>
                          <a:effectLst/>
                          <a:uLnTx/>
                          <a:uFillTx/>
                          <a:latin typeface="游ゴシック" panose="020B0400000000000000" pitchFamily="34" charset="-128"/>
                          <a:ea typeface="游ゴシック" panose="020B0400000000000000" pitchFamily="34" charset="-128"/>
                          <a:cs typeface="+mn-cs"/>
                        </a:rPr>
                        <a:t>Lineworks</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data(Bug Repair)</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Fixed a bug in displaying/hiding line works data.</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A problem has been corrected where, after displaying line works data and then displaying a cross section, if the linear data was hidden or the cross section was hidden, it could not be displayed again.</a:t>
                      </a:r>
                    </a:p>
                  </a:txBody>
                  <a:tcPr anchor="ctr">
                    <a:solidFill>
                      <a:schemeClr val="bg1"/>
                    </a:solidFill>
                  </a:tcPr>
                </a:tc>
                <a:extLst>
                  <a:ext uri="{0D108BD9-81ED-4DB2-BD59-A6C34878D82A}">
                    <a16:rowId xmlns:a16="http://schemas.microsoft.com/office/drawing/2014/main" val="1966116597"/>
                  </a:ext>
                </a:extLst>
              </a:tr>
              <a:tr h="460797">
                <a:tc>
                  <a:txBody>
                    <a:bodyPr/>
                    <a:lstStyle/>
                    <a:p>
                      <a:pPr algn="ctr"/>
                      <a:r>
                        <a:rPr kumimoji="1" lang="en-US" altLang="ja-JP" sz="1400" dirty="0">
                          <a:solidFill>
                            <a:schemeClr val="tx1"/>
                          </a:solidFill>
                          <a:latin typeface="+mn-lt"/>
                          <a:ea typeface="Meiryo UI" panose="020B0604030504040204" pitchFamily="50" charset="-128"/>
                        </a:rPr>
                        <a:t>3</a:t>
                      </a:r>
                      <a:endParaRPr kumimoji="1" lang="ja-JP" altLang="en-US" sz="14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err="1">
                          <a:ln>
                            <a:noFill/>
                          </a:ln>
                          <a:solidFill>
                            <a:prstClr val="black"/>
                          </a:solidFill>
                          <a:effectLst/>
                          <a:uLnTx/>
                          <a:uFillTx/>
                          <a:latin typeface="游ゴシック" panose="020B0400000000000000" pitchFamily="34" charset="-128"/>
                          <a:ea typeface="游ゴシック" panose="020B0400000000000000" pitchFamily="34" charset="-128"/>
                          <a:cs typeface="+mn-cs"/>
                        </a:rPr>
                        <a:t>Lineworks</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data(Bug Repair)</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Fixed a problem in which the angle of the section line was not perpendicular to the right angle in line works creation.</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lt"/>
                          <a:ea typeface="+mn-ea"/>
                        </a:rPr>
                        <a:t>All points are at the same section line angle (perpendicular to the line segment extending from the point) as BP and EP, which has been modified to be perpendicular to the change point.</a:t>
                      </a:r>
                    </a:p>
                  </a:txBody>
                  <a:tcPr anchor="ctr">
                    <a:solidFill>
                      <a:schemeClr val="bg1"/>
                    </a:solidFill>
                  </a:tcPr>
                </a:tc>
                <a:extLst>
                  <a:ext uri="{0D108BD9-81ED-4DB2-BD59-A6C34878D82A}">
                    <a16:rowId xmlns:a16="http://schemas.microsoft.com/office/drawing/2014/main" val="128328084"/>
                  </a:ext>
                </a:extLst>
              </a:tr>
            </a:tbl>
          </a:graphicData>
        </a:graphic>
      </p:graphicFrame>
      <p:sp>
        <p:nvSpPr>
          <p:cNvPr id="5" name="テキスト ボックス 4">
            <a:extLst>
              <a:ext uri="{FF2B5EF4-FFF2-40B4-BE49-F238E27FC236}">
                <a16:creationId xmlns:a16="http://schemas.microsoft.com/office/drawing/2014/main" id="{E9A55F53-8F1E-97AA-99D7-219CA5969B58}"/>
              </a:ext>
            </a:extLst>
          </p:cNvPr>
          <p:cNvSpPr txBox="1"/>
          <p:nvPr/>
        </p:nvSpPr>
        <p:spPr>
          <a:xfrm>
            <a:off x="126946" y="4804913"/>
            <a:ext cx="8822034" cy="1328560"/>
          </a:xfrm>
          <a:prstGeom prst="rect">
            <a:avLst/>
          </a:prstGeom>
          <a:noFill/>
        </p:spPr>
        <p:txBody>
          <a:bodyPr wrap="square" rtlCol="0">
            <a:normAutofit/>
          </a:bodyPr>
          <a:lstStyle/>
          <a:p>
            <a:r>
              <a:rPr kumimoji="1" lang="en-US" altLang="ja-JP" sz="1600" b="1" dirty="0">
                <a:highlight>
                  <a:srgbClr val="FFFF00"/>
                </a:highlight>
              </a:rPr>
              <a:t>Please take the following actions in response to the No. 3 bug fix.</a:t>
            </a:r>
          </a:p>
          <a:p>
            <a:r>
              <a:rPr kumimoji="1" lang="en-US" altLang="ja-JP" sz="1600" dirty="0"/>
              <a:t>Existing linear data is reflected by the operation of the three-point leader &gt; “Edit Cross Section” &gt; “Edit” of the linear data.</a:t>
            </a:r>
          </a:p>
          <a:p>
            <a:endParaRPr kumimoji="1" lang="en-US" altLang="ja-JP" sz="1600" dirty="0"/>
          </a:p>
          <a:p>
            <a:endParaRPr kumimoji="1" lang="en-US" altLang="ja-JP" sz="1600" dirty="0"/>
          </a:p>
          <a:p>
            <a:endParaRPr kumimoji="1" lang="en-US" altLang="ja-JP" sz="1600" dirty="0"/>
          </a:p>
          <a:p>
            <a:endParaRPr kumimoji="1" lang="en-US" altLang="ja-JP" sz="1600" dirty="0"/>
          </a:p>
        </p:txBody>
      </p:sp>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631906513"/>
              </p:ext>
            </p:extLst>
          </p:nvPr>
        </p:nvGraphicFramePr>
        <p:xfrm>
          <a:off x="497711" y="911916"/>
          <a:ext cx="11558454" cy="5745738"/>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686371">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2531924">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View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(Functional Improvement)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Save the display state of point cloud data and design data.</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If a project is closed with point cloud data and design data displayed in the 3D View, the next time the same project is opened, the displayed point cloud data and design data will be automatically displayed in the 3D View.</a:t>
                      </a:r>
                    </a:p>
                  </a:txBody>
                  <a:tcPr>
                    <a:solidFill>
                      <a:schemeClr val="bg1"/>
                    </a:solidFill>
                  </a:tcPr>
                </a:tc>
                <a:extLst>
                  <a:ext uri="{0D108BD9-81ED-4DB2-BD59-A6C34878D82A}">
                    <a16:rowId xmlns:a16="http://schemas.microsoft.com/office/drawing/2014/main" val="693174223"/>
                  </a:ext>
                </a:extLst>
              </a:tr>
              <a:tr h="2527443">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err="1">
                          <a:ln>
                            <a:noFill/>
                          </a:ln>
                          <a:solidFill>
                            <a:prstClr val="black"/>
                          </a:solidFill>
                          <a:effectLst/>
                          <a:uLnTx/>
                          <a:uFillTx/>
                          <a:latin typeface="游ゴシック" panose="020B0400000000000000" pitchFamily="34" charset="-128"/>
                          <a:ea typeface="游ゴシック" panose="020B0400000000000000" pitchFamily="34" charset="-128"/>
                          <a:cs typeface="+mn-cs"/>
                        </a:rPr>
                        <a:t>Lineworks</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(Bug Repair)</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Fixed a bug in displaying/hiding line works data.</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 problem has been corrected where, after displaying line works data and then displaying a cross section, if the linear data was hidden or the cross section was hidden, it could not be displayed again.</a:t>
                      </a:r>
                    </a:p>
                  </a:txBody>
                  <a:tcPr>
                    <a:solidFill>
                      <a:schemeClr val="bg1"/>
                    </a:solidFill>
                  </a:tcPr>
                </a:tc>
                <a:extLst>
                  <a:ext uri="{0D108BD9-81ED-4DB2-BD59-A6C34878D82A}">
                    <a16:rowId xmlns:a16="http://schemas.microsoft.com/office/drawing/2014/main" val="2423412241"/>
                  </a:ext>
                </a:extLst>
              </a:tr>
            </a:tbl>
          </a:graphicData>
        </a:graphic>
      </p:graphicFrame>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endParaRPr lang="ja-JP" altLang="en-US" b="0" dirty="0">
              <a:solidFill>
                <a:srgbClr val="265180"/>
              </a:solidFill>
              <a:latin typeface="+mn-ea"/>
              <a:ea typeface="+mn-ea"/>
            </a:endParaRPr>
          </a:p>
        </p:txBody>
      </p:sp>
      <p:pic>
        <p:nvPicPr>
          <p:cNvPr id="3" name="図 2">
            <a:extLst>
              <a:ext uri="{FF2B5EF4-FFF2-40B4-BE49-F238E27FC236}">
                <a16:creationId xmlns:a16="http://schemas.microsoft.com/office/drawing/2014/main" id="{A40D6174-68E7-524C-1353-73E2D72C20F7}"/>
              </a:ext>
            </a:extLst>
          </p:cNvPr>
          <p:cNvPicPr>
            <a:picLocks noChangeAspect="1"/>
          </p:cNvPicPr>
          <p:nvPr/>
        </p:nvPicPr>
        <p:blipFill>
          <a:blip r:embed="rId2"/>
          <a:stretch>
            <a:fillRect/>
          </a:stretch>
        </p:blipFill>
        <p:spPr>
          <a:xfrm>
            <a:off x="3211924" y="2624334"/>
            <a:ext cx="3520934" cy="1437909"/>
          </a:xfrm>
          <a:prstGeom prst="rect">
            <a:avLst/>
          </a:prstGeom>
        </p:spPr>
      </p:pic>
      <p:pic>
        <p:nvPicPr>
          <p:cNvPr id="12" name="図 11">
            <a:extLst>
              <a:ext uri="{FF2B5EF4-FFF2-40B4-BE49-F238E27FC236}">
                <a16:creationId xmlns:a16="http://schemas.microsoft.com/office/drawing/2014/main" id="{25EEC411-57CB-FF37-CA64-2D431C8E60AD}"/>
              </a:ext>
            </a:extLst>
          </p:cNvPr>
          <p:cNvPicPr>
            <a:picLocks noChangeAspect="1"/>
          </p:cNvPicPr>
          <p:nvPr/>
        </p:nvPicPr>
        <p:blipFill>
          <a:blip r:embed="rId3"/>
          <a:srcRect b="21603"/>
          <a:stretch/>
        </p:blipFill>
        <p:spPr>
          <a:xfrm>
            <a:off x="3211924" y="5168374"/>
            <a:ext cx="3520935" cy="1437909"/>
          </a:xfrm>
          <a:prstGeom prst="rect">
            <a:avLst/>
          </a:prstGeom>
        </p:spPr>
      </p:pic>
      <p:sp>
        <p:nvSpPr>
          <p:cNvPr id="14" name="正方形/長方形 13">
            <a:extLst>
              <a:ext uri="{FF2B5EF4-FFF2-40B4-BE49-F238E27FC236}">
                <a16:creationId xmlns:a16="http://schemas.microsoft.com/office/drawing/2014/main" id="{3B7FBB44-1804-9465-A081-330F09099171}"/>
              </a:ext>
            </a:extLst>
          </p:cNvPr>
          <p:cNvSpPr/>
          <p:nvPr/>
        </p:nvSpPr>
        <p:spPr>
          <a:xfrm>
            <a:off x="3211924" y="6024438"/>
            <a:ext cx="579240" cy="2222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683BE23D-9866-E345-64E2-0E1E575594D4}"/>
              </a:ext>
            </a:extLst>
          </p:cNvPr>
          <p:cNvSpPr txBox="1"/>
          <p:nvPr/>
        </p:nvSpPr>
        <p:spPr>
          <a:xfrm>
            <a:off x="3882437" y="6108188"/>
            <a:ext cx="4126451" cy="276999"/>
          </a:xfrm>
          <a:prstGeom prst="rect">
            <a:avLst/>
          </a:prstGeom>
          <a:noFill/>
        </p:spPr>
        <p:txBody>
          <a:bodyPr wrap="none" rtlCol="0">
            <a:spAutoFit/>
          </a:bodyPr>
          <a:lstStyle/>
          <a:p>
            <a:r>
              <a:rPr kumimoji="1" lang="en-US" altLang="ja-JP" sz="1200" b="1" dirty="0">
                <a:solidFill>
                  <a:srgbClr val="FF0000"/>
                </a:solidFill>
                <a:highlight>
                  <a:srgbClr val="FFFFFF"/>
                </a:highlight>
              </a:rPr>
              <a:t>Show/Hide behavior has been modified to be correct</a:t>
            </a:r>
            <a:endParaRPr kumimoji="1" lang="ja-JP" altLang="en-US" sz="1200" b="1" dirty="0">
              <a:solidFill>
                <a:srgbClr val="FF0000"/>
              </a:solidFill>
              <a:highlight>
                <a:srgbClr val="FFFFFF"/>
              </a:highlight>
            </a:endParaRPr>
          </a:p>
        </p:txBody>
      </p:sp>
    </p:spTree>
    <p:extLst>
      <p:ext uri="{BB962C8B-B14F-4D97-AF65-F5344CB8AC3E}">
        <p14:creationId xmlns:p14="http://schemas.microsoft.com/office/powerpoint/2010/main" val="204105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endParaRPr lang="ja-JP" altLang="en-US" b="0" dirty="0">
              <a:solidFill>
                <a:srgbClr val="265180"/>
              </a:solidFill>
              <a:latin typeface="+mn-ea"/>
              <a:ea typeface="+mn-ea"/>
            </a:endParaRP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143687492"/>
              </p:ext>
            </p:extLst>
          </p:nvPr>
        </p:nvGraphicFramePr>
        <p:xfrm>
          <a:off x="497711" y="911915"/>
          <a:ext cx="11558454" cy="576449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505344">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59153">
                <a:tc>
                  <a:txBody>
                    <a:bodyPr/>
                    <a:lstStyle/>
                    <a:p>
                      <a:pPr algn="ctr"/>
                      <a:r>
                        <a:rPr kumimoji="1" lang="en-US" altLang="ja-JP" sz="1600" dirty="0">
                          <a:solidFill>
                            <a:schemeClr val="tx1"/>
                          </a:solidFill>
                          <a:latin typeface="+mn-ea"/>
                          <a:ea typeface="+mn-ea"/>
                        </a:rPr>
                        <a:t>3</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err="1">
                          <a:ln>
                            <a:noFill/>
                          </a:ln>
                          <a:solidFill>
                            <a:prstClr val="black"/>
                          </a:solidFill>
                          <a:effectLst/>
                          <a:uLnTx/>
                          <a:uFillTx/>
                          <a:latin typeface="游ゴシック" panose="020B0400000000000000" pitchFamily="34" charset="-128"/>
                          <a:ea typeface="游ゴシック" panose="020B0400000000000000" pitchFamily="34" charset="-128"/>
                          <a:cs typeface="+mn-cs"/>
                        </a:rPr>
                        <a:t>Lineworks</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(Bug Repair)</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Fixed a problem in which the angle of the section line was not perpendicular to the right angle in line works creation.</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All points are at the same section line angle (perpendicular to the line segment extending from the point) as BP and EP, which has been modified to be perpendicular to the change point.</a:t>
                      </a:r>
                    </a:p>
                  </a:txBody>
                  <a:tcPr>
                    <a:solidFill>
                      <a:schemeClr val="bg1"/>
                    </a:solidFill>
                  </a:tcPr>
                </a:tc>
                <a:extLst>
                  <a:ext uri="{0D108BD9-81ED-4DB2-BD59-A6C34878D82A}">
                    <a16:rowId xmlns:a16="http://schemas.microsoft.com/office/drawing/2014/main" val="2544054345"/>
                  </a:ext>
                </a:extLst>
              </a:tr>
            </a:tbl>
          </a:graphicData>
        </a:graphic>
      </p:graphicFrame>
      <p:pic>
        <p:nvPicPr>
          <p:cNvPr id="2" name="図 1">
            <a:extLst>
              <a:ext uri="{FF2B5EF4-FFF2-40B4-BE49-F238E27FC236}">
                <a16:creationId xmlns:a16="http://schemas.microsoft.com/office/drawing/2014/main" id="{05BDF252-BDC1-3626-096D-410DF6190E68}"/>
              </a:ext>
            </a:extLst>
          </p:cNvPr>
          <p:cNvPicPr>
            <a:picLocks noChangeAspect="1"/>
          </p:cNvPicPr>
          <p:nvPr/>
        </p:nvPicPr>
        <p:blipFill>
          <a:blip r:embed="rId2"/>
          <a:stretch>
            <a:fillRect/>
          </a:stretch>
        </p:blipFill>
        <p:spPr>
          <a:xfrm>
            <a:off x="3267452" y="2702448"/>
            <a:ext cx="3301130" cy="1596389"/>
          </a:xfrm>
          <a:prstGeom prst="rect">
            <a:avLst/>
          </a:prstGeom>
        </p:spPr>
      </p:pic>
      <p:sp>
        <p:nvSpPr>
          <p:cNvPr id="3" name="テキスト ボックス 2">
            <a:extLst>
              <a:ext uri="{FF2B5EF4-FFF2-40B4-BE49-F238E27FC236}">
                <a16:creationId xmlns:a16="http://schemas.microsoft.com/office/drawing/2014/main" id="{C760CD1B-DF52-9BA7-00AE-4159453409CD}"/>
              </a:ext>
            </a:extLst>
          </p:cNvPr>
          <p:cNvSpPr txBox="1"/>
          <p:nvPr/>
        </p:nvSpPr>
        <p:spPr>
          <a:xfrm>
            <a:off x="5625834" y="2635375"/>
            <a:ext cx="1882247" cy="461665"/>
          </a:xfrm>
          <a:prstGeom prst="rect">
            <a:avLst/>
          </a:prstGeom>
          <a:solidFill>
            <a:schemeClr val="bg1"/>
          </a:solidFill>
        </p:spPr>
        <p:txBody>
          <a:bodyPr wrap="none" rtlCol="0">
            <a:spAutoFit/>
          </a:bodyPr>
          <a:lstStyle/>
          <a:p>
            <a:r>
              <a:rPr kumimoji="1" lang="en-US" altLang="ja-JP" sz="1200" b="1" dirty="0">
                <a:solidFill>
                  <a:srgbClr val="0000DA"/>
                </a:solidFill>
              </a:rPr>
              <a:t>Blue is current</a:t>
            </a:r>
          </a:p>
          <a:p>
            <a:r>
              <a:rPr kumimoji="1" lang="en-US" altLang="ja-JP" sz="1200" b="1" dirty="0">
                <a:solidFill>
                  <a:srgbClr val="FF0000"/>
                </a:solidFill>
              </a:rPr>
              <a:t>Red is after renovation</a:t>
            </a:r>
            <a:endParaRPr kumimoji="1" lang="ja-JP" altLang="en-US" sz="1200" b="1" dirty="0">
              <a:solidFill>
                <a:srgbClr val="FF0000"/>
              </a:solidFill>
            </a:endParaRPr>
          </a:p>
        </p:txBody>
      </p:sp>
      <p:sp>
        <p:nvSpPr>
          <p:cNvPr id="7" name="テキスト ボックス 6">
            <a:extLst>
              <a:ext uri="{FF2B5EF4-FFF2-40B4-BE49-F238E27FC236}">
                <a16:creationId xmlns:a16="http://schemas.microsoft.com/office/drawing/2014/main" id="{5AD1E306-B12B-C98C-9A14-C33E5A288EC6}"/>
              </a:ext>
            </a:extLst>
          </p:cNvPr>
          <p:cNvSpPr txBox="1"/>
          <p:nvPr/>
        </p:nvSpPr>
        <p:spPr>
          <a:xfrm>
            <a:off x="3097064" y="4365910"/>
            <a:ext cx="8822034" cy="2091107"/>
          </a:xfrm>
          <a:prstGeom prst="rect">
            <a:avLst/>
          </a:prstGeom>
          <a:noFill/>
        </p:spPr>
        <p:txBody>
          <a:bodyPr wrap="square" rtlCol="0">
            <a:normAutofit/>
          </a:bodyPr>
          <a:lstStyle/>
          <a:p>
            <a:r>
              <a:rPr kumimoji="1" lang="en-US" altLang="ja-JP" sz="1600" b="1" dirty="0">
                <a:highlight>
                  <a:srgbClr val="FFFF00"/>
                </a:highlight>
              </a:rPr>
              <a:t>Please take the following actions in response to the No. 3 bug fix.</a:t>
            </a:r>
          </a:p>
          <a:p>
            <a:r>
              <a:rPr kumimoji="1" lang="en-US" altLang="ja-JP" sz="1600" dirty="0"/>
              <a:t>Existing linear data is reflected by the operation of the three-point leader &gt; “Edit Cross Section” &gt; “Edit” of the linear data.</a:t>
            </a:r>
          </a:p>
          <a:p>
            <a:endParaRPr kumimoji="1" lang="en-US" altLang="ja-JP" sz="1600" dirty="0"/>
          </a:p>
          <a:p>
            <a:endParaRPr kumimoji="1" lang="en-US" altLang="ja-JP" sz="1600" dirty="0"/>
          </a:p>
          <a:p>
            <a:endParaRPr kumimoji="1" lang="en-US" altLang="ja-JP" sz="1600" dirty="0"/>
          </a:p>
          <a:p>
            <a:endParaRPr kumimoji="1" lang="en-US" altLang="ja-JP" sz="1600" dirty="0"/>
          </a:p>
        </p:txBody>
      </p:sp>
      <p:pic>
        <p:nvPicPr>
          <p:cNvPr id="10" name="図 9">
            <a:extLst>
              <a:ext uri="{FF2B5EF4-FFF2-40B4-BE49-F238E27FC236}">
                <a16:creationId xmlns:a16="http://schemas.microsoft.com/office/drawing/2014/main" id="{3DDE7843-ABA3-7A0E-CA05-B73396F64E1F}"/>
              </a:ext>
            </a:extLst>
          </p:cNvPr>
          <p:cNvPicPr>
            <a:picLocks noChangeAspect="1"/>
          </p:cNvPicPr>
          <p:nvPr/>
        </p:nvPicPr>
        <p:blipFill>
          <a:blip r:embed="rId3"/>
          <a:stretch>
            <a:fillRect/>
          </a:stretch>
        </p:blipFill>
        <p:spPr>
          <a:xfrm>
            <a:off x="3267452" y="5177339"/>
            <a:ext cx="2393581" cy="1450814"/>
          </a:xfrm>
          <a:prstGeom prst="rect">
            <a:avLst/>
          </a:prstGeom>
        </p:spPr>
      </p:pic>
      <p:pic>
        <p:nvPicPr>
          <p:cNvPr id="12" name="図 11">
            <a:extLst>
              <a:ext uri="{FF2B5EF4-FFF2-40B4-BE49-F238E27FC236}">
                <a16:creationId xmlns:a16="http://schemas.microsoft.com/office/drawing/2014/main" id="{ED141220-4184-A649-C0FB-9D6D20C4C61B}"/>
              </a:ext>
            </a:extLst>
          </p:cNvPr>
          <p:cNvPicPr>
            <a:picLocks noChangeAspect="1"/>
          </p:cNvPicPr>
          <p:nvPr/>
        </p:nvPicPr>
        <p:blipFill>
          <a:blip r:embed="rId4"/>
          <a:stretch>
            <a:fillRect/>
          </a:stretch>
        </p:blipFill>
        <p:spPr>
          <a:xfrm>
            <a:off x="5895371" y="5177339"/>
            <a:ext cx="1975485" cy="1427506"/>
          </a:xfrm>
          <a:prstGeom prst="rect">
            <a:avLst/>
          </a:prstGeom>
        </p:spPr>
      </p:pic>
      <p:sp>
        <p:nvSpPr>
          <p:cNvPr id="13" name="正方形/長方形 12">
            <a:extLst>
              <a:ext uri="{FF2B5EF4-FFF2-40B4-BE49-F238E27FC236}">
                <a16:creationId xmlns:a16="http://schemas.microsoft.com/office/drawing/2014/main" id="{5C4ED633-5DDD-B580-CC57-97F9D37F3856}"/>
              </a:ext>
            </a:extLst>
          </p:cNvPr>
          <p:cNvSpPr/>
          <p:nvPr/>
        </p:nvSpPr>
        <p:spPr>
          <a:xfrm>
            <a:off x="4637124" y="5344408"/>
            <a:ext cx="226371" cy="1974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19C9667-A47E-08A2-60AA-BCE2332FF79C}"/>
              </a:ext>
            </a:extLst>
          </p:cNvPr>
          <p:cNvSpPr/>
          <p:nvPr/>
        </p:nvSpPr>
        <p:spPr>
          <a:xfrm>
            <a:off x="7466950" y="6391403"/>
            <a:ext cx="314960" cy="2027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コネクタ: カギ線 14">
            <a:extLst>
              <a:ext uri="{FF2B5EF4-FFF2-40B4-BE49-F238E27FC236}">
                <a16:creationId xmlns:a16="http://schemas.microsoft.com/office/drawing/2014/main" id="{2D1B5199-2D39-A1C5-5022-BD8C11E614EA}"/>
              </a:ext>
            </a:extLst>
          </p:cNvPr>
          <p:cNvCxnSpPr>
            <a:cxnSpLocks/>
            <a:stCxn id="13" idx="2"/>
            <a:endCxn id="17" idx="1"/>
          </p:cNvCxnSpPr>
          <p:nvPr/>
        </p:nvCxnSpPr>
        <p:spPr>
          <a:xfrm rot="5400000">
            <a:off x="4352414" y="5880191"/>
            <a:ext cx="736258" cy="59535"/>
          </a:xfrm>
          <a:prstGeom prst="bentConnector4">
            <a:avLst>
              <a:gd name="adj1" fmla="val 43819"/>
              <a:gd name="adj2" fmla="val 48397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コネクタ: カギ線 15">
            <a:extLst>
              <a:ext uri="{FF2B5EF4-FFF2-40B4-BE49-F238E27FC236}">
                <a16:creationId xmlns:a16="http://schemas.microsoft.com/office/drawing/2014/main" id="{CBED9677-E9A5-F5A8-2E45-97EC7E900136}"/>
              </a:ext>
            </a:extLst>
          </p:cNvPr>
          <p:cNvCxnSpPr>
            <a:cxnSpLocks/>
            <a:stCxn id="17" idx="3"/>
            <a:endCxn id="14" idx="0"/>
          </p:cNvCxnSpPr>
          <p:nvPr/>
        </p:nvCxnSpPr>
        <p:spPr>
          <a:xfrm>
            <a:off x="5654323" y="6278087"/>
            <a:ext cx="1970107" cy="113316"/>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79974923-6258-3D93-19A3-439D70C80CC2}"/>
              </a:ext>
            </a:extLst>
          </p:cNvPr>
          <p:cNvSpPr/>
          <p:nvPr/>
        </p:nvSpPr>
        <p:spPr>
          <a:xfrm>
            <a:off x="4690775" y="6187072"/>
            <a:ext cx="963548" cy="18203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0412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26608</TotalTime>
  <Words>609</Words>
  <Application>Microsoft Office PowerPoint</Application>
  <PresentationFormat>ワイド画面</PresentationFormat>
  <Paragraphs>58</Paragraphs>
  <Slides>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5</vt:i4>
      </vt:variant>
    </vt:vector>
  </HeadingPairs>
  <TitlesOfParts>
    <vt:vector size="16"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312</cp:revision>
  <dcterms:created xsi:type="dcterms:W3CDTF">2021-03-26T09:54:52Z</dcterms:created>
  <dcterms:modified xsi:type="dcterms:W3CDTF">2024-09-02T05:55:41Z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