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2146847943" r:id="rId10"/>
    <p:sldId id="2146847947" r:id="rId11"/>
    <p:sldId id="30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FF"/>
    <a:srgbClr val="FFFF00"/>
    <a:srgbClr val="107C41"/>
    <a:srgbClr val="4472C4"/>
    <a:srgbClr val="0000DA"/>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E4551-5FB1-45C8-AE2B-2A4467FF0D40}" v="22" dt="2024-09-02T05:40:26.15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2" autoAdjust="0"/>
    <p:restoredTop sz="95842" autoAdjust="0"/>
  </p:normalViewPr>
  <p:slideViewPr>
    <p:cSldViewPr snapToGrid="0">
      <p:cViewPr varScale="1">
        <p:scale>
          <a:sx n="96" d="100"/>
          <a:sy n="96" d="100"/>
        </p:scale>
        <p:origin x="326" y="77"/>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docChgLst>
    <pc:chgData name="Hashimoto, Chie / 橋本　知依" userId="d974ff01-1f92-419a-ba7c-6fd3fb8463af" providerId="ADAL" clId="{AB934A16-6488-499A-9D1E-0F0486A36E69}"/>
    <pc:docChg chg="undo custSel addSld modSld">
      <pc:chgData name="Hashimoto, Chie / 橋本　知依" userId="d974ff01-1f92-419a-ba7c-6fd3fb8463af" providerId="ADAL" clId="{AB934A16-6488-499A-9D1E-0F0486A36E69}" dt="2024-08-06T00:03:22.295" v="212" actId="6549"/>
      <pc:docMkLst>
        <pc:docMk/>
      </pc:docMkLst>
      <pc:sldChg chg="modSp mod">
        <pc:chgData name="Hashimoto, Chie / 橋本　知依" userId="d974ff01-1f92-419a-ba7c-6fd3fb8463af" providerId="ADAL" clId="{AB934A16-6488-499A-9D1E-0F0486A36E69}" dt="2024-08-05T23:58:20.419" v="10" actId="20577"/>
        <pc:sldMkLst>
          <pc:docMk/>
          <pc:sldMk cId="3840699567" sldId="303"/>
        </pc:sldMkLst>
        <pc:spChg chg="mod">
          <ac:chgData name="Hashimoto, Chie / 橋本　知依" userId="d974ff01-1f92-419a-ba7c-6fd3fb8463af" providerId="ADAL" clId="{AB934A16-6488-499A-9D1E-0F0486A36E69}" dt="2024-08-05T23:58:20.419" v="10" actId="20577"/>
          <ac:spMkLst>
            <pc:docMk/>
            <pc:sldMk cId="3840699567" sldId="303"/>
            <ac:spMk id="3" creationId="{530A82E1-8E0D-434A-9DF4-7C2ABD1A07A1}"/>
          </ac:spMkLst>
        </pc:spChg>
      </pc:sldChg>
      <pc:sldChg chg="modSp mod">
        <pc:chgData name="Hashimoto, Chie / 橋本　知依" userId="d974ff01-1f92-419a-ba7c-6fd3fb8463af" providerId="ADAL" clId="{AB934A16-6488-499A-9D1E-0F0486A36E69}" dt="2024-08-06T00:03:22.295" v="212" actId="6549"/>
        <pc:sldMkLst>
          <pc:docMk/>
          <pc:sldMk cId="509033882" sldId="305"/>
        </pc:sldMkLst>
        <pc:spChg chg="mod">
          <ac:chgData name="Hashimoto, Chie / 橋本　知依" userId="d974ff01-1f92-419a-ba7c-6fd3fb8463af" providerId="ADAL" clId="{AB934A16-6488-499A-9D1E-0F0486A36E69}" dt="2024-08-05T23:58:26.853" v="15" actId="20577"/>
          <ac:spMkLst>
            <pc:docMk/>
            <pc:sldMk cId="509033882" sldId="305"/>
            <ac:spMk id="6" creationId="{531B4B9D-12EA-4BC5-4859-8E23CDDB1A22}"/>
          </ac:spMkLst>
        </pc:spChg>
        <pc:graphicFrameChg chg="mod modGraphic">
          <ac:chgData name="Hashimoto, Chie / 橋本　知依" userId="d974ff01-1f92-419a-ba7c-6fd3fb8463af" providerId="ADAL" clId="{AB934A16-6488-499A-9D1E-0F0486A36E69}" dt="2024-08-06T00:03:22.295" v="212" actId="6549"/>
          <ac:graphicFrameMkLst>
            <pc:docMk/>
            <pc:sldMk cId="509033882" sldId="305"/>
            <ac:graphicFrameMk id="7" creationId="{3774537A-4E85-129E-D5F4-4CBB93CF43D9}"/>
          </ac:graphicFrameMkLst>
        </pc:graphicFrameChg>
      </pc:sldChg>
      <pc:sldChg chg="addSp delSp modSp add mod">
        <pc:chgData name="Hashimoto, Chie / 橋本　知依" userId="d974ff01-1f92-419a-ba7c-6fd3fb8463af" providerId="ADAL" clId="{AB934A16-6488-499A-9D1E-0F0486A36E69}" dt="2024-08-06T00:02:43.448" v="188" actId="1076"/>
        <pc:sldMkLst>
          <pc:docMk/>
          <pc:sldMk cId="3031234435" sldId="2146847948"/>
        </pc:sldMkLst>
        <pc:spChg chg="add del">
          <ac:chgData name="Hashimoto, Chie / 橋本　知依" userId="d974ff01-1f92-419a-ba7c-6fd3fb8463af" providerId="ADAL" clId="{AB934A16-6488-499A-9D1E-0F0486A36E69}" dt="2024-08-06T00:01:31.661" v="172" actId="478"/>
          <ac:spMkLst>
            <pc:docMk/>
            <pc:sldMk cId="3031234435" sldId="2146847948"/>
            <ac:spMk id="5" creationId="{27163F59-37EF-8349-0E7E-FA87F39D2038}"/>
          </ac:spMkLst>
        </pc:spChg>
        <pc:spChg chg="add mod">
          <ac:chgData name="Hashimoto, Chie / 橋本　知依" userId="d974ff01-1f92-419a-ba7c-6fd3fb8463af" providerId="ADAL" clId="{AB934A16-6488-499A-9D1E-0F0486A36E69}" dt="2024-08-06T00:01:52.132" v="181" actId="1076"/>
          <ac:spMkLst>
            <pc:docMk/>
            <pc:sldMk cId="3031234435" sldId="2146847948"/>
            <ac:spMk id="7" creationId="{B50E8F1D-3A0B-49B6-B367-C5F3CA994786}"/>
          </ac:spMkLst>
        </pc:spChg>
        <pc:graphicFrameChg chg="mod modGraphic">
          <ac:chgData name="Hashimoto, Chie / 橋本　知依" userId="d974ff01-1f92-419a-ba7c-6fd3fb8463af" providerId="ADAL" clId="{AB934A16-6488-499A-9D1E-0F0486A36E69}" dt="2024-08-06T00:02:43.448" v="188" actId="1076"/>
          <ac:graphicFrameMkLst>
            <pc:docMk/>
            <pc:sldMk cId="3031234435" sldId="2146847948"/>
            <ac:graphicFrameMk id="8" creationId="{07219AAD-97A6-3628-5ADC-E4FDDF648FDB}"/>
          </ac:graphicFrameMkLst>
        </pc:graphicFrameChg>
        <pc:picChg chg="del">
          <ac:chgData name="Hashimoto, Chie / 橋本　知依" userId="d974ff01-1f92-419a-ba7c-6fd3fb8463af" providerId="ADAL" clId="{AB934A16-6488-499A-9D1E-0F0486A36E69}" dt="2024-08-06T00:00:03.204" v="17" actId="478"/>
          <ac:picMkLst>
            <pc:docMk/>
            <pc:sldMk cId="3031234435" sldId="2146847948"/>
            <ac:picMk id="2" creationId="{567BCB56-C599-FE34-3B03-F14E53D60AFE}"/>
          </ac:picMkLst>
        </pc:picChg>
        <pc:picChg chg="add mod">
          <ac:chgData name="Hashimoto, Chie / 橋本　知依" userId="d974ff01-1f92-419a-ba7c-6fd3fb8463af" providerId="ADAL" clId="{AB934A16-6488-499A-9D1E-0F0486A36E69}" dt="2024-08-06T00:01:26.690" v="170" actId="1076"/>
          <ac:picMkLst>
            <pc:docMk/>
            <pc:sldMk cId="3031234435" sldId="2146847948"/>
            <ac:picMk id="4" creationId="{C2957072-1E07-C2FC-4563-66D7CE7F96A8}"/>
          </ac:picMkLst>
        </pc:picChg>
      </pc:sldChg>
    </pc:docChg>
  </pc:docChgLst>
  <pc:docChgLst>
    <pc:chgData name="Hashimoto, Chie / 橋本　知依" userId="d974ff01-1f92-419a-ba7c-6fd3fb8463af" providerId="ADAL" clId="{7F15A138-B919-4505-9D5E-BC018F417834}"/>
    <pc:docChg chg="undo custSel addSld modSld">
      <pc:chgData name="Hashimoto, Chie / 橋本　知依" userId="d974ff01-1f92-419a-ba7c-6fd3fb8463af" providerId="ADAL" clId="{7F15A138-B919-4505-9D5E-BC018F417834}" dt="2024-02-08T06:17:32.167" v="1881" actId="20577"/>
      <pc:docMkLst>
        <pc:docMk/>
      </pc:docMkLst>
      <pc:sldChg chg="modSp mod">
        <pc:chgData name="Hashimoto, Chie / 橋本　知依" userId="d974ff01-1f92-419a-ba7c-6fd3fb8463af" providerId="ADAL" clId="{7F15A138-B919-4505-9D5E-BC018F417834}" dt="2024-02-08T05:10:00.771" v="13" actId="20577"/>
        <pc:sldMkLst>
          <pc:docMk/>
          <pc:sldMk cId="3840699567" sldId="303"/>
        </pc:sldMkLst>
        <pc:spChg chg="mod">
          <ac:chgData name="Hashimoto, Chie / 橋本　知依" userId="d974ff01-1f92-419a-ba7c-6fd3fb8463af" providerId="ADAL" clId="{7F15A138-B919-4505-9D5E-BC018F417834}" dt="2024-02-08T05:10:00.771"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7F15A138-B919-4505-9D5E-BC018F417834}" dt="2024-02-08T05:27:18.279" v="246" actId="14100"/>
        <pc:sldMkLst>
          <pc:docMk/>
          <pc:sldMk cId="509033882" sldId="305"/>
        </pc:sldMkLst>
        <pc:spChg chg="mod">
          <ac:chgData name="Hashimoto, Chie / 橋本　知依" userId="d974ff01-1f92-419a-ba7c-6fd3fb8463af" providerId="ADAL" clId="{7F15A138-B919-4505-9D5E-BC018F417834}" dt="2024-02-08T05:10:05.911" v="19" actId="20577"/>
          <ac:spMkLst>
            <pc:docMk/>
            <pc:sldMk cId="509033882" sldId="305"/>
            <ac:spMk id="6" creationId="{531B4B9D-12EA-4BC5-4859-8E23CDDB1A22}"/>
          </ac:spMkLst>
        </pc:spChg>
        <pc:spChg chg="add mod">
          <ac:chgData name="Hashimoto, Chie / 橋本　知依" userId="d974ff01-1f92-419a-ba7c-6fd3fb8463af" providerId="ADAL" clId="{7F15A138-B919-4505-9D5E-BC018F417834}" dt="2024-02-08T05:27:18.279" v="246" actId="14100"/>
          <ac:spMkLst>
            <pc:docMk/>
            <pc:sldMk cId="509033882" sldId="305"/>
            <ac:spMk id="7" creationId="{72E3CA28-FD70-B0E4-ABA3-6DC005E2AFC3}"/>
          </ac:spMkLst>
        </pc:spChg>
        <pc:spChg chg="del">
          <ac:chgData name="Hashimoto, Chie / 橋本　知依" userId="d974ff01-1f92-419a-ba7c-6fd3fb8463af" providerId="ADAL" clId="{7F15A138-B919-4505-9D5E-BC018F417834}" dt="2024-02-08T05:23:04.800" v="28" actId="478"/>
          <ac:spMkLst>
            <pc:docMk/>
            <pc:sldMk cId="509033882" sldId="305"/>
            <ac:spMk id="13" creationId="{D1E9F03B-B0EC-EB2A-6DC4-0E53A1A670B5}"/>
          </ac:spMkLst>
        </pc:spChg>
        <pc:spChg chg="del">
          <ac:chgData name="Hashimoto, Chie / 橋本　知依" userId="d974ff01-1f92-419a-ba7c-6fd3fb8463af" providerId="ADAL" clId="{7F15A138-B919-4505-9D5E-BC018F417834}" dt="2024-02-08T05:23:04.800" v="28" actId="478"/>
          <ac:spMkLst>
            <pc:docMk/>
            <pc:sldMk cId="509033882" sldId="305"/>
            <ac:spMk id="16" creationId="{8D564F95-D8FA-D490-6E79-EB36E7609454}"/>
          </ac:spMkLst>
        </pc:spChg>
        <pc:spChg chg="del">
          <ac:chgData name="Hashimoto, Chie / 橋本　知依" userId="d974ff01-1f92-419a-ba7c-6fd3fb8463af" providerId="ADAL" clId="{7F15A138-B919-4505-9D5E-BC018F417834}" dt="2024-02-08T05:23:04.800" v="28" actId="478"/>
          <ac:spMkLst>
            <pc:docMk/>
            <pc:sldMk cId="509033882" sldId="305"/>
            <ac:spMk id="27" creationId="{61554E6C-4B71-E605-EBCB-E0717E6FC6A2}"/>
          </ac:spMkLst>
        </pc:spChg>
        <pc:spChg chg="del">
          <ac:chgData name="Hashimoto, Chie / 橋本　知依" userId="d974ff01-1f92-419a-ba7c-6fd3fb8463af" providerId="ADAL" clId="{7F15A138-B919-4505-9D5E-BC018F417834}" dt="2024-02-08T05:27:06.249" v="241" actId="478"/>
          <ac:spMkLst>
            <pc:docMk/>
            <pc:sldMk cId="509033882" sldId="305"/>
            <ac:spMk id="28" creationId="{557B1DCE-5F59-7E17-4914-1FE7EA414C40}"/>
          </ac:spMkLst>
        </pc:spChg>
        <pc:grpChg chg="del">
          <ac:chgData name="Hashimoto, Chie / 橋本　知依" userId="d974ff01-1f92-419a-ba7c-6fd3fb8463af" providerId="ADAL" clId="{7F15A138-B919-4505-9D5E-BC018F417834}" dt="2024-02-08T05:10:21.254" v="21" actId="478"/>
          <ac:grpSpMkLst>
            <pc:docMk/>
            <pc:sldMk cId="509033882" sldId="305"/>
            <ac:grpSpMk id="25" creationId="{23E92181-2A57-00EA-E6FD-EA874EB34F5C}"/>
          </ac:grpSpMkLst>
        </pc:grpChg>
        <pc:grpChg chg="del">
          <ac:chgData name="Hashimoto, Chie / 橋本　知依" userId="d974ff01-1f92-419a-ba7c-6fd3fb8463af" providerId="ADAL" clId="{7F15A138-B919-4505-9D5E-BC018F417834}" dt="2024-02-08T05:10:20.679" v="20" actId="478"/>
          <ac:grpSpMkLst>
            <pc:docMk/>
            <pc:sldMk cId="509033882" sldId="305"/>
            <ac:grpSpMk id="26" creationId="{53854002-1476-A643-1AF9-606AFEF39DE1}"/>
          </ac:grpSpMkLst>
        </pc:grpChg>
        <pc:graphicFrameChg chg="mod modGraphic">
          <ac:chgData name="Hashimoto, Chie / 橋本　知依" userId="d974ff01-1f92-419a-ba7c-6fd3fb8463af" providerId="ADAL" clId="{7F15A138-B919-4505-9D5E-BC018F417834}" dt="2024-02-08T05:26:25.325" v="237" actId="14734"/>
          <ac:graphicFrameMkLst>
            <pc:docMk/>
            <pc:sldMk cId="509033882" sldId="305"/>
            <ac:graphicFrameMk id="14" creationId="{BAB5485D-46A9-1795-D8EB-5412EF3D411B}"/>
          </ac:graphicFrameMkLst>
        </pc:graphicFrameChg>
        <pc:picChg chg="add mod">
          <ac:chgData name="Hashimoto, Chie / 橋本　知依" userId="d974ff01-1f92-419a-ba7c-6fd3fb8463af" providerId="ADAL" clId="{7F15A138-B919-4505-9D5E-BC018F417834}" dt="2024-02-08T05:27:11.761" v="243" actId="14100"/>
          <ac:picMkLst>
            <pc:docMk/>
            <pc:sldMk cId="509033882" sldId="305"/>
            <ac:picMk id="5" creationId="{5432BC67-8852-865D-0E99-B85F11E133E1}"/>
          </ac:picMkLst>
        </pc:picChg>
        <pc:picChg chg="del">
          <ac:chgData name="Hashimoto, Chie / 橋本　知依" userId="d974ff01-1f92-419a-ba7c-6fd3fb8463af" providerId="ADAL" clId="{7F15A138-B919-4505-9D5E-BC018F417834}" dt="2024-02-08T05:10:22.879" v="22" actId="478"/>
          <ac:picMkLst>
            <pc:docMk/>
            <pc:sldMk cId="509033882" sldId="305"/>
            <ac:picMk id="30" creationId="{66CF92FB-9E89-03C3-2DA3-8664EC186E59}"/>
          </ac:picMkLst>
        </pc:picChg>
      </pc:sldChg>
      <pc:sldChg chg="addSp delSp modSp mod">
        <pc:chgData name="Hashimoto, Chie / 橋本　知依" userId="d974ff01-1f92-419a-ba7c-6fd3fb8463af" providerId="ADAL" clId="{7F15A138-B919-4505-9D5E-BC018F417834}" dt="2024-02-08T05:56:19.818" v="1434" actId="20577"/>
        <pc:sldMkLst>
          <pc:docMk/>
          <pc:sldMk cId="546968355" sldId="339"/>
        </pc:sldMkLst>
        <pc:spChg chg="add del">
          <ac:chgData name="Hashimoto, Chie / 橋本　知依" userId="d974ff01-1f92-419a-ba7c-6fd3fb8463af" providerId="ADAL" clId="{7F15A138-B919-4505-9D5E-BC018F417834}" dt="2024-02-08T05:34:03.304" v="553" actId="22"/>
          <ac:spMkLst>
            <pc:docMk/>
            <pc:sldMk cId="546968355" sldId="339"/>
            <ac:spMk id="3" creationId="{36238675-7DF9-F9C9-767B-FDA39676797F}"/>
          </ac:spMkLst>
        </pc:spChg>
        <pc:spChg chg="add">
          <ac:chgData name="Hashimoto, Chie / 橋本　知依" userId="d974ff01-1f92-419a-ba7c-6fd3fb8463af" providerId="ADAL" clId="{7F15A138-B919-4505-9D5E-BC018F417834}" dt="2024-02-08T05:34:08.474" v="554"/>
          <ac:spMkLst>
            <pc:docMk/>
            <pc:sldMk cId="546968355" sldId="339"/>
            <ac:spMk id="4" creationId="{45D75FA4-FD42-E915-02C4-8D138B4AF2AC}"/>
          </ac:spMkLst>
        </pc:spChg>
        <pc:graphicFrameChg chg="mod modGraphic">
          <ac:chgData name="Hashimoto, Chie / 橋本　知依" userId="d974ff01-1f92-419a-ba7c-6fd3fb8463af" providerId="ADAL" clId="{7F15A138-B919-4505-9D5E-BC018F417834}" dt="2024-02-08T05:56:19.818" v="1434" actId="20577"/>
          <ac:graphicFrameMkLst>
            <pc:docMk/>
            <pc:sldMk cId="546968355" sldId="339"/>
            <ac:graphicFrameMk id="8" creationId="{07219AAD-97A6-3628-5ADC-E4FDDF648FDB}"/>
          </ac:graphicFrameMkLst>
        </pc:graphicFrameChg>
        <pc:picChg chg="add mod modCrop">
          <ac:chgData name="Hashimoto, Chie / 橋本　知依" userId="d974ff01-1f92-419a-ba7c-6fd3fb8463af" providerId="ADAL" clId="{7F15A138-B919-4505-9D5E-BC018F417834}" dt="2024-02-08T05:34:35.443" v="560" actId="14100"/>
          <ac:picMkLst>
            <pc:docMk/>
            <pc:sldMk cId="546968355" sldId="339"/>
            <ac:picMk id="7" creationId="{A86934C4-DF7A-4199-78ED-BD0F45D32770}"/>
          </ac:picMkLst>
        </pc:picChg>
        <pc:picChg chg="add del">
          <ac:chgData name="Hashimoto, Chie / 橋本　知依" userId="d974ff01-1f92-419a-ba7c-6fd3fb8463af" providerId="ADAL" clId="{7F15A138-B919-4505-9D5E-BC018F417834}" dt="2024-02-08T05:35:54.494" v="615" actId="22"/>
          <ac:picMkLst>
            <pc:docMk/>
            <pc:sldMk cId="546968355" sldId="339"/>
            <ac:picMk id="10" creationId="{38A95255-B345-21C4-5A6D-49F0DDCEF454}"/>
          </ac:picMkLst>
        </pc:picChg>
        <pc:picChg chg="add mod modCrop">
          <ac:chgData name="Hashimoto, Chie / 橋本　知依" userId="d974ff01-1f92-419a-ba7c-6fd3fb8463af" providerId="ADAL" clId="{7F15A138-B919-4505-9D5E-BC018F417834}" dt="2024-02-08T05:36:10.186" v="619" actId="1076"/>
          <ac:picMkLst>
            <pc:docMk/>
            <pc:sldMk cId="546968355" sldId="339"/>
            <ac:picMk id="12" creationId="{BBA58139-9FCB-8392-A960-776615A2DEF8}"/>
          </ac:picMkLst>
        </pc:picChg>
        <pc:picChg chg="del">
          <ac:chgData name="Hashimoto, Chie / 橋本　知依" userId="d974ff01-1f92-419a-ba7c-6fd3fb8463af" providerId="ADAL" clId="{7F15A138-B919-4505-9D5E-BC018F417834}" dt="2024-02-08T05:32:36.712" v="405" actId="478"/>
          <ac:picMkLst>
            <pc:docMk/>
            <pc:sldMk cId="546968355" sldId="339"/>
            <ac:picMk id="14" creationId="{098B87A0-C5FB-009B-A5CE-831A45DAF5CA}"/>
          </ac:picMkLst>
        </pc:picChg>
        <pc:picChg chg="del">
          <ac:chgData name="Hashimoto, Chie / 橋本　知依" userId="d974ff01-1f92-419a-ba7c-6fd3fb8463af" providerId="ADAL" clId="{7F15A138-B919-4505-9D5E-BC018F417834}" dt="2024-02-08T05:32:37.197" v="406" actId="478"/>
          <ac:picMkLst>
            <pc:docMk/>
            <pc:sldMk cId="546968355" sldId="339"/>
            <ac:picMk id="16" creationId="{19CDC18D-9914-2842-A205-6410651D9E02}"/>
          </ac:picMkLst>
        </pc:picChg>
      </pc:sldChg>
      <pc:sldChg chg="addSp delSp modSp mod">
        <pc:chgData name="Hashimoto, Chie / 橋本　知依" userId="d974ff01-1f92-419a-ba7c-6fd3fb8463af" providerId="ADAL" clId="{7F15A138-B919-4505-9D5E-BC018F417834}" dt="2024-02-08T06:14:43.078" v="1873" actId="1076"/>
        <pc:sldMkLst>
          <pc:docMk/>
          <pc:sldMk cId="736235912" sldId="342"/>
        </pc:sldMkLst>
        <pc:spChg chg="del">
          <ac:chgData name="Hashimoto, Chie / 橋本　知依" userId="d974ff01-1f92-419a-ba7c-6fd3fb8463af" providerId="ADAL" clId="{7F15A138-B919-4505-9D5E-BC018F417834}" dt="2024-02-08T05:27:28.497" v="250" actId="478"/>
          <ac:spMkLst>
            <pc:docMk/>
            <pc:sldMk cId="736235912" sldId="342"/>
            <ac:spMk id="10" creationId="{4F8E0255-8316-1242-1704-51D333FBC6EC}"/>
          </ac:spMkLst>
        </pc:spChg>
        <pc:spChg chg="del">
          <ac:chgData name="Hashimoto, Chie / 橋本　知依" userId="d974ff01-1f92-419a-ba7c-6fd3fb8463af" providerId="ADAL" clId="{7F15A138-B919-4505-9D5E-BC018F417834}" dt="2024-02-08T05:27:29.122" v="251" actId="478"/>
          <ac:spMkLst>
            <pc:docMk/>
            <pc:sldMk cId="736235912" sldId="342"/>
            <ac:spMk id="11" creationId="{7C320BCB-85E8-5CCC-D123-6373A6F77FA0}"/>
          </ac:spMkLst>
        </pc:spChg>
        <pc:spChg chg="del mod">
          <ac:chgData name="Hashimoto, Chie / 橋本　知依" userId="d974ff01-1f92-419a-ba7c-6fd3fb8463af" providerId="ADAL" clId="{7F15A138-B919-4505-9D5E-BC018F417834}" dt="2024-02-08T05:30:38.502" v="394" actId="478"/>
          <ac:spMkLst>
            <pc:docMk/>
            <pc:sldMk cId="736235912" sldId="342"/>
            <ac:spMk id="12" creationId="{4619A122-54A9-D9EE-8550-824A8200F618}"/>
          </ac:spMkLst>
        </pc:spChg>
        <pc:spChg chg="add mod">
          <ac:chgData name="Hashimoto, Chie / 橋本　知依" userId="d974ff01-1f92-419a-ba7c-6fd3fb8463af" providerId="ADAL" clId="{7F15A138-B919-4505-9D5E-BC018F417834}" dt="2024-02-08T06:14:41.113" v="1872" actId="1076"/>
          <ac:spMkLst>
            <pc:docMk/>
            <pc:sldMk cId="736235912" sldId="342"/>
            <ac:spMk id="16" creationId="{E0CE0C75-C4BB-DACC-A26B-0618908B668C}"/>
          </ac:spMkLst>
        </pc:spChg>
        <pc:spChg chg="add mod">
          <ac:chgData name="Hashimoto, Chie / 橋本　知依" userId="d974ff01-1f92-419a-ba7c-6fd3fb8463af" providerId="ADAL" clId="{7F15A138-B919-4505-9D5E-BC018F417834}" dt="2024-02-08T06:14:43.078" v="1873" actId="1076"/>
          <ac:spMkLst>
            <pc:docMk/>
            <pc:sldMk cId="736235912" sldId="342"/>
            <ac:spMk id="20" creationId="{9F2FBAD2-080F-CF6B-20A4-0AF408D8A955}"/>
          </ac:spMkLst>
        </pc:spChg>
        <pc:grpChg chg="del">
          <ac:chgData name="Hashimoto, Chie / 橋本　知依" userId="d974ff01-1f92-419a-ba7c-6fd3fb8463af" providerId="ADAL" clId="{7F15A138-B919-4505-9D5E-BC018F417834}" dt="2024-02-08T05:30:35.923" v="393" actId="478"/>
          <ac:grpSpMkLst>
            <pc:docMk/>
            <pc:sldMk cId="736235912" sldId="342"/>
            <ac:grpSpMk id="13" creationId="{E116641A-D37A-4DA2-16AC-0907BC3A5FB1}"/>
          </ac:grpSpMkLst>
        </pc:grpChg>
        <pc:graphicFrameChg chg="mod modGraphic">
          <ac:chgData name="Hashimoto, Chie / 橋本　知依" userId="d974ff01-1f92-419a-ba7c-6fd3fb8463af" providerId="ADAL" clId="{7F15A138-B919-4505-9D5E-BC018F417834}" dt="2024-02-08T06:14:28.871" v="1868" actId="20577"/>
          <ac:graphicFrameMkLst>
            <pc:docMk/>
            <pc:sldMk cId="736235912" sldId="342"/>
            <ac:graphicFrameMk id="8" creationId="{07219AAD-97A6-3628-5ADC-E4FDDF648FDB}"/>
          </ac:graphicFrameMkLst>
        </pc:graphicFrameChg>
        <pc:picChg chg="add mod modCrop">
          <ac:chgData name="Hashimoto, Chie / 橋本　知依" userId="d974ff01-1f92-419a-ba7c-6fd3fb8463af" providerId="ADAL" clId="{7F15A138-B919-4505-9D5E-BC018F417834}" dt="2024-02-08T06:00:47.393" v="1630" actId="1076"/>
          <ac:picMkLst>
            <pc:docMk/>
            <pc:sldMk cId="736235912" sldId="342"/>
            <ac:picMk id="3" creationId="{07566804-C862-62CE-1026-5AE9E21E5E6B}"/>
          </ac:picMkLst>
        </pc:picChg>
        <pc:picChg chg="del">
          <ac:chgData name="Hashimoto, Chie / 橋本　知依" userId="d974ff01-1f92-419a-ba7c-6fd3fb8463af" providerId="ADAL" clId="{7F15A138-B919-4505-9D5E-BC018F417834}" dt="2024-02-08T05:27:22.824" v="247" actId="478"/>
          <ac:picMkLst>
            <pc:docMk/>
            <pc:sldMk cId="736235912" sldId="342"/>
            <ac:picMk id="4" creationId="{3D597090-9E52-7D4E-082E-DD7F8D27EE99}"/>
          </ac:picMkLst>
        </pc:picChg>
        <pc:picChg chg="add mod modCrop">
          <ac:chgData name="Hashimoto, Chie / 橋本　知依" userId="d974ff01-1f92-419a-ba7c-6fd3fb8463af" providerId="ADAL" clId="{7F15A138-B919-4505-9D5E-BC018F417834}" dt="2024-02-08T06:14:36.919" v="1870" actId="14100"/>
          <ac:picMkLst>
            <pc:docMk/>
            <pc:sldMk cId="736235912" sldId="342"/>
            <ac:picMk id="7" creationId="{4F76B644-6EEB-A530-70CB-92203817D466}"/>
          </ac:picMkLst>
        </pc:picChg>
        <pc:picChg chg="del">
          <ac:chgData name="Hashimoto, Chie / 橋本　知依" userId="d974ff01-1f92-419a-ba7c-6fd3fb8463af" providerId="ADAL" clId="{7F15A138-B919-4505-9D5E-BC018F417834}" dt="2024-02-08T05:27:23.217" v="248" actId="478"/>
          <ac:picMkLst>
            <pc:docMk/>
            <pc:sldMk cId="736235912" sldId="342"/>
            <ac:picMk id="9" creationId="{03F62AD0-59A2-1D32-1461-182CCC678923}"/>
          </ac:picMkLst>
        </pc:picChg>
        <pc:cxnChg chg="add mod">
          <ac:chgData name="Hashimoto, Chie / 橋本　知依" userId="d974ff01-1f92-419a-ba7c-6fd3fb8463af" providerId="ADAL" clId="{7F15A138-B919-4505-9D5E-BC018F417834}" dt="2024-02-08T06:14:41.113" v="1872" actId="1076"/>
          <ac:cxnSpMkLst>
            <pc:docMk/>
            <pc:sldMk cId="736235912" sldId="342"/>
            <ac:cxnSpMk id="18" creationId="{21DFC306-7C86-D2FE-8639-AEC512C8F842}"/>
          </ac:cxnSpMkLst>
        </pc:cxnChg>
      </pc:sldChg>
      <pc:sldChg chg="delSp modSp mod">
        <pc:chgData name="Hashimoto, Chie / 橋本　知依" userId="d974ff01-1f92-419a-ba7c-6fd3fb8463af" providerId="ADAL" clId="{7F15A138-B919-4505-9D5E-BC018F417834}" dt="2024-02-08T05:56:20.706" v="1435" actId="20577"/>
        <pc:sldMkLst>
          <pc:docMk/>
          <pc:sldMk cId="2738866523" sldId="343"/>
        </pc:sldMkLst>
        <pc:spChg chg="del">
          <ac:chgData name="Hashimoto, Chie / 橋本　知依" userId="d974ff01-1f92-419a-ba7c-6fd3fb8463af" providerId="ADAL" clId="{7F15A138-B919-4505-9D5E-BC018F417834}" dt="2024-02-08T05:36:16.506" v="621" actId="478"/>
          <ac:spMkLst>
            <pc:docMk/>
            <pc:sldMk cId="2738866523" sldId="343"/>
            <ac:spMk id="4" creationId="{268FBB9C-1999-243B-31B8-E09191C5BD54}"/>
          </ac:spMkLst>
        </pc:spChg>
        <pc:graphicFrameChg chg="mod modGraphic">
          <ac:chgData name="Hashimoto, Chie / 橋本　知依" userId="d974ff01-1f92-419a-ba7c-6fd3fb8463af" providerId="ADAL" clId="{7F15A138-B919-4505-9D5E-BC018F417834}" dt="2024-02-08T05:56:20.706" v="1435" actId="20577"/>
          <ac:graphicFrameMkLst>
            <pc:docMk/>
            <pc:sldMk cId="2738866523" sldId="343"/>
            <ac:graphicFrameMk id="8" creationId="{07219AAD-97A6-3628-5ADC-E4FDDF648FDB}"/>
          </ac:graphicFrameMkLst>
        </pc:graphicFrameChg>
        <pc:picChg chg="del">
          <ac:chgData name="Hashimoto, Chie / 橋本　知依" userId="d974ff01-1f92-419a-ba7c-6fd3fb8463af" providerId="ADAL" clId="{7F15A138-B919-4505-9D5E-BC018F417834}" dt="2024-02-08T05:36:15.750" v="620" actId="478"/>
          <ac:picMkLst>
            <pc:docMk/>
            <pc:sldMk cId="2738866523" sldId="343"/>
            <ac:picMk id="3" creationId="{A5A27EB6-2E9C-1231-376B-EA32CB8347DC}"/>
          </ac:picMkLst>
        </pc:picChg>
      </pc:sldChg>
      <pc:sldChg chg="addSp delSp modSp add mod">
        <pc:chgData name="Hashimoto, Chie / 橋本　知依" userId="d974ff01-1f92-419a-ba7c-6fd3fb8463af" providerId="ADAL" clId="{7F15A138-B919-4505-9D5E-BC018F417834}" dt="2024-02-08T06:17:32.167" v="1881" actId="20577"/>
        <pc:sldMkLst>
          <pc:docMk/>
          <pc:sldMk cId="2695599913" sldId="344"/>
        </pc:sldMkLst>
        <pc:spChg chg="add mod">
          <ac:chgData name="Hashimoto, Chie / 橋本　知依" userId="d974ff01-1f92-419a-ba7c-6fd3fb8463af" providerId="ADAL" clId="{7F15A138-B919-4505-9D5E-BC018F417834}" dt="2024-02-08T05:55:31.923" v="1425" actId="14100"/>
          <ac:spMkLst>
            <pc:docMk/>
            <pc:sldMk cId="2695599913" sldId="344"/>
            <ac:spMk id="5" creationId="{75AA1736-9380-707E-E418-5B0AAE245FDC}"/>
          </ac:spMkLst>
        </pc:spChg>
        <pc:spChg chg="del">
          <ac:chgData name="Hashimoto, Chie / 橋本　知依" userId="d974ff01-1f92-419a-ba7c-6fd3fb8463af" providerId="ADAL" clId="{7F15A138-B919-4505-9D5E-BC018F417834}" dt="2024-02-08T05:30:55.728" v="404" actId="478"/>
          <ac:spMkLst>
            <pc:docMk/>
            <pc:sldMk cId="2695599913" sldId="344"/>
            <ac:spMk id="12" creationId="{4619A122-54A9-D9EE-8550-824A8200F618}"/>
          </ac:spMkLst>
        </pc:spChg>
        <pc:grpChg chg="del">
          <ac:chgData name="Hashimoto, Chie / 橋本　知依" userId="d974ff01-1f92-419a-ba7c-6fd3fb8463af" providerId="ADAL" clId="{7F15A138-B919-4505-9D5E-BC018F417834}" dt="2024-02-08T05:30:46.517" v="397" actId="478"/>
          <ac:grpSpMkLst>
            <pc:docMk/>
            <pc:sldMk cId="2695599913" sldId="344"/>
            <ac:grpSpMk id="13" creationId="{E116641A-D37A-4DA2-16AC-0907BC3A5FB1}"/>
          </ac:grpSpMkLst>
        </pc:grpChg>
        <pc:graphicFrameChg chg="mod modGraphic">
          <ac:chgData name="Hashimoto, Chie / 橋本　知依" userId="d974ff01-1f92-419a-ba7c-6fd3fb8463af" providerId="ADAL" clId="{7F15A138-B919-4505-9D5E-BC018F417834}" dt="2024-02-08T06:17:32.167" v="1881" actId="20577"/>
          <ac:graphicFrameMkLst>
            <pc:docMk/>
            <pc:sldMk cId="2695599913" sldId="344"/>
            <ac:graphicFrameMk id="8" creationId="{07219AAD-97A6-3628-5ADC-E4FDDF648FDB}"/>
          </ac:graphicFrameMkLst>
        </pc:graphicFrameChg>
        <pc:picChg chg="del">
          <ac:chgData name="Hashimoto, Chie / 橋本　知依" userId="d974ff01-1f92-419a-ba7c-6fd3fb8463af" providerId="ADAL" clId="{7F15A138-B919-4505-9D5E-BC018F417834}" dt="2024-02-08T05:30:47.492" v="398" actId="478"/>
          <ac:picMkLst>
            <pc:docMk/>
            <pc:sldMk cId="2695599913" sldId="344"/>
            <ac:picMk id="3" creationId="{07566804-C862-62CE-1026-5AE9E21E5E6B}"/>
          </ac:picMkLst>
        </pc:picChg>
        <pc:picChg chg="add mod modCrop">
          <ac:chgData name="Hashimoto, Chie / 橋本　知依" userId="d974ff01-1f92-419a-ba7c-6fd3fb8463af" providerId="ADAL" clId="{7F15A138-B919-4505-9D5E-BC018F417834}" dt="2024-02-08T05:55:16.398" v="1421" actId="732"/>
          <ac:picMkLst>
            <pc:docMk/>
            <pc:sldMk cId="2695599913" sldId="344"/>
            <ac:picMk id="4" creationId="{8E27BF61-BEDB-07AA-B5D8-55D8EF4F2FBE}"/>
          </ac:picMkLst>
        </pc:picChg>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modSp mod">
        <pc:chgData name="Hashimoto, Chie / 橋本　知依" userId="d974ff01-1f92-419a-ba7c-6fd3fb8463af" providerId="ADAL" clId="{5C4F4213-B812-484D-A676-5F72C72A1EAB}" dt="2023-08-27T23:44:05.658" v="13" actId="20577"/>
        <pc:sldMkLst>
          <pc:docMk/>
          <pc:sldMk cId="3840699567" sldId="303"/>
        </pc:sldMkLst>
        <pc:spChg chg="mod">
          <ac:chgData name="Hashimoto, Chie / 橋本　知依" userId="d974ff01-1f92-419a-ba7c-6fd3fb8463af" providerId="ADAL" clId="{5C4F4213-B812-484D-A676-5F72C72A1EAB}" dt="2023-08-27T23:44:05.658"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5C4F4213-B812-484D-A676-5F72C72A1EAB}" dt="2023-08-28T10:34:50.780" v="5150" actId="478"/>
        <pc:sldMkLst>
          <pc:docMk/>
          <pc:sldMk cId="509033882" sldId="305"/>
        </pc:sldMkLst>
        <pc:spChg chg="add del mod">
          <ac:chgData name="Hashimoto, Chie / 橋本　知依" userId="d974ff01-1f92-419a-ba7c-6fd3fb8463af" providerId="ADAL" clId="{5C4F4213-B812-484D-A676-5F72C72A1EAB}" dt="2023-08-28T07:25:09.250" v="5030" actId="478"/>
          <ac:spMkLst>
            <pc:docMk/>
            <pc:sldMk cId="509033882" sldId="305"/>
            <ac:spMk id="4" creationId="{2893F8B6-07E5-5BED-F16C-3554711A8B77}"/>
          </ac:spMkLst>
        </pc:spChg>
        <pc:spChg chg="del">
          <ac:chgData name="Hashimoto, Chie / 橋本　知依" userId="d974ff01-1f92-419a-ba7c-6fd3fb8463af" providerId="ADAL" clId="{5C4F4213-B812-484D-A676-5F72C72A1EAB}" dt="2023-08-27T23:44:37.405" v="20" actId="478"/>
          <ac:spMkLst>
            <pc:docMk/>
            <pc:sldMk cId="509033882" sldId="305"/>
            <ac:spMk id="5" creationId="{3EE43486-DE40-1EFC-0DC1-295B3AA45A2F}"/>
          </ac:spMkLst>
        </pc:spChg>
        <pc:spChg chg="mod">
          <ac:chgData name="Hashimoto, Chie / 橋本　知依" userId="d974ff01-1f92-419a-ba7c-6fd3fb8463af" providerId="ADAL" clId="{5C4F4213-B812-484D-A676-5F72C72A1EAB}" dt="2023-08-27T23:44:31.158" v="19" actId="20577"/>
          <ac:spMkLst>
            <pc:docMk/>
            <pc:sldMk cId="509033882" sldId="305"/>
            <ac:spMk id="6" creationId="{531B4B9D-12EA-4BC5-4859-8E23CDDB1A22}"/>
          </ac:spMkLst>
        </pc:spChg>
        <pc:spChg chg="add mod">
          <ac:chgData name="Hashimoto, Chie / 橋本　知依" userId="d974ff01-1f92-419a-ba7c-6fd3fb8463af" providerId="ADAL" clId="{5C4F4213-B812-484D-A676-5F72C72A1EAB}" dt="2023-08-28T02:47:21.182" v="340" actId="164"/>
          <ac:spMkLst>
            <pc:docMk/>
            <pc:sldMk cId="509033882" sldId="305"/>
            <ac:spMk id="9" creationId="{13E0A669-95B1-A9A7-CC4C-237BF908364A}"/>
          </ac:spMkLst>
        </pc:spChg>
        <pc:spChg chg="add mod">
          <ac:chgData name="Hashimoto, Chie / 橋本　知依" userId="d974ff01-1f92-419a-ba7c-6fd3fb8463af" providerId="ADAL" clId="{5C4F4213-B812-484D-A676-5F72C72A1EAB}" dt="2023-08-28T02:47:21.182" v="340" actId="164"/>
          <ac:spMkLst>
            <pc:docMk/>
            <pc:sldMk cId="509033882" sldId="305"/>
            <ac:spMk id="10" creationId="{801BC435-6B3F-2E04-42D0-A363028AEB02}"/>
          </ac:spMkLst>
        </pc:spChg>
        <pc:spChg chg="add del mod">
          <ac:chgData name="Hashimoto, Chie / 橋本　知依" userId="d974ff01-1f92-419a-ba7c-6fd3fb8463af" providerId="ADAL" clId="{5C4F4213-B812-484D-A676-5F72C72A1EAB}" dt="2023-08-28T06:43:38.835" v="4419" actId="21"/>
          <ac:spMkLst>
            <pc:docMk/>
            <pc:sldMk cId="509033882" sldId="305"/>
            <ac:spMk id="23" creationId="{FC5576FE-782F-8C0F-B803-54D6474FF152}"/>
          </ac:spMkLst>
        </pc:spChg>
        <pc:spChg chg="mod">
          <ac:chgData name="Hashimoto, Chie / 橋本　知依" userId="d974ff01-1f92-419a-ba7c-6fd3fb8463af" providerId="ADAL" clId="{5C4F4213-B812-484D-A676-5F72C72A1EAB}" dt="2023-08-28T06:44:04.909" v="4428"/>
          <ac:spMkLst>
            <pc:docMk/>
            <pc:sldMk cId="509033882" sldId="305"/>
            <ac:spMk id="32" creationId="{D7C962DE-1BFA-7F8F-4A21-FF378BAC5544}"/>
          </ac:spMkLst>
        </pc:spChg>
        <pc:spChg chg="mod">
          <ac:chgData name="Hashimoto, Chie / 橋本　知依" userId="d974ff01-1f92-419a-ba7c-6fd3fb8463af" providerId="ADAL" clId="{5C4F4213-B812-484D-A676-5F72C72A1EAB}" dt="2023-08-28T06:44:04.909" v="4428"/>
          <ac:spMkLst>
            <pc:docMk/>
            <pc:sldMk cId="509033882" sldId="305"/>
            <ac:spMk id="33" creationId="{C163768F-A3F9-802F-15DB-34EA3FBA77B0}"/>
          </ac:spMkLst>
        </pc:spChg>
        <pc:grpChg chg="del">
          <ac:chgData name="Hashimoto, Chie / 橋本　知依" userId="d974ff01-1f92-419a-ba7c-6fd3fb8463af" providerId="ADAL" clId="{5C4F4213-B812-484D-A676-5F72C72A1EAB}" dt="2023-08-28T02:35:41.276" v="22" actId="478"/>
          <ac:grpSpMkLst>
            <pc:docMk/>
            <pc:sldMk cId="509033882" sldId="305"/>
            <ac:grpSpMk id="12" creationId="{90E8B66D-0D87-E71A-B850-03AD144BF48C}"/>
          </ac:grpSpMkLst>
        </pc:grpChg>
        <pc:grpChg chg="add mod">
          <ac:chgData name="Hashimoto, Chie / 橋本　知依" userId="d974ff01-1f92-419a-ba7c-6fd3fb8463af" providerId="ADAL" clId="{5C4F4213-B812-484D-A676-5F72C72A1EAB}" dt="2023-08-28T06:43:36.298" v="4418" actId="164"/>
          <ac:grpSpMkLst>
            <pc:docMk/>
            <pc:sldMk cId="509033882" sldId="305"/>
            <ac:grpSpMk id="21" creationId="{8F7F7201-DF10-AFC5-EE45-B7A22CD01FFE}"/>
          </ac:grpSpMkLst>
        </pc:grpChg>
        <pc:grpChg chg="add del mod">
          <ac:chgData name="Hashimoto, Chie / 橋本　知依" userId="d974ff01-1f92-419a-ba7c-6fd3fb8463af" providerId="ADAL" clId="{5C4F4213-B812-484D-A676-5F72C72A1EAB}" dt="2023-08-28T06:43:38.835" v="4419" actId="21"/>
          <ac:grpSpMkLst>
            <pc:docMk/>
            <pc:sldMk cId="509033882" sldId="305"/>
            <ac:grpSpMk id="27" creationId="{AFA0B5A4-E24A-8793-7FA6-BB097124A210}"/>
          </ac:grpSpMkLst>
        </pc:grpChg>
        <pc:grpChg chg="add mod">
          <ac:chgData name="Hashimoto, Chie / 橋本　知依" userId="d974ff01-1f92-419a-ba7c-6fd3fb8463af" providerId="ADAL" clId="{5C4F4213-B812-484D-A676-5F72C72A1EAB}" dt="2023-08-28T10:25:40.832" v="5146" actId="1076"/>
          <ac:grpSpMkLst>
            <pc:docMk/>
            <pc:sldMk cId="509033882" sldId="305"/>
            <ac:grpSpMk id="29" creationId="{421FA4B3-76C7-5161-5388-BAEB4CCF1B3D}"/>
          </ac:grpSpMkLst>
        </pc:grpChg>
        <pc:graphicFrameChg chg="del modGraphic">
          <ac:chgData name="Hashimoto, Chie / 橋本　知依" userId="d974ff01-1f92-419a-ba7c-6fd3fb8463af" providerId="ADAL" clId="{5C4F4213-B812-484D-A676-5F72C72A1EAB}" dt="2023-08-28T06:43:38.835" v="4419" actId="21"/>
          <ac:graphicFrameMkLst>
            <pc:docMk/>
            <pc:sldMk cId="509033882" sldId="305"/>
            <ac:graphicFrameMk id="4" creationId="{77E67DA5-8374-CDFF-34EB-DA790B4266D9}"/>
          </ac:graphicFrameMkLst>
        </pc:graphicFrameChg>
        <pc:graphicFrameChg chg="add mod modGraphic">
          <ac:chgData name="Hashimoto, Chie / 橋本　知依" userId="d974ff01-1f92-419a-ba7c-6fd3fb8463af" providerId="ADAL" clId="{5C4F4213-B812-484D-A676-5F72C72A1EAB}" dt="2023-08-28T07:25:13.078" v="5031" actId="1076"/>
          <ac:graphicFrameMkLst>
            <pc:docMk/>
            <pc:sldMk cId="509033882" sldId="305"/>
            <ac:graphicFrameMk id="28" creationId="{99FA9CBE-D388-811D-E0C2-694E6E6CE91B}"/>
          </ac:graphicFrameMkLst>
        </pc:graphicFrameChg>
        <pc:picChg chg="add del mod modCrop">
          <ac:chgData name="Hashimoto, Chie / 橋本　知依" userId="d974ff01-1f92-419a-ba7c-6fd3fb8463af" providerId="ADAL" clId="{5C4F4213-B812-484D-A676-5F72C72A1EAB}" dt="2023-08-28T10:34:50.780" v="5150" actId="478"/>
          <ac:picMkLst>
            <pc:docMk/>
            <pc:sldMk cId="509033882" sldId="305"/>
            <ac:picMk id="5" creationId="{0D60CFDF-BC3E-E29F-8094-67B6D3894C44}"/>
          </ac:picMkLst>
        </pc:picChg>
        <pc:picChg chg="add mod modCrop">
          <ac:chgData name="Hashimoto, Chie / 橋本　知依" userId="d974ff01-1f92-419a-ba7c-6fd3fb8463af" providerId="ADAL" clId="{5C4F4213-B812-484D-A676-5F72C72A1EAB}" dt="2023-08-28T02:47:21.182" v="340" actId="164"/>
          <ac:picMkLst>
            <pc:docMk/>
            <pc:sldMk cId="509033882" sldId="305"/>
            <ac:picMk id="8" creationId="{4F752ABE-13C5-E44F-51F5-284060CC06E0}"/>
          </ac:picMkLst>
        </pc:picChg>
        <pc:picChg chg="add del mod modCrop">
          <ac:chgData name="Hashimoto, Chie / 橋本　知依" userId="d974ff01-1f92-419a-ba7c-6fd3fb8463af" providerId="ADAL" clId="{5C4F4213-B812-484D-A676-5F72C72A1EAB}" dt="2023-08-28T06:43:38.835" v="4419" actId="21"/>
          <ac:picMkLst>
            <pc:docMk/>
            <pc:sldMk cId="509033882" sldId="305"/>
            <ac:picMk id="22" creationId="{101A4177-F598-2F99-B02B-A8DF9EE9E5D2}"/>
          </ac:picMkLst>
        </pc:picChg>
        <pc:picChg chg="mod">
          <ac:chgData name="Hashimoto, Chie / 橋本　知依" userId="d974ff01-1f92-419a-ba7c-6fd3fb8463af" providerId="ADAL" clId="{5C4F4213-B812-484D-A676-5F72C72A1EAB}" dt="2023-08-28T06:44:04.909" v="4428"/>
          <ac:picMkLst>
            <pc:docMk/>
            <pc:sldMk cId="509033882" sldId="305"/>
            <ac:picMk id="30" creationId="{A1360C85-F7D5-072D-1ED2-69D4E9C8DAF2}"/>
          </ac:picMkLst>
        </pc:picChg>
        <pc:picChg chg="mod">
          <ac:chgData name="Hashimoto, Chie / 橋本　知依" userId="d974ff01-1f92-419a-ba7c-6fd3fb8463af" providerId="ADAL" clId="{5C4F4213-B812-484D-A676-5F72C72A1EAB}" dt="2023-08-28T06:44:04.909" v="4428"/>
          <ac:picMkLst>
            <pc:docMk/>
            <pc:sldMk cId="509033882" sldId="305"/>
            <ac:picMk id="31" creationId="{86D4F6A4-C8F6-625A-87ED-7A490D203C00}"/>
          </ac:picMkLst>
        </pc:picChg>
        <pc:cxnChg chg="add mod">
          <ac:chgData name="Hashimoto, Chie / 橋本　知依" userId="d974ff01-1f92-419a-ba7c-6fd3fb8463af" providerId="ADAL" clId="{5C4F4213-B812-484D-A676-5F72C72A1EAB}" dt="2023-08-28T06:43:38.835" v="4419" actId="21"/>
          <ac:cxnSpMkLst>
            <pc:docMk/>
            <pc:sldMk cId="509033882" sldId="305"/>
            <ac:cxnSpMk id="17" creationId="{B6676A22-EE92-A95C-6EC2-434B9E3675B3}"/>
          </ac:cxnSpMkLst>
        </pc:cxnChg>
        <pc:cxnChg chg="add mod">
          <ac:chgData name="Hashimoto, Chie / 橋本　知依" userId="d974ff01-1f92-419a-ba7c-6fd3fb8463af" providerId="ADAL" clId="{5C4F4213-B812-484D-A676-5F72C72A1EAB}" dt="2023-08-28T06:43:38.835" v="4419" actId="21"/>
          <ac:cxnSpMkLst>
            <pc:docMk/>
            <pc:sldMk cId="509033882" sldId="305"/>
            <ac:cxnSpMk id="24" creationId="{F5C737C8-C59B-49C8-3BBD-263BF22A16D7}"/>
          </ac:cxnSpMkLst>
        </pc:cxnChg>
      </pc:sldChg>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pChg chg="add del mod">
          <ac:chgData name="Hashimoto, Chie / 橋本　知依" userId="d974ff01-1f92-419a-ba7c-6fd3fb8463af" providerId="ADAL" clId="{5C4F4213-B812-484D-A676-5F72C72A1EAB}" dt="2023-08-28T03:33:27.432" v="1302" actId="478"/>
          <ac:spMkLst>
            <pc:docMk/>
            <pc:sldMk cId="447668987" sldId="317"/>
            <ac:spMk id="3" creationId="{AC46A0D6-8400-580D-951B-F5638A00B53D}"/>
          </ac:spMkLst>
        </pc:spChg>
        <pc:spChg chg="add del">
          <ac:chgData name="Hashimoto, Chie / 橋本　知依" userId="d974ff01-1f92-419a-ba7c-6fd3fb8463af" providerId="ADAL" clId="{5C4F4213-B812-484D-A676-5F72C72A1EAB}" dt="2023-08-28T03:26:25.858" v="1212" actId="22"/>
          <ac:spMkLst>
            <pc:docMk/>
            <pc:sldMk cId="447668987" sldId="317"/>
            <ac:spMk id="6" creationId="{C46B7797-6861-E503-0AB9-D1A4C84EFE73}"/>
          </ac:spMkLst>
        </pc:spChg>
        <pc:spChg chg="add del mod">
          <ac:chgData name="Hashimoto, Chie / 橋本　知依" userId="d974ff01-1f92-419a-ba7c-6fd3fb8463af" providerId="ADAL" clId="{5C4F4213-B812-484D-A676-5F72C72A1EAB}" dt="2023-08-28T05:30:48.495" v="4226" actId="478"/>
          <ac:spMkLst>
            <pc:docMk/>
            <pc:sldMk cId="447668987" sldId="317"/>
            <ac:spMk id="7" creationId="{E45F18EF-21A8-5E27-C2E4-89CC095CFD99}"/>
          </ac:spMkLst>
        </pc:spChg>
        <pc:spChg chg="add del mod">
          <ac:chgData name="Hashimoto, Chie / 橋本　知依" userId="d974ff01-1f92-419a-ba7c-6fd3fb8463af" providerId="ADAL" clId="{5C4F4213-B812-484D-A676-5F72C72A1EAB}" dt="2023-08-28T05:57:58.557" v="4313" actId="478"/>
          <ac:spMkLst>
            <pc:docMk/>
            <pc:sldMk cId="447668987" sldId="317"/>
            <ac:spMk id="8" creationId="{09C01F0C-E74C-6AB1-CA69-AC7F51DA5C1D}"/>
          </ac:spMkLst>
        </pc:spChg>
        <pc:spChg chg="mod">
          <ac:chgData name="Hashimoto, Chie / 橋本　知依" userId="d974ff01-1f92-419a-ba7c-6fd3fb8463af" providerId="ADAL" clId="{5C4F4213-B812-484D-A676-5F72C72A1EAB}" dt="2023-08-28T04:25:36.382" v="2440"/>
          <ac:spMkLst>
            <pc:docMk/>
            <pc:sldMk cId="447668987" sldId="317"/>
            <ac:spMk id="12" creationId="{24603ADF-6F29-443B-ADCA-EA29FD73E44D}"/>
          </ac:spMkLst>
        </pc:spChg>
        <pc:spChg chg="mod">
          <ac:chgData name="Hashimoto, Chie / 橋本　知依" userId="d974ff01-1f92-419a-ba7c-6fd3fb8463af" providerId="ADAL" clId="{5C4F4213-B812-484D-A676-5F72C72A1EAB}" dt="2023-08-28T04:25:36.382" v="2440"/>
          <ac:spMkLst>
            <pc:docMk/>
            <pc:sldMk cId="447668987" sldId="317"/>
            <ac:spMk id="13" creationId="{BF0896E9-F8E6-EBA8-A198-F176388FD023}"/>
          </ac:spMkLst>
        </pc:spChg>
        <pc:spChg chg="add del mod">
          <ac:chgData name="Hashimoto, Chie / 橋本　知依" userId="d974ff01-1f92-419a-ba7c-6fd3fb8463af" providerId="ADAL" clId="{5C4F4213-B812-484D-A676-5F72C72A1EAB}" dt="2023-08-28T06:46:39.118" v="4720" actId="478"/>
          <ac:spMkLst>
            <pc:docMk/>
            <pc:sldMk cId="447668987" sldId="317"/>
            <ac:spMk id="14" creationId="{136CF1EB-58EC-C013-1780-9E59595AE745}"/>
          </ac:spMkLst>
        </pc:spChg>
        <pc:spChg chg="add mod">
          <ac:chgData name="Hashimoto, Chie / 橋本　知依" userId="d974ff01-1f92-419a-ba7c-6fd3fb8463af" providerId="ADAL" clId="{5C4F4213-B812-484D-A676-5F72C72A1EAB}" dt="2023-08-28T05:57:52.647" v="4310" actId="164"/>
          <ac:spMkLst>
            <pc:docMk/>
            <pc:sldMk cId="447668987" sldId="317"/>
            <ac:spMk id="21" creationId="{7FA96AE7-7579-0B20-F789-0ACD4E003064}"/>
          </ac:spMkLst>
        </pc:spChg>
        <pc:spChg chg="add mod">
          <ac:chgData name="Hashimoto, Chie / 橋本　知依" userId="d974ff01-1f92-419a-ba7c-6fd3fb8463af" providerId="ADAL" clId="{5C4F4213-B812-484D-A676-5F72C72A1EAB}" dt="2023-08-28T05:57:52.647" v="4310" actId="164"/>
          <ac:spMkLst>
            <pc:docMk/>
            <pc:sldMk cId="447668987" sldId="317"/>
            <ac:spMk id="22" creationId="{ED43106A-9961-1A85-54B7-52E9D9D25156}"/>
          </ac:spMkLst>
        </pc:spChg>
        <pc:grpChg chg="add del mod">
          <ac:chgData name="Hashimoto, Chie / 橋本　知依" userId="d974ff01-1f92-419a-ba7c-6fd3fb8463af" providerId="ADAL" clId="{5C4F4213-B812-484D-A676-5F72C72A1EAB}" dt="2023-08-28T06:46:36.697" v="4719" actId="478"/>
          <ac:grpSpMkLst>
            <pc:docMk/>
            <pc:sldMk cId="447668987" sldId="317"/>
            <ac:grpSpMk id="9" creationId="{E02F35F6-EDD8-C78F-091F-2E2FB970D8A6}"/>
          </ac:grpSpMkLst>
        </pc:grpChg>
        <pc:grpChg chg="add mod">
          <ac:chgData name="Hashimoto, Chie / 橋本　知依" userId="d974ff01-1f92-419a-ba7c-6fd3fb8463af" providerId="ADAL" clId="{5C4F4213-B812-484D-A676-5F72C72A1EAB}" dt="2023-08-28T05:58:50.016" v="4314" actId="1076"/>
          <ac:grpSpMkLst>
            <pc:docMk/>
            <pc:sldMk cId="447668987" sldId="317"/>
            <ac:grpSpMk id="23" creationId="{9B502177-AC1D-0860-E60B-AD6F8C805011}"/>
          </ac:grpSpMkLst>
        </pc:grpChg>
        <pc:graphicFrameChg chg="mod modGraphic">
          <ac:chgData name="Hashimoto, Chie / 橋本　知依" userId="d974ff01-1f92-419a-ba7c-6fd3fb8463af" providerId="ADAL" clId="{5C4F4213-B812-484D-A676-5F72C72A1EAB}" dt="2023-08-28T07:29:37.876" v="5115" actId="20577"/>
          <ac:graphicFrameMkLst>
            <pc:docMk/>
            <pc:sldMk cId="447668987" sldId="317"/>
            <ac:graphicFrameMk id="5" creationId="{A43B3B8F-0507-A5A7-E202-0B8B6E55E5E8}"/>
          </ac:graphicFrameMkLst>
        </pc:graphicFrameChg>
        <pc:picChg chg="mod">
          <ac:chgData name="Hashimoto, Chie / 橋本　知依" userId="d974ff01-1f92-419a-ba7c-6fd3fb8463af" providerId="ADAL" clId="{5C4F4213-B812-484D-A676-5F72C72A1EAB}" dt="2023-08-28T04:25:36.382" v="2440"/>
          <ac:picMkLst>
            <pc:docMk/>
            <pc:sldMk cId="447668987" sldId="317"/>
            <ac:picMk id="10" creationId="{B17A4DC0-E6A8-12D7-15C4-123F791573CD}"/>
          </ac:picMkLst>
        </pc:picChg>
        <pc:picChg chg="mod">
          <ac:chgData name="Hashimoto, Chie / 橋本　知依" userId="d974ff01-1f92-419a-ba7c-6fd3fb8463af" providerId="ADAL" clId="{5C4F4213-B812-484D-A676-5F72C72A1EAB}" dt="2023-08-28T04:25:36.382" v="2440"/>
          <ac:picMkLst>
            <pc:docMk/>
            <pc:sldMk cId="447668987" sldId="317"/>
            <ac:picMk id="11" creationId="{4F28691C-47C7-12C8-1CDF-77D82AF8850D}"/>
          </ac:picMkLst>
        </pc:picChg>
        <pc:picChg chg="add del mod">
          <ac:chgData name="Hashimoto, Chie / 橋本　知依" userId="d974ff01-1f92-419a-ba7c-6fd3fb8463af" providerId="ADAL" clId="{5C4F4213-B812-484D-A676-5F72C72A1EAB}" dt="2023-08-28T05:34:03.995" v="4275" actId="478"/>
          <ac:picMkLst>
            <pc:docMk/>
            <pc:sldMk cId="447668987" sldId="317"/>
            <ac:picMk id="16" creationId="{C969C0DF-2533-3532-8F72-C1F79CAEEA61}"/>
          </ac:picMkLst>
        </pc:picChg>
        <pc:picChg chg="add mod">
          <ac:chgData name="Hashimoto, Chie / 橋本　知依" userId="d974ff01-1f92-419a-ba7c-6fd3fb8463af" providerId="ADAL" clId="{5C4F4213-B812-484D-A676-5F72C72A1EAB}" dt="2023-08-28T06:47:32.345" v="4756" actId="14100"/>
          <ac:picMkLst>
            <pc:docMk/>
            <pc:sldMk cId="447668987" sldId="317"/>
            <ac:picMk id="18" creationId="{B83286FE-F1C3-530A-CE82-1A9C266631FD}"/>
          </ac:picMkLst>
        </pc:picChg>
        <pc:picChg chg="add mod modCrop">
          <ac:chgData name="Hashimoto, Chie / 橋本　知依" userId="d974ff01-1f92-419a-ba7c-6fd3fb8463af" providerId="ADAL" clId="{5C4F4213-B812-484D-A676-5F72C72A1EAB}" dt="2023-08-28T05:57:52.647" v="4310" actId="164"/>
          <ac:picMkLst>
            <pc:docMk/>
            <pc:sldMk cId="447668987" sldId="317"/>
            <ac:picMk id="20" creationId="{3607B30C-3731-9924-BB38-8A15C9BD1D6D}"/>
          </ac:picMkLst>
        </pc:picChg>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pChg chg="del">
          <ac:chgData name="Hashimoto, Chie / 橋本　知依" userId="d974ff01-1f92-419a-ba7c-6fd3fb8463af" providerId="ADAL" clId="{5C4F4213-B812-484D-A676-5F72C72A1EAB}" dt="2023-08-28T03:28:20.985" v="1216" actId="478"/>
          <ac:spMkLst>
            <pc:docMk/>
            <pc:sldMk cId="1313864603" sldId="318"/>
            <ac:spMk id="3" creationId="{AC46A0D6-8400-580D-951B-F5638A00B53D}"/>
          </ac:spMkLst>
        </pc:spChg>
        <pc:spChg chg="add del mod">
          <ac:chgData name="Hashimoto, Chie / 橋本　知依" userId="d974ff01-1f92-419a-ba7c-6fd3fb8463af" providerId="ADAL" clId="{5C4F4213-B812-484D-A676-5F72C72A1EAB}" dt="2023-08-28T07:21:19.574" v="4998" actId="478"/>
          <ac:spMkLst>
            <pc:docMk/>
            <pc:sldMk cId="1313864603" sldId="318"/>
            <ac:spMk id="7" creationId="{9EE82B9E-0CE7-E06A-329A-9B3D74FBFDA9}"/>
          </ac:spMkLst>
        </pc:spChg>
        <pc:spChg chg="mod">
          <ac:chgData name="Hashimoto, Chie / 橋本　知依" userId="d974ff01-1f92-419a-ba7c-6fd3fb8463af" providerId="ADAL" clId="{5C4F4213-B812-484D-A676-5F72C72A1EAB}" dt="2023-08-28T06:43:40.821" v="4420"/>
          <ac:spMkLst>
            <pc:docMk/>
            <pc:sldMk cId="1313864603" sldId="318"/>
            <ac:spMk id="12" creationId="{5F87F10C-9C02-C374-A2BC-6E4A2F9B2CD3}"/>
          </ac:spMkLst>
        </pc:spChg>
        <pc:spChg chg="mod">
          <ac:chgData name="Hashimoto, Chie / 橋本　知依" userId="d974ff01-1f92-419a-ba7c-6fd3fb8463af" providerId="ADAL" clId="{5C4F4213-B812-484D-A676-5F72C72A1EAB}" dt="2023-08-28T06:43:40.821" v="4420"/>
          <ac:spMkLst>
            <pc:docMk/>
            <pc:sldMk cId="1313864603" sldId="318"/>
            <ac:spMk id="13" creationId="{D5F89312-44B4-6D73-8C4A-7D986BBCE6B5}"/>
          </ac:spMkLst>
        </pc:spChg>
        <pc:spChg chg="mod">
          <ac:chgData name="Hashimoto, Chie / 橋本　知依" userId="d974ff01-1f92-419a-ba7c-6fd3fb8463af" providerId="ADAL" clId="{5C4F4213-B812-484D-A676-5F72C72A1EAB}" dt="2023-08-28T07:20:32.806" v="4983"/>
          <ac:spMkLst>
            <pc:docMk/>
            <pc:sldMk cId="1313864603" sldId="318"/>
            <ac:spMk id="15" creationId="{9F1E0936-4252-D8E3-39CD-E88FD4A592C9}"/>
          </ac:spMkLst>
        </pc:spChg>
        <pc:spChg chg="mod">
          <ac:chgData name="Hashimoto, Chie / 橋本　知依" userId="d974ff01-1f92-419a-ba7c-6fd3fb8463af" providerId="ADAL" clId="{5C4F4213-B812-484D-A676-5F72C72A1EAB}" dt="2023-08-28T07:20:32.806" v="4983"/>
          <ac:spMkLst>
            <pc:docMk/>
            <pc:sldMk cId="1313864603" sldId="318"/>
            <ac:spMk id="17" creationId="{6DD5863C-F869-64C8-7857-4833714AEC60}"/>
          </ac:spMkLst>
        </pc:spChg>
        <pc:spChg chg="add mod">
          <ac:chgData name="Hashimoto, Chie / 橋本　知依" userId="d974ff01-1f92-419a-ba7c-6fd3fb8463af" providerId="ADAL" clId="{5C4F4213-B812-484D-A676-5F72C72A1EAB}" dt="2023-08-28T07:21:02.569" v="4989" actId="164"/>
          <ac:spMkLst>
            <pc:docMk/>
            <pc:sldMk cId="1313864603" sldId="318"/>
            <ac:spMk id="22" creationId="{F5F1D904-EFFB-4A52-5444-1803C4C479F1}"/>
          </ac:spMkLst>
        </pc:spChg>
        <pc:grpChg chg="add mod">
          <ac:chgData name="Hashimoto, Chie / 橋本　知依" userId="d974ff01-1f92-419a-ba7c-6fd3fb8463af" providerId="ADAL" clId="{5C4F4213-B812-484D-A676-5F72C72A1EAB}" dt="2023-08-28T07:24:04.128" v="5018" actId="1076"/>
          <ac:grpSpMkLst>
            <pc:docMk/>
            <pc:sldMk cId="1313864603" sldId="318"/>
            <ac:grpSpMk id="3" creationId="{10877F83-DCA5-5B30-BB8F-FA06457F6042}"/>
          </ac:grpSpMkLst>
        </pc:grpChg>
        <pc:grpChg chg="add mod">
          <ac:chgData name="Hashimoto, Chie / 橋本　知依" userId="d974ff01-1f92-419a-ba7c-6fd3fb8463af" providerId="ADAL" clId="{5C4F4213-B812-484D-A676-5F72C72A1EAB}" dt="2023-08-28T07:21:02.569" v="4989" actId="164"/>
          <ac:grpSpMkLst>
            <pc:docMk/>
            <pc:sldMk cId="1313864603" sldId="318"/>
            <ac:grpSpMk id="8" creationId="{C9FD9B6B-B055-6AEF-E356-33A620B32A7B}"/>
          </ac:grpSpMkLst>
        </pc:grpChg>
        <pc:grpChg chg="mod">
          <ac:chgData name="Hashimoto, Chie / 橋本　知依" userId="d974ff01-1f92-419a-ba7c-6fd3fb8463af" providerId="ADAL" clId="{5C4F4213-B812-484D-A676-5F72C72A1EAB}" dt="2023-08-28T06:43:40.821" v="4420"/>
          <ac:grpSpMkLst>
            <pc:docMk/>
            <pc:sldMk cId="1313864603" sldId="318"/>
            <ac:grpSpMk id="9" creationId="{49C799C4-D711-5285-BBD5-32264C2A80D2}"/>
          </ac:grpSpMkLst>
        </pc:grpChg>
        <pc:grpChg chg="add mod ord">
          <ac:chgData name="Hashimoto, Chie / 橋本　知依" userId="d974ff01-1f92-419a-ba7c-6fd3fb8463af" providerId="ADAL" clId="{5C4F4213-B812-484D-A676-5F72C72A1EAB}" dt="2023-08-28T07:24:03.079" v="5017" actId="1076"/>
          <ac:grpSpMkLst>
            <pc:docMk/>
            <pc:sldMk cId="1313864603" sldId="318"/>
            <ac:grpSpMk id="19" creationId="{9EC3F801-BFD4-AF30-4695-544DB655D5EB}"/>
          </ac:grpSpMkLst>
        </pc:grpChg>
        <pc:graphicFrameChg chg="add mod ord modGraphic">
          <ac:chgData name="Hashimoto, Chie / 橋本　知依" userId="d974ff01-1f92-419a-ba7c-6fd3fb8463af" providerId="ADAL" clId="{5C4F4213-B812-484D-A676-5F72C72A1EAB}" dt="2023-08-28T08:49:29.902" v="5127" actId="20577"/>
          <ac:graphicFrameMkLst>
            <pc:docMk/>
            <pc:sldMk cId="1313864603" sldId="318"/>
            <ac:graphicFrameMk id="4" creationId="{EB3BA6E4-31DC-DD5C-9A01-1D2938F4179E}"/>
          </ac:graphicFrameMkLst>
        </pc:graphicFrameChg>
        <pc:graphicFrameChg chg="del mod modGraphic">
          <ac:chgData name="Hashimoto, Chie / 橋本　知依" userId="d974ff01-1f92-419a-ba7c-6fd3fb8463af" providerId="ADAL" clId="{5C4F4213-B812-484D-A676-5F72C72A1EAB}" dt="2023-08-28T06:45:28.697" v="4628" actId="21"/>
          <ac:graphicFrameMkLst>
            <pc:docMk/>
            <pc:sldMk cId="1313864603" sldId="318"/>
            <ac:graphicFrameMk id="5" creationId="{A43B3B8F-0507-A5A7-E202-0B8B6E55E5E8}"/>
          </ac:graphicFrameMkLst>
        </pc:graphicFrameChg>
        <pc:picChg chg="mod">
          <ac:chgData name="Hashimoto, Chie / 橋本　知依" userId="d974ff01-1f92-419a-ba7c-6fd3fb8463af" providerId="ADAL" clId="{5C4F4213-B812-484D-A676-5F72C72A1EAB}" dt="2023-08-28T07:20:32.806" v="4983"/>
          <ac:picMkLst>
            <pc:docMk/>
            <pc:sldMk cId="1313864603" sldId="318"/>
            <ac:picMk id="5" creationId="{3B4E9A80-22FE-68FC-F201-E0C93EB6D080}"/>
          </ac:picMkLst>
        </pc:picChg>
        <pc:picChg chg="add mod">
          <ac:chgData name="Hashimoto, Chie / 橋本　知依" userId="d974ff01-1f92-419a-ba7c-6fd3fb8463af" providerId="ADAL" clId="{5C4F4213-B812-484D-A676-5F72C72A1EAB}" dt="2023-08-28T06:44:46.462" v="4569" actId="1035"/>
          <ac:picMkLst>
            <pc:docMk/>
            <pc:sldMk cId="1313864603" sldId="318"/>
            <ac:picMk id="6" creationId="{5D650373-84DA-D99C-6AB4-9CBC420C7B79}"/>
          </ac:picMkLst>
        </pc:picChg>
        <pc:picChg chg="mod">
          <ac:chgData name="Hashimoto, Chie / 橋本　知依" userId="d974ff01-1f92-419a-ba7c-6fd3fb8463af" providerId="ADAL" clId="{5C4F4213-B812-484D-A676-5F72C72A1EAB}" dt="2023-08-28T06:43:40.821" v="4420"/>
          <ac:picMkLst>
            <pc:docMk/>
            <pc:sldMk cId="1313864603" sldId="318"/>
            <ac:picMk id="11" creationId="{F14CAA5D-5B8C-FCEA-2621-B995F01E04DC}"/>
          </ac:picMkLst>
        </pc:picChg>
        <pc:picChg chg="mod">
          <ac:chgData name="Hashimoto, Chie / 橋本　知依" userId="d974ff01-1f92-419a-ba7c-6fd3fb8463af" providerId="ADAL" clId="{5C4F4213-B812-484D-A676-5F72C72A1EAB}" dt="2023-08-28T07:20:32.806" v="4983"/>
          <ac:picMkLst>
            <pc:docMk/>
            <pc:sldMk cId="1313864603" sldId="318"/>
            <ac:picMk id="16" creationId="{AB68BE6A-AFC8-48B3-F2D9-B182B808CA55}"/>
          </ac:picMkLst>
        </pc:picChg>
        <pc:cxnChg chg="mod">
          <ac:chgData name="Hashimoto, Chie / 橋本　知依" userId="d974ff01-1f92-419a-ba7c-6fd3fb8463af" providerId="ADAL" clId="{5C4F4213-B812-484D-A676-5F72C72A1EAB}" dt="2023-08-28T06:46:17.405" v="4709" actId="14100"/>
          <ac:cxnSpMkLst>
            <pc:docMk/>
            <pc:sldMk cId="1313864603" sldId="318"/>
            <ac:cxnSpMk id="10" creationId="{B44CCABD-A3D4-237E-DE36-C9393E37C633}"/>
          </ac:cxnSpMkLst>
        </pc:cxnChg>
        <pc:cxnChg chg="mod">
          <ac:chgData name="Hashimoto, Chie / 橋本　知依" userId="d974ff01-1f92-419a-ba7c-6fd3fb8463af" providerId="ADAL" clId="{5C4F4213-B812-484D-A676-5F72C72A1EAB}" dt="2023-08-28T06:43:40.821" v="4420"/>
          <ac:cxnSpMkLst>
            <pc:docMk/>
            <pc:sldMk cId="1313864603" sldId="318"/>
            <ac:cxnSpMk id="14" creationId="{01ED9B2C-A657-BC83-3555-21EB5981231D}"/>
          </ac:cxnSpMkLst>
        </pc:cxnChg>
        <pc:cxnChg chg="mod">
          <ac:chgData name="Hashimoto, Chie / 橋本　知依" userId="d974ff01-1f92-419a-ba7c-6fd3fb8463af" providerId="ADAL" clId="{5C4F4213-B812-484D-A676-5F72C72A1EAB}" dt="2023-08-28T07:20:32.806" v="4983"/>
          <ac:cxnSpMkLst>
            <pc:docMk/>
            <pc:sldMk cId="1313864603" sldId="318"/>
            <ac:cxnSpMk id="18" creationId="{F2E83409-4617-0DF4-1465-05A8CD97AF5B}"/>
          </ac:cxnSpMkLst>
        </pc:cxnChg>
      </pc:sldChg>
      <pc:sldChg chg="addSp delSp modSp add mod">
        <pc:chgData name="Hashimoto, Chie / 橋本　知依" userId="d974ff01-1f92-419a-ba7c-6fd3fb8463af" providerId="ADAL" clId="{5C4F4213-B812-484D-A676-5F72C72A1EAB}" dt="2023-08-28T09:09:33.803" v="5132"/>
        <pc:sldMkLst>
          <pc:docMk/>
          <pc:sldMk cId="3501336745" sldId="319"/>
        </pc:sldMkLst>
        <pc:spChg chg="add del mod">
          <ac:chgData name="Hashimoto, Chie / 橋本　知依" userId="d974ff01-1f92-419a-ba7c-6fd3fb8463af" providerId="ADAL" clId="{5C4F4213-B812-484D-A676-5F72C72A1EAB}" dt="2023-08-28T04:24:48.305" v="2433" actId="478"/>
          <ac:spMkLst>
            <pc:docMk/>
            <pc:sldMk cId="3501336745" sldId="319"/>
            <ac:spMk id="3" creationId="{2B0EF90F-4767-02B4-F0D8-4774F4E82D0B}"/>
          </ac:spMkLst>
        </pc:spChg>
        <pc:spChg chg="mod">
          <ac:chgData name="Hashimoto, Chie / 橋本　知依" userId="d974ff01-1f92-419a-ba7c-6fd3fb8463af" providerId="ADAL" clId="{5C4F4213-B812-484D-A676-5F72C72A1EAB}" dt="2023-08-28T09:09:33.204" v="5131"/>
          <ac:spMkLst>
            <pc:docMk/>
            <pc:sldMk cId="3501336745" sldId="319"/>
            <ac:spMk id="7" creationId="{227D4ADA-61C5-46B0-4DD1-E557C2B6D698}"/>
          </ac:spMkLst>
        </pc:spChg>
        <pc:spChg chg="del">
          <ac:chgData name="Hashimoto, Chie / 橋本　知依" userId="d974ff01-1f92-419a-ba7c-6fd3fb8463af" providerId="ADAL" clId="{5C4F4213-B812-484D-A676-5F72C72A1EAB}" dt="2023-08-28T03:44:02.546" v="1701" actId="478"/>
          <ac:spMkLst>
            <pc:docMk/>
            <pc:sldMk cId="3501336745" sldId="319"/>
            <ac:spMk id="7" creationId="{E45F18EF-21A8-5E27-C2E4-89CC095CFD99}"/>
          </ac:spMkLst>
        </pc:spChg>
        <pc:spChg chg="del">
          <ac:chgData name="Hashimoto, Chie / 橋本　知依" userId="d974ff01-1f92-419a-ba7c-6fd3fb8463af" providerId="ADAL" clId="{5C4F4213-B812-484D-A676-5F72C72A1EAB}" dt="2023-08-28T03:44:02.546" v="1701" actId="478"/>
          <ac:spMkLst>
            <pc:docMk/>
            <pc:sldMk cId="3501336745" sldId="319"/>
            <ac:spMk id="8" creationId="{09C01F0C-E74C-6AB1-CA69-AC7F51DA5C1D}"/>
          </ac:spMkLst>
        </pc:spChg>
        <pc:spChg chg="add del mod">
          <ac:chgData name="Hashimoto, Chie / 橋本　知依" userId="d974ff01-1f92-419a-ba7c-6fd3fb8463af" providerId="ADAL" clId="{5C4F4213-B812-484D-A676-5F72C72A1EAB}" dt="2023-08-28T09:09:33.803" v="5132"/>
          <ac:spMkLst>
            <pc:docMk/>
            <pc:sldMk cId="3501336745" sldId="319"/>
            <ac:spMk id="9" creationId="{91A9F01A-8B10-0BA5-7F04-A60FD769BDB6}"/>
          </ac:spMkLst>
        </pc:spChg>
        <pc:spChg chg="add mod">
          <ac:chgData name="Hashimoto, Chie / 橋本　知依" userId="d974ff01-1f92-419a-ba7c-6fd3fb8463af" providerId="ADAL" clId="{5C4F4213-B812-484D-A676-5F72C72A1EAB}" dt="2023-08-28T04:20:06.648" v="2398" actId="164"/>
          <ac:spMkLst>
            <pc:docMk/>
            <pc:sldMk cId="3501336745" sldId="319"/>
            <ac:spMk id="11" creationId="{DCE90AF7-0A61-89CD-9BB5-2FB9705DDE3E}"/>
          </ac:spMkLst>
        </pc:spChg>
        <pc:spChg chg="add del mod">
          <ac:chgData name="Hashimoto, Chie / 橋本　知依" userId="d974ff01-1f92-419a-ba7c-6fd3fb8463af" providerId="ADAL" clId="{5C4F4213-B812-484D-A676-5F72C72A1EAB}" dt="2023-08-28T07:26:07.381" v="5054" actId="21"/>
          <ac:spMkLst>
            <pc:docMk/>
            <pc:sldMk cId="3501336745" sldId="319"/>
            <ac:spMk id="16" creationId="{5033ECD3-0249-4341-409E-C1E1EAECAE6D}"/>
          </ac:spMkLst>
        </pc:spChg>
        <pc:grpChg chg="add del mod">
          <ac:chgData name="Hashimoto, Chie / 橋本　知依" userId="d974ff01-1f92-419a-ba7c-6fd3fb8463af" providerId="ADAL" clId="{5C4F4213-B812-484D-A676-5F72C72A1EAB}" dt="2023-08-28T09:09:33.803" v="5132"/>
          <ac:grpSpMkLst>
            <pc:docMk/>
            <pc:sldMk cId="3501336745" sldId="319"/>
            <ac:grpSpMk id="3" creationId="{50840A8D-D134-B764-65A5-D39B66EABF6A}"/>
          </ac:grpSpMkLst>
        </pc:grpChg>
        <pc:grpChg chg="add del mod">
          <ac:chgData name="Hashimoto, Chie / 橋本　知依" userId="d974ff01-1f92-419a-ba7c-6fd3fb8463af" providerId="ADAL" clId="{5C4F4213-B812-484D-A676-5F72C72A1EAB}" dt="2023-08-28T07:26:07.381" v="5054" actId="21"/>
          <ac:grpSpMkLst>
            <pc:docMk/>
            <pc:sldMk cId="3501336745" sldId="319"/>
            <ac:grpSpMk id="17" creationId="{3AC17B02-DFD8-724B-02BF-8E147094DCD4}"/>
          </ac:grpSpMkLst>
        </pc:grpChg>
        <pc:graphicFrameChg chg="mod modGraphic">
          <ac:chgData name="Hashimoto, Chie / 橋本　知依" userId="d974ff01-1f92-419a-ba7c-6fd3fb8463af" providerId="ADAL" clId="{5C4F4213-B812-484D-A676-5F72C72A1EAB}" dt="2023-08-28T07:29:42.531" v="5120" actId="20577"/>
          <ac:graphicFrameMkLst>
            <pc:docMk/>
            <pc:sldMk cId="3501336745" sldId="319"/>
            <ac:graphicFrameMk id="5" creationId="{A43B3B8F-0507-A5A7-E202-0B8B6E55E5E8}"/>
          </ac:graphicFrameMkLst>
        </pc:graphicFrameChg>
        <pc:picChg chg="mod">
          <ac:chgData name="Hashimoto, Chie / 橋本　知依" userId="d974ff01-1f92-419a-ba7c-6fd3fb8463af" providerId="ADAL" clId="{5C4F4213-B812-484D-A676-5F72C72A1EAB}" dt="2023-08-28T09:09:33.204" v="5131"/>
          <ac:picMkLst>
            <pc:docMk/>
            <pc:sldMk cId="3501336745" sldId="319"/>
            <ac:picMk id="4" creationId="{814A3702-31DF-F689-ED41-6E78D3ABCD58}"/>
          </ac:picMkLst>
        </pc:picChg>
        <pc:picChg chg="add mod">
          <ac:chgData name="Hashimoto, Chie / 橋本　知依" userId="d974ff01-1f92-419a-ba7c-6fd3fb8463af" providerId="ADAL" clId="{5C4F4213-B812-484D-A676-5F72C72A1EAB}" dt="2023-08-28T04:20:06.648" v="2398" actId="164"/>
          <ac:picMkLst>
            <pc:docMk/>
            <pc:sldMk cId="3501336745" sldId="319"/>
            <ac:picMk id="6" creationId="{2FEF1CCF-E96B-3B4F-B6A1-7CBA67FC6962}"/>
          </ac:picMkLst>
        </pc:picChg>
        <pc:picChg chg="mod">
          <ac:chgData name="Hashimoto, Chie / 橋本　知依" userId="d974ff01-1f92-419a-ba7c-6fd3fb8463af" providerId="ADAL" clId="{5C4F4213-B812-484D-A676-5F72C72A1EAB}" dt="2023-08-28T09:09:33.204" v="5131"/>
          <ac:picMkLst>
            <pc:docMk/>
            <pc:sldMk cId="3501336745" sldId="319"/>
            <ac:picMk id="6" creationId="{E6C071DF-8CC5-4396-03D6-50D04769259B}"/>
          </ac:picMkLst>
        </pc:picChg>
        <pc:picChg chg="add mod modCrop">
          <ac:chgData name="Hashimoto, Chie / 橋本　知依" userId="d974ff01-1f92-419a-ba7c-6fd3fb8463af" providerId="ADAL" clId="{5C4F4213-B812-484D-A676-5F72C72A1EAB}" dt="2023-08-28T04:20:06.648" v="2398" actId="164"/>
          <ac:picMkLst>
            <pc:docMk/>
            <pc:sldMk cId="3501336745" sldId="319"/>
            <ac:picMk id="10" creationId="{4E68A77F-6A08-D36E-E884-D6E9BA323EE7}"/>
          </ac:picMkLst>
        </pc:picChg>
        <pc:cxnChg chg="mod">
          <ac:chgData name="Hashimoto, Chie / 橋本　知依" userId="d974ff01-1f92-419a-ba7c-6fd3fb8463af" providerId="ADAL" clId="{5C4F4213-B812-484D-A676-5F72C72A1EAB}" dt="2023-08-28T09:09:33.204" v="5131"/>
          <ac:cxnSpMkLst>
            <pc:docMk/>
            <pc:sldMk cId="3501336745" sldId="319"/>
            <ac:cxnSpMk id="8" creationId="{CC6995E6-356C-65F0-C8D1-58A20625D78E}"/>
          </ac:cxnSpMkLst>
        </pc:cxnChg>
        <pc:cxnChg chg="add mod">
          <ac:chgData name="Hashimoto, Chie / 橋本　知依" userId="d974ff01-1f92-419a-ba7c-6fd3fb8463af" providerId="ADAL" clId="{5C4F4213-B812-484D-A676-5F72C72A1EAB}" dt="2023-08-28T07:26:07.381" v="5054" actId="21"/>
          <ac:cxnSpMkLst>
            <pc:docMk/>
            <pc:sldMk cId="3501336745" sldId="319"/>
            <ac:cxnSpMk id="13" creationId="{9D7A04D6-270F-9B93-5964-F78431F858D0}"/>
          </ac:cxnSpMkLst>
        </pc:cxnChg>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pChg chg="add del mod">
          <ac:chgData name="Hashimoto, Chie / 橋本　知依" userId="d974ff01-1f92-419a-ba7c-6fd3fb8463af" providerId="ADAL" clId="{5C4F4213-B812-484D-A676-5F72C72A1EAB}" dt="2023-08-28T07:19:12.424" v="4965"/>
          <ac:spMkLst>
            <pc:docMk/>
            <pc:sldMk cId="1885235102" sldId="320"/>
            <ac:spMk id="3" creationId="{1ADFA94B-EC74-D17D-8FCA-3A660D7E9F9B}"/>
          </ac:spMkLst>
        </pc:spChg>
        <pc:spChg chg="del">
          <ac:chgData name="Hashimoto, Chie / 橋本　知依" userId="d974ff01-1f92-419a-ba7c-6fd3fb8463af" providerId="ADAL" clId="{5C4F4213-B812-484D-A676-5F72C72A1EAB}" dt="2023-08-28T04:25:54.712" v="2447" actId="478"/>
          <ac:spMkLst>
            <pc:docMk/>
            <pc:sldMk cId="1885235102" sldId="320"/>
            <ac:spMk id="3" creationId="{2B0EF90F-4767-02B4-F0D8-4774F4E82D0B}"/>
          </ac:spMkLst>
        </pc:spChg>
        <pc:spChg chg="add mod">
          <ac:chgData name="Hashimoto, Chie / 橋本　知依" userId="d974ff01-1f92-419a-ba7c-6fd3fb8463af" providerId="ADAL" clId="{5C4F4213-B812-484D-A676-5F72C72A1EAB}" dt="2023-08-28T04:34:19.493" v="2639" actId="1076"/>
          <ac:spMkLst>
            <pc:docMk/>
            <pc:sldMk cId="1885235102" sldId="320"/>
            <ac:spMk id="8" creationId="{BC2DD3F8-A0CE-5119-E79F-BA065ADF1B79}"/>
          </ac:spMkLst>
        </pc:spChg>
        <pc:spChg chg="mod">
          <ac:chgData name="Hashimoto, Chie / 橋本　知依" userId="d974ff01-1f92-419a-ba7c-6fd3fb8463af" providerId="ADAL" clId="{5C4F4213-B812-484D-A676-5F72C72A1EAB}" dt="2023-08-28T09:09:34.829" v="5133"/>
          <ac:spMkLst>
            <pc:docMk/>
            <pc:sldMk cId="1885235102" sldId="320"/>
            <ac:spMk id="10" creationId="{798D7FD0-330A-7D86-6F2B-AE0C65F77C50}"/>
          </ac:spMkLst>
        </pc:spChg>
        <pc:spChg chg="add mod">
          <ac:chgData name="Hashimoto, Chie / 橋本　知依" userId="d974ff01-1f92-419a-ba7c-6fd3fb8463af" providerId="ADAL" clId="{5C4F4213-B812-484D-A676-5F72C72A1EAB}" dt="2023-08-28T09:09:36.809" v="5134" actId="1076"/>
          <ac:spMkLst>
            <pc:docMk/>
            <pc:sldMk cId="1885235102" sldId="320"/>
            <ac:spMk id="13" creationId="{93DE4DC7-8C69-BC5C-66BF-AF60C584E3D5}"/>
          </ac:spMkLst>
        </pc:spChg>
        <pc:spChg chg="add mod">
          <ac:chgData name="Hashimoto, Chie / 橋本　知依" userId="d974ff01-1f92-419a-ba7c-6fd3fb8463af" providerId="ADAL" clId="{5C4F4213-B812-484D-A676-5F72C72A1EAB}" dt="2023-08-28T07:20:29.902" v="4982" actId="164"/>
          <ac:spMkLst>
            <pc:docMk/>
            <pc:sldMk cId="1885235102" sldId="320"/>
            <ac:spMk id="14" creationId="{A5C19B87-B718-1BA5-A348-45E0399E63FE}"/>
          </ac:spMkLst>
        </pc:spChg>
        <pc:spChg chg="del">
          <ac:chgData name="Hashimoto, Chie / 橋本　知依" userId="d974ff01-1f92-419a-ba7c-6fd3fb8463af" providerId="ADAL" clId="{5C4F4213-B812-484D-A676-5F72C72A1EAB}" dt="2023-08-28T04:21:07.815" v="2432" actId="478"/>
          <ac:spMkLst>
            <pc:docMk/>
            <pc:sldMk cId="1885235102" sldId="320"/>
            <ac:spMk id="16" creationId="{5033ECD3-0249-4341-409E-C1E1EAECAE6D}"/>
          </ac:spMkLst>
        </pc:spChg>
        <pc:spChg chg="add mod">
          <ac:chgData name="Hashimoto, Chie / 橋本　知依" userId="d974ff01-1f92-419a-ba7c-6fd3fb8463af" providerId="ADAL" clId="{5C4F4213-B812-484D-A676-5F72C72A1EAB}" dt="2023-08-28T07:20:29.902" v="4982" actId="164"/>
          <ac:spMkLst>
            <pc:docMk/>
            <pc:sldMk cId="1885235102" sldId="320"/>
            <ac:spMk id="19" creationId="{6BED3AB0-FF65-42E9-F3C2-6C07A320690F}"/>
          </ac:spMkLst>
        </pc:spChg>
        <pc:grpChg chg="add mod">
          <ac:chgData name="Hashimoto, Chie / 橋本　知依" userId="d974ff01-1f92-419a-ba7c-6fd3fb8463af" providerId="ADAL" clId="{5C4F4213-B812-484D-A676-5F72C72A1EAB}" dt="2023-08-28T09:09:36.809" v="5134" actId="1076"/>
          <ac:grpSpMkLst>
            <pc:docMk/>
            <pc:sldMk cId="1885235102" sldId="320"/>
            <ac:grpSpMk id="3" creationId="{2F3E70C7-56EC-9BEC-B14F-D829B3961C18}"/>
          </ac:grpSpMkLst>
        </pc:grpChg>
        <pc:grpChg chg="add del mod">
          <ac:chgData name="Hashimoto, Chie / 橋本　知依" userId="d974ff01-1f92-419a-ba7c-6fd3fb8463af" providerId="ADAL" clId="{5C4F4213-B812-484D-A676-5F72C72A1EAB}" dt="2023-08-28T09:09:18.556" v="5128" actId="478"/>
          <ac:grpSpMkLst>
            <pc:docMk/>
            <pc:sldMk cId="1885235102" sldId="320"/>
            <ac:grpSpMk id="4" creationId="{D85D58E5-AD74-8D93-AABA-B9A476A66C8A}"/>
          </ac:grpSpMkLst>
        </pc:grpChg>
        <pc:grpChg chg="del">
          <ac:chgData name="Hashimoto, Chie / 橋本　知依" userId="d974ff01-1f92-419a-ba7c-6fd3fb8463af" providerId="ADAL" clId="{5C4F4213-B812-484D-A676-5F72C72A1EAB}" dt="2023-08-28T04:21:06.528" v="2431" actId="478"/>
          <ac:grpSpMkLst>
            <pc:docMk/>
            <pc:sldMk cId="1885235102" sldId="320"/>
            <ac:grpSpMk id="17" creationId="{3AC17B02-DFD8-724B-02BF-8E147094DCD4}"/>
          </ac:grpSpMkLst>
        </pc:grpChg>
        <pc:graphicFrameChg chg="mod modGraphic">
          <ac:chgData name="Hashimoto, Chie / 橋本　知依" userId="d974ff01-1f92-419a-ba7c-6fd3fb8463af" providerId="ADAL" clId="{5C4F4213-B812-484D-A676-5F72C72A1EAB}" dt="2023-08-28T09:10:07.349" v="5143" actId="14734"/>
          <ac:graphicFrameMkLst>
            <pc:docMk/>
            <pc:sldMk cId="1885235102" sldId="320"/>
            <ac:graphicFrameMk id="5" creationId="{A43B3B8F-0507-A5A7-E202-0B8B6E55E5E8}"/>
          </ac:graphicFrameMkLst>
        </pc:graphicFrameChg>
        <pc:picChg chg="mod">
          <ac:chgData name="Hashimoto, Chie / 橋本　知依" userId="d974ff01-1f92-419a-ba7c-6fd3fb8463af" providerId="ADAL" clId="{5C4F4213-B812-484D-A676-5F72C72A1EAB}" dt="2023-08-28T09:09:34.829" v="5133"/>
          <ac:picMkLst>
            <pc:docMk/>
            <pc:sldMk cId="1885235102" sldId="320"/>
            <ac:picMk id="6" creationId="{ADA32BBC-9D3F-95E2-97B9-DB202A2BA851}"/>
          </ac:picMkLst>
        </pc:picChg>
        <pc:picChg chg="add mod">
          <ac:chgData name="Hashimoto, Chie / 橋本　知依" userId="d974ff01-1f92-419a-ba7c-6fd3fb8463af" providerId="ADAL" clId="{5C4F4213-B812-484D-A676-5F72C72A1EAB}" dt="2023-08-28T04:34:25.544" v="2643" actId="1076"/>
          <ac:picMkLst>
            <pc:docMk/>
            <pc:sldMk cId="1885235102" sldId="320"/>
            <ac:picMk id="7" creationId="{EA43269E-FE79-1E79-A032-D0F1C8145E41}"/>
          </ac:picMkLst>
        </pc:picChg>
        <pc:picChg chg="mod">
          <ac:chgData name="Hashimoto, Chie / 橋本　知依" userId="d974ff01-1f92-419a-ba7c-6fd3fb8463af" providerId="ADAL" clId="{5C4F4213-B812-484D-A676-5F72C72A1EAB}" dt="2023-08-28T09:09:34.829" v="5133"/>
          <ac:picMkLst>
            <pc:docMk/>
            <pc:sldMk cId="1885235102" sldId="320"/>
            <ac:picMk id="9" creationId="{49E9F55D-55EF-AE8C-049D-90B21557FBCF}"/>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2" creationId="{4F0E5E4F-5822-01AD-0A59-B4A35CC3B455}"/>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8" creationId="{551642C3-699A-1D15-35F8-6EAB35767B8E}"/>
          </ac:picMkLst>
        </pc:picChg>
        <pc:cxnChg chg="mod">
          <ac:chgData name="Hashimoto, Chie / 橋本　知依" userId="d974ff01-1f92-419a-ba7c-6fd3fb8463af" providerId="ADAL" clId="{5C4F4213-B812-484D-A676-5F72C72A1EAB}" dt="2023-08-28T09:09:34.829" v="5133"/>
          <ac:cxnSpMkLst>
            <pc:docMk/>
            <pc:sldMk cId="1885235102" sldId="320"/>
            <ac:cxnSpMk id="11" creationId="{B6656E54-4041-4A92-547E-5075F55D6632}"/>
          </ac:cxnSpMkLst>
        </pc:cxnChg>
        <pc:cxnChg chg="mod">
          <ac:chgData name="Hashimoto, Chie / 橋本　知依" userId="d974ff01-1f92-419a-ba7c-6fd3fb8463af" providerId="ADAL" clId="{5C4F4213-B812-484D-A676-5F72C72A1EAB}" dt="2023-08-28T04:21:06.528" v="2431" actId="478"/>
          <ac:cxnSpMkLst>
            <pc:docMk/>
            <pc:sldMk cId="1885235102" sldId="320"/>
            <ac:cxnSpMk id="13" creationId="{9D7A04D6-270F-9B93-5964-F78431F858D0}"/>
          </ac:cxnSpMkLst>
        </pc:cxnChg>
        <pc:cxnChg chg="add mod">
          <ac:chgData name="Hashimoto, Chie / 橋本　知依" userId="d974ff01-1f92-419a-ba7c-6fd3fb8463af" providerId="ADAL" clId="{5C4F4213-B812-484D-A676-5F72C72A1EAB}" dt="2023-08-28T09:09:18.556" v="5128" actId="478"/>
          <ac:cxnSpMkLst>
            <pc:docMk/>
            <pc:sldMk cId="1885235102" sldId="320"/>
            <ac:cxnSpMk id="20" creationId="{0D533B25-35E0-3339-057A-D5E2679EB1AC}"/>
          </ac:cxnSpMkLst>
        </pc:cxnChg>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pChg chg="add mod">
          <ac:chgData name="Hashimoto, Chie / 橋本　知依" userId="d974ff01-1f92-419a-ba7c-6fd3fb8463af" providerId="ADAL" clId="{5C4F4213-B812-484D-A676-5F72C72A1EAB}" dt="2023-08-28T04:47:15.109" v="3280" actId="164"/>
          <ac:spMkLst>
            <pc:docMk/>
            <pc:sldMk cId="3692902404" sldId="321"/>
            <ac:spMk id="4" creationId="{AF0BBC08-AC22-90D8-5476-125DCE721C25}"/>
          </ac:spMkLst>
        </pc:spChg>
        <pc:spChg chg="add mod">
          <ac:chgData name="Hashimoto, Chie / 橋本　知依" userId="d974ff01-1f92-419a-ba7c-6fd3fb8463af" providerId="ADAL" clId="{5C4F4213-B812-484D-A676-5F72C72A1EAB}" dt="2023-08-28T04:47:04.172" v="3278" actId="20577"/>
          <ac:spMkLst>
            <pc:docMk/>
            <pc:sldMk cId="3692902404" sldId="321"/>
            <ac:spMk id="6" creationId="{04900F35-C4C3-164B-16EE-BC6BAD18DC04}"/>
          </ac:spMkLst>
        </pc:spChg>
        <pc:spChg chg="add mod">
          <ac:chgData name="Hashimoto, Chie / 橋本　知依" userId="d974ff01-1f92-419a-ba7c-6fd3fb8463af" providerId="ADAL" clId="{5C4F4213-B812-484D-A676-5F72C72A1EAB}" dt="2023-08-28T04:48:58.332" v="3415" actId="20577"/>
          <ac:spMkLst>
            <pc:docMk/>
            <pc:sldMk cId="3692902404" sldId="321"/>
            <ac:spMk id="8" creationId="{0A09BB07-25DE-29D6-024B-3BF03C676532}"/>
          </ac:spMkLst>
        </pc:spChg>
        <pc:spChg chg="add mod">
          <ac:chgData name="Hashimoto, Chie / 橋本　知依" userId="d974ff01-1f92-419a-ba7c-6fd3fb8463af" providerId="ADAL" clId="{5C4F4213-B812-484D-A676-5F72C72A1EAB}" dt="2023-08-28T05:12:02.286" v="3855" actId="403"/>
          <ac:spMkLst>
            <pc:docMk/>
            <pc:sldMk cId="3692902404" sldId="321"/>
            <ac:spMk id="9" creationId="{43A48585-2363-3DEC-844A-3B1A7627495D}"/>
          </ac:spMkLst>
        </pc:spChg>
        <pc:spChg chg="add mod">
          <ac:chgData name="Hashimoto, Chie / 橋本　知依" userId="d974ff01-1f92-419a-ba7c-6fd3fb8463af" providerId="ADAL" clId="{5C4F4213-B812-484D-A676-5F72C72A1EAB}" dt="2023-08-28T04:49:47.834" v="3430" actId="1076"/>
          <ac:spMkLst>
            <pc:docMk/>
            <pc:sldMk cId="3692902404" sldId="321"/>
            <ac:spMk id="10" creationId="{926581FD-79CD-8A9B-22B2-9986A7A9D20B}"/>
          </ac:spMkLst>
        </pc:spChg>
        <pc:spChg chg="add del mod">
          <ac:chgData name="Hashimoto, Chie / 橋本　知依" userId="d974ff01-1f92-419a-ba7c-6fd3fb8463af" providerId="ADAL" clId="{5C4F4213-B812-484D-A676-5F72C72A1EAB}" dt="2023-08-28T04:49:25.415" v="3420"/>
          <ac:spMkLst>
            <pc:docMk/>
            <pc:sldMk cId="3692902404" sldId="321"/>
            <ac:spMk id="13" creationId="{96CC4113-1666-F09A-531C-17A04E8F3E6B}"/>
          </ac:spMkLst>
        </pc:spChg>
        <pc:spChg chg="add mod">
          <ac:chgData name="Hashimoto, Chie / 橋本　知依" userId="d974ff01-1f92-419a-ba7c-6fd3fb8463af" providerId="ADAL" clId="{5C4F4213-B812-484D-A676-5F72C72A1EAB}" dt="2023-08-28T04:49:39.069" v="3425" actId="164"/>
          <ac:spMkLst>
            <pc:docMk/>
            <pc:sldMk cId="3692902404" sldId="321"/>
            <ac:spMk id="14" creationId="{F0B1C285-3725-CC4E-3F5A-8A2AB48B95F6}"/>
          </ac:spMkLst>
        </pc:spChg>
        <pc:grpChg chg="add mod">
          <ac:chgData name="Hashimoto, Chie / 橋本　知依" userId="d974ff01-1f92-419a-ba7c-6fd3fb8463af" providerId="ADAL" clId="{5C4F4213-B812-484D-A676-5F72C72A1EAB}" dt="2023-08-28T04:47:18.003" v="3282" actId="1076"/>
          <ac:grpSpMkLst>
            <pc:docMk/>
            <pc:sldMk cId="3692902404" sldId="321"/>
            <ac:grpSpMk id="7" creationId="{4647CFDD-F8BD-F39B-E543-AF6D9B4CB878}"/>
          </ac:grpSpMkLst>
        </pc:grpChg>
        <pc:grpChg chg="add mod">
          <ac:chgData name="Hashimoto, Chie / 橋本　知依" userId="d974ff01-1f92-419a-ba7c-6fd3fb8463af" providerId="ADAL" clId="{5C4F4213-B812-484D-A676-5F72C72A1EAB}" dt="2023-08-28T04:49:42.777" v="3427" actId="1076"/>
          <ac:grpSpMkLst>
            <pc:docMk/>
            <pc:sldMk cId="3692902404" sldId="321"/>
            <ac:grpSpMk id="15" creationId="{827A0EAD-F22C-B3E0-CAAE-6DBF3B823A78}"/>
          </ac:grpSpMkLst>
        </pc:grpChg>
        <pc:graphicFrameChg chg="add del mod modGraphic">
          <ac:chgData name="Hashimoto, Chie / 橋本　知依" userId="d974ff01-1f92-419a-ba7c-6fd3fb8463af" providerId="ADAL" clId="{5C4F4213-B812-484D-A676-5F72C72A1EAB}" dt="2023-08-28T07:28:59.455" v="5085" actId="20577"/>
          <ac:graphicFrameMkLst>
            <pc:docMk/>
            <pc:sldMk cId="3692902404" sldId="321"/>
            <ac:graphicFrameMk id="5" creationId="{A43B3B8F-0507-A5A7-E202-0B8B6E55E5E8}"/>
          </ac:graphicFrameMkLst>
        </pc:graphicFrameChg>
        <pc:picChg chg="add mod modCrop">
          <ac:chgData name="Hashimoto, Chie / 橋本　知依" userId="d974ff01-1f92-419a-ba7c-6fd3fb8463af" providerId="ADAL" clId="{5C4F4213-B812-484D-A676-5F72C72A1EAB}" dt="2023-08-28T04:47:15.109" v="3280" actId="164"/>
          <ac:picMkLst>
            <pc:docMk/>
            <pc:sldMk cId="3692902404" sldId="321"/>
            <ac:picMk id="3" creationId="{39041E72-229E-F617-5800-DD8D613FEB7E}"/>
          </ac:picMkLst>
        </pc:picChg>
        <pc:picChg chg="add mod modCrop">
          <ac:chgData name="Hashimoto, Chie / 橋本　知依" userId="d974ff01-1f92-419a-ba7c-6fd3fb8463af" providerId="ADAL" clId="{5C4F4213-B812-484D-A676-5F72C72A1EAB}" dt="2023-08-28T04:49:39.069" v="3425" actId="164"/>
          <ac:picMkLst>
            <pc:docMk/>
            <pc:sldMk cId="3692902404" sldId="321"/>
            <ac:picMk id="12" creationId="{A224A058-3649-388B-E6FF-7466A19D228D}"/>
          </ac:picMkLst>
        </pc:picChg>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pChg chg="del">
          <ac:chgData name="Hashimoto, Chie / 橋本　知依" userId="d974ff01-1f92-419a-ba7c-6fd3fb8463af" providerId="ADAL" clId="{5C4F4213-B812-484D-A676-5F72C72A1EAB}" dt="2023-08-28T05:14:01.425" v="3913" actId="478"/>
          <ac:spMkLst>
            <pc:docMk/>
            <pc:sldMk cId="1151300994" sldId="322"/>
            <ac:spMk id="6" creationId="{04900F35-C4C3-164B-16EE-BC6BAD18DC04}"/>
          </ac:spMkLst>
        </pc:spChg>
        <pc:spChg chg="mod">
          <ac:chgData name="Hashimoto, Chie / 橋本　知依" userId="d974ff01-1f92-419a-ba7c-6fd3fb8463af" providerId="ADAL" clId="{5C4F4213-B812-484D-A676-5F72C72A1EAB}" dt="2023-08-28T07:26:12.565" v="5055"/>
          <ac:spMkLst>
            <pc:docMk/>
            <pc:sldMk cId="1151300994" sldId="322"/>
            <ac:spMk id="7" creationId="{89A31B6F-3F67-AFD2-7B06-D948CF08787A}"/>
          </ac:spMkLst>
        </pc:spChg>
        <pc:spChg chg="del">
          <ac:chgData name="Hashimoto, Chie / 橋本　知依" userId="d974ff01-1f92-419a-ba7c-6fd3fb8463af" providerId="ADAL" clId="{5C4F4213-B812-484D-A676-5F72C72A1EAB}" dt="2023-08-28T05:14:01.425" v="3913" actId="478"/>
          <ac:spMkLst>
            <pc:docMk/>
            <pc:sldMk cId="1151300994" sldId="322"/>
            <ac:spMk id="8" creationId="{0A09BB07-25DE-29D6-024B-3BF03C676532}"/>
          </ac:spMkLst>
        </pc:spChg>
        <pc:spChg chg="del">
          <ac:chgData name="Hashimoto, Chie / 橋本　知依" userId="d974ff01-1f92-419a-ba7c-6fd3fb8463af" providerId="ADAL" clId="{5C4F4213-B812-484D-A676-5F72C72A1EAB}" dt="2023-08-28T05:12:37.254" v="3882" actId="478"/>
          <ac:spMkLst>
            <pc:docMk/>
            <pc:sldMk cId="1151300994" sldId="322"/>
            <ac:spMk id="9" creationId="{43A48585-2363-3DEC-844A-3B1A7627495D}"/>
          </ac:spMkLst>
        </pc:spChg>
        <pc:spChg chg="add del mod">
          <ac:chgData name="Hashimoto, Chie / 橋本　知依" userId="d974ff01-1f92-419a-ba7c-6fd3fb8463af" providerId="ADAL" clId="{5C4F4213-B812-484D-A676-5F72C72A1EAB}" dt="2023-08-28T09:09:42.526" v="5137" actId="478"/>
          <ac:spMkLst>
            <pc:docMk/>
            <pc:sldMk cId="1151300994" sldId="322"/>
            <ac:spMk id="9" creationId="{4DC5C7D9-54A1-CB7C-20DA-B25A1FF134FC}"/>
          </ac:spMkLst>
        </pc:spChg>
        <pc:spChg chg="del">
          <ac:chgData name="Hashimoto, Chie / 橋本　知依" userId="d974ff01-1f92-419a-ba7c-6fd3fb8463af" providerId="ADAL" clId="{5C4F4213-B812-484D-A676-5F72C72A1EAB}" dt="2023-08-28T05:12:42.399" v="3884" actId="478"/>
          <ac:spMkLst>
            <pc:docMk/>
            <pc:sldMk cId="1151300994" sldId="322"/>
            <ac:spMk id="10" creationId="{926581FD-79CD-8A9B-22B2-9986A7A9D20B}"/>
          </ac:spMkLst>
        </pc:spChg>
        <pc:grpChg chg="add del mod">
          <ac:chgData name="Hashimoto, Chie / 橋本　知依" userId="d974ff01-1f92-419a-ba7c-6fd3fb8463af" providerId="ADAL" clId="{5C4F4213-B812-484D-A676-5F72C72A1EAB}" dt="2023-08-28T09:09:41.175" v="5136" actId="478"/>
          <ac:grpSpMkLst>
            <pc:docMk/>
            <pc:sldMk cId="1151300994" sldId="322"/>
            <ac:grpSpMk id="3" creationId="{A37E557D-75D3-8E3E-83E9-4DE2E278E2C2}"/>
          </ac:grpSpMkLst>
        </pc:grpChg>
        <pc:grpChg chg="del">
          <ac:chgData name="Hashimoto, Chie / 橋本　知依" userId="d974ff01-1f92-419a-ba7c-6fd3fb8463af" providerId="ADAL" clId="{5C4F4213-B812-484D-A676-5F72C72A1EAB}" dt="2023-08-28T05:12:37.254" v="3882" actId="478"/>
          <ac:grpSpMkLst>
            <pc:docMk/>
            <pc:sldMk cId="1151300994" sldId="322"/>
            <ac:grpSpMk id="7" creationId="{4647CFDD-F8BD-F39B-E543-AF6D9B4CB878}"/>
          </ac:grpSpMkLst>
        </pc:grpChg>
        <pc:grpChg chg="del">
          <ac:chgData name="Hashimoto, Chie / 橋本　知依" userId="d974ff01-1f92-419a-ba7c-6fd3fb8463af" providerId="ADAL" clId="{5C4F4213-B812-484D-A676-5F72C72A1EAB}" dt="2023-08-28T05:12:37.254" v="3882" actId="478"/>
          <ac:grpSpMkLst>
            <pc:docMk/>
            <pc:sldMk cId="1151300994" sldId="322"/>
            <ac:grpSpMk id="15" creationId="{827A0EAD-F22C-B3E0-CAAE-6DBF3B823A78}"/>
          </ac:grpSpMkLst>
        </pc:grpChg>
        <pc:graphicFrameChg chg="mod modGraphic">
          <ac:chgData name="Hashimoto, Chie / 橋本　知依" userId="d974ff01-1f92-419a-ba7c-6fd3fb8463af" providerId="ADAL" clId="{5C4F4213-B812-484D-A676-5F72C72A1EAB}" dt="2023-08-28T09:10:15.669" v="5145" actId="20577"/>
          <ac:graphicFrameMkLst>
            <pc:docMk/>
            <pc:sldMk cId="1151300994" sldId="322"/>
            <ac:graphicFrameMk id="5" creationId="{A43B3B8F-0507-A5A7-E202-0B8B6E55E5E8}"/>
          </ac:graphicFrameMkLst>
        </pc:graphicFrameChg>
        <pc:picChg chg="mod">
          <ac:chgData name="Hashimoto, Chie / 橋本　知依" userId="d974ff01-1f92-419a-ba7c-6fd3fb8463af" providerId="ADAL" clId="{5C4F4213-B812-484D-A676-5F72C72A1EAB}" dt="2023-08-28T07:26:12.565" v="5055"/>
          <ac:picMkLst>
            <pc:docMk/>
            <pc:sldMk cId="1151300994" sldId="322"/>
            <ac:picMk id="4" creationId="{EC3B9A03-90FC-287D-E95E-68B36434577D}"/>
          </ac:picMkLst>
        </pc:picChg>
        <pc:picChg chg="mod">
          <ac:chgData name="Hashimoto, Chie / 橋本　知依" userId="d974ff01-1f92-419a-ba7c-6fd3fb8463af" providerId="ADAL" clId="{5C4F4213-B812-484D-A676-5F72C72A1EAB}" dt="2023-08-28T07:26:12.565" v="5055"/>
          <ac:picMkLst>
            <pc:docMk/>
            <pc:sldMk cId="1151300994" sldId="322"/>
            <ac:picMk id="6" creationId="{74008AE1-7FFE-141D-513B-E15F934C82E9}"/>
          </ac:picMkLst>
        </pc:picChg>
        <pc:cxnChg chg="mod">
          <ac:chgData name="Hashimoto, Chie / 橋本　知依" userId="d974ff01-1f92-419a-ba7c-6fd3fb8463af" providerId="ADAL" clId="{5C4F4213-B812-484D-A676-5F72C72A1EAB}" dt="2023-08-28T09:09:41.175" v="5136" actId="478"/>
          <ac:cxnSpMkLst>
            <pc:docMk/>
            <pc:sldMk cId="1151300994" sldId="322"/>
            <ac:cxnSpMk id="8" creationId="{ED906CEA-B438-2284-5C17-690989F9C1B0}"/>
          </ac:cxnSpMkLst>
        </pc:cxnChg>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pChg chg="add del mod">
          <ac:chgData name="Hashimoto, Chie / 橋本　知依" userId="d974ff01-1f92-419a-ba7c-6fd3fb8463af" providerId="ADAL" clId="{5C4F4213-B812-484D-A676-5F72C72A1EAB}" dt="2023-08-28T07:25:17.134" v="5032" actId="478"/>
          <ac:spMkLst>
            <pc:docMk/>
            <pc:sldMk cId="2191921413" sldId="323"/>
            <ac:spMk id="4" creationId="{5F6E79A6-CB58-2E86-13CD-0FE0139422AC}"/>
          </ac:spMkLst>
        </pc:spChg>
        <pc:graphicFrameChg chg="add mod modGraphic">
          <ac:chgData name="Hashimoto, Chie / 橋本　知依" userId="d974ff01-1f92-419a-ba7c-6fd3fb8463af" providerId="ADAL" clId="{5C4F4213-B812-484D-A676-5F72C72A1EAB}" dt="2023-08-28T07:29:33.908" v="5111" actId="20577"/>
          <ac:graphicFrameMkLst>
            <pc:docMk/>
            <pc:sldMk cId="2191921413" sldId="323"/>
            <ac:graphicFrameMk id="3" creationId="{12122E1E-386C-5C6E-1BEB-93831061FF8A}"/>
          </ac:graphicFrameMkLst>
        </pc:graphicFrameChg>
        <pc:graphicFrameChg chg="del">
          <ac:chgData name="Hashimoto, Chie / 橋本　知依" userId="d974ff01-1f92-419a-ba7c-6fd3fb8463af" providerId="ADAL" clId="{5C4F4213-B812-484D-A676-5F72C72A1EAB}" dt="2023-08-28T06:45:25.702" v="4627" actId="478"/>
          <ac:graphicFrameMkLst>
            <pc:docMk/>
            <pc:sldMk cId="2191921413" sldId="323"/>
            <ac:graphicFrameMk id="5" creationId="{A43B3B8F-0507-A5A7-E202-0B8B6E55E5E8}"/>
          </ac:graphicFrameMkLst>
        </pc:graphicFrameChg>
      </pc:sldChg>
      <pc:sldChg chg="addSp delSp modSp new mod ord">
        <pc:chgData name="Hashimoto, Chie / 橋本　知依" userId="d974ff01-1f92-419a-ba7c-6fd3fb8463af" providerId="ADAL" clId="{5C4F4213-B812-484D-A676-5F72C72A1EAB}" dt="2023-08-28T08:17:35.580" v="5125"/>
        <pc:sldMkLst>
          <pc:docMk/>
          <pc:sldMk cId="1149495715" sldId="324"/>
        </pc:sldMkLst>
        <pc:spChg chg="del">
          <ac:chgData name="Hashimoto, Chie / 橋本　知依" userId="d974ff01-1f92-419a-ba7c-6fd3fb8463af" providerId="ADAL" clId="{5C4F4213-B812-484D-A676-5F72C72A1EAB}" dt="2023-08-28T07:11:20.574" v="4811" actId="478"/>
          <ac:spMkLst>
            <pc:docMk/>
            <pc:sldMk cId="1149495715" sldId="324"/>
            <ac:spMk id="2" creationId="{25CCC840-927F-9904-2DE0-6F704C46DD4C}"/>
          </ac:spMkLst>
        </pc:spChg>
        <pc:spChg chg="add mod">
          <ac:chgData name="Hashimoto, Chie / 橋本　知依" userId="d974ff01-1f92-419a-ba7c-6fd3fb8463af" providerId="ADAL" clId="{5C4F4213-B812-484D-A676-5F72C72A1EAB}" dt="2023-08-28T08:17:35.580" v="5125"/>
          <ac:spMkLst>
            <pc:docMk/>
            <pc:sldMk cId="1149495715" sldId="324"/>
            <ac:spMk id="2" creationId="{A6A69237-E93B-DFFD-11F7-994168D502D6}"/>
          </ac:spMkLst>
        </pc:spChg>
        <pc:spChg chg="del">
          <ac:chgData name="Hashimoto, Chie / 橋本　知依" userId="d974ff01-1f92-419a-ba7c-6fd3fb8463af" providerId="ADAL" clId="{5C4F4213-B812-484D-A676-5F72C72A1EAB}" dt="2023-08-28T07:11:20.574" v="4811" actId="478"/>
          <ac:spMkLst>
            <pc:docMk/>
            <pc:sldMk cId="1149495715" sldId="324"/>
            <ac:spMk id="3" creationId="{E18BC27C-9FF0-439C-9892-33BE31523CEE}"/>
          </ac:spMkLst>
        </pc:spChg>
        <pc:spChg chg="del">
          <ac:chgData name="Hashimoto, Chie / 橋本　知依" userId="d974ff01-1f92-419a-ba7c-6fd3fb8463af" providerId="ADAL" clId="{5C4F4213-B812-484D-A676-5F72C72A1EAB}" dt="2023-08-28T07:11:20.574" v="4811" actId="478"/>
          <ac:spMkLst>
            <pc:docMk/>
            <pc:sldMk cId="1149495715" sldId="324"/>
            <ac:spMk id="4" creationId="{75B71A8B-565D-0505-D09E-BC9B28F06439}"/>
          </ac:spMkLst>
        </pc:spChg>
        <pc:spChg chg="del">
          <ac:chgData name="Hashimoto, Chie / 橋本　知依" userId="d974ff01-1f92-419a-ba7c-6fd3fb8463af" providerId="ADAL" clId="{5C4F4213-B812-484D-A676-5F72C72A1EAB}" dt="2023-08-28T07:11:20.574" v="4811" actId="478"/>
          <ac:spMkLst>
            <pc:docMk/>
            <pc:sldMk cId="1149495715" sldId="324"/>
            <ac:spMk id="5" creationId="{9CA9D8B2-A950-06EC-D2F5-BF9A692DD289}"/>
          </ac:spMkLst>
        </pc:spChg>
        <pc:spChg chg="add del mod">
          <ac:chgData name="Hashimoto, Chie / 橋本　知依" userId="d974ff01-1f92-419a-ba7c-6fd3fb8463af" providerId="ADAL" clId="{5C4F4213-B812-484D-A676-5F72C72A1EAB}" dt="2023-08-28T07:11:24.921" v="4813"/>
          <ac:spMkLst>
            <pc:docMk/>
            <pc:sldMk cId="1149495715" sldId="324"/>
            <ac:spMk id="6" creationId="{1C34658A-B6DB-DFA4-49FD-421624472D31}"/>
          </ac:spMkLst>
        </pc:spChg>
        <pc:spChg chg="mod">
          <ac:chgData name="Hashimoto, Chie / 橋本　知依" userId="d974ff01-1f92-419a-ba7c-6fd3fb8463af" providerId="ADAL" clId="{5C4F4213-B812-484D-A676-5F72C72A1EAB}" dt="2023-08-28T07:11:20.802" v="4812"/>
          <ac:spMkLst>
            <pc:docMk/>
            <pc:sldMk cId="1149495715" sldId="324"/>
            <ac:spMk id="9" creationId="{77CCD7EF-7C98-479D-A611-9BBAB7C732F4}"/>
          </ac:spMkLst>
        </pc:spChg>
        <pc:spChg chg="mod">
          <ac:chgData name="Hashimoto, Chie / 橋本　知依" userId="d974ff01-1f92-419a-ba7c-6fd3fb8463af" providerId="ADAL" clId="{5C4F4213-B812-484D-A676-5F72C72A1EAB}" dt="2023-08-28T07:11:20.802" v="4812"/>
          <ac:spMkLst>
            <pc:docMk/>
            <pc:sldMk cId="1149495715" sldId="324"/>
            <ac:spMk id="12" creationId="{2C553348-00B7-42BC-7667-2935C8C0B85E}"/>
          </ac:spMkLst>
        </pc:spChg>
        <pc:spChg chg="mod">
          <ac:chgData name="Hashimoto, Chie / 橋本　知依" userId="d974ff01-1f92-419a-ba7c-6fd3fb8463af" providerId="ADAL" clId="{5C4F4213-B812-484D-A676-5F72C72A1EAB}" dt="2023-08-28T07:11:20.802" v="4812"/>
          <ac:spMkLst>
            <pc:docMk/>
            <pc:sldMk cId="1149495715" sldId="324"/>
            <ac:spMk id="14" creationId="{CFBC7347-D830-D69C-B9CE-01940CE34764}"/>
          </ac:spMkLst>
        </pc:spChg>
        <pc:spChg chg="add del mod">
          <ac:chgData name="Hashimoto, Chie / 橋本　知依" userId="d974ff01-1f92-419a-ba7c-6fd3fb8463af" providerId="ADAL" clId="{5C4F4213-B812-484D-A676-5F72C72A1EAB}" dt="2023-08-28T07:11:24.921" v="4813"/>
          <ac:spMkLst>
            <pc:docMk/>
            <pc:sldMk cId="1149495715" sldId="324"/>
            <ac:spMk id="17" creationId="{92EB26D4-8881-84C4-EB2B-061B2D578B8F}"/>
          </ac:spMkLst>
        </pc:spChg>
        <pc:spChg chg="add del mod">
          <ac:chgData name="Hashimoto, Chie / 橋本　知依" userId="d974ff01-1f92-419a-ba7c-6fd3fb8463af" providerId="ADAL" clId="{5C4F4213-B812-484D-A676-5F72C72A1EAB}" dt="2023-08-28T07:11:24.921" v="4813"/>
          <ac:spMkLst>
            <pc:docMk/>
            <pc:sldMk cId="1149495715" sldId="324"/>
            <ac:spMk id="18" creationId="{5C4D3603-3D7B-1DD3-E32C-EFDDE7BE37C4}"/>
          </ac:spMkLst>
        </pc:spChg>
        <pc:spChg chg="mod">
          <ac:chgData name="Hashimoto, Chie / 橋本　知依" userId="d974ff01-1f92-419a-ba7c-6fd3fb8463af" providerId="ADAL" clId="{5C4F4213-B812-484D-A676-5F72C72A1EAB}" dt="2023-08-28T07:11:20.802" v="4812"/>
          <ac:spMkLst>
            <pc:docMk/>
            <pc:sldMk cId="1149495715" sldId="324"/>
            <ac:spMk id="22" creationId="{53CA5D80-7816-8603-25B4-656F9AEB5E94}"/>
          </ac:spMkLst>
        </pc:spChg>
        <pc:spChg chg="mod">
          <ac:chgData name="Hashimoto, Chie / 橋本　知依" userId="d974ff01-1f92-419a-ba7c-6fd3fb8463af" providerId="ADAL" clId="{5C4F4213-B812-484D-A676-5F72C72A1EAB}" dt="2023-08-28T07:11:20.802" v="4812"/>
          <ac:spMkLst>
            <pc:docMk/>
            <pc:sldMk cId="1149495715" sldId="324"/>
            <ac:spMk id="23" creationId="{40614A43-6923-F9A0-7514-96E218073A42}"/>
          </ac:spMkLst>
        </pc:spChg>
        <pc:spChg chg="add mod">
          <ac:chgData name="Hashimoto, Chie / 橋本　知依" userId="d974ff01-1f92-419a-ba7c-6fd3fb8463af" providerId="ADAL" clId="{5C4F4213-B812-484D-A676-5F72C72A1EAB}" dt="2023-08-28T07:11:25.780" v="4814"/>
          <ac:spMkLst>
            <pc:docMk/>
            <pc:sldMk cId="1149495715" sldId="324"/>
            <ac:spMk id="25" creationId="{0AD0C300-FB38-F40D-E2E3-653B9AC8BD70}"/>
          </ac:spMkLst>
        </pc:spChg>
        <pc:spChg chg="mod">
          <ac:chgData name="Hashimoto, Chie / 橋本　知依" userId="d974ff01-1f92-419a-ba7c-6fd3fb8463af" providerId="ADAL" clId="{5C4F4213-B812-484D-A676-5F72C72A1EAB}" dt="2023-08-28T07:11:25.780" v="4814"/>
          <ac:spMkLst>
            <pc:docMk/>
            <pc:sldMk cId="1149495715" sldId="324"/>
            <ac:spMk id="28" creationId="{415DA77F-260D-099F-2546-11373B018BE3}"/>
          </ac:spMkLst>
        </pc:spChg>
        <pc:spChg chg="mod">
          <ac:chgData name="Hashimoto, Chie / 橋本　知依" userId="d974ff01-1f92-419a-ba7c-6fd3fb8463af" providerId="ADAL" clId="{5C4F4213-B812-484D-A676-5F72C72A1EAB}" dt="2023-08-28T07:12:04.244" v="4827" actId="208"/>
          <ac:spMkLst>
            <pc:docMk/>
            <pc:sldMk cId="1149495715" sldId="324"/>
            <ac:spMk id="31" creationId="{2A593A9A-891B-055A-61E8-FEEFFCA8EC32}"/>
          </ac:spMkLst>
        </pc:spChg>
        <pc:spChg chg="mod">
          <ac:chgData name="Hashimoto, Chie / 橋本　知依" userId="d974ff01-1f92-419a-ba7c-6fd3fb8463af" providerId="ADAL" clId="{5C4F4213-B812-484D-A676-5F72C72A1EAB}" dt="2023-08-28T07:12:04.244" v="4827" actId="208"/>
          <ac:spMkLst>
            <pc:docMk/>
            <pc:sldMk cId="1149495715" sldId="324"/>
            <ac:spMk id="33" creationId="{42D99DD7-7372-E137-BCCF-3B5741181905}"/>
          </ac:spMkLst>
        </pc:spChg>
        <pc:spChg chg="add mod">
          <ac:chgData name="Hashimoto, Chie / 橋本　知依" userId="d974ff01-1f92-419a-ba7c-6fd3fb8463af" providerId="ADAL" clId="{5C4F4213-B812-484D-A676-5F72C72A1EAB}" dt="2023-08-28T07:11:25.780" v="4814"/>
          <ac:spMkLst>
            <pc:docMk/>
            <pc:sldMk cId="1149495715" sldId="324"/>
            <ac:spMk id="36" creationId="{4783783F-5B4E-4F4E-5498-B72C28283C22}"/>
          </ac:spMkLst>
        </pc:spChg>
        <pc:spChg chg="add mod">
          <ac:chgData name="Hashimoto, Chie / 橋本　知依" userId="d974ff01-1f92-419a-ba7c-6fd3fb8463af" providerId="ADAL" clId="{5C4F4213-B812-484D-A676-5F72C72A1EAB}" dt="2023-08-28T07:11:25.780" v="4814"/>
          <ac:spMkLst>
            <pc:docMk/>
            <pc:sldMk cId="1149495715" sldId="324"/>
            <ac:spMk id="37" creationId="{2E5468C2-489E-C138-98DB-3D774A7E3C02}"/>
          </ac:spMkLst>
        </pc:spChg>
        <pc:spChg chg="mod">
          <ac:chgData name="Hashimoto, Chie / 橋本　知依" userId="d974ff01-1f92-419a-ba7c-6fd3fb8463af" providerId="ADAL" clId="{5C4F4213-B812-484D-A676-5F72C72A1EAB}" dt="2023-08-28T07:11:59.879" v="4826" actId="208"/>
          <ac:spMkLst>
            <pc:docMk/>
            <pc:sldMk cId="1149495715" sldId="324"/>
            <ac:spMk id="41" creationId="{62D7789B-DFB4-0391-3C96-F1E674EE686A}"/>
          </ac:spMkLst>
        </pc:spChg>
        <pc:spChg chg="mod">
          <ac:chgData name="Hashimoto, Chie / 橋本　知依" userId="d974ff01-1f92-419a-ba7c-6fd3fb8463af" providerId="ADAL" clId="{5C4F4213-B812-484D-A676-5F72C72A1EAB}" dt="2023-08-28T07:11:59.879" v="4826" actId="208"/>
          <ac:spMkLst>
            <pc:docMk/>
            <pc:sldMk cId="1149495715" sldId="324"/>
            <ac:spMk id="42" creationId="{73C4DF71-C662-05A4-87E8-CD1C470894C5}"/>
          </ac:spMkLst>
        </pc:spChg>
        <pc:grpChg chg="add del mod">
          <ac:chgData name="Hashimoto, Chie / 橋本　知依" userId="d974ff01-1f92-419a-ba7c-6fd3fb8463af" providerId="ADAL" clId="{5C4F4213-B812-484D-A676-5F72C72A1EAB}" dt="2023-08-28T07:11:24.921" v="4813"/>
          <ac:grpSpMkLst>
            <pc:docMk/>
            <pc:sldMk cId="1149495715" sldId="324"/>
            <ac:grpSpMk id="8" creationId="{FEEBD403-C2CA-1381-2131-ECBD5FF79FBE}"/>
          </ac:grpSpMkLst>
        </pc:grpChg>
        <pc:grpChg chg="add del mod">
          <ac:chgData name="Hashimoto, Chie / 橋本　知依" userId="d974ff01-1f92-419a-ba7c-6fd3fb8463af" providerId="ADAL" clId="{5C4F4213-B812-484D-A676-5F72C72A1EAB}" dt="2023-08-28T07:11:24.921" v="4813"/>
          <ac:grpSpMkLst>
            <pc:docMk/>
            <pc:sldMk cId="1149495715" sldId="324"/>
            <ac:grpSpMk id="19" creationId="{354EC251-AEF9-3B08-CB89-BD98C7FB77DF}"/>
          </ac:grpSpMkLst>
        </pc:grpChg>
        <pc:grpChg chg="add mod">
          <ac:chgData name="Hashimoto, Chie / 橋本　知依" userId="d974ff01-1f92-419a-ba7c-6fd3fb8463af" providerId="ADAL" clId="{5C4F4213-B812-484D-A676-5F72C72A1EAB}" dt="2023-08-28T07:11:25.780" v="4814"/>
          <ac:grpSpMkLst>
            <pc:docMk/>
            <pc:sldMk cId="1149495715" sldId="324"/>
            <ac:grpSpMk id="27" creationId="{D9328948-2346-99C8-016E-6A5397EB2FA4}"/>
          </ac:grpSpMkLst>
        </pc:grpChg>
        <pc:grpChg chg="add mod">
          <ac:chgData name="Hashimoto, Chie / 橋本　知依" userId="d974ff01-1f92-419a-ba7c-6fd3fb8463af" providerId="ADAL" clId="{5C4F4213-B812-484D-A676-5F72C72A1EAB}" dt="2023-08-28T07:11:25.780" v="4814"/>
          <ac:grpSpMkLst>
            <pc:docMk/>
            <pc:sldMk cId="1149495715" sldId="324"/>
            <ac:grpSpMk id="38" creationId="{CA172B9B-90CE-4820-4BE3-674F80857EA8}"/>
          </ac:grpSpMkLst>
        </pc:grpChg>
        <pc:graphicFrameChg chg="add del mod">
          <ac:chgData name="Hashimoto, Chie / 橋本　知依" userId="d974ff01-1f92-419a-ba7c-6fd3fb8463af" providerId="ADAL" clId="{5C4F4213-B812-484D-A676-5F72C72A1EAB}" dt="2023-08-28T07:11:24.921" v="4813"/>
          <ac:graphicFrameMkLst>
            <pc:docMk/>
            <pc:sldMk cId="1149495715" sldId="324"/>
            <ac:graphicFrameMk id="7" creationId="{17464A2D-59F3-1C5F-59D6-C7C798AE1E4F}"/>
          </ac:graphicFrameMkLst>
        </pc:graphicFrameChg>
        <pc:graphicFrameChg chg="add mod modGraphic">
          <ac:chgData name="Hashimoto, Chie / 橋本　知依" userId="d974ff01-1f92-419a-ba7c-6fd3fb8463af" providerId="ADAL" clId="{5C4F4213-B812-484D-A676-5F72C72A1EAB}" dt="2023-08-28T07:12:24.709" v="4830" actId="20577"/>
          <ac:graphicFrameMkLst>
            <pc:docMk/>
            <pc:sldMk cId="1149495715" sldId="324"/>
            <ac:graphicFrameMk id="26" creationId="{A06F4236-B0CB-76C7-3EC5-7F470F421DC2}"/>
          </ac:graphicFrameMkLst>
        </pc:graphicFrameChg>
        <pc:picChg chg="mod">
          <ac:chgData name="Hashimoto, Chie / 橋本　知依" userId="d974ff01-1f92-419a-ba7c-6fd3fb8463af" providerId="ADAL" clId="{5C4F4213-B812-484D-A676-5F72C72A1EAB}" dt="2023-08-28T07:11:20.802" v="4812"/>
          <ac:picMkLst>
            <pc:docMk/>
            <pc:sldMk cId="1149495715" sldId="324"/>
            <ac:picMk id="10" creationId="{3DD12D49-F3CD-1DD1-67D2-4CDFCAD30BE2}"/>
          </ac:picMkLst>
        </pc:picChg>
        <pc:picChg chg="mod">
          <ac:chgData name="Hashimoto, Chie / 橋本　知依" userId="d974ff01-1f92-419a-ba7c-6fd3fb8463af" providerId="ADAL" clId="{5C4F4213-B812-484D-A676-5F72C72A1EAB}" dt="2023-08-28T07:11:20.802" v="4812"/>
          <ac:picMkLst>
            <pc:docMk/>
            <pc:sldMk cId="1149495715" sldId="324"/>
            <ac:picMk id="11" creationId="{25FFC582-B24F-CEBE-8FCC-ED54BCF05FE5}"/>
          </ac:picMkLst>
        </pc:picChg>
        <pc:picChg chg="mod">
          <ac:chgData name="Hashimoto, Chie / 橋本　知依" userId="d974ff01-1f92-419a-ba7c-6fd3fb8463af" providerId="ADAL" clId="{5C4F4213-B812-484D-A676-5F72C72A1EAB}" dt="2023-08-28T07:11:20.802" v="4812"/>
          <ac:picMkLst>
            <pc:docMk/>
            <pc:sldMk cId="1149495715" sldId="324"/>
            <ac:picMk id="13" creationId="{C6E1A865-940E-F394-F07A-D394E0968E20}"/>
          </ac:picMkLst>
        </pc:picChg>
        <pc:picChg chg="add del mod">
          <ac:chgData name="Hashimoto, Chie / 橋本　知依" userId="d974ff01-1f92-419a-ba7c-6fd3fb8463af" providerId="ADAL" clId="{5C4F4213-B812-484D-A676-5F72C72A1EAB}" dt="2023-08-28T07:11:24.921" v="4813"/>
          <ac:picMkLst>
            <pc:docMk/>
            <pc:sldMk cId="1149495715" sldId="324"/>
            <ac:picMk id="16" creationId="{A0E1B638-38AD-CB20-C225-59D6BA89AC40}"/>
          </ac:picMkLst>
        </pc:picChg>
        <pc:picChg chg="mod">
          <ac:chgData name="Hashimoto, Chie / 橋本　知依" userId="d974ff01-1f92-419a-ba7c-6fd3fb8463af" providerId="ADAL" clId="{5C4F4213-B812-484D-A676-5F72C72A1EAB}" dt="2023-08-28T07:11:20.802" v="4812"/>
          <ac:picMkLst>
            <pc:docMk/>
            <pc:sldMk cId="1149495715" sldId="324"/>
            <ac:picMk id="20" creationId="{D2D6EE55-31C2-AADE-EDD2-A98B9E5412F3}"/>
          </ac:picMkLst>
        </pc:picChg>
        <pc:picChg chg="mod">
          <ac:chgData name="Hashimoto, Chie / 橋本　知依" userId="d974ff01-1f92-419a-ba7c-6fd3fb8463af" providerId="ADAL" clId="{5C4F4213-B812-484D-A676-5F72C72A1EAB}" dt="2023-08-28T07:11:20.802" v="4812"/>
          <ac:picMkLst>
            <pc:docMk/>
            <pc:sldMk cId="1149495715" sldId="324"/>
            <ac:picMk id="21" creationId="{7435AB72-90B1-C703-4BAF-CBEB83865761}"/>
          </ac:picMkLst>
        </pc:picChg>
        <pc:picChg chg="mod">
          <ac:chgData name="Hashimoto, Chie / 橋本　知依" userId="d974ff01-1f92-419a-ba7c-6fd3fb8463af" providerId="ADAL" clId="{5C4F4213-B812-484D-A676-5F72C72A1EAB}" dt="2023-08-28T07:11:25.780" v="4814"/>
          <ac:picMkLst>
            <pc:docMk/>
            <pc:sldMk cId="1149495715" sldId="324"/>
            <ac:picMk id="29" creationId="{430FBFE6-C36B-98BB-33D2-70DFB0726227}"/>
          </ac:picMkLst>
        </pc:picChg>
        <pc:picChg chg="mod">
          <ac:chgData name="Hashimoto, Chie / 橋本　知依" userId="d974ff01-1f92-419a-ba7c-6fd3fb8463af" providerId="ADAL" clId="{5C4F4213-B812-484D-A676-5F72C72A1EAB}" dt="2023-08-28T07:11:25.780" v="4814"/>
          <ac:picMkLst>
            <pc:docMk/>
            <pc:sldMk cId="1149495715" sldId="324"/>
            <ac:picMk id="30" creationId="{4586A33F-86EA-0219-929D-9C0F35A78C5B}"/>
          </ac:picMkLst>
        </pc:picChg>
        <pc:picChg chg="mod">
          <ac:chgData name="Hashimoto, Chie / 橋本　知依" userId="d974ff01-1f92-419a-ba7c-6fd3fb8463af" providerId="ADAL" clId="{5C4F4213-B812-484D-A676-5F72C72A1EAB}" dt="2023-08-28T07:11:25.780" v="4814"/>
          <ac:picMkLst>
            <pc:docMk/>
            <pc:sldMk cId="1149495715" sldId="324"/>
            <ac:picMk id="32" creationId="{1766D315-F04A-AFB4-092A-7F5013A588E6}"/>
          </ac:picMkLst>
        </pc:picChg>
        <pc:picChg chg="add mod">
          <ac:chgData name="Hashimoto, Chie / 橋本　知依" userId="d974ff01-1f92-419a-ba7c-6fd3fb8463af" providerId="ADAL" clId="{5C4F4213-B812-484D-A676-5F72C72A1EAB}" dt="2023-08-28T07:11:25.780" v="4814"/>
          <ac:picMkLst>
            <pc:docMk/>
            <pc:sldMk cId="1149495715" sldId="324"/>
            <ac:picMk id="35" creationId="{EB1F702F-84F4-A90F-6667-9D420217CD80}"/>
          </ac:picMkLst>
        </pc:picChg>
        <pc:picChg chg="mod">
          <ac:chgData name="Hashimoto, Chie / 橋本　知依" userId="d974ff01-1f92-419a-ba7c-6fd3fb8463af" providerId="ADAL" clId="{5C4F4213-B812-484D-A676-5F72C72A1EAB}" dt="2023-08-28T07:11:25.780" v="4814"/>
          <ac:picMkLst>
            <pc:docMk/>
            <pc:sldMk cId="1149495715" sldId="324"/>
            <ac:picMk id="39" creationId="{81FEAB17-F8DC-C7BD-9E09-87E4FFC08494}"/>
          </ac:picMkLst>
        </pc:picChg>
        <pc:picChg chg="mod">
          <ac:chgData name="Hashimoto, Chie / 橋本　知依" userId="d974ff01-1f92-419a-ba7c-6fd3fb8463af" providerId="ADAL" clId="{5C4F4213-B812-484D-A676-5F72C72A1EAB}" dt="2023-08-28T07:11:25.780" v="4814"/>
          <ac:picMkLst>
            <pc:docMk/>
            <pc:sldMk cId="1149495715" sldId="324"/>
            <ac:picMk id="40" creationId="{D7002DBC-C1B9-9F56-0A56-F2CAECEFA04E}"/>
          </ac:picMkLst>
        </pc:picChg>
        <pc:cxnChg chg="mod">
          <ac:chgData name="Hashimoto, Chie / 橋本　知依" userId="d974ff01-1f92-419a-ba7c-6fd3fb8463af" providerId="ADAL" clId="{5C4F4213-B812-484D-A676-5F72C72A1EAB}" dt="2023-08-28T07:11:20.802" v="4812"/>
          <ac:cxnSpMkLst>
            <pc:docMk/>
            <pc:sldMk cId="1149495715" sldId="324"/>
            <ac:cxnSpMk id="15" creationId="{5867CE7A-B05E-876B-4501-987F57D15E18}"/>
          </ac:cxnSpMkLst>
        </pc:cxnChg>
        <pc:cxnChg chg="mod">
          <ac:chgData name="Hashimoto, Chie / 橋本　知依" userId="d974ff01-1f92-419a-ba7c-6fd3fb8463af" providerId="ADAL" clId="{5C4F4213-B812-484D-A676-5F72C72A1EAB}" dt="2023-08-28T07:11:20.802" v="4812"/>
          <ac:cxnSpMkLst>
            <pc:docMk/>
            <pc:sldMk cId="1149495715" sldId="324"/>
            <ac:cxnSpMk id="24" creationId="{399992BF-4DFC-8CDB-5BE4-CA869C81BCFA}"/>
          </ac:cxnSpMkLst>
        </pc:cxnChg>
        <pc:cxnChg chg="mod">
          <ac:chgData name="Hashimoto, Chie / 橋本　知依" userId="d974ff01-1f92-419a-ba7c-6fd3fb8463af" providerId="ADAL" clId="{5C4F4213-B812-484D-A676-5F72C72A1EAB}" dt="2023-08-28T07:12:04.244" v="4827" actId="208"/>
          <ac:cxnSpMkLst>
            <pc:docMk/>
            <pc:sldMk cId="1149495715" sldId="324"/>
            <ac:cxnSpMk id="34" creationId="{92F4C156-0DEE-DBF6-4D6F-5A99A18FCBBE}"/>
          </ac:cxnSpMkLst>
        </pc:cxnChg>
        <pc:cxnChg chg="mod">
          <ac:chgData name="Hashimoto, Chie / 橋本　知依" userId="d974ff01-1f92-419a-ba7c-6fd3fb8463af" providerId="ADAL" clId="{5C4F4213-B812-484D-A676-5F72C72A1EAB}" dt="2023-08-28T07:11:59.879" v="4826" actId="208"/>
          <ac:cxnSpMkLst>
            <pc:docMk/>
            <pc:sldMk cId="1149495715" sldId="324"/>
            <ac:cxnSpMk id="43" creationId="{EB05605C-463E-7661-3F5E-F897828BD92D}"/>
          </ac:cxnSpMkLst>
        </pc:cxnChg>
      </pc:sldChg>
    </pc:docChg>
  </pc:docChgLst>
  <pc:docChgLst>
    <pc:chgData name="Hashimoto, Chie / 橋本　知依" userId="d974ff01-1f92-419a-ba7c-6fd3fb8463af" providerId="ADAL" clId="{89A195EF-6ED5-4CF6-A9D2-4B2930CA5704}"/>
    <pc:docChg chg="undo redo custSel addSld delSld modSld sldOrd">
      <pc:chgData name="Hashimoto, Chie / 橋本　知依" userId="d974ff01-1f92-419a-ba7c-6fd3fb8463af" providerId="ADAL" clId="{89A195EF-6ED5-4CF6-A9D2-4B2930CA5704}" dt="2024-05-28T04:47:04.603" v="4709" actId="20577"/>
      <pc:docMkLst>
        <pc:docMk/>
      </pc:docMkLst>
      <pc:sldChg chg="modSp mod">
        <pc:chgData name="Hashimoto, Chie / 橋本　知依" userId="d974ff01-1f92-419a-ba7c-6fd3fb8463af" providerId="ADAL" clId="{89A195EF-6ED5-4CF6-A9D2-4B2930CA5704}" dt="2024-05-16T05:32:14.420" v="9" actId="20577"/>
        <pc:sldMkLst>
          <pc:docMk/>
          <pc:sldMk cId="3840699567" sldId="303"/>
        </pc:sldMkLst>
        <pc:spChg chg="mod">
          <ac:chgData name="Hashimoto, Chie / 橋本　知依" userId="d974ff01-1f92-419a-ba7c-6fd3fb8463af" providerId="ADAL" clId="{89A195EF-6ED5-4CF6-A9D2-4B2930CA5704}" dt="2024-05-16T05:32:14.420" v="9" actId="20577"/>
          <ac:spMkLst>
            <pc:docMk/>
            <pc:sldMk cId="3840699567" sldId="303"/>
            <ac:spMk id="3" creationId="{530A82E1-8E0D-434A-9DF4-7C2ABD1A07A1}"/>
          </ac:spMkLst>
        </pc:spChg>
      </pc:sldChg>
      <pc:sldChg chg="addSp delSp modSp mod">
        <pc:chgData name="Hashimoto, Chie / 橋本　知依" userId="d974ff01-1f92-419a-ba7c-6fd3fb8463af" providerId="ADAL" clId="{89A195EF-6ED5-4CF6-A9D2-4B2930CA5704}" dt="2024-05-28T01:20:34.763" v="4206" actId="478"/>
        <pc:sldMkLst>
          <pc:docMk/>
          <pc:sldMk cId="509033882" sldId="305"/>
        </pc:sldMkLst>
        <pc:spChg chg="add del mod">
          <ac:chgData name="Hashimoto, Chie / 橋本　知依" userId="d974ff01-1f92-419a-ba7c-6fd3fb8463af" providerId="ADAL" clId="{89A195EF-6ED5-4CF6-A9D2-4B2930CA5704}" dt="2024-05-28T01:20:34.763" v="4206" actId="478"/>
          <ac:spMkLst>
            <pc:docMk/>
            <pc:sldMk cId="509033882" sldId="305"/>
            <ac:spMk id="4" creationId="{647240F8-BDF8-5C40-6FAC-B39953EA548A}"/>
          </ac:spMkLst>
        </pc:spChg>
        <pc:spChg chg="add">
          <ac:chgData name="Hashimoto, Chie / 橋本　知依" userId="d974ff01-1f92-419a-ba7c-6fd3fb8463af" providerId="ADAL" clId="{89A195EF-6ED5-4CF6-A9D2-4B2930CA5704}" dt="2024-05-28T01:20:24.893" v="4201"/>
          <ac:spMkLst>
            <pc:docMk/>
            <pc:sldMk cId="509033882" sldId="305"/>
            <ac:spMk id="5" creationId="{284D54D6-4CE3-AABB-4011-B3FBAECAB28C}"/>
          </ac:spMkLst>
        </pc:spChg>
        <pc:spChg chg="add del">
          <ac:chgData name="Hashimoto, Chie / 橋本　知依" userId="d974ff01-1f92-419a-ba7c-6fd3fb8463af" providerId="ADAL" clId="{89A195EF-6ED5-4CF6-A9D2-4B2930CA5704}" dt="2024-05-27T01:58:33.700" v="3918" actId="22"/>
          <ac:spMkLst>
            <pc:docMk/>
            <pc:sldMk cId="509033882" sldId="305"/>
            <ac:spMk id="5" creationId="{F58604B3-3CCF-35B5-5402-E0D5B5CB611D}"/>
          </ac:spMkLst>
        </pc:spChg>
        <pc:spChg chg="mod">
          <ac:chgData name="Hashimoto, Chie / 橋本　知依" userId="d974ff01-1f92-419a-ba7c-6fd3fb8463af" providerId="ADAL" clId="{89A195EF-6ED5-4CF6-A9D2-4B2930CA5704}" dt="2024-05-16T05:32:20.813" v="15" actId="20577"/>
          <ac:spMkLst>
            <pc:docMk/>
            <pc:sldMk cId="509033882" sldId="305"/>
            <ac:spMk id="6" creationId="{531B4B9D-12EA-4BC5-4859-8E23CDDB1A22}"/>
          </ac:spMkLst>
        </pc:spChg>
        <pc:graphicFrameChg chg="mod modGraphic">
          <ac:chgData name="Hashimoto, Chie / 橋本　知依" userId="d974ff01-1f92-419a-ba7c-6fd3fb8463af" providerId="ADAL" clId="{89A195EF-6ED5-4CF6-A9D2-4B2930CA5704}" dt="2024-05-27T02:00:39.655" v="3944" actId="20577"/>
          <ac:graphicFrameMkLst>
            <pc:docMk/>
            <pc:sldMk cId="509033882" sldId="305"/>
            <ac:graphicFrameMk id="7" creationId="{3774537A-4E85-129E-D5F4-4CBB93CF43D9}"/>
          </ac:graphicFrameMkLst>
        </pc:graphicFrameChg>
      </pc:sldChg>
      <pc:sldChg chg="modSp add mod">
        <pc:chgData name="Hashimoto, Chie / 橋本　知依" userId="d974ff01-1f92-419a-ba7c-6fd3fb8463af" providerId="ADAL" clId="{89A195EF-6ED5-4CF6-A9D2-4B2930CA5704}" dt="2024-05-28T01:19:06.097" v="4199" actId="21"/>
        <pc:sldMkLst>
          <pc:docMk/>
          <pc:sldMk cId="736235912" sldId="342"/>
        </pc:sldMkLst>
        <pc:graphicFrameChg chg="mod modGraphic">
          <ac:chgData name="Hashimoto, Chie / 橋本　知依" userId="d974ff01-1f92-419a-ba7c-6fd3fb8463af" providerId="ADAL" clId="{89A195EF-6ED5-4CF6-A9D2-4B2930CA5704}" dt="2024-05-28T01:19:06.097" v="4199" actId="21"/>
          <ac:graphicFrameMkLst>
            <pc:docMk/>
            <pc:sldMk cId="736235912" sldId="342"/>
            <ac:graphicFrameMk id="8" creationId="{07219AAD-97A6-3628-5ADC-E4FDDF648FDB}"/>
          </ac:graphicFrameMkLst>
        </pc:graphicFrameChg>
      </pc:sldChg>
      <pc:sldChg chg="delSp del mod">
        <pc:chgData name="Hashimoto, Chie / 橋本　知依" userId="d974ff01-1f92-419a-ba7c-6fd3fb8463af" providerId="ADAL" clId="{89A195EF-6ED5-4CF6-A9D2-4B2930CA5704}" dt="2024-05-20T11:34:22.711" v="2770" actId="47"/>
        <pc:sldMkLst>
          <pc:docMk/>
          <pc:sldMk cId="2738866523" sldId="343"/>
        </pc:sldMkLst>
        <pc:spChg chg="del">
          <ac:chgData name="Hashimoto, Chie / 橋本　知依" userId="d974ff01-1f92-419a-ba7c-6fd3fb8463af" providerId="ADAL" clId="{89A195EF-6ED5-4CF6-A9D2-4B2930CA5704}" dt="2024-05-16T06:09:30.390" v="36" actId="478"/>
          <ac:spMkLst>
            <pc:docMk/>
            <pc:sldMk cId="2738866523" sldId="343"/>
            <ac:spMk id="9" creationId="{FFA5E1AB-3D11-064F-D1E9-DA2D4D6F50F4}"/>
          </ac:spMkLst>
        </pc:spChg>
        <pc:spChg chg="del">
          <ac:chgData name="Hashimoto, Chie / 橋本　知依" userId="d974ff01-1f92-419a-ba7c-6fd3fb8463af" providerId="ADAL" clId="{89A195EF-6ED5-4CF6-A9D2-4B2930CA5704}" dt="2024-05-16T06:09:31.750" v="37" actId="478"/>
          <ac:spMkLst>
            <pc:docMk/>
            <pc:sldMk cId="2738866523" sldId="343"/>
            <ac:spMk id="10" creationId="{6ECE938A-0766-66A9-1E54-2CEF08A09955}"/>
          </ac:spMkLst>
        </pc:spChg>
        <pc:spChg chg="del">
          <ac:chgData name="Hashimoto, Chie / 橋本　知依" userId="d974ff01-1f92-419a-ba7c-6fd3fb8463af" providerId="ADAL" clId="{89A195EF-6ED5-4CF6-A9D2-4B2930CA5704}" dt="2024-05-16T06:09:32.834" v="38" actId="478"/>
          <ac:spMkLst>
            <pc:docMk/>
            <pc:sldMk cId="2738866523" sldId="343"/>
            <ac:spMk id="14" creationId="{7C874C93-2666-6D52-0820-170678106CFF}"/>
          </ac:spMkLst>
        </pc:spChg>
        <pc:picChg chg="del">
          <ac:chgData name="Hashimoto, Chie / 橋本　知依" userId="d974ff01-1f92-419a-ba7c-6fd3fb8463af" providerId="ADAL" clId="{89A195EF-6ED5-4CF6-A9D2-4B2930CA5704}" dt="2024-05-16T05:45:08.359" v="26" actId="478"/>
          <ac:picMkLst>
            <pc:docMk/>
            <pc:sldMk cId="2738866523" sldId="343"/>
            <ac:picMk id="3" creationId="{8018F944-9C14-C478-F6E5-2EA45A0640DE}"/>
          </ac:picMkLst>
        </pc:picChg>
        <pc:picChg chg="del">
          <ac:chgData name="Hashimoto, Chie / 橋本　知依" userId="d974ff01-1f92-419a-ba7c-6fd3fb8463af" providerId="ADAL" clId="{89A195EF-6ED5-4CF6-A9D2-4B2930CA5704}" dt="2024-05-16T05:45:08.821" v="27" actId="478"/>
          <ac:picMkLst>
            <pc:docMk/>
            <pc:sldMk cId="2738866523" sldId="343"/>
            <ac:picMk id="5" creationId="{4226984B-BCBE-09C5-9DC9-3101FCEF835F}"/>
          </ac:picMkLst>
        </pc:picChg>
        <pc:picChg chg="del">
          <ac:chgData name="Hashimoto, Chie / 橋本　知依" userId="d974ff01-1f92-419a-ba7c-6fd3fb8463af" providerId="ADAL" clId="{89A195EF-6ED5-4CF6-A9D2-4B2930CA5704}" dt="2024-05-16T06:05:58.937" v="35" actId="478"/>
          <ac:picMkLst>
            <pc:docMk/>
            <pc:sldMk cId="2738866523" sldId="343"/>
            <ac:picMk id="7" creationId="{C292F743-6FF2-8F15-CED2-A2227520D703}"/>
          </ac:picMkLst>
        </pc:picChg>
      </pc:sldChg>
      <pc:sldChg chg="addSp delSp modSp add mod">
        <pc:chgData name="Hashimoto, Chie / 橋本　知依" userId="d974ff01-1f92-419a-ba7c-6fd3fb8463af" providerId="ADAL" clId="{89A195EF-6ED5-4CF6-A9D2-4B2930CA5704}" dt="2024-05-28T04:23:00.187" v="4454" actId="20577"/>
        <pc:sldMkLst>
          <pc:docMk/>
          <pc:sldMk cId="2695599913" sldId="344"/>
        </pc:sldMkLst>
        <pc:spChg chg="add mod">
          <ac:chgData name="Hashimoto, Chie / 橋本　知依" userId="d974ff01-1f92-419a-ba7c-6fd3fb8463af" providerId="ADAL" clId="{89A195EF-6ED5-4CF6-A9D2-4B2930CA5704}" dt="2024-05-20T11:37:56.657" v="2773" actId="1076"/>
          <ac:spMkLst>
            <pc:docMk/>
            <pc:sldMk cId="2695599913" sldId="344"/>
            <ac:spMk id="2" creationId="{3E36048C-379E-5BB9-00FD-3A9FF12FB041}"/>
          </ac:spMkLst>
        </pc:spChg>
        <pc:spChg chg="add mod ord">
          <ac:chgData name="Hashimoto, Chie / 橋本　知依" userId="d974ff01-1f92-419a-ba7c-6fd3fb8463af" providerId="ADAL" clId="{89A195EF-6ED5-4CF6-A9D2-4B2930CA5704}" dt="2024-05-27T01:16:26.017" v="3032" actId="1076"/>
          <ac:spMkLst>
            <pc:docMk/>
            <pc:sldMk cId="2695599913" sldId="344"/>
            <ac:spMk id="10" creationId="{17A12058-D229-BDA8-5611-BCD2C028C871}"/>
          </ac:spMkLst>
        </pc:spChg>
        <pc:spChg chg="mod">
          <ac:chgData name="Hashimoto, Chie / 橋本　知依" userId="d974ff01-1f92-419a-ba7c-6fd3fb8463af" providerId="ADAL" clId="{89A195EF-6ED5-4CF6-A9D2-4B2930CA5704}" dt="2024-05-27T01:17:24.817" v="3044" actId="14100"/>
          <ac:spMkLst>
            <pc:docMk/>
            <pc:sldMk cId="2695599913" sldId="344"/>
            <ac:spMk id="12" creationId="{18CD77C7-1C58-270F-1E1E-923758552704}"/>
          </ac:spMkLst>
        </pc:spChg>
        <pc:spChg chg="mod">
          <ac:chgData name="Hashimoto, Chie / 橋本　知依" userId="d974ff01-1f92-419a-ba7c-6fd3fb8463af" providerId="ADAL" clId="{89A195EF-6ED5-4CF6-A9D2-4B2930CA5704}" dt="2024-05-27T03:22:42.563" v="4183" actId="1076"/>
          <ac:spMkLst>
            <pc:docMk/>
            <pc:sldMk cId="2695599913" sldId="344"/>
            <ac:spMk id="13" creationId="{825C33F6-D90A-7179-0A63-F3985F57E3DD}"/>
          </ac:spMkLst>
        </pc:spChg>
        <pc:spChg chg="mod">
          <ac:chgData name="Hashimoto, Chie / 橋本　知依" userId="d974ff01-1f92-419a-ba7c-6fd3fb8463af" providerId="ADAL" clId="{89A195EF-6ED5-4CF6-A9D2-4B2930CA5704}" dt="2024-05-27T01:14:53.743" v="3025" actId="20577"/>
          <ac:spMkLst>
            <pc:docMk/>
            <pc:sldMk cId="2695599913" sldId="344"/>
            <ac:spMk id="19" creationId="{C2ADAC5D-B46F-AB15-87BD-C527C6B2922D}"/>
          </ac:spMkLst>
        </pc:spChg>
        <pc:spChg chg="add mod">
          <ac:chgData name="Hashimoto, Chie / 橋本　知依" userId="d974ff01-1f92-419a-ba7c-6fd3fb8463af" providerId="ADAL" clId="{89A195EF-6ED5-4CF6-A9D2-4B2930CA5704}" dt="2024-05-27T01:22:51.093" v="3147" actId="1076"/>
          <ac:spMkLst>
            <pc:docMk/>
            <pc:sldMk cId="2695599913" sldId="344"/>
            <ac:spMk id="22" creationId="{CF7AE581-94CB-4964-4098-2FDD55927DA6}"/>
          </ac:spMkLst>
        </pc:spChg>
        <pc:spChg chg="add mod">
          <ac:chgData name="Hashimoto, Chie / 橋本　知依" userId="d974ff01-1f92-419a-ba7c-6fd3fb8463af" providerId="ADAL" clId="{89A195EF-6ED5-4CF6-A9D2-4B2930CA5704}" dt="2024-05-27T01:22:51.747" v="3148"/>
          <ac:spMkLst>
            <pc:docMk/>
            <pc:sldMk cId="2695599913" sldId="344"/>
            <ac:spMk id="30" creationId="{B09E2A5F-2E8A-AAF8-E13C-5CE3CD162F16}"/>
          </ac:spMkLst>
        </pc:spChg>
        <pc:grpChg chg="add del mod">
          <ac:chgData name="Hashimoto, Chie / 橋本　知依" userId="d974ff01-1f92-419a-ba7c-6fd3fb8463af" providerId="ADAL" clId="{89A195EF-6ED5-4CF6-A9D2-4B2930CA5704}" dt="2024-05-27T03:00:46.401" v="4160" actId="1076"/>
          <ac:grpSpMkLst>
            <pc:docMk/>
            <pc:sldMk cId="2695599913" sldId="344"/>
            <ac:grpSpMk id="18" creationId="{377BA1F0-93B4-945D-C715-30A9FE89C9C8}"/>
          </ac:grpSpMkLst>
        </pc:grpChg>
        <pc:graphicFrameChg chg="mod ord modGraphic">
          <ac:chgData name="Hashimoto, Chie / 橋本　知依" userId="d974ff01-1f92-419a-ba7c-6fd3fb8463af" providerId="ADAL" clId="{89A195EF-6ED5-4CF6-A9D2-4B2930CA5704}" dt="2024-05-28T04:23:00.187" v="4454" actId="20577"/>
          <ac:graphicFrameMkLst>
            <pc:docMk/>
            <pc:sldMk cId="2695599913" sldId="344"/>
            <ac:graphicFrameMk id="8" creationId="{07219AAD-97A6-3628-5ADC-E4FDDF648FDB}"/>
          </ac:graphicFrameMkLst>
        </pc:graphicFrameChg>
        <pc:picChg chg="add del mod modCrop">
          <ac:chgData name="Hashimoto, Chie / 橋本　知依" userId="d974ff01-1f92-419a-ba7c-6fd3fb8463af" providerId="ADAL" clId="{89A195EF-6ED5-4CF6-A9D2-4B2930CA5704}" dt="2024-05-27T01:16:23.185" v="3031" actId="478"/>
          <ac:picMkLst>
            <pc:docMk/>
            <pc:sldMk cId="2695599913" sldId="344"/>
            <ac:picMk id="4" creationId="{664C3090-174C-7201-BBDE-44489BDFF33E}"/>
          </ac:picMkLst>
        </pc:picChg>
        <pc:picChg chg="add del">
          <ac:chgData name="Hashimoto, Chie / 橋本　知依" userId="d974ff01-1f92-419a-ba7c-6fd3fb8463af" providerId="ADAL" clId="{89A195EF-6ED5-4CF6-A9D2-4B2930CA5704}" dt="2024-05-20T11:40:39.015" v="2780" actId="22"/>
          <ac:picMkLst>
            <pc:docMk/>
            <pc:sldMk cId="2695599913" sldId="344"/>
            <ac:picMk id="7" creationId="{2B2B78E7-86E6-5520-3FBE-1FE45E415890}"/>
          </ac:picMkLst>
        </pc:picChg>
        <pc:picChg chg="del">
          <ac:chgData name="Hashimoto, Chie / 橋本　知依" userId="d974ff01-1f92-419a-ba7c-6fd3fb8463af" providerId="ADAL" clId="{89A195EF-6ED5-4CF6-A9D2-4B2930CA5704}" dt="2024-05-20T11:43:36.304" v="2798" actId="478"/>
          <ac:picMkLst>
            <pc:docMk/>
            <pc:sldMk cId="2695599913" sldId="344"/>
            <ac:picMk id="11" creationId="{4936138A-1FDE-6AC9-FE11-3121F206774C}"/>
          </ac:picMkLst>
        </pc:picChg>
        <pc:picChg chg="add del mod ord modCrop">
          <ac:chgData name="Hashimoto, Chie / 橋本　知依" userId="d974ff01-1f92-419a-ba7c-6fd3fb8463af" providerId="ADAL" clId="{89A195EF-6ED5-4CF6-A9D2-4B2930CA5704}" dt="2024-05-27T01:17:11.392" v="3041" actId="478"/>
          <ac:picMkLst>
            <pc:docMk/>
            <pc:sldMk cId="2695599913" sldId="344"/>
            <ac:picMk id="16" creationId="{B9EF05F4-891B-420C-48E1-B2398B8C991A}"/>
          </ac:picMkLst>
        </pc:picChg>
        <pc:picChg chg="add mod">
          <ac:chgData name="Hashimoto, Chie / 橋本　知依" userId="d974ff01-1f92-419a-ba7c-6fd3fb8463af" providerId="ADAL" clId="{89A195EF-6ED5-4CF6-A9D2-4B2930CA5704}" dt="2024-05-27T01:16:17.518" v="3029" actId="14100"/>
          <ac:picMkLst>
            <pc:docMk/>
            <pc:sldMk cId="2695599913" sldId="344"/>
            <ac:picMk id="24" creationId="{59F7F5E7-23C8-26B5-F9E0-7F4809AF595E}"/>
          </ac:picMkLst>
        </pc:picChg>
        <pc:picChg chg="add mod ord modCrop">
          <ac:chgData name="Hashimoto, Chie / 橋本　知依" userId="d974ff01-1f92-419a-ba7c-6fd3fb8463af" providerId="ADAL" clId="{89A195EF-6ED5-4CF6-A9D2-4B2930CA5704}" dt="2024-05-27T01:17:07.577" v="3039" actId="167"/>
          <ac:picMkLst>
            <pc:docMk/>
            <pc:sldMk cId="2695599913" sldId="344"/>
            <ac:picMk id="26" creationId="{94693BEE-F7D7-295F-8956-BC2591DE5F32}"/>
          </ac:picMkLst>
        </pc:picChg>
        <pc:cxnChg chg="mod">
          <ac:chgData name="Hashimoto, Chie / 橋本　知依" userId="d974ff01-1f92-419a-ba7c-6fd3fb8463af" providerId="ADAL" clId="{89A195EF-6ED5-4CF6-A9D2-4B2930CA5704}" dt="2024-05-27T03:22:42.563" v="4183" actId="1076"/>
          <ac:cxnSpMkLst>
            <pc:docMk/>
            <pc:sldMk cId="2695599913" sldId="344"/>
            <ac:cxnSpMk id="14" creationId="{21364B7E-3A4D-969D-7BB3-09A4C5F8AB55}"/>
          </ac:cxnSpMkLst>
        </pc:cxnChg>
      </pc:sldChg>
      <pc:sldChg chg="del">
        <pc:chgData name="Hashimoto, Chie / 橋本　知依" userId="d974ff01-1f92-419a-ba7c-6fd3fb8463af" providerId="ADAL" clId="{89A195EF-6ED5-4CF6-A9D2-4B2930CA5704}" dt="2024-05-20T11:34:22.711" v="2770" actId="47"/>
        <pc:sldMkLst>
          <pc:docMk/>
          <pc:sldMk cId="4019641770" sldId="345"/>
        </pc:sldMkLst>
      </pc:sldChg>
      <pc:sldChg chg="addSp delSp modSp add mod">
        <pc:chgData name="Hashimoto, Chie / 橋本　知依" userId="d974ff01-1f92-419a-ba7c-6fd3fb8463af" providerId="ADAL" clId="{89A195EF-6ED5-4CF6-A9D2-4B2930CA5704}" dt="2024-05-28T04:23:04.912" v="4458" actId="20577"/>
        <pc:sldMkLst>
          <pc:docMk/>
          <pc:sldMk cId="338435638" sldId="346"/>
        </pc:sldMkLst>
        <pc:spChg chg="add del mod">
          <ac:chgData name="Hashimoto, Chie / 橋本　知依" userId="d974ff01-1f92-419a-ba7c-6fd3fb8463af" providerId="ADAL" clId="{89A195EF-6ED5-4CF6-A9D2-4B2930CA5704}" dt="2024-05-20T09:41:10.277" v="336" actId="47"/>
          <ac:spMkLst>
            <pc:docMk/>
            <pc:sldMk cId="338435638" sldId="346"/>
            <ac:spMk id="5" creationId="{154DD393-9C60-473A-F312-4FC09A435E35}"/>
          </ac:spMkLst>
        </pc:spChg>
        <pc:spChg chg="mod">
          <ac:chgData name="Hashimoto, Chie / 橋本　知依" userId="d974ff01-1f92-419a-ba7c-6fd3fb8463af" providerId="ADAL" clId="{89A195EF-6ED5-4CF6-A9D2-4B2930CA5704}" dt="2024-05-20T09:41:31.460" v="345" actId="14100"/>
          <ac:spMkLst>
            <pc:docMk/>
            <pc:sldMk cId="338435638" sldId="346"/>
            <ac:spMk id="9" creationId="{796DA520-1AAE-CD2A-879D-6DC44C2E355E}"/>
          </ac:spMkLst>
        </pc:spChg>
        <pc:spChg chg="mod">
          <ac:chgData name="Hashimoto, Chie / 橋本　知依" userId="d974ff01-1f92-419a-ba7c-6fd3fb8463af" providerId="ADAL" clId="{89A195EF-6ED5-4CF6-A9D2-4B2930CA5704}" dt="2024-05-20T09:41:36.396" v="347" actId="14100"/>
          <ac:spMkLst>
            <pc:docMk/>
            <pc:sldMk cId="338435638" sldId="346"/>
            <ac:spMk id="11" creationId="{82DB4218-80DA-C969-FA4F-37B8ACBE3B98}"/>
          </ac:spMkLst>
        </pc:spChg>
        <pc:spChg chg="mod">
          <ac:chgData name="Hashimoto, Chie / 橋本　知依" userId="d974ff01-1f92-419a-ba7c-6fd3fb8463af" providerId="ADAL" clId="{89A195EF-6ED5-4CF6-A9D2-4B2930CA5704}" dt="2024-05-20T09:41:39.851" v="348" actId="1076"/>
          <ac:spMkLst>
            <pc:docMk/>
            <pc:sldMk cId="338435638" sldId="346"/>
            <ac:spMk id="15" creationId="{469431A0-C067-A3B4-9F0B-52C8413EAB31}"/>
          </ac:spMkLst>
        </pc:spChg>
        <pc:spChg chg="mod">
          <ac:chgData name="Hashimoto, Chie / 橋本　知依" userId="d974ff01-1f92-419a-ba7c-6fd3fb8463af" providerId="ADAL" clId="{89A195EF-6ED5-4CF6-A9D2-4B2930CA5704}" dt="2024-05-20T09:41:43.835" v="349" actId="1076"/>
          <ac:spMkLst>
            <pc:docMk/>
            <pc:sldMk cId="338435638" sldId="346"/>
            <ac:spMk id="16" creationId="{9D80AFA9-BF43-0B41-F9BD-C4676F9C369B}"/>
          </ac:spMkLst>
        </pc:spChg>
        <pc:graphicFrameChg chg="ord modGraphic">
          <ac:chgData name="Hashimoto, Chie / 橋本　知依" userId="d974ff01-1f92-419a-ba7c-6fd3fb8463af" providerId="ADAL" clId="{89A195EF-6ED5-4CF6-A9D2-4B2930CA5704}" dt="2024-05-28T04:23:04.912" v="4458" actId="20577"/>
          <ac:graphicFrameMkLst>
            <pc:docMk/>
            <pc:sldMk cId="338435638" sldId="346"/>
            <ac:graphicFrameMk id="8" creationId="{07219AAD-97A6-3628-5ADC-E4FDDF648FDB}"/>
          </ac:graphicFrameMkLst>
        </pc:graphicFrameChg>
        <pc:picChg chg="add mod ord modCrop">
          <ac:chgData name="Hashimoto, Chie / 橋本　知依" userId="d974ff01-1f92-419a-ba7c-6fd3fb8463af" providerId="ADAL" clId="{89A195EF-6ED5-4CF6-A9D2-4B2930CA5704}" dt="2024-05-20T09:41:21.489" v="342" actId="167"/>
          <ac:picMkLst>
            <pc:docMk/>
            <pc:sldMk cId="338435638" sldId="346"/>
            <ac:picMk id="4" creationId="{0751A3CE-01BA-3F2E-1BF1-EE43885B63F3}"/>
          </ac:picMkLst>
        </pc:picChg>
        <pc:picChg chg="del">
          <ac:chgData name="Hashimoto, Chie / 橋本　知依" userId="d974ff01-1f92-419a-ba7c-6fd3fb8463af" providerId="ADAL" clId="{89A195EF-6ED5-4CF6-A9D2-4B2930CA5704}" dt="2024-05-20T09:41:27.226" v="344" actId="478"/>
          <ac:picMkLst>
            <pc:docMk/>
            <pc:sldMk cId="338435638" sldId="346"/>
            <ac:picMk id="7" creationId="{64B7FD4B-3CB6-6981-B120-36BF1DF658D9}"/>
          </ac:picMkLst>
        </pc:picChg>
        <pc:cxnChg chg="mod">
          <ac:chgData name="Hashimoto, Chie / 橋本　知依" userId="d974ff01-1f92-419a-ba7c-6fd3fb8463af" providerId="ADAL" clId="{89A195EF-6ED5-4CF6-A9D2-4B2930CA5704}" dt="2024-05-20T09:41:36.396" v="347" actId="14100"/>
          <ac:cxnSpMkLst>
            <pc:docMk/>
            <pc:sldMk cId="338435638" sldId="346"/>
            <ac:cxnSpMk id="10" creationId="{C562A856-16C9-1A09-3577-8C12F5CC6922}"/>
          </ac:cxnSpMkLst>
        </pc:cxnChg>
      </pc:sldChg>
      <pc:sldChg chg="addSp delSp modSp add mod">
        <pc:chgData name="Hashimoto, Chie / 橋本　知依" userId="d974ff01-1f92-419a-ba7c-6fd3fb8463af" providerId="ADAL" clId="{89A195EF-6ED5-4CF6-A9D2-4B2930CA5704}" dt="2024-05-28T04:23:02.608" v="4456" actId="20577"/>
        <pc:sldMkLst>
          <pc:docMk/>
          <pc:sldMk cId="3615076647" sldId="347"/>
        </pc:sldMkLst>
        <pc:spChg chg="del mod">
          <ac:chgData name="Hashimoto, Chie / 橋本　知依" userId="d974ff01-1f92-419a-ba7c-6fd3fb8463af" providerId="ADAL" clId="{89A195EF-6ED5-4CF6-A9D2-4B2930CA5704}" dt="2024-05-28T04:22:32.681" v="4441" actId="21"/>
          <ac:spMkLst>
            <pc:docMk/>
            <pc:sldMk cId="3615076647" sldId="347"/>
            <ac:spMk id="30" creationId="{5F3C50DA-D198-9E8D-FA91-A060116C3E5A}"/>
          </ac:spMkLst>
        </pc:spChg>
        <pc:spChg chg="del">
          <ac:chgData name="Hashimoto, Chie / 橋本　知依" userId="d974ff01-1f92-419a-ba7c-6fd3fb8463af" providerId="ADAL" clId="{89A195EF-6ED5-4CF6-A9D2-4B2930CA5704}" dt="2024-05-28T04:22:32.681" v="4441" actId="21"/>
          <ac:spMkLst>
            <pc:docMk/>
            <pc:sldMk cId="3615076647" sldId="347"/>
            <ac:spMk id="31" creationId="{73D18D78-E401-C22C-7788-6CEB545FA23B}"/>
          </ac:spMkLst>
        </pc:spChg>
        <pc:spChg chg="del">
          <ac:chgData name="Hashimoto, Chie / 橋本　知依" userId="d974ff01-1f92-419a-ba7c-6fd3fb8463af" providerId="ADAL" clId="{89A195EF-6ED5-4CF6-A9D2-4B2930CA5704}" dt="2024-05-28T04:22:32.681" v="4441" actId="21"/>
          <ac:spMkLst>
            <pc:docMk/>
            <pc:sldMk cId="3615076647" sldId="347"/>
            <ac:spMk id="34" creationId="{33C77DFC-5F15-DC41-C43A-623A5615EE9A}"/>
          </ac:spMkLst>
        </pc:spChg>
        <pc:spChg chg="mod">
          <ac:chgData name="Hashimoto, Chie / 橋本　知依" userId="d974ff01-1f92-419a-ba7c-6fd3fb8463af" providerId="ADAL" clId="{89A195EF-6ED5-4CF6-A9D2-4B2930CA5704}" dt="2024-05-28T04:22:30.006" v="4440" actId="164"/>
          <ac:spMkLst>
            <pc:docMk/>
            <pc:sldMk cId="3615076647" sldId="347"/>
            <ac:spMk id="35" creationId="{CEA7CBA1-1120-B2D8-C501-F13DADAFCF35}"/>
          </ac:spMkLst>
        </pc:spChg>
        <pc:spChg chg="mod">
          <ac:chgData name="Hashimoto, Chie / 橋本　知依" userId="d974ff01-1f92-419a-ba7c-6fd3fb8463af" providerId="ADAL" clId="{89A195EF-6ED5-4CF6-A9D2-4B2930CA5704}" dt="2024-05-28T04:22:30.006" v="4440" actId="164"/>
          <ac:spMkLst>
            <pc:docMk/>
            <pc:sldMk cId="3615076647" sldId="347"/>
            <ac:spMk id="36" creationId="{CA96974C-A722-E073-1799-2AF7FC42501D}"/>
          </ac:spMkLst>
        </pc:spChg>
        <pc:grpChg chg="add del mod">
          <ac:chgData name="Hashimoto, Chie / 橋本　知依" userId="d974ff01-1f92-419a-ba7c-6fd3fb8463af" providerId="ADAL" clId="{89A195EF-6ED5-4CF6-A9D2-4B2930CA5704}" dt="2024-05-28T04:22:32.681" v="4441" actId="21"/>
          <ac:grpSpMkLst>
            <pc:docMk/>
            <pc:sldMk cId="3615076647" sldId="347"/>
            <ac:grpSpMk id="2" creationId="{8B8CC0D4-69CE-D39A-9464-8099568F2ED4}"/>
          </ac:grpSpMkLst>
        </pc:grpChg>
        <pc:graphicFrameChg chg="mod ord modGraphic">
          <ac:chgData name="Hashimoto, Chie / 橋本　知依" userId="d974ff01-1f92-419a-ba7c-6fd3fb8463af" providerId="ADAL" clId="{89A195EF-6ED5-4CF6-A9D2-4B2930CA5704}" dt="2024-05-28T04:23:02.608" v="4456" actId="20577"/>
          <ac:graphicFrameMkLst>
            <pc:docMk/>
            <pc:sldMk cId="3615076647" sldId="347"/>
            <ac:graphicFrameMk id="8" creationId="{07219AAD-97A6-3628-5ADC-E4FDDF648FDB}"/>
          </ac:graphicFrameMkLst>
        </pc:graphicFrameChg>
        <pc:picChg chg="add mod ord">
          <ac:chgData name="Hashimoto, Chie / 橋本　知依" userId="d974ff01-1f92-419a-ba7c-6fd3fb8463af" providerId="ADAL" clId="{89A195EF-6ED5-4CF6-A9D2-4B2930CA5704}" dt="2024-05-28T04:22:30.006" v="4440" actId="164"/>
          <ac:picMkLst>
            <pc:docMk/>
            <pc:sldMk cId="3615076647" sldId="347"/>
            <ac:picMk id="5" creationId="{487FE91A-4169-5A71-245C-A0C20988FE54}"/>
          </ac:picMkLst>
        </pc:picChg>
        <pc:picChg chg="del">
          <ac:chgData name="Hashimoto, Chie / 橋本　知依" userId="d974ff01-1f92-419a-ba7c-6fd3fb8463af" providerId="ADAL" clId="{89A195EF-6ED5-4CF6-A9D2-4B2930CA5704}" dt="2024-05-27T02:53:23.743" v="4101" actId="478"/>
          <ac:picMkLst>
            <pc:docMk/>
            <pc:sldMk cId="3615076647" sldId="347"/>
            <ac:picMk id="33" creationId="{4A0F0E04-FE92-416F-510C-A638D8D3DE2E}"/>
          </ac:picMkLst>
        </pc:picChg>
        <pc:cxnChg chg="mod">
          <ac:chgData name="Hashimoto, Chie / 橋本　知依" userId="d974ff01-1f92-419a-ba7c-6fd3fb8463af" providerId="ADAL" clId="{89A195EF-6ED5-4CF6-A9D2-4B2930CA5704}" dt="2024-05-28T04:22:32.681" v="4441" actId="21"/>
          <ac:cxnSpMkLst>
            <pc:docMk/>
            <pc:sldMk cId="3615076647" sldId="347"/>
            <ac:cxnSpMk id="37" creationId="{14E8A35B-67AF-4996-9F6D-C8B544B36DC0}"/>
          </ac:cxnSpMkLst>
        </pc:cxnChg>
      </pc:sldChg>
      <pc:sldChg chg="modSp del mod">
        <pc:chgData name="Hashimoto, Chie / 橋本　知依" userId="d974ff01-1f92-419a-ba7c-6fd3fb8463af" providerId="ADAL" clId="{89A195EF-6ED5-4CF6-A9D2-4B2930CA5704}" dt="2024-05-20T11:34:22.711" v="2770" actId="47"/>
        <pc:sldMkLst>
          <pc:docMk/>
          <pc:sldMk cId="3496376620" sldId="348"/>
        </pc:sldMkLst>
        <pc:graphicFrameChg chg="modGraphic">
          <ac:chgData name="Hashimoto, Chie / 橋本　知依" userId="d974ff01-1f92-419a-ba7c-6fd3fb8463af" providerId="ADAL" clId="{89A195EF-6ED5-4CF6-A9D2-4B2930CA5704}" dt="2024-05-17T05:29:49.065" v="45" actId="20577"/>
          <ac:graphicFrameMkLst>
            <pc:docMk/>
            <pc:sldMk cId="3496376620" sldId="348"/>
            <ac:graphicFrameMk id="8" creationId="{07219AAD-97A6-3628-5ADC-E4FDDF648FDB}"/>
          </ac:graphicFrameMkLst>
        </pc:graphicFrameChg>
      </pc:sldChg>
      <pc:sldChg chg="del">
        <pc:chgData name="Hashimoto, Chie / 橋本　知依" userId="d974ff01-1f92-419a-ba7c-6fd3fb8463af" providerId="ADAL" clId="{89A195EF-6ED5-4CF6-A9D2-4B2930CA5704}" dt="2024-05-16T05:45:05.399" v="25" actId="47"/>
        <pc:sldMkLst>
          <pc:docMk/>
          <pc:sldMk cId="2617213752" sldId="2146847928"/>
        </pc:sldMkLst>
      </pc:sldChg>
      <pc:sldChg chg="delSp modSp del mod">
        <pc:chgData name="Hashimoto, Chie / 橋本　知依" userId="d974ff01-1f92-419a-ba7c-6fd3fb8463af" providerId="ADAL" clId="{89A195EF-6ED5-4CF6-A9D2-4B2930CA5704}" dt="2024-05-20T11:34:22.711" v="2770" actId="47"/>
        <pc:sldMkLst>
          <pc:docMk/>
          <pc:sldMk cId="1021387405" sldId="2146847929"/>
        </pc:sldMkLst>
        <pc:spChg chg="del">
          <ac:chgData name="Hashimoto, Chie / 橋本　知依" userId="d974ff01-1f92-419a-ba7c-6fd3fb8463af" providerId="ADAL" clId="{89A195EF-6ED5-4CF6-A9D2-4B2930CA5704}" dt="2024-05-16T05:36:03.749" v="20" actId="478"/>
          <ac:spMkLst>
            <pc:docMk/>
            <pc:sldMk cId="1021387405" sldId="2146847929"/>
            <ac:spMk id="18" creationId="{3211CBBB-B099-B756-9CE5-48FDBDEE1E40}"/>
          </ac:spMkLst>
        </pc:spChg>
        <pc:spChg chg="del">
          <ac:chgData name="Hashimoto, Chie / 橋本　知依" userId="d974ff01-1f92-419a-ba7c-6fd3fb8463af" providerId="ADAL" clId="{89A195EF-6ED5-4CF6-A9D2-4B2930CA5704}" dt="2024-05-16T05:36:03.749" v="20" actId="478"/>
          <ac:spMkLst>
            <pc:docMk/>
            <pc:sldMk cId="1021387405" sldId="2146847929"/>
            <ac:spMk id="19" creationId="{D53997D8-0E9A-E40C-DD35-4012002EC161}"/>
          </ac:spMkLst>
        </pc:spChg>
        <pc:spChg chg="del">
          <ac:chgData name="Hashimoto, Chie / 橋本　知依" userId="d974ff01-1f92-419a-ba7c-6fd3fb8463af" providerId="ADAL" clId="{89A195EF-6ED5-4CF6-A9D2-4B2930CA5704}" dt="2024-05-16T05:36:03.749" v="20" actId="478"/>
          <ac:spMkLst>
            <pc:docMk/>
            <pc:sldMk cId="1021387405" sldId="2146847929"/>
            <ac:spMk id="20" creationId="{A4F16893-ED5D-4472-39C0-73B83433D445}"/>
          </ac:spMkLst>
        </pc:spChg>
        <pc:spChg chg="del">
          <ac:chgData name="Hashimoto, Chie / 橋本　知依" userId="d974ff01-1f92-419a-ba7c-6fd3fb8463af" providerId="ADAL" clId="{89A195EF-6ED5-4CF6-A9D2-4B2930CA5704}" dt="2024-05-16T05:36:05.689" v="21" actId="478"/>
          <ac:spMkLst>
            <pc:docMk/>
            <pc:sldMk cId="1021387405" sldId="2146847929"/>
            <ac:spMk id="25" creationId="{D218C078-64DD-469C-70B9-7A5D713AFE78}"/>
          </ac:spMkLst>
        </pc:spChg>
        <pc:grpChg chg="del">
          <ac:chgData name="Hashimoto, Chie / 橋本　知依" userId="d974ff01-1f92-419a-ba7c-6fd3fb8463af" providerId="ADAL" clId="{89A195EF-6ED5-4CF6-A9D2-4B2930CA5704}" dt="2024-05-16T05:35:55.593" v="17" actId="478"/>
          <ac:grpSpMkLst>
            <pc:docMk/>
            <pc:sldMk cId="1021387405" sldId="2146847929"/>
            <ac:grpSpMk id="15" creationId="{43D529A9-CBBA-EDAF-9484-3E5AC7B0A29E}"/>
          </ac:grpSpMkLst>
        </pc:grpChg>
        <pc:graphicFrameChg chg="mod modGraphic">
          <ac:chgData name="Hashimoto, Chie / 橋本　知依" userId="d974ff01-1f92-419a-ba7c-6fd3fb8463af" providerId="ADAL" clId="{89A195EF-6ED5-4CF6-A9D2-4B2930CA5704}" dt="2024-05-16T05:36:11.967" v="24" actId="20577"/>
          <ac:graphicFrameMkLst>
            <pc:docMk/>
            <pc:sldMk cId="1021387405" sldId="2146847929"/>
            <ac:graphicFrameMk id="8" creationId="{07219AAD-97A6-3628-5ADC-E4FDDF648FDB}"/>
          </ac:graphicFrameMkLst>
        </pc:graphicFrameChg>
        <pc:picChg chg="del">
          <ac:chgData name="Hashimoto, Chie / 橋本　知依" userId="d974ff01-1f92-419a-ba7c-6fd3fb8463af" providerId="ADAL" clId="{89A195EF-6ED5-4CF6-A9D2-4B2930CA5704}" dt="2024-05-16T05:36:03.749" v="20" actId="478"/>
          <ac:picMkLst>
            <pc:docMk/>
            <pc:sldMk cId="1021387405" sldId="2146847929"/>
            <ac:picMk id="17" creationId="{EF9D74D1-DBB8-F327-5A79-D935F0B2745D}"/>
          </ac:picMkLst>
        </pc:picChg>
        <pc:cxnChg chg="mod">
          <ac:chgData name="Hashimoto, Chie / 橋本　知依" userId="d974ff01-1f92-419a-ba7c-6fd3fb8463af" providerId="ADAL" clId="{89A195EF-6ED5-4CF6-A9D2-4B2930CA5704}" dt="2024-05-16T05:36:03.749" v="20" actId="478"/>
          <ac:cxnSpMkLst>
            <pc:docMk/>
            <pc:sldMk cId="1021387405" sldId="2146847929"/>
            <ac:cxnSpMk id="22" creationId="{D506B0A8-EE9A-EAD1-CA67-4C0C042E0B44}"/>
          </ac:cxnSpMkLst>
        </pc:cxnChg>
      </pc:sldChg>
      <pc:sldChg chg="addSp delSp modSp add mod">
        <pc:chgData name="Hashimoto, Chie / 橋本　知依" userId="d974ff01-1f92-419a-ba7c-6fd3fb8463af" providerId="ADAL" clId="{89A195EF-6ED5-4CF6-A9D2-4B2930CA5704}" dt="2024-05-20T09:24:50.703" v="324" actId="14734"/>
        <pc:sldMkLst>
          <pc:docMk/>
          <pc:sldMk cId="3411153766" sldId="2146847930"/>
        </pc:sldMkLst>
        <pc:spChg chg="del">
          <ac:chgData name="Hashimoto, Chie / 橋本　知依" userId="d974ff01-1f92-419a-ba7c-6fd3fb8463af" providerId="ADAL" clId="{89A195EF-6ED5-4CF6-A9D2-4B2930CA5704}" dt="2024-05-16T05:53:54.281" v="33" actId="478"/>
          <ac:spMkLst>
            <pc:docMk/>
            <pc:sldMk cId="3411153766" sldId="2146847930"/>
            <ac:spMk id="3" creationId="{1E400EDE-EE2F-4FB8-9778-A5A6D5083400}"/>
          </ac:spMkLst>
        </pc:spChg>
        <pc:spChg chg="del">
          <ac:chgData name="Hashimoto, Chie / 橋本　知依" userId="d974ff01-1f92-419a-ba7c-6fd3fb8463af" providerId="ADAL" clId="{89A195EF-6ED5-4CF6-A9D2-4B2930CA5704}" dt="2024-05-16T05:53:54.281" v="33" actId="478"/>
          <ac:spMkLst>
            <pc:docMk/>
            <pc:sldMk cId="3411153766" sldId="2146847930"/>
            <ac:spMk id="6" creationId="{531B4B9D-12EA-4BC5-4859-8E23CDDB1A22}"/>
          </ac:spMkLst>
        </pc:spChg>
        <pc:spChg chg="mod">
          <ac:chgData name="Hashimoto, Chie / 橋本　知依" userId="d974ff01-1f92-419a-ba7c-6fd3fb8463af" providerId="ADAL" clId="{89A195EF-6ED5-4CF6-A9D2-4B2930CA5704}" dt="2024-05-20T08:26:18.153" v="60" actId="14100"/>
          <ac:spMkLst>
            <pc:docMk/>
            <pc:sldMk cId="3411153766" sldId="2146847930"/>
            <ac:spMk id="9" creationId="{DA3EE73B-4B3C-F909-A5FC-0CCD403FC2CC}"/>
          </ac:spMkLst>
        </pc:spChg>
        <pc:spChg chg="mod">
          <ac:chgData name="Hashimoto, Chie / 橋本　知依" userId="d974ff01-1f92-419a-ba7c-6fd3fb8463af" providerId="ADAL" clId="{89A195EF-6ED5-4CF6-A9D2-4B2930CA5704}" dt="2024-05-20T08:26:21.888" v="61" actId="1076"/>
          <ac:spMkLst>
            <pc:docMk/>
            <pc:sldMk cId="3411153766" sldId="2146847930"/>
            <ac:spMk id="11" creationId="{F1D8172C-CD14-972F-B9CD-1D4B0A44F251}"/>
          </ac:spMkLst>
        </pc:spChg>
        <pc:spChg chg="add mod">
          <ac:chgData name="Hashimoto, Chie / 橋本　知依" userId="d974ff01-1f92-419a-ba7c-6fd3fb8463af" providerId="ADAL" clId="{89A195EF-6ED5-4CF6-A9D2-4B2930CA5704}" dt="2024-05-20T09:24:43.557" v="323" actId="20577"/>
          <ac:spMkLst>
            <pc:docMk/>
            <pc:sldMk cId="3411153766" sldId="2146847930"/>
            <ac:spMk id="17" creationId="{D4A4F1DD-4094-EDC0-CE96-EA2E8EEAF5F7}"/>
          </ac:spMkLst>
        </pc:spChg>
        <pc:spChg chg="add mod topLvl">
          <ac:chgData name="Hashimoto, Chie / 橋本　知依" userId="d974ff01-1f92-419a-ba7c-6fd3fb8463af" providerId="ADAL" clId="{89A195EF-6ED5-4CF6-A9D2-4B2930CA5704}" dt="2024-05-20T09:05:35.572" v="276" actId="165"/>
          <ac:spMkLst>
            <pc:docMk/>
            <pc:sldMk cId="3411153766" sldId="2146847930"/>
            <ac:spMk id="21" creationId="{194D79B7-2AE0-07D8-380C-08A08981E784}"/>
          </ac:spMkLst>
        </pc:spChg>
        <pc:spChg chg="add mod">
          <ac:chgData name="Hashimoto, Chie / 橋本　知依" userId="d974ff01-1f92-419a-ba7c-6fd3fb8463af" providerId="ADAL" clId="{89A195EF-6ED5-4CF6-A9D2-4B2930CA5704}" dt="2024-05-20T09:05:32.348" v="275" actId="14100"/>
          <ac:spMkLst>
            <pc:docMk/>
            <pc:sldMk cId="3411153766" sldId="2146847930"/>
            <ac:spMk id="29" creationId="{ABDF04BC-5D48-269E-0BB9-3089016B06EF}"/>
          </ac:spMkLst>
        </pc:spChg>
        <pc:grpChg chg="mod">
          <ac:chgData name="Hashimoto, Chie / 橋本　知依" userId="d974ff01-1f92-419a-ba7c-6fd3fb8463af" providerId="ADAL" clId="{89A195EF-6ED5-4CF6-A9D2-4B2930CA5704}" dt="2024-05-20T09:04:43.735" v="270" actId="164"/>
          <ac:grpSpMkLst>
            <pc:docMk/>
            <pc:sldMk cId="3411153766" sldId="2146847930"/>
            <ac:grpSpMk id="22" creationId="{D6CEA715-F3F2-FE0C-3B01-0685E619F8C9}"/>
          </ac:grpSpMkLst>
        </pc:grpChg>
        <pc:grpChg chg="mod">
          <ac:chgData name="Hashimoto, Chie / 橋本　知依" userId="d974ff01-1f92-419a-ba7c-6fd3fb8463af" providerId="ADAL" clId="{89A195EF-6ED5-4CF6-A9D2-4B2930CA5704}" dt="2024-05-20T09:04:43.735" v="270" actId="164"/>
          <ac:grpSpMkLst>
            <pc:docMk/>
            <pc:sldMk cId="3411153766" sldId="2146847930"/>
            <ac:grpSpMk id="23" creationId="{D37E43FC-1E64-8823-CBCA-7E323F215E76}"/>
          </ac:grpSpMkLst>
        </pc:grpChg>
        <pc:grpChg chg="add del mod">
          <ac:chgData name="Hashimoto, Chie / 橋本　知依" userId="d974ff01-1f92-419a-ba7c-6fd3fb8463af" providerId="ADAL" clId="{89A195EF-6ED5-4CF6-A9D2-4B2930CA5704}" dt="2024-05-20T09:05:35.572" v="276" actId="165"/>
          <ac:grpSpMkLst>
            <pc:docMk/>
            <pc:sldMk cId="3411153766" sldId="2146847930"/>
            <ac:grpSpMk id="24" creationId="{812B0A7A-F0AD-FB30-1218-75B0810A0FBA}"/>
          </ac:grpSpMkLst>
        </pc:grpChg>
        <pc:grpChg chg="add mod">
          <ac:chgData name="Hashimoto, Chie / 橋本　知依" userId="d974ff01-1f92-419a-ba7c-6fd3fb8463af" providerId="ADAL" clId="{89A195EF-6ED5-4CF6-A9D2-4B2930CA5704}" dt="2024-05-20T09:04:46.269" v="271" actId="1076"/>
          <ac:grpSpMkLst>
            <pc:docMk/>
            <pc:sldMk cId="3411153766" sldId="2146847930"/>
            <ac:grpSpMk id="25" creationId="{CEF9D8C5-4147-2322-4A2E-5A2615399488}"/>
          </ac:grpSpMkLst>
        </pc:grpChg>
        <pc:grpChg chg="mod">
          <ac:chgData name="Hashimoto, Chie / 橋本　知依" userId="d974ff01-1f92-419a-ba7c-6fd3fb8463af" providerId="ADAL" clId="{89A195EF-6ED5-4CF6-A9D2-4B2930CA5704}" dt="2024-05-20T09:04:43.735" v="270" actId="164"/>
          <ac:grpSpMkLst>
            <pc:docMk/>
            <pc:sldMk cId="3411153766" sldId="2146847930"/>
            <ac:grpSpMk id="27" creationId="{6832A103-EA18-F5A2-052B-D250D96D5C2A}"/>
          </ac:grpSpMkLst>
        </pc:grpChg>
        <pc:graphicFrameChg chg="mod ord modGraphic">
          <ac:chgData name="Hashimoto, Chie / 橋本　知依" userId="d974ff01-1f92-419a-ba7c-6fd3fb8463af" providerId="ADAL" clId="{89A195EF-6ED5-4CF6-A9D2-4B2930CA5704}" dt="2024-05-20T09:24:50.703" v="324" actId="14734"/>
          <ac:graphicFrameMkLst>
            <pc:docMk/>
            <pc:sldMk cId="3411153766" sldId="2146847930"/>
            <ac:graphicFrameMk id="14" creationId="{BAB5485D-46A9-1795-D8EB-5412EF3D411B}"/>
          </ac:graphicFrameMkLst>
        </pc:graphicFrameChg>
        <pc:picChg chg="mod modCrop">
          <ac:chgData name="Hashimoto, Chie / 橋本　知依" userId="d974ff01-1f92-419a-ba7c-6fd3fb8463af" providerId="ADAL" clId="{89A195EF-6ED5-4CF6-A9D2-4B2930CA5704}" dt="2024-05-20T08:02:23.384" v="46" actId="732"/>
          <ac:picMkLst>
            <pc:docMk/>
            <pc:sldMk cId="3411153766" sldId="2146847930"/>
            <ac:picMk id="4" creationId="{0896C095-EA6C-B453-C2CC-2DEE199D267F}"/>
          </ac:picMkLst>
        </pc:picChg>
        <pc:picChg chg="add mod ord modCrop">
          <ac:chgData name="Hashimoto, Chie / 橋本　知依" userId="d974ff01-1f92-419a-ba7c-6fd3fb8463af" providerId="ADAL" clId="{89A195EF-6ED5-4CF6-A9D2-4B2930CA5704}" dt="2024-05-20T09:04:43.735" v="270" actId="164"/>
          <ac:picMkLst>
            <pc:docMk/>
            <pc:sldMk cId="3411153766" sldId="2146847930"/>
            <ac:picMk id="5" creationId="{115CDCB8-C262-E4E7-8461-ECB9310C714B}"/>
          </ac:picMkLst>
        </pc:picChg>
        <pc:picChg chg="del">
          <ac:chgData name="Hashimoto, Chie / 橋本　知依" userId="d974ff01-1f92-419a-ba7c-6fd3fb8463af" providerId="ADAL" clId="{89A195EF-6ED5-4CF6-A9D2-4B2930CA5704}" dt="2024-05-20T08:26:12.548" v="58" actId="478"/>
          <ac:picMkLst>
            <pc:docMk/>
            <pc:sldMk cId="3411153766" sldId="2146847930"/>
            <ac:picMk id="18" creationId="{74A3783E-B4A9-11B9-62DE-D5914ED9E076}"/>
          </ac:picMkLst>
        </pc:picChg>
        <pc:picChg chg="add mod topLvl modCrop">
          <ac:chgData name="Hashimoto, Chie / 橋本　知依" userId="d974ff01-1f92-419a-ba7c-6fd3fb8463af" providerId="ADAL" clId="{89A195EF-6ED5-4CF6-A9D2-4B2930CA5704}" dt="2024-05-20T09:05:35.572" v="276" actId="165"/>
          <ac:picMkLst>
            <pc:docMk/>
            <pc:sldMk cId="3411153766" sldId="2146847930"/>
            <ac:picMk id="20" creationId="{07A53412-D17A-F7CB-8388-657DBEC62429}"/>
          </ac:picMkLst>
        </pc:picChg>
        <pc:cxnChg chg="mod">
          <ac:chgData name="Hashimoto, Chie / 橋本　知依" userId="d974ff01-1f92-419a-ba7c-6fd3fb8463af" providerId="ADAL" clId="{89A195EF-6ED5-4CF6-A9D2-4B2930CA5704}" dt="2024-05-20T08:26:21.888" v="61" actId="1076"/>
          <ac:cxnSpMkLst>
            <pc:docMk/>
            <pc:sldMk cId="3411153766" sldId="2146847930"/>
            <ac:cxnSpMk id="10" creationId="{F86769A6-5341-A791-498A-E68F43AFBE9A}"/>
          </ac:cxnSpMkLst>
        </pc:cxnChg>
        <pc:cxnChg chg="mod">
          <ac:chgData name="Hashimoto, Chie / 橋本　知依" userId="d974ff01-1f92-419a-ba7c-6fd3fb8463af" providerId="ADAL" clId="{89A195EF-6ED5-4CF6-A9D2-4B2930CA5704}" dt="2024-05-20T09:04:43.735" v="270" actId="164"/>
          <ac:cxnSpMkLst>
            <pc:docMk/>
            <pc:sldMk cId="3411153766" sldId="2146847930"/>
            <ac:cxnSpMk id="13" creationId="{1292F0D4-E668-8784-2D40-9367D0A1C0D0}"/>
          </ac:cxnSpMkLst>
        </pc:cxnChg>
        <pc:cxnChg chg="mod">
          <ac:chgData name="Hashimoto, Chie / 橋本　知依" userId="d974ff01-1f92-419a-ba7c-6fd3fb8463af" providerId="ADAL" clId="{89A195EF-6ED5-4CF6-A9D2-4B2930CA5704}" dt="2024-05-20T09:04:43.735" v="270" actId="164"/>
          <ac:cxnSpMkLst>
            <pc:docMk/>
            <pc:sldMk cId="3411153766" sldId="2146847930"/>
            <ac:cxnSpMk id="28" creationId="{3E4886F7-4D31-15DC-59EB-77072A06F86D}"/>
          </ac:cxnSpMkLst>
        </pc:cxnChg>
        <pc:cxnChg chg="add mod">
          <ac:chgData name="Hashimoto, Chie / 橋本　知依" userId="d974ff01-1f92-419a-ba7c-6fd3fb8463af" providerId="ADAL" clId="{89A195EF-6ED5-4CF6-A9D2-4B2930CA5704}" dt="2024-05-20T09:17:23.180" v="279" actId="14100"/>
          <ac:cxnSpMkLst>
            <pc:docMk/>
            <pc:sldMk cId="3411153766" sldId="2146847930"/>
            <ac:cxnSpMk id="30" creationId="{744CC30C-31AE-77BD-D8D4-D6D569D8D1A4}"/>
          </ac:cxnSpMkLst>
        </pc:cxnChg>
      </pc:sldChg>
      <pc:sldChg chg="new del">
        <pc:chgData name="Hashimoto, Chie / 橋本　知依" userId="d974ff01-1f92-419a-ba7c-6fd3fb8463af" providerId="ADAL" clId="{89A195EF-6ED5-4CF6-A9D2-4B2930CA5704}" dt="2024-05-20T11:34:22.711" v="2770" actId="47"/>
        <pc:sldMkLst>
          <pc:docMk/>
          <pc:sldMk cId="1295211600" sldId="2146847931"/>
        </pc:sldMkLst>
      </pc:sldChg>
      <pc:sldChg chg="addSp delSp modSp add del mod ord">
        <pc:chgData name="Hashimoto, Chie / 橋本　知依" userId="d974ff01-1f92-419a-ba7c-6fd3fb8463af" providerId="ADAL" clId="{89A195EF-6ED5-4CF6-A9D2-4B2930CA5704}" dt="2024-05-27T02:05:42.559" v="4095" actId="47"/>
        <pc:sldMkLst>
          <pc:docMk/>
          <pc:sldMk cId="769794232" sldId="2146847932"/>
        </pc:sldMkLst>
        <pc:spChg chg="del">
          <ac:chgData name="Hashimoto, Chie / 橋本　知依" userId="d974ff01-1f92-419a-ba7c-6fd3fb8463af" providerId="ADAL" clId="{89A195EF-6ED5-4CF6-A9D2-4B2930CA5704}" dt="2024-05-20T10:06:11.236" v="358" actId="478"/>
          <ac:spMkLst>
            <pc:docMk/>
            <pc:sldMk cId="769794232" sldId="2146847932"/>
            <ac:spMk id="11" creationId="{135E6EF0-F068-9537-1AD0-2CAC135C1F22}"/>
          </ac:spMkLst>
        </pc:spChg>
        <pc:spChg chg="del">
          <ac:chgData name="Hashimoto, Chie / 橋本　知依" userId="d974ff01-1f92-419a-ba7c-6fd3fb8463af" providerId="ADAL" clId="{89A195EF-6ED5-4CF6-A9D2-4B2930CA5704}" dt="2024-05-20T10:06:11.236" v="358" actId="478"/>
          <ac:spMkLst>
            <pc:docMk/>
            <pc:sldMk cId="769794232" sldId="2146847932"/>
            <ac:spMk id="12" creationId="{F746B6C9-B986-63BA-2E0B-EB8CD726E69D}"/>
          </ac:spMkLst>
        </pc:spChg>
        <pc:spChg chg="del">
          <ac:chgData name="Hashimoto, Chie / 橋本　知依" userId="d974ff01-1f92-419a-ba7c-6fd3fb8463af" providerId="ADAL" clId="{89A195EF-6ED5-4CF6-A9D2-4B2930CA5704}" dt="2024-05-20T10:06:11.236" v="358" actId="478"/>
          <ac:spMkLst>
            <pc:docMk/>
            <pc:sldMk cId="769794232" sldId="2146847932"/>
            <ac:spMk id="13" creationId="{C5764E54-FE74-4D59-2A78-AF43667ABDC3}"/>
          </ac:spMkLst>
        </pc:spChg>
        <pc:spChg chg="add mod">
          <ac:chgData name="Hashimoto, Chie / 橋本　知依" userId="d974ff01-1f92-419a-ba7c-6fd3fb8463af" providerId="ADAL" clId="{89A195EF-6ED5-4CF6-A9D2-4B2930CA5704}" dt="2024-05-20T11:33:59.889" v="2767" actId="164"/>
          <ac:spMkLst>
            <pc:docMk/>
            <pc:sldMk cId="769794232" sldId="2146847932"/>
            <ac:spMk id="15" creationId="{D3D731F8-962E-6D03-8055-258F3425E1D9}"/>
          </ac:spMkLst>
        </pc:spChg>
        <pc:spChg chg="del">
          <ac:chgData name="Hashimoto, Chie / 橋本　知依" userId="d974ff01-1f92-419a-ba7c-6fd3fb8463af" providerId="ADAL" clId="{89A195EF-6ED5-4CF6-A9D2-4B2930CA5704}" dt="2024-05-20T10:06:05.943" v="355" actId="478"/>
          <ac:spMkLst>
            <pc:docMk/>
            <pc:sldMk cId="769794232" sldId="2146847932"/>
            <ac:spMk id="20" creationId="{AF64687F-73E4-D080-AFB1-17F092EAA698}"/>
          </ac:spMkLst>
        </pc:spChg>
        <pc:grpChg chg="add del mod">
          <ac:chgData name="Hashimoto, Chie / 橋本　知依" userId="d974ff01-1f92-419a-ba7c-6fd3fb8463af" providerId="ADAL" clId="{89A195EF-6ED5-4CF6-A9D2-4B2930CA5704}" dt="2024-05-27T01:53:36.850" v="3818" actId="21"/>
          <ac:grpSpMkLst>
            <pc:docMk/>
            <pc:sldMk cId="769794232" sldId="2146847932"/>
            <ac:grpSpMk id="16" creationId="{24791864-9844-D7D5-67B0-E05E078DBE71}"/>
          </ac:grpSpMkLst>
        </pc:grpChg>
        <pc:graphicFrameChg chg="mod modGraphic">
          <ac:chgData name="Hashimoto, Chie / 橋本　知依" userId="d974ff01-1f92-419a-ba7c-6fd3fb8463af" providerId="ADAL" clId="{89A195EF-6ED5-4CF6-A9D2-4B2930CA5704}" dt="2024-05-27T01:53:26.119" v="3813" actId="21"/>
          <ac:graphicFrameMkLst>
            <pc:docMk/>
            <pc:sldMk cId="769794232" sldId="2146847932"/>
            <ac:graphicFrameMk id="8" creationId="{07219AAD-97A6-3628-5ADC-E4FDDF648FDB}"/>
          </ac:graphicFrameMkLst>
        </pc:graphicFrameChg>
        <pc:picChg chg="add del mod">
          <ac:chgData name="Hashimoto, Chie / 橋本　知依" userId="d974ff01-1f92-419a-ba7c-6fd3fb8463af" providerId="ADAL" clId="{89A195EF-6ED5-4CF6-A9D2-4B2930CA5704}" dt="2024-05-27T01:52:54.310" v="3802" actId="21"/>
          <ac:picMkLst>
            <pc:docMk/>
            <pc:sldMk cId="769794232" sldId="2146847932"/>
            <ac:picMk id="3" creationId="{23BFBAEB-0AE3-BED0-970D-57B651806106}"/>
          </ac:picMkLst>
        </pc:picChg>
        <pc:picChg chg="add del mod modCrop">
          <ac:chgData name="Hashimoto, Chie / 橋本　知依" userId="d974ff01-1f92-419a-ba7c-6fd3fb8463af" providerId="ADAL" clId="{89A195EF-6ED5-4CF6-A9D2-4B2930CA5704}" dt="2024-05-20T10:45:03.522" v="1158" actId="21"/>
          <ac:picMkLst>
            <pc:docMk/>
            <pc:sldMk cId="769794232" sldId="2146847932"/>
            <ac:picMk id="5" creationId="{4CE60255-9830-B808-7ED2-CABBBB3B0AEF}"/>
          </ac:picMkLst>
        </pc:picChg>
        <pc:picChg chg="add del">
          <ac:chgData name="Hashimoto, Chie / 橋本　知依" userId="d974ff01-1f92-419a-ba7c-6fd3fb8463af" providerId="ADAL" clId="{89A195EF-6ED5-4CF6-A9D2-4B2930CA5704}" dt="2024-05-20T10:30:05.359" v="744" actId="22"/>
          <ac:picMkLst>
            <pc:docMk/>
            <pc:sldMk cId="769794232" sldId="2146847932"/>
            <ac:picMk id="9" creationId="{69685848-4AC9-F3A4-D3D6-A52B67D94560}"/>
          </ac:picMkLst>
        </pc:picChg>
        <pc:picChg chg="add mod modCrop">
          <ac:chgData name="Hashimoto, Chie / 橋本　知依" userId="d974ff01-1f92-419a-ba7c-6fd3fb8463af" providerId="ADAL" clId="{89A195EF-6ED5-4CF6-A9D2-4B2930CA5704}" dt="2024-05-20T11:33:59.889" v="2767" actId="164"/>
          <ac:picMkLst>
            <pc:docMk/>
            <pc:sldMk cId="769794232" sldId="2146847932"/>
            <ac:picMk id="14" creationId="{E7342799-C044-1FFA-4F8D-17E69B777CA0}"/>
          </ac:picMkLst>
        </pc:picChg>
        <pc:picChg chg="del">
          <ac:chgData name="Hashimoto, Chie / 橋本　知依" userId="d974ff01-1f92-419a-ba7c-6fd3fb8463af" providerId="ADAL" clId="{89A195EF-6ED5-4CF6-A9D2-4B2930CA5704}" dt="2024-05-20T10:06:05.292" v="354" actId="478"/>
          <ac:picMkLst>
            <pc:docMk/>
            <pc:sldMk cId="769794232" sldId="2146847932"/>
            <ac:picMk id="17" creationId="{C9E3CD4A-9ECC-DB8E-866D-1A301B02A33C}"/>
          </ac:picMkLst>
        </pc:picChg>
        <pc:picChg chg="del">
          <ac:chgData name="Hashimoto, Chie / 橋本　知依" userId="d974ff01-1f92-419a-ba7c-6fd3fb8463af" providerId="ADAL" clId="{89A195EF-6ED5-4CF6-A9D2-4B2930CA5704}" dt="2024-05-20T10:06:03.466" v="353" actId="478"/>
          <ac:picMkLst>
            <pc:docMk/>
            <pc:sldMk cId="769794232" sldId="2146847932"/>
            <ac:picMk id="19" creationId="{4D1F617B-4314-F7B5-2067-1DC4B546B8E3}"/>
          </ac:picMkLst>
        </pc:picChg>
      </pc:sldChg>
      <pc:sldChg chg="addSp delSp modSp add mod ord">
        <pc:chgData name="Hashimoto, Chie / 橋本　知依" userId="d974ff01-1f92-419a-ba7c-6fd3fb8463af" providerId="ADAL" clId="{89A195EF-6ED5-4CF6-A9D2-4B2930CA5704}" dt="2024-05-27T01:54:12.223" v="3839" actId="20577"/>
        <pc:sldMkLst>
          <pc:docMk/>
          <pc:sldMk cId="4265197479" sldId="2146847933"/>
        </pc:sldMkLst>
        <pc:spChg chg="add mod">
          <ac:chgData name="Hashimoto, Chie / 橋本　知依" userId="d974ff01-1f92-419a-ba7c-6fd3fb8463af" providerId="ADAL" clId="{89A195EF-6ED5-4CF6-A9D2-4B2930CA5704}" dt="2024-05-20T10:40:51.231" v="943" actId="164"/>
          <ac:spMkLst>
            <pc:docMk/>
            <pc:sldMk cId="4265197479" sldId="2146847933"/>
            <ac:spMk id="10" creationId="{AD380166-16F4-1133-5E13-306E93CC9BF2}"/>
          </ac:spMkLst>
        </pc:spChg>
        <pc:spChg chg="add mod">
          <ac:chgData name="Hashimoto, Chie / 橋本　知依" userId="d974ff01-1f92-419a-ba7c-6fd3fb8463af" providerId="ADAL" clId="{89A195EF-6ED5-4CF6-A9D2-4B2930CA5704}" dt="2024-05-20T10:41:36.059" v="1040" actId="207"/>
          <ac:spMkLst>
            <pc:docMk/>
            <pc:sldMk cId="4265197479" sldId="2146847933"/>
            <ac:spMk id="12" creationId="{E0093645-CFC6-2849-4160-05B108F33725}"/>
          </ac:spMkLst>
        </pc:spChg>
        <pc:grpChg chg="add mod">
          <ac:chgData name="Hashimoto, Chie / 橋本　知依" userId="d974ff01-1f92-419a-ba7c-6fd3fb8463af" providerId="ADAL" clId="{89A195EF-6ED5-4CF6-A9D2-4B2930CA5704}" dt="2024-05-20T10:40:51.231" v="943" actId="164"/>
          <ac:grpSpMkLst>
            <pc:docMk/>
            <pc:sldMk cId="4265197479" sldId="2146847933"/>
            <ac:grpSpMk id="11" creationId="{B61A9914-F238-F6EA-A07A-A19276F70AFA}"/>
          </ac:grpSpMkLst>
        </pc:grpChg>
        <pc:graphicFrameChg chg="mod modGraphic">
          <ac:chgData name="Hashimoto, Chie / 橋本　知依" userId="d974ff01-1f92-419a-ba7c-6fd3fb8463af" providerId="ADAL" clId="{89A195EF-6ED5-4CF6-A9D2-4B2930CA5704}" dt="2024-05-27T01:54:12.223" v="3839" actId="20577"/>
          <ac:graphicFrameMkLst>
            <pc:docMk/>
            <pc:sldMk cId="4265197479" sldId="2146847933"/>
            <ac:graphicFrameMk id="8" creationId="{07219AAD-97A6-3628-5ADC-E4FDDF648FDB}"/>
          </ac:graphicFrameMkLst>
        </pc:graphicFrameChg>
        <pc:picChg chg="del">
          <ac:chgData name="Hashimoto, Chie / 橋本　知依" userId="d974ff01-1f92-419a-ba7c-6fd3fb8463af" providerId="ADAL" clId="{89A195EF-6ED5-4CF6-A9D2-4B2930CA5704}" dt="2024-05-20T10:30:09.422" v="746" actId="478"/>
          <ac:picMkLst>
            <pc:docMk/>
            <pc:sldMk cId="4265197479" sldId="2146847933"/>
            <ac:picMk id="3" creationId="{23BFBAEB-0AE3-BED0-970D-57B651806106}"/>
          </ac:picMkLst>
        </pc:picChg>
        <pc:picChg chg="add del mod">
          <ac:chgData name="Hashimoto, Chie / 橋本　知依" userId="d974ff01-1f92-419a-ba7c-6fd3fb8463af" providerId="ADAL" clId="{89A195EF-6ED5-4CF6-A9D2-4B2930CA5704}" dt="2024-05-20T10:40:15.549" v="935" actId="478"/>
          <ac:picMkLst>
            <pc:docMk/>
            <pc:sldMk cId="4265197479" sldId="2146847933"/>
            <ac:picMk id="4" creationId="{44770645-6F0C-16D1-5BEE-9D80D8DB590A}"/>
          </ac:picMkLst>
        </pc:picChg>
        <pc:picChg chg="del">
          <ac:chgData name="Hashimoto, Chie / 橋本　知依" userId="d974ff01-1f92-419a-ba7c-6fd3fb8463af" providerId="ADAL" clId="{89A195EF-6ED5-4CF6-A9D2-4B2930CA5704}" dt="2024-05-20T10:30:11.270" v="747" actId="478"/>
          <ac:picMkLst>
            <pc:docMk/>
            <pc:sldMk cId="4265197479" sldId="2146847933"/>
            <ac:picMk id="5" creationId="{4CE60255-9830-B808-7ED2-CABBBB3B0AEF}"/>
          </ac:picMkLst>
        </pc:picChg>
        <pc:picChg chg="add mod">
          <ac:chgData name="Hashimoto, Chie / 橋本　知依" userId="d974ff01-1f92-419a-ba7c-6fd3fb8463af" providerId="ADAL" clId="{89A195EF-6ED5-4CF6-A9D2-4B2930CA5704}" dt="2024-05-20T10:40:51.231" v="943" actId="164"/>
          <ac:picMkLst>
            <pc:docMk/>
            <pc:sldMk cId="4265197479" sldId="2146847933"/>
            <ac:picMk id="9" creationId="{DDABAA3F-08BB-0077-766F-DDB78EEF9038}"/>
          </ac:picMkLst>
        </pc:picChg>
        <pc:picChg chg="add del mod">
          <ac:chgData name="Hashimoto, Chie / 橋本　知依" userId="d974ff01-1f92-419a-ba7c-6fd3fb8463af" providerId="ADAL" clId="{89A195EF-6ED5-4CF6-A9D2-4B2930CA5704}" dt="2024-05-20T10:44:45.849" v="1153" actId="21"/>
          <ac:picMkLst>
            <pc:docMk/>
            <pc:sldMk cId="4265197479" sldId="2146847933"/>
            <ac:picMk id="14" creationId="{654FA070-954F-71A1-7B6A-342C1DB7D4A1}"/>
          </ac:picMkLst>
        </pc:picChg>
        <pc:picChg chg="add mod">
          <ac:chgData name="Hashimoto, Chie / 橋本　知依" userId="d974ff01-1f92-419a-ba7c-6fd3fb8463af" providerId="ADAL" clId="{89A195EF-6ED5-4CF6-A9D2-4B2930CA5704}" dt="2024-05-20T10:45:05.318" v="1160" actId="1076"/>
          <ac:picMkLst>
            <pc:docMk/>
            <pc:sldMk cId="4265197479" sldId="2146847933"/>
            <ac:picMk id="15" creationId="{4CE60255-9830-B808-7ED2-CABBBB3B0AEF}"/>
          </ac:picMkLst>
        </pc:picChg>
      </pc:sldChg>
      <pc:sldChg chg="addSp delSp modSp add mod">
        <pc:chgData name="Hashimoto, Chie / 橋本　知依" userId="d974ff01-1f92-419a-ba7c-6fd3fb8463af" providerId="ADAL" clId="{89A195EF-6ED5-4CF6-A9D2-4B2930CA5704}" dt="2024-05-27T03:22:46.188" v="4186" actId="21"/>
        <pc:sldMkLst>
          <pc:docMk/>
          <pc:sldMk cId="3784231779" sldId="2146847934"/>
        </pc:sldMkLst>
        <pc:spChg chg="add mod">
          <ac:chgData name="Hashimoto, Chie / 橋本　知依" userId="d974ff01-1f92-419a-ba7c-6fd3fb8463af" providerId="ADAL" clId="{89A195EF-6ED5-4CF6-A9D2-4B2930CA5704}" dt="2024-05-20T10:45:24.579" v="1167" actId="14100"/>
          <ac:spMkLst>
            <pc:docMk/>
            <pc:sldMk cId="3784231779" sldId="2146847934"/>
            <ac:spMk id="2" creationId="{0CF8FB69-B93E-5800-2F8F-BC98E0D96ACD}"/>
          </ac:spMkLst>
        </pc:spChg>
        <pc:spChg chg="add mod">
          <ac:chgData name="Hashimoto, Chie / 橋本　知依" userId="d974ff01-1f92-419a-ba7c-6fd3fb8463af" providerId="ADAL" clId="{89A195EF-6ED5-4CF6-A9D2-4B2930CA5704}" dt="2024-05-20T10:45:53.295" v="1200" actId="1076"/>
          <ac:spMkLst>
            <pc:docMk/>
            <pc:sldMk cId="3784231779" sldId="2146847934"/>
            <ac:spMk id="3" creationId="{E2AFA83D-9E87-A9BB-6B1B-CCAD10F15E82}"/>
          </ac:spMkLst>
        </pc:spChg>
        <pc:graphicFrameChg chg="mod ord modGraphic">
          <ac:chgData name="Hashimoto, Chie / 橋本　知依" userId="d974ff01-1f92-419a-ba7c-6fd3fb8463af" providerId="ADAL" clId="{89A195EF-6ED5-4CF6-A9D2-4B2930CA5704}" dt="2024-05-27T03:22:35.650" v="4173" actId="167"/>
          <ac:graphicFrameMkLst>
            <pc:docMk/>
            <pc:sldMk cId="3784231779" sldId="2146847934"/>
            <ac:graphicFrameMk id="8" creationId="{07219AAD-97A6-3628-5ADC-E4FDDF648FDB}"/>
          </ac:graphicFrameMkLst>
        </pc:graphicFrameChg>
        <pc:picChg chg="add mod modCrop">
          <ac:chgData name="Hashimoto, Chie / 橋本　知依" userId="d974ff01-1f92-419a-ba7c-6fd3fb8463af" providerId="ADAL" clId="{89A195EF-6ED5-4CF6-A9D2-4B2930CA5704}" dt="2024-05-20T10:51:45.773" v="1388" actId="732"/>
          <ac:picMkLst>
            <pc:docMk/>
            <pc:sldMk cId="3784231779" sldId="2146847934"/>
            <ac:picMk id="5" creationId="{211D00EA-B7C4-AD80-24E1-490B1CB2FBE6}"/>
          </ac:picMkLst>
        </pc:picChg>
        <pc:picChg chg="add del mod ord">
          <ac:chgData name="Hashimoto, Chie / 橋本　知依" userId="d974ff01-1f92-419a-ba7c-6fd3fb8463af" providerId="ADAL" clId="{89A195EF-6ED5-4CF6-A9D2-4B2930CA5704}" dt="2024-05-27T03:22:46.188" v="4186" actId="21"/>
          <ac:picMkLst>
            <pc:docMk/>
            <pc:sldMk cId="3784231779" sldId="2146847934"/>
            <ac:picMk id="9" creationId="{37B10233-10C4-ED77-ED67-BEACB4CCEB60}"/>
          </ac:picMkLst>
        </pc:picChg>
        <pc:picChg chg="add del mod">
          <ac:chgData name="Hashimoto, Chie / 橋本　知依" userId="d974ff01-1f92-419a-ba7c-6fd3fb8463af" providerId="ADAL" clId="{89A195EF-6ED5-4CF6-A9D2-4B2930CA5704}" dt="2024-05-27T03:22:34.824" v="4172" actId="478"/>
          <ac:picMkLst>
            <pc:docMk/>
            <pc:sldMk cId="3784231779" sldId="2146847934"/>
            <ac:picMk id="14" creationId="{654FA070-954F-71A1-7B6A-342C1DB7D4A1}"/>
          </ac:picMkLst>
        </pc:picChg>
      </pc:sldChg>
      <pc:sldChg chg="addSp modSp add mod">
        <pc:chgData name="Hashimoto, Chie / 橋本　知依" userId="d974ff01-1f92-419a-ba7c-6fd3fb8463af" providerId="ADAL" clId="{89A195EF-6ED5-4CF6-A9D2-4B2930CA5704}" dt="2024-05-27T01:54:20.916" v="3849" actId="20577"/>
        <pc:sldMkLst>
          <pc:docMk/>
          <pc:sldMk cId="2690091131" sldId="2146847935"/>
        </pc:sldMkLst>
        <pc:spChg chg="add mod">
          <ac:chgData name="Hashimoto, Chie / 橋本　知依" userId="d974ff01-1f92-419a-ba7c-6fd3fb8463af" providerId="ADAL" clId="{89A195EF-6ED5-4CF6-A9D2-4B2930CA5704}" dt="2024-05-20T11:18:40.488" v="2135" actId="164"/>
          <ac:spMkLst>
            <pc:docMk/>
            <pc:sldMk cId="2690091131" sldId="2146847935"/>
            <ac:spMk id="4" creationId="{D26E156E-857F-4AAB-2877-22BF04FD34E3}"/>
          </ac:spMkLst>
        </pc:spChg>
        <pc:spChg chg="add mod">
          <ac:chgData name="Hashimoto, Chie / 橋本　知依" userId="d974ff01-1f92-419a-ba7c-6fd3fb8463af" providerId="ADAL" clId="{89A195EF-6ED5-4CF6-A9D2-4B2930CA5704}" dt="2024-05-20T11:18:40.488" v="2135" actId="164"/>
          <ac:spMkLst>
            <pc:docMk/>
            <pc:sldMk cId="2690091131" sldId="2146847935"/>
            <ac:spMk id="5" creationId="{2C184531-5E80-7DFA-56A5-E59F77442376}"/>
          </ac:spMkLst>
        </pc:spChg>
        <pc:spChg chg="add mod">
          <ac:chgData name="Hashimoto, Chie / 橋本　知依" userId="d974ff01-1f92-419a-ba7c-6fd3fb8463af" providerId="ADAL" clId="{89A195EF-6ED5-4CF6-A9D2-4B2930CA5704}" dt="2024-05-20T11:26:28.010" v="2454" actId="1076"/>
          <ac:spMkLst>
            <pc:docMk/>
            <pc:sldMk cId="2690091131" sldId="2146847935"/>
            <ac:spMk id="7" creationId="{EAE25E92-0BF0-BA54-5B99-9AF081F0C58B}"/>
          </ac:spMkLst>
        </pc:spChg>
        <pc:spChg chg="add mod">
          <ac:chgData name="Hashimoto, Chie / 橋本　知依" userId="d974ff01-1f92-419a-ba7c-6fd3fb8463af" providerId="ADAL" clId="{89A195EF-6ED5-4CF6-A9D2-4B2930CA5704}" dt="2024-05-20T11:21:01.619" v="2281" actId="14100"/>
          <ac:spMkLst>
            <pc:docMk/>
            <pc:sldMk cId="2690091131" sldId="2146847935"/>
            <ac:spMk id="12" creationId="{12491554-8A53-E58C-EB4C-0CDBC6972EDF}"/>
          </ac:spMkLst>
        </pc:spChg>
        <pc:grpChg chg="add mod">
          <ac:chgData name="Hashimoto, Chie / 橋本　知依" userId="d974ff01-1f92-419a-ba7c-6fd3fb8463af" providerId="ADAL" clId="{89A195EF-6ED5-4CF6-A9D2-4B2930CA5704}" dt="2024-05-20T11:26:25.498" v="2453" actId="14100"/>
          <ac:grpSpMkLst>
            <pc:docMk/>
            <pc:sldMk cId="2690091131" sldId="2146847935"/>
            <ac:grpSpMk id="9" creationId="{30707800-2863-E671-DEE8-9E793E38668E}"/>
          </ac:grpSpMkLst>
        </pc:grpChg>
        <pc:graphicFrameChg chg="mod modGraphic">
          <ac:chgData name="Hashimoto, Chie / 橋本　知依" userId="d974ff01-1f92-419a-ba7c-6fd3fb8463af" providerId="ADAL" clId="{89A195EF-6ED5-4CF6-A9D2-4B2930CA5704}" dt="2024-05-27T01:54:20.916" v="3849" actId="20577"/>
          <ac:graphicFrameMkLst>
            <pc:docMk/>
            <pc:sldMk cId="2690091131" sldId="2146847935"/>
            <ac:graphicFrameMk id="8" creationId="{07219AAD-97A6-3628-5ADC-E4FDDF648FDB}"/>
          </ac:graphicFrameMkLst>
        </pc:graphicFrameChg>
        <pc:picChg chg="add mod">
          <ac:chgData name="Hashimoto, Chie / 橋本　知依" userId="d974ff01-1f92-419a-ba7c-6fd3fb8463af" providerId="ADAL" clId="{89A195EF-6ED5-4CF6-A9D2-4B2930CA5704}" dt="2024-05-20T11:18:40.488" v="2135" actId="164"/>
          <ac:picMkLst>
            <pc:docMk/>
            <pc:sldMk cId="2690091131" sldId="2146847935"/>
            <ac:picMk id="3" creationId="{87444523-AC79-934F-EA58-8327B121EBBF}"/>
          </ac:picMkLst>
        </pc:picChg>
        <pc:picChg chg="add mod">
          <ac:chgData name="Hashimoto, Chie / 橋本　知依" userId="d974ff01-1f92-419a-ba7c-6fd3fb8463af" providerId="ADAL" clId="{89A195EF-6ED5-4CF6-A9D2-4B2930CA5704}" dt="2024-05-20T11:26:20.284" v="2451" actId="14100"/>
          <ac:picMkLst>
            <pc:docMk/>
            <pc:sldMk cId="2690091131" sldId="2146847935"/>
            <ac:picMk id="11" creationId="{32DD9F10-EDB2-3F9F-C25C-0C3EA5D1D98C}"/>
          </ac:picMkLst>
        </pc:picChg>
      </pc:sldChg>
      <pc:sldChg chg="addSp modSp add mod">
        <pc:chgData name="Hashimoto, Chie / 橋本　知依" userId="d974ff01-1f92-419a-ba7c-6fd3fb8463af" providerId="ADAL" clId="{89A195EF-6ED5-4CF6-A9D2-4B2930CA5704}" dt="2024-05-27T01:54:22.672" v="3853" actId="20577"/>
        <pc:sldMkLst>
          <pc:docMk/>
          <pc:sldMk cId="3831487098" sldId="2146847936"/>
        </pc:sldMkLst>
        <pc:spChg chg="add mod">
          <ac:chgData name="Hashimoto, Chie / 橋本　知依" userId="d974ff01-1f92-419a-ba7c-6fd3fb8463af" providerId="ADAL" clId="{89A195EF-6ED5-4CF6-A9D2-4B2930CA5704}" dt="2024-05-20T11:26:39.844" v="2456" actId="164"/>
          <ac:spMkLst>
            <pc:docMk/>
            <pc:sldMk cId="3831487098" sldId="2146847936"/>
            <ac:spMk id="4" creationId="{BEBB09CB-D16D-AC63-337D-5F81F787543C}"/>
          </ac:spMkLst>
        </pc:spChg>
        <pc:spChg chg="add mod">
          <ac:chgData name="Hashimoto, Chie / 橋本　知依" userId="d974ff01-1f92-419a-ba7c-6fd3fb8463af" providerId="ADAL" clId="{89A195EF-6ED5-4CF6-A9D2-4B2930CA5704}" dt="2024-05-20T11:29:35.349" v="2611" actId="14100"/>
          <ac:spMkLst>
            <pc:docMk/>
            <pc:sldMk cId="3831487098" sldId="2146847936"/>
            <ac:spMk id="10" creationId="{B3A34A66-B605-D7B0-460C-E6BCF0A3531C}"/>
          </ac:spMkLst>
        </pc:spChg>
        <pc:grpChg chg="add mod">
          <ac:chgData name="Hashimoto, Chie / 橋本　知依" userId="d974ff01-1f92-419a-ba7c-6fd3fb8463af" providerId="ADAL" clId="{89A195EF-6ED5-4CF6-A9D2-4B2930CA5704}" dt="2024-05-20T11:27:33.023" v="2466" actId="1076"/>
          <ac:grpSpMkLst>
            <pc:docMk/>
            <pc:sldMk cId="3831487098" sldId="2146847936"/>
            <ac:grpSpMk id="5" creationId="{15C63721-8905-A761-8F8B-7FCCED50A9DF}"/>
          </ac:grpSpMkLst>
        </pc:grpChg>
        <pc:graphicFrameChg chg="mod modGraphic">
          <ac:chgData name="Hashimoto, Chie / 橋本　知依" userId="d974ff01-1f92-419a-ba7c-6fd3fb8463af" providerId="ADAL" clId="{89A195EF-6ED5-4CF6-A9D2-4B2930CA5704}" dt="2024-05-27T01:54:22.672" v="3853" actId="20577"/>
          <ac:graphicFrameMkLst>
            <pc:docMk/>
            <pc:sldMk cId="3831487098" sldId="2146847936"/>
            <ac:graphicFrameMk id="8" creationId="{07219AAD-97A6-3628-5ADC-E4FDDF648FDB}"/>
          </ac:graphicFrameMkLst>
        </pc:graphicFrameChg>
        <pc:picChg chg="add mod">
          <ac:chgData name="Hashimoto, Chie / 橋本　知依" userId="d974ff01-1f92-419a-ba7c-6fd3fb8463af" providerId="ADAL" clId="{89A195EF-6ED5-4CF6-A9D2-4B2930CA5704}" dt="2024-05-20T11:26:39.844" v="2456" actId="164"/>
          <ac:picMkLst>
            <pc:docMk/>
            <pc:sldMk cId="3831487098" sldId="2146847936"/>
            <ac:picMk id="3" creationId="{F8F0BDF5-4336-292A-2008-959DA6680481}"/>
          </ac:picMkLst>
        </pc:picChg>
        <pc:picChg chg="add mod">
          <ac:chgData name="Hashimoto, Chie / 橋本　知依" userId="d974ff01-1f92-419a-ba7c-6fd3fb8463af" providerId="ADAL" clId="{89A195EF-6ED5-4CF6-A9D2-4B2930CA5704}" dt="2024-05-20T11:29:26.274" v="2607" actId="14100"/>
          <ac:picMkLst>
            <pc:docMk/>
            <pc:sldMk cId="3831487098" sldId="2146847936"/>
            <ac:picMk id="9" creationId="{B918EACA-A02C-A1E1-3B40-32E93FBA03DF}"/>
          </ac:picMkLst>
        </pc:picChg>
      </pc:sldChg>
      <pc:sldChg chg="addSp modSp add mod ord">
        <pc:chgData name="Hashimoto, Chie / 橋本　知依" userId="d974ff01-1f92-419a-ba7c-6fd3fb8463af" providerId="ADAL" clId="{89A195EF-6ED5-4CF6-A9D2-4B2930CA5704}" dt="2024-05-27T01:54:10.151" v="3837" actId="20577"/>
        <pc:sldMkLst>
          <pc:docMk/>
          <pc:sldMk cId="4013648260" sldId="2146847937"/>
        </pc:sldMkLst>
        <pc:spChg chg="add mod">
          <ac:chgData name="Hashimoto, Chie / 橋本　知依" userId="d974ff01-1f92-419a-ba7c-6fd3fb8463af" providerId="ADAL" clId="{89A195EF-6ED5-4CF6-A9D2-4B2930CA5704}" dt="2024-05-20T11:05:14.056" v="1652" actId="164"/>
          <ac:spMkLst>
            <pc:docMk/>
            <pc:sldMk cId="4013648260" sldId="2146847937"/>
            <ac:spMk id="4" creationId="{67C99C5D-C7B2-4F5E-95BC-6B28A19C5E2C}"/>
          </ac:spMkLst>
        </pc:spChg>
        <pc:spChg chg="add mod">
          <ac:chgData name="Hashimoto, Chie / 橋本　知依" userId="d974ff01-1f92-419a-ba7c-6fd3fb8463af" providerId="ADAL" clId="{89A195EF-6ED5-4CF6-A9D2-4B2930CA5704}" dt="2024-05-20T11:05:14.056" v="1652" actId="164"/>
          <ac:spMkLst>
            <pc:docMk/>
            <pc:sldMk cId="4013648260" sldId="2146847937"/>
            <ac:spMk id="5" creationId="{92CE060B-3F6D-C261-8606-7987AFAF440D}"/>
          </ac:spMkLst>
        </pc:spChg>
        <pc:spChg chg="add mod">
          <ac:chgData name="Hashimoto, Chie / 橋本　知依" userId="d974ff01-1f92-419a-ba7c-6fd3fb8463af" providerId="ADAL" clId="{89A195EF-6ED5-4CF6-A9D2-4B2930CA5704}" dt="2024-05-20T11:07:52.071" v="1804" actId="20577"/>
          <ac:spMkLst>
            <pc:docMk/>
            <pc:sldMk cId="4013648260" sldId="2146847937"/>
            <ac:spMk id="9" creationId="{40E16DD2-0D37-A4C5-863B-4EDAB55B026C}"/>
          </ac:spMkLst>
        </pc:spChg>
        <pc:grpChg chg="add mod">
          <ac:chgData name="Hashimoto, Chie / 橋本　知依" userId="d974ff01-1f92-419a-ba7c-6fd3fb8463af" providerId="ADAL" clId="{89A195EF-6ED5-4CF6-A9D2-4B2930CA5704}" dt="2024-05-20T11:05:17.992" v="1654" actId="1076"/>
          <ac:grpSpMkLst>
            <pc:docMk/>
            <pc:sldMk cId="4013648260" sldId="2146847937"/>
            <ac:grpSpMk id="7" creationId="{1E9D1C42-457C-6EEB-9081-05903943CD37}"/>
          </ac:grpSpMkLst>
        </pc:grpChg>
        <pc:graphicFrameChg chg="mod modGraphic">
          <ac:chgData name="Hashimoto, Chie / 橋本　知依" userId="d974ff01-1f92-419a-ba7c-6fd3fb8463af" providerId="ADAL" clId="{89A195EF-6ED5-4CF6-A9D2-4B2930CA5704}" dt="2024-05-27T01:54:10.151" v="3837" actId="20577"/>
          <ac:graphicFrameMkLst>
            <pc:docMk/>
            <pc:sldMk cId="4013648260" sldId="2146847937"/>
            <ac:graphicFrameMk id="8" creationId="{07219AAD-97A6-3628-5ADC-E4FDDF648FDB}"/>
          </ac:graphicFrameMkLst>
        </pc:graphicFrameChg>
        <pc:picChg chg="add mod modCrop">
          <ac:chgData name="Hashimoto, Chie / 橋本　知依" userId="d974ff01-1f92-419a-ba7c-6fd3fb8463af" providerId="ADAL" clId="{89A195EF-6ED5-4CF6-A9D2-4B2930CA5704}" dt="2024-05-20T11:05:14.056" v="1652" actId="164"/>
          <ac:picMkLst>
            <pc:docMk/>
            <pc:sldMk cId="4013648260" sldId="2146847937"/>
            <ac:picMk id="3" creationId="{44DBBCC4-7111-6E9A-17DC-8CCC2134A7DE}"/>
          </ac:picMkLst>
        </pc:picChg>
        <pc:picChg chg="add mod">
          <ac:chgData name="Hashimoto, Chie / 橋本　知依" userId="d974ff01-1f92-419a-ba7c-6fd3fb8463af" providerId="ADAL" clId="{89A195EF-6ED5-4CF6-A9D2-4B2930CA5704}" dt="2024-05-27T01:04:05.500" v="2966" actId="1076"/>
          <ac:picMkLst>
            <pc:docMk/>
            <pc:sldMk cId="4013648260" sldId="2146847937"/>
            <ac:picMk id="11" creationId="{E29C1BBA-F78A-7DFF-8BC1-26AAA175F499}"/>
          </ac:picMkLst>
        </pc:picChg>
      </pc:sldChg>
      <pc:sldChg chg="addSp modSp add mod">
        <pc:chgData name="Hashimoto, Chie / 橋本　知依" userId="d974ff01-1f92-419a-ba7c-6fd3fb8463af" providerId="ADAL" clId="{89A195EF-6ED5-4CF6-A9D2-4B2930CA5704}" dt="2024-05-28T04:47:04.603" v="4709" actId="20577"/>
        <pc:sldMkLst>
          <pc:docMk/>
          <pc:sldMk cId="1976607198" sldId="2146847938"/>
        </pc:sldMkLst>
        <pc:spChg chg="mod">
          <ac:chgData name="Hashimoto, Chie / 橋本　知依" userId="d974ff01-1f92-419a-ba7c-6fd3fb8463af" providerId="ADAL" clId="{89A195EF-6ED5-4CF6-A9D2-4B2930CA5704}" dt="2024-05-27T01:53:38.445" v="3819"/>
          <ac:spMkLst>
            <pc:docMk/>
            <pc:sldMk cId="1976607198" sldId="2146847938"/>
            <ac:spMk id="15" creationId="{D3D731F8-962E-6D03-8055-258F3425E1D9}"/>
          </ac:spMkLst>
        </pc:spChg>
        <pc:grpChg chg="add mod">
          <ac:chgData name="Hashimoto, Chie / 橋本　知依" userId="d974ff01-1f92-419a-ba7c-6fd3fb8463af" providerId="ADAL" clId="{89A195EF-6ED5-4CF6-A9D2-4B2930CA5704}" dt="2024-05-27T01:53:42.213" v="3821" actId="14100"/>
          <ac:grpSpMkLst>
            <pc:docMk/>
            <pc:sldMk cId="1976607198" sldId="2146847938"/>
            <ac:grpSpMk id="16" creationId="{24791864-9844-D7D5-67B0-E05E078DBE71}"/>
          </ac:grpSpMkLst>
        </pc:grpChg>
        <pc:graphicFrameChg chg="mod modGraphic">
          <ac:chgData name="Hashimoto, Chie / 橋本　知依" userId="d974ff01-1f92-419a-ba7c-6fd3fb8463af" providerId="ADAL" clId="{89A195EF-6ED5-4CF6-A9D2-4B2930CA5704}" dt="2024-05-28T04:47:04.603" v="4709" actId="20577"/>
          <ac:graphicFrameMkLst>
            <pc:docMk/>
            <pc:sldMk cId="1976607198" sldId="2146847938"/>
            <ac:graphicFrameMk id="8" creationId="{07219AAD-97A6-3628-5ADC-E4FDDF648FDB}"/>
          </ac:graphicFrameMkLst>
        </pc:graphicFrameChg>
        <pc:picChg chg="mod">
          <ac:chgData name="Hashimoto, Chie / 橋本　知依" userId="d974ff01-1f92-419a-ba7c-6fd3fb8463af" providerId="ADAL" clId="{89A195EF-6ED5-4CF6-A9D2-4B2930CA5704}" dt="2024-05-27T01:53:38.445" v="3819"/>
          <ac:picMkLst>
            <pc:docMk/>
            <pc:sldMk cId="1976607198" sldId="2146847938"/>
            <ac:picMk id="14" creationId="{E7342799-C044-1FFA-4F8D-17E69B777CA0}"/>
          </ac:picMkLst>
        </pc:picChg>
      </pc:sldChg>
      <pc:sldChg chg="addSp modSp add mod ord">
        <pc:chgData name="Hashimoto, Chie / 橋本　知依" userId="d974ff01-1f92-419a-ba7c-6fd3fb8463af" providerId="ADAL" clId="{89A195EF-6ED5-4CF6-A9D2-4B2930CA5704}" dt="2024-05-27T01:54:15.116" v="3841" actId="20577"/>
        <pc:sldMkLst>
          <pc:docMk/>
          <pc:sldMk cId="3213334237" sldId="2146847939"/>
        </pc:sldMkLst>
        <pc:graphicFrameChg chg="mod modGraphic">
          <ac:chgData name="Hashimoto, Chie / 橋本　知依" userId="d974ff01-1f92-419a-ba7c-6fd3fb8463af" providerId="ADAL" clId="{89A195EF-6ED5-4CF6-A9D2-4B2930CA5704}" dt="2024-05-27T01:54:15.116" v="3841" actId="20577"/>
          <ac:graphicFrameMkLst>
            <pc:docMk/>
            <pc:sldMk cId="3213334237" sldId="2146847939"/>
            <ac:graphicFrameMk id="8" creationId="{07219AAD-97A6-3628-5ADC-E4FDDF648FDB}"/>
          </ac:graphicFrameMkLst>
        </pc:graphicFrameChg>
        <pc:picChg chg="add mod">
          <ac:chgData name="Hashimoto, Chie / 橋本　知依" userId="d974ff01-1f92-419a-ba7c-6fd3fb8463af" providerId="ADAL" clId="{89A195EF-6ED5-4CF6-A9D2-4B2930CA5704}" dt="2024-05-27T01:52:12.984" v="3796" actId="14100"/>
          <ac:picMkLst>
            <pc:docMk/>
            <pc:sldMk cId="3213334237" sldId="2146847939"/>
            <ac:picMk id="3" creationId="{CEF4A2BF-2089-E5FF-F621-886931F5953E}"/>
          </ac:picMkLst>
        </pc:picChg>
        <pc:picChg chg="add mod">
          <ac:chgData name="Hashimoto, Chie / 橋本　知依" userId="d974ff01-1f92-419a-ba7c-6fd3fb8463af" providerId="ADAL" clId="{89A195EF-6ED5-4CF6-A9D2-4B2930CA5704}" dt="2024-05-27T01:53:05.051" v="3807" actId="14100"/>
          <ac:picMkLst>
            <pc:docMk/>
            <pc:sldMk cId="3213334237" sldId="2146847939"/>
            <ac:picMk id="4" creationId="{23BFBAEB-0AE3-BED0-970D-57B651806106}"/>
          </ac:picMkLst>
        </pc:picChg>
      </pc:sldChg>
      <pc:sldChg chg="modSp add del">
        <pc:chgData name="Hashimoto, Chie / 橋本　知依" userId="d974ff01-1f92-419a-ba7c-6fd3fb8463af" providerId="ADAL" clId="{89A195EF-6ED5-4CF6-A9D2-4B2930CA5704}" dt="2024-05-27T02:05:42.559" v="4095" actId="47"/>
        <pc:sldMkLst>
          <pc:docMk/>
          <pc:sldMk cId="609996531" sldId="2146847940"/>
        </pc:sldMkLst>
        <pc:graphicFrameChg chg="mod">
          <ac:chgData name="Hashimoto, Chie / 橋本　知依" userId="d974ff01-1f92-419a-ba7c-6fd3fb8463af" providerId="ADAL" clId="{89A195EF-6ED5-4CF6-A9D2-4B2930CA5704}" dt="2024-05-20T11:30:15.116" v="2616"/>
          <ac:graphicFrameMkLst>
            <pc:docMk/>
            <pc:sldMk cId="609996531" sldId="2146847940"/>
            <ac:graphicFrameMk id="8" creationId="{07219AAD-97A6-3628-5ADC-E4FDDF648FDB}"/>
          </ac:graphicFrameMkLst>
        </pc:graphicFrameChg>
      </pc:sldChg>
      <pc:sldChg chg="addSp delSp modSp add mod">
        <pc:chgData name="Hashimoto, Chie / 橋本　知依" userId="d974ff01-1f92-419a-ba7c-6fd3fb8463af" providerId="ADAL" clId="{89A195EF-6ED5-4CF6-A9D2-4B2930CA5704}" dt="2024-05-28T04:22:57.236" v="4452" actId="20577"/>
        <pc:sldMkLst>
          <pc:docMk/>
          <pc:sldMk cId="859781322" sldId="2146847941"/>
        </pc:sldMkLst>
        <pc:spChg chg="add mod">
          <ac:chgData name="Hashimoto, Chie / 橋本　知依" userId="d974ff01-1f92-419a-ba7c-6fd3fb8463af" providerId="ADAL" clId="{89A195EF-6ED5-4CF6-A9D2-4B2930CA5704}" dt="2024-05-28T01:58:46.015" v="4270" actId="1076"/>
          <ac:spMkLst>
            <pc:docMk/>
            <pc:sldMk cId="859781322" sldId="2146847941"/>
            <ac:spMk id="2" creationId="{327FAC0C-DA91-F193-B9C9-C32A416FE671}"/>
          </ac:spMkLst>
        </pc:spChg>
        <pc:spChg chg="add mod">
          <ac:chgData name="Hashimoto, Chie / 橋本　知依" userId="d974ff01-1f92-419a-ba7c-6fd3fb8463af" providerId="ADAL" clId="{89A195EF-6ED5-4CF6-A9D2-4B2930CA5704}" dt="2024-05-27T01:21:47.345" v="3119" actId="20577"/>
          <ac:spMkLst>
            <pc:docMk/>
            <pc:sldMk cId="859781322" sldId="2146847941"/>
            <ac:spMk id="4" creationId="{6B91BFD3-6DB0-29AE-D63F-2896CB392D18}"/>
          </ac:spMkLst>
        </pc:spChg>
        <pc:spChg chg="mod topLvl">
          <ac:chgData name="Hashimoto, Chie / 橋本　知依" userId="d974ff01-1f92-419a-ba7c-6fd3fb8463af" providerId="ADAL" clId="{89A195EF-6ED5-4CF6-A9D2-4B2930CA5704}" dt="2024-05-27T01:23:47.286" v="3306" actId="164"/>
          <ac:spMkLst>
            <pc:docMk/>
            <pc:sldMk cId="859781322" sldId="2146847941"/>
            <ac:spMk id="7" creationId="{F9F2EBA2-5882-4280-E4FD-6B6901FE95FA}"/>
          </ac:spMkLst>
        </pc:spChg>
        <pc:spChg chg="mod topLvl">
          <ac:chgData name="Hashimoto, Chie / 橋本　知依" userId="d974ff01-1f92-419a-ba7c-6fd3fb8463af" providerId="ADAL" clId="{89A195EF-6ED5-4CF6-A9D2-4B2930CA5704}" dt="2024-05-27T01:23:47.286" v="3306" actId="164"/>
          <ac:spMkLst>
            <pc:docMk/>
            <pc:sldMk cId="859781322" sldId="2146847941"/>
            <ac:spMk id="9" creationId="{BA56A9E7-AAEB-C82D-4A7A-C91D1B4F01CB}"/>
          </ac:spMkLst>
        </pc:spChg>
        <pc:spChg chg="add mod">
          <ac:chgData name="Hashimoto, Chie / 橋本　知依" userId="d974ff01-1f92-419a-ba7c-6fd3fb8463af" providerId="ADAL" clId="{89A195EF-6ED5-4CF6-A9D2-4B2930CA5704}" dt="2024-05-27T01:23:47.286" v="3306" actId="164"/>
          <ac:spMkLst>
            <pc:docMk/>
            <pc:sldMk cId="859781322" sldId="2146847941"/>
            <ac:spMk id="18" creationId="{784E4033-CDDB-F60B-65B2-2A8D3C116BBA}"/>
          </ac:spMkLst>
        </pc:spChg>
        <pc:spChg chg="add mod">
          <ac:chgData name="Hashimoto, Chie / 橋本　知依" userId="d974ff01-1f92-419a-ba7c-6fd3fb8463af" providerId="ADAL" clId="{89A195EF-6ED5-4CF6-A9D2-4B2930CA5704}" dt="2024-05-27T01:24:08.966" v="3382" actId="20577"/>
          <ac:spMkLst>
            <pc:docMk/>
            <pc:sldMk cId="859781322" sldId="2146847941"/>
            <ac:spMk id="22" creationId="{E8604F11-D8BD-984D-0648-5ECDBA4A0391}"/>
          </ac:spMkLst>
        </pc:spChg>
        <pc:spChg chg="add mod">
          <ac:chgData name="Hashimoto, Chie / 橋本　知依" userId="d974ff01-1f92-419a-ba7c-6fd3fb8463af" providerId="ADAL" clId="{89A195EF-6ED5-4CF6-A9D2-4B2930CA5704}" dt="2024-05-28T02:29:44.466" v="4431" actId="164"/>
          <ac:spMkLst>
            <pc:docMk/>
            <pc:sldMk cId="859781322" sldId="2146847941"/>
            <ac:spMk id="27" creationId="{4B33017D-582A-5C15-112C-1525BA42361D}"/>
          </ac:spMkLst>
        </pc:spChg>
        <pc:spChg chg="add mod ord">
          <ac:chgData name="Hashimoto, Chie / 橋本　知依" userId="d974ff01-1f92-419a-ba7c-6fd3fb8463af" providerId="ADAL" clId="{89A195EF-6ED5-4CF6-A9D2-4B2930CA5704}" dt="2024-05-28T02:29:44.466" v="4431" actId="164"/>
          <ac:spMkLst>
            <pc:docMk/>
            <pc:sldMk cId="859781322" sldId="2146847941"/>
            <ac:spMk id="28" creationId="{DE49F03D-281C-B5D9-E8E1-E3E736590BD8}"/>
          </ac:spMkLst>
        </pc:spChg>
        <pc:spChg chg="add mod">
          <ac:chgData name="Hashimoto, Chie / 橋本　知依" userId="d974ff01-1f92-419a-ba7c-6fd3fb8463af" providerId="ADAL" clId="{89A195EF-6ED5-4CF6-A9D2-4B2930CA5704}" dt="2024-05-28T02:29:44.466" v="4431" actId="164"/>
          <ac:spMkLst>
            <pc:docMk/>
            <pc:sldMk cId="859781322" sldId="2146847941"/>
            <ac:spMk id="29" creationId="{5DF435D3-9F39-CD1F-4BFF-DAE49B42DCFE}"/>
          </ac:spMkLst>
        </pc:spChg>
        <pc:spChg chg="add mod">
          <ac:chgData name="Hashimoto, Chie / 橋本　知依" userId="d974ff01-1f92-419a-ba7c-6fd3fb8463af" providerId="ADAL" clId="{89A195EF-6ED5-4CF6-A9D2-4B2930CA5704}" dt="2024-05-28T02:29:44.466" v="4431" actId="164"/>
          <ac:spMkLst>
            <pc:docMk/>
            <pc:sldMk cId="859781322" sldId="2146847941"/>
            <ac:spMk id="39" creationId="{020E2F53-DB5B-4630-22D2-0B9E72A8C48F}"/>
          </ac:spMkLst>
        </pc:spChg>
        <pc:spChg chg="add mod">
          <ac:chgData name="Hashimoto, Chie / 橋本　知依" userId="d974ff01-1f92-419a-ba7c-6fd3fb8463af" providerId="ADAL" clId="{89A195EF-6ED5-4CF6-A9D2-4B2930CA5704}" dt="2024-05-28T02:29:44.466" v="4431" actId="164"/>
          <ac:spMkLst>
            <pc:docMk/>
            <pc:sldMk cId="859781322" sldId="2146847941"/>
            <ac:spMk id="40" creationId="{5A2DB069-62FC-13EC-A76B-6C955BA66EE2}"/>
          </ac:spMkLst>
        </pc:spChg>
        <pc:spChg chg="add mod">
          <ac:chgData name="Hashimoto, Chie / 橋本　知依" userId="d974ff01-1f92-419a-ba7c-6fd3fb8463af" providerId="ADAL" clId="{89A195EF-6ED5-4CF6-A9D2-4B2930CA5704}" dt="2024-05-28T02:29:44.466" v="4431" actId="164"/>
          <ac:spMkLst>
            <pc:docMk/>
            <pc:sldMk cId="859781322" sldId="2146847941"/>
            <ac:spMk id="41" creationId="{5EC42895-1CA8-5265-9DEB-179B150ED3DB}"/>
          </ac:spMkLst>
        </pc:spChg>
        <pc:spChg chg="add mod">
          <ac:chgData name="Hashimoto, Chie / 橋本　知依" userId="d974ff01-1f92-419a-ba7c-6fd3fb8463af" providerId="ADAL" clId="{89A195EF-6ED5-4CF6-A9D2-4B2930CA5704}" dt="2024-05-28T02:29:44.466" v="4431" actId="164"/>
          <ac:spMkLst>
            <pc:docMk/>
            <pc:sldMk cId="859781322" sldId="2146847941"/>
            <ac:spMk id="42" creationId="{D9335A60-FF98-DDB2-37D7-D025858A58FD}"/>
          </ac:spMkLst>
        </pc:spChg>
        <pc:spChg chg="add mod">
          <ac:chgData name="Hashimoto, Chie / 橋本　知依" userId="d974ff01-1f92-419a-ba7c-6fd3fb8463af" providerId="ADAL" clId="{89A195EF-6ED5-4CF6-A9D2-4B2930CA5704}" dt="2024-05-28T02:29:44.466" v="4431" actId="164"/>
          <ac:spMkLst>
            <pc:docMk/>
            <pc:sldMk cId="859781322" sldId="2146847941"/>
            <ac:spMk id="43" creationId="{D9F514FF-AC51-C3B8-7039-56AE63B25005}"/>
          </ac:spMkLst>
        </pc:spChg>
        <pc:spChg chg="add mod">
          <ac:chgData name="Hashimoto, Chie / 橋本　知依" userId="d974ff01-1f92-419a-ba7c-6fd3fb8463af" providerId="ADAL" clId="{89A195EF-6ED5-4CF6-A9D2-4B2930CA5704}" dt="2024-05-28T02:29:44.466" v="4431" actId="164"/>
          <ac:spMkLst>
            <pc:docMk/>
            <pc:sldMk cId="859781322" sldId="2146847941"/>
            <ac:spMk id="44" creationId="{629DB98E-EC92-1E4E-97D9-D2EBBE115973}"/>
          </ac:spMkLst>
        </pc:spChg>
        <pc:spChg chg="add mod">
          <ac:chgData name="Hashimoto, Chie / 橋本　知依" userId="d974ff01-1f92-419a-ba7c-6fd3fb8463af" providerId="ADAL" clId="{89A195EF-6ED5-4CF6-A9D2-4B2930CA5704}" dt="2024-05-28T02:29:44.466" v="4431" actId="164"/>
          <ac:spMkLst>
            <pc:docMk/>
            <pc:sldMk cId="859781322" sldId="2146847941"/>
            <ac:spMk id="50" creationId="{6D4C5716-C7D0-6FCE-CFEE-16E5A9D65F7A}"/>
          </ac:spMkLst>
        </pc:spChg>
        <pc:spChg chg="add mod">
          <ac:chgData name="Hashimoto, Chie / 橋本　知依" userId="d974ff01-1f92-419a-ba7c-6fd3fb8463af" providerId="ADAL" clId="{89A195EF-6ED5-4CF6-A9D2-4B2930CA5704}" dt="2024-05-28T02:29:44.466" v="4431" actId="164"/>
          <ac:spMkLst>
            <pc:docMk/>
            <pc:sldMk cId="859781322" sldId="2146847941"/>
            <ac:spMk id="51" creationId="{69786872-4C7A-2A6E-7CB8-4DFD86C5F2FE}"/>
          </ac:spMkLst>
        </pc:spChg>
        <pc:spChg chg="add mod">
          <ac:chgData name="Hashimoto, Chie / 橋本　知依" userId="d974ff01-1f92-419a-ba7c-6fd3fb8463af" providerId="ADAL" clId="{89A195EF-6ED5-4CF6-A9D2-4B2930CA5704}" dt="2024-05-28T02:29:44.466" v="4431" actId="164"/>
          <ac:spMkLst>
            <pc:docMk/>
            <pc:sldMk cId="859781322" sldId="2146847941"/>
            <ac:spMk id="52" creationId="{CAB0AAB4-F9A5-1265-39E6-372366D287AE}"/>
          </ac:spMkLst>
        </pc:spChg>
        <pc:spChg chg="add mod">
          <ac:chgData name="Hashimoto, Chie / 橋本　知依" userId="d974ff01-1f92-419a-ba7c-6fd3fb8463af" providerId="ADAL" clId="{89A195EF-6ED5-4CF6-A9D2-4B2930CA5704}" dt="2024-05-28T02:29:44.466" v="4431" actId="164"/>
          <ac:spMkLst>
            <pc:docMk/>
            <pc:sldMk cId="859781322" sldId="2146847941"/>
            <ac:spMk id="53" creationId="{3EF966B4-924D-38CA-041D-33E014DBC33C}"/>
          </ac:spMkLst>
        </pc:spChg>
        <pc:spChg chg="add mod">
          <ac:chgData name="Hashimoto, Chie / 橋本　知依" userId="d974ff01-1f92-419a-ba7c-6fd3fb8463af" providerId="ADAL" clId="{89A195EF-6ED5-4CF6-A9D2-4B2930CA5704}" dt="2024-05-28T02:29:44.466" v="4431" actId="164"/>
          <ac:spMkLst>
            <pc:docMk/>
            <pc:sldMk cId="859781322" sldId="2146847941"/>
            <ac:spMk id="54" creationId="{04F06CDB-27DB-B887-104E-4A47AEFE0F7C}"/>
          </ac:spMkLst>
        </pc:spChg>
        <pc:spChg chg="add mod">
          <ac:chgData name="Hashimoto, Chie / 橋本　知依" userId="d974ff01-1f92-419a-ba7c-6fd3fb8463af" providerId="ADAL" clId="{89A195EF-6ED5-4CF6-A9D2-4B2930CA5704}" dt="2024-05-28T02:29:44.466" v="4431" actId="164"/>
          <ac:spMkLst>
            <pc:docMk/>
            <pc:sldMk cId="859781322" sldId="2146847941"/>
            <ac:spMk id="55" creationId="{D9CF0B94-FE0B-03DA-4713-2F7251B44E87}"/>
          </ac:spMkLst>
        </pc:spChg>
        <pc:spChg chg="add mod">
          <ac:chgData name="Hashimoto, Chie / 橋本　知依" userId="d974ff01-1f92-419a-ba7c-6fd3fb8463af" providerId="ADAL" clId="{89A195EF-6ED5-4CF6-A9D2-4B2930CA5704}" dt="2024-05-28T02:29:44.466" v="4431" actId="164"/>
          <ac:spMkLst>
            <pc:docMk/>
            <pc:sldMk cId="859781322" sldId="2146847941"/>
            <ac:spMk id="56" creationId="{D332B0B1-F72F-7C9F-8EDA-A861E5E792DA}"/>
          </ac:spMkLst>
        </pc:spChg>
        <pc:spChg chg="add mod">
          <ac:chgData name="Hashimoto, Chie / 橋本　知依" userId="d974ff01-1f92-419a-ba7c-6fd3fb8463af" providerId="ADAL" clId="{89A195EF-6ED5-4CF6-A9D2-4B2930CA5704}" dt="2024-05-28T02:29:44.466" v="4431" actId="164"/>
          <ac:spMkLst>
            <pc:docMk/>
            <pc:sldMk cId="859781322" sldId="2146847941"/>
            <ac:spMk id="57" creationId="{D6405E23-0A52-D36B-F5C5-6C4453CD5457}"/>
          </ac:spMkLst>
        </pc:spChg>
        <pc:spChg chg="add mod">
          <ac:chgData name="Hashimoto, Chie / 橋本　知依" userId="d974ff01-1f92-419a-ba7c-6fd3fb8463af" providerId="ADAL" clId="{89A195EF-6ED5-4CF6-A9D2-4B2930CA5704}" dt="2024-05-28T02:29:44.466" v="4431" actId="164"/>
          <ac:spMkLst>
            <pc:docMk/>
            <pc:sldMk cId="859781322" sldId="2146847941"/>
            <ac:spMk id="58" creationId="{F055CAC5-5F7C-626B-0261-CB39CDCD69EC}"/>
          </ac:spMkLst>
        </pc:spChg>
        <pc:spChg chg="add mod">
          <ac:chgData name="Hashimoto, Chie / 橋本　知依" userId="d974ff01-1f92-419a-ba7c-6fd3fb8463af" providerId="ADAL" clId="{89A195EF-6ED5-4CF6-A9D2-4B2930CA5704}" dt="2024-05-28T02:29:44.466" v="4431" actId="164"/>
          <ac:spMkLst>
            <pc:docMk/>
            <pc:sldMk cId="859781322" sldId="2146847941"/>
            <ac:spMk id="59" creationId="{3B32BCC4-736E-D1EB-BE04-515A352400C0}"/>
          </ac:spMkLst>
        </pc:spChg>
        <pc:spChg chg="add mod">
          <ac:chgData name="Hashimoto, Chie / 橋本　知依" userId="d974ff01-1f92-419a-ba7c-6fd3fb8463af" providerId="ADAL" clId="{89A195EF-6ED5-4CF6-A9D2-4B2930CA5704}" dt="2024-05-28T02:29:44.466" v="4431" actId="164"/>
          <ac:spMkLst>
            <pc:docMk/>
            <pc:sldMk cId="859781322" sldId="2146847941"/>
            <ac:spMk id="60" creationId="{61125F8D-6B44-80E7-4637-DE1EA6D49366}"/>
          </ac:spMkLst>
        </pc:spChg>
        <pc:spChg chg="add mod">
          <ac:chgData name="Hashimoto, Chie / 橋本　知依" userId="d974ff01-1f92-419a-ba7c-6fd3fb8463af" providerId="ADAL" clId="{89A195EF-6ED5-4CF6-A9D2-4B2930CA5704}" dt="2024-05-28T02:29:44.466" v="4431" actId="164"/>
          <ac:spMkLst>
            <pc:docMk/>
            <pc:sldMk cId="859781322" sldId="2146847941"/>
            <ac:spMk id="61" creationId="{8C65901C-B1B3-9FC4-EDF8-94192DAA1502}"/>
          </ac:spMkLst>
        </pc:spChg>
        <pc:spChg chg="add mod">
          <ac:chgData name="Hashimoto, Chie / 橋本　知依" userId="d974ff01-1f92-419a-ba7c-6fd3fb8463af" providerId="ADAL" clId="{89A195EF-6ED5-4CF6-A9D2-4B2930CA5704}" dt="2024-05-28T02:29:44.466" v="4431" actId="164"/>
          <ac:spMkLst>
            <pc:docMk/>
            <pc:sldMk cId="859781322" sldId="2146847941"/>
            <ac:spMk id="62" creationId="{2A7FED44-B00F-3C80-DC83-2838F3F4A822}"/>
          </ac:spMkLst>
        </pc:spChg>
        <pc:spChg chg="add mod">
          <ac:chgData name="Hashimoto, Chie / 橋本　知依" userId="d974ff01-1f92-419a-ba7c-6fd3fb8463af" providerId="ADAL" clId="{89A195EF-6ED5-4CF6-A9D2-4B2930CA5704}" dt="2024-05-28T02:29:44.466" v="4431" actId="164"/>
          <ac:spMkLst>
            <pc:docMk/>
            <pc:sldMk cId="859781322" sldId="2146847941"/>
            <ac:spMk id="63" creationId="{21519E2A-E933-7408-6D3B-C4CC162F4677}"/>
          </ac:spMkLst>
        </pc:spChg>
        <pc:spChg chg="add mod">
          <ac:chgData name="Hashimoto, Chie / 橋本　知依" userId="d974ff01-1f92-419a-ba7c-6fd3fb8463af" providerId="ADAL" clId="{89A195EF-6ED5-4CF6-A9D2-4B2930CA5704}" dt="2024-05-28T02:29:44.466" v="4431" actId="164"/>
          <ac:spMkLst>
            <pc:docMk/>
            <pc:sldMk cId="859781322" sldId="2146847941"/>
            <ac:spMk id="64" creationId="{537025FE-EECD-E64F-5EEA-582FF6766F0A}"/>
          </ac:spMkLst>
        </pc:spChg>
        <pc:spChg chg="add mod">
          <ac:chgData name="Hashimoto, Chie / 橋本　知依" userId="d974ff01-1f92-419a-ba7c-6fd3fb8463af" providerId="ADAL" clId="{89A195EF-6ED5-4CF6-A9D2-4B2930CA5704}" dt="2024-05-28T02:29:44.466" v="4431" actId="164"/>
          <ac:spMkLst>
            <pc:docMk/>
            <pc:sldMk cId="859781322" sldId="2146847941"/>
            <ac:spMk id="65" creationId="{88D8A54D-8AD1-878A-9F71-FE4E8AF16C03}"/>
          </ac:spMkLst>
        </pc:spChg>
        <pc:spChg chg="add mod">
          <ac:chgData name="Hashimoto, Chie / 橋本　知依" userId="d974ff01-1f92-419a-ba7c-6fd3fb8463af" providerId="ADAL" clId="{89A195EF-6ED5-4CF6-A9D2-4B2930CA5704}" dt="2024-05-28T02:29:44.466" v="4431" actId="164"/>
          <ac:spMkLst>
            <pc:docMk/>
            <pc:sldMk cId="859781322" sldId="2146847941"/>
            <ac:spMk id="66" creationId="{51905D39-3EE8-C48A-DEAC-47FF42DEA133}"/>
          </ac:spMkLst>
        </pc:spChg>
        <pc:grpChg chg="add del mod ord">
          <ac:chgData name="Hashimoto, Chie / 橋本　知依" userId="d974ff01-1f92-419a-ba7c-6fd3fb8463af" providerId="ADAL" clId="{89A195EF-6ED5-4CF6-A9D2-4B2930CA5704}" dt="2024-05-27T01:22:04.965" v="3126" actId="165"/>
          <ac:grpSpMkLst>
            <pc:docMk/>
            <pc:sldMk cId="859781322" sldId="2146847941"/>
            <ac:grpSpMk id="5" creationId="{5E910D78-8518-503A-23C6-8BB1FCC18BF9}"/>
          </ac:grpSpMkLst>
        </pc:grpChg>
        <pc:grpChg chg="add mod">
          <ac:chgData name="Hashimoto, Chie / 橋本　知依" userId="d974ff01-1f92-419a-ba7c-6fd3fb8463af" providerId="ADAL" clId="{89A195EF-6ED5-4CF6-A9D2-4B2930CA5704}" dt="2024-05-27T01:23:49.722" v="3307" actId="1076"/>
          <ac:grpSpMkLst>
            <pc:docMk/>
            <pc:sldMk cId="859781322" sldId="2146847941"/>
            <ac:grpSpMk id="23" creationId="{C7A2986D-A29D-87F2-48FA-F1F87F0F9EAC}"/>
          </ac:grpSpMkLst>
        </pc:grpChg>
        <pc:grpChg chg="add mod">
          <ac:chgData name="Hashimoto, Chie / 橋本　知依" userId="d974ff01-1f92-419a-ba7c-6fd3fb8463af" providerId="ADAL" clId="{89A195EF-6ED5-4CF6-A9D2-4B2930CA5704}" dt="2024-05-28T02:29:44.466" v="4431" actId="164"/>
          <ac:grpSpMkLst>
            <pc:docMk/>
            <pc:sldMk cId="859781322" sldId="2146847941"/>
            <ac:grpSpMk id="67" creationId="{BC817ECB-B918-670F-A63F-E27D0DCCFAA4}"/>
          </ac:grpSpMkLst>
        </pc:grpChg>
        <pc:graphicFrameChg chg="mod modGraphic">
          <ac:chgData name="Hashimoto, Chie / 橋本　知依" userId="d974ff01-1f92-419a-ba7c-6fd3fb8463af" providerId="ADAL" clId="{89A195EF-6ED5-4CF6-A9D2-4B2930CA5704}" dt="2024-05-28T04:22:57.236" v="4452" actId="20577"/>
          <ac:graphicFrameMkLst>
            <pc:docMk/>
            <pc:sldMk cId="859781322" sldId="2146847941"/>
            <ac:graphicFrameMk id="8" creationId="{07219AAD-97A6-3628-5ADC-E4FDDF648FDB}"/>
          </ac:graphicFrameMkLst>
        </pc:graphicFrameChg>
        <pc:picChg chg="add mod modCrop">
          <ac:chgData name="Hashimoto, Chie / 橋本　知依" userId="d974ff01-1f92-419a-ba7c-6fd3fb8463af" providerId="ADAL" clId="{89A195EF-6ED5-4CF6-A9D2-4B2930CA5704}" dt="2024-05-27T01:23:47.286" v="3306" actId="164"/>
          <ac:picMkLst>
            <pc:docMk/>
            <pc:sldMk cId="859781322" sldId="2146847941"/>
            <ac:picMk id="3" creationId="{BF6015DD-42C3-70CE-4B46-E1D71A495B81}"/>
          </ac:picMkLst>
        </pc:picChg>
        <pc:cxnChg chg="mod topLvl">
          <ac:chgData name="Hashimoto, Chie / 橋本　知依" userId="d974ff01-1f92-419a-ba7c-6fd3fb8463af" providerId="ADAL" clId="{89A195EF-6ED5-4CF6-A9D2-4B2930CA5704}" dt="2024-05-27T01:23:47.286" v="3306" actId="164"/>
          <ac:cxnSpMkLst>
            <pc:docMk/>
            <pc:sldMk cId="859781322" sldId="2146847941"/>
            <ac:cxnSpMk id="10" creationId="{AF02845E-686D-ADFA-22F0-EA1ED5FC9394}"/>
          </ac:cxnSpMkLst>
        </pc:cxnChg>
        <pc:cxnChg chg="add del">
          <ac:chgData name="Hashimoto, Chie / 橋本　知依" userId="d974ff01-1f92-419a-ba7c-6fd3fb8463af" providerId="ADAL" clId="{89A195EF-6ED5-4CF6-A9D2-4B2930CA5704}" dt="2024-05-28T01:58:54.058" v="4272" actId="478"/>
          <ac:cxnSpMkLst>
            <pc:docMk/>
            <pc:sldMk cId="859781322" sldId="2146847941"/>
            <ac:cxnSpMk id="11" creationId="{5774B1DC-224D-27D1-D122-E4AF83234FFE}"/>
          </ac:cxnSpMkLst>
        </pc:cxnChg>
        <pc:cxnChg chg="add del">
          <ac:chgData name="Hashimoto, Chie / 橋本　知依" userId="d974ff01-1f92-419a-ba7c-6fd3fb8463af" providerId="ADAL" clId="{89A195EF-6ED5-4CF6-A9D2-4B2930CA5704}" dt="2024-05-28T01:59:02.684" v="4274" actId="478"/>
          <ac:cxnSpMkLst>
            <pc:docMk/>
            <pc:sldMk cId="859781322" sldId="2146847941"/>
            <ac:cxnSpMk id="13" creationId="{56085C3E-0F5B-214D-46B8-88E1914BDE27}"/>
          </ac:cxnSpMkLst>
        </pc:cxnChg>
        <pc:cxnChg chg="add mod">
          <ac:chgData name="Hashimoto, Chie / 橋本　知依" userId="d974ff01-1f92-419a-ba7c-6fd3fb8463af" providerId="ADAL" clId="{89A195EF-6ED5-4CF6-A9D2-4B2930CA5704}" dt="2024-05-28T02:29:44.466" v="4431" actId="164"/>
          <ac:cxnSpMkLst>
            <pc:docMk/>
            <pc:sldMk cId="859781322" sldId="2146847941"/>
            <ac:cxnSpMk id="15" creationId="{DAAC3150-B9E0-D57E-C729-C4DD2B6248CE}"/>
          </ac:cxnSpMkLst>
        </pc:cxnChg>
        <pc:cxnChg chg="add mod">
          <ac:chgData name="Hashimoto, Chie / 橋本　知依" userId="d974ff01-1f92-419a-ba7c-6fd3fb8463af" providerId="ADAL" clId="{89A195EF-6ED5-4CF6-A9D2-4B2930CA5704}" dt="2024-05-27T01:23:47.286" v="3306" actId="164"/>
          <ac:cxnSpMkLst>
            <pc:docMk/>
            <pc:sldMk cId="859781322" sldId="2146847941"/>
            <ac:cxnSpMk id="19" creationId="{B5E94B57-A6F6-70B0-B46E-AC3F23E5BC31}"/>
          </ac:cxnSpMkLst>
        </pc:cxnChg>
        <pc:cxnChg chg="add mod">
          <ac:chgData name="Hashimoto, Chie / 橋本　知依" userId="d974ff01-1f92-419a-ba7c-6fd3fb8463af" providerId="ADAL" clId="{89A195EF-6ED5-4CF6-A9D2-4B2930CA5704}" dt="2024-05-28T02:29:44.466" v="4431" actId="164"/>
          <ac:cxnSpMkLst>
            <pc:docMk/>
            <pc:sldMk cId="859781322" sldId="2146847941"/>
            <ac:cxnSpMk id="21" creationId="{2C4CDE0B-5D51-F46D-7D53-29EB47C9CAA6}"/>
          </ac:cxnSpMkLst>
        </pc:cxnChg>
        <pc:cxnChg chg="add mod">
          <ac:chgData name="Hashimoto, Chie / 橋本　知依" userId="d974ff01-1f92-419a-ba7c-6fd3fb8463af" providerId="ADAL" clId="{89A195EF-6ED5-4CF6-A9D2-4B2930CA5704}" dt="2024-05-28T02:29:44.466" v="4431" actId="164"/>
          <ac:cxnSpMkLst>
            <pc:docMk/>
            <pc:sldMk cId="859781322" sldId="2146847941"/>
            <ac:cxnSpMk id="31" creationId="{1BA5A026-D8F0-A46A-2ACD-10010721C28E}"/>
          </ac:cxnSpMkLst>
        </pc:cxnChg>
      </pc:sldChg>
      <pc:sldChg chg="delSp modSp add mod">
        <pc:chgData name="Hashimoto, Chie / 橋本　知依" userId="d974ff01-1f92-419a-ba7c-6fd3fb8463af" providerId="ADAL" clId="{89A195EF-6ED5-4CF6-A9D2-4B2930CA5704}" dt="2024-05-28T04:46:58.840" v="4707" actId="20577"/>
        <pc:sldMkLst>
          <pc:docMk/>
          <pc:sldMk cId="145628316" sldId="2146847942"/>
        </pc:sldMkLst>
        <pc:spChg chg="del">
          <ac:chgData name="Hashimoto, Chie / 橋本　知依" userId="d974ff01-1f92-419a-ba7c-6fd3fb8463af" providerId="ADAL" clId="{89A195EF-6ED5-4CF6-A9D2-4B2930CA5704}" dt="2024-05-27T01:55:58.762" v="3867" actId="478"/>
          <ac:spMkLst>
            <pc:docMk/>
            <pc:sldMk cId="145628316" sldId="2146847942"/>
            <ac:spMk id="3" creationId="{1E400EDE-EE2F-4FB8-9778-A5A6D5083400}"/>
          </ac:spMkLst>
        </pc:spChg>
        <pc:spChg chg="del">
          <ac:chgData name="Hashimoto, Chie / 橋本　知依" userId="d974ff01-1f92-419a-ba7c-6fd3fb8463af" providerId="ADAL" clId="{89A195EF-6ED5-4CF6-A9D2-4B2930CA5704}" dt="2024-05-27T01:55:57.428" v="3866" actId="478"/>
          <ac:spMkLst>
            <pc:docMk/>
            <pc:sldMk cId="145628316" sldId="2146847942"/>
            <ac:spMk id="6" creationId="{531B4B9D-12EA-4BC5-4859-8E23CDDB1A22}"/>
          </ac:spMkLst>
        </pc:spChg>
        <pc:graphicFrameChg chg="mod modGraphic">
          <ac:chgData name="Hashimoto, Chie / 橋本　知依" userId="d974ff01-1f92-419a-ba7c-6fd3fb8463af" providerId="ADAL" clId="{89A195EF-6ED5-4CF6-A9D2-4B2930CA5704}" dt="2024-05-28T04:46:58.840" v="4707" actId="20577"/>
          <ac:graphicFrameMkLst>
            <pc:docMk/>
            <pc:sldMk cId="145628316" sldId="2146847942"/>
            <ac:graphicFrameMk id="7" creationId="{3774537A-4E85-129E-D5F4-4CBB93CF43D9}"/>
          </ac:graphicFrameMkLst>
        </pc:graphicFrameChg>
      </pc:sldChg>
      <pc:sldChg chg="addSp delSp modSp add mod">
        <pc:chgData name="Hashimoto, Chie / 橋本　知依" userId="d974ff01-1f92-419a-ba7c-6fd3fb8463af" providerId="ADAL" clId="{89A195EF-6ED5-4CF6-A9D2-4B2930CA5704}" dt="2024-05-28T04:45:41.606" v="4702" actId="20577"/>
        <pc:sldMkLst>
          <pc:docMk/>
          <pc:sldMk cId="1142938278" sldId="2146847943"/>
        </pc:sldMkLst>
        <pc:spChg chg="add mod">
          <ac:chgData name="Hashimoto, Chie / 橋本　知依" userId="d974ff01-1f92-419a-ba7c-6fd3fb8463af" providerId="ADAL" clId="{89A195EF-6ED5-4CF6-A9D2-4B2930CA5704}" dt="2024-05-28T04:45:41.606" v="4702" actId="20577"/>
          <ac:spMkLst>
            <pc:docMk/>
            <pc:sldMk cId="1142938278" sldId="2146847943"/>
            <ac:spMk id="3" creationId="{81DA3170-6504-93A2-B917-194826F9101A}"/>
          </ac:spMkLst>
        </pc:spChg>
        <pc:spChg chg="add mod">
          <ac:chgData name="Hashimoto, Chie / 橋本　知依" userId="d974ff01-1f92-419a-ba7c-6fd3fb8463af" providerId="ADAL" clId="{89A195EF-6ED5-4CF6-A9D2-4B2930CA5704}" dt="2024-05-28T04:43:35.591" v="4561" actId="20577"/>
          <ac:spMkLst>
            <pc:docMk/>
            <pc:sldMk cId="1142938278" sldId="2146847943"/>
            <ac:spMk id="30" creationId="{5F3C50DA-D198-9E8D-FA91-A060116C3E5A}"/>
          </ac:spMkLst>
        </pc:spChg>
        <pc:spChg chg="add mod">
          <ac:chgData name="Hashimoto, Chie / 橋本　知依" userId="d974ff01-1f92-419a-ba7c-6fd3fb8463af" providerId="ADAL" clId="{89A195EF-6ED5-4CF6-A9D2-4B2930CA5704}" dt="2024-05-28T04:22:36.315" v="4443" actId="1076"/>
          <ac:spMkLst>
            <pc:docMk/>
            <pc:sldMk cId="1142938278" sldId="2146847943"/>
            <ac:spMk id="31" creationId="{73D18D78-E401-C22C-7788-6CEB545FA23B}"/>
          </ac:spMkLst>
        </pc:spChg>
        <pc:spChg chg="add mod">
          <ac:chgData name="Hashimoto, Chie / 橋本　知依" userId="d974ff01-1f92-419a-ba7c-6fd3fb8463af" providerId="ADAL" clId="{89A195EF-6ED5-4CF6-A9D2-4B2930CA5704}" dt="2024-05-28T04:22:36.315" v="4443" actId="1076"/>
          <ac:spMkLst>
            <pc:docMk/>
            <pc:sldMk cId="1142938278" sldId="2146847943"/>
            <ac:spMk id="34" creationId="{33C77DFC-5F15-DC41-C43A-623A5615EE9A}"/>
          </ac:spMkLst>
        </pc:spChg>
        <pc:spChg chg="mod">
          <ac:chgData name="Hashimoto, Chie / 橋本　知依" userId="d974ff01-1f92-419a-ba7c-6fd3fb8463af" providerId="ADAL" clId="{89A195EF-6ED5-4CF6-A9D2-4B2930CA5704}" dt="2024-05-28T04:22:34.261" v="4442"/>
          <ac:spMkLst>
            <pc:docMk/>
            <pc:sldMk cId="1142938278" sldId="2146847943"/>
            <ac:spMk id="35" creationId="{CEA7CBA1-1120-B2D8-C501-F13DADAFCF35}"/>
          </ac:spMkLst>
        </pc:spChg>
        <pc:spChg chg="mod">
          <ac:chgData name="Hashimoto, Chie / 橋本　知依" userId="d974ff01-1f92-419a-ba7c-6fd3fb8463af" providerId="ADAL" clId="{89A195EF-6ED5-4CF6-A9D2-4B2930CA5704}" dt="2024-05-28T04:22:34.261" v="4442"/>
          <ac:spMkLst>
            <pc:docMk/>
            <pc:sldMk cId="1142938278" sldId="2146847943"/>
            <ac:spMk id="36" creationId="{CA96974C-A722-E073-1799-2AF7FC42501D}"/>
          </ac:spMkLst>
        </pc:spChg>
        <pc:grpChg chg="add mod">
          <ac:chgData name="Hashimoto, Chie / 橋本　知依" userId="d974ff01-1f92-419a-ba7c-6fd3fb8463af" providerId="ADAL" clId="{89A195EF-6ED5-4CF6-A9D2-4B2930CA5704}" dt="2024-05-28T04:22:36.315" v="4443" actId="1076"/>
          <ac:grpSpMkLst>
            <pc:docMk/>
            <pc:sldMk cId="1142938278" sldId="2146847943"/>
            <ac:grpSpMk id="2" creationId="{8B8CC0D4-69CE-D39A-9464-8099568F2ED4}"/>
          </ac:grpSpMkLst>
        </pc:grpChg>
        <pc:grpChg chg="del">
          <ac:chgData name="Hashimoto, Chie / 橋本　知依" userId="d974ff01-1f92-419a-ba7c-6fd3fb8463af" providerId="ADAL" clId="{89A195EF-6ED5-4CF6-A9D2-4B2930CA5704}" dt="2024-05-28T01:04:20.443" v="4189" actId="478"/>
          <ac:grpSpMkLst>
            <pc:docMk/>
            <pc:sldMk cId="1142938278" sldId="2146847943"/>
            <ac:grpSpMk id="9" creationId="{63601E66-9FBD-B497-90F8-A7DA67C4B02F}"/>
          </ac:grpSpMkLst>
        </pc:grpChg>
        <pc:graphicFrameChg chg="mod modGraphic">
          <ac:chgData name="Hashimoto, Chie / 橋本　知依" userId="d974ff01-1f92-419a-ba7c-6fd3fb8463af" providerId="ADAL" clId="{89A195EF-6ED5-4CF6-A9D2-4B2930CA5704}" dt="2024-05-28T04:23:17.921" v="4459" actId="14734"/>
          <ac:graphicFrameMkLst>
            <pc:docMk/>
            <pc:sldMk cId="1142938278" sldId="2146847943"/>
            <ac:graphicFrameMk id="8" creationId="{07219AAD-97A6-3628-5ADC-E4FDDF648FDB}"/>
          </ac:graphicFrameMkLst>
        </pc:graphicFrameChg>
        <pc:picChg chg="mod">
          <ac:chgData name="Hashimoto, Chie / 橋本　知依" userId="d974ff01-1f92-419a-ba7c-6fd3fb8463af" providerId="ADAL" clId="{89A195EF-6ED5-4CF6-A9D2-4B2930CA5704}" dt="2024-05-28T04:22:34.261" v="4442"/>
          <ac:picMkLst>
            <pc:docMk/>
            <pc:sldMk cId="1142938278" sldId="2146847943"/>
            <ac:picMk id="5" creationId="{487FE91A-4169-5A71-245C-A0C20988FE54}"/>
          </ac:picMkLst>
        </pc:picChg>
        <pc:picChg chg="add mod">
          <ac:chgData name="Hashimoto, Chie / 橋本　知依" userId="d974ff01-1f92-419a-ba7c-6fd3fb8463af" providerId="ADAL" clId="{89A195EF-6ED5-4CF6-A9D2-4B2930CA5704}" dt="2024-05-28T04:44:33.331" v="4661" actId="1076"/>
          <ac:picMkLst>
            <pc:docMk/>
            <pc:sldMk cId="1142938278" sldId="2146847943"/>
            <ac:picMk id="7" creationId="{F89D092E-29E3-D543-6BF1-5B12BD036E2F}"/>
          </ac:picMkLst>
        </pc:picChg>
        <pc:cxnChg chg="mod">
          <ac:chgData name="Hashimoto, Chie / 橋本　知依" userId="d974ff01-1f92-419a-ba7c-6fd3fb8463af" providerId="ADAL" clId="{89A195EF-6ED5-4CF6-A9D2-4B2930CA5704}" dt="2024-05-28T04:22:34.261" v="4442"/>
          <ac:cxnSpMkLst>
            <pc:docMk/>
            <pc:sldMk cId="1142938278" sldId="2146847943"/>
            <ac:cxnSpMk id="37" creationId="{14E8A35B-67AF-4996-9F6D-C8B544B36DC0}"/>
          </ac:cxnSpMkLst>
        </pc:cxnChg>
      </pc:sldChg>
    </pc:docChg>
  </pc:docChgLst>
  <pc:docChgLst>
    <pc:chgData name="Hashimoto, Chie / 橋本　知依" userId="d974ff01-1f92-419a-ba7c-6fd3fb8463af" providerId="ADAL" clId="{A94DE872-B438-4758-9E9D-1152B4BFB80C}"/>
    <pc:docChg chg="custSel addSld modSld">
      <pc:chgData name="Hashimoto, Chie / 橋本　知依" userId="d974ff01-1f92-419a-ba7c-6fd3fb8463af" providerId="ADAL" clId="{A94DE872-B438-4758-9E9D-1152B4BFB80C}" dt="2024-03-05T04:38:52.023" v="683" actId="20577"/>
      <pc:docMkLst>
        <pc:docMk/>
      </pc:docMkLst>
      <pc:sldChg chg="modSp mod">
        <pc:chgData name="Hashimoto, Chie / 橋本　知依" userId="d974ff01-1f92-419a-ba7c-6fd3fb8463af" providerId="ADAL" clId="{A94DE872-B438-4758-9E9D-1152B4BFB80C}" dt="2024-03-05T04:35:09.938" v="547" actId="20577"/>
        <pc:sldMkLst>
          <pc:docMk/>
          <pc:sldMk cId="3840699567" sldId="303"/>
        </pc:sldMkLst>
        <pc:spChg chg="mod">
          <ac:chgData name="Hashimoto, Chie / 橋本　知依" userId="d974ff01-1f92-419a-ba7c-6fd3fb8463af" providerId="ADAL" clId="{A94DE872-B438-4758-9E9D-1152B4BFB80C}" dt="2024-03-05T04:35:09.938" v="547" actId="20577"/>
          <ac:spMkLst>
            <pc:docMk/>
            <pc:sldMk cId="3840699567" sldId="303"/>
            <ac:spMk id="3" creationId="{530A82E1-8E0D-434A-9DF4-7C2ABD1A07A1}"/>
          </ac:spMkLst>
        </pc:spChg>
      </pc:sldChg>
      <pc:sldChg chg="addSp delSp modSp mod">
        <pc:chgData name="Hashimoto, Chie / 橋本　知依" userId="d974ff01-1f92-419a-ba7c-6fd3fb8463af" providerId="ADAL" clId="{A94DE872-B438-4758-9E9D-1152B4BFB80C}" dt="2024-03-05T04:35:15.345" v="552" actId="20577"/>
        <pc:sldMkLst>
          <pc:docMk/>
          <pc:sldMk cId="509033882" sldId="305"/>
        </pc:sldMkLst>
        <pc:spChg chg="add mod">
          <ac:chgData name="Hashimoto, Chie / 橋本　知依" userId="d974ff01-1f92-419a-ba7c-6fd3fb8463af" providerId="ADAL" clId="{A94DE872-B438-4758-9E9D-1152B4BFB80C}" dt="2024-02-26T07:31:03.800" v="39"/>
          <ac:spMkLst>
            <pc:docMk/>
            <pc:sldMk cId="509033882" sldId="305"/>
            <ac:spMk id="4" creationId="{0BAC4705-7B06-A8CF-7CDD-787E668BA01C}"/>
          </ac:spMkLst>
        </pc:spChg>
        <pc:spChg chg="mod">
          <ac:chgData name="Hashimoto, Chie / 橋本　知依" userId="d974ff01-1f92-419a-ba7c-6fd3fb8463af" providerId="ADAL" clId="{A94DE872-B438-4758-9E9D-1152B4BFB80C}" dt="2024-03-05T04:35:15.345" v="552" actId="20577"/>
          <ac:spMkLst>
            <pc:docMk/>
            <pc:sldMk cId="509033882" sldId="305"/>
            <ac:spMk id="6" creationId="{531B4B9D-12EA-4BC5-4859-8E23CDDB1A22}"/>
          </ac:spMkLst>
        </pc:spChg>
        <pc:spChg chg="add del mod">
          <ac:chgData name="Hashimoto, Chie / 橋本　知依" userId="d974ff01-1f92-419a-ba7c-6fd3fb8463af" providerId="ADAL" clId="{A94DE872-B438-4758-9E9D-1152B4BFB80C}" dt="2024-02-26T07:34:53.298" v="46" actId="478"/>
          <ac:spMkLst>
            <pc:docMk/>
            <pc:sldMk cId="509033882" sldId="305"/>
            <ac:spMk id="8" creationId="{C3D35C15-46E7-7AB7-7F04-52E31FC56361}"/>
          </ac:spMkLst>
        </pc:spChg>
      </pc:sldChg>
      <pc:sldChg chg="addSp delSp modSp mod">
        <pc:chgData name="Hashimoto, Chie / 橋本　知依" userId="d974ff01-1f92-419a-ba7c-6fd3fb8463af" providerId="ADAL" clId="{A94DE872-B438-4758-9E9D-1152B4BFB80C}" dt="2024-02-26T07:35:19.920" v="61" actId="20577"/>
        <pc:sldMkLst>
          <pc:docMk/>
          <pc:sldMk cId="546968355" sldId="339"/>
        </pc:sldMkLst>
        <pc:spChg chg="add del mod">
          <ac:chgData name="Hashimoto, Chie / 橋本　知依" userId="d974ff01-1f92-419a-ba7c-6fd3fb8463af" providerId="ADAL" clId="{A94DE872-B438-4758-9E9D-1152B4BFB80C}" dt="2024-02-26T07:34:58.008" v="50" actId="478"/>
          <ac:spMkLst>
            <pc:docMk/>
            <pc:sldMk cId="546968355" sldId="339"/>
            <ac:spMk id="2" creationId="{C8B25006-EC06-93B9-334A-09CE4A65B23E}"/>
          </ac:spMkLst>
        </pc:spChg>
        <pc:spChg chg="add del mod">
          <ac:chgData name="Hashimoto, Chie / 橋本　知依" userId="d974ff01-1f92-419a-ba7c-6fd3fb8463af" providerId="ADAL" clId="{A94DE872-B438-4758-9E9D-1152B4BFB80C}" dt="2024-02-26T07:34:58.628" v="51" actId="478"/>
          <ac:spMkLst>
            <pc:docMk/>
            <pc:sldMk cId="546968355" sldId="339"/>
            <ac:spMk id="3" creationId="{6ED1490F-5920-CECB-1E1D-87C6A465FF22}"/>
          </ac:spMkLst>
        </pc:spChg>
        <pc:graphicFrameChg chg="modGraphic">
          <ac:chgData name="Hashimoto, Chie / 橋本　知依" userId="d974ff01-1f92-419a-ba7c-6fd3fb8463af" providerId="ADAL" clId="{A94DE872-B438-4758-9E9D-1152B4BFB80C}" dt="2024-02-26T07:35:19.920" v="61" actId="20577"/>
          <ac:graphicFrameMkLst>
            <pc:docMk/>
            <pc:sldMk cId="546968355" sldId="339"/>
            <ac:graphicFrameMk id="8" creationId="{07219AAD-97A6-3628-5ADC-E4FDDF648FDB}"/>
          </ac:graphicFrameMkLst>
        </pc:graphicFrameChg>
      </pc:sldChg>
      <pc:sldChg chg="addSp delSp modSp mod">
        <pc:chgData name="Hashimoto, Chie / 橋本　知依" userId="d974ff01-1f92-419a-ba7c-6fd3fb8463af" providerId="ADAL" clId="{A94DE872-B438-4758-9E9D-1152B4BFB80C}" dt="2024-02-26T07:34:55.427" v="48" actId="478"/>
        <pc:sldMkLst>
          <pc:docMk/>
          <pc:sldMk cId="736235912" sldId="342"/>
        </pc:sldMkLst>
        <pc:spChg chg="add del mod">
          <ac:chgData name="Hashimoto, Chie / 橋本　知依" userId="d974ff01-1f92-419a-ba7c-6fd3fb8463af" providerId="ADAL" clId="{A94DE872-B438-4758-9E9D-1152B4BFB80C}" dt="2024-02-26T07:34:55.427" v="48" actId="478"/>
          <ac:spMkLst>
            <pc:docMk/>
            <pc:sldMk cId="736235912" sldId="342"/>
            <ac:spMk id="2" creationId="{1484A51E-920D-15A1-F793-6AE97CA86936}"/>
          </ac:spMkLst>
        </pc:spChg>
        <pc:spChg chg="add del mod">
          <ac:chgData name="Hashimoto, Chie / 橋本　知依" userId="d974ff01-1f92-419a-ba7c-6fd3fb8463af" providerId="ADAL" clId="{A94DE872-B438-4758-9E9D-1152B4BFB80C}" dt="2024-02-26T07:34:54.937" v="47" actId="478"/>
          <ac:spMkLst>
            <pc:docMk/>
            <pc:sldMk cId="736235912" sldId="342"/>
            <ac:spMk id="4" creationId="{930A22F5-567B-E2B1-9274-E3505249847F}"/>
          </ac:spMkLst>
        </pc:spChg>
      </pc:sldChg>
      <pc:sldChg chg="addSp delSp modSp mod">
        <pc:chgData name="Hashimoto, Chie / 橋本　知依" userId="d974ff01-1f92-419a-ba7c-6fd3fb8463af" providerId="ADAL" clId="{A94DE872-B438-4758-9E9D-1152B4BFB80C}" dt="2024-03-05T04:38:52.023" v="683" actId="20577"/>
        <pc:sldMkLst>
          <pc:docMk/>
          <pc:sldMk cId="2738866523" sldId="343"/>
        </pc:sldMkLst>
        <pc:spChg chg="add del mod">
          <ac:chgData name="Hashimoto, Chie / 橋本　知依" userId="d974ff01-1f92-419a-ba7c-6fd3fb8463af" providerId="ADAL" clId="{A94DE872-B438-4758-9E9D-1152B4BFB80C}" dt="2024-02-26T07:34:59.853" v="52" actId="478"/>
          <ac:spMkLst>
            <pc:docMk/>
            <pc:sldMk cId="2738866523" sldId="343"/>
            <ac:spMk id="2" creationId="{87ADB5D9-EC37-B7E5-3276-18775079D322}"/>
          </ac:spMkLst>
        </pc:spChg>
        <pc:graphicFrameChg chg="mod modGraphic">
          <ac:chgData name="Hashimoto, Chie / 橋本　知依" userId="d974ff01-1f92-419a-ba7c-6fd3fb8463af" providerId="ADAL" clId="{A94DE872-B438-4758-9E9D-1152B4BFB80C}" dt="2024-03-05T04:38:52.023" v="683" actId="20577"/>
          <ac:graphicFrameMkLst>
            <pc:docMk/>
            <pc:sldMk cId="2738866523" sldId="343"/>
            <ac:graphicFrameMk id="8" creationId="{07219AAD-97A6-3628-5ADC-E4FDDF648FDB}"/>
          </ac:graphicFrameMkLst>
        </pc:graphicFrameChg>
      </pc:sldChg>
      <pc:sldChg chg="addSp delSp modSp mod">
        <pc:chgData name="Hashimoto, Chie / 橋本　知依" userId="d974ff01-1f92-419a-ba7c-6fd3fb8463af" providerId="ADAL" clId="{A94DE872-B438-4758-9E9D-1152B4BFB80C}" dt="2024-02-26T07:34:56.930" v="49" actId="478"/>
        <pc:sldMkLst>
          <pc:docMk/>
          <pc:sldMk cId="2695599913" sldId="344"/>
        </pc:sldMkLst>
        <pc:spChg chg="add del mod">
          <ac:chgData name="Hashimoto, Chie / 橋本　知依" userId="d974ff01-1f92-419a-ba7c-6fd3fb8463af" providerId="ADAL" clId="{A94DE872-B438-4758-9E9D-1152B4BFB80C}" dt="2024-02-26T07:34:56.930" v="49" actId="478"/>
          <ac:spMkLst>
            <pc:docMk/>
            <pc:sldMk cId="2695599913" sldId="344"/>
            <ac:spMk id="2" creationId="{39D69D6D-089D-5B20-F974-36D7B5C8FA42}"/>
          </ac:spMkLst>
        </pc:spChg>
      </pc:sldChg>
      <pc:sldChg chg="addSp delSp modSp add mod">
        <pc:chgData name="Hashimoto, Chie / 橋本　知依" userId="d974ff01-1f92-419a-ba7c-6fd3fb8463af" providerId="ADAL" clId="{A94DE872-B438-4758-9E9D-1152B4BFB80C}" dt="2024-02-26T07:41:19.293" v="538" actId="14100"/>
        <pc:sldMkLst>
          <pc:docMk/>
          <pc:sldMk cId="806417133" sldId="345"/>
        </pc:sldMkLst>
        <pc:spChg chg="del">
          <ac:chgData name="Hashimoto, Chie / 橋本　知依" userId="d974ff01-1f92-419a-ba7c-6fd3fb8463af" providerId="ADAL" clId="{A94DE872-B438-4758-9E9D-1152B4BFB80C}" dt="2024-02-26T07:35:27.278" v="65" actId="478"/>
          <ac:spMkLst>
            <pc:docMk/>
            <pc:sldMk cId="806417133" sldId="345"/>
            <ac:spMk id="5" creationId="{32412DDA-274E-EE10-7E82-928BBB9DACD3}"/>
          </ac:spMkLst>
        </pc:spChg>
        <pc:spChg chg="add mod">
          <ac:chgData name="Hashimoto, Chie / 橋本　知依" userId="d974ff01-1f92-419a-ba7c-6fd3fb8463af" providerId="ADAL" clId="{A94DE872-B438-4758-9E9D-1152B4BFB80C}" dt="2024-02-26T07:40:48.249" v="525" actId="1035"/>
          <ac:spMkLst>
            <pc:docMk/>
            <pc:sldMk cId="806417133" sldId="345"/>
            <ac:spMk id="10" creationId="{9ED0F729-C6BC-656A-B9F9-9F861CCFCC40}"/>
          </ac:spMkLst>
        </pc:spChg>
        <pc:spChg chg="add mod">
          <ac:chgData name="Hashimoto, Chie / 橋本　知依" userId="d974ff01-1f92-419a-ba7c-6fd3fb8463af" providerId="ADAL" clId="{A94DE872-B438-4758-9E9D-1152B4BFB80C}" dt="2024-02-26T07:40:52.488" v="528" actId="14100"/>
          <ac:spMkLst>
            <pc:docMk/>
            <pc:sldMk cId="806417133" sldId="345"/>
            <ac:spMk id="13" creationId="{6AAC4F23-E66A-CD7F-6981-8BE68013AC48}"/>
          </ac:spMkLst>
        </pc:spChg>
        <pc:spChg chg="add mod">
          <ac:chgData name="Hashimoto, Chie / 橋本　知依" userId="d974ff01-1f92-419a-ba7c-6fd3fb8463af" providerId="ADAL" clId="{A94DE872-B438-4758-9E9D-1152B4BFB80C}" dt="2024-02-26T07:41:11.141" v="534" actId="14100"/>
          <ac:spMkLst>
            <pc:docMk/>
            <pc:sldMk cId="806417133" sldId="345"/>
            <ac:spMk id="16" creationId="{DBDA488E-5131-80C8-1B14-28FECF78BEDA}"/>
          </ac:spMkLst>
        </pc:spChg>
        <pc:graphicFrameChg chg="mod modGraphic">
          <ac:chgData name="Hashimoto, Chie / 橋本　知依" userId="d974ff01-1f92-419a-ba7c-6fd3fb8463af" providerId="ADAL" clId="{A94DE872-B438-4758-9E9D-1152B4BFB80C}" dt="2024-02-26T07:40:07.468" v="513" actId="20577"/>
          <ac:graphicFrameMkLst>
            <pc:docMk/>
            <pc:sldMk cId="806417133" sldId="345"/>
            <ac:graphicFrameMk id="8" creationId="{D4815352-DF07-9837-480F-3548ADD520F1}"/>
          </ac:graphicFrameMkLst>
        </pc:graphicFrameChg>
        <pc:picChg chg="add mod modCrop">
          <ac:chgData name="Hashimoto, Chie / 橋本　知依" userId="d974ff01-1f92-419a-ba7c-6fd3fb8463af" providerId="ADAL" clId="{A94DE872-B438-4758-9E9D-1152B4BFB80C}" dt="2024-02-26T07:40:11.161" v="514" actId="1076"/>
          <ac:picMkLst>
            <pc:docMk/>
            <pc:sldMk cId="806417133" sldId="345"/>
            <ac:picMk id="3" creationId="{44146C6F-A62A-1DBA-4F10-BE0F1F361F5F}"/>
          </ac:picMkLst>
        </pc:picChg>
        <pc:picChg chg="del">
          <ac:chgData name="Hashimoto, Chie / 橋本　知依" userId="d974ff01-1f92-419a-ba7c-6fd3fb8463af" providerId="ADAL" clId="{A94DE872-B438-4758-9E9D-1152B4BFB80C}" dt="2024-02-26T07:35:25.532" v="64" actId="478"/>
          <ac:picMkLst>
            <pc:docMk/>
            <pc:sldMk cId="806417133" sldId="345"/>
            <ac:picMk id="4" creationId="{86D087C5-A8DF-4BA3-4833-8AC88441384C}"/>
          </ac:picMkLst>
        </pc:picChg>
        <pc:picChg chg="add mod modCrop">
          <ac:chgData name="Hashimoto, Chie / 橋本　知依" userId="d974ff01-1f92-419a-ba7c-6fd3fb8463af" providerId="ADAL" clId="{A94DE872-B438-4758-9E9D-1152B4BFB80C}" dt="2024-02-26T07:40:18.348" v="515" actId="732"/>
          <ac:picMkLst>
            <pc:docMk/>
            <pc:sldMk cId="806417133" sldId="345"/>
            <ac:picMk id="9" creationId="{02E26E26-1EFA-644C-CBD0-4633315D4F1C}"/>
          </ac:picMkLst>
        </pc:picChg>
        <pc:cxnChg chg="add mod">
          <ac:chgData name="Hashimoto, Chie / 橋本　知依" userId="d974ff01-1f92-419a-ba7c-6fd3fb8463af" providerId="ADAL" clId="{A94DE872-B438-4758-9E9D-1152B4BFB80C}" dt="2024-02-26T07:40:57.100" v="531" actId="14100"/>
          <ac:cxnSpMkLst>
            <pc:docMk/>
            <pc:sldMk cId="806417133" sldId="345"/>
            <ac:cxnSpMk id="12" creationId="{88064063-F8EC-C4BA-B94D-2F6C56DEDEED}"/>
          </ac:cxnSpMkLst>
        </pc:cxnChg>
        <pc:cxnChg chg="add mod">
          <ac:chgData name="Hashimoto, Chie / 橋本　知依" userId="d974ff01-1f92-419a-ba7c-6fd3fb8463af" providerId="ADAL" clId="{A94DE872-B438-4758-9E9D-1152B4BFB80C}" dt="2024-02-26T07:41:19.293" v="538" actId="14100"/>
          <ac:cxnSpMkLst>
            <pc:docMk/>
            <pc:sldMk cId="806417133" sldId="345"/>
            <ac:cxnSpMk id="17" creationId="{7FA38459-0D08-C56D-AEAB-0BF943720775}"/>
          </ac:cxnSpMkLst>
        </pc:cxnChg>
      </pc:sldChg>
    </pc:docChg>
  </pc:docChgLst>
  <pc:docChgLst>
    <pc:chgData name="Hashimoto, Chie / 橋本　知依" userId="d974ff01-1f92-419a-ba7c-6fd3fb8463af" providerId="ADAL" clId="{61AE31E5-251D-4DE5-8A13-14ECDC4F52EB}"/>
    <pc:docChg chg="undo custSel addSld delSld modSld">
      <pc:chgData name="Hashimoto, Chie / 橋本　知依" userId="d974ff01-1f92-419a-ba7c-6fd3fb8463af" providerId="ADAL" clId="{61AE31E5-251D-4DE5-8A13-14ECDC4F52EB}" dt="2024-07-29T00:56:39.093" v="902" actId="20577"/>
      <pc:docMkLst>
        <pc:docMk/>
      </pc:docMkLst>
      <pc:sldChg chg="modSp mod">
        <pc:chgData name="Hashimoto, Chie / 橋本　知依" userId="d974ff01-1f92-419a-ba7c-6fd3fb8463af" providerId="ADAL" clId="{61AE31E5-251D-4DE5-8A13-14ECDC4F52EB}" dt="2024-07-29T00:34:18.638" v="7" actId="20577"/>
        <pc:sldMkLst>
          <pc:docMk/>
          <pc:sldMk cId="3840699567" sldId="303"/>
        </pc:sldMkLst>
        <pc:spChg chg="mod">
          <ac:chgData name="Hashimoto, Chie / 橋本　知依" userId="d974ff01-1f92-419a-ba7c-6fd3fb8463af" providerId="ADAL" clId="{61AE31E5-251D-4DE5-8A13-14ECDC4F52EB}" dt="2024-07-29T00:34:18.638" v="7" actId="20577"/>
          <ac:spMkLst>
            <pc:docMk/>
            <pc:sldMk cId="3840699567" sldId="303"/>
            <ac:spMk id="3" creationId="{530A82E1-8E0D-434A-9DF4-7C2ABD1A07A1}"/>
          </ac:spMkLst>
        </pc:spChg>
      </pc:sldChg>
      <pc:sldChg chg="modSp mod">
        <pc:chgData name="Hashimoto, Chie / 橋本　知依" userId="d974ff01-1f92-419a-ba7c-6fd3fb8463af" providerId="ADAL" clId="{61AE31E5-251D-4DE5-8A13-14ECDC4F52EB}" dt="2024-07-29T00:56:22.800" v="897" actId="6549"/>
        <pc:sldMkLst>
          <pc:docMk/>
          <pc:sldMk cId="509033882" sldId="305"/>
        </pc:sldMkLst>
        <pc:spChg chg="mod">
          <ac:chgData name="Hashimoto, Chie / 橋本　知依" userId="d974ff01-1f92-419a-ba7c-6fd3fb8463af" providerId="ADAL" clId="{61AE31E5-251D-4DE5-8A13-14ECDC4F52EB}" dt="2024-07-29T00:34:25.359" v="10" actId="20577"/>
          <ac:spMkLst>
            <pc:docMk/>
            <pc:sldMk cId="509033882" sldId="305"/>
            <ac:spMk id="6" creationId="{531B4B9D-12EA-4BC5-4859-8E23CDDB1A22}"/>
          </ac:spMkLst>
        </pc:spChg>
        <pc:graphicFrameChg chg="mod modGraphic">
          <ac:chgData name="Hashimoto, Chie / 橋本　知依" userId="d974ff01-1f92-419a-ba7c-6fd3fb8463af" providerId="ADAL" clId="{61AE31E5-251D-4DE5-8A13-14ECDC4F52EB}" dt="2024-07-29T00:56:22.800" v="897" actId="6549"/>
          <ac:graphicFrameMkLst>
            <pc:docMk/>
            <pc:sldMk cId="509033882" sldId="305"/>
            <ac:graphicFrameMk id="7" creationId="{3774537A-4E85-129E-D5F4-4CBB93CF43D9}"/>
          </ac:graphicFrameMkLst>
        </pc:graphicFrameChg>
      </pc:sldChg>
      <pc:sldChg chg="addSp delSp modSp mod">
        <pc:chgData name="Hashimoto, Chie / 橋本　知依" userId="d974ff01-1f92-419a-ba7c-6fd3fb8463af" providerId="ADAL" clId="{61AE31E5-251D-4DE5-8A13-14ECDC4F52EB}" dt="2024-07-29T00:56:36.939" v="900" actId="20577"/>
        <pc:sldMkLst>
          <pc:docMk/>
          <pc:sldMk cId="790412647" sldId="2146847943"/>
        </pc:sldMkLst>
        <pc:spChg chg="add mod">
          <ac:chgData name="Hashimoto, Chie / 橋本　知依" userId="d974ff01-1f92-419a-ba7c-6fd3fb8463af" providerId="ADAL" clId="{61AE31E5-251D-4DE5-8A13-14ECDC4F52EB}" dt="2024-07-29T00:37:37.237" v="254" actId="404"/>
          <ac:spMkLst>
            <pc:docMk/>
            <pc:sldMk cId="790412647" sldId="2146847943"/>
            <ac:spMk id="2" creationId="{10E457EB-D194-1A2C-570C-2C87E7E38AC6}"/>
          </ac:spMkLst>
        </pc:spChg>
        <pc:spChg chg="add mod">
          <ac:chgData name="Hashimoto, Chie / 橋本　知依" userId="d974ff01-1f92-419a-ba7c-6fd3fb8463af" providerId="ADAL" clId="{61AE31E5-251D-4DE5-8A13-14ECDC4F52EB}" dt="2024-07-29T00:41:41.083" v="470" actId="1076"/>
          <ac:spMkLst>
            <pc:docMk/>
            <pc:sldMk cId="790412647" sldId="2146847943"/>
            <ac:spMk id="13" creationId="{3B050289-6B2A-E3B6-547B-A442DB7DA1B9}"/>
          </ac:spMkLst>
        </pc:spChg>
        <pc:spChg chg="add mod">
          <ac:chgData name="Hashimoto, Chie / 橋本　知依" userId="d974ff01-1f92-419a-ba7c-6fd3fb8463af" providerId="ADAL" clId="{61AE31E5-251D-4DE5-8A13-14ECDC4F52EB}" dt="2024-07-29T00:41:47.970" v="474" actId="1076"/>
          <ac:spMkLst>
            <pc:docMk/>
            <pc:sldMk cId="790412647" sldId="2146847943"/>
            <ac:spMk id="18" creationId="{F00777F0-9F70-A0EB-0487-90CC339B85E6}"/>
          </ac:spMkLst>
        </pc:spChg>
        <pc:graphicFrameChg chg="mod modGraphic">
          <ac:chgData name="Hashimoto, Chie / 橋本　知依" userId="d974ff01-1f92-419a-ba7c-6fd3fb8463af" providerId="ADAL" clId="{61AE31E5-251D-4DE5-8A13-14ECDC4F52EB}" dt="2024-07-29T00:56:36.939" v="900" actId="20577"/>
          <ac:graphicFrameMkLst>
            <pc:docMk/>
            <pc:sldMk cId="790412647" sldId="2146847943"/>
            <ac:graphicFrameMk id="8" creationId="{07219AAD-97A6-3628-5ADC-E4FDDF648FDB}"/>
          </ac:graphicFrameMkLst>
        </pc:graphicFrameChg>
        <pc:picChg chg="del">
          <ac:chgData name="Hashimoto, Chie / 橋本　知依" userId="d974ff01-1f92-419a-ba7c-6fd3fb8463af" providerId="ADAL" clId="{61AE31E5-251D-4DE5-8A13-14ECDC4F52EB}" dt="2024-07-29T00:34:49.469" v="11" actId="478"/>
          <ac:picMkLst>
            <pc:docMk/>
            <pc:sldMk cId="790412647" sldId="2146847943"/>
            <ac:picMk id="3" creationId="{3736646F-28E6-D4B5-270E-1B716F9D6A43}"/>
          </ac:picMkLst>
        </pc:picChg>
        <pc:picChg chg="del">
          <ac:chgData name="Hashimoto, Chie / 橋本　知依" userId="d974ff01-1f92-419a-ba7c-6fd3fb8463af" providerId="ADAL" clId="{61AE31E5-251D-4DE5-8A13-14ECDC4F52EB}" dt="2024-07-29T00:34:50.028" v="12" actId="478"/>
          <ac:picMkLst>
            <pc:docMk/>
            <pc:sldMk cId="790412647" sldId="2146847943"/>
            <ac:picMk id="5" creationId="{2E31B9CE-616D-5CD1-31AD-E8C1F727AD20}"/>
          </ac:picMkLst>
        </pc:picChg>
        <pc:picChg chg="add mod modCrop">
          <ac:chgData name="Hashimoto, Chie / 橋本　知依" userId="d974ff01-1f92-419a-ba7c-6fd3fb8463af" providerId="ADAL" clId="{61AE31E5-251D-4DE5-8A13-14ECDC4F52EB}" dt="2024-07-29T00:41:39.086" v="469" actId="14100"/>
          <ac:picMkLst>
            <pc:docMk/>
            <pc:sldMk cId="790412647" sldId="2146847943"/>
            <ac:picMk id="7" creationId="{E04EDA3C-77E5-4FC8-EACC-B5423BDE5331}"/>
          </ac:picMkLst>
        </pc:picChg>
        <pc:picChg chg="add mod">
          <ac:chgData name="Hashimoto, Chie / 橋本　知依" userId="d974ff01-1f92-419a-ba7c-6fd3fb8463af" providerId="ADAL" clId="{61AE31E5-251D-4DE5-8A13-14ECDC4F52EB}" dt="2024-07-29T00:41:42.076" v="471" actId="1076"/>
          <ac:picMkLst>
            <pc:docMk/>
            <pc:sldMk cId="790412647" sldId="2146847943"/>
            <ac:picMk id="10" creationId="{2794BFBC-7AD8-770A-7571-45A7A5991BAB}"/>
          </ac:picMkLst>
        </pc:picChg>
        <pc:picChg chg="add mod">
          <ac:chgData name="Hashimoto, Chie / 橋本　知依" userId="d974ff01-1f92-419a-ba7c-6fd3fb8463af" providerId="ADAL" clId="{61AE31E5-251D-4DE5-8A13-14ECDC4F52EB}" dt="2024-07-29T00:41:44.131" v="472" actId="1076"/>
          <ac:picMkLst>
            <pc:docMk/>
            <pc:sldMk cId="790412647" sldId="2146847943"/>
            <ac:picMk id="15" creationId="{1C1A07E3-CAB2-FE7F-87BC-782BA5D1B76F}"/>
          </ac:picMkLst>
        </pc:picChg>
        <pc:picChg chg="add mod">
          <ac:chgData name="Hashimoto, Chie / 橋本　知依" userId="d974ff01-1f92-419a-ba7c-6fd3fb8463af" providerId="ADAL" clId="{61AE31E5-251D-4DE5-8A13-14ECDC4F52EB}" dt="2024-07-29T00:41:46.052" v="473" actId="1076"/>
          <ac:picMkLst>
            <pc:docMk/>
            <pc:sldMk cId="790412647" sldId="2146847943"/>
            <ac:picMk id="17" creationId="{120A809D-02C2-3E04-6332-7CD63A3E89CA}"/>
          </ac:picMkLst>
        </pc:picChg>
        <pc:picChg chg="add mod">
          <ac:chgData name="Hashimoto, Chie / 橋本　知依" userId="d974ff01-1f92-419a-ba7c-6fd3fb8463af" providerId="ADAL" clId="{61AE31E5-251D-4DE5-8A13-14ECDC4F52EB}" dt="2024-07-29T00:41:50.003" v="475" actId="1076"/>
          <ac:picMkLst>
            <pc:docMk/>
            <pc:sldMk cId="790412647" sldId="2146847943"/>
            <ac:picMk id="20" creationId="{3F815CF5-0654-C1F9-39B1-C399677B6513}"/>
          </ac:picMkLst>
        </pc:picChg>
        <pc:cxnChg chg="add del">
          <ac:chgData name="Hashimoto, Chie / 橋本　知依" userId="d974ff01-1f92-419a-ba7c-6fd3fb8463af" providerId="ADAL" clId="{61AE31E5-251D-4DE5-8A13-14ECDC4F52EB}" dt="2024-07-29T00:38:32.799" v="267" actId="11529"/>
          <ac:cxnSpMkLst>
            <pc:docMk/>
            <pc:sldMk cId="790412647" sldId="2146847943"/>
            <ac:cxnSpMk id="12" creationId="{DB451AD7-68FB-109A-9D8E-B3187C774622}"/>
          </ac:cxnSpMkLst>
        </pc:cxnChg>
      </pc:sldChg>
      <pc:sldChg chg="del">
        <pc:chgData name="Hashimoto, Chie / 橋本　知依" userId="d974ff01-1f92-419a-ba7c-6fd3fb8463af" providerId="ADAL" clId="{61AE31E5-251D-4DE5-8A13-14ECDC4F52EB}" dt="2024-07-29T00:54:15.869" v="874" actId="47"/>
        <pc:sldMkLst>
          <pc:docMk/>
          <pc:sldMk cId="3228438214" sldId="2146847944"/>
        </pc:sldMkLst>
      </pc:sldChg>
      <pc:sldChg chg="del">
        <pc:chgData name="Hashimoto, Chie / 橋本　知依" userId="d974ff01-1f92-419a-ba7c-6fd3fb8463af" providerId="ADAL" clId="{61AE31E5-251D-4DE5-8A13-14ECDC4F52EB}" dt="2024-07-29T00:54:15.869" v="874" actId="47"/>
        <pc:sldMkLst>
          <pc:docMk/>
          <pc:sldMk cId="3678509774" sldId="2146847945"/>
        </pc:sldMkLst>
      </pc:sldChg>
      <pc:sldChg chg="del">
        <pc:chgData name="Hashimoto, Chie / 橋本　知依" userId="d974ff01-1f92-419a-ba7c-6fd3fb8463af" providerId="ADAL" clId="{61AE31E5-251D-4DE5-8A13-14ECDC4F52EB}" dt="2024-07-29T00:54:15.869" v="874" actId="47"/>
        <pc:sldMkLst>
          <pc:docMk/>
          <pc:sldMk cId="2041052219" sldId="2146847946"/>
        </pc:sldMkLst>
      </pc:sldChg>
      <pc:sldChg chg="addSp modSp add mod">
        <pc:chgData name="Hashimoto, Chie / 橋本　知依" userId="d974ff01-1f92-419a-ba7c-6fd3fb8463af" providerId="ADAL" clId="{61AE31E5-251D-4DE5-8A13-14ECDC4F52EB}" dt="2024-07-29T00:56:39.093" v="902" actId="20577"/>
        <pc:sldMkLst>
          <pc:docMk/>
          <pc:sldMk cId="2833752695" sldId="2146847947"/>
        </pc:sldMkLst>
        <pc:graphicFrameChg chg="mod modGraphic">
          <ac:chgData name="Hashimoto, Chie / 橋本　知依" userId="d974ff01-1f92-419a-ba7c-6fd3fb8463af" providerId="ADAL" clId="{61AE31E5-251D-4DE5-8A13-14ECDC4F52EB}" dt="2024-07-29T00:56:39.093" v="902" actId="20577"/>
          <ac:graphicFrameMkLst>
            <pc:docMk/>
            <pc:sldMk cId="2833752695" sldId="2146847947"/>
            <ac:graphicFrameMk id="8" creationId="{07219AAD-97A6-3628-5ADC-E4FDDF648FDB}"/>
          </ac:graphicFrameMkLst>
        </pc:graphicFrameChg>
        <pc:picChg chg="add mod">
          <ac:chgData name="Hashimoto, Chie / 橋本　知依" userId="d974ff01-1f92-419a-ba7c-6fd3fb8463af" providerId="ADAL" clId="{61AE31E5-251D-4DE5-8A13-14ECDC4F52EB}" dt="2024-07-29T00:54:06.438" v="873" actId="1076"/>
          <ac:picMkLst>
            <pc:docMk/>
            <pc:sldMk cId="2833752695" sldId="2146847947"/>
            <ac:picMk id="2" creationId="{567BCB56-C599-FE34-3B03-F14E53D60AFE}"/>
          </ac:picMkLst>
        </pc:picChg>
      </pc:sldChg>
    </pc:docChg>
  </pc:docChgLst>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modSp mod">
        <pc:chgData name="Hashimoto, Chie / 橋本　知依" userId="d974ff01-1f92-419a-ba7c-6fd3fb8463af" providerId="ADAL" clId="{B094B184-2B5F-41F1-BCA2-90BB860B53AF}" dt="2023-10-25T08:26:09.095" v="6610" actId="20577"/>
        <pc:sldMkLst>
          <pc:docMk/>
          <pc:sldMk cId="3840699567" sldId="303"/>
        </pc:sldMkLst>
        <pc:spChg chg="mod">
          <ac:chgData name="Hashimoto, Chie / 橋本　知依" userId="d974ff01-1f92-419a-ba7c-6fd3fb8463af" providerId="ADAL" clId="{B094B184-2B5F-41F1-BCA2-90BB860B53AF}" dt="2023-10-25T08:26:09.095" v="66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B094B184-2B5F-41F1-BCA2-90BB860B53AF}" dt="2023-10-25T08:26:15.303" v="6620" actId="20577"/>
        <pc:sldMkLst>
          <pc:docMk/>
          <pc:sldMk cId="509033882" sldId="305"/>
        </pc:sldMkLst>
        <pc:spChg chg="mod">
          <ac:chgData name="Hashimoto, Chie / 橋本　知依" userId="d974ff01-1f92-419a-ba7c-6fd3fb8463af" providerId="ADAL" clId="{B094B184-2B5F-41F1-BCA2-90BB860B53AF}" dt="2023-10-25T08:26:15.303" v="6620" actId="20577"/>
          <ac:spMkLst>
            <pc:docMk/>
            <pc:sldMk cId="509033882" sldId="305"/>
            <ac:spMk id="6" creationId="{531B4B9D-12EA-4BC5-4859-8E23CDDB1A22}"/>
          </ac:spMkLst>
        </pc:spChg>
        <pc:spChg chg="add mod">
          <ac:chgData name="Hashimoto, Chie / 橋本　知依" userId="d974ff01-1f92-419a-ba7c-6fd3fb8463af" providerId="ADAL" clId="{B094B184-2B5F-41F1-BCA2-90BB860B53AF}" dt="2023-10-25T08:25:39.361" v="6606" actId="1076"/>
          <ac:spMkLst>
            <pc:docMk/>
            <pc:sldMk cId="509033882" sldId="305"/>
            <ac:spMk id="7" creationId="{DB462E19-2AD4-6A23-1FAF-F7BF8087DC23}"/>
          </ac:spMkLst>
        </pc:spChg>
        <pc:spChg chg="add mod">
          <ac:chgData name="Hashimoto, Chie / 橋本　知依" userId="d974ff01-1f92-419a-ba7c-6fd3fb8463af" providerId="ADAL" clId="{B094B184-2B5F-41F1-BCA2-90BB860B53AF}" dt="2023-10-25T08:21:09.054" v="6390" actId="1076"/>
          <ac:spMkLst>
            <pc:docMk/>
            <pc:sldMk cId="509033882" sldId="305"/>
            <ac:spMk id="8" creationId="{060EFA88-1D8D-D8A8-2766-30DFABE47B40}"/>
          </ac:spMkLst>
        </pc:spChg>
        <pc:spChg chg="add mod">
          <ac:chgData name="Hashimoto, Chie / 橋本　知依" userId="d974ff01-1f92-419a-ba7c-6fd3fb8463af" providerId="ADAL" clId="{B094B184-2B5F-41F1-BCA2-90BB860B53AF}" dt="2023-10-25T08:21:59.807" v="6405" actId="1076"/>
          <ac:spMkLst>
            <pc:docMk/>
            <pc:sldMk cId="509033882" sldId="305"/>
            <ac:spMk id="9" creationId="{3FD80B45-95D0-6766-6080-C0EB58642D3F}"/>
          </ac:spMkLst>
        </pc:spChg>
        <pc:spChg chg="add mod">
          <ac:chgData name="Hashimoto, Chie / 橋本　知依" userId="d974ff01-1f92-419a-ba7c-6fd3fb8463af" providerId="ADAL" clId="{B094B184-2B5F-41F1-BCA2-90BB860B53AF}" dt="2023-10-25T08:21:25.614" v="6397" actId="1076"/>
          <ac:spMkLst>
            <pc:docMk/>
            <pc:sldMk cId="509033882" sldId="305"/>
            <ac:spMk id="10" creationId="{9AB43444-53DB-6BBC-AD6C-9D23C75023D8}"/>
          </ac:spMkLst>
        </pc:spChg>
        <pc:spChg chg="del">
          <ac:chgData name="Hashimoto, Chie / 橋本　知依" userId="d974ff01-1f92-419a-ba7c-6fd3fb8463af" providerId="ADAL" clId="{B094B184-2B5F-41F1-BCA2-90BB860B53AF}" dt="2023-10-24T04:38:22.432" v="533" actId="478"/>
          <ac:spMkLst>
            <pc:docMk/>
            <pc:sldMk cId="509033882" sldId="305"/>
            <ac:spMk id="14" creationId="{2F1F5D93-3A64-BF85-7FE5-DEB5015267C9}"/>
          </ac:spMkLst>
        </pc:spChg>
        <pc:spChg chg="add mod">
          <ac:chgData name="Hashimoto, Chie / 橋本　知依" userId="d974ff01-1f92-419a-ba7c-6fd3fb8463af" providerId="ADAL" clId="{B094B184-2B5F-41F1-BCA2-90BB860B53AF}" dt="2023-10-25T08:22:56.900" v="6416" actId="1076"/>
          <ac:spMkLst>
            <pc:docMk/>
            <pc:sldMk cId="509033882" sldId="305"/>
            <ac:spMk id="15" creationId="{1BA45130-5008-5B6D-5E0A-D7511ABAAFEC}"/>
          </ac:spMkLst>
        </pc:spChg>
        <pc:spChg chg="del">
          <ac:chgData name="Hashimoto, Chie / 橋本　知依" userId="d974ff01-1f92-419a-ba7c-6fd3fb8463af" providerId="ADAL" clId="{B094B184-2B5F-41F1-BCA2-90BB860B53AF}" dt="2023-10-24T04:38:22.432" v="533" actId="478"/>
          <ac:spMkLst>
            <pc:docMk/>
            <pc:sldMk cId="509033882" sldId="305"/>
            <ac:spMk id="15" creationId="{9AE51388-2457-6B2E-3642-01861993E9D2}"/>
          </ac:spMkLst>
        </pc:spChg>
        <pc:spChg chg="add mod">
          <ac:chgData name="Hashimoto, Chie / 橋本　知依" userId="d974ff01-1f92-419a-ba7c-6fd3fb8463af" providerId="ADAL" clId="{B094B184-2B5F-41F1-BCA2-90BB860B53AF}" dt="2023-10-25T08:22:59.600" v="6418" actId="1076"/>
          <ac:spMkLst>
            <pc:docMk/>
            <pc:sldMk cId="509033882" sldId="305"/>
            <ac:spMk id="16" creationId="{F98D9867-26FC-CE13-BF7E-83BF0BE2F750}"/>
          </ac:spMkLst>
        </pc:spChg>
        <pc:spChg chg="del">
          <ac:chgData name="Hashimoto, Chie / 橋本　知依" userId="d974ff01-1f92-419a-ba7c-6fd3fb8463af" providerId="ADAL" clId="{B094B184-2B5F-41F1-BCA2-90BB860B53AF}" dt="2023-10-24T04:38:22.432" v="533" actId="478"/>
          <ac:spMkLst>
            <pc:docMk/>
            <pc:sldMk cId="509033882" sldId="305"/>
            <ac:spMk id="16" creationId="{FA551613-80C7-9002-39C4-A8DC97E4A457}"/>
          </ac:spMkLst>
        </pc:spChg>
        <pc:spChg chg="add mod">
          <ac:chgData name="Hashimoto, Chie / 橋本　知依" userId="d974ff01-1f92-419a-ba7c-6fd3fb8463af" providerId="ADAL" clId="{B094B184-2B5F-41F1-BCA2-90BB860B53AF}" dt="2023-10-25T08:23:01.873" v="6420" actId="1076"/>
          <ac:spMkLst>
            <pc:docMk/>
            <pc:sldMk cId="509033882" sldId="305"/>
            <ac:spMk id="17" creationId="{D6F23847-5F51-9D6D-F67C-E132E46F5139}"/>
          </ac:spMkLst>
        </pc:spChg>
        <pc:spChg chg="add mod">
          <ac:chgData name="Hashimoto, Chie / 橋本　知依" userId="d974ff01-1f92-419a-ba7c-6fd3fb8463af" providerId="ADAL" clId="{B094B184-2B5F-41F1-BCA2-90BB860B53AF}" dt="2023-10-25T08:23:05.345" v="6422" actId="1076"/>
          <ac:spMkLst>
            <pc:docMk/>
            <pc:sldMk cId="509033882" sldId="305"/>
            <ac:spMk id="18" creationId="{BFBDD624-2EFF-97DA-F192-A8619B02AE06}"/>
          </ac:spMkLst>
        </pc:spChg>
        <pc:graphicFrameChg chg="mod modGraphic">
          <ac:chgData name="Hashimoto, Chie / 橋本　知依" userId="d974ff01-1f92-419a-ba7c-6fd3fb8463af" providerId="ADAL" clId="{B094B184-2B5F-41F1-BCA2-90BB860B53AF}" dt="2023-10-25T08:14:43.634" v="629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B094B184-2B5F-41F1-BCA2-90BB860B53AF}" dt="2023-10-25T08:22:17.193" v="6407" actId="14100"/>
          <ac:picMkLst>
            <pc:docMk/>
            <pc:sldMk cId="509033882" sldId="305"/>
            <ac:picMk id="5" creationId="{F4681FF7-250C-91CB-5F6B-B0D480BB087B}"/>
          </ac:picMkLst>
        </pc:picChg>
        <pc:picChg chg="del">
          <ac:chgData name="Hashimoto, Chie / 橋本　知依" userId="d974ff01-1f92-419a-ba7c-6fd3fb8463af" providerId="ADAL" clId="{B094B184-2B5F-41F1-BCA2-90BB860B53AF}" dt="2023-10-24T02:53:16.265" v="465" actId="478"/>
          <ac:picMkLst>
            <pc:docMk/>
            <pc:sldMk cId="509033882" sldId="305"/>
            <ac:picMk id="7" creationId="{4A5533C5-8F36-3D3B-B3F2-6340BF6FF027}"/>
          </ac:picMkLst>
        </pc:picChg>
        <pc:picChg chg="del">
          <ac:chgData name="Hashimoto, Chie / 橋本　知依" userId="d974ff01-1f92-419a-ba7c-6fd3fb8463af" providerId="ADAL" clId="{B094B184-2B5F-41F1-BCA2-90BB860B53AF}" dt="2023-10-24T02:53:16.602" v="466" actId="478"/>
          <ac:picMkLst>
            <pc:docMk/>
            <pc:sldMk cId="509033882" sldId="305"/>
            <ac:picMk id="12" creationId="{2F060B4F-C837-0902-555C-F84674E1C497}"/>
          </ac:picMkLst>
        </pc:picChg>
        <pc:picChg chg="add mod modCrop">
          <ac:chgData name="Hashimoto, Chie / 橋本　知依" userId="d974ff01-1f92-419a-ba7c-6fd3fb8463af" providerId="ADAL" clId="{B094B184-2B5F-41F1-BCA2-90BB860B53AF}" dt="2023-10-25T08:22:28.489" v="6410" actId="732"/>
          <ac:picMkLst>
            <pc:docMk/>
            <pc:sldMk cId="509033882" sldId="305"/>
            <ac:picMk id="12" creationId="{E13259DC-C80C-8F02-7B0E-353663BBCD48}"/>
          </ac:picMkLst>
        </pc:picChg>
        <pc:picChg chg="add mod modCrop">
          <ac:chgData name="Hashimoto, Chie / 橋本　知依" userId="d974ff01-1f92-419a-ba7c-6fd3fb8463af" providerId="ADAL" clId="{B094B184-2B5F-41F1-BCA2-90BB860B53AF}" dt="2023-10-25T08:21:51.753" v="6403" actId="732"/>
          <ac:picMkLst>
            <pc:docMk/>
            <pc:sldMk cId="509033882" sldId="305"/>
            <ac:picMk id="14" creationId="{93A3E691-10C2-263E-A2F8-EACCB5C2E6D8}"/>
          </ac:picMkLst>
        </pc:picChg>
        <pc:cxnChg chg="del mod">
          <ac:chgData name="Hashimoto, Chie / 橋本　知依" userId="d974ff01-1f92-419a-ba7c-6fd3fb8463af" providerId="ADAL" clId="{B094B184-2B5F-41F1-BCA2-90BB860B53AF}" dt="2023-10-24T02:53:15.784" v="464" actId="478"/>
          <ac:cxnSpMkLst>
            <pc:docMk/>
            <pc:sldMk cId="509033882" sldId="305"/>
            <ac:cxnSpMk id="13" creationId="{753534E4-5818-6C49-544E-C2C42864BEF9}"/>
          </ac:cxnSpMkLst>
        </pc:cxnChg>
      </pc:sldChg>
      <pc:sldChg chg="addSp delSp modSp mod">
        <pc:chgData name="Hashimoto, Chie / 橋本　知依" userId="d974ff01-1f92-419a-ba7c-6fd3fb8463af" providerId="ADAL" clId="{B094B184-2B5F-41F1-BCA2-90BB860B53AF}" dt="2023-10-25T08:18:47.702" v="6380" actId="20577"/>
        <pc:sldMkLst>
          <pc:docMk/>
          <pc:sldMk cId="1571775979" sldId="325"/>
        </pc:sldMkLst>
        <pc:spChg chg="add mod">
          <ac:chgData name="Hashimoto, Chie / 橋本　知依" userId="d974ff01-1f92-419a-ba7c-6fd3fb8463af" providerId="ADAL" clId="{B094B184-2B5F-41F1-BCA2-90BB860B53AF}" dt="2023-10-25T03:42:47.477" v="1760" actId="14100"/>
          <ac:spMkLst>
            <pc:docMk/>
            <pc:sldMk cId="1571775979" sldId="325"/>
            <ac:spMk id="10" creationId="{92093CB9-44E6-BFD7-DE2A-859308099B23}"/>
          </ac:spMkLst>
        </pc:spChg>
        <pc:spChg chg="del">
          <ac:chgData name="Hashimoto, Chie / 橋本　知依" userId="d974ff01-1f92-419a-ba7c-6fd3fb8463af" providerId="ADAL" clId="{B094B184-2B5F-41F1-BCA2-90BB860B53AF}" dt="2023-10-24T02:45:31.758" v="8" actId="478"/>
          <ac:spMkLst>
            <pc:docMk/>
            <pc:sldMk cId="1571775979" sldId="325"/>
            <ac:spMk id="13" creationId="{DDE09D2E-4A8A-84BC-E4B2-1713D0FFDC89}"/>
          </ac:spMkLst>
        </pc:spChg>
        <pc:spChg chg="add mod">
          <ac:chgData name="Hashimoto, Chie / 橋本　知依" userId="d974ff01-1f92-419a-ba7c-6fd3fb8463af" providerId="ADAL" clId="{B094B184-2B5F-41F1-BCA2-90BB860B53AF}" dt="2023-10-25T03:43:59.810" v="1858" actId="1076"/>
          <ac:spMkLst>
            <pc:docMk/>
            <pc:sldMk cId="1571775979" sldId="325"/>
            <ac:spMk id="15" creationId="{FD955F00-DE09-327F-7335-5520D34009FF}"/>
          </ac:spMkLst>
        </pc:spChg>
        <pc:spChg chg="add mod">
          <ac:chgData name="Hashimoto, Chie / 橋本　知依" userId="d974ff01-1f92-419a-ba7c-6fd3fb8463af" providerId="ADAL" clId="{B094B184-2B5F-41F1-BCA2-90BB860B53AF}" dt="2023-10-25T03:44:06.586" v="1860" actId="207"/>
          <ac:spMkLst>
            <pc:docMk/>
            <pc:sldMk cId="1571775979" sldId="325"/>
            <ac:spMk id="22" creationId="{4ACACD17-F872-0ABC-7DFE-0B3D25FEC9C7}"/>
          </ac:spMkLst>
        </pc:spChg>
        <pc:spChg chg="add mod">
          <ac:chgData name="Hashimoto, Chie / 橋本　知依" userId="d974ff01-1f92-419a-ba7c-6fd3fb8463af" providerId="ADAL" clId="{B094B184-2B5F-41F1-BCA2-90BB860B53AF}" dt="2023-10-25T08:18:47.702" v="6380" actId="20577"/>
          <ac:spMkLst>
            <pc:docMk/>
            <pc:sldMk cId="1571775979" sldId="325"/>
            <ac:spMk id="24" creationId="{DE1BC7E1-13FC-994D-649B-521ED2923808}"/>
          </ac:spMkLst>
        </pc:spChg>
        <pc:spChg chg="add del mod">
          <ac:chgData name="Hashimoto, Chie / 橋本　知依" userId="d974ff01-1f92-419a-ba7c-6fd3fb8463af" providerId="ADAL" clId="{B094B184-2B5F-41F1-BCA2-90BB860B53AF}" dt="2023-10-25T04:35:30.134" v="3700"/>
          <ac:spMkLst>
            <pc:docMk/>
            <pc:sldMk cId="1571775979" sldId="325"/>
            <ac:spMk id="25" creationId="{18B90185-20D3-E0AB-F48D-232A2E2D36ED}"/>
          </ac:spMkLst>
        </pc:spChg>
        <pc:spChg chg="add mod">
          <ac:chgData name="Hashimoto, Chie / 橋本　知依" userId="d974ff01-1f92-419a-ba7c-6fd3fb8463af" providerId="ADAL" clId="{B094B184-2B5F-41F1-BCA2-90BB860B53AF}" dt="2023-10-25T04:37:47.950" v="3808" actId="1076"/>
          <ac:spMkLst>
            <pc:docMk/>
            <pc:sldMk cId="1571775979" sldId="325"/>
            <ac:spMk id="26" creationId="{CC4CBFE6-105F-AB10-8A99-C083A2683DF4}"/>
          </ac:spMkLst>
        </pc:spChg>
        <pc:spChg chg="add mod">
          <ac:chgData name="Hashimoto, Chie / 橋本　知依" userId="d974ff01-1f92-419a-ba7c-6fd3fb8463af" providerId="ADAL" clId="{B094B184-2B5F-41F1-BCA2-90BB860B53AF}" dt="2023-10-25T04:38:01.226" v="3813" actId="1076"/>
          <ac:spMkLst>
            <pc:docMk/>
            <pc:sldMk cId="1571775979" sldId="325"/>
            <ac:spMk id="35" creationId="{78C9F3D4-B895-43EC-CC0E-B8EBEBC79F8C}"/>
          </ac:spMkLst>
        </pc:spChg>
        <pc:spChg chg="add mod">
          <ac:chgData name="Hashimoto, Chie / 橋本　知依" userId="d974ff01-1f92-419a-ba7c-6fd3fb8463af" providerId="ADAL" clId="{B094B184-2B5F-41F1-BCA2-90BB860B53AF}" dt="2023-10-25T04:38:03.228" v="3814" actId="1076"/>
          <ac:spMkLst>
            <pc:docMk/>
            <pc:sldMk cId="1571775979" sldId="325"/>
            <ac:spMk id="36" creationId="{621EA8F8-82FF-19E7-97FC-F5B9FFB97C6B}"/>
          </ac:spMkLst>
        </pc:spChg>
        <pc:grpChg chg="del">
          <ac:chgData name="Hashimoto, Chie / 橋本　知依" userId="d974ff01-1f92-419a-ba7c-6fd3fb8463af" providerId="ADAL" clId="{B094B184-2B5F-41F1-BCA2-90BB860B53AF}" dt="2023-10-24T02:45:31.758" v="8" actId="478"/>
          <ac:grpSpMkLst>
            <pc:docMk/>
            <pc:sldMk cId="1571775979" sldId="325"/>
            <ac:grpSpMk id="12" creationId="{55A0E706-53AB-EAC4-F39B-61DC56C2E124}"/>
          </ac:grpSpMkLst>
        </pc:grpChg>
        <pc:graphicFrameChg chg="mod modGraphic">
          <ac:chgData name="Hashimoto, Chie / 橋本　知依" userId="d974ff01-1f92-419a-ba7c-6fd3fb8463af" providerId="ADAL" clId="{B094B184-2B5F-41F1-BCA2-90BB860B53AF}" dt="2023-10-25T08:18:43.695" v="6378" actId="20577"/>
          <ac:graphicFrameMkLst>
            <pc:docMk/>
            <pc:sldMk cId="1571775979" sldId="325"/>
            <ac:graphicFrameMk id="8" creationId="{07219AAD-97A6-3628-5ADC-E4FDDF648FDB}"/>
          </ac:graphicFrameMkLst>
        </pc:graphicFrameChg>
        <pc:picChg chg="add mod modCrop">
          <ac:chgData name="Hashimoto, Chie / 橋本　知依" userId="d974ff01-1f92-419a-ba7c-6fd3fb8463af" providerId="ADAL" clId="{B094B184-2B5F-41F1-BCA2-90BB860B53AF}" dt="2023-10-25T03:42:16.149" v="1752" actId="1076"/>
          <ac:picMkLst>
            <pc:docMk/>
            <pc:sldMk cId="1571775979" sldId="325"/>
            <ac:picMk id="3" creationId="{6963EFC8-7E12-BE8C-1BBF-9807907412CB}"/>
          </ac:picMkLst>
        </pc:picChg>
        <pc:picChg chg="add mod modCrop">
          <ac:chgData name="Hashimoto, Chie / 橋本　知依" userId="d974ff01-1f92-419a-ba7c-6fd3fb8463af" providerId="ADAL" clId="{B094B184-2B5F-41F1-BCA2-90BB860B53AF}" dt="2023-10-25T03:43:56.232" v="1857" actId="1076"/>
          <ac:picMkLst>
            <pc:docMk/>
            <pc:sldMk cId="1571775979" sldId="325"/>
            <ac:picMk id="7" creationId="{356EF195-03BF-4064-C3BD-7DCF192C08B3}"/>
          </ac:picMkLst>
        </pc:picChg>
        <pc:picChg chg="add mod">
          <ac:chgData name="Hashimoto, Chie / 橋本　知依" userId="d974ff01-1f92-419a-ba7c-6fd3fb8463af" providerId="ADAL" clId="{B094B184-2B5F-41F1-BCA2-90BB860B53AF}" dt="2023-10-25T04:37:50.763" v="3810" actId="1076"/>
          <ac:picMkLst>
            <pc:docMk/>
            <pc:sldMk cId="1571775979" sldId="325"/>
            <ac:picMk id="28" creationId="{16912B21-260B-0278-EA5A-CF9ABB21F7C6}"/>
          </ac:picMkLst>
        </pc:picChg>
        <pc:picChg chg="add mod">
          <ac:chgData name="Hashimoto, Chie / 橋本　知依" userId="d974ff01-1f92-419a-ba7c-6fd3fb8463af" providerId="ADAL" clId="{B094B184-2B5F-41F1-BCA2-90BB860B53AF}" dt="2023-10-25T04:37:49.345" v="3809" actId="1076"/>
          <ac:picMkLst>
            <pc:docMk/>
            <pc:sldMk cId="1571775979" sldId="325"/>
            <ac:picMk id="30" creationId="{578D6454-D0B6-31A5-584A-74EEB45264F1}"/>
          </ac:picMkLst>
        </pc:picChg>
        <pc:picChg chg="add mod modCrop">
          <ac:chgData name="Hashimoto, Chie / 橋本　知依" userId="d974ff01-1f92-419a-ba7c-6fd3fb8463af" providerId="ADAL" clId="{B094B184-2B5F-41F1-BCA2-90BB860B53AF}" dt="2023-10-25T04:37:23.476" v="3799" actId="1076"/>
          <ac:picMkLst>
            <pc:docMk/>
            <pc:sldMk cId="1571775979" sldId="325"/>
            <ac:picMk id="32" creationId="{463FA050-1675-B8C7-9FEC-080DEC5C5F1A}"/>
          </ac:picMkLst>
        </pc:picChg>
        <pc:picChg chg="add mod modCrop">
          <ac:chgData name="Hashimoto, Chie / 橋本　知依" userId="d974ff01-1f92-419a-ba7c-6fd3fb8463af" providerId="ADAL" clId="{B094B184-2B5F-41F1-BCA2-90BB860B53AF}" dt="2023-10-25T04:37:37.488" v="3804" actId="1076"/>
          <ac:picMkLst>
            <pc:docMk/>
            <pc:sldMk cId="1571775979" sldId="325"/>
            <ac:picMk id="34" creationId="{D84F0BF3-FBC1-9910-02CF-DD26F5A182EE}"/>
          </ac:picMkLst>
        </pc:picChg>
        <pc:cxnChg chg="add mod">
          <ac:chgData name="Hashimoto, Chie / 橋本　知依" userId="d974ff01-1f92-419a-ba7c-6fd3fb8463af" providerId="ADAL" clId="{B094B184-2B5F-41F1-BCA2-90BB860B53AF}" dt="2023-10-25T03:43:59.810" v="1858" actId="1076"/>
          <ac:cxnSpMkLst>
            <pc:docMk/>
            <pc:sldMk cId="1571775979" sldId="325"/>
            <ac:cxnSpMk id="9" creationId="{9FA865BB-8DD6-D6E4-7D00-D0C96AD1312E}"/>
          </ac:cxnSpMkLst>
        </pc:cxnChg>
        <pc:cxnChg chg="del">
          <ac:chgData name="Hashimoto, Chie / 橋本　知依" userId="d974ff01-1f92-419a-ba7c-6fd3fb8463af" providerId="ADAL" clId="{B094B184-2B5F-41F1-BCA2-90BB860B53AF}" dt="2023-10-24T02:45:31.758" v="8" actId="478"/>
          <ac:cxnSpMkLst>
            <pc:docMk/>
            <pc:sldMk cId="1571775979" sldId="325"/>
            <ac:cxnSpMk id="14" creationId="{C99906DE-8F6B-A3F6-DB30-468DBDD27E89}"/>
          </ac:cxnSpMkLst>
        </pc:cxnChg>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pChg chg="add mod">
          <ac:chgData name="Hashimoto, Chie / 橋本　知依" userId="d974ff01-1f92-419a-ba7c-6fd3fb8463af" providerId="ADAL" clId="{B094B184-2B5F-41F1-BCA2-90BB860B53AF}" dt="2023-10-25T02:24:30.893" v="1080" actId="164"/>
          <ac:spMkLst>
            <pc:docMk/>
            <pc:sldMk cId="3792151018" sldId="331"/>
            <ac:spMk id="10" creationId="{4660A13A-9D54-CFC2-8C83-47EAF2263CF4}"/>
          </ac:spMkLst>
        </pc:spChg>
        <pc:spChg chg="add mod">
          <ac:chgData name="Hashimoto, Chie / 橋本　知依" userId="d974ff01-1f92-419a-ba7c-6fd3fb8463af" providerId="ADAL" clId="{B094B184-2B5F-41F1-BCA2-90BB860B53AF}" dt="2023-10-25T02:24:30.893" v="1080" actId="164"/>
          <ac:spMkLst>
            <pc:docMk/>
            <pc:sldMk cId="3792151018" sldId="331"/>
            <ac:spMk id="13" creationId="{0EF68B60-0378-686A-3900-E68A7D5089CF}"/>
          </ac:spMkLst>
        </pc:spChg>
        <pc:spChg chg="add mod">
          <ac:chgData name="Hashimoto, Chie / 橋本　知依" userId="d974ff01-1f92-419a-ba7c-6fd3fb8463af" providerId="ADAL" clId="{B094B184-2B5F-41F1-BCA2-90BB860B53AF}" dt="2023-10-25T02:24:30.893" v="1080" actId="164"/>
          <ac:spMkLst>
            <pc:docMk/>
            <pc:sldMk cId="3792151018" sldId="331"/>
            <ac:spMk id="14" creationId="{24CEEEF8-6990-ACDB-913A-D66D0AE90B35}"/>
          </ac:spMkLst>
        </pc:spChg>
        <pc:spChg chg="add mod">
          <ac:chgData name="Hashimoto, Chie / 橋本　知依" userId="d974ff01-1f92-419a-ba7c-6fd3fb8463af" providerId="ADAL" clId="{B094B184-2B5F-41F1-BCA2-90BB860B53AF}" dt="2023-10-25T02:24:30.893" v="1080" actId="164"/>
          <ac:spMkLst>
            <pc:docMk/>
            <pc:sldMk cId="3792151018" sldId="331"/>
            <ac:spMk id="16" creationId="{6F2AE281-86E9-F9A6-9789-EC61F745801F}"/>
          </ac:spMkLst>
        </pc:spChg>
        <pc:spChg chg="add mod">
          <ac:chgData name="Hashimoto, Chie / 橋本　知依" userId="d974ff01-1f92-419a-ba7c-6fd3fb8463af" providerId="ADAL" clId="{B094B184-2B5F-41F1-BCA2-90BB860B53AF}" dt="2023-10-25T02:26:29.050" v="1233" actId="404"/>
          <ac:spMkLst>
            <pc:docMk/>
            <pc:sldMk cId="3792151018" sldId="331"/>
            <ac:spMk id="22" creationId="{AD71A72A-CE5A-DF1B-BCEA-2C6FE108A448}"/>
          </ac:spMkLst>
        </pc:spChg>
        <pc:spChg chg="add del mod">
          <ac:chgData name="Hashimoto, Chie / 橋本　知依" userId="d974ff01-1f92-419a-ba7c-6fd3fb8463af" providerId="ADAL" clId="{B094B184-2B5F-41F1-BCA2-90BB860B53AF}" dt="2023-10-25T02:25:33.600" v="1118"/>
          <ac:spMkLst>
            <pc:docMk/>
            <pc:sldMk cId="3792151018" sldId="331"/>
            <ac:spMk id="24" creationId="{A7A70403-FC27-FC2D-B0BD-24E3927D05FC}"/>
          </ac:spMkLst>
        </pc:spChg>
        <pc:grpChg chg="add mod">
          <ac:chgData name="Hashimoto, Chie / 橋本　知依" userId="d974ff01-1f92-419a-ba7c-6fd3fb8463af" providerId="ADAL" clId="{B094B184-2B5F-41F1-BCA2-90BB860B53AF}" dt="2023-10-25T02:24:48.066" v="1088" actId="1076"/>
          <ac:grpSpMkLst>
            <pc:docMk/>
            <pc:sldMk cId="3792151018" sldId="331"/>
            <ac:grpSpMk id="21" creationId="{D97AEE05-6BE0-839A-11E7-42FEC8AD9EE5}"/>
          </ac:grpSpMkLst>
        </pc:grpChg>
        <pc:graphicFrameChg chg="mod modGraphic">
          <ac:chgData name="Hashimoto, Chie / 橋本　知依" userId="d974ff01-1f92-419a-ba7c-6fd3fb8463af" providerId="ADAL" clId="{B094B184-2B5F-41F1-BCA2-90BB860B53AF}" dt="2023-10-25T04:47:59.092" v="4245" actId="20577"/>
          <ac:graphicFrameMkLst>
            <pc:docMk/>
            <pc:sldMk cId="3792151018" sldId="331"/>
            <ac:graphicFrameMk id="8" creationId="{07219AAD-97A6-3628-5ADC-E4FDDF648FDB}"/>
          </ac:graphicFrameMkLst>
        </pc:graphicFrameChg>
        <pc:picChg chg="del">
          <ac:chgData name="Hashimoto, Chie / 橋本　知依" userId="d974ff01-1f92-419a-ba7c-6fd3fb8463af" providerId="ADAL" clId="{B094B184-2B5F-41F1-BCA2-90BB860B53AF}" dt="2023-10-24T02:53:57.880" v="528" actId="478"/>
          <ac:picMkLst>
            <pc:docMk/>
            <pc:sldMk cId="3792151018" sldId="331"/>
            <ac:picMk id="3" creationId="{6C54269A-B009-4557-ED31-07AB8F61A815}"/>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4" creationId="{4FE95252-8632-8639-8901-FA611FB8056B}"/>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7" creationId="{7BF43785-B408-E7F9-E758-67E192884624}"/>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19" creationId="{BADD94AB-CE76-BD15-BC0E-6DA143987259}"/>
          </ac:picMkLst>
        </pc:picChg>
        <pc:picChg chg="add mod">
          <ac:chgData name="Hashimoto, Chie / 橋本　知依" userId="d974ff01-1f92-419a-ba7c-6fd3fb8463af" providerId="ADAL" clId="{B094B184-2B5F-41F1-BCA2-90BB860B53AF}" dt="2023-10-25T02:24:30.893" v="1080" actId="164"/>
          <ac:picMkLst>
            <pc:docMk/>
            <pc:sldMk cId="3792151018" sldId="331"/>
            <ac:picMk id="20" creationId="{41B448B2-AAD6-3358-7C9A-4BC8C83B3A36}"/>
          </ac:picMkLst>
        </pc:picChg>
        <pc:picChg chg="add del">
          <ac:chgData name="Hashimoto, Chie / 橋本　知依" userId="d974ff01-1f92-419a-ba7c-6fd3fb8463af" providerId="ADAL" clId="{B094B184-2B5F-41F1-BCA2-90BB860B53AF}" dt="2023-10-25T02:25:29.731" v="1114"/>
          <ac:picMkLst>
            <pc:docMk/>
            <pc:sldMk cId="3792151018" sldId="331"/>
            <ac:picMk id="23" creationId="{5105A4DA-0A69-A27C-F648-B99EDFD03D4C}"/>
          </ac:picMkLst>
        </pc:picChg>
        <pc:cxnChg chg="add mod">
          <ac:chgData name="Hashimoto, Chie / 橋本　知依" userId="d974ff01-1f92-419a-ba7c-6fd3fb8463af" providerId="ADAL" clId="{B094B184-2B5F-41F1-BCA2-90BB860B53AF}" dt="2023-10-25T02:24:30.893" v="1080" actId="164"/>
          <ac:cxnSpMkLst>
            <pc:docMk/>
            <pc:sldMk cId="3792151018" sldId="331"/>
            <ac:cxnSpMk id="9" creationId="{AA8E3678-2685-A1C0-9E14-2A66C485DCC3}"/>
          </ac:cxnSpMkLst>
        </pc:cxnChg>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picChg chg="del mod">
          <ac:chgData name="Hashimoto, Chie / 橋本　知依" userId="d974ff01-1f92-419a-ba7c-6fd3fb8463af" providerId="ADAL" clId="{B094B184-2B5F-41F1-BCA2-90BB860B53AF}" dt="2023-10-24T02:45:15.441" v="7" actId="478"/>
          <ac:picMkLst>
            <pc:docMk/>
            <pc:sldMk cId="3374351889" sldId="333"/>
            <ac:picMk id="3" creationId="{99ED7191-9484-E7B9-5503-847678F932BD}"/>
          </ac:picMkLst>
        </pc:picChg>
        <pc:picChg chg="del mod">
          <ac:chgData name="Hashimoto, Chie / 橋本　知依" userId="d974ff01-1f92-419a-ba7c-6fd3fb8463af" providerId="ADAL" clId="{B094B184-2B5F-41F1-BCA2-90BB860B53AF}" dt="2023-10-24T02:45:15.441" v="7" actId="478"/>
          <ac:picMkLst>
            <pc:docMk/>
            <pc:sldMk cId="3374351889" sldId="333"/>
            <ac:picMk id="7" creationId="{FF23F3EA-2DF4-D544-EF6F-A7C856F516C0}"/>
          </ac:picMkLst>
        </pc:picChg>
        <pc:picChg chg="del">
          <ac:chgData name="Hashimoto, Chie / 橋本　知依" userId="d974ff01-1f92-419a-ba7c-6fd3fb8463af" providerId="ADAL" clId="{B094B184-2B5F-41F1-BCA2-90BB860B53AF}" dt="2023-10-24T02:45:15.441" v="7" actId="478"/>
          <ac:picMkLst>
            <pc:docMk/>
            <pc:sldMk cId="3374351889" sldId="333"/>
            <ac:picMk id="10" creationId="{9B06EB45-5171-13A5-62CF-31E5886063D6}"/>
          </ac:picMkLst>
        </pc:picChg>
      </pc:sldChg>
      <pc:sldChg chg="modSp add del mod ord">
        <pc:chgData name="Hashimoto, Chie / 橋本　知依" userId="d974ff01-1f92-419a-ba7c-6fd3fb8463af" providerId="ADAL" clId="{B094B184-2B5F-41F1-BCA2-90BB860B53AF}" dt="2023-10-25T06:26:49.030" v="5560" actId="47"/>
        <pc:sldMkLst>
          <pc:docMk/>
          <pc:sldMk cId="1222800026" sldId="334"/>
        </pc:sldMkLst>
        <pc:graphicFrameChg chg="modGraphic">
          <ac:chgData name="Hashimoto, Chie / 橋本　知依" userId="d974ff01-1f92-419a-ba7c-6fd3fb8463af" providerId="ADAL" clId="{B094B184-2B5F-41F1-BCA2-90BB860B53AF}" dt="2023-10-25T03:51:03.582" v="1862" actId="6549"/>
          <ac:graphicFrameMkLst>
            <pc:docMk/>
            <pc:sldMk cId="1222800026" sldId="334"/>
            <ac:graphicFrameMk id="8" creationId="{07219AAD-97A6-3628-5ADC-E4FDDF648FDB}"/>
          </ac:graphicFrameMkLst>
        </pc:graphicFrameChg>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pChg chg="add mod">
          <ac:chgData name="Hashimoto, Chie / 橋本　知依" userId="d974ff01-1f92-419a-ba7c-6fd3fb8463af" providerId="ADAL" clId="{B094B184-2B5F-41F1-BCA2-90BB860B53AF}" dt="2023-10-25T04:28:49.817" v="3240" actId="6549"/>
          <ac:spMkLst>
            <pc:docMk/>
            <pc:sldMk cId="894165318" sldId="335"/>
            <ac:spMk id="2" creationId="{0EFD45B2-6595-6CA4-9501-A023425F10C0}"/>
          </ac:spMkLst>
        </pc:spChg>
        <pc:spChg chg="del">
          <ac:chgData name="Hashimoto, Chie / 橋本　知依" userId="d974ff01-1f92-419a-ba7c-6fd3fb8463af" providerId="ADAL" clId="{B094B184-2B5F-41F1-BCA2-90BB860B53AF}" dt="2023-10-25T03:51:17.042" v="1864" actId="478"/>
          <ac:spMkLst>
            <pc:docMk/>
            <pc:sldMk cId="894165318" sldId="335"/>
            <ac:spMk id="10" creationId="{92093CB9-44E6-BFD7-DE2A-859308099B23}"/>
          </ac:spMkLst>
        </pc:spChg>
        <pc:spChg chg="add mod">
          <ac:chgData name="Hashimoto, Chie / 橋本　知依" userId="d974ff01-1f92-419a-ba7c-6fd3fb8463af" providerId="ADAL" clId="{B094B184-2B5F-41F1-BCA2-90BB860B53AF}" dt="2023-10-25T04:39:46.423" v="3861" actId="1076"/>
          <ac:spMkLst>
            <pc:docMk/>
            <pc:sldMk cId="894165318" sldId="335"/>
            <ac:spMk id="11" creationId="{AF0389FB-75B0-5C00-7A52-F8FAF7AFFA77}"/>
          </ac:spMkLst>
        </pc:spChg>
        <pc:spChg chg="add mod">
          <ac:chgData name="Hashimoto, Chie / 橋本　知依" userId="d974ff01-1f92-419a-ba7c-6fd3fb8463af" providerId="ADAL" clId="{B094B184-2B5F-41F1-BCA2-90BB860B53AF}" dt="2023-10-25T04:28:54.422" v="3241"/>
          <ac:spMkLst>
            <pc:docMk/>
            <pc:sldMk cId="894165318" sldId="335"/>
            <ac:spMk id="12" creationId="{1B0D048B-E4AD-D3BE-AFF6-6F75D175188B}"/>
          </ac:spMkLst>
        </pc:spChg>
        <pc:spChg chg="del">
          <ac:chgData name="Hashimoto, Chie / 橋本　知依" userId="d974ff01-1f92-419a-ba7c-6fd3fb8463af" providerId="ADAL" clId="{B094B184-2B5F-41F1-BCA2-90BB860B53AF}" dt="2023-10-25T03:51:17.042" v="1864" actId="478"/>
          <ac:spMkLst>
            <pc:docMk/>
            <pc:sldMk cId="894165318" sldId="335"/>
            <ac:spMk id="15" creationId="{FD955F00-DE09-327F-7335-5520D34009FF}"/>
          </ac:spMkLst>
        </pc:spChg>
        <pc:spChg chg="add mod">
          <ac:chgData name="Hashimoto, Chie / 橋本　知依" userId="d974ff01-1f92-419a-ba7c-6fd3fb8463af" providerId="ADAL" clId="{B094B184-2B5F-41F1-BCA2-90BB860B53AF}" dt="2023-10-25T04:40:00.298" v="3864" actId="1076"/>
          <ac:spMkLst>
            <pc:docMk/>
            <pc:sldMk cId="894165318" sldId="335"/>
            <ac:spMk id="16" creationId="{2910F587-8D1B-49E0-C5CE-5510A356CFD8}"/>
          </ac:spMkLst>
        </pc:spChg>
        <pc:spChg chg="add mod">
          <ac:chgData name="Hashimoto, Chie / 橋本　知依" userId="d974ff01-1f92-419a-ba7c-6fd3fb8463af" providerId="ADAL" clId="{B094B184-2B5F-41F1-BCA2-90BB860B53AF}" dt="2023-10-25T04:29:38.947" v="3298" actId="1076"/>
          <ac:spMkLst>
            <pc:docMk/>
            <pc:sldMk cId="894165318" sldId="335"/>
            <ac:spMk id="17" creationId="{A1DBA0DA-6F76-7F5A-0452-997E8D6048A0}"/>
          </ac:spMkLst>
        </pc:spChg>
        <pc:spChg chg="add del mod">
          <ac:chgData name="Hashimoto, Chie / 橋本　知依" userId="d974ff01-1f92-419a-ba7c-6fd3fb8463af" providerId="ADAL" clId="{B094B184-2B5F-41F1-BCA2-90BB860B53AF}" dt="2023-10-25T04:49:10.913" v="4279" actId="478"/>
          <ac:spMkLst>
            <pc:docMk/>
            <pc:sldMk cId="894165318" sldId="335"/>
            <ac:spMk id="18" creationId="{1128B26A-694C-426E-B4D3-068C1EACE0E1}"/>
          </ac:spMkLst>
        </pc:spChg>
        <pc:spChg chg="add del mod">
          <ac:chgData name="Hashimoto, Chie / 橋本　知依" userId="d974ff01-1f92-419a-ba7c-6fd3fb8463af" providerId="ADAL" clId="{B094B184-2B5F-41F1-BCA2-90BB860B53AF}" dt="2023-10-25T04:49:10.913" v="4279" actId="478"/>
          <ac:spMkLst>
            <pc:docMk/>
            <pc:sldMk cId="894165318" sldId="335"/>
            <ac:spMk id="19" creationId="{BBA47F37-44EB-B31D-2AA8-87CF945598DB}"/>
          </ac:spMkLst>
        </pc:spChg>
        <pc:spChg chg="add del mod">
          <ac:chgData name="Hashimoto, Chie / 橋本　知依" userId="d974ff01-1f92-419a-ba7c-6fd3fb8463af" providerId="ADAL" clId="{B094B184-2B5F-41F1-BCA2-90BB860B53AF}" dt="2023-10-25T04:49:10.913" v="4279" actId="478"/>
          <ac:spMkLst>
            <pc:docMk/>
            <pc:sldMk cId="894165318" sldId="335"/>
            <ac:spMk id="20" creationId="{71205EA5-4FC1-ECBB-45D4-BA2CA8455DC0}"/>
          </ac:spMkLst>
        </pc:spChg>
        <pc:spChg chg="del">
          <ac:chgData name="Hashimoto, Chie / 橋本　知依" userId="d974ff01-1f92-419a-ba7c-6fd3fb8463af" providerId="ADAL" clId="{B094B184-2B5F-41F1-BCA2-90BB860B53AF}" dt="2023-10-25T03:51:18.830" v="1865" actId="478"/>
          <ac:spMkLst>
            <pc:docMk/>
            <pc:sldMk cId="894165318" sldId="335"/>
            <ac:spMk id="22" creationId="{4ACACD17-F872-0ABC-7DFE-0B3D25FEC9C7}"/>
          </ac:spMkLst>
        </pc:spChg>
        <pc:graphicFrameChg chg="mod modGraphic">
          <ac:chgData name="Hashimoto, Chie / 橋本　知依" userId="d974ff01-1f92-419a-ba7c-6fd3fb8463af" providerId="ADAL" clId="{B094B184-2B5F-41F1-BCA2-90BB860B53AF}" dt="2023-10-25T04:48:02.204" v="4248" actId="20577"/>
          <ac:graphicFrameMkLst>
            <pc:docMk/>
            <pc:sldMk cId="894165318" sldId="335"/>
            <ac:graphicFrameMk id="8" creationId="{07219AAD-97A6-3628-5ADC-E4FDDF648FDB}"/>
          </ac:graphicFrameMkLst>
        </pc:graphicFrameChg>
        <pc:picChg chg="del">
          <ac:chgData name="Hashimoto, Chie / 橋本　知依" userId="d974ff01-1f92-419a-ba7c-6fd3fb8463af" providerId="ADAL" clId="{B094B184-2B5F-41F1-BCA2-90BB860B53AF}" dt="2023-10-25T03:51:17.042" v="1864" actId="478"/>
          <ac:picMkLst>
            <pc:docMk/>
            <pc:sldMk cId="894165318" sldId="335"/>
            <ac:picMk id="3" creationId="{6963EFC8-7E12-BE8C-1BBF-9807907412CB}"/>
          </ac:picMkLst>
        </pc:picChg>
        <pc:picChg chg="add mod">
          <ac:chgData name="Hashimoto, Chie / 橋本　知依" userId="d974ff01-1f92-419a-ba7c-6fd3fb8463af" providerId="ADAL" clId="{B094B184-2B5F-41F1-BCA2-90BB860B53AF}" dt="2023-10-25T04:24:44.488" v="2892" actId="1076"/>
          <ac:picMkLst>
            <pc:docMk/>
            <pc:sldMk cId="894165318" sldId="335"/>
            <ac:picMk id="5" creationId="{8023B937-0599-6F84-16ED-8C4F5A8D98C5}"/>
          </ac:picMkLst>
        </pc:picChg>
        <pc:picChg chg="del">
          <ac:chgData name="Hashimoto, Chie / 橋本　知依" userId="d974ff01-1f92-419a-ba7c-6fd3fb8463af" providerId="ADAL" clId="{B094B184-2B5F-41F1-BCA2-90BB860B53AF}" dt="2023-10-25T03:51:17.042" v="1864" actId="478"/>
          <ac:picMkLst>
            <pc:docMk/>
            <pc:sldMk cId="894165318" sldId="335"/>
            <ac:picMk id="7" creationId="{356EF195-03BF-4064-C3BD-7DCF192C08B3}"/>
          </ac:picMkLst>
        </pc:picChg>
        <pc:picChg chg="add mod">
          <ac:chgData name="Hashimoto, Chie / 橋本　知依" userId="d974ff01-1f92-419a-ba7c-6fd3fb8463af" providerId="ADAL" clId="{B094B184-2B5F-41F1-BCA2-90BB860B53AF}" dt="2023-10-25T04:26:55.561" v="3092" actId="1076"/>
          <ac:picMkLst>
            <pc:docMk/>
            <pc:sldMk cId="894165318" sldId="335"/>
            <ac:picMk id="14" creationId="{B0D4D182-9E55-F094-0B32-419D3ADFC385}"/>
          </ac:picMkLst>
        </pc:picChg>
        <pc:cxnChg chg="del mod">
          <ac:chgData name="Hashimoto, Chie / 橋本　知依" userId="d974ff01-1f92-419a-ba7c-6fd3fb8463af" providerId="ADAL" clId="{B094B184-2B5F-41F1-BCA2-90BB860B53AF}" dt="2023-10-25T03:51:17.042" v="1864" actId="478"/>
          <ac:cxnSpMkLst>
            <pc:docMk/>
            <pc:sldMk cId="894165318" sldId="335"/>
            <ac:cxnSpMk id="9" creationId="{9FA865BB-8DD6-D6E4-7D00-D0C96AD1312E}"/>
          </ac:cxnSpMkLst>
        </pc:cxnChg>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pChg chg="add mod">
          <ac:chgData name="Hashimoto, Chie / 橋本　知依" userId="d974ff01-1f92-419a-ba7c-6fd3fb8463af" providerId="ADAL" clId="{B094B184-2B5F-41F1-BCA2-90BB860B53AF}" dt="2023-10-25T08:49:53.489" v="7198" actId="164"/>
          <ac:spMkLst>
            <pc:docMk/>
            <pc:sldMk cId="387756159" sldId="336"/>
            <ac:spMk id="5" creationId="{8AD09220-A8D2-7082-2036-7DCF31567CA2}"/>
          </ac:spMkLst>
        </pc:spChg>
        <pc:spChg chg="del">
          <ac:chgData name="Hashimoto, Chie / 橋本　知依" userId="d974ff01-1f92-419a-ba7c-6fd3fb8463af" providerId="ADAL" clId="{B094B184-2B5F-41F1-BCA2-90BB860B53AF}" dt="2023-10-25T08:39:31.848" v="6628" actId="478"/>
          <ac:spMkLst>
            <pc:docMk/>
            <pc:sldMk cId="387756159" sldId="336"/>
            <ac:spMk id="10" creationId="{92093CB9-44E6-BFD7-DE2A-859308099B23}"/>
          </ac:spMkLst>
        </pc:spChg>
        <pc:spChg chg="del">
          <ac:chgData name="Hashimoto, Chie / 橋本　知依" userId="d974ff01-1f92-419a-ba7c-6fd3fb8463af" providerId="ADAL" clId="{B094B184-2B5F-41F1-BCA2-90BB860B53AF}" dt="2023-10-25T08:39:31.848" v="6628" actId="478"/>
          <ac:spMkLst>
            <pc:docMk/>
            <pc:sldMk cId="387756159" sldId="336"/>
            <ac:spMk id="15" creationId="{FD955F00-DE09-327F-7335-5520D34009FF}"/>
          </ac:spMkLst>
        </pc:spChg>
        <pc:spChg chg="del">
          <ac:chgData name="Hashimoto, Chie / 橋本　知依" userId="d974ff01-1f92-419a-ba7c-6fd3fb8463af" providerId="ADAL" clId="{B094B184-2B5F-41F1-BCA2-90BB860B53AF}" dt="2023-10-25T08:39:31.848" v="6628" actId="478"/>
          <ac:spMkLst>
            <pc:docMk/>
            <pc:sldMk cId="387756159" sldId="336"/>
            <ac:spMk id="22" creationId="{4ACACD17-F872-0ABC-7DFE-0B3D25FEC9C7}"/>
          </ac:spMkLst>
        </pc:spChg>
        <pc:spChg chg="del">
          <ac:chgData name="Hashimoto, Chie / 橋本　知依" userId="d974ff01-1f92-419a-ba7c-6fd3fb8463af" providerId="ADAL" clId="{B094B184-2B5F-41F1-BCA2-90BB860B53AF}" dt="2023-10-25T08:39:24.430" v="6623" actId="478"/>
          <ac:spMkLst>
            <pc:docMk/>
            <pc:sldMk cId="387756159" sldId="336"/>
            <ac:spMk id="24" creationId="{DE1BC7E1-13FC-994D-649B-521ED2923808}"/>
          </ac:spMkLst>
        </pc:spChg>
        <pc:spChg chg="del">
          <ac:chgData name="Hashimoto, Chie / 橋本　知依" userId="d974ff01-1f92-419a-ba7c-6fd3fb8463af" providerId="ADAL" clId="{B094B184-2B5F-41F1-BCA2-90BB860B53AF}" dt="2023-10-25T08:39:24.430" v="6623" actId="478"/>
          <ac:spMkLst>
            <pc:docMk/>
            <pc:sldMk cId="387756159" sldId="336"/>
            <ac:spMk id="26" creationId="{CC4CBFE6-105F-AB10-8A99-C083A2683DF4}"/>
          </ac:spMkLst>
        </pc:spChg>
        <pc:spChg chg="del">
          <ac:chgData name="Hashimoto, Chie / 橋本　知依" userId="d974ff01-1f92-419a-ba7c-6fd3fb8463af" providerId="ADAL" clId="{B094B184-2B5F-41F1-BCA2-90BB860B53AF}" dt="2023-10-25T08:39:24.430" v="6623" actId="478"/>
          <ac:spMkLst>
            <pc:docMk/>
            <pc:sldMk cId="387756159" sldId="336"/>
            <ac:spMk id="35" creationId="{78C9F3D4-B895-43EC-CC0E-B8EBEBC79F8C}"/>
          </ac:spMkLst>
        </pc:spChg>
        <pc:spChg chg="del">
          <ac:chgData name="Hashimoto, Chie / 橋本　知依" userId="d974ff01-1f92-419a-ba7c-6fd3fb8463af" providerId="ADAL" clId="{B094B184-2B5F-41F1-BCA2-90BB860B53AF}" dt="2023-10-25T08:39:24.430" v="6623" actId="478"/>
          <ac:spMkLst>
            <pc:docMk/>
            <pc:sldMk cId="387756159" sldId="336"/>
            <ac:spMk id="36" creationId="{621EA8F8-82FF-19E7-97FC-F5B9FFB97C6B}"/>
          </ac:spMkLst>
        </pc:spChg>
        <pc:grpChg chg="add mod">
          <ac:chgData name="Hashimoto, Chie / 橋本　知依" userId="d974ff01-1f92-419a-ba7c-6fd3fb8463af" providerId="ADAL" clId="{B094B184-2B5F-41F1-BCA2-90BB860B53AF}" dt="2023-10-25T08:54:59.599" v="7465" actId="1076"/>
          <ac:grpSpMkLst>
            <pc:docMk/>
            <pc:sldMk cId="387756159" sldId="336"/>
            <ac:grpSpMk id="14" creationId="{DA085CA0-6BAC-66E4-1C86-74D44E378D03}"/>
          </ac:grpSpMkLst>
        </pc:grpChg>
        <pc:graphicFrameChg chg="add del mod modGraphic">
          <ac:chgData name="Hashimoto, Chie / 橋本　知依" userId="d974ff01-1f92-419a-ba7c-6fd3fb8463af" providerId="ADAL" clId="{B094B184-2B5F-41F1-BCA2-90BB860B53AF}" dt="2023-10-25T08:55:32.844" v="7484" actId="20577"/>
          <ac:graphicFrameMkLst>
            <pc:docMk/>
            <pc:sldMk cId="387756159" sldId="336"/>
            <ac:graphicFrameMk id="8" creationId="{07219AAD-97A6-3628-5ADC-E4FDDF648FDB}"/>
          </ac:graphicFrameMkLst>
        </pc:graphicFrameChg>
        <pc:picChg chg="del">
          <ac:chgData name="Hashimoto, Chie / 橋本　知依" userId="d974ff01-1f92-419a-ba7c-6fd3fb8463af" providerId="ADAL" clId="{B094B184-2B5F-41F1-BCA2-90BB860B53AF}" dt="2023-10-25T08:39:31.848" v="6628" actId="478"/>
          <ac:picMkLst>
            <pc:docMk/>
            <pc:sldMk cId="387756159" sldId="336"/>
            <ac:picMk id="3" creationId="{6963EFC8-7E12-BE8C-1BBF-9807907412CB}"/>
          </ac:picMkLst>
        </pc:picChg>
        <pc:picChg chg="add mod modCrop">
          <ac:chgData name="Hashimoto, Chie / 橋本　知依" userId="d974ff01-1f92-419a-ba7c-6fd3fb8463af" providerId="ADAL" clId="{B094B184-2B5F-41F1-BCA2-90BB860B53AF}" dt="2023-10-25T08:49:53.489" v="7198" actId="164"/>
          <ac:picMkLst>
            <pc:docMk/>
            <pc:sldMk cId="387756159" sldId="336"/>
            <ac:picMk id="4" creationId="{70AD4824-71DF-178D-B827-5C666C82DF1E}"/>
          </ac:picMkLst>
        </pc:picChg>
        <pc:picChg chg="del">
          <ac:chgData name="Hashimoto, Chie / 橋本　知依" userId="d974ff01-1f92-419a-ba7c-6fd3fb8463af" providerId="ADAL" clId="{B094B184-2B5F-41F1-BCA2-90BB860B53AF}" dt="2023-10-25T08:39:25.568" v="6624" actId="478"/>
          <ac:picMkLst>
            <pc:docMk/>
            <pc:sldMk cId="387756159" sldId="336"/>
            <ac:picMk id="7" creationId="{356EF195-03BF-4064-C3BD-7DCF192C08B3}"/>
          </ac:picMkLst>
        </pc:picChg>
        <pc:picChg chg="del">
          <ac:chgData name="Hashimoto, Chie / 橋本　知依" userId="d974ff01-1f92-419a-ba7c-6fd3fb8463af" providerId="ADAL" clId="{B094B184-2B5F-41F1-BCA2-90BB860B53AF}" dt="2023-10-25T08:39:24.430" v="6623" actId="478"/>
          <ac:picMkLst>
            <pc:docMk/>
            <pc:sldMk cId="387756159" sldId="336"/>
            <ac:picMk id="28" creationId="{16912B21-260B-0278-EA5A-CF9ABB21F7C6}"/>
          </ac:picMkLst>
        </pc:picChg>
        <pc:picChg chg="del">
          <ac:chgData name="Hashimoto, Chie / 橋本　知依" userId="d974ff01-1f92-419a-ba7c-6fd3fb8463af" providerId="ADAL" clId="{B094B184-2B5F-41F1-BCA2-90BB860B53AF}" dt="2023-10-25T08:39:24.430" v="6623" actId="478"/>
          <ac:picMkLst>
            <pc:docMk/>
            <pc:sldMk cId="387756159" sldId="336"/>
            <ac:picMk id="30" creationId="{578D6454-D0B6-31A5-584A-74EEB45264F1}"/>
          </ac:picMkLst>
        </pc:picChg>
        <pc:picChg chg="del">
          <ac:chgData name="Hashimoto, Chie / 橋本　知依" userId="d974ff01-1f92-419a-ba7c-6fd3fb8463af" providerId="ADAL" clId="{B094B184-2B5F-41F1-BCA2-90BB860B53AF}" dt="2023-10-25T08:39:24.430" v="6623" actId="478"/>
          <ac:picMkLst>
            <pc:docMk/>
            <pc:sldMk cId="387756159" sldId="336"/>
            <ac:picMk id="32" creationId="{463FA050-1675-B8C7-9FEC-080DEC5C5F1A}"/>
          </ac:picMkLst>
        </pc:picChg>
        <pc:picChg chg="del">
          <ac:chgData name="Hashimoto, Chie / 橋本　知依" userId="d974ff01-1f92-419a-ba7c-6fd3fb8463af" providerId="ADAL" clId="{B094B184-2B5F-41F1-BCA2-90BB860B53AF}" dt="2023-10-25T08:39:24.430" v="6623" actId="478"/>
          <ac:picMkLst>
            <pc:docMk/>
            <pc:sldMk cId="387756159" sldId="336"/>
            <ac:picMk id="34" creationId="{D84F0BF3-FBC1-9910-02CF-DD26F5A182EE}"/>
          </ac:picMkLst>
        </pc:picChg>
        <pc:cxnChg chg="del mod">
          <ac:chgData name="Hashimoto, Chie / 橋本　知依" userId="d974ff01-1f92-419a-ba7c-6fd3fb8463af" providerId="ADAL" clId="{B094B184-2B5F-41F1-BCA2-90BB860B53AF}" dt="2023-10-25T08:39:26.196" v="6625" actId="478"/>
          <ac:cxnSpMkLst>
            <pc:docMk/>
            <pc:sldMk cId="387756159" sldId="336"/>
            <ac:cxnSpMk id="9" creationId="{9FA865BB-8DD6-D6E4-7D00-D0C96AD1312E}"/>
          </ac:cxnSpMkLst>
        </pc:cxnChg>
        <pc:cxnChg chg="add mod">
          <ac:chgData name="Hashimoto, Chie / 橋本　知依" userId="d974ff01-1f92-419a-ba7c-6fd3fb8463af" providerId="ADAL" clId="{B094B184-2B5F-41F1-BCA2-90BB860B53AF}" dt="2023-10-25T08:49:53.489" v="7198" actId="164"/>
          <ac:cxnSpMkLst>
            <pc:docMk/>
            <pc:sldMk cId="387756159" sldId="336"/>
            <ac:cxnSpMk id="12" creationId="{1AB0F994-4456-7B58-D3C2-9DEF58E44176}"/>
          </ac:cxnSpMkLst>
        </pc:cxnChg>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pChg chg="add mod">
          <ac:chgData name="Hashimoto, Chie / 橋本　知依" userId="d974ff01-1f92-419a-ba7c-6fd3fb8463af" providerId="ADAL" clId="{B094B184-2B5F-41F1-BCA2-90BB860B53AF}" dt="2023-10-25T05:19:26.085" v="4976" actId="1076"/>
          <ac:spMkLst>
            <pc:docMk/>
            <pc:sldMk cId="705557876" sldId="336"/>
            <ac:spMk id="2" creationId="{48B71C7F-7D42-7F3B-20EE-F038BFD02AE6}"/>
          </ac:spMkLst>
        </pc:spChg>
        <pc:spChg chg="add mod">
          <ac:chgData name="Hashimoto, Chie / 橋本　知依" userId="d974ff01-1f92-419a-ba7c-6fd3fb8463af" providerId="ADAL" clId="{B094B184-2B5F-41F1-BCA2-90BB860B53AF}" dt="2023-10-25T05:19:52.244" v="4984" actId="1076"/>
          <ac:spMkLst>
            <pc:docMk/>
            <pc:sldMk cId="705557876" sldId="336"/>
            <ac:spMk id="3" creationId="{F1598C5E-049C-BF40-1874-A956FF7CFA6A}"/>
          </ac:spMkLst>
        </pc:spChg>
        <pc:spChg chg="add mod">
          <ac:chgData name="Hashimoto, Chie / 橋本　知依" userId="d974ff01-1f92-419a-ba7c-6fd3fb8463af" providerId="ADAL" clId="{B094B184-2B5F-41F1-BCA2-90BB860B53AF}" dt="2023-10-25T05:26:38.484" v="5270" actId="20577"/>
          <ac:spMkLst>
            <pc:docMk/>
            <pc:sldMk cId="705557876" sldId="336"/>
            <ac:spMk id="4" creationId="{68667C56-6F08-06B3-75FA-D587AF7D3C4A}"/>
          </ac:spMkLst>
        </pc:spChg>
        <pc:spChg chg="add mod">
          <ac:chgData name="Hashimoto, Chie / 橋本　知依" userId="d974ff01-1f92-419a-ba7c-6fd3fb8463af" providerId="ADAL" clId="{B094B184-2B5F-41F1-BCA2-90BB860B53AF}" dt="2023-10-25T05:26:43.161" v="5273" actId="20577"/>
          <ac:spMkLst>
            <pc:docMk/>
            <pc:sldMk cId="705557876" sldId="336"/>
            <ac:spMk id="5" creationId="{575A98A1-8A15-1631-0567-F9C98C57E210}"/>
          </ac:spMkLst>
        </pc:spChg>
        <pc:spChg chg="add mod">
          <ac:chgData name="Hashimoto, Chie / 橋本　知依" userId="d974ff01-1f92-419a-ba7c-6fd3fb8463af" providerId="ADAL" clId="{B094B184-2B5F-41F1-BCA2-90BB860B53AF}" dt="2023-10-25T04:57:32.479" v="4475" actId="164"/>
          <ac:spMkLst>
            <pc:docMk/>
            <pc:sldMk cId="705557876" sldId="336"/>
            <ac:spMk id="10" creationId="{99468A21-78F0-E7EE-6F49-6D4F008C6B73}"/>
          </ac:spMkLst>
        </pc:spChg>
        <pc:spChg chg="add mod">
          <ac:chgData name="Hashimoto, Chie / 橋本　知依" userId="d974ff01-1f92-419a-ba7c-6fd3fb8463af" providerId="ADAL" clId="{B094B184-2B5F-41F1-BCA2-90BB860B53AF}" dt="2023-10-25T05:22:58.506" v="5227" actId="14100"/>
          <ac:spMkLst>
            <pc:docMk/>
            <pc:sldMk cId="705557876" sldId="336"/>
            <ac:spMk id="11" creationId="{A03BBEAF-0B7A-6BB8-8F28-3C8732EB0888}"/>
          </ac:spMkLst>
        </pc:spChg>
        <pc:spChg chg="add mod">
          <ac:chgData name="Hashimoto, Chie / 橋本　知依" userId="d974ff01-1f92-419a-ba7c-6fd3fb8463af" providerId="ADAL" clId="{B094B184-2B5F-41F1-BCA2-90BB860B53AF}" dt="2023-10-25T05:23:00.613" v="5228" actId="1076"/>
          <ac:spMkLst>
            <pc:docMk/>
            <pc:sldMk cId="705557876" sldId="336"/>
            <ac:spMk id="16" creationId="{B1A698A0-0813-C265-4B12-93ECA1A6B86F}"/>
          </ac:spMkLst>
        </pc:spChg>
        <pc:spChg chg="mod">
          <ac:chgData name="Hashimoto, Chie / 橋本　知依" userId="d974ff01-1f92-419a-ba7c-6fd3fb8463af" providerId="ADAL" clId="{B094B184-2B5F-41F1-BCA2-90BB860B53AF}" dt="2023-10-25T05:02:52.249" v="4793"/>
          <ac:spMkLst>
            <pc:docMk/>
            <pc:sldMk cId="705557876" sldId="336"/>
            <ac:spMk id="20" creationId="{4A4D4197-7E08-7BE9-42CF-A81379277EC6}"/>
          </ac:spMkLst>
        </pc:spChg>
        <pc:spChg chg="mod">
          <ac:chgData name="Hashimoto, Chie / 橋本　知依" userId="d974ff01-1f92-419a-ba7c-6fd3fb8463af" providerId="ADAL" clId="{B094B184-2B5F-41F1-BCA2-90BB860B53AF}" dt="2023-10-25T05:02:52.249" v="4793"/>
          <ac:spMkLst>
            <pc:docMk/>
            <pc:sldMk cId="705557876" sldId="336"/>
            <ac:spMk id="21" creationId="{A35B3555-9A05-5DD0-5309-3B6BD6BD6437}"/>
          </ac:spMkLst>
        </pc:spChg>
        <pc:spChg chg="add mod">
          <ac:chgData name="Hashimoto, Chie / 橋本　知依" userId="d974ff01-1f92-419a-ba7c-6fd3fb8463af" providerId="ADAL" clId="{B094B184-2B5F-41F1-BCA2-90BB860B53AF}" dt="2023-10-25T05:19:11.374" v="4972" actId="164"/>
          <ac:spMkLst>
            <pc:docMk/>
            <pc:sldMk cId="705557876" sldId="336"/>
            <ac:spMk id="25" creationId="{BB087A9D-3D5B-3FD2-CD29-32A51D1BC47D}"/>
          </ac:spMkLst>
        </pc:spChg>
        <pc:spChg chg="add mod">
          <ac:chgData name="Hashimoto, Chie / 橋本　知依" userId="d974ff01-1f92-419a-ba7c-6fd3fb8463af" providerId="ADAL" clId="{B094B184-2B5F-41F1-BCA2-90BB860B53AF}" dt="2023-10-25T05:20:09.574" v="4990" actId="14100"/>
          <ac:spMkLst>
            <pc:docMk/>
            <pc:sldMk cId="705557876" sldId="336"/>
            <ac:spMk id="26" creationId="{288EBA97-8D6B-3C5E-2EA2-8665FD72CB52}"/>
          </ac:spMkLst>
        </pc:spChg>
        <pc:spChg chg="add mod">
          <ac:chgData name="Hashimoto, Chie / 橋本　知依" userId="d974ff01-1f92-419a-ba7c-6fd3fb8463af" providerId="ADAL" clId="{B094B184-2B5F-41F1-BCA2-90BB860B53AF}" dt="2023-10-25T05:23:02.622" v="5229" actId="1076"/>
          <ac:spMkLst>
            <pc:docMk/>
            <pc:sldMk cId="705557876" sldId="336"/>
            <ac:spMk id="37" creationId="{5821567E-FA37-2A08-D0F1-32166DE363D2}"/>
          </ac:spMkLst>
        </pc:spChg>
        <pc:grpChg chg="add mod ord">
          <ac:chgData name="Hashimoto, Chie / 橋本　知依" userId="d974ff01-1f92-419a-ba7c-6fd3fb8463af" providerId="ADAL" clId="{B094B184-2B5F-41F1-BCA2-90BB860B53AF}" dt="2023-10-25T05:19:48.474" v="4983" actId="1076"/>
          <ac:grpSpMkLst>
            <pc:docMk/>
            <pc:sldMk cId="705557876" sldId="336"/>
            <ac:grpSpMk id="15" creationId="{05B16DE4-EC47-49F9-ECC2-3E7C83BCA7F5}"/>
          </ac:grpSpMkLst>
        </pc:grpChg>
        <pc:grpChg chg="add del mod">
          <ac:chgData name="Hashimoto, Chie / 橋本　知依" userId="d974ff01-1f92-419a-ba7c-6fd3fb8463af" providerId="ADAL" clId="{B094B184-2B5F-41F1-BCA2-90BB860B53AF}" dt="2023-10-25T05:02:57.476" v="4796"/>
          <ac:grpSpMkLst>
            <pc:docMk/>
            <pc:sldMk cId="705557876" sldId="336"/>
            <ac:grpSpMk id="18" creationId="{7FFC3721-A00A-8338-68D7-56496DBFC330}"/>
          </ac:grpSpMkLst>
        </pc:grpChg>
        <pc:grpChg chg="add mod">
          <ac:chgData name="Hashimoto, Chie / 橋本　知依" userId="d974ff01-1f92-419a-ba7c-6fd3fb8463af" providerId="ADAL" clId="{B094B184-2B5F-41F1-BCA2-90BB860B53AF}" dt="2023-10-25T05:19:57.925" v="4987" actId="1076"/>
          <ac:grpSpMkLst>
            <pc:docMk/>
            <pc:sldMk cId="705557876" sldId="336"/>
            <ac:grpSpMk id="34" creationId="{96497E0B-65AD-0D51-D553-4CDB7445DD65}"/>
          </ac:grpSpMkLst>
        </pc:grpChg>
        <pc:graphicFrameChg chg="mod ord modGraphic">
          <ac:chgData name="Hashimoto, Chie / 橋本　知依" userId="d974ff01-1f92-419a-ba7c-6fd3fb8463af" providerId="ADAL" clId="{B094B184-2B5F-41F1-BCA2-90BB860B53AF}" dt="2023-10-25T05:19:22.214" v="4975" actId="14734"/>
          <ac:graphicFrameMkLst>
            <pc:docMk/>
            <pc:sldMk cId="705557876" sldId="336"/>
            <ac:graphicFrameMk id="8" creationId="{07219AAD-97A6-3628-5ADC-E4FDDF648FDB}"/>
          </ac:graphicFrameMkLst>
        </pc:graphicFrameChg>
        <pc:picChg chg="add mod modCrop">
          <ac:chgData name="Hashimoto, Chie / 橋本　知依" userId="d974ff01-1f92-419a-ba7c-6fd3fb8463af" providerId="ADAL" clId="{B094B184-2B5F-41F1-BCA2-90BB860B53AF}" dt="2023-10-25T04:57:32.479" v="4475" actId="164"/>
          <ac:picMkLst>
            <pc:docMk/>
            <pc:sldMk cId="705557876" sldId="336"/>
            <ac:picMk id="9" creationId="{354DF393-05C9-ED83-8371-06EF271C281B}"/>
          </ac:picMkLst>
        </pc:picChg>
        <pc:picChg chg="mod">
          <ac:chgData name="Hashimoto, Chie / 橋本　知依" userId="d974ff01-1f92-419a-ba7c-6fd3fb8463af" providerId="ADAL" clId="{B094B184-2B5F-41F1-BCA2-90BB860B53AF}" dt="2023-10-25T05:02:52.249" v="4793"/>
          <ac:picMkLst>
            <pc:docMk/>
            <pc:sldMk cId="705557876" sldId="336"/>
            <ac:picMk id="19" creationId="{5254D6FE-E889-5CBC-0ADE-A80A79A2E012}"/>
          </ac:picMkLst>
        </pc:picChg>
        <pc:picChg chg="add mod modCrop">
          <ac:chgData name="Hashimoto, Chie / 橋本　知依" userId="d974ff01-1f92-419a-ba7c-6fd3fb8463af" providerId="ADAL" clId="{B094B184-2B5F-41F1-BCA2-90BB860B53AF}" dt="2023-10-25T05:20:03.893" v="4988" actId="732"/>
          <ac:picMkLst>
            <pc:docMk/>
            <pc:sldMk cId="705557876" sldId="336"/>
            <ac:picMk id="24" creationId="{36F47C12-951F-5DDF-09FA-33BEBFC2FDFD}"/>
          </ac:picMkLst>
        </pc:picChg>
        <pc:cxnChg chg="add mod">
          <ac:chgData name="Hashimoto, Chie / 橋本　知依" userId="d974ff01-1f92-419a-ba7c-6fd3fb8463af" providerId="ADAL" clId="{B094B184-2B5F-41F1-BCA2-90BB860B53AF}" dt="2023-10-25T05:22:58.506" v="5227" actId="14100"/>
          <ac:cxnSpMkLst>
            <pc:docMk/>
            <pc:sldMk cId="705557876" sldId="336"/>
            <ac:cxnSpMk id="12" creationId="{ACAD71B2-9A99-3C53-6B7C-B56E20727183}"/>
          </ac:cxnSpMkLst>
        </pc:cxnChg>
        <pc:cxnChg chg="add del mod">
          <ac:chgData name="Hashimoto, Chie / 橋本　知依" userId="d974ff01-1f92-419a-ba7c-6fd3fb8463af" providerId="ADAL" clId="{B094B184-2B5F-41F1-BCA2-90BB860B53AF}" dt="2023-10-25T05:02:42.633" v="4792"/>
          <ac:cxnSpMkLst>
            <pc:docMk/>
            <pc:sldMk cId="705557876" sldId="336"/>
            <ac:cxnSpMk id="17" creationId="{198B7572-4388-BDF6-57D1-14170CAF58D9}"/>
          </ac:cxnSpMkLst>
        </pc:cxnChg>
        <pc:cxnChg chg="mod">
          <ac:chgData name="Hashimoto, Chie / 橋本　知依" userId="d974ff01-1f92-419a-ba7c-6fd3fb8463af" providerId="ADAL" clId="{B094B184-2B5F-41F1-BCA2-90BB860B53AF}" dt="2023-10-25T05:02:52.249" v="4793"/>
          <ac:cxnSpMkLst>
            <pc:docMk/>
            <pc:sldMk cId="705557876" sldId="336"/>
            <ac:cxnSpMk id="22" creationId="{894CB681-FFC1-0DAB-B05B-D8D9161C3FD5}"/>
          </ac:cxnSpMkLst>
        </pc:cxnChg>
        <pc:cxnChg chg="add mod">
          <ac:chgData name="Hashimoto, Chie / 橋本　知依" userId="d974ff01-1f92-419a-ba7c-6fd3fb8463af" providerId="ADAL" clId="{B094B184-2B5F-41F1-BCA2-90BB860B53AF}" dt="2023-10-25T05:20:09.574" v="4990" actId="14100"/>
          <ac:cxnSpMkLst>
            <pc:docMk/>
            <pc:sldMk cId="705557876" sldId="336"/>
            <ac:cxnSpMk id="27" creationId="{03C7764C-E92D-5B35-47D6-C21D7255D6AF}"/>
          </ac:cxnSpMkLst>
        </pc:cxnChg>
        <pc:cxnChg chg="add mod">
          <ac:chgData name="Hashimoto, Chie / 橋本　知依" userId="d974ff01-1f92-419a-ba7c-6fd3fb8463af" providerId="ADAL" clId="{B094B184-2B5F-41F1-BCA2-90BB860B53AF}" dt="2023-10-25T05:22:53.510" v="5224" actId="1076"/>
          <ac:cxnSpMkLst>
            <pc:docMk/>
            <pc:sldMk cId="705557876" sldId="336"/>
            <ac:cxnSpMk id="39" creationId="{2395F770-2ECF-8B86-ECB1-8C031649732E}"/>
          </ac:cxnSpMkLst>
        </pc:cxnChg>
        <pc:cxnChg chg="add mod">
          <ac:chgData name="Hashimoto, Chie / 橋本　知依" userId="d974ff01-1f92-419a-ba7c-6fd3fb8463af" providerId="ADAL" clId="{B094B184-2B5F-41F1-BCA2-90BB860B53AF}" dt="2023-10-25T05:23:06.732" v="5230" actId="1076"/>
          <ac:cxnSpMkLst>
            <pc:docMk/>
            <pc:sldMk cId="705557876" sldId="336"/>
            <ac:cxnSpMk id="41" creationId="{0379ECD4-6A1B-D2FE-FD83-4DDBA2B73A6E}"/>
          </ac:cxnSpMkLst>
        </pc:cxnChg>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pChg chg="mod">
          <ac:chgData name="Hashimoto, Chie / 橋本　知依" userId="d974ff01-1f92-419a-ba7c-6fd3fb8463af" providerId="ADAL" clId="{B094B184-2B5F-41F1-BCA2-90BB860B53AF}" dt="2023-10-25T05:25:58.177" v="5238" actId="1076"/>
          <ac:spMkLst>
            <pc:docMk/>
            <pc:sldMk cId="105626804" sldId="337"/>
            <ac:spMk id="2" creationId="{48B71C7F-7D42-7F3B-20EE-F038BFD02AE6}"/>
          </ac:spMkLst>
        </pc:spChg>
        <pc:spChg chg="mod">
          <ac:chgData name="Hashimoto, Chie / 橋本　知依" userId="d974ff01-1f92-419a-ba7c-6fd3fb8463af" providerId="ADAL" clId="{B094B184-2B5F-41F1-BCA2-90BB860B53AF}" dt="2023-10-25T05:05:07.012" v="4868" actId="20577"/>
          <ac:spMkLst>
            <pc:docMk/>
            <pc:sldMk cId="105626804" sldId="337"/>
            <ac:spMk id="3" creationId="{F1598C5E-049C-BF40-1874-A956FF7CFA6A}"/>
          </ac:spMkLst>
        </pc:spChg>
        <pc:spChg chg="mod">
          <ac:chgData name="Hashimoto, Chie / 橋本　知依" userId="d974ff01-1f92-419a-ba7c-6fd3fb8463af" providerId="ADAL" clId="{B094B184-2B5F-41F1-BCA2-90BB860B53AF}" dt="2023-10-25T05:26:26.302" v="5255"/>
          <ac:spMkLst>
            <pc:docMk/>
            <pc:sldMk cId="105626804" sldId="337"/>
            <ac:spMk id="4" creationId="{68667C56-6F08-06B3-75FA-D587AF7D3C4A}"/>
          </ac:spMkLst>
        </pc:spChg>
        <pc:spChg chg="mod">
          <ac:chgData name="Hashimoto, Chie / 橋本　知依" userId="d974ff01-1f92-419a-ba7c-6fd3fb8463af" providerId="ADAL" clId="{B094B184-2B5F-41F1-BCA2-90BB860B53AF}" dt="2023-10-25T05:26:21.397" v="5254" actId="20577"/>
          <ac:spMkLst>
            <pc:docMk/>
            <pc:sldMk cId="105626804" sldId="337"/>
            <ac:spMk id="5" creationId="{575A98A1-8A15-1631-0567-F9C98C57E210}"/>
          </ac:spMkLst>
        </pc:spChg>
        <pc:grpChg chg="del">
          <ac:chgData name="Hashimoto, Chie / 橋本　知依" userId="d974ff01-1f92-419a-ba7c-6fd3fb8463af" providerId="ADAL" clId="{B094B184-2B5F-41F1-BCA2-90BB860B53AF}" dt="2023-10-25T05:03:35.225" v="4809" actId="478"/>
          <ac:grpSpMkLst>
            <pc:docMk/>
            <pc:sldMk cId="105626804" sldId="337"/>
            <ac:grpSpMk id="15" creationId="{05B16DE4-EC47-49F9-ECC2-3E7C83BCA7F5}"/>
          </ac:grpSpMkLst>
        </pc:grpChg>
        <pc:graphicFrameChg chg="add mod ord modGraphic">
          <ac:chgData name="Hashimoto, Chie / 橋本　知依" userId="d974ff01-1f92-419a-ba7c-6fd3fb8463af" providerId="ADAL" clId="{B094B184-2B5F-41F1-BCA2-90BB860B53AF}" dt="2023-10-25T05:23:39.339" v="5236" actId="20577"/>
          <ac:graphicFrameMkLst>
            <pc:docMk/>
            <pc:sldMk cId="105626804" sldId="337"/>
            <ac:graphicFrameMk id="7" creationId="{4128B77D-3F6A-1D0E-455A-F20B5008BFBE}"/>
          </ac:graphicFrameMkLst>
        </pc:graphicFrameChg>
        <pc:graphicFrameChg chg="del modGraphic">
          <ac:chgData name="Hashimoto, Chie / 橋本　知依" userId="d974ff01-1f92-419a-ba7c-6fd3fb8463af" providerId="ADAL" clId="{B094B184-2B5F-41F1-BCA2-90BB860B53AF}" dt="2023-10-25T05:23:31.411" v="5231" actId="478"/>
          <ac:graphicFrameMkLst>
            <pc:docMk/>
            <pc:sldMk cId="105626804" sldId="337"/>
            <ac:graphicFrameMk id="8" creationId="{07219AAD-97A6-3628-5ADC-E4FDDF648FDB}"/>
          </ac:graphicFrameMkLst>
        </pc:graphicFrameChg>
        <pc:cxnChg chg="mod">
          <ac:chgData name="Hashimoto, Chie / 橋本　知依" userId="d974ff01-1f92-419a-ba7c-6fd3fb8463af" providerId="ADAL" clId="{B094B184-2B5F-41F1-BCA2-90BB860B53AF}" dt="2023-10-25T05:03:35.225" v="4809" actId="478"/>
          <ac:cxnSpMkLst>
            <pc:docMk/>
            <pc:sldMk cId="105626804" sldId="337"/>
            <ac:cxnSpMk id="12" creationId="{ACAD71B2-9A99-3C53-6B7C-B56E20727183}"/>
          </ac:cxnSpMkLst>
        </pc:cxnChg>
      </pc:sldChg>
    </pc:docChg>
  </pc:docChgLst>
  <pc:docChgLst>
    <pc:chgData name="Hashimoto, Chie / 橋本　知依" userId="d974ff01-1f92-419a-ba7c-6fd3fb8463af" providerId="ADAL" clId="{ADCE4551-5FB1-45C8-AE2B-2A4467FF0D40}"/>
    <pc:docChg chg="undo custSel delSld modSld">
      <pc:chgData name="Hashimoto, Chie / 橋本　知依" userId="d974ff01-1f92-419a-ba7c-6fd3fb8463af" providerId="ADAL" clId="{ADCE4551-5FB1-45C8-AE2B-2A4467FF0D40}" dt="2024-09-02T05:40:31.781" v="1560" actId="1076"/>
      <pc:docMkLst>
        <pc:docMk/>
      </pc:docMkLst>
      <pc:sldChg chg="modSp mod">
        <pc:chgData name="Hashimoto, Chie / 橋本　知依" userId="d974ff01-1f92-419a-ba7c-6fd3fb8463af" providerId="ADAL" clId="{ADCE4551-5FB1-45C8-AE2B-2A4467FF0D40}" dt="2024-09-02T05:06:29.798" v="5" actId="20577"/>
        <pc:sldMkLst>
          <pc:docMk/>
          <pc:sldMk cId="3840699567" sldId="303"/>
        </pc:sldMkLst>
        <pc:spChg chg="mod">
          <ac:chgData name="Hashimoto, Chie / 橋本　知依" userId="d974ff01-1f92-419a-ba7c-6fd3fb8463af" providerId="ADAL" clId="{ADCE4551-5FB1-45C8-AE2B-2A4467FF0D40}" dt="2024-09-02T05:06:29.798" v="5" actId="20577"/>
          <ac:spMkLst>
            <pc:docMk/>
            <pc:sldMk cId="3840699567" sldId="303"/>
            <ac:spMk id="3" creationId="{530A82E1-8E0D-434A-9DF4-7C2ABD1A07A1}"/>
          </ac:spMkLst>
        </pc:spChg>
      </pc:sldChg>
      <pc:sldChg chg="addSp modSp mod">
        <pc:chgData name="Hashimoto, Chie / 橋本　知依" userId="d974ff01-1f92-419a-ba7c-6fd3fb8463af" providerId="ADAL" clId="{ADCE4551-5FB1-45C8-AE2B-2A4467FF0D40}" dt="2024-09-02T05:40:31.781" v="1560" actId="1076"/>
        <pc:sldMkLst>
          <pc:docMk/>
          <pc:sldMk cId="509033882" sldId="305"/>
        </pc:sldMkLst>
        <pc:spChg chg="add mod">
          <ac:chgData name="Hashimoto, Chie / 橋本　知依" userId="d974ff01-1f92-419a-ba7c-6fd3fb8463af" providerId="ADAL" clId="{ADCE4551-5FB1-45C8-AE2B-2A4467FF0D40}" dt="2024-09-02T05:40:31.781" v="1560" actId="1076"/>
          <ac:spMkLst>
            <pc:docMk/>
            <pc:sldMk cId="509033882" sldId="305"/>
            <ac:spMk id="4" creationId="{4BA9B849-3DD6-F292-BD86-1DE78A35E871}"/>
          </ac:spMkLst>
        </pc:spChg>
        <pc:spChg chg="mod">
          <ac:chgData name="Hashimoto, Chie / 橋本　知依" userId="d974ff01-1f92-419a-ba7c-6fd3fb8463af" providerId="ADAL" clId="{ADCE4551-5FB1-45C8-AE2B-2A4467FF0D40}" dt="2024-09-02T05:06:36.939" v="9" actId="20577"/>
          <ac:spMkLst>
            <pc:docMk/>
            <pc:sldMk cId="509033882" sldId="305"/>
            <ac:spMk id="6" creationId="{531B4B9D-12EA-4BC5-4859-8E23CDDB1A22}"/>
          </ac:spMkLst>
        </pc:spChg>
        <pc:graphicFrameChg chg="mod modGraphic">
          <ac:chgData name="Hashimoto, Chie / 橋本　知依" userId="d974ff01-1f92-419a-ba7c-6fd3fb8463af" providerId="ADAL" clId="{ADCE4551-5FB1-45C8-AE2B-2A4467FF0D40}" dt="2024-09-02T05:40:28.160" v="1559" actId="20577"/>
          <ac:graphicFrameMkLst>
            <pc:docMk/>
            <pc:sldMk cId="509033882" sldId="305"/>
            <ac:graphicFrameMk id="7" creationId="{3774537A-4E85-129E-D5F4-4CBB93CF43D9}"/>
          </ac:graphicFrameMkLst>
        </pc:graphicFrameChg>
      </pc:sldChg>
      <pc:sldChg chg="addSp delSp modSp mod">
        <pc:chgData name="Hashimoto, Chie / 橋本　知依" userId="d974ff01-1f92-419a-ba7c-6fd3fb8463af" providerId="ADAL" clId="{ADCE4551-5FB1-45C8-AE2B-2A4467FF0D40}" dt="2024-09-02T05:25:52.391" v="682" actId="732"/>
        <pc:sldMkLst>
          <pc:docMk/>
          <pc:sldMk cId="790412647" sldId="2146847943"/>
        </pc:sldMkLst>
        <pc:spChg chg="del">
          <ac:chgData name="Hashimoto, Chie / 橋本　知依" userId="d974ff01-1f92-419a-ba7c-6fd3fb8463af" providerId="ADAL" clId="{ADCE4551-5FB1-45C8-AE2B-2A4467FF0D40}" dt="2024-09-02T05:07:50.029" v="45" actId="478"/>
          <ac:spMkLst>
            <pc:docMk/>
            <pc:sldMk cId="790412647" sldId="2146847943"/>
            <ac:spMk id="2" creationId="{10E457EB-D194-1A2C-570C-2C87E7E38AC6}"/>
          </ac:spMkLst>
        </pc:spChg>
        <pc:spChg chg="add mod">
          <ac:chgData name="Hashimoto, Chie / 橋本　知依" userId="d974ff01-1f92-419a-ba7c-6fd3fb8463af" providerId="ADAL" clId="{ADCE4551-5FB1-45C8-AE2B-2A4467FF0D40}" dt="2024-09-02T05:25:45.571" v="680" actId="164"/>
          <ac:spMkLst>
            <pc:docMk/>
            <pc:sldMk cId="790412647" sldId="2146847943"/>
            <ac:spMk id="9" creationId="{B29C2879-8D33-4539-4593-0567163C76CE}"/>
          </ac:spMkLst>
        </pc:spChg>
        <pc:spChg chg="add mod">
          <ac:chgData name="Hashimoto, Chie / 橋本　知依" userId="d974ff01-1f92-419a-ba7c-6fd3fb8463af" providerId="ADAL" clId="{ADCE4551-5FB1-45C8-AE2B-2A4467FF0D40}" dt="2024-09-02T05:25:45.571" v="680" actId="164"/>
          <ac:spMkLst>
            <pc:docMk/>
            <pc:sldMk cId="790412647" sldId="2146847943"/>
            <ac:spMk id="11" creationId="{318D56A2-D32B-70DF-9115-7E9F04EC097B}"/>
          </ac:spMkLst>
        </pc:spChg>
        <pc:spChg chg="del">
          <ac:chgData name="Hashimoto, Chie / 橋本　知依" userId="d974ff01-1f92-419a-ba7c-6fd3fb8463af" providerId="ADAL" clId="{ADCE4551-5FB1-45C8-AE2B-2A4467FF0D40}" dt="2024-09-02T05:07:26.858" v="14" actId="478"/>
          <ac:spMkLst>
            <pc:docMk/>
            <pc:sldMk cId="790412647" sldId="2146847943"/>
            <ac:spMk id="13" creationId="{3B050289-6B2A-E3B6-547B-A442DB7DA1B9}"/>
          </ac:spMkLst>
        </pc:spChg>
        <pc:spChg chg="del">
          <ac:chgData name="Hashimoto, Chie / 橋本　知依" userId="d974ff01-1f92-419a-ba7c-6fd3fb8463af" providerId="ADAL" clId="{ADCE4551-5FB1-45C8-AE2B-2A4467FF0D40}" dt="2024-09-02T05:07:49.247" v="44" actId="478"/>
          <ac:spMkLst>
            <pc:docMk/>
            <pc:sldMk cId="790412647" sldId="2146847943"/>
            <ac:spMk id="18" creationId="{F00777F0-9F70-A0EB-0487-90CC339B85E6}"/>
          </ac:spMkLst>
        </pc:spChg>
        <pc:grpChg chg="add mod">
          <ac:chgData name="Hashimoto, Chie / 橋本　知依" userId="d974ff01-1f92-419a-ba7c-6fd3fb8463af" providerId="ADAL" clId="{ADCE4551-5FB1-45C8-AE2B-2A4467FF0D40}" dt="2024-09-02T05:25:47.987" v="681" actId="1076"/>
          <ac:grpSpMkLst>
            <pc:docMk/>
            <pc:sldMk cId="790412647" sldId="2146847943"/>
            <ac:grpSpMk id="12" creationId="{D1A16881-A4C9-3474-11FB-493254204CD6}"/>
          </ac:grpSpMkLst>
        </pc:grpChg>
        <pc:graphicFrameChg chg="mod modGraphic">
          <ac:chgData name="Hashimoto, Chie / 橋本　知依" userId="d974ff01-1f92-419a-ba7c-6fd3fb8463af" providerId="ADAL" clId="{ADCE4551-5FB1-45C8-AE2B-2A4467FF0D40}" dt="2024-09-02T05:25:35.921" v="677"/>
          <ac:graphicFrameMkLst>
            <pc:docMk/>
            <pc:sldMk cId="790412647" sldId="2146847943"/>
            <ac:graphicFrameMk id="8" creationId="{07219AAD-97A6-3628-5ADC-E4FDDF648FDB}"/>
          </ac:graphicFrameMkLst>
        </pc:graphicFrameChg>
        <pc:picChg chg="add mod">
          <ac:chgData name="Hashimoto, Chie / 橋本　知依" userId="d974ff01-1f92-419a-ba7c-6fd3fb8463af" providerId="ADAL" clId="{ADCE4551-5FB1-45C8-AE2B-2A4467FF0D40}" dt="2024-09-02T05:25:25.690" v="673" actId="1076"/>
          <ac:picMkLst>
            <pc:docMk/>
            <pc:sldMk cId="790412647" sldId="2146847943"/>
            <ac:picMk id="4" creationId="{92813583-0FA6-BB0B-7FEF-C4FE94AB52EE}"/>
          </ac:picMkLst>
        </pc:picChg>
        <pc:picChg chg="add mod modCrop">
          <ac:chgData name="Hashimoto, Chie / 橋本　知依" userId="d974ff01-1f92-419a-ba7c-6fd3fb8463af" providerId="ADAL" clId="{ADCE4551-5FB1-45C8-AE2B-2A4467FF0D40}" dt="2024-09-02T05:25:52.391" v="682" actId="732"/>
          <ac:picMkLst>
            <pc:docMk/>
            <pc:sldMk cId="790412647" sldId="2146847943"/>
            <ac:picMk id="5" creationId="{6CC39897-2A32-6346-4112-4D2D79BBDDE1}"/>
          </ac:picMkLst>
        </pc:picChg>
        <pc:picChg chg="del">
          <ac:chgData name="Hashimoto, Chie / 橋本　知依" userId="d974ff01-1f92-419a-ba7c-6fd3fb8463af" providerId="ADAL" clId="{ADCE4551-5FB1-45C8-AE2B-2A4467FF0D40}" dt="2024-09-02T05:07:25.184" v="12" actId="478"/>
          <ac:picMkLst>
            <pc:docMk/>
            <pc:sldMk cId="790412647" sldId="2146847943"/>
            <ac:picMk id="7" creationId="{E04EDA3C-77E5-4FC8-EACC-B5423BDE5331}"/>
          </ac:picMkLst>
        </pc:picChg>
        <pc:picChg chg="del">
          <ac:chgData name="Hashimoto, Chie / 橋本　知依" userId="d974ff01-1f92-419a-ba7c-6fd3fb8463af" providerId="ADAL" clId="{ADCE4551-5FB1-45C8-AE2B-2A4467FF0D40}" dt="2024-09-02T05:07:25.184" v="12" actId="478"/>
          <ac:picMkLst>
            <pc:docMk/>
            <pc:sldMk cId="790412647" sldId="2146847943"/>
            <ac:picMk id="10" creationId="{2794BFBC-7AD8-770A-7571-45A7A5991BAB}"/>
          </ac:picMkLst>
        </pc:picChg>
        <pc:picChg chg="del">
          <ac:chgData name="Hashimoto, Chie / 橋本　知依" userId="d974ff01-1f92-419a-ba7c-6fd3fb8463af" providerId="ADAL" clId="{ADCE4551-5FB1-45C8-AE2B-2A4467FF0D40}" dt="2024-09-02T05:07:25.184" v="12" actId="478"/>
          <ac:picMkLst>
            <pc:docMk/>
            <pc:sldMk cId="790412647" sldId="2146847943"/>
            <ac:picMk id="15" creationId="{1C1A07E3-CAB2-FE7F-87BC-782BA5D1B76F}"/>
          </ac:picMkLst>
        </pc:picChg>
        <pc:picChg chg="del">
          <ac:chgData name="Hashimoto, Chie / 橋本　知依" userId="d974ff01-1f92-419a-ba7c-6fd3fb8463af" providerId="ADAL" clId="{ADCE4551-5FB1-45C8-AE2B-2A4467FF0D40}" dt="2024-09-02T05:07:25.184" v="12" actId="478"/>
          <ac:picMkLst>
            <pc:docMk/>
            <pc:sldMk cId="790412647" sldId="2146847943"/>
            <ac:picMk id="17" creationId="{120A809D-02C2-3E04-6332-7CD63A3E89CA}"/>
          </ac:picMkLst>
        </pc:picChg>
        <pc:picChg chg="del">
          <ac:chgData name="Hashimoto, Chie / 橋本　知依" userId="d974ff01-1f92-419a-ba7c-6fd3fb8463af" providerId="ADAL" clId="{ADCE4551-5FB1-45C8-AE2B-2A4467FF0D40}" dt="2024-09-02T05:07:25.715" v="13" actId="478"/>
          <ac:picMkLst>
            <pc:docMk/>
            <pc:sldMk cId="790412647" sldId="2146847943"/>
            <ac:picMk id="20" creationId="{3F815CF5-0654-C1F9-39B1-C399677B6513}"/>
          </ac:picMkLst>
        </pc:picChg>
      </pc:sldChg>
      <pc:sldChg chg="addSp delSp modSp mod">
        <pc:chgData name="Hashimoto, Chie / 橋本　知依" userId="d974ff01-1f92-419a-ba7c-6fd3fb8463af" providerId="ADAL" clId="{ADCE4551-5FB1-45C8-AE2B-2A4467FF0D40}" dt="2024-09-02T05:37:07.276" v="1318" actId="14100"/>
        <pc:sldMkLst>
          <pc:docMk/>
          <pc:sldMk cId="2833752695" sldId="2146847947"/>
        </pc:sldMkLst>
        <pc:spChg chg="add del mod">
          <ac:chgData name="Hashimoto, Chie / 橋本　知依" userId="d974ff01-1f92-419a-ba7c-6fd3fb8463af" providerId="ADAL" clId="{ADCE4551-5FB1-45C8-AE2B-2A4467FF0D40}" dt="2024-09-02T05:25:42.172" v="678" actId="21"/>
          <ac:spMkLst>
            <pc:docMk/>
            <pc:sldMk cId="2833752695" sldId="2146847947"/>
            <ac:spMk id="5" creationId="{B29C2879-8D33-4539-4593-0567163C76CE}"/>
          </ac:spMkLst>
        </pc:spChg>
        <pc:spChg chg="add del mod">
          <ac:chgData name="Hashimoto, Chie / 橋本　知依" userId="d974ff01-1f92-419a-ba7c-6fd3fb8463af" providerId="ADAL" clId="{ADCE4551-5FB1-45C8-AE2B-2A4467FF0D40}" dt="2024-09-02T05:25:42.172" v="678" actId="21"/>
          <ac:spMkLst>
            <pc:docMk/>
            <pc:sldMk cId="2833752695" sldId="2146847947"/>
            <ac:spMk id="7" creationId="{318D56A2-D32B-70DF-9115-7E9F04EC097B}"/>
          </ac:spMkLst>
        </pc:spChg>
        <pc:spChg chg="add mod">
          <ac:chgData name="Hashimoto, Chie / 橋本　知依" userId="d974ff01-1f92-419a-ba7c-6fd3fb8463af" providerId="ADAL" clId="{ADCE4551-5FB1-45C8-AE2B-2A4467FF0D40}" dt="2024-09-02T05:36:00.067" v="1294" actId="20577"/>
          <ac:spMkLst>
            <pc:docMk/>
            <pc:sldMk cId="2833752695" sldId="2146847947"/>
            <ac:spMk id="11" creationId="{84D1B12A-AC67-DAEC-7346-132343436EED}"/>
          </ac:spMkLst>
        </pc:spChg>
        <pc:spChg chg="add mod">
          <ac:chgData name="Hashimoto, Chie / 橋本　知依" userId="d974ff01-1f92-419a-ba7c-6fd3fb8463af" providerId="ADAL" clId="{ADCE4551-5FB1-45C8-AE2B-2A4467FF0D40}" dt="2024-09-02T05:36:38.491" v="1302" actId="14100"/>
          <ac:spMkLst>
            <pc:docMk/>
            <pc:sldMk cId="2833752695" sldId="2146847947"/>
            <ac:spMk id="18" creationId="{3EE7A912-4319-A389-B8C7-8E36CAD532B0}"/>
          </ac:spMkLst>
        </pc:spChg>
        <pc:spChg chg="add mod">
          <ac:chgData name="Hashimoto, Chie / 橋本　知依" userId="d974ff01-1f92-419a-ba7c-6fd3fb8463af" providerId="ADAL" clId="{ADCE4551-5FB1-45C8-AE2B-2A4467FF0D40}" dt="2024-09-02T05:36:43.484" v="1306" actId="14100"/>
          <ac:spMkLst>
            <pc:docMk/>
            <pc:sldMk cId="2833752695" sldId="2146847947"/>
            <ac:spMk id="19" creationId="{9F82EFFF-9C96-D471-4391-42AF7E114642}"/>
          </ac:spMkLst>
        </pc:spChg>
        <pc:spChg chg="add mod">
          <ac:chgData name="Hashimoto, Chie / 橋本　知依" userId="d974ff01-1f92-419a-ba7c-6fd3fb8463af" providerId="ADAL" clId="{ADCE4551-5FB1-45C8-AE2B-2A4467FF0D40}" dt="2024-09-02T05:36:50.571" v="1310" actId="14100"/>
          <ac:spMkLst>
            <pc:docMk/>
            <pc:sldMk cId="2833752695" sldId="2146847947"/>
            <ac:spMk id="20" creationId="{B71DC90E-1FE4-B219-4F0B-231D689DE364}"/>
          </ac:spMkLst>
        </pc:spChg>
        <pc:graphicFrameChg chg="mod modGraphic">
          <ac:chgData name="Hashimoto, Chie / 橋本　知依" userId="d974ff01-1f92-419a-ba7c-6fd3fb8463af" providerId="ADAL" clId="{ADCE4551-5FB1-45C8-AE2B-2A4467FF0D40}" dt="2024-09-02T05:31:58.095" v="1046" actId="20577"/>
          <ac:graphicFrameMkLst>
            <pc:docMk/>
            <pc:sldMk cId="2833752695" sldId="2146847947"/>
            <ac:graphicFrameMk id="8" creationId="{07219AAD-97A6-3628-5ADC-E4FDDF648FDB}"/>
          </ac:graphicFrameMkLst>
        </pc:graphicFrameChg>
        <pc:picChg chg="del">
          <ac:chgData name="Hashimoto, Chie / 橋本　知依" userId="d974ff01-1f92-419a-ba7c-6fd3fb8463af" providerId="ADAL" clId="{ADCE4551-5FB1-45C8-AE2B-2A4467FF0D40}" dt="2024-09-02T05:10:57.074" v="228" actId="478"/>
          <ac:picMkLst>
            <pc:docMk/>
            <pc:sldMk cId="2833752695" sldId="2146847947"/>
            <ac:picMk id="2" creationId="{567BCB56-C599-FE34-3B03-F14E53D60AFE}"/>
          </ac:picMkLst>
        </pc:picChg>
        <pc:picChg chg="add del mod modCrop">
          <ac:chgData name="Hashimoto, Chie / 橋本　知依" userId="d974ff01-1f92-419a-ba7c-6fd3fb8463af" providerId="ADAL" clId="{ADCE4551-5FB1-45C8-AE2B-2A4467FF0D40}" dt="2024-09-02T05:25:42.172" v="678" actId="21"/>
          <ac:picMkLst>
            <pc:docMk/>
            <pc:sldMk cId="2833752695" sldId="2146847947"/>
            <ac:picMk id="4" creationId="{6CC39897-2A32-6346-4112-4D2D79BBDDE1}"/>
          </ac:picMkLst>
        </pc:picChg>
        <pc:picChg chg="add mod">
          <ac:chgData name="Hashimoto, Chie / 橋本　知依" userId="d974ff01-1f92-419a-ba7c-6fd3fb8463af" providerId="ADAL" clId="{ADCE4551-5FB1-45C8-AE2B-2A4467FF0D40}" dt="2024-09-02T05:30:59.780" v="1034" actId="1076"/>
          <ac:picMkLst>
            <pc:docMk/>
            <pc:sldMk cId="2833752695" sldId="2146847947"/>
            <ac:picMk id="10" creationId="{8CAF1B9F-C37D-8B4A-B9DC-02797DC1D837}"/>
          </ac:picMkLst>
        </pc:picChg>
        <pc:picChg chg="add del">
          <ac:chgData name="Hashimoto, Chie / 橋本　知依" userId="d974ff01-1f92-419a-ba7c-6fd3fb8463af" providerId="ADAL" clId="{ADCE4551-5FB1-45C8-AE2B-2A4467FF0D40}" dt="2024-09-02T05:34:33.504" v="1201" actId="478"/>
          <ac:picMkLst>
            <pc:docMk/>
            <pc:sldMk cId="2833752695" sldId="2146847947"/>
            <ac:picMk id="13" creationId="{11A3A048-3C10-397C-B06B-2BFF284DE821}"/>
          </ac:picMkLst>
        </pc:picChg>
        <pc:picChg chg="add mod">
          <ac:chgData name="Hashimoto, Chie / 橋本　知依" userId="d974ff01-1f92-419a-ba7c-6fd3fb8463af" providerId="ADAL" clId="{ADCE4551-5FB1-45C8-AE2B-2A4467FF0D40}" dt="2024-09-02T05:35:45.817" v="1291" actId="1076"/>
          <ac:picMkLst>
            <pc:docMk/>
            <pc:sldMk cId="2833752695" sldId="2146847947"/>
            <ac:picMk id="15" creationId="{74465253-F9DB-BB32-C17B-64B9BED023A9}"/>
          </ac:picMkLst>
        </pc:picChg>
        <pc:picChg chg="add mod">
          <ac:chgData name="Hashimoto, Chie / 橋本　知依" userId="d974ff01-1f92-419a-ba7c-6fd3fb8463af" providerId="ADAL" clId="{ADCE4551-5FB1-45C8-AE2B-2A4467FF0D40}" dt="2024-09-02T05:35:50.016" v="1293" actId="14100"/>
          <ac:picMkLst>
            <pc:docMk/>
            <pc:sldMk cId="2833752695" sldId="2146847947"/>
            <ac:picMk id="17" creationId="{A13B75A4-5220-29FE-F440-21F417B47569}"/>
          </ac:picMkLst>
        </pc:picChg>
        <pc:cxnChg chg="add mod">
          <ac:chgData name="Hashimoto, Chie / 橋本　知依" userId="d974ff01-1f92-419a-ba7c-6fd3fb8463af" providerId="ADAL" clId="{ADCE4551-5FB1-45C8-AE2B-2A4467FF0D40}" dt="2024-09-02T05:37:01.718" v="1315" actId="14100"/>
          <ac:cxnSpMkLst>
            <pc:docMk/>
            <pc:sldMk cId="2833752695" sldId="2146847947"/>
            <ac:cxnSpMk id="22" creationId="{1B6BF68C-8C23-C45A-CC3B-BC52C7323755}"/>
          </ac:cxnSpMkLst>
        </pc:cxnChg>
        <pc:cxnChg chg="add mod">
          <ac:chgData name="Hashimoto, Chie / 橋本　知依" userId="d974ff01-1f92-419a-ba7c-6fd3fb8463af" providerId="ADAL" clId="{ADCE4551-5FB1-45C8-AE2B-2A4467FF0D40}" dt="2024-09-02T05:37:07.276" v="1318" actId="14100"/>
          <ac:cxnSpMkLst>
            <pc:docMk/>
            <pc:sldMk cId="2833752695" sldId="2146847947"/>
            <ac:cxnSpMk id="25" creationId="{FE403F59-3C22-2B54-692E-7912611FC4B5}"/>
          </ac:cxnSpMkLst>
        </pc:cxnChg>
      </pc:sldChg>
      <pc:sldChg chg="del">
        <pc:chgData name="Hashimoto, Chie / 橋本　知依" userId="d974ff01-1f92-419a-ba7c-6fd3fb8463af" providerId="ADAL" clId="{ADCE4551-5FB1-45C8-AE2B-2A4467FF0D40}" dt="2024-09-02T05:10:52.258" v="226" actId="47"/>
        <pc:sldMkLst>
          <pc:docMk/>
          <pc:sldMk cId="3031234435" sldId="2146847948"/>
        </pc:sldMkLst>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pChg chg="mod">
          <ac:chgData name="Hashimoto, Chie / 橋本　知依" userId="d974ff01-1f92-419a-ba7c-6fd3fb8463af" providerId="ADAL" clId="{CEC69B72-61DE-432E-9045-BEB07D4FEFC8}" dt="2023-09-25T23:47:02.113" v="3717" actId="20577"/>
          <ac:spMkLst>
            <pc:docMk/>
            <pc:sldMk cId="3840699567" sldId="303"/>
            <ac:spMk id="3" creationId="{530A82E1-8E0D-434A-9DF4-7C2ABD1A07A1}"/>
          </ac:spMkLst>
        </pc:spChg>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pChg chg="mod">
          <ac:chgData name="Hashimoto, Chie / 橋本　知依" userId="d974ff01-1f92-419a-ba7c-6fd3fb8463af" providerId="ADAL" clId="{CEC69B72-61DE-432E-9045-BEB07D4FEFC8}" dt="2023-09-25T23:47:09.313" v="3728" actId="20577"/>
          <ac:spMkLst>
            <pc:docMk/>
            <pc:sldMk cId="509033882" sldId="305"/>
            <ac:spMk id="6" creationId="{531B4B9D-12EA-4BC5-4859-8E23CDDB1A22}"/>
          </ac:spMkLst>
        </pc:spChg>
        <pc:spChg chg="add mod">
          <ac:chgData name="Hashimoto, Chie / 橋本　知依" userId="d974ff01-1f92-419a-ba7c-6fd3fb8463af" providerId="ADAL" clId="{CEC69B72-61DE-432E-9045-BEB07D4FEFC8}" dt="2023-09-12T08:55:21.182" v="1209" actId="1076"/>
          <ac:spMkLst>
            <pc:docMk/>
            <pc:sldMk cId="509033882" sldId="305"/>
            <ac:spMk id="9" creationId="{47E91424-5FE7-6556-52E8-365034950C29}"/>
          </ac:spMkLst>
        </pc:spChg>
        <pc:spChg chg="add mod">
          <ac:chgData name="Hashimoto, Chie / 橋本　知依" userId="d974ff01-1f92-419a-ba7c-6fd3fb8463af" providerId="ADAL" clId="{CEC69B72-61DE-432E-9045-BEB07D4FEFC8}" dt="2023-09-12T08:55:29.224" v="1223" actId="1076"/>
          <ac:spMkLst>
            <pc:docMk/>
            <pc:sldMk cId="509033882" sldId="305"/>
            <ac:spMk id="10" creationId="{0940D357-D167-2D37-484C-EF8D5553AF55}"/>
          </ac:spMkLst>
        </pc:spChg>
        <pc:grpChg chg="del">
          <ac:chgData name="Hashimoto, Chie / 橋本　知依" userId="d974ff01-1f92-419a-ba7c-6fd3fb8463af" providerId="ADAL" clId="{CEC69B72-61DE-432E-9045-BEB07D4FEFC8}" dt="2023-09-12T08:21:57.622" v="23" actId="478"/>
          <ac:grpSpMkLst>
            <pc:docMk/>
            <pc:sldMk cId="509033882" sldId="305"/>
            <ac:grpSpMk id="29" creationId="{421FA4B3-76C7-5161-5388-BAEB4CCF1B3D}"/>
          </ac:grpSpMkLst>
        </pc:grpChg>
        <pc:graphicFrameChg chg="mod modGraphic">
          <ac:chgData name="Hashimoto, Chie / 橋本　知依" userId="d974ff01-1f92-419a-ba7c-6fd3fb8463af" providerId="ADAL" clId="{CEC69B72-61DE-432E-9045-BEB07D4FEFC8}" dt="2023-09-13T04:17:17.625" v="354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CEC69B72-61DE-432E-9045-BEB07D4FEFC8}" dt="2023-09-12T08:54:32.140" v="1184" actId="1076"/>
          <ac:picMkLst>
            <pc:docMk/>
            <pc:sldMk cId="509033882" sldId="305"/>
            <ac:picMk id="5" creationId="{7BBC5EE6-06C7-0578-1EA5-3D9A849C07E8}"/>
          </ac:picMkLst>
        </pc:picChg>
        <pc:picChg chg="add mod modCrop">
          <ac:chgData name="Hashimoto, Chie / 橋本　知依" userId="d974ff01-1f92-419a-ba7c-6fd3fb8463af" providerId="ADAL" clId="{CEC69B72-61DE-432E-9045-BEB07D4FEFC8}" dt="2023-09-12T08:55:07.128" v="1194" actId="14100"/>
          <ac:picMkLst>
            <pc:docMk/>
            <pc:sldMk cId="509033882" sldId="305"/>
            <ac:picMk id="8" creationId="{14D7C085-1AE1-CD11-40AB-EA9F677BEC1B}"/>
          </ac:picMkLst>
        </pc:picChg>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pChg chg="del">
          <ac:chgData name="Hashimoto, Chie / 橋本　知依" userId="d974ff01-1f92-419a-ba7c-6fd3fb8463af" providerId="ADAL" clId="{CEC69B72-61DE-432E-9045-BEB07D4FEFC8}" dt="2023-09-12T08:29:25.164" v="25" actId="478"/>
          <ac:spMkLst>
            <pc:docMk/>
            <pc:sldMk cId="1571775979" sldId="325"/>
            <ac:spMk id="2" creationId="{6C3F5D2D-7972-EC6B-4345-2E2741330CC5}"/>
          </ac:spMkLst>
        </pc:spChg>
        <pc:spChg chg="del">
          <ac:chgData name="Hashimoto, Chie / 橋本　知依" userId="d974ff01-1f92-419a-ba7c-6fd3fb8463af" providerId="ADAL" clId="{CEC69B72-61DE-432E-9045-BEB07D4FEFC8}" dt="2023-09-12T08:29:25.164" v="25" actId="478"/>
          <ac:spMkLst>
            <pc:docMk/>
            <pc:sldMk cId="1571775979" sldId="325"/>
            <ac:spMk id="3" creationId="{4810AF40-76C6-8F4C-9211-0745DA7DCED5}"/>
          </ac:spMkLst>
        </pc:spChg>
        <pc:spChg chg="add mod">
          <ac:chgData name="Hashimoto, Chie / 橋本　知依" userId="d974ff01-1f92-419a-ba7c-6fd3fb8463af" providerId="ADAL" clId="{CEC69B72-61DE-432E-9045-BEB07D4FEFC8}" dt="2023-09-26T07:11:44.007" v="7161" actId="1076"/>
          <ac:spMkLst>
            <pc:docMk/>
            <pc:sldMk cId="1571775979" sldId="325"/>
            <ac:spMk id="4" creationId="{923911F4-8179-E05C-CC03-65275EFBA3AA}"/>
          </ac:spMkLst>
        </pc:spChg>
        <pc:spChg chg="del">
          <ac:chgData name="Hashimoto, Chie / 橋本　知依" userId="d974ff01-1f92-419a-ba7c-6fd3fb8463af" providerId="ADAL" clId="{CEC69B72-61DE-432E-9045-BEB07D4FEFC8}" dt="2023-09-12T08:29:25.164" v="25" actId="478"/>
          <ac:spMkLst>
            <pc:docMk/>
            <pc:sldMk cId="1571775979" sldId="325"/>
            <ac:spMk id="4" creationId="{9D86DF47-DA96-2FCB-2FEB-27A22F32841A}"/>
          </ac:spMkLst>
        </pc:spChg>
        <pc:spChg chg="del">
          <ac:chgData name="Hashimoto, Chie / 橋本　知依" userId="d974ff01-1f92-419a-ba7c-6fd3fb8463af" providerId="ADAL" clId="{CEC69B72-61DE-432E-9045-BEB07D4FEFC8}" dt="2023-09-12T08:29:25.164" v="25" actId="478"/>
          <ac:spMkLst>
            <pc:docMk/>
            <pc:sldMk cId="1571775979" sldId="325"/>
            <ac:spMk id="5" creationId="{D9BCD794-1756-BCA3-AFC0-08FB07FB3514}"/>
          </ac:spMkLst>
        </pc:spChg>
        <pc:spChg chg="add mod">
          <ac:chgData name="Hashimoto, Chie / 橋本　知依" userId="d974ff01-1f92-419a-ba7c-6fd3fb8463af" providerId="ADAL" clId="{CEC69B72-61DE-432E-9045-BEB07D4FEFC8}" dt="2023-09-12T08:29:29.869" v="26"/>
          <ac:spMkLst>
            <pc:docMk/>
            <pc:sldMk cId="1571775979" sldId="325"/>
            <ac:spMk id="6" creationId="{635E94E0-ED05-73B1-6C26-FD93A57B3A14}"/>
          </ac:spMkLst>
        </pc:spChg>
        <pc:graphicFrameChg chg="add del">
          <ac:chgData name="Hashimoto, Chie / 橋本　知依" userId="d974ff01-1f92-419a-ba7c-6fd3fb8463af" providerId="ADAL" clId="{CEC69B72-61DE-432E-9045-BEB07D4FEFC8}" dt="2023-09-12T08:34:52.721" v="339"/>
          <ac:graphicFrameMkLst>
            <pc:docMk/>
            <pc:sldMk cId="1571775979" sldId="325"/>
            <ac:graphicFrameMk id="7" creationId="{A876DB8B-5520-535A-97D0-F1B322049D4C}"/>
          </ac:graphicFrameMkLst>
        </pc:graphicFrameChg>
        <pc:graphicFrameChg chg="add mod modGraphic">
          <ac:chgData name="Hashimoto, Chie / 橋本　知依" userId="d974ff01-1f92-419a-ba7c-6fd3fb8463af" providerId="ADAL" clId="{CEC69B72-61DE-432E-9045-BEB07D4FEFC8}" dt="2023-09-26T07:11:11.137" v="7100" actId="242"/>
          <ac:graphicFrameMkLst>
            <pc:docMk/>
            <pc:sldMk cId="1571775979" sldId="325"/>
            <ac:graphicFrameMk id="8" creationId="{07219AAD-97A6-3628-5ADC-E4FDDF648FDB}"/>
          </ac:graphicFrameMkLst>
        </pc:graphicFrameChg>
        <pc:picChg chg="add mod">
          <ac:chgData name="Hashimoto, Chie / 橋本　知依" userId="d974ff01-1f92-419a-ba7c-6fd3fb8463af" providerId="ADAL" clId="{CEC69B72-61DE-432E-9045-BEB07D4FEFC8}" dt="2023-09-26T07:11:18.505" v="7104" actId="14100"/>
          <ac:picMkLst>
            <pc:docMk/>
            <pc:sldMk cId="1571775979" sldId="325"/>
            <ac:picMk id="3" creationId="{541A6200-B81A-2A4A-AE98-2A6F5414F2D2}"/>
          </ac:picMkLst>
        </pc:picChg>
        <pc:cxnChg chg="add mod">
          <ac:chgData name="Hashimoto, Chie / 橋本　知依" userId="d974ff01-1f92-419a-ba7c-6fd3fb8463af" providerId="ADAL" clId="{CEC69B72-61DE-432E-9045-BEB07D4FEFC8}" dt="2023-09-26T07:11:56.057" v="7166" actId="14100"/>
          <ac:cxnSpMkLst>
            <pc:docMk/>
            <pc:sldMk cId="1571775979" sldId="325"/>
            <ac:cxnSpMk id="7" creationId="{EA51A57F-D599-4C1A-E0C7-B686E874640A}"/>
          </ac:cxnSpMkLst>
        </pc:cxnChg>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pChg chg="add mod topLvl">
          <ac:chgData name="Hashimoto, Chie / 橋本　知依" userId="d974ff01-1f92-419a-ba7c-6fd3fb8463af" providerId="ADAL" clId="{CEC69B72-61DE-432E-9045-BEB07D4FEFC8}" dt="2023-09-13T04:17:52.633" v="3570" actId="1076"/>
          <ac:spMkLst>
            <pc:docMk/>
            <pc:sldMk cId="2150662362" sldId="326"/>
            <ac:spMk id="10" creationId="{DF9DBB44-FA7F-8DB5-A9E0-20238DD277AD}"/>
          </ac:spMkLst>
        </pc:spChg>
        <pc:spChg chg="add mod topLvl">
          <ac:chgData name="Hashimoto, Chie / 橋本　知依" userId="d974ff01-1f92-419a-ba7c-6fd3fb8463af" providerId="ADAL" clId="{CEC69B72-61DE-432E-9045-BEB07D4FEFC8}" dt="2023-09-13T04:17:52.633" v="3570" actId="1076"/>
          <ac:spMkLst>
            <pc:docMk/>
            <pc:sldMk cId="2150662362" sldId="326"/>
            <ac:spMk id="12" creationId="{FB9A9E62-50BE-1201-2668-80FD3131C024}"/>
          </ac:spMkLst>
        </pc:spChg>
        <pc:spChg chg="add mod">
          <ac:chgData name="Hashimoto, Chie / 橋本　知依" userId="d974ff01-1f92-419a-ba7c-6fd3fb8463af" providerId="ADAL" clId="{CEC69B72-61DE-432E-9045-BEB07D4FEFC8}" dt="2023-09-13T04:17:52.633" v="3570" actId="1076"/>
          <ac:spMkLst>
            <pc:docMk/>
            <pc:sldMk cId="2150662362" sldId="326"/>
            <ac:spMk id="17" creationId="{B316CAF4-FCD4-9ACB-602C-A144DBFC036C}"/>
          </ac:spMkLst>
        </pc:spChg>
        <pc:spChg chg="add mod">
          <ac:chgData name="Hashimoto, Chie / 橋本　知依" userId="d974ff01-1f92-419a-ba7c-6fd3fb8463af" providerId="ADAL" clId="{CEC69B72-61DE-432E-9045-BEB07D4FEFC8}" dt="2023-09-13T04:17:52.633" v="3570" actId="1076"/>
          <ac:spMkLst>
            <pc:docMk/>
            <pc:sldMk cId="2150662362" sldId="326"/>
            <ac:spMk id="18" creationId="{BBABFC79-3A7D-4354-404A-91456657F4FB}"/>
          </ac:spMkLst>
        </pc:spChg>
        <pc:spChg chg="add mod">
          <ac:chgData name="Hashimoto, Chie / 橋本　知依" userId="d974ff01-1f92-419a-ba7c-6fd3fb8463af" providerId="ADAL" clId="{CEC69B72-61DE-432E-9045-BEB07D4FEFC8}" dt="2023-09-13T04:17:52.633" v="3570" actId="1076"/>
          <ac:spMkLst>
            <pc:docMk/>
            <pc:sldMk cId="2150662362" sldId="326"/>
            <ac:spMk id="22" creationId="{B64EDA99-177C-459E-DC48-F39DC867C855}"/>
          </ac:spMkLst>
        </pc:spChg>
        <pc:spChg chg="add mod">
          <ac:chgData name="Hashimoto, Chie / 橋本　知依" userId="d974ff01-1f92-419a-ba7c-6fd3fb8463af" providerId="ADAL" clId="{CEC69B72-61DE-432E-9045-BEB07D4FEFC8}" dt="2023-09-13T04:17:52.633" v="3570" actId="1076"/>
          <ac:spMkLst>
            <pc:docMk/>
            <pc:sldMk cId="2150662362" sldId="326"/>
            <ac:spMk id="27" creationId="{BEA0EE62-0582-B3F7-F03C-911F97C78A7B}"/>
          </ac:spMkLst>
        </pc:spChg>
        <pc:grpChg chg="add del mod">
          <ac:chgData name="Hashimoto, Chie / 橋本　知依" userId="d974ff01-1f92-419a-ba7c-6fd3fb8463af" providerId="ADAL" clId="{CEC69B72-61DE-432E-9045-BEB07D4FEFC8}" dt="2023-09-12T23:58:22.083" v="3537" actId="165"/>
          <ac:grpSpMkLst>
            <pc:docMk/>
            <pc:sldMk cId="2150662362" sldId="326"/>
            <ac:grpSpMk id="15" creationId="{A1EB7960-60B8-BC4A-B7B0-B1009EE42956}"/>
          </ac:grpSpMkLst>
        </pc:grpChg>
        <pc:graphicFrameChg chg="mod modGraphic">
          <ac:chgData name="Hashimoto, Chie / 橋本　知依" userId="d974ff01-1f92-419a-ba7c-6fd3fb8463af" providerId="ADAL" clId="{CEC69B72-61DE-432E-9045-BEB07D4FEFC8}" dt="2023-09-26T07:08:12.304" v="7045" actId="20577"/>
          <ac:graphicFrameMkLst>
            <pc:docMk/>
            <pc:sldMk cId="2150662362" sldId="326"/>
            <ac:graphicFrameMk id="8" creationId="{07219AAD-97A6-3628-5ADC-E4FDDF648FDB}"/>
          </ac:graphicFrameMkLst>
        </pc:graphicFrameChg>
        <pc:picChg chg="add mod topLvl modCrop">
          <ac:chgData name="Hashimoto, Chie / 橋本　知依" userId="d974ff01-1f92-419a-ba7c-6fd3fb8463af" providerId="ADAL" clId="{CEC69B72-61DE-432E-9045-BEB07D4FEFC8}" dt="2023-09-13T04:17:52.633" v="3570" actId="1076"/>
          <ac:picMkLst>
            <pc:docMk/>
            <pc:sldMk cId="2150662362" sldId="326"/>
            <ac:picMk id="3" creationId="{701EA599-B850-08DA-6B0B-0BD0A722CF07}"/>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5" creationId="{B20297D4-F2F2-D17F-14E1-D5CFC8392E41}"/>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9" creationId="{3440F271-BC65-FB2F-F8D0-C7BC46D7037C}"/>
          </ac:picMkLst>
        </pc:picChg>
        <pc:cxnChg chg="add mod topLvl">
          <ac:chgData name="Hashimoto, Chie / 橋本　知依" userId="d974ff01-1f92-419a-ba7c-6fd3fb8463af" providerId="ADAL" clId="{CEC69B72-61DE-432E-9045-BEB07D4FEFC8}" dt="2023-09-13T04:17:52.633" v="3570" actId="1076"/>
          <ac:cxnSpMkLst>
            <pc:docMk/>
            <pc:sldMk cId="2150662362" sldId="326"/>
            <ac:cxnSpMk id="11" creationId="{95A6F4A9-6B95-0BC8-08B0-EC9E4CC0015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19" creationId="{23CF319B-769A-909C-EDAA-50B390F19F9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24" creationId="{8E8BC20D-D2FA-79D9-AB2A-AA571A0EE371}"/>
          </ac:cxnSpMkLst>
        </pc:cxnChg>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pChg chg="add del mod">
          <ac:chgData name="Hashimoto, Chie / 橋本　知依" userId="d974ff01-1f92-419a-ba7c-6fd3fb8463af" providerId="ADAL" clId="{CEC69B72-61DE-432E-9045-BEB07D4FEFC8}" dt="2023-09-26T07:03:37.297" v="6951" actId="478"/>
          <ac:spMkLst>
            <pc:docMk/>
            <pc:sldMk cId="3001792241" sldId="327"/>
            <ac:spMk id="2" creationId="{44C7FF70-6E1D-DE15-2BED-AA9303059A8D}"/>
          </ac:spMkLst>
        </pc:spChg>
        <pc:spChg chg="add mod">
          <ac:chgData name="Hashimoto, Chie / 橋本　知依" userId="d974ff01-1f92-419a-ba7c-6fd3fb8463af" providerId="ADAL" clId="{CEC69B72-61DE-432E-9045-BEB07D4FEFC8}" dt="2023-09-26T07:05:21.240" v="6957" actId="164"/>
          <ac:spMkLst>
            <pc:docMk/>
            <pc:sldMk cId="3001792241" sldId="327"/>
            <ac:spMk id="7" creationId="{7C81C386-9868-738C-6219-C7995568CEA4}"/>
          </ac:spMkLst>
        </pc:spChg>
        <pc:spChg chg="add mod">
          <ac:chgData name="Hashimoto, Chie / 橋本　知依" userId="d974ff01-1f92-419a-ba7c-6fd3fb8463af" providerId="ADAL" clId="{CEC69B72-61DE-432E-9045-BEB07D4FEFC8}" dt="2023-09-26T07:06:06.027" v="6964" actId="164"/>
          <ac:spMkLst>
            <pc:docMk/>
            <pc:sldMk cId="3001792241" sldId="327"/>
            <ac:spMk id="10" creationId="{7ADC2C0F-5BB6-D752-1184-F3E43A9B8043}"/>
          </ac:spMkLst>
        </pc:spChg>
        <pc:spChg chg="add mod">
          <ac:chgData name="Hashimoto, Chie / 橋本　知依" userId="d974ff01-1f92-419a-ba7c-6fd3fb8463af" providerId="ADAL" clId="{CEC69B72-61DE-432E-9045-BEB07D4FEFC8}" dt="2023-09-26T07:05:54.739" v="6963" actId="164"/>
          <ac:spMkLst>
            <pc:docMk/>
            <pc:sldMk cId="3001792241" sldId="327"/>
            <ac:spMk id="13" creationId="{12E16C5E-E534-75F3-4982-C1857F88929A}"/>
          </ac:spMkLst>
        </pc:spChg>
        <pc:spChg chg="add mod">
          <ac:chgData name="Hashimoto, Chie / 橋本　知依" userId="d974ff01-1f92-419a-ba7c-6fd3fb8463af" providerId="ADAL" clId="{CEC69B72-61DE-432E-9045-BEB07D4FEFC8}" dt="2023-09-26T07:05:21.240" v="6957" actId="164"/>
          <ac:spMkLst>
            <pc:docMk/>
            <pc:sldMk cId="3001792241" sldId="327"/>
            <ac:spMk id="14" creationId="{4C95C319-FE71-6B75-21C9-8825F2E1E349}"/>
          </ac:spMkLst>
        </pc:spChg>
        <pc:spChg chg="add mod">
          <ac:chgData name="Hashimoto, Chie / 橋本　知依" userId="d974ff01-1f92-419a-ba7c-6fd3fb8463af" providerId="ADAL" clId="{CEC69B72-61DE-432E-9045-BEB07D4FEFC8}" dt="2023-09-26T07:05:54.739" v="6963" actId="164"/>
          <ac:spMkLst>
            <pc:docMk/>
            <pc:sldMk cId="3001792241" sldId="327"/>
            <ac:spMk id="15" creationId="{907F681B-F31D-3C9F-5B90-4CDA24B2F89A}"/>
          </ac:spMkLst>
        </pc:spChg>
        <pc:spChg chg="add del mod">
          <ac:chgData name="Hashimoto, Chie / 橋本　知依" userId="d974ff01-1f92-419a-ba7c-6fd3fb8463af" providerId="ADAL" clId="{CEC69B72-61DE-432E-9045-BEB07D4FEFC8}" dt="2023-09-26T07:07:11.520" v="6992" actId="478"/>
          <ac:spMkLst>
            <pc:docMk/>
            <pc:sldMk cId="3001792241" sldId="327"/>
            <ac:spMk id="16" creationId="{5D11538F-8FB5-F1FB-F405-68D7033A9E57}"/>
          </ac:spMkLst>
        </pc:spChg>
        <pc:grpChg chg="add mod">
          <ac:chgData name="Hashimoto, Chie / 橋本　知依" userId="d974ff01-1f92-419a-ba7c-6fd3fb8463af" providerId="ADAL" clId="{CEC69B72-61DE-432E-9045-BEB07D4FEFC8}" dt="2023-09-26T07:07:17.701" v="6994" actId="1076"/>
          <ac:grpSpMkLst>
            <pc:docMk/>
            <pc:sldMk cId="3001792241" sldId="327"/>
            <ac:grpSpMk id="17" creationId="{EA9E4E91-2990-B388-712F-A46FEF2C208B}"/>
          </ac:grpSpMkLst>
        </pc:grpChg>
        <pc:grpChg chg="add del mod">
          <ac:chgData name="Hashimoto, Chie / 橋本　知依" userId="d974ff01-1f92-419a-ba7c-6fd3fb8463af" providerId="ADAL" clId="{CEC69B72-61DE-432E-9045-BEB07D4FEFC8}" dt="2023-09-26T07:07:00.894" v="6990" actId="478"/>
          <ac:grpSpMkLst>
            <pc:docMk/>
            <pc:sldMk cId="3001792241" sldId="327"/>
            <ac:grpSpMk id="19" creationId="{53F1A216-C341-6F04-308A-8A762F70ABF7}"/>
          </ac:grpSpMkLst>
        </pc:grpChg>
        <pc:grpChg chg="add del mod ord">
          <ac:chgData name="Hashimoto, Chie / 橋本　知依" userId="d974ff01-1f92-419a-ba7c-6fd3fb8463af" providerId="ADAL" clId="{CEC69B72-61DE-432E-9045-BEB07D4FEFC8}" dt="2023-09-26T07:07:00.894" v="6990" actId="478"/>
          <ac:grpSpMkLst>
            <pc:docMk/>
            <pc:sldMk cId="3001792241" sldId="327"/>
            <ac:grpSpMk id="20" creationId="{294A2771-5F88-2A8B-B8A6-F5469A2B8BA2}"/>
          </ac:grpSpMkLst>
        </pc:grpChg>
        <pc:graphicFrameChg chg="mod modGraphic">
          <ac:chgData name="Hashimoto, Chie / 橋本　知依" userId="d974ff01-1f92-419a-ba7c-6fd3fb8463af" providerId="ADAL" clId="{CEC69B72-61DE-432E-9045-BEB07D4FEFC8}" dt="2023-09-26T07:12:51.247" v="7174" actId="20577"/>
          <ac:graphicFrameMkLst>
            <pc:docMk/>
            <pc:sldMk cId="3001792241" sldId="327"/>
            <ac:graphicFrameMk id="8" creationId="{07219AAD-97A6-3628-5ADC-E4FDDF648FDB}"/>
          </ac:graphicFrameMkLst>
        </pc:graphicFrameChg>
        <pc:picChg chg="add mod modCrop">
          <ac:chgData name="Hashimoto, Chie / 橋本　知依" userId="d974ff01-1f92-419a-ba7c-6fd3fb8463af" providerId="ADAL" clId="{CEC69B72-61DE-432E-9045-BEB07D4FEFC8}" dt="2023-09-26T07:06:06.027" v="6964" actId="164"/>
          <ac:picMkLst>
            <pc:docMk/>
            <pc:sldMk cId="3001792241" sldId="327"/>
            <ac:picMk id="3" creationId="{EE6435FA-63E6-3537-FFF0-9B1862EFC11C}"/>
          </ac:picMkLst>
        </pc:picChg>
        <pc:picChg chg="add mod">
          <ac:chgData name="Hashimoto, Chie / 橋本　知依" userId="d974ff01-1f92-419a-ba7c-6fd3fb8463af" providerId="ADAL" clId="{CEC69B72-61DE-432E-9045-BEB07D4FEFC8}" dt="2023-09-26T07:05:21.240" v="6957" actId="164"/>
          <ac:picMkLst>
            <pc:docMk/>
            <pc:sldMk cId="3001792241" sldId="327"/>
            <ac:picMk id="4" creationId="{7B754CF3-8577-B476-3374-9A35BF42E3F7}"/>
          </ac:picMkLst>
        </pc:picChg>
        <pc:picChg chg="add del">
          <ac:chgData name="Hashimoto, Chie / 橋本　知依" userId="d974ff01-1f92-419a-ba7c-6fd3fb8463af" providerId="ADAL" clId="{CEC69B72-61DE-432E-9045-BEB07D4FEFC8}" dt="2023-09-12T09:28:03.375" v="3358" actId="22"/>
          <ac:picMkLst>
            <pc:docMk/>
            <pc:sldMk cId="3001792241" sldId="327"/>
            <ac:picMk id="5" creationId="{4FC01B49-91A5-04DF-8759-EB3E732086FE}"/>
          </ac:picMkLst>
        </pc:picChg>
        <pc:picChg chg="add mod">
          <ac:chgData name="Hashimoto, Chie / 橋本　知依" userId="d974ff01-1f92-419a-ba7c-6fd3fb8463af" providerId="ADAL" clId="{CEC69B72-61DE-432E-9045-BEB07D4FEFC8}" dt="2023-09-26T07:05:21.240" v="6957" actId="164"/>
          <ac:picMkLst>
            <pc:docMk/>
            <pc:sldMk cId="3001792241" sldId="327"/>
            <ac:picMk id="5" creationId="{C42FFABE-FBD3-BA2D-A74C-20E9D5AC6996}"/>
          </ac:picMkLst>
        </pc:picChg>
        <pc:picChg chg="add mod modCrop">
          <ac:chgData name="Hashimoto, Chie / 橋本　知依" userId="d974ff01-1f92-419a-ba7c-6fd3fb8463af" providerId="ADAL" clId="{CEC69B72-61DE-432E-9045-BEB07D4FEFC8}" dt="2023-09-26T07:05:54.739" v="6963" actId="164"/>
          <ac:picMkLst>
            <pc:docMk/>
            <pc:sldMk cId="3001792241" sldId="327"/>
            <ac:picMk id="9" creationId="{88A430D6-B8AA-1373-B420-15A4F7B00234}"/>
          </ac:picMkLst>
        </pc:picChg>
        <pc:cxnChg chg="add mod">
          <ac:chgData name="Hashimoto, Chie / 橋本　知依" userId="d974ff01-1f92-419a-ba7c-6fd3fb8463af" providerId="ADAL" clId="{CEC69B72-61DE-432E-9045-BEB07D4FEFC8}" dt="2023-09-26T07:07:00.894" v="6990" actId="478"/>
          <ac:cxnSpMkLst>
            <pc:docMk/>
            <pc:sldMk cId="3001792241" sldId="327"/>
            <ac:cxnSpMk id="11" creationId="{2CFBE8FE-F4C6-1CE3-D4FD-94553FDA1940}"/>
          </ac:cxnSpMkLst>
        </pc:cxnChg>
        <pc:cxnChg chg="add mod">
          <ac:chgData name="Hashimoto, Chie / 橋本　知依" userId="d974ff01-1f92-419a-ba7c-6fd3fb8463af" providerId="ADAL" clId="{CEC69B72-61DE-432E-9045-BEB07D4FEFC8}" dt="2023-09-26T07:05:21.240" v="6957" actId="164"/>
          <ac:cxnSpMkLst>
            <pc:docMk/>
            <pc:sldMk cId="3001792241" sldId="327"/>
            <ac:cxnSpMk id="12" creationId="{59F0663C-8104-925B-C469-FB42912232B1}"/>
          </ac:cxnSpMkLst>
        </pc:cxnChg>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pChg chg="add mod">
          <ac:chgData name="Hashimoto, Chie / 橋本　知依" userId="d974ff01-1f92-419a-ba7c-6fd3fb8463af" providerId="ADAL" clId="{CEC69B72-61DE-432E-9045-BEB07D4FEFC8}" dt="2023-09-13T04:18:43.191" v="3629" actId="1076"/>
          <ac:spMkLst>
            <pc:docMk/>
            <pc:sldMk cId="3855689316" sldId="328"/>
            <ac:spMk id="4" creationId="{DB7DA942-83B7-7330-1696-CA5120615363}"/>
          </ac:spMkLst>
        </pc:spChg>
        <pc:spChg chg="mod">
          <ac:chgData name="Hashimoto, Chie / 橋本　知依" userId="d974ff01-1f92-419a-ba7c-6fd3fb8463af" providerId="ADAL" clId="{CEC69B72-61DE-432E-9045-BEB07D4FEFC8}" dt="2023-09-12T09:16:52.629" v="2707" actId="164"/>
          <ac:spMkLst>
            <pc:docMk/>
            <pc:sldMk cId="3855689316" sldId="328"/>
            <ac:spMk id="17" creationId="{B316CAF4-FCD4-9ACB-602C-A144DBFC036C}"/>
          </ac:spMkLst>
        </pc:spChg>
        <pc:spChg chg="mod">
          <ac:chgData name="Hashimoto, Chie / 橋本　知依" userId="d974ff01-1f92-419a-ba7c-6fd3fb8463af" providerId="ADAL" clId="{CEC69B72-61DE-432E-9045-BEB07D4FEFC8}" dt="2023-09-12T09:16:52.629" v="2707" actId="164"/>
          <ac:spMkLst>
            <pc:docMk/>
            <pc:sldMk cId="3855689316" sldId="328"/>
            <ac:spMk id="18" creationId="{BBABFC79-3A7D-4354-404A-91456657F4FB}"/>
          </ac:spMkLst>
        </pc:spChg>
        <pc:spChg chg="del">
          <ac:chgData name="Hashimoto, Chie / 橋本　知依" userId="d974ff01-1f92-419a-ba7c-6fd3fb8463af" providerId="ADAL" clId="{CEC69B72-61DE-432E-9045-BEB07D4FEFC8}" dt="2023-09-12T09:16:56.558" v="2709" actId="478"/>
          <ac:spMkLst>
            <pc:docMk/>
            <pc:sldMk cId="3855689316" sldId="328"/>
            <ac:spMk id="22" creationId="{B64EDA99-177C-459E-DC48-F39DC867C855}"/>
          </ac:spMkLst>
        </pc:spChg>
        <pc:spChg chg="mod">
          <ac:chgData name="Hashimoto, Chie / 橋本　知依" userId="d974ff01-1f92-419a-ba7c-6fd3fb8463af" providerId="ADAL" clId="{CEC69B72-61DE-432E-9045-BEB07D4FEFC8}" dt="2023-09-13T04:18:43.191" v="3629" actId="1076"/>
          <ac:spMkLst>
            <pc:docMk/>
            <pc:sldMk cId="3855689316" sldId="328"/>
            <ac:spMk id="27" creationId="{BEA0EE62-0582-B3F7-F03C-911F97C78A7B}"/>
          </ac:spMkLst>
        </pc:spChg>
        <pc:grpChg chg="add mod">
          <ac:chgData name="Hashimoto, Chie / 橋本　知依" userId="d974ff01-1f92-419a-ba7c-6fd3fb8463af" providerId="ADAL" clId="{CEC69B72-61DE-432E-9045-BEB07D4FEFC8}" dt="2023-09-13T04:18:43.191" v="3629" actId="1076"/>
          <ac:grpSpMkLst>
            <pc:docMk/>
            <pc:sldMk cId="3855689316" sldId="328"/>
            <ac:grpSpMk id="2" creationId="{C03D44D3-B51E-7D67-8175-4CBB490D3B70}"/>
          </ac:grpSpMkLst>
        </pc:grpChg>
        <pc:grpChg chg="mod">
          <ac:chgData name="Hashimoto, Chie / 橋本　知依" userId="d974ff01-1f92-419a-ba7c-6fd3fb8463af" providerId="ADAL" clId="{CEC69B72-61DE-432E-9045-BEB07D4FEFC8}" dt="2023-09-12T09:16:52.629" v="2707" actId="164"/>
          <ac:grpSpMkLst>
            <pc:docMk/>
            <pc:sldMk cId="3855689316" sldId="328"/>
            <ac:grpSpMk id="15" creationId="{A1EB7960-60B8-BC4A-B7B0-B1009EE42956}"/>
          </ac:grpSpMkLst>
        </pc:grpChg>
        <pc:graphicFrameChg chg="mod modGraphic">
          <ac:chgData name="Hashimoto, Chie / 橋本　知依" userId="d974ff01-1f92-419a-ba7c-6fd3fb8463af" providerId="ADAL" clId="{CEC69B72-61DE-432E-9045-BEB07D4FEFC8}" dt="2023-09-26T07:08:35.379" v="7067" actId="20577"/>
          <ac:graphicFrameMkLst>
            <pc:docMk/>
            <pc:sldMk cId="3855689316" sldId="328"/>
            <ac:graphicFrameMk id="8" creationId="{07219AAD-97A6-3628-5ADC-E4FDDF648FDB}"/>
          </ac:graphicFrameMkLst>
        </pc:graphicFrameChg>
        <pc:picChg chg="mod">
          <ac:chgData name="Hashimoto, Chie / 橋本　知依" userId="d974ff01-1f92-419a-ba7c-6fd3fb8463af" providerId="ADAL" clId="{CEC69B72-61DE-432E-9045-BEB07D4FEFC8}" dt="2023-09-12T09:16:52.629" v="2707" actId="164"/>
          <ac:picMkLst>
            <pc:docMk/>
            <pc:sldMk cId="3855689316" sldId="328"/>
            <ac:picMk id="5" creationId="{B20297D4-F2F2-D17F-14E1-D5CFC8392E41}"/>
          </ac:picMkLst>
        </pc:picChg>
        <pc:picChg chg="mod">
          <ac:chgData name="Hashimoto, Chie / 橋本　知依" userId="d974ff01-1f92-419a-ba7c-6fd3fb8463af" providerId="ADAL" clId="{CEC69B72-61DE-432E-9045-BEB07D4FEFC8}" dt="2023-09-12T09:16:52.629" v="2707" actId="164"/>
          <ac:picMkLst>
            <pc:docMk/>
            <pc:sldMk cId="3855689316" sldId="328"/>
            <ac:picMk id="9" creationId="{3440F271-BC65-FB2F-F8D0-C7BC46D7037C}"/>
          </ac:picMkLst>
        </pc:picChg>
        <pc:cxnChg chg="mod">
          <ac:chgData name="Hashimoto, Chie / 橋本　知依" userId="d974ff01-1f92-419a-ba7c-6fd3fb8463af" providerId="ADAL" clId="{CEC69B72-61DE-432E-9045-BEB07D4FEFC8}" dt="2023-09-12T09:16:52.629" v="2707" actId="164"/>
          <ac:cxnSpMkLst>
            <pc:docMk/>
            <pc:sldMk cId="3855689316" sldId="328"/>
            <ac:cxnSpMk id="19" creationId="{23CF319B-769A-909C-EDAA-50B390F19F99}"/>
          </ac:cxnSpMkLst>
        </pc:cxnChg>
        <pc:cxnChg chg="mod">
          <ac:chgData name="Hashimoto, Chie / 橋本　知依" userId="d974ff01-1f92-419a-ba7c-6fd3fb8463af" providerId="ADAL" clId="{CEC69B72-61DE-432E-9045-BEB07D4FEFC8}" dt="2023-09-12T09:16:52.629" v="2707" actId="164"/>
          <ac:cxnSpMkLst>
            <pc:docMk/>
            <pc:sldMk cId="3855689316" sldId="328"/>
            <ac:cxnSpMk id="24" creationId="{8E8BC20D-D2FA-79D9-AB2A-AA571A0EE371}"/>
          </ac:cxnSpMkLst>
        </pc:cxnChg>
      </pc:sldChg>
      <pc:sldChg chg="delSp new del mod">
        <pc:chgData name="Hashimoto, Chie / 橋本　知依" userId="d974ff01-1f92-419a-ba7c-6fd3fb8463af" providerId="ADAL" clId="{CEC69B72-61DE-432E-9045-BEB07D4FEFC8}" dt="2023-09-25T23:47:30.211" v="3731" actId="47"/>
        <pc:sldMkLst>
          <pc:docMk/>
          <pc:sldMk cId="981623921" sldId="329"/>
        </pc:sldMkLst>
        <pc:spChg chg="del">
          <ac:chgData name="Hashimoto, Chie / 橋本　知依" userId="d974ff01-1f92-419a-ba7c-6fd3fb8463af" providerId="ADAL" clId="{CEC69B72-61DE-432E-9045-BEB07D4FEFC8}" dt="2023-09-25T23:47:26.672" v="3730" actId="478"/>
          <ac:spMkLst>
            <pc:docMk/>
            <pc:sldMk cId="981623921" sldId="329"/>
            <ac:spMk id="2" creationId="{769BFFD9-84B2-1726-F804-EC52B3D2DAC3}"/>
          </ac:spMkLst>
        </pc:spChg>
        <pc:spChg chg="del">
          <ac:chgData name="Hashimoto, Chie / 橋本　知依" userId="d974ff01-1f92-419a-ba7c-6fd3fb8463af" providerId="ADAL" clId="{CEC69B72-61DE-432E-9045-BEB07D4FEFC8}" dt="2023-09-25T23:47:26.672" v="3730" actId="478"/>
          <ac:spMkLst>
            <pc:docMk/>
            <pc:sldMk cId="981623921" sldId="329"/>
            <ac:spMk id="3" creationId="{7593802C-A45A-63CB-ACF3-F1BEE3609D08}"/>
          </ac:spMkLst>
        </pc:spChg>
        <pc:spChg chg="del">
          <ac:chgData name="Hashimoto, Chie / 橋本　知依" userId="d974ff01-1f92-419a-ba7c-6fd3fb8463af" providerId="ADAL" clId="{CEC69B72-61DE-432E-9045-BEB07D4FEFC8}" dt="2023-09-25T23:47:26.672" v="3730" actId="478"/>
          <ac:spMkLst>
            <pc:docMk/>
            <pc:sldMk cId="981623921" sldId="329"/>
            <ac:spMk id="4" creationId="{D431FE1C-3ECD-5073-78F7-0023F9C8211E}"/>
          </ac:spMkLst>
        </pc:spChg>
        <pc:spChg chg="del">
          <ac:chgData name="Hashimoto, Chie / 橋本　知依" userId="d974ff01-1f92-419a-ba7c-6fd3fb8463af" providerId="ADAL" clId="{CEC69B72-61DE-432E-9045-BEB07D4FEFC8}" dt="2023-09-25T23:47:26.672" v="3730" actId="478"/>
          <ac:spMkLst>
            <pc:docMk/>
            <pc:sldMk cId="981623921" sldId="329"/>
            <ac:spMk id="5" creationId="{92CFC14B-4A22-A0D1-EA89-88F7EB7EA20B}"/>
          </ac:spMkLst>
        </pc:spChg>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pChg chg="add del mod">
          <ac:chgData name="Hashimoto, Chie / 橋本　知依" userId="d974ff01-1f92-419a-ba7c-6fd3fb8463af" providerId="ADAL" clId="{CEC69B72-61DE-432E-9045-BEB07D4FEFC8}" dt="2023-09-26T07:05:16.284" v="6955" actId="21"/>
          <ac:spMkLst>
            <pc:docMk/>
            <pc:sldMk cId="1541515246" sldId="329"/>
            <ac:spMk id="9" creationId="{278FB008-2CCE-C668-4B79-4A707F70BFDC}"/>
          </ac:spMkLst>
        </pc:spChg>
        <pc:spChg chg="add del mod">
          <ac:chgData name="Hashimoto, Chie / 橋本　知依" userId="d974ff01-1f92-419a-ba7c-6fd3fb8463af" providerId="ADAL" clId="{CEC69B72-61DE-432E-9045-BEB07D4FEFC8}" dt="2023-09-26T07:05:16.284" v="6955" actId="21"/>
          <ac:spMkLst>
            <pc:docMk/>
            <pc:sldMk cId="1541515246" sldId="329"/>
            <ac:spMk id="13" creationId="{66CC4304-DBF3-E06C-C5C2-7A7B15196AC3}"/>
          </ac:spMkLst>
        </pc:spChg>
        <pc:graphicFrameChg chg="add del mod modGraphic">
          <ac:chgData name="Hashimoto, Chie / 橋本　知依" userId="d974ff01-1f92-419a-ba7c-6fd3fb8463af" providerId="ADAL" clId="{CEC69B72-61DE-432E-9045-BEB07D4FEFC8}" dt="2023-09-26T00:39:41.508" v="4200" actId="20577"/>
          <ac:graphicFrameMkLst>
            <pc:docMk/>
            <pc:sldMk cId="1541515246" sldId="329"/>
            <ac:graphicFrameMk id="8" creationId="{07219AAD-97A6-3628-5ADC-E4FDDF648FDB}"/>
          </ac:graphicFrameMkLst>
        </pc:graphicFrameChg>
        <pc:picChg chg="add del mod">
          <ac:chgData name="Hashimoto, Chie / 橋本　知依" userId="d974ff01-1f92-419a-ba7c-6fd3fb8463af" providerId="ADAL" clId="{CEC69B72-61DE-432E-9045-BEB07D4FEFC8}" dt="2023-09-26T07:05:16.284" v="6955" actId="21"/>
          <ac:picMkLst>
            <pc:docMk/>
            <pc:sldMk cId="1541515246" sldId="329"/>
            <ac:picMk id="3" creationId="{BD777D6E-7FF9-10A8-22D6-752153209459}"/>
          </ac:picMkLst>
        </pc:picChg>
        <pc:picChg chg="add del mod">
          <ac:chgData name="Hashimoto, Chie / 橋本　知依" userId="d974ff01-1f92-419a-ba7c-6fd3fb8463af" providerId="ADAL" clId="{CEC69B72-61DE-432E-9045-BEB07D4FEFC8}" dt="2023-09-26T00:20:49.640" v="3976"/>
          <ac:picMkLst>
            <pc:docMk/>
            <pc:sldMk cId="1541515246" sldId="329"/>
            <ac:picMk id="4" creationId="{955C9C5C-93AB-B309-B548-0DDD70AE3A12}"/>
          </ac:picMkLst>
        </pc:picChg>
        <pc:picChg chg="add del mod">
          <ac:chgData name="Hashimoto, Chie / 橋本　知依" userId="d974ff01-1f92-419a-ba7c-6fd3fb8463af" providerId="ADAL" clId="{CEC69B72-61DE-432E-9045-BEB07D4FEFC8}" dt="2023-09-26T07:05:16.284" v="6955" actId="21"/>
          <ac:picMkLst>
            <pc:docMk/>
            <pc:sldMk cId="1541515246" sldId="329"/>
            <ac:picMk id="7" creationId="{ECACED21-7080-70BA-06AD-31640C742C9A}"/>
          </ac:picMkLst>
        </pc:picChg>
        <pc:cxnChg chg="add del mod">
          <ac:chgData name="Hashimoto, Chie / 橋本　知依" userId="d974ff01-1f92-419a-ba7c-6fd3fb8463af" providerId="ADAL" clId="{CEC69B72-61DE-432E-9045-BEB07D4FEFC8}" dt="2023-09-26T07:05:16.284" v="6955" actId="21"/>
          <ac:cxnSpMkLst>
            <pc:docMk/>
            <pc:sldMk cId="1541515246" sldId="329"/>
            <ac:cxnSpMk id="10" creationId="{32259B52-2BB6-9088-DCB5-7507F1CC6668}"/>
          </ac:cxnSpMkLst>
        </pc:cxnChg>
      </pc:sldChg>
      <pc:sldChg chg="addSp modSp add del mod">
        <pc:chgData name="Hashimoto, Chie / 橋本　知依" userId="d974ff01-1f92-419a-ba7c-6fd3fb8463af" providerId="ADAL" clId="{CEC69B72-61DE-432E-9045-BEB07D4FEFC8}" dt="2023-09-26T07:04:45.565" v="6953" actId="47"/>
        <pc:sldMkLst>
          <pc:docMk/>
          <pc:sldMk cId="2043304112" sldId="330"/>
        </pc:sldMkLst>
        <pc:graphicFrameChg chg="mod modGraphic">
          <ac:chgData name="Hashimoto, Chie / 橋本　知依" userId="d974ff01-1f92-419a-ba7c-6fd3fb8463af" providerId="ADAL" clId="{CEC69B72-61DE-432E-9045-BEB07D4FEFC8}" dt="2023-09-26T00:39:36.402" v="4199" actId="6549"/>
          <ac:graphicFrameMkLst>
            <pc:docMk/>
            <pc:sldMk cId="2043304112" sldId="330"/>
            <ac:graphicFrameMk id="8" creationId="{07219AAD-97A6-3628-5ADC-E4FDDF648FDB}"/>
          </ac:graphicFrameMkLst>
        </pc:graphicFrameChg>
        <pc:picChg chg="add mod modCrop">
          <ac:chgData name="Hashimoto, Chie / 橋本　知依" userId="d974ff01-1f92-419a-ba7c-6fd3fb8463af" providerId="ADAL" clId="{CEC69B72-61DE-432E-9045-BEB07D4FEFC8}" dt="2023-09-26T00:27:56.351" v="4191" actId="1076"/>
          <ac:picMkLst>
            <pc:docMk/>
            <pc:sldMk cId="2043304112" sldId="330"/>
            <ac:picMk id="3" creationId="{8CFCF54C-5498-3D84-7B83-4D6EE3CC3C10}"/>
          </ac:picMkLst>
        </pc:picChg>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pChg chg="del">
          <ac:chgData name="Hashimoto, Chie / 橋本　知依" userId="d974ff01-1f92-419a-ba7c-6fd3fb8463af" providerId="ADAL" clId="{CEC69B72-61DE-432E-9045-BEB07D4FEFC8}" dt="2023-09-26T01:09:49.637" v="5030" actId="478"/>
          <ac:spMkLst>
            <pc:docMk/>
            <pc:sldMk cId="3792151018" sldId="331"/>
            <ac:spMk id="9" creationId="{278FB008-2CCE-C668-4B79-4A707F70BFDC}"/>
          </ac:spMkLst>
        </pc:spChg>
        <pc:spChg chg="add del">
          <ac:chgData name="Hashimoto, Chie / 橋本　知依" userId="d974ff01-1f92-419a-ba7c-6fd3fb8463af" providerId="ADAL" clId="{CEC69B72-61DE-432E-9045-BEB07D4FEFC8}" dt="2023-09-26T01:09:48.292" v="5029" actId="478"/>
          <ac:spMkLst>
            <pc:docMk/>
            <pc:sldMk cId="3792151018" sldId="331"/>
            <ac:spMk id="13" creationId="{66CC4304-DBF3-E06C-C5C2-7A7B15196AC3}"/>
          </ac:spMkLst>
        </pc:spChg>
        <pc:graphicFrameChg chg="mod modGraphic">
          <ac:chgData name="Hashimoto, Chie / 橋本　知依" userId="d974ff01-1f92-419a-ba7c-6fd3fb8463af" providerId="ADAL" clId="{CEC69B72-61DE-432E-9045-BEB07D4FEFC8}" dt="2023-09-26T07:13:57.476" v="7226" actId="20577"/>
          <ac:graphicFrameMkLst>
            <pc:docMk/>
            <pc:sldMk cId="3792151018" sldId="331"/>
            <ac:graphicFrameMk id="8" creationId="{07219AAD-97A6-3628-5ADC-E4FDDF648FDB}"/>
          </ac:graphicFrameMkLst>
        </pc:graphicFrameChg>
        <pc:picChg chg="add del">
          <ac:chgData name="Hashimoto, Chie / 橋本　知依" userId="d974ff01-1f92-419a-ba7c-6fd3fb8463af" providerId="ADAL" clId="{CEC69B72-61DE-432E-9045-BEB07D4FEFC8}" dt="2023-09-26T00:39:28.960" v="4195" actId="478"/>
          <ac:picMkLst>
            <pc:docMk/>
            <pc:sldMk cId="3792151018" sldId="331"/>
            <ac:picMk id="3" creationId="{BD777D6E-7FF9-10A8-22D6-752153209459}"/>
          </ac:picMkLst>
        </pc:picChg>
        <pc:picChg chg="add del">
          <ac:chgData name="Hashimoto, Chie / 橋本　知依" userId="d974ff01-1f92-419a-ba7c-6fd3fb8463af" providerId="ADAL" clId="{CEC69B72-61DE-432E-9045-BEB07D4FEFC8}" dt="2023-09-26T00:39:28.960" v="4195" actId="478"/>
          <ac:picMkLst>
            <pc:docMk/>
            <pc:sldMk cId="3792151018" sldId="331"/>
            <ac:picMk id="7" creationId="{ECACED21-7080-70BA-06AD-31640C742C9A}"/>
          </ac:picMkLst>
        </pc:picChg>
        <pc:cxnChg chg="add del mod">
          <ac:chgData name="Hashimoto, Chie / 橋本　知依" userId="d974ff01-1f92-419a-ba7c-6fd3fb8463af" providerId="ADAL" clId="{CEC69B72-61DE-432E-9045-BEB07D4FEFC8}" dt="2023-09-26T01:09:50.240" v="5031" actId="478"/>
          <ac:cxnSpMkLst>
            <pc:docMk/>
            <pc:sldMk cId="3792151018" sldId="331"/>
            <ac:cxnSpMk id="10" creationId="{32259B52-2BB6-9088-DCB5-7507F1CC6668}"/>
          </ac:cxnSpMkLst>
        </pc:cxnChg>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pChg chg="add mod">
          <ac:chgData name="Hashimoto, Chie / 橋本　知依" userId="d974ff01-1f92-419a-ba7c-6fd3fb8463af" providerId="ADAL" clId="{CEC69B72-61DE-432E-9045-BEB07D4FEFC8}" dt="2023-09-26T02:07:48.426" v="5842" actId="14100"/>
          <ac:spMkLst>
            <pc:docMk/>
            <pc:sldMk cId="2146032486" sldId="332"/>
            <ac:spMk id="5" creationId="{9B965895-68D2-9B52-9DBA-1F45A673C88E}"/>
          </ac:spMkLst>
        </pc:spChg>
        <pc:spChg chg="add mod">
          <ac:chgData name="Hashimoto, Chie / 橋本　知依" userId="d974ff01-1f92-419a-ba7c-6fd3fb8463af" providerId="ADAL" clId="{CEC69B72-61DE-432E-9045-BEB07D4FEFC8}" dt="2023-09-26T02:08:26.599" v="5960" actId="20577"/>
          <ac:spMkLst>
            <pc:docMk/>
            <pc:sldMk cId="2146032486" sldId="332"/>
            <ac:spMk id="7" creationId="{FEF36CF5-FFB4-CDD6-80B7-CF2960CD1E4F}"/>
          </ac:spMkLst>
        </pc:spChg>
        <pc:spChg chg="add del mod">
          <ac:chgData name="Hashimoto, Chie / 橋本　知依" userId="d974ff01-1f92-419a-ba7c-6fd3fb8463af" providerId="ADAL" clId="{CEC69B72-61DE-432E-9045-BEB07D4FEFC8}" dt="2023-09-26T02:12:07.251" v="6056"/>
          <ac:spMkLst>
            <pc:docMk/>
            <pc:sldMk cId="2146032486" sldId="332"/>
            <ac:spMk id="11" creationId="{903577AE-5439-05DF-5741-7F93AA10D81B}"/>
          </ac:spMkLst>
        </pc:spChg>
        <pc:spChg chg="add mod">
          <ac:chgData name="Hashimoto, Chie / 橋本　知依" userId="d974ff01-1f92-419a-ba7c-6fd3fb8463af" providerId="ADAL" clId="{CEC69B72-61DE-432E-9045-BEB07D4FEFC8}" dt="2023-09-26T02:12:20.883" v="6060" actId="1076"/>
          <ac:spMkLst>
            <pc:docMk/>
            <pc:sldMk cId="2146032486" sldId="332"/>
            <ac:spMk id="13" creationId="{6D0E5B90-2C7E-A916-8BDF-2AFAB97AF93C}"/>
          </ac:spMkLst>
        </pc:spChg>
        <pc:graphicFrameChg chg="mod modGraphic">
          <ac:chgData name="Hashimoto, Chie / 橋本　知依" userId="d974ff01-1f92-419a-ba7c-6fd3fb8463af" providerId="ADAL" clId="{CEC69B72-61DE-432E-9045-BEB07D4FEFC8}" dt="2023-09-26T07:09:18.194" v="7071" actId="20577"/>
          <ac:graphicFrameMkLst>
            <pc:docMk/>
            <pc:sldMk cId="2146032486" sldId="332"/>
            <ac:graphicFrameMk id="8" creationId="{07219AAD-97A6-3628-5ADC-E4FDDF648FDB}"/>
          </ac:graphicFrameMkLst>
        </pc:graphicFrameChg>
        <pc:picChg chg="del">
          <ac:chgData name="Hashimoto, Chie / 橋本　知依" userId="d974ff01-1f92-419a-ba7c-6fd3fb8463af" providerId="ADAL" clId="{CEC69B72-61DE-432E-9045-BEB07D4FEFC8}" dt="2023-09-26T01:55:22.683" v="5545" actId="478"/>
          <ac:picMkLst>
            <pc:docMk/>
            <pc:sldMk cId="2146032486" sldId="332"/>
            <ac:picMk id="3" creationId="{8CFCF54C-5498-3D84-7B83-4D6EE3CC3C10}"/>
          </ac:picMkLst>
        </pc:picChg>
        <pc:picChg chg="add mod">
          <ac:chgData name="Hashimoto, Chie / 橋本　知依" userId="d974ff01-1f92-419a-ba7c-6fd3fb8463af" providerId="ADAL" clId="{CEC69B72-61DE-432E-9045-BEB07D4FEFC8}" dt="2023-09-26T02:07:02.276" v="5749" actId="1076"/>
          <ac:picMkLst>
            <pc:docMk/>
            <pc:sldMk cId="2146032486" sldId="332"/>
            <ac:picMk id="4" creationId="{59CDC3D2-A17E-66FA-E2D8-7F315EB3A886}"/>
          </ac:picMkLst>
        </pc:picChg>
        <pc:picChg chg="add mod modCrop">
          <ac:chgData name="Hashimoto, Chie / 橋本　知依" userId="d974ff01-1f92-419a-ba7c-6fd3fb8463af" providerId="ADAL" clId="{CEC69B72-61DE-432E-9045-BEB07D4FEFC8}" dt="2023-09-26T02:12:04.542" v="6054" actId="1076"/>
          <ac:picMkLst>
            <pc:docMk/>
            <pc:sldMk cId="2146032486" sldId="332"/>
            <ac:picMk id="10" creationId="{FA377643-1B22-6053-E889-3C024D5DF1E9}"/>
          </ac:picMkLst>
        </pc:picChg>
        <pc:picChg chg="add mod ord">
          <ac:chgData name="Hashimoto, Chie / 橋本　知依" userId="d974ff01-1f92-419a-ba7c-6fd3fb8463af" providerId="ADAL" clId="{CEC69B72-61DE-432E-9045-BEB07D4FEFC8}" dt="2023-09-26T02:12:25.528" v="6063" actId="1076"/>
          <ac:picMkLst>
            <pc:docMk/>
            <pc:sldMk cId="2146032486" sldId="332"/>
            <ac:picMk id="12" creationId="{5C676528-979F-8D7C-96FF-BE0958571D49}"/>
          </ac:picMkLst>
        </pc:picChg>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pChg chg="del">
          <ac:chgData name="Hashimoto, Chie / 橋本　知依" userId="d974ff01-1f92-419a-ba7c-6fd3fb8463af" providerId="ADAL" clId="{CEC69B72-61DE-432E-9045-BEB07D4FEFC8}" dt="2023-09-26T02:14:28.680" v="6065" actId="478"/>
          <ac:spMkLst>
            <pc:docMk/>
            <pc:sldMk cId="2241326893" sldId="333"/>
            <ac:spMk id="5" creationId="{9B965895-68D2-9B52-9DBA-1F45A673C88E}"/>
          </ac:spMkLst>
        </pc:spChg>
        <pc:spChg chg="del">
          <ac:chgData name="Hashimoto, Chie / 橋本　知依" userId="d974ff01-1f92-419a-ba7c-6fd3fb8463af" providerId="ADAL" clId="{CEC69B72-61DE-432E-9045-BEB07D4FEFC8}" dt="2023-09-26T02:14:37.471" v="6069" actId="478"/>
          <ac:spMkLst>
            <pc:docMk/>
            <pc:sldMk cId="2241326893" sldId="333"/>
            <ac:spMk id="7" creationId="{FEF36CF5-FFB4-CDD6-80B7-CF2960CD1E4F}"/>
          </ac:spMkLst>
        </pc:spChg>
        <pc:spChg chg="del">
          <ac:chgData name="Hashimoto, Chie / 橋本　知依" userId="d974ff01-1f92-419a-ba7c-6fd3fb8463af" providerId="ADAL" clId="{CEC69B72-61DE-432E-9045-BEB07D4FEFC8}" dt="2023-09-26T02:16:26.980" v="6190" actId="478"/>
          <ac:spMkLst>
            <pc:docMk/>
            <pc:sldMk cId="2241326893" sldId="333"/>
            <ac:spMk id="13" creationId="{6D0E5B90-2C7E-A916-8BDF-2AFAB97AF93C}"/>
          </ac:spMkLst>
        </pc:spChg>
        <pc:spChg chg="add mod">
          <ac:chgData name="Hashimoto, Chie / 橋本　知依" userId="d974ff01-1f92-419a-ba7c-6fd3fb8463af" providerId="ADAL" clId="{CEC69B72-61DE-432E-9045-BEB07D4FEFC8}" dt="2023-09-26T02:17:31.525" v="6196" actId="1076"/>
          <ac:spMkLst>
            <pc:docMk/>
            <pc:sldMk cId="2241326893" sldId="333"/>
            <ac:spMk id="15" creationId="{027486A5-F98F-A8B2-FA43-A5B15A227633}"/>
          </ac:spMkLst>
        </pc:spChg>
        <pc:spChg chg="add mod">
          <ac:chgData name="Hashimoto, Chie / 橋本　知依" userId="d974ff01-1f92-419a-ba7c-6fd3fb8463af" providerId="ADAL" clId="{CEC69B72-61DE-432E-9045-BEB07D4FEFC8}" dt="2023-09-26T02:22:28.282" v="6338" actId="164"/>
          <ac:spMkLst>
            <pc:docMk/>
            <pc:sldMk cId="2241326893" sldId="333"/>
            <ac:spMk id="21" creationId="{96DB8264-927E-25AC-FD44-DF6C2D62AC1C}"/>
          </ac:spMkLst>
        </pc:spChg>
        <pc:spChg chg="add mod">
          <ac:chgData name="Hashimoto, Chie / 橋本　知依" userId="d974ff01-1f92-419a-ba7c-6fd3fb8463af" providerId="ADAL" clId="{CEC69B72-61DE-432E-9045-BEB07D4FEFC8}" dt="2023-09-26T02:22:28.282" v="6338" actId="164"/>
          <ac:spMkLst>
            <pc:docMk/>
            <pc:sldMk cId="2241326893" sldId="333"/>
            <ac:spMk id="23" creationId="{4A6FF479-584B-EBA4-4453-D82A0EE09609}"/>
          </ac:spMkLst>
        </pc:spChg>
        <pc:spChg chg="add mod">
          <ac:chgData name="Hashimoto, Chie / 橋本　知依" userId="d974ff01-1f92-419a-ba7c-6fd3fb8463af" providerId="ADAL" clId="{CEC69B72-61DE-432E-9045-BEB07D4FEFC8}" dt="2023-09-26T02:22:28.282" v="6338" actId="164"/>
          <ac:spMkLst>
            <pc:docMk/>
            <pc:sldMk cId="2241326893" sldId="333"/>
            <ac:spMk id="26" creationId="{90EEF916-0643-EA14-FC8C-61AAD9B0B68F}"/>
          </ac:spMkLst>
        </pc:spChg>
        <pc:spChg chg="add mod">
          <ac:chgData name="Hashimoto, Chie / 橋本　知依" userId="d974ff01-1f92-419a-ba7c-6fd3fb8463af" providerId="ADAL" clId="{CEC69B72-61DE-432E-9045-BEB07D4FEFC8}" dt="2023-09-26T02:27:30.287" v="6531" actId="14100"/>
          <ac:spMkLst>
            <pc:docMk/>
            <pc:sldMk cId="2241326893" sldId="333"/>
            <ac:spMk id="31" creationId="{4279095C-39A7-B223-510E-AB90EA720BD9}"/>
          </ac:spMkLst>
        </pc:spChg>
        <pc:spChg chg="add mod">
          <ac:chgData name="Hashimoto, Chie / 橋本　知依" userId="d974ff01-1f92-419a-ba7c-6fd3fb8463af" providerId="ADAL" clId="{CEC69B72-61DE-432E-9045-BEB07D4FEFC8}" dt="2023-09-26T02:31:26.906" v="6591" actId="1076"/>
          <ac:spMkLst>
            <pc:docMk/>
            <pc:sldMk cId="2241326893" sldId="333"/>
            <ac:spMk id="35" creationId="{0AE92C65-8825-CF03-9F0E-06584D444E4F}"/>
          </ac:spMkLst>
        </pc:spChg>
        <pc:grpChg chg="add mod">
          <ac:chgData name="Hashimoto, Chie / 橋本　知依" userId="d974ff01-1f92-419a-ba7c-6fd3fb8463af" providerId="ADAL" clId="{CEC69B72-61DE-432E-9045-BEB07D4FEFC8}" dt="2023-09-26T02:22:29.455" v="6339" actId="1076"/>
          <ac:grpSpMkLst>
            <pc:docMk/>
            <pc:sldMk cId="2241326893" sldId="333"/>
            <ac:grpSpMk id="28" creationId="{E9A80EC8-5BC9-696A-6224-DD4F7EE70608}"/>
          </ac:grpSpMkLst>
        </pc:grpChg>
        <pc:graphicFrameChg chg="mod modGraphic">
          <ac:chgData name="Hashimoto, Chie / 橋本　知依" userId="d974ff01-1f92-419a-ba7c-6fd3fb8463af" providerId="ADAL" clId="{CEC69B72-61DE-432E-9045-BEB07D4FEFC8}" dt="2023-09-26T07:09:20.217" v="7073" actId="20577"/>
          <ac:graphicFrameMkLst>
            <pc:docMk/>
            <pc:sldMk cId="2241326893" sldId="333"/>
            <ac:graphicFrameMk id="8" creationId="{07219AAD-97A6-3628-5ADC-E4FDDF648FDB}"/>
          </ac:graphicFrameMkLst>
        </pc:graphicFrameChg>
        <pc:picChg chg="add mod modCrop">
          <ac:chgData name="Hashimoto, Chie / 橋本　知依" userId="d974ff01-1f92-419a-ba7c-6fd3fb8463af" providerId="ADAL" clId="{CEC69B72-61DE-432E-9045-BEB07D4FEFC8}" dt="2023-09-26T02:17:27.379" v="6194" actId="732"/>
          <ac:picMkLst>
            <pc:docMk/>
            <pc:sldMk cId="2241326893" sldId="333"/>
            <ac:picMk id="3" creationId="{A6AEAA01-E298-C2E5-D8E0-527315B1A56E}"/>
          </ac:picMkLst>
        </pc:picChg>
        <pc:picChg chg="del">
          <ac:chgData name="Hashimoto, Chie / 橋本　知依" userId="d974ff01-1f92-419a-ba7c-6fd3fb8463af" providerId="ADAL" clId="{CEC69B72-61DE-432E-9045-BEB07D4FEFC8}" dt="2023-09-26T02:14:28.680" v="6065" actId="478"/>
          <ac:picMkLst>
            <pc:docMk/>
            <pc:sldMk cId="2241326893" sldId="333"/>
            <ac:picMk id="4" creationId="{59CDC3D2-A17E-66FA-E2D8-7F315EB3A886}"/>
          </ac:picMkLst>
        </pc:picChg>
        <pc:picChg chg="del">
          <ac:chgData name="Hashimoto, Chie / 橋本　知依" userId="d974ff01-1f92-419a-ba7c-6fd3fb8463af" providerId="ADAL" clId="{CEC69B72-61DE-432E-9045-BEB07D4FEFC8}" dt="2023-09-26T02:14:29.328" v="6066" actId="478"/>
          <ac:picMkLst>
            <pc:docMk/>
            <pc:sldMk cId="2241326893" sldId="333"/>
            <ac:picMk id="10" creationId="{FA377643-1B22-6053-E889-3C024D5DF1E9}"/>
          </ac:picMkLst>
        </pc:picChg>
        <pc:picChg chg="del">
          <ac:chgData name="Hashimoto, Chie / 橋本　知依" userId="d974ff01-1f92-419a-ba7c-6fd3fb8463af" providerId="ADAL" clId="{CEC69B72-61DE-432E-9045-BEB07D4FEFC8}" dt="2023-09-26T02:14:30.084" v="6067" actId="478"/>
          <ac:picMkLst>
            <pc:docMk/>
            <pc:sldMk cId="2241326893" sldId="333"/>
            <ac:picMk id="12" creationId="{5C676528-979F-8D7C-96FF-BE0958571D49}"/>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7" creationId="{275BD719-ECB0-5BA1-1E06-960AA2CA31E2}"/>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9" creationId="{D966E4CE-416C-3A65-D452-0EC7C1A76FE9}"/>
          </ac:picMkLst>
        </pc:picChg>
        <pc:picChg chg="add mod modCrop">
          <ac:chgData name="Hashimoto, Chie / 橋本　知依" userId="d974ff01-1f92-419a-ba7c-6fd3fb8463af" providerId="ADAL" clId="{CEC69B72-61DE-432E-9045-BEB07D4FEFC8}" dt="2023-09-26T02:27:23.491" v="6528" actId="1076"/>
          <ac:picMkLst>
            <pc:docMk/>
            <pc:sldMk cId="2241326893" sldId="333"/>
            <ac:picMk id="30" creationId="{E59F192A-5128-DC06-0A11-20A83D349909}"/>
          </ac:picMkLst>
        </pc:picChg>
        <pc:cxnChg chg="add mod">
          <ac:chgData name="Hashimoto, Chie / 橋本　知依" userId="d974ff01-1f92-419a-ba7c-6fd3fb8463af" providerId="ADAL" clId="{CEC69B72-61DE-432E-9045-BEB07D4FEFC8}" dt="2023-09-26T02:17:30.274" v="6195" actId="1076"/>
          <ac:cxnSpMkLst>
            <pc:docMk/>
            <pc:sldMk cId="2241326893" sldId="333"/>
            <ac:cxnSpMk id="11" creationId="{88A686F5-3CA9-743A-FEA1-11D3C1C514BD}"/>
          </ac:cxnSpMkLst>
        </pc:cxnChg>
        <pc:cxnChg chg="add mod">
          <ac:chgData name="Hashimoto, Chie / 橋本　知依" userId="d974ff01-1f92-419a-ba7c-6fd3fb8463af" providerId="ADAL" clId="{CEC69B72-61DE-432E-9045-BEB07D4FEFC8}" dt="2023-09-26T02:22:28.282" v="6338" actId="164"/>
          <ac:cxnSpMkLst>
            <pc:docMk/>
            <pc:sldMk cId="2241326893" sldId="333"/>
            <ac:cxnSpMk id="20" creationId="{6D995B42-B281-1EF1-4494-5F00254D67D1}"/>
          </ac:cxnSpMkLst>
        </pc:cxnChg>
        <pc:cxnChg chg="add mod">
          <ac:chgData name="Hashimoto, Chie / 橋本　知依" userId="d974ff01-1f92-419a-ba7c-6fd3fb8463af" providerId="ADAL" clId="{CEC69B72-61DE-432E-9045-BEB07D4FEFC8}" dt="2023-09-26T02:30:22.414" v="6534" actId="14100"/>
          <ac:cxnSpMkLst>
            <pc:docMk/>
            <pc:sldMk cId="2241326893" sldId="333"/>
            <ac:cxnSpMk id="32" creationId="{AFC21C73-0566-BCB4-F8F8-A3206C1DB208}"/>
          </ac:cxnSpMkLst>
        </pc:cxnChg>
      </pc:sldChg>
      <pc:sldChg chg="addSp delSp new del mod">
        <pc:chgData name="Hashimoto, Chie / 橋本　知依" userId="d974ff01-1f92-419a-ba7c-6fd3fb8463af" providerId="ADAL" clId="{CEC69B72-61DE-432E-9045-BEB07D4FEFC8}" dt="2023-09-26T05:52:10.193" v="6598" actId="47"/>
        <pc:sldMkLst>
          <pc:docMk/>
          <pc:sldMk cId="2862120742" sldId="334"/>
        </pc:sldMkLst>
        <pc:picChg chg="add del">
          <ac:chgData name="Hashimoto, Chie / 橋本　知依" userId="d974ff01-1f92-419a-ba7c-6fd3fb8463af" providerId="ADAL" clId="{CEC69B72-61DE-432E-9045-BEB07D4FEFC8}" dt="2023-09-26T05:52:02.059" v="6596" actId="21"/>
          <ac:picMkLst>
            <pc:docMk/>
            <pc:sldMk cId="2862120742" sldId="334"/>
            <ac:picMk id="7" creationId="{34F23AB4-4668-0125-3E89-B9E973128062}"/>
          </ac:picMkLst>
        </pc:picChg>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pChg chg="del">
          <ac:chgData name="Hashimoto, Chie / 橋本　知依" userId="d974ff01-1f92-419a-ba7c-6fd3fb8463af" providerId="ADAL" clId="{CEC69B72-61DE-432E-9045-BEB07D4FEFC8}" dt="2023-09-26T05:51:58.023" v="6595" actId="478"/>
          <ac:spMkLst>
            <pc:docMk/>
            <pc:sldMk cId="2257314426" sldId="335"/>
            <ac:spMk id="4" creationId="{DB7DA942-83B7-7330-1696-CA5120615363}"/>
          </ac:spMkLst>
        </pc:spChg>
        <pc:spChg chg="add mod">
          <ac:chgData name="Hashimoto, Chie / 橋本　知依" userId="d974ff01-1f92-419a-ba7c-6fd3fb8463af" providerId="ADAL" clId="{CEC69B72-61DE-432E-9045-BEB07D4FEFC8}" dt="2023-09-26T05:52:48.768" v="6646" actId="1076"/>
          <ac:spMkLst>
            <pc:docMk/>
            <pc:sldMk cId="2257314426" sldId="335"/>
            <ac:spMk id="13" creationId="{27DBB4F9-E8FD-A842-1319-C185B88AA9C0}"/>
          </ac:spMkLst>
        </pc:spChg>
        <pc:spChg chg="add mod">
          <ac:chgData name="Hashimoto, Chie / 橋本　知依" userId="d974ff01-1f92-419a-ba7c-6fd3fb8463af" providerId="ADAL" clId="{CEC69B72-61DE-432E-9045-BEB07D4FEFC8}" dt="2023-09-26T05:54:44.560" v="6765" actId="164"/>
          <ac:spMkLst>
            <pc:docMk/>
            <pc:sldMk cId="2257314426" sldId="335"/>
            <ac:spMk id="14" creationId="{79EC39AA-6C61-466A-40AC-37A276BAE84B}"/>
          </ac:spMkLst>
        </pc:spChg>
        <pc:spChg chg="add mod">
          <ac:chgData name="Hashimoto, Chie / 橋本　知依" userId="d974ff01-1f92-419a-ba7c-6fd3fb8463af" providerId="ADAL" clId="{CEC69B72-61DE-432E-9045-BEB07D4FEFC8}" dt="2023-09-26T05:58:15.272" v="6950" actId="14100"/>
          <ac:spMkLst>
            <pc:docMk/>
            <pc:sldMk cId="2257314426" sldId="335"/>
            <ac:spMk id="16" creationId="{5A52FFA9-A931-77C3-3820-4365CA337CC5}"/>
          </ac:spMkLst>
        </pc:spChg>
        <pc:spChg chg="add mod">
          <ac:chgData name="Hashimoto, Chie / 橋本　知依" userId="d974ff01-1f92-419a-ba7c-6fd3fb8463af" providerId="ADAL" clId="{CEC69B72-61DE-432E-9045-BEB07D4FEFC8}" dt="2023-09-26T05:57:18.436" v="6887" actId="164"/>
          <ac:spMkLst>
            <pc:docMk/>
            <pc:sldMk cId="2257314426" sldId="335"/>
            <ac:spMk id="21" creationId="{0048B84F-2535-CE80-245B-77FC25AEBA87}"/>
          </ac:spMkLst>
        </pc:spChg>
        <pc:spChg chg="del">
          <ac:chgData name="Hashimoto, Chie / 橋本　知依" userId="d974ff01-1f92-419a-ba7c-6fd3fb8463af" providerId="ADAL" clId="{CEC69B72-61DE-432E-9045-BEB07D4FEFC8}" dt="2023-09-26T05:51:58.023" v="6595" actId="478"/>
          <ac:spMkLst>
            <pc:docMk/>
            <pc:sldMk cId="2257314426" sldId="335"/>
            <ac:spMk id="27" creationId="{BEA0EE62-0582-B3F7-F03C-911F97C78A7B}"/>
          </ac:spMkLst>
        </pc:spChg>
        <pc:grpChg chg="del">
          <ac:chgData name="Hashimoto, Chie / 橋本　知依" userId="d974ff01-1f92-419a-ba7c-6fd3fb8463af" providerId="ADAL" clId="{CEC69B72-61DE-432E-9045-BEB07D4FEFC8}" dt="2023-09-26T05:51:58.023" v="6595" actId="478"/>
          <ac:grpSpMkLst>
            <pc:docMk/>
            <pc:sldMk cId="2257314426" sldId="335"/>
            <ac:grpSpMk id="2" creationId="{C03D44D3-B51E-7D67-8175-4CBB490D3B70}"/>
          </ac:grpSpMkLst>
        </pc:grpChg>
        <pc:grpChg chg="add mod">
          <ac:chgData name="Hashimoto, Chie / 橋本　知依" userId="d974ff01-1f92-419a-ba7c-6fd3fb8463af" providerId="ADAL" clId="{CEC69B72-61DE-432E-9045-BEB07D4FEFC8}" dt="2023-09-26T05:57:18.436" v="6887" actId="164"/>
          <ac:grpSpMkLst>
            <pc:docMk/>
            <pc:sldMk cId="2257314426" sldId="335"/>
            <ac:grpSpMk id="20" creationId="{BC768BCF-39F3-EBFD-ACDA-7FE538B814CF}"/>
          </ac:grpSpMkLst>
        </pc:grpChg>
        <pc:grpChg chg="add mod">
          <ac:chgData name="Hashimoto, Chie / 橋本　知依" userId="d974ff01-1f92-419a-ba7c-6fd3fb8463af" providerId="ADAL" clId="{CEC69B72-61DE-432E-9045-BEB07D4FEFC8}" dt="2023-09-26T05:57:20.671" v="6888" actId="14100"/>
          <ac:grpSpMkLst>
            <pc:docMk/>
            <pc:sldMk cId="2257314426" sldId="335"/>
            <ac:grpSpMk id="29" creationId="{344D974C-7DFA-20DD-1BCB-E28015C6F2E7}"/>
          </ac:grpSpMkLst>
        </pc:grpChg>
        <pc:graphicFrameChg chg="del">
          <ac:chgData name="Hashimoto, Chie / 橋本　知依" userId="d974ff01-1f92-419a-ba7c-6fd3fb8463af" providerId="ADAL" clId="{CEC69B72-61DE-432E-9045-BEB07D4FEFC8}" dt="2023-09-26T05:51:58.023" v="6595" actId="478"/>
          <ac:graphicFrameMkLst>
            <pc:docMk/>
            <pc:sldMk cId="2257314426" sldId="335"/>
            <ac:graphicFrameMk id="8" creationId="{07219AAD-97A6-3628-5ADC-E4FDDF648FDB}"/>
          </ac:graphicFrameMkLst>
        </pc:graphicFrameChg>
        <pc:picChg chg="add mod modCrop">
          <ac:chgData name="Hashimoto, Chie / 橋本　知依" userId="d974ff01-1f92-419a-ba7c-6fd3fb8463af" providerId="ADAL" clId="{CEC69B72-61DE-432E-9045-BEB07D4FEFC8}" dt="2023-09-26T05:54:44.560" v="6765" actId="164"/>
          <ac:picMkLst>
            <pc:docMk/>
            <pc:sldMk cId="2257314426" sldId="335"/>
            <ac:picMk id="7" creationId="{CFCF2DEB-772A-2411-5DFE-7E7E6DB488C5}"/>
          </ac:picMkLst>
        </pc:picChg>
        <pc:cxnChg chg="mod">
          <ac:chgData name="Hashimoto, Chie / 橋本　知依" userId="d974ff01-1f92-419a-ba7c-6fd3fb8463af" providerId="ADAL" clId="{CEC69B72-61DE-432E-9045-BEB07D4FEFC8}" dt="2023-09-26T05:51:58.023" v="6595" actId="478"/>
          <ac:cxnSpMkLst>
            <pc:docMk/>
            <pc:sldMk cId="2257314426" sldId="335"/>
            <ac:cxnSpMk id="11" creationId="{95A6F4A9-6B95-0BC8-08B0-EC9E4CC00159}"/>
          </ac:cxnSpMkLst>
        </pc:cxnChg>
        <pc:cxnChg chg="mod">
          <ac:chgData name="Hashimoto, Chie / 橋本　知依" userId="d974ff01-1f92-419a-ba7c-6fd3fb8463af" providerId="ADAL" clId="{CEC69B72-61DE-432E-9045-BEB07D4FEFC8}" dt="2023-09-26T05:51:58.023" v="6595" actId="478"/>
          <ac:cxnSpMkLst>
            <pc:docMk/>
            <pc:sldMk cId="2257314426" sldId="335"/>
            <ac:cxnSpMk id="19" creationId="{23CF319B-769A-909C-EDAA-50B390F19F99}"/>
          </ac:cxnSpMkLst>
        </pc:cxnChg>
        <pc:cxnChg chg="add del mod">
          <ac:chgData name="Hashimoto, Chie / 橋本　知依" userId="d974ff01-1f92-419a-ba7c-6fd3fb8463af" providerId="ADAL" clId="{CEC69B72-61DE-432E-9045-BEB07D4FEFC8}" dt="2023-09-26T05:55:34.691" v="6786" actId="478"/>
          <ac:cxnSpMkLst>
            <pc:docMk/>
            <pc:sldMk cId="2257314426" sldId="335"/>
            <ac:cxnSpMk id="23" creationId="{77BBA053-986B-A4C0-EE10-00023E246795}"/>
          </ac:cxnSpMkLst>
        </pc:cxnChg>
        <pc:cxnChg chg="mod">
          <ac:chgData name="Hashimoto, Chie / 橋本　知依" userId="d974ff01-1f92-419a-ba7c-6fd3fb8463af" providerId="ADAL" clId="{CEC69B72-61DE-432E-9045-BEB07D4FEFC8}" dt="2023-09-26T05:51:58.023" v="6595" actId="478"/>
          <ac:cxnSpMkLst>
            <pc:docMk/>
            <pc:sldMk cId="2257314426" sldId="335"/>
            <ac:cxnSpMk id="24" creationId="{8E8BC20D-D2FA-79D9-AB2A-AA571A0EE371}"/>
          </ac:cxnSpMkLst>
        </pc:cxnChg>
      </pc:sldChg>
    </pc:docChg>
  </pc:docChgLst>
  <pc:docChgLst>
    <pc:chgData name="Hashimoto, Chie / 橋本　知依" userId="d974ff01-1f92-419a-ba7c-6fd3fb8463af" providerId="ADAL" clId="{3485A9C7-30D7-46E9-9301-54AE09DB4798}"/>
    <pc:docChg chg="undo redo custSel addSld delSld modSld">
      <pc:chgData name="Hashimoto, Chie / 橋本　知依" userId="d974ff01-1f92-419a-ba7c-6fd3fb8463af" providerId="ADAL" clId="{3485A9C7-30D7-46E9-9301-54AE09DB4798}" dt="2024-01-30T05:06:55.520" v="1948" actId="20577"/>
      <pc:docMkLst>
        <pc:docMk/>
      </pc:docMkLst>
      <pc:sldChg chg="modSp mod">
        <pc:chgData name="Hashimoto, Chie / 橋本　知依" userId="d974ff01-1f92-419a-ba7c-6fd3fb8463af" providerId="ADAL" clId="{3485A9C7-30D7-46E9-9301-54AE09DB4798}" dt="2024-01-30T04:15:35.883" v="9" actId="20577"/>
        <pc:sldMkLst>
          <pc:docMk/>
          <pc:sldMk cId="3840699567" sldId="303"/>
        </pc:sldMkLst>
        <pc:spChg chg="mod">
          <ac:chgData name="Hashimoto, Chie / 橋本　知依" userId="d974ff01-1f92-419a-ba7c-6fd3fb8463af" providerId="ADAL" clId="{3485A9C7-30D7-46E9-9301-54AE09DB4798}" dt="2024-01-30T04:15:35.883" v="9" actId="20577"/>
          <ac:spMkLst>
            <pc:docMk/>
            <pc:sldMk cId="3840699567" sldId="303"/>
            <ac:spMk id="3" creationId="{530A82E1-8E0D-434A-9DF4-7C2ABD1A07A1}"/>
          </ac:spMkLst>
        </pc:spChg>
      </pc:sldChg>
      <pc:sldChg chg="addSp delSp modSp mod">
        <pc:chgData name="Hashimoto, Chie / 橋本　知依" userId="d974ff01-1f92-419a-ba7c-6fd3fb8463af" providerId="ADAL" clId="{3485A9C7-30D7-46E9-9301-54AE09DB4798}" dt="2024-01-30T05:06:55.520" v="1948" actId="20577"/>
        <pc:sldMkLst>
          <pc:docMk/>
          <pc:sldMk cId="509033882" sldId="305"/>
        </pc:sldMkLst>
        <pc:spChg chg="mod">
          <ac:chgData name="Hashimoto, Chie / 橋本　知依" userId="d974ff01-1f92-419a-ba7c-6fd3fb8463af" providerId="ADAL" clId="{3485A9C7-30D7-46E9-9301-54AE09DB4798}" dt="2024-01-30T04:15:41.819" v="14" actId="20577"/>
          <ac:spMkLst>
            <pc:docMk/>
            <pc:sldMk cId="509033882" sldId="305"/>
            <ac:spMk id="6" creationId="{531B4B9D-12EA-4BC5-4859-8E23CDDB1A22}"/>
          </ac:spMkLst>
        </pc:spChg>
        <pc:spChg chg="add mod">
          <ac:chgData name="Hashimoto, Chie / 橋本　知依" userId="d974ff01-1f92-419a-ba7c-6fd3fb8463af" providerId="ADAL" clId="{3485A9C7-30D7-46E9-9301-54AE09DB4798}" dt="2024-01-30T05:06:30.241" v="1945"/>
          <ac:spMkLst>
            <pc:docMk/>
            <pc:sldMk cId="509033882" sldId="305"/>
            <ac:spMk id="13" creationId="{D1E9F03B-B0EC-EB2A-6DC4-0E53A1A670B5}"/>
          </ac:spMkLst>
        </pc:spChg>
        <pc:spChg chg="add mod">
          <ac:chgData name="Hashimoto, Chie / 橋本　知依" userId="d974ff01-1f92-419a-ba7c-6fd3fb8463af" providerId="ADAL" clId="{3485A9C7-30D7-46E9-9301-54AE09DB4798}" dt="2024-01-30T04:29:27.033" v="393" actId="1076"/>
          <ac:spMkLst>
            <pc:docMk/>
            <pc:sldMk cId="509033882" sldId="305"/>
            <ac:spMk id="16" creationId="{8D564F95-D8FA-D490-6E79-EB36E7609454}"/>
          </ac:spMkLst>
        </pc:spChg>
        <pc:spChg chg="add mod">
          <ac:chgData name="Hashimoto, Chie / 橋本　知依" userId="d974ff01-1f92-419a-ba7c-6fd3fb8463af" providerId="ADAL" clId="{3485A9C7-30D7-46E9-9301-54AE09DB4798}" dt="2024-01-30T04:28:44.963" v="307" actId="164"/>
          <ac:spMkLst>
            <pc:docMk/>
            <pc:sldMk cId="509033882" sldId="305"/>
            <ac:spMk id="23" creationId="{20BE455E-874D-A3A6-50A3-C188E47A5C35}"/>
          </ac:spMkLst>
        </pc:spChg>
        <pc:spChg chg="add mod">
          <ac:chgData name="Hashimoto, Chie / 橋本　知依" userId="d974ff01-1f92-419a-ba7c-6fd3fb8463af" providerId="ADAL" clId="{3485A9C7-30D7-46E9-9301-54AE09DB4798}" dt="2024-01-30T04:28:40.467" v="306" actId="164"/>
          <ac:spMkLst>
            <pc:docMk/>
            <pc:sldMk cId="509033882" sldId="305"/>
            <ac:spMk id="24" creationId="{78D9906E-5A4E-6F4F-9E94-F631A7F30EBD}"/>
          </ac:spMkLst>
        </pc:spChg>
        <pc:spChg chg="add mod">
          <ac:chgData name="Hashimoto, Chie / 橋本　知依" userId="d974ff01-1f92-419a-ba7c-6fd3fb8463af" providerId="ADAL" clId="{3485A9C7-30D7-46E9-9301-54AE09DB4798}" dt="2024-01-30T04:30:34.812" v="467" actId="20577"/>
          <ac:spMkLst>
            <pc:docMk/>
            <pc:sldMk cId="509033882" sldId="305"/>
            <ac:spMk id="27" creationId="{61554E6C-4B71-E605-EBCB-E0717E6FC6A2}"/>
          </ac:spMkLst>
        </pc:spChg>
        <pc:spChg chg="add mod">
          <ac:chgData name="Hashimoto, Chie / 橋本　知依" userId="d974ff01-1f92-419a-ba7c-6fd3fb8463af" providerId="ADAL" clId="{3485A9C7-30D7-46E9-9301-54AE09DB4798}" dt="2024-01-30T04:30:00.358" v="461" actId="1076"/>
          <ac:spMkLst>
            <pc:docMk/>
            <pc:sldMk cId="509033882" sldId="305"/>
            <ac:spMk id="28" creationId="{557B1DCE-5F59-7E17-4914-1FE7EA414C40}"/>
          </ac:spMkLst>
        </pc:spChg>
        <pc:grpChg chg="del">
          <ac:chgData name="Hashimoto, Chie / 橋本　知依" userId="d974ff01-1f92-419a-ba7c-6fd3fb8463af" providerId="ADAL" clId="{3485A9C7-30D7-46E9-9301-54AE09DB4798}" dt="2024-01-30T04:20:14.108" v="16" actId="478"/>
          <ac:grpSpMkLst>
            <pc:docMk/>
            <pc:sldMk cId="509033882" sldId="305"/>
            <ac:grpSpMk id="19" creationId="{4F2C6061-74C5-632C-7C1E-BBB41DC51DD0}"/>
          </ac:grpSpMkLst>
        </pc:grpChg>
        <pc:grpChg chg="add mod">
          <ac:chgData name="Hashimoto, Chie / 橋本　知依" userId="d974ff01-1f92-419a-ba7c-6fd3fb8463af" providerId="ADAL" clId="{3485A9C7-30D7-46E9-9301-54AE09DB4798}" dt="2024-01-30T04:29:23.619" v="392" actId="1076"/>
          <ac:grpSpMkLst>
            <pc:docMk/>
            <pc:sldMk cId="509033882" sldId="305"/>
            <ac:grpSpMk id="25" creationId="{23E92181-2A57-00EA-E6FD-EA874EB34F5C}"/>
          </ac:grpSpMkLst>
        </pc:grpChg>
        <pc:grpChg chg="add mod">
          <ac:chgData name="Hashimoto, Chie / 橋本　知依" userId="d974ff01-1f92-419a-ba7c-6fd3fb8463af" providerId="ADAL" clId="{3485A9C7-30D7-46E9-9301-54AE09DB4798}" dt="2024-01-30T04:28:50.102" v="310" actId="1076"/>
          <ac:grpSpMkLst>
            <pc:docMk/>
            <pc:sldMk cId="509033882" sldId="305"/>
            <ac:grpSpMk id="26" creationId="{53854002-1476-A643-1AF9-606AFEF39DE1}"/>
          </ac:grpSpMkLst>
        </pc:grpChg>
        <pc:graphicFrameChg chg="mod modGraphic">
          <ac:chgData name="Hashimoto, Chie / 橋本　知依" userId="d974ff01-1f92-419a-ba7c-6fd3fb8463af" providerId="ADAL" clId="{3485A9C7-30D7-46E9-9301-54AE09DB4798}" dt="2024-01-30T05:06:55.520" v="1948" actId="20577"/>
          <ac:graphicFrameMkLst>
            <pc:docMk/>
            <pc:sldMk cId="509033882" sldId="305"/>
            <ac:graphicFrameMk id="14" creationId="{BAB5485D-46A9-1795-D8EB-5412EF3D411B}"/>
          </ac:graphicFrameMkLst>
        </pc:graphicFrameChg>
        <pc:picChg chg="add del mod modCrop">
          <ac:chgData name="Hashimoto, Chie / 橋本　知依" userId="d974ff01-1f92-419a-ba7c-6fd3fb8463af" providerId="ADAL" clId="{3485A9C7-30D7-46E9-9301-54AE09DB4798}" dt="2024-01-30T04:27:47.641" v="288" actId="478"/>
          <ac:picMkLst>
            <pc:docMk/>
            <pc:sldMk cId="509033882" sldId="305"/>
            <ac:picMk id="12" creationId="{BF4F51AF-EE9D-C853-B63E-DF4639A47CCB}"/>
          </ac:picMkLst>
        </pc:picChg>
        <pc:picChg chg="add mod">
          <ac:chgData name="Hashimoto, Chie / 橋本　知依" userId="d974ff01-1f92-419a-ba7c-6fd3fb8463af" providerId="ADAL" clId="{3485A9C7-30D7-46E9-9301-54AE09DB4798}" dt="2024-01-30T04:27:17.467" v="284"/>
          <ac:picMkLst>
            <pc:docMk/>
            <pc:sldMk cId="509033882" sldId="305"/>
            <ac:picMk id="17" creationId="{7EFDDCC9-6319-3642-F1EE-089E6B99A037}"/>
          </ac:picMkLst>
        </pc:picChg>
        <pc:picChg chg="add mod">
          <ac:chgData name="Hashimoto, Chie / 橋本　知依" userId="d974ff01-1f92-419a-ba7c-6fd3fb8463af" providerId="ADAL" clId="{3485A9C7-30D7-46E9-9301-54AE09DB4798}" dt="2024-01-30T04:28:40.467" v="306" actId="164"/>
          <ac:picMkLst>
            <pc:docMk/>
            <pc:sldMk cId="509033882" sldId="305"/>
            <ac:picMk id="20" creationId="{E3412907-DA61-4363-7E7F-58B0F3C593B2}"/>
          </ac:picMkLst>
        </pc:picChg>
        <pc:picChg chg="add mod">
          <ac:chgData name="Hashimoto, Chie / 橋本　知依" userId="d974ff01-1f92-419a-ba7c-6fd3fb8463af" providerId="ADAL" clId="{3485A9C7-30D7-46E9-9301-54AE09DB4798}" dt="2024-01-30T04:28:44.963" v="307" actId="164"/>
          <ac:picMkLst>
            <pc:docMk/>
            <pc:sldMk cId="509033882" sldId="305"/>
            <ac:picMk id="22" creationId="{ACA45CB3-E35A-5014-23F7-F70AD1D5F0D8}"/>
          </ac:picMkLst>
        </pc:picChg>
        <pc:picChg chg="add mod">
          <ac:chgData name="Hashimoto, Chie / 橋本　知依" userId="d974ff01-1f92-419a-ba7c-6fd3fb8463af" providerId="ADAL" clId="{3485A9C7-30D7-46E9-9301-54AE09DB4798}" dt="2024-01-30T04:30:31.556" v="466" actId="1076"/>
          <ac:picMkLst>
            <pc:docMk/>
            <pc:sldMk cId="509033882" sldId="305"/>
            <ac:picMk id="30" creationId="{66CF92FB-9E89-03C3-2DA3-8664EC186E59}"/>
          </ac:picMkLst>
        </pc:picChg>
        <pc:cxnChg chg="mod">
          <ac:chgData name="Hashimoto, Chie / 橋本　知依" userId="d974ff01-1f92-419a-ba7c-6fd3fb8463af" providerId="ADAL" clId="{3485A9C7-30D7-46E9-9301-54AE09DB4798}" dt="2024-01-30T04:20:14.108" v="16" actId="478"/>
          <ac:cxnSpMkLst>
            <pc:docMk/>
            <pc:sldMk cId="509033882" sldId="305"/>
            <ac:cxnSpMk id="9" creationId="{524725B6-0CD2-4181-434D-54B40491F7E6}"/>
          </ac:cxnSpMkLst>
        </pc:cxnChg>
      </pc:sldChg>
      <pc:sldChg chg="addSp delSp modSp mod">
        <pc:chgData name="Hashimoto, Chie / 橋本　知依" userId="d974ff01-1f92-419a-ba7c-6fd3fb8463af" providerId="ADAL" clId="{3485A9C7-30D7-46E9-9301-54AE09DB4798}" dt="2024-01-30T04:57:50.424" v="1630" actId="20577"/>
        <pc:sldMkLst>
          <pc:docMk/>
          <pc:sldMk cId="546968355" sldId="339"/>
        </pc:sldMkLst>
        <pc:spChg chg="del mod">
          <ac:chgData name="Hashimoto, Chie / 橋本　知依" userId="d974ff01-1f92-419a-ba7c-6fd3fb8463af" providerId="ADAL" clId="{3485A9C7-30D7-46E9-9301-54AE09DB4798}" dt="2024-01-30T04:43:36.946" v="1031" actId="478"/>
          <ac:spMkLst>
            <pc:docMk/>
            <pc:sldMk cId="546968355" sldId="339"/>
            <ac:spMk id="7" creationId="{05209458-C285-177E-C095-2B223253721A}"/>
          </ac:spMkLst>
        </pc:spChg>
        <pc:spChg chg="del">
          <ac:chgData name="Hashimoto, Chie / 橋本　知依" userId="d974ff01-1f92-419a-ba7c-6fd3fb8463af" providerId="ADAL" clId="{3485A9C7-30D7-46E9-9301-54AE09DB4798}" dt="2024-01-30T04:43:35.881" v="1029" actId="478"/>
          <ac:spMkLst>
            <pc:docMk/>
            <pc:sldMk cId="546968355" sldId="339"/>
            <ac:spMk id="9" creationId="{54D4575D-D83B-43BD-D68C-2FE8CE86271A}"/>
          </ac:spMkLst>
        </pc:spChg>
        <pc:spChg chg="add mod">
          <ac:chgData name="Hashimoto, Chie / 橋本　知依" userId="d974ff01-1f92-419a-ba7c-6fd3fb8463af" providerId="ADAL" clId="{3485A9C7-30D7-46E9-9301-54AE09DB4798}" dt="2024-01-30T04:47:25.771" v="1273" actId="164"/>
          <ac:spMkLst>
            <pc:docMk/>
            <pc:sldMk cId="546968355" sldId="339"/>
            <ac:spMk id="11" creationId="{D656E843-9C54-A7C1-F809-D2BEB2C1CE13}"/>
          </ac:spMkLst>
        </pc:spChg>
        <pc:grpChg chg="add del mod">
          <ac:chgData name="Hashimoto, Chie / 橋本　知依" userId="d974ff01-1f92-419a-ba7c-6fd3fb8463af" providerId="ADAL" clId="{3485A9C7-30D7-46E9-9301-54AE09DB4798}" dt="2024-01-30T04:47:26.185" v="1274" actId="21"/>
          <ac:grpSpMkLst>
            <pc:docMk/>
            <pc:sldMk cId="546968355" sldId="339"/>
            <ac:grpSpMk id="12" creationId="{E116641A-D37A-4DA2-16AC-0907BC3A5FB1}"/>
          </ac:grpSpMkLst>
        </pc:grpChg>
        <pc:graphicFrameChg chg="mod modGraphic">
          <ac:chgData name="Hashimoto, Chie / 橋本　知依" userId="d974ff01-1f92-419a-ba7c-6fd3fb8463af" providerId="ADAL" clId="{3485A9C7-30D7-46E9-9301-54AE09DB4798}" dt="2024-01-30T04:57:50.424" v="1630"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3485A9C7-30D7-46E9-9301-54AE09DB4798}" dt="2024-01-30T04:46:24.773" v="1265" actId="478"/>
          <ac:picMkLst>
            <pc:docMk/>
            <pc:sldMk cId="546968355" sldId="339"/>
            <ac:picMk id="3" creationId="{C5F51554-C552-DD9E-3BA6-8FCCD1C33C15}"/>
          </ac:picMkLst>
        </pc:picChg>
        <pc:picChg chg="del">
          <ac:chgData name="Hashimoto, Chie / 橋本　知依" userId="d974ff01-1f92-419a-ba7c-6fd3fb8463af" providerId="ADAL" clId="{3485A9C7-30D7-46E9-9301-54AE09DB4798}" dt="2024-01-30T04:46:24.773" v="1265" actId="478"/>
          <ac:picMkLst>
            <pc:docMk/>
            <pc:sldMk cId="546968355" sldId="339"/>
            <ac:picMk id="4" creationId="{EEB29687-41F4-AD3D-B8D4-2F66232A04C9}"/>
          </ac:picMkLst>
        </pc:picChg>
        <pc:picChg chg="del">
          <ac:chgData name="Hashimoto, Chie / 橋本　知依" userId="d974ff01-1f92-419a-ba7c-6fd3fb8463af" providerId="ADAL" clId="{3485A9C7-30D7-46E9-9301-54AE09DB4798}" dt="2024-01-30T04:43:35.048" v="1028" actId="478"/>
          <ac:picMkLst>
            <pc:docMk/>
            <pc:sldMk cId="546968355" sldId="339"/>
            <ac:picMk id="5" creationId="{9159B025-1850-6DBE-CB75-386D65BB8FCC}"/>
          </ac:picMkLst>
        </pc:picChg>
        <pc:picChg chg="add mod">
          <ac:chgData name="Hashimoto, Chie / 橋本　知依" userId="d974ff01-1f92-419a-ba7c-6fd3fb8463af" providerId="ADAL" clId="{3485A9C7-30D7-46E9-9301-54AE09DB4798}" dt="2024-01-30T04:47:25.771" v="1273" actId="164"/>
          <ac:picMkLst>
            <pc:docMk/>
            <pc:sldMk cId="546968355" sldId="339"/>
            <ac:picMk id="10" creationId="{69F85576-2CB2-FEA9-DC96-C8F365A37E48}"/>
          </ac:picMkLst>
        </pc:picChg>
        <pc:picChg chg="add mod modCrop">
          <ac:chgData name="Hashimoto, Chie / 橋本　知依" userId="d974ff01-1f92-419a-ba7c-6fd3fb8463af" providerId="ADAL" clId="{3485A9C7-30D7-46E9-9301-54AE09DB4798}" dt="2024-01-30T04:50:30.206" v="1421" actId="732"/>
          <ac:picMkLst>
            <pc:docMk/>
            <pc:sldMk cId="546968355" sldId="339"/>
            <ac:picMk id="14" creationId="{098B87A0-C5FB-009B-A5CE-831A45DAF5CA}"/>
          </ac:picMkLst>
        </pc:picChg>
        <pc:picChg chg="add mod modCrop">
          <ac:chgData name="Hashimoto, Chie / 橋本　知依" userId="d974ff01-1f92-419a-ba7c-6fd3fb8463af" providerId="ADAL" clId="{3485A9C7-30D7-46E9-9301-54AE09DB4798}" dt="2024-01-30T04:50:38.906" v="1424" actId="14100"/>
          <ac:picMkLst>
            <pc:docMk/>
            <pc:sldMk cId="546968355" sldId="339"/>
            <ac:picMk id="16" creationId="{19CDC18D-9914-2842-A205-6410651D9E02}"/>
          </ac:picMkLst>
        </pc:picChg>
      </pc:sldChg>
      <pc:sldChg chg="del">
        <pc:chgData name="Hashimoto, Chie / 橋本　知依" userId="d974ff01-1f92-419a-ba7c-6fd3fb8463af" providerId="ADAL" clId="{3485A9C7-30D7-46E9-9301-54AE09DB4798}" dt="2024-01-30T04:15:46.223" v="15" actId="47"/>
        <pc:sldMkLst>
          <pc:docMk/>
          <pc:sldMk cId="2875237215" sldId="340"/>
        </pc:sldMkLst>
      </pc:sldChg>
      <pc:sldChg chg="addSp delSp modSp mod">
        <pc:chgData name="Hashimoto, Chie / 橋本　知依" userId="d974ff01-1f92-419a-ba7c-6fd3fb8463af" providerId="ADAL" clId="{3485A9C7-30D7-46E9-9301-54AE09DB4798}" dt="2024-01-30T04:49:28.555" v="1376" actId="20577"/>
        <pc:sldMkLst>
          <pc:docMk/>
          <pc:sldMk cId="736235912" sldId="342"/>
        </pc:sldMkLst>
        <pc:spChg chg="add mod">
          <ac:chgData name="Hashimoto, Chie / 橋本　知依" userId="d974ff01-1f92-419a-ba7c-6fd3fb8463af" providerId="ADAL" clId="{3485A9C7-30D7-46E9-9301-54AE09DB4798}" dt="2024-01-30T04:42:51.561" v="950" actId="14100"/>
          <ac:spMkLst>
            <pc:docMk/>
            <pc:sldMk cId="736235912" sldId="342"/>
            <ac:spMk id="10" creationId="{4F8E0255-8316-1242-1704-51D333FBC6EC}"/>
          </ac:spMkLst>
        </pc:spChg>
        <pc:spChg chg="add mod">
          <ac:chgData name="Hashimoto, Chie / 橋本　知依" userId="d974ff01-1f92-419a-ba7c-6fd3fb8463af" providerId="ADAL" clId="{3485A9C7-30D7-46E9-9301-54AE09DB4798}" dt="2024-01-30T04:43:00.435" v="953" actId="1076"/>
          <ac:spMkLst>
            <pc:docMk/>
            <pc:sldMk cId="736235912" sldId="342"/>
            <ac:spMk id="11" creationId="{7C320BCB-85E8-5CCC-D123-6373A6F77FA0}"/>
          </ac:spMkLst>
        </pc:spChg>
        <pc:spChg chg="add mod">
          <ac:chgData name="Hashimoto, Chie / 橋本　知依" userId="d974ff01-1f92-419a-ba7c-6fd3fb8463af" providerId="ADAL" clId="{3485A9C7-30D7-46E9-9301-54AE09DB4798}" dt="2024-01-30T04:43:27.629" v="1026" actId="1076"/>
          <ac:spMkLst>
            <pc:docMk/>
            <pc:sldMk cId="736235912" sldId="342"/>
            <ac:spMk id="12" creationId="{4619A122-54A9-D9EE-8550-824A8200F618}"/>
          </ac:spMkLst>
        </pc:spChg>
        <pc:spChg chg="mod">
          <ac:chgData name="Hashimoto, Chie / 橋本　知依" userId="d974ff01-1f92-419a-ba7c-6fd3fb8463af" providerId="ADAL" clId="{3485A9C7-30D7-46E9-9301-54AE09DB4798}" dt="2024-01-30T04:47:27.772" v="1275"/>
          <ac:spMkLst>
            <pc:docMk/>
            <pc:sldMk cId="736235912" sldId="342"/>
            <ac:spMk id="15" creationId="{D656E843-9C54-A7C1-F809-D2BEB2C1CE13}"/>
          </ac:spMkLst>
        </pc:spChg>
        <pc:grpChg chg="add mod">
          <ac:chgData name="Hashimoto, Chie / 橋本　知依" userId="d974ff01-1f92-419a-ba7c-6fd3fb8463af" providerId="ADAL" clId="{3485A9C7-30D7-46E9-9301-54AE09DB4798}" dt="2024-01-30T04:47:58.032" v="1284" actId="1076"/>
          <ac:grpSpMkLst>
            <pc:docMk/>
            <pc:sldMk cId="736235912" sldId="342"/>
            <ac:grpSpMk id="13" creationId="{E116641A-D37A-4DA2-16AC-0907BC3A5FB1}"/>
          </ac:grpSpMkLst>
        </pc:grpChg>
        <pc:graphicFrameChg chg="mod modGraphic">
          <ac:chgData name="Hashimoto, Chie / 橋本　知依" userId="d974ff01-1f92-419a-ba7c-6fd3fb8463af" providerId="ADAL" clId="{3485A9C7-30D7-46E9-9301-54AE09DB4798}" dt="2024-01-30T04:49:28.555" v="1376" actId="20577"/>
          <ac:graphicFrameMkLst>
            <pc:docMk/>
            <pc:sldMk cId="736235912" sldId="342"/>
            <ac:graphicFrameMk id="8" creationId="{07219AAD-97A6-3628-5ADC-E4FDDF648FDB}"/>
          </ac:graphicFrameMkLst>
        </pc:graphicFrameChg>
        <pc:picChg chg="del">
          <ac:chgData name="Hashimoto, Chie / 橋本　知依" userId="d974ff01-1f92-419a-ba7c-6fd3fb8463af" providerId="ADAL" clId="{3485A9C7-30D7-46E9-9301-54AE09DB4798}" dt="2024-01-30T04:32:32.317" v="509" actId="478"/>
          <ac:picMkLst>
            <pc:docMk/>
            <pc:sldMk cId="736235912" sldId="342"/>
            <ac:picMk id="3" creationId="{64C27693-AA67-7626-E8DA-2A2765C2FC60}"/>
          </ac:picMkLst>
        </pc:picChg>
        <pc:picChg chg="add mod">
          <ac:chgData name="Hashimoto, Chie / 橋本　知依" userId="d974ff01-1f92-419a-ba7c-6fd3fb8463af" providerId="ADAL" clId="{3485A9C7-30D7-46E9-9301-54AE09DB4798}" dt="2024-01-30T04:40:57.132" v="826" actId="14100"/>
          <ac:picMkLst>
            <pc:docMk/>
            <pc:sldMk cId="736235912" sldId="342"/>
            <ac:picMk id="4" creationId="{3D597090-9E52-7D4E-082E-DD7F8D27EE99}"/>
          </ac:picMkLst>
        </pc:picChg>
        <pc:picChg chg="del">
          <ac:chgData name="Hashimoto, Chie / 橋本　知依" userId="d974ff01-1f92-419a-ba7c-6fd3fb8463af" providerId="ADAL" clId="{3485A9C7-30D7-46E9-9301-54AE09DB4798}" dt="2024-01-30T04:32:31.956" v="508" actId="478"/>
          <ac:picMkLst>
            <pc:docMk/>
            <pc:sldMk cId="736235912" sldId="342"/>
            <ac:picMk id="5" creationId="{DDF1DCD2-CDA8-2596-2A0A-ECC62C2C94B5}"/>
          </ac:picMkLst>
        </pc:picChg>
        <pc:picChg chg="add mod">
          <ac:chgData name="Hashimoto, Chie / 橋本　知依" userId="d974ff01-1f92-419a-ba7c-6fd3fb8463af" providerId="ADAL" clId="{3485A9C7-30D7-46E9-9301-54AE09DB4798}" dt="2024-01-30T04:40:59.390" v="827" actId="1076"/>
          <ac:picMkLst>
            <pc:docMk/>
            <pc:sldMk cId="736235912" sldId="342"/>
            <ac:picMk id="9" creationId="{03F62AD0-59A2-1D32-1461-182CCC678923}"/>
          </ac:picMkLst>
        </pc:picChg>
        <pc:picChg chg="mod modCrop">
          <ac:chgData name="Hashimoto, Chie / 橋本　知依" userId="d974ff01-1f92-419a-ba7c-6fd3fb8463af" providerId="ADAL" clId="{3485A9C7-30D7-46E9-9301-54AE09DB4798}" dt="2024-01-30T04:47:55.591" v="1283" actId="732"/>
          <ac:picMkLst>
            <pc:docMk/>
            <pc:sldMk cId="736235912" sldId="342"/>
            <ac:picMk id="14" creationId="{69F85576-2CB2-FEA9-DC96-C8F365A37E48}"/>
          </ac:picMkLst>
        </pc:picChg>
      </pc:sldChg>
      <pc:sldChg chg="addSp delSp modSp add mod">
        <pc:chgData name="Hashimoto, Chie / 橋本　知依" userId="d974ff01-1f92-419a-ba7c-6fd3fb8463af" providerId="ADAL" clId="{3485A9C7-30D7-46E9-9301-54AE09DB4798}" dt="2024-01-30T05:01:57.653" v="1933" actId="14100"/>
        <pc:sldMkLst>
          <pc:docMk/>
          <pc:sldMk cId="2738866523" sldId="343"/>
        </pc:sldMkLst>
        <pc:spChg chg="add mod">
          <ac:chgData name="Hashimoto, Chie / 橋本　知依" userId="d974ff01-1f92-419a-ba7c-6fd3fb8463af" providerId="ADAL" clId="{3485A9C7-30D7-46E9-9301-54AE09DB4798}" dt="2024-01-30T05:01:57.653" v="1933" actId="14100"/>
          <ac:spMkLst>
            <pc:docMk/>
            <pc:sldMk cId="2738866523" sldId="343"/>
            <ac:spMk id="4" creationId="{268FBB9C-1999-243B-31B8-E09191C5BD54}"/>
          </ac:spMkLst>
        </pc:spChg>
        <pc:graphicFrameChg chg="mod modGraphic">
          <ac:chgData name="Hashimoto, Chie / 橋本　知依" userId="d974ff01-1f92-419a-ba7c-6fd3fb8463af" providerId="ADAL" clId="{3485A9C7-30D7-46E9-9301-54AE09DB4798}" dt="2024-01-30T05:01:47.189" v="1929" actId="14734"/>
          <ac:graphicFrameMkLst>
            <pc:docMk/>
            <pc:sldMk cId="2738866523" sldId="343"/>
            <ac:graphicFrameMk id="8" creationId="{07219AAD-97A6-3628-5ADC-E4FDDF648FDB}"/>
          </ac:graphicFrameMkLst>
        </pc:graphicFrameChg>
        <pc:picChg chg="add mod">
          <ac:chgData name="Hashimoto, Chie / 橋本　知依" userId="d974ff01-1f92-419a-ba7c-6fd3fb8463af" providerId="ADAL" clId="{3485A9C7-30D7-46E9-9301-54AE09DB4798}" dt="2024-01-30T05:01:52.525" v="1931" actId="1076"/>
          <ac:picMkLst>
            <pc:docMk/>
            <pc:sldMk cId="2738866523" sldId="343"/>
            <ac:picMk id="3" creationId="{A5A27EB6-2E9C-1231-376B-EA32CB8347DC}"/>
          </ac:picMkLst>
        </pc:picChg>
        <pc:picChg chg="del">
          <ac:chgData name="Hashimoto, Chie / 橋本　知依" userId="d974ff01-1f92-419a-ba7c-6fd3fb8463af" providerId="ADAL" clId="{3485A9C7-30D7-46E9-9301-54AE09DB4798}" dt="2024-01-30T04:58:50.409" v="1632" actId="478"/>
          <ac:picMkLst>
            <pc:docMk/>
            <pc:sldMk cId="2738866523" sldId="343"/>
            <ac:picMk id="14" creationId="{098B87A0-C5FB-009B-A5CE-831A45DAF5CA}"/>
          </ac:picMkLst>
        </pc:picChg>
        <pc:picChg chg="del">
          <ac:chgData name="Hashimoto, Chie / 橋本　知依" userId="d974ff01-1f92-419a-ba7c-6fd3fb8463af" providerId="ADAL" clId="{3485A9C7-30D7-46E9-9301-54AE09DB4798}" dt="2024-01-30T04:58:50.978" v="1633" actId="478"/>
          <ac:picMkLst>
            <pc:docMk/>
            <pc:sldMk cId="2738866523" sldId="343"/>
            <ac:picMk id="16" creationId="{19CDC18D-9914-2842-A205-6410651D9E02}"/>
          </ac:picMkLst>
        </pc:picChg>
      </pc:sldChg>
    </pc:docChg>
  </pc:docChgLst>
  <pc:docChgLst>
    <pc:chgData name="Hashimoto, Chie / 橋本　知依" userId="d974ff01-1f92-419a-ba7c-6fd3fb8463af" providerId="ADAL" clId="{64D22CCA-7D78-404F-8213-FF1CC9D26D89}"/>
    <pc:docChg chg="undo redo custSel addSld delSld modSld sldOrd">
      <pc:chgData name="Hashimoto, Chie / 橋本　知依" userId="d974ff01-1f92-419a-ba7c-6fd3fb8463af" providerId="ADAL" clId="{64D22CCA-7D78-404F-8213-FF1CC9D26D89}" dt="2023-11-07T05:41:52.820" v="3793" actId="20577"/>
      <pc:docMkLst>
        <pc:docMk/>
      </pc:docMkLst>
      <pc:sldChg chg="modSp mod">
        <pc:chgData name="Hashimoto, Chie / 橋本　知依" userId="d974ff01-1f92-419a-ba7c-6fd3fb8463af" providerId="ADAL" clId="{64D22CCA-7D78-404F-8213-FF1CC9D26D89}" dt="2023-11-07T00:06:15.018" v="10" actId="20577"/>
        <pc:sldMkLst>
          <pc:docMk/>
          <pc:sldMk cId="3840699567" sldId="303"/>
        </pc:sldMkLst>
        <pc:spChg chg="mod">
          <ac:chgData name="Hashimoto, Chie / 橋本　知依" userId="d974ff01-1f92-419a-ba7c-6fd3fb8463af" providerId="ADAL" clId="{64D22CCA-7D78-404F-8213-FF1CC9D26D89}" dt="2023-11-07T00:06:15.018" v="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64D22CCA-7D78-404F-8213-FF1CC9D26D89}" dt="2023-11-07T00:13:55.485" v="392" actId="20577"/>
        <pc:sldMkLst>
          <pc:docMk/>
          <pc:sldMk cId="509033882" sldId="305"/>
        </pc:sldMkLst>
        <pc:spChg chg="mod">
          <ac:chgData name="Hashimoto, Chie / 橋本　知依" userId="d974ff01-1f92-419a-ba7c-6fd3fb8463af" providerId="ADAL" clId="{64D22CCA-7D78-404F-8213-FF1CC9D26D89}" dt="2023-11-07T00:06:23.949" v="22" actId="20577"/>
          <ac:spMkLst>
            <pc:docMk/>
            <pc:sldMk cId="509033882" sldId="305"/>
            <ac:spMk id="6" creationId="{531B4B9D-12EA-4BC5-4859-8E23CDDB1A22}"/>
          </ac:spMkLst>
        </pc:spChg>
        <pc:spChg chg="del">
          <ac:chgData name="Hashimoto, Chie / 橋本　知依" userId="d974ff01-1f92-419a-ba7c-6fd3fb8463af" providerId="ADAL" clId="{64D22CCA-7D78-404F-8213-FF1CC9D26D89}" dt="2023-11-07T00:06:36.814" v="24" actId="478"/>
          <ac:spMkLst>
            <pc:docMk/>
            <pc:sldMk cId="509033882" sldId="305"/>
            <ac:spMk id="7" creationId="{DB462E19-2AD4-6A23-1FAF-F7BF8087DC23}"/>
          </ac:spMkLst>
        </pc:spChg>
        <pc:spChg chg="del">
          <ac:chgData name="Hashimoto, Chie / 橋本　知依" userId="d974ff01-1f92-419a-ba7c-6fd3fb8463af" providerId="ADAL" clId="{64D22CCA-7D78-404F-8213-FF1CC9D26D89}" dt="2023-11-07T00:06:35.001" v="23" actId="478"/>
          <ac:spMkLst>
            <pc:docMk/>
            <pc:sldMk cId="509033882" sldId="305"/>
            <ac:spMk id="8" creationId="{060EFA88-1D8D-D8A8-2766-30DFABE47B40}"/>
          </ac:spMkLst>
        </pc:spChg>
        <pc:spChg chg="del">
          <ac:chgData name="Hashimoto, Chie / 橋本　知依" userId="d974ff01-1f92-419a-ba7c-6fd3fb8463af" providerId="ADAL" clId="{64D22CCA-7D78-404F-8213-FF1CC9D26D89}" dt="2023-11-07T00:06:35.001" v="23" actId="478"/>
          <ac:spMkLst>
            <pc:docMk/>
            <pc:sldMk cId="509033882" sldId="305"/>
            <ac:spMk id="9" creationId="{3FD80B45-95D0-6766-6080-C0EB58642D3F}"/>
          </ac:spMkLst>
        </pc:spChg>
        <pc:spChg chg="del">
          <ac:chgData name="Hashimoto, Chie / 橋本　知依" userId="d974ff01-1f92-419a-ba7c-6fd3fb8463af" providerId="ADAL" clId="{64D22CCA-7D78-404F-8213-FF1CC9D26D89}" dt="2023-11-07T00:06:35.001" v="23" actId="478"/>
          <ac:spMkLst>
            <pc:docMk/>
            <pc:sldMk cId="509033882" sldId="305"/>
            <ac:spMk id="10" creationId="{9AB43444-53DB-6BBC-AD6C-9D23C75023D8}"/>
          </ac:spMkLst>
        </pc:spChg>
        <pc:spChg chg="add mod">
          <ac:chgData name="Hashimoto, Chie / 橋本　知依" userId="d974ff01-1f92-419a-ba7c-6fd3fb8463af" providerId="ADAL" clId="{64D22CCA-7D78-404F-8213-FF1CC9D26D89}" dt="2023-11-07T00:13:20.389" v="358" actId="164"/>
          <ac:spMkLst>
            <pc:docMk/>
            <pc:sldMk cId="509033882" sldId="305"/>
            <ac:spMk id="13" creationId="{CC435B36-838C-6019-1207-2698C735358C}"/>
          </ac:spMkLst>
        </pc:spChg>
        <pc:spChg chg="del">
          <ac:chgData name="Hashimoto, Chie / 橋本　知依" userId="d974ff01-1f92-419a-ba7c-6fd3fb8463af" providerId="ADAL" clId="{64D22CCA-7D78-404F-8213-FF1CC9D26D89}" dt="2023-11-07T00:06:41.653" v="28" actId="478"/>
          <ac:spMkLst>
            <pc:docMk/>
            <pc:sldMk cId="509033882" sldId="305"/>
            <ac:spMk id="15" creationId="{1BA45130-5008-5B6D-5E0A-D7511ABAAFEC}"/>
          </ac:spMkLst>
        </pc:spChg>
        <pc:spChg chg="del">
          <ac:chgData name="Hashimoto, Chie / 橋本　知依" userId="d974ff01-1f92-419a-ba7c-6fd3fb8463af" providerId="ADAL" clId="{64D22CCA-7D78-404F-8213-FF1CC9D26D89}" dt="2023-11-07T00:06:39.725" v="26" actId="478"/>
          <ac:spMkLst>
            <pc:docMk/>
            <pc:sldMk cId="509033882" sldId="305"/>
            <ac:spMk id="16" creationId="{F98D9867-26FC-CE13-BF7E-83BF0BE2F750}"/>
          </ac:spMkLst>
        </pc:spChg>
        <pc:spChg chg="del">
          <ac:chgData name="Hashimoto, Chie / 橋本　知依" userId="d974ff01-1f92-419a-ba7c-6fd3fb8463af" providerId="ADAL" clId="{64D22CCA-7D78-404F-8213-FF1CC9D26D89}" dt="2023-11-07T00:06:40.480" v="27" actId="478"/>
          <ac:spMkLst>
            <pc:docMk/>
            <pc:sldMk cId="509033882" sldId="305"/>
            <ac:spMk id="17" creationId="{D6F23847-5F51-9D6D-F67C-E132E46F5139}"/>
          </ac:spMkLst>
        </pc:spChg>
        <pc:spChg chg="del">
          <ac:chgData name="Hashimoto, Chie / 橋本　知依" userId="d974ff01-1f92-419a-ba7c-6fd3fb8463af" providerId="ADAL" clId="{64D22CCA-7D78-404F-8213-FF1CC9D26D89}" dt="2023-11-07T00:06:38.259" v="25" actId="478"/>
          <ac:spMkLst>
            <pc:docMk/>
            <pc:sldMk cId="509033882" sldId="305"/>
            <ac:spMk id="18" creationId="{BFBDD624-2EFF-97DA-F192-A8619B02AE06}"/>
          </ac:spMkLst>
        </pc:spChg>
        <pc:grpChg chg="add mod">
          <ac:chgData name="Hashimoto, Chie / 橋本　知依" userId="d974ff01-1f92-419a-ba7c-6fd3fb8463af" providerId="ADAL" clId="{64D22CCA-7D78-404F-8213-FF1CC9D26D89}" dt="2023-11-07T00:13:20.389" v="358" actId="164"/>
          <ac:grpSpMkLst>
            <pc:docMk/>
            <pc:sldMk cId="509033882" sldId="305"/>
            <ac:grpSpMk id="19" creationId="{44479F1D-A371-0544-96DF-B353C7B18B78}"/>
          </ac:grpSpMkLst>
        </pc:grpChg>
        <pc:graphicFrameChg chg="mod modGraphic">
          <ac:chgData name="Hashimoto, Chie / 橋本　知依" userId="d974ff01-1f92-419a-ba7c-6fd3fb8463af" providerId="ADAL" clId="{64D22CCA-7D78-404F-8213-FF1CC9D26D89}" dt="2023-11-07T00:13:55.485" v="392"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64D22CCA-7D78-404F-8213-FF1CC9D26D89}" dt="2023-11-07T00:06:35.001" v="23" actId="478"/>
          <ac:picMkLst>
            <pc:docMk/>
            <pc:sldMk cId="509033882" sldId="305"/>
            <ac:picMk id="5" creationId="{F4681FF7-250C-91CB-5F6B-B0D480BB087B}"/>
          </ac:picMkLst>
        </pc:picChg>
        <pc:picChg chg="add mod">
          <ac:chgData name="Hashimoto, Chie / 橋本　知依" userId="d974ff01-1f92-419a-ba7c-6fd3fb8463af" providerId="ADAL" clId="{64D22CCA-7D78-404F-8213-FF1CC9D26D89}" dt="2023-11-07T00:13:20.389" v="358" actId="164"/>
          <ac:picMkLst>
            <pc:docMk/>
            <pc:sldMk cId="509033882" sldId="305"/>
            <ac:picMk id="11" creationId="{5F677DC7-6FDD-E65E-D825-2910881FE004}"/>
          </ac:picMkLst>
        </pc:picChg>
        <pc:picChg chg="del">
          <ac:chgData name="Hashimoto, Chie / 橋本　知依" userId="d974ff01-1f92-419a-ba7c-6fd3fb8463af" providerId="ADAL" clId="{64D22CCA-7D78-404F-8213-FF1CC9D26D89}" dt="2023-11-07T00:06:35.001" v="23" actId="478"/>
          <ac:picMkLst>
            <pc:docMk/>
            <pc:sldMk cId="509033882" sldId="305"/>
            <ac:picMk id="12" creationId="{E13259DC-C80C-8F02-7B0E-353663BBCD48}"/>
          </ac:picMkLst>
        </pc:picChg>
        <pc:picChg chg="del">
          <ac:chgData name="Hashimoto, Chie / 橋本　知依" userId="d974ff01-1f92-419a-ba7c-6fd3fb8463af" providerId="ADAL" clId="{64D22CCA-7D78-404F-8213-FF1CC9D26D89}" dt="2023-11-07T00:06:35.001" v="23" actId="478"/>
          <ac:picMkLst>
            <pc:docMk/>
            <pc:sldMk cId="509033882" sldId="305"/>
            <ac:picMk id="14" creationId="{93A3E691-10C2-263E-A2F8-EACCB5C2E6D8}"/>
          </ac:picMkLst>
        </pc:picChg>
      </pc:sldChg>
      <pc:sldChg chg="del ord">
        <pc:chgData name="Hashimoto, Chie / 橋本　知依" userId="d974ff01-1f92-419a-ba7c-6fd3fb8463af" providerId="ADAL" clId="{64D22CCA-7D78-404F-8213-FF1CC9D26D89}" dt="2023-11-07T00:59:48.053" v="2028" actId="47"/>
        <pc:sldMkLst>
          <pc:docMk/>
          <pc:sldMk cId="1571775979" sldId="325"/>
        </pc:sldMkLst>
      </pc:sldChg>
      <pc:sldChg chg="del ord">
        <pc:chgData name="Hashimoto, Chie / 橋本　知依" userId="d974ff01-1f92-419a-ba7c-6fd3fb8463af" providerId="ADAL" clId="{64D22CCA-7D78-404F-8213-FF1CC9D26D89}" dt="2023-11-07T00:59:48.053" v="2028" actId="47"/>
        <pc:sldMkLst>
          <pc:docMk/>
          <pc:sldMk cId="3792151018" sldId="331"/>
        </pc:sldMkLst>
      </pc:sldChg>
      <pc:sldChg chg="del ord">
        <pc:chgData name="Hashimoto, Chie / 橋本　知依" userId="d974ff01-1f92-419a-ba7c-6fd3fb8463af" providerId="ADAL" clId="{64D22CCA-7D78-404F-8213-FF1CC9D26D89}" dt="2023-11-07T00:59:48.053" v="2028" actId="47"/>
        <pc:sldMkLst>
          <pc:docMk/>
          <pc:sldMk cId="894165318" sldId="335"/>
        </pc:sldMkLst>
      </pc:sldChg>
      <pc:sldChg chg="addSp delSp modSp mod">
        <pc:chgData name="Hashimoto, Chie / 橋本　知依" userId="d974ff01-1f92-419a-ba7c-6fd3fb8463af" providerId="ADAL" clId="{64D22CCA-7D78-404F-8213-FF1CC9D26D89}" dt="2023-11-07T05:37:56.683" v="3673" actId="1076"/>
        <pc:sldMkLst>
          <pc:docMk/>
          <pc:sldMk cId="387756159" sldId="336"/>
        </pc:sldMkLst>
        <pc:spChg chg="add mod">
          <ac:chgData name="Hashimoto, Chie / 橋本　知依" userId="d974ff01-1f92-419a-ba7c-6fd3fb8463af" providerId="ADAL" clId="{64D22CCA-7D78-404F-8213-FF1CC9D26D89}" dt="2023-11-07T00:26:45.706" v="588" actId="164"/>
          <ac:spMkLst>
            <pc:docMk/>
            <pc:sldMk cId="387756159" sldId="336"/>
            <ac:spMk id="9" creationId="{811F1FE2-0E40-01DB-B88D-4530FEF6D3DB}"/>
          </ac:spMkLst>
        </pc:spChg>
        <pc:spChg chg="add mod">
          <ac:chgData name="Hashimoto, Chie / 橋本　知依" userId="d974ff01-1f92-419a-ba7c-6fd3fb8463af" providerId="ADAL" clId="{64D22CCA-7D78-404F-8213-FF1CC9D26D89}" dt="2023-11-07T05:37:33.213" v="3629" actId="1076"/>
          <ac:spMkLst>
            <pc:docMk/>
            <pc:sldMk cId="387756159" sldId="336"/>
            <ac:spMk id="11" creationId="{17F3C417-98F1-75DB-7B9A-B9EEB2D9DE65}"/>
          </ac:spMkLst>
        </pc:spChg>
        <pc:spChg chg="add mod">
          <ac:chgData name="Hashimoto, Chie / 橋本　知依" userId="d974ff01-1f92-419a-ba7c-6fd3fb8463af" providerId="ADAL" clId="{64D22CCA-7D78-404F-8213-FF1CC9D26D89}" dt="2023-11-07T05:37:56.683" v="3673" actId="1076"/>
          <ac:spMkLst>
            <pc:docMk/>
            <pc:sldMk cId="387756159" sldId="336"/>
            <ac:spMk id="13" creationId="{8342F61E-C0C4-6534-3734-912CA0D31E0B}"/>
          </ac:spMkLst>
        </pc:spChg>
        <pc:grpChg chg="add mod">
          <ac:chgData name="Hashimoto, Chie / 橋本　知依" userId="d974ff01-1f92-419a-ba7c-6fd3fb8463af" providerId="ADAL" clId="{64D22CCA-7D78-404F-8213-FF1CC9D26D89}" dt="2023-11-07T00:27:56.387" v="697" actId="1076"/>
          <ac:grpSpMkLst>
            <pc:docMk/>
            <pc:sldMk cId="387756159" sldId="336"/>
            <ac:grpSpMk id="10" creationId="{F5802DB7-7568-5BB7-04DF-54385FA05473}"/>
          </ac:grpSpMkLst>
        </pc:grpChg>
        <pc:grpChg chg="del">
          <ac:chgData name="Hashimoto, Chie / 橋本　知依" userId="d974ff01-1f92-419a-ba7c-6fd3fb8463af" providerId="ADAL" clId="{64D22CCA-7D78-404F-8213-FF1CC9D26D89}" dt="2023-11-07T00:20:01.883" v="398" actId="478"/>
          <ac:grpSpMkLst>
            <pc:docMk/>
            <pc:sldMk cId="387756159" sldId="336"/>
            <ac:grpSpMk id="14" creationId="{DA085CA0-6BAC-66E4-1C86-74D44E378D03}"/>
          </ac:grpSpMkLst>
        </pc:grpChg>
        <pc:graphicFrameChg chg="add del mod">
          <ac:chgData name="Hashimoto, Chie / 橋本　知依" userId="d974ff01-1f92-419a-ba7c-6fd3fb8463af" providerId="ADAL" clId="{64D22CCA-7D78-404F-8213-FF1CC9D26D89}" dt="2023-11-07T00:25:48.472" v="579" actId="478"/>
          <ac:graphicFrameMkLst>
            <pc:docMk/>
            <pc:sldMk cId="387756159" sldId="336"/>
            <ac:graphicFrameMk id="2" creationId="{05E901C0-59BA-FD9D-D0CF-856F22ED9167}"/>
          </ac:graphicFrameMkLst>
        </pc:graphicFrameChg>
        <pc:graphicFrameChg chg="mod modGraphic">
          <ac:chgData name="Hashimoto, Chie / 橋本　知依" userId="d974ff01-1f92-419a-ba7c-6fd3fb8463af" providerId="ADAL" clId="{64D22CCA-7D78-404F-8213-FF1CC9D26D89}" dt="2023-11-07T05:04:56.756" v="2851" actId="20577"/>
          <ac:graphicFrameMkLst>
            <pc:docMk/>
            <pc:sldMk cId="387756159" sldId="336"/>
            <ac:graphicFrameMk id="8" creationId="{07219AAD-97A6-3628-5ADC-E4FDDF648FDB}"/>
          </ac:graphicFrameMkLst>
        </pc:graphicFrameChg>
        <pc:picChg chg="add mod modCrop">
          <ac:chgData name="Hashimoto, Chie / 橋本　知依" userId="d974ff01-1f92-419a-ba7c-6fd3fb8463af" providerId="ADAL" clId="{64D22CCA-7D78-404F-8213-FF1CC9D26D89}" dt="2023-11-07T00:26:54.877" v="591" actId="732"/>
          <ac:picMkLst>
            <pc:docMk/>
            <pc:sldMk cId="387756159" sldId="336"/>
            <ac:picMk id="7" creationId="{F2B2FBA9-F862-7196-DE48-200259DFCE0A}"/>
          </ac:picMkLst>
        </pc:picChg>
      </pc:sldChg>
      <pc:sldChg chg="addSp delSp modSp add mod">
        <pc:chgData name="Hashimoto, Chie / 橋本　知依" userId="d974ff01-1f92-419a-ba7c-6fd3fb8463af" providerId="ADAL" clId="{64D22CCA-7D78-404F-8213-FF1CC9D26D89}" dt="2023-11-07T04:59:19.708" v="2820" actId="20577"/>
        <pc:sldMkLst>
          <pc:docMk/>
          <pc:sldMk cId="2278173" sldId="337"/>
        </pc:sldMkLst>
        <pc:spChg chg="del">
          <ac:chgData name="Hashimoto, Chie / 橋本　知依" userId="d974ff01-1f92-419a-ba7c-6fd3fb8463af" providerId="ADAL" clId="{64D22CCA-7D78-404F-8213-FF1CC9D26D89}" dt="2023-11-07T00:35:01.209" v="967" actId="478"/>
          <ac:spMkLst>
            <pc:docMk/>
            <pc:sldMk cId="2278173" sldId="337"/>
            <ac:spMk id="11" creationId="{17F3C417-98F1-75DB-7B9A-B9EEB2D9DE65}"/>
          </ac:spMkLst>
        </pc:spChg>
        <pc:spChg chg="del">
          <ac:chgData name="Hashimoto, Chie / 橋本　知依" userId="d974ff01-1f92-419a-ba7c-6fd3fb8463af" providerId="ADAL" clId="{64D22CCA-7D78-404F-8213-FF1CC9D26D89}" dt="2023-11-07T00:35:02.877" v="969" actId="478"/>
          <ac:spMkLst>
            <pc:docMk/>
            <pc:sldMk cId="2278173" sldId="337"/>
            <ac:spMk id="13" creationId="{8342F61E-C0C4-6534-3734-912CA0D31E0B}"/>
          </ac:spMkLst>
        </pc:spChg>
        <pc:spChg chg="add mod">
          <ac:chgData name="Hashimoto, Chie / 橋本　知依" userId="d974ff01-1f92-419a-ba7c-6fd3fb8463af" providerId="ADAL" clId="{64D22CCA-7D78-404F-8213-FF1CC9D26D89}" dt="2023-11-07T02:00:35.436" v="2623" actId="1076"/>
          <ac:spMkLst>
            <pc:docMk/>
            <pc:sldMk cId="2278173" sldId="337"/>
            <ac:spMk id="16" creationId="{1D6AB47F-A32B-EAB7-B773-F88AB17A67AA}"/>
          </ac:spMkLst>
        </pc:spChg>
        <pc:grpChg chg="del">
          <ac:chgData name="Hashimoto, Chie / 橋本　知依" userId="d974ff01-1f92-419a-ba7c-6fd3fb8463af" providerId="ADAL" clId="{64D22CCA-7D78-404F-8213-FF1CC9D26D89}" dt="2023-11-07T00:35:01.661" v="968" actId="478"/>
          <ac:grpSpMkLst>
            <pc:docMk/>
            <pc:sldMk cId="2278173" sldId="337"/>
            <ac:grpSpMk id="10" creationId="{F5802DB7-7568-5BB7-04DF-54385FA05473}"/>
          </ac:grpSpMkLst>
        </pc:grpChg>
        <pc:graphicFrameChg chg="mod modGraphic">
          <ac:chgData name="Hashimoto, Chie / 橋本　知依" userId="d974ff01-1f92-419a-ba7c-6fd3fb8463af" providerId="ADAL" clId="{64D22CCA-7D78-404F-8213-FF1CC9D26D89}" dt="2023-11-07T04:59:19.708" v="2820" actId="20577"/>
          <ac:graphicFrameMkLst>
            <pc:docMk/>
            <pc:sldMk cId="2278173" sldId="337"/>
            <ac:graphicFrameMk id="8" creationId="{07219AAD-97A6-3628-5ADC-E4FDDF648FDB}"/>
          </ac:graphicFrameMkLst>
        </pc:graphicFrameChg>
        <pc:picChg chg="add mod modCrop">
          <ac:chgData name="Hashimoto, Chie / 橋本　知依" userId="d974ff01-1f92-419a-ba7c-6fd3fb8463af" providerId="ADAL" clId="{64D22CCA-7D78-404F-8213-FF1CC9D26D89}" dt="2023-11-07T00:40:17.160" v="1171" actId="1076"/>
          <ac:picMkLst>
            <pc:docMk/>
            <pc:sldMk cId="2278173" sldId="337"/>
            <ac:picMk id="3" creationId="{EE0D1071-8D17-D21A-5925-7C3330F63B46}"/>
          </ac:picMkLst>
        </pc:picChg>
        <pc:picChg chg="add mod modCrop">
          <ac:chgData name="Hashimoto, Chie / 橋本　知依" userId="d974ff01-1f92-419a-ba7c-6fd3fb8463af" providerId="ADAL" clId="{64D22CCA-7D78-404F-8213-FF1CC9D26D89}" dt="2023-11-07T00:40:23.108" v="1173" actId="1076"/>
          <ac:picMkLst>
            <pc:docMk/>
            <pc:sldMk cId="2278173" sldId="337"/>
            <ac:picMk id="4" creationId="{AE1ECFEA-D277-F4DC-F479-946FA641F5C0}"/>
          </ac:picMkLst>
        </pc:picChg>
        <pc:picChg chg="add del mod">
          <ac:chgData name="Hashimoto, Chie / 橋本　知依" userId="d974ff01-1f92-419a-ba7c-6fd3fb8463af" providerId="ADAL" clId="{64D22CCA-7D78-404F-8213-FF1CC9D26D89}" dt="2023-11-07T00:50:24.095" v="1526" actId="478"/>
          <ac:picMkLst>
            <pc:docMk/>
            <pc:sldMk cId="2278173" sldId="337"/>
            <ac:picMk id="12" creationId="{AA516C3E-1996-BAF3-EF24-70FF20EF940A}"/>
          </ac:picMkLst>
        </pc:picChg>
        <pc:picChg chg="add mod modCrop">
          <ac:chgData name="Hashimoto, Chie / 橋本　知依" userId="d974ff01-1f92-419a-ba7c-6fd3fb8463af" providerId="ADAL" clId="{64D22CCA-7D78-404F-8213-FF1CC9D26D89}" dt="2023-11-07T00:49:25.122" v="1395" actId="1076"/>
          <ac:picMkLst>
            <pc:docMk/>
            <pc:sldMk cId="2278173" sldId="337"/>
            <ac:picMk id="15" creationId="{294AA195-24F3-0130-EC97-16DDE17FD560}"/>
          </ac:picMkLst>
        </pc:picChg>
      </pc:sldChg>
      <pc:sldChg chg="addSp delSp modSp add mod">
        <pc:chgData name="Hashimoto, Chie / 橋本　知依" userId="d974ff01-1f92-419a-ba7c-6fd3fb8463af" providerId="ADAL" clId="{64D22CCA-7D78-404F-8213-FF1CC9D26D89}" dt="2023-11-07T05:04:34.792" v="2835" actId="20577"/>
        <pc:sldMkLst>
          <pc:docMk/>
          <pc:sldMk cId="610923321" sldId="338"/>
        </pc:sldMkLst>
        <pc:spChg chg="add mod">
          <ac:chgData name="Hashimoto, Chie / 橋本　知依" userId="d974ff01-1f92-419a-ba7c-6fd3fb8463af" providerId="ADAL" clId="{64D22CCA-7D78-404F-8213-FF1CC9D26D89}" dt="2023-11-07T01:59:07.978" v="2601" actId="14100"/>
          <ac:spMkLst>
            <pc:docMk/>
            <pc:sldMk cId="610923321" sldId="338"/>
            <ac:spMk id="18" creationId="{307DB1F0-2F02-CF93-B7EB-542767EA8462}"/>
          </ac:spMkLst>
        </pc:spChg>
        <pc:spChg chg="add mod">
          <ac:chgData name="Hashimoto, Chie / 橋本　知依" userId="d974ff01-1f92-419a-ba7c-6fd3fb8463af" providerId="ADAL" clId="{64D22CCA-7D78-404F-8213-FF1CC9D26D89}" dt="2023-11-07T01:59:17.757" v="2604" actId="14100"/>
          <ac:spMkLst>
            <pc:docMk/>
            <pc:sldMk cId="610923321" sldId="338"/>
            <ac:spMk id="21" creationId="{C5A8C477-CF3C-4992-3088-B267BD97FF1C}"/>
          </ac:spMkLst>
        </pc:spChg>
        <pc:spChg chg="add mod">
          <ac:chgData name="Hashimoto, Chie / 橋本　知依" userId="d974ff01-1f92-419a-ba7c-6fd3fb8463af" providerId="ADAL" clId="{64D22CCA-7D78-404F-8213-FF1CC9D26D89}" dt="2023-11-07T01:59:26.293" v="2607" actId="14100"/>
          <ac:spMkLst>
            <pc:docMk/>
            <pc:sldMk cId="610923321" sldId="338"/>
            <ac:spMk id="22" creationId="{858F98AD-9B33-0FFD-F3D9-18BBC52A8608}"/>
          </ac:spMkLst>
        </pc:spChg>
        <pc:spChg chg="add mod">
          <ac:chgData name="Hashimoto, Chie / 橋本　知依" userId="d974ff01-1f92-419a-ba7c-6fd3fb8463af" providerId="ADAL" clId="{64D22CCA-7D78-404F-8213-FF1CC9D26D89}" dt="2023-11-07T01:59:38.060" v="2610" actId="14100"/>
          <ac:spMkLst>
            <pc:docMk/>
            <pc:sldMk cId="610923321" sldId="338"/>
            <ac:spMk id="23" creationId="{982683EC-25B4-16BF-75B6-FA9BFFD7E417}"/>
          </ac:spMkLst>
        </pc:spChg>
        <pc:spChg chg="add mod">
          <ac:chgData name="Hashimoto, Chie / 橋本　知依" userId="d974ff01-1f92-419a-ba7c-6fd3fb8463af" providerId="ADAL" clId="{64D22CCA-7D78-404F-8213-FF1CC9D26D89}" dt="2023-11-07T02:00:57.801" v="2677" actId="1076"/>
          <ac:spMkLst>
            <pc:docMk/>
            <pc:sldMk cId="610923321" sldId="338"/>
            <ac:spMk id="32" creationId="{5C88F65E-85F9-6DD7-ABD4-0691C200786B}"/>
          </ac:spMkLst>
        </pc:spChg>
        <pc:spChg chg="add mod">
          <ac:chgData name="Hashimoto, Chie / 橋本　知依" userId="d974ff01-1f92-419a-ba7c-6fd3fb8463af" providerId="ADAL" clId="{64D22CCA-7D78-404F-8213-FF1CC9D26D89}" dt="2023-11-07T02:03:07.201" v="2812" actId="1076"/>
          <ac:spMkLst>
            <pc:docMk/>
            <pc:sldMk cId="610923321" sldId="338"/>
            <ac:spMk id="33" creationId="{018F122D-8CF7-51FB-0217-111C1BFF5EBB}"/>
          </ac:spMkLst>
        </pc:spChg>
        <pc:spChg chg="add mod">
          <ac:chgData name="Hashimoto, Chie / 橋本　知依" userId="d974ff01-1f92-419a-ba7c-6fd3fb8463af" providerId="ADAL" clId="{64D22CCA-7D78-404F-8213-FF1CC9D26D89}" dt="2023-11-07T02:02:54.264" v="2782" actId="1076"/>
          <ac:spMkLst>
            <pc:docMk/>
            <pc:sldMk cId="610923321" sldId="338"/>
            <ac:spMk id="34" creationId="{7410680A-0B2C-3597-0011-0B36726D3E5E}"/>
          </ac:spMkLst>
        </pc:spChg>
        <pc:graphicFrameChg chg="add del mod modGraphic">
          <ac:chgData name="Hashimoto, Chie / 橋本　知依" userId="d974ff01-1f92-419a-ba7c-6fd3fb8463af" providerId="ADAL" clId="{64D22CCA-7D78-404F-8213-FF1CC9D26D89}" dt="2023-11-07T05:04:34.792" v="2835" actId="20577"/>
          <ac:graphicFrameMkLst>
            <pc:docMk/>
            <pc:sldMk cId="610923321" sldId="338"/>
            <ac:graphicFrameMk id="8" creationId="{07219AAD-97A6-3628-5ADC-E4FDDF648FDB}"/>
          </ac:graphicFrameMkLst>
        </pc:graphicFrameChg>
        <pc:picChg chg="del">
          <ac:chgData name="Hashimoto, Chie / 橋本　知依" userId="d974ff01-1f92-419a-ba7c-6fd3fb8463af" providerId="ADAL" clId="{64D22CCA-7D78-404F-8213-FF1CC9D26D89}" dt="2023-11-07T00:41:14.164" v="1177" actId="478"/>
          <ac:picMkLst>
            <pc:docMk/>
            <pc:sldMk cId="610923321" sldId="338"/>
            <ac:picMk id="3" creationId="{EE0D1071-8D17-D21A-5925-7C3330F63B46}"/>
          </ac:picMkLst>
        </pc:picChg>
        <pc:picChg chg="del">
          <ac:chgData name="Hashimoto, Chie / 橋本　知依" userId="d974ff01-1f92-419a-ba7c-6fd3fb8463af" providerId="ADAL" clId="{64D22CCA-7D78-404F-8213-FF1CC9D26D89}" dt="2023-11-07T00:41:16.730" v="1180" actId="478"/>
          <ac:picMkLst>
            <pc:docMk/>
            <pc:sldMk cId="610923321" sldId="338"/>
            <ac:picMk id="4" creationId="{AE1ECFEA-D277-F4DC-F479-946FA641F5C0}"/>
          </ac:picMkLst>
        </pc:picChg>
        <pc:picChg chg="add del mod modCrop">
          <ac:chgData name="Hashimoto, Chie / 橋本　知依" userId="d974ff01-1f92-419a-ba7c-6fd3fb8463af" providerId="ADAL" clId="{64D22CCA-7D78-404F-8213-FF1CC9D26D89}" dt="2023-11-07T01:55:07.310" v="2555" actId="478"/>
          <ac:picMkLst>
            <pc:docMk/>
            <pc:sldMk cId="610923321" sldId="338"/>
            <ac:picMk id="5" creationId="{BDC96992-699D-1ADA-35B3-C90BB761FA6D}"/>
          </ac:picMkLst>
        </pc:picChg>
        <pc:picChg chg="add del mod modCrop">
          <ac:chgData name="Hashimoto, Chie / 橋本　知依" userId="d974ff01-1f92-419a-ba7c-6fd3fb8463af" providerId="ADAL" clId="{64D22CCA-7D78-404F-8213-FF1CC9D26D89}" dt="2023-11-07T01:55:06.649" v="2554" actId="478"/>
          <ac:picMkLst>
            <pc:docMk/>
            <pc:sldMk cId="610923321" sldId="338"/>
            <ac:picMk id="9" creationId="{379CD31C-5E6B-707C-9C01-F723E0C81B8D}"/>
          </ac:picMkLst>
        </pc:picChg>
        <pc:picChg chg="add del mod modCrop">
          <ac:chgData name="Hashimoto, Chie / 橋本　知依" userId="d974ff01-1f92-419a-ba7c-6fd3fb8463af" providerId="ADAL" clId="{64D22CCA-7D78-404F-8213-FF1CC9D26D89}" dt="2023-11-07T01:55:06.154" v="2553" actId="478"/>
          <ac:picMkLst>
            <pc:docMk/>
            <pc:sldMk cId="610923321" sldId="338"/>
            <ac:picMk id="11" creationId="{2709B741-767D-3A39-D378-A9CAADF91C0A}"/>
          </ac:picMkLst>
        </pc:picChg>
        <pc:picChg chg="add mod modCrop">
          <ac:chgData name="Hashimoto, Chie / 橋本　知依" userId="d974ff01-1f92-419a-ba7c-6fd3fb8463af" providerId="ADAL" clId="{64D22CCA-7D78-404F-8213-FF1CC9D26D89}" dt="2023-11-07T01:58:22.684" v="2593" actId="14100"/>
          <ac:picMkLst>
            <pc:docMk/>
            <pc:sldMk cId="610923321" sldId="338"/>
            <ac:picMk id="13" creationId="{4040D342-3336-FB98-84B8-91E0DC679587}"/>
          </ac:picMkLst>
        </pc:picChg>
        <pc:picChg chg="add mod modCrop">
          <ac:chgData name="Hashimoto, Chie / 橋本　知依" userId="d974ff01-1f92-419a-ba7c-6fd3fb8463af" providerId="ADAL" clId="{64D22CCA-7D78-404F-8213-FF1CC9D26D89}" dt="2023-11-07T01:58:25.024" v="2594" actId="1076"/>
          <ac:picMkLst>
            <pc:docMk/>
            <pc:sldMk cId="610923321" sldId="338"/>
            <ac:picMk id="15" creationId="{5206A7F9-DB09-1AED-E29E-08D96F3E3855}"/>
          </ac:picMkLst>
        </pc:picChg>
        <pc:picChg chg="add mod modCrop">
          <ac:chgData name="Hashimoto, Chie / 橋本　知依" userId="d974ff01-1f92-419a-ba7c-6fd3fb8463af" providerId="ADAL" clId="{64D22CCA-7D78-404F-8213-FF1CC9D26D89}" dt="2023-11-07T01:58:26.043" v="2595" actId="1076"/>
          <ac:picMkLst>
            <pc:docMk/>
            <pc:sldMk cId="610923321" sldId="338"/>
            <ac:picMk id="17" creationId="{BCE6D3D1-449C-3370-7F87-C8E1B6D18D8F}"/>
          </ac:picMkLst>
        </pc:picChg>
        <pc:cxnChg chg="add mod">
          <ac:chgData name="Hashimoto, Chie / 橋本　知依" userId="d974ff01-1f92-419a-ba7c-6fd3fb8463af" providerId="ADAL" clId="{64D22CCA-7D78-404F-8213-FF1CC9D26D89}" dt="2023-11-07T01:59:59.923" v="2618" actId="14100"/>
          <ac:cxnSpMkLst>
            <pc:docMk/>
            <pc:sldMk cId="610923321" sldId="338"/>
            <ac:cxnSpMk id="19" creationId="{364DF187-B46B-1C9A-172D-7FE9175F7158}"/>
          </ac:cxnSpMkLst>
        </pc:cxnChg>
        <pc:cxnChg chg="add mod">
          <ac:chgData name="Hashimoto, Chie / 橋本　知依" userId="d974ff01-1f92-419a-ba7c-6fd3fb8463af" providerId="ADAL" clId="{64D22CCA-7D78-404F-8213-FF1CC9D26D89}" dt="2023-11-07T01:59:48.914" v="2614" actId="14100"/>
          <ac:cxnSpMkLst>
            <pc:docMk/>
            <pc:sldMk cId="610923321" sldId="338"/>
            <ac:cxnSpMk id="25" creationId="{CF92C02B-BFD6-51F0-0482-BBFF8E509394}"/>
          </ac:cxnSpMkLst>
        </pc:cxnChg>
        <pc:cxnChg chg="add mod">
          <ac:chgData name="Hashimoto, Chie / 橋本　知依" userId="d974ff01-1f92-419a-ba7c-6fd3fb8463af" providerId="ADAL" clId="{64D22CCA-7D78-404F-8213-FF1CC9D26D89}" dt="2023-11-07T01:59:57.704" v="2617" actId="14100"/>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64D22CCA-7D78-404F-8213-FF1CC9D26D89}" dt="2023-11-07T05:05:48.414" v="2890" actId="1076"/>
        <pc:sldMkLst>
          <pc:docMk/>
          <pc:sldMk cId="546968355" sldId="339"/>
        </pc:sldMkLst>
        <pc:spChg chg="add mod">
          <ac:chgData name="Hashimoto, Chie / 橋本　知依" userId="d974ff01-1f92-419a-ba7c-6fd3fb8463af" providerId="ADAL" clId="{64D22CCA-7D78-404F-8213-FF1CC9D26D89}" dt="2023-11-07T00:56:28.256" v="1976" actId="207"/>
          <ac:spMkLst>
            <pc:docMk/>
            <pc:sldMk cId="546968355" sldId="339"/>
            <ac:spMk id="7" creationId="{05209458-C285-177E-C095-2B223253721A}"/>
          </ac:spMkLst>
        </pc:spChg>
        <pc:spChg chg="add mod">
          <ac:chgData name="Hashimoto, Chie / 橋本　知依" userId="d974ff01-1f92-419a-ba7c-6fd3fb8463af" providerId="ADAL" clId="{64D22CCA-7D78-404F-8213-FF1CC9D26D89}" dt="2023-11-07T00:55:48.905" v="1829" actId="14100"/>
          <ac:spMkLst>
            <pc:docMk/>
            <pc:sldMk cId="546968355" sldId="339"/>
            <ac:spMk id="9" creationId="{54D4575D-D83B-43BD-D68C-2FE8CE86271A}"/>
          </ac:spMkLst>
        </pc:spChg>
        <pc:spChg chg="add mod">
          <ac:chgData name="Hashimoto, Chie / 橋本　知依" userId="d974ff01-1f92-419a-ba7c-6fd3fb8463af" providerId="ADAL" clId="{64D22CCA-7D78-404F-8213-FF1CC9D26D89}" dt="2023-11-07T01:03:40.459" v="2142" actId="14100"/>
          <ac:spMkLst>
            <pc:docMk/>
            <pc:sldMk cId="546968355" sldId="339"/>
            <ac:spMk id="12" creationId="{377D1707-6B3C-59F9-E35C-C59F4BB026F1}"/>
          </ac:spMkLst>
        </pc:spChg>
        <pc:spChg chg="add mod">
          <ac:chgData name="Hashimoto, Chie / 橋本　知依" userId="d974ff01-1f92-419a-ba7c-6fd3fb8463af" providerId="ADAL" clId="{64D22CCA-7D78-404F-8213-FF1CC9D26D89}" dt="2023-11-07T01:03:44.047" v="2144" actId="1076"/>
          <ac:spMkLst>
            <pc:docMk/>
            <pc:sldMk cId="546968355" sldId="339"/>
            <ac:spMk id="13" creationId="{284CFCF2-8D45-4F66-3A3C-8A8F2487F72F}"/>
          </ac:spMkLst>
        </pc:spChg>
        <pc:spChg chg="del mod">
          <ac:chgData name="Hashimoto, Chie / 橋本　知依" userId="d974ff01-1f92-419a-ba7c-6fd3fb8463af" providerId="ADAL" clId="{64D22CCA-7D78-404F-8213-FF1CC9D26D89}" dt="2023-11-07T00:51:25.881" v="1530" actId="478"/>
          <ac:spMkLst>
            <pc:docMk/>
            <pc:sldMk cId="546968355" sldId="339"/>
            <ac:spMk id="16" creationId="{1D6AB47F-A32B-EAB7-B773-F88AB17A67AA}"/>
          </ac:spMkLst>
        </pc:spChg>
        <pc:spChg chg="add mod">
          <ac:chgData name="Hashimoto, Chie / 橋本　知依" userId="d974ff01-1f92-419a-ba7c-6fd3fb8463af" providerId="ADAL" clId="{64D22CCA-7D78-404F-8213-FF1CC9D26D89}" dt="2023-11-07T05:05:48.414" v="2890" actId="1076"/>
          <ac:spMkLst>
            <pc:docMk/>
            <pc:sldMk cId="546968355" sldId="339"/>
            <ac:spMk id="20" creationId="{FDD276AB-A831-001B-23E9-B5B194AB64F0}"/>
          </ac:spMkLst>
        </pc:spChg>
        <pc:graphicFrameChg chg="mod modGraphic">
          <ac:chgData name="Hashimoto, Chie / 橋本　知依" userId="d974ff01-1f92-419a-ba7c-6fd3fb8463af" providerId="ADAL" clId="{64D22CCA-7D78-404F-8213-FF1CC9D26D89}" dt="2023-11-07T04:59:21.538" v="2822"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64D22CCA-7D78-404F-8213-FF1CC9D26D89}" dt="2023-11-07T00:51:26.772" v="1532" actId="478"/>
          <ac:picMkLst>
            <pc:docMk/>
            <pc:sldMk cId="546968355" sldId="339"/>
            <ac:picMk id="3" creationId="{EE0D1071-8D17-D21A-5925-7C3330F63B46}"/>
          </ac:picMkLst>
        </pc:picChg>
        <pc:picChg chg="del">
          <ac:chgData name="Hashimoto, Chie / 橋本　知依" userId="d974ff01-1f92-419a-ba7c-6fd3fb8463af" providerId="ADAL" clId="{64D22CCA-7D78-404F-8213-FF1CC9D26D89}" dt="2023-11-07T00:51:26.476" v="1531" actId="478"/>
          <ac:picMkLst>
            <pc:docMk/>
            <pc:sldMk cId="546968355" sldId="339"/>
            <ac:picMk id="4" creationId="{AE1ECFEA-D277-F4DC-F479-946FA641F5C0}"/>
          </ac:picMkLst>
        </pc:picChg>
        <pc:picChg chg="add mod modCrop">
          <ac:chgData name="Hashimoto, Chie / 橋本　知依" userId="d974ff01-1f92-419a-ba7c-6fd3fb8463af" providerId="ADAL" clId="{64D22CCA-7D78-404F-8213-FF1CC9D26D89}" dt="2023-11-07T00:55:36.822" v="1826" actId="14100"/>
          <ac:picMkLst>
            <pc:docMk/>
            <pc:sldMk cId="546968355" sldId="339"/>
            <ac:picMk id="5" creationId="{9159B025-1850-6DBE-CB75-386D65BB8FCC}"/>
          </ac:picMkLst>
        </pc:picChg>
        <pc:picChg chg="add mod">
          <ac:chgData name="Hashimoto, Chie / 橋本　知依" userId="d974ff01-1f92-419a-ba7c-6fd3fb8463af" providerId="ADAL" clId="{64D22CCA-7D78-404F-8213-FF1CC9D26D89}" dt="2023-11-07T01:03:26.090" v="2137" actId="14100"/>
          <ac:picMkLst>
            <pc:docMk/>
            <pc:sldMk cId="546968355" sldId="339"/>
            <ac:picMk id="11" creationId="{2E770F2D-0C15-FDF8-BF9C-A6DD016AE5E1}"/>
          </ac:picMkLst>
        </pc:picChg>
        <pc:picChg chg="del">
          <ac:chgData name="Hashimoto, Chie / 橋本　知依" userId="d974ff01-1f92-419a-ba7c-6fd3fb8463af" providerId="ADAL" clId="{64D22CCA-7D78-404F-8213-FF1CC9D26D89}" dt="2023-11-07T00:51:23.454" v="1528" actId="478"/>
          <ac:picMkLst>
            <pc:docMk/>
            <pc:sldMk cId="546968355" sldId="339"/>
            <ac:picMk id="15" creationId="{294AA195-24F3-0130-EC97-16DDE17FD560}"/>
          </ac:picMkLst>
        </pc:picChg>
        <pc:cxnChg chg="add mod">
          <ac:chgData name="Hashimoto, Chie / 橋本　知依" userId="d974ff01-1f92-419a-ba7c-6fd3fb8463af" providerId="ADAL" clId="{64D22CCA-7D78-404F-8213-FF1CC9D26D89}" dt="2023-11-07T01:04:08.525" v="2150" actId="14100"/>
          <ac:cxnSpMkLst>
            <pc:docMk/>
            <pc:sldMk cId="546968355" sldId="339"/>
            <ac:cxnSpMk id="17" creationId="{AD54498D-1391-0A62-3BB1-F45DB08DE994}"/>
          </ac:cxnSpMkLst>
        </pc:cxnChg>
      </pc:sldChg>
      <pc:sldChg chg="addSp delSp modSp new mod ord">
        <pc:chgData name="Hashimoto, Chie / 橋本　知依" userId="d974ff01-1f92-419a-ba7c-6fd3fb8463af" providerId="ADAL" clId="{64D22CCA-7D78-404F-8213-FF1CC9D26D89}" dt="2023-11-07T05:41:52.820" v="3793" actId="20577"/>
        <pc:sldMkLst>
          <pc:docMk/>
          <pc:sldMk cId="2875237215" sldId="340"/>
        </pc:sldMkLst>
        <pc:spChg chg="del">
          <ac:chgData name="Hashimoto, Chie / 橋本　知依" userId="d974ff01-1f92-419a-ba7c-6fd3fb8463af" providerId="ADAL" clId="{64D22CCA-7D78-404F-8213-FF1CC9D26D89}" dt="2023-11-07T05:26:20.638" v="2892" actId="478"/>
          <ac:spMkLst>
            <pc:docMk/>
            <pc:sldMk cId="2875237215" sldId="340"/>
            <ac:spMk id="2" creationId="{C040E46C-0841-3F92-CCA4-AE116664BCAC}"/>
          </ac:spMkLst>
        </pc:spChg>
        <pc:spChg chg="del">
          <ac:chgData name="Hashimoto, Chie / 橋本　知依" userId="d974ff01-1f92-419a-ba7c-6fd3fb8463af" providerId="ADAL" clId="{64D22CCA-7D78-404F-8213-FF1CC9D26D89}" dt="2023-11-07T05:26:20.638" v="2892" actId="478"/>
          <ac:spMkLst>
            <pc:docMk/>
            <pc:sldMk cId="2875237215" sldId="340"/>
            <ac:spMk id="3" creationId="{A97A7687-8602-0EB6-478D-721D101185F6}"/>
          </ac:spMkLst>
        </pc:spChg>
        <pc:spChg chg="del">
          <ac:chgData name="Hashimoto, Chie / 橋本　知依" userId="d974ff01-1f92-419a-ba7c-6fd3fb8463af" providerId="ADAL" clId="{64D22CCA-7D78-404F-8213-FF1CC9D26D89}" dt="2023-11-07T05:26:20.638" v="2892" actId="478"/>
          <ac:spMkLst>
            <pc:docMk/>
            <pc:sldMk cId="2875237215" sldId="340"/>
            <ac:spMk id="4" creationId="{802C7A22-7CC1-4C86-99D0-17550744A449}"/>
          </ac:spMkLst>
        </pc:spChg>
        <pc:spChg chg="del">
          <ac:chgData name="Hashimoto, Chie / 橋本　知依" userId="d974ff01-1f92-419a-ba7c-6fd3fb8463af" providerId="ADAL" clId="{64D22CCA-7D78-404F-8213-FF1CC9D26D89}" dt="2023-11-07T05:26:20.638" v="2892" actId="478"/>
          <ac:spMkLst>
            <pc:docMk/>
            <pc:sldMk cId="2875237215" sldId="340"/>
            <ac:spMk id="5" creationId="{0197DF99-ECC5-006D-1EDA-C663589D124A}"/>
          </ac:spMkLst>
        </pc:spChg>
        <pc:spChg chg="add mod">
          <ac:chgData name="Hashimoto, Chie / 橋本　知依" userId="d974ff01-1f92-419a-ba7c-6fd3fb8463af" providerId="ADAL" clId="{64D22CCA-7D78-404F-8213-FF1CC9D26D89}" dt="2023-11-07T05:28:07.075" v="2895"/>
          <ac:spMkLst>
            <pc:docMk/>
            <pc:sldMk cId="2875237215" sldId="340"/>
            <ac:spMk id="6" creationId="{8DFB1044-C011-B5E9-E5B9-7BBB585B9522}"/>
          </ac:spMkLst>
        </pc:spChg>
        <pc:spChg chg="add mod">
          <ac:chgData name="Hashimoto, Chie / 橋本　知依" userId="d974ff01-1f92-419a-ba7c-6fd3fb8463af" providerId="ADAL" clId="{64D22CCA-7D78-404F-8213-FF1CC9D26D89}" dt="2023-11-07T05:28:40.752" v="2923" actId="113"/>
          <ac:spMkLst>
            <pc:docMk/>
            <pc:sldMk cId="2875237215" sldId="340"/>
            <ac:spMk id="7" creationId="{BA736436-5633-2A32-1577-A1CFEFBE9E3C}"/>
          </ac:spMkLst>
        </pc:spChg>
        <pc:spChg chg="add mod">
          <ac:chgData name="Hashimoto, Chie / 橋本　知依" userId="d974ff01-1f92-419a-ba7c-6fd3fb8463af" providerId="ADAL" clId="{64D22CCA-7D78-404F-8213-FF1CC9D26D89}" dt="2023-11-07T05:41:52.820" v="3793" actId="20577"/>
          <ac:spMkLst>
            <pc:docMk/>
            <pc:sldMk cId="2875237215" sldId="340"/>
            <ac:spMk id="8" creationId="{4D8BC9A6-057F-9D12-6ABE-134908070534}"/>
          </ac:spMkLst>
        </pc:spChg>
        <pc:spChg chg="add mod">
          <ac:chgData name="Hashimoto, Chie / 橋本　知依" userId="d974ff01-1f92-419a-ba7c-6fd3fb8463af" providerId="ADAL" clId="{64D22CCA-7D78-404F-8213-FF1CC9D26D89}" dt="2023-11-07T05:37:26.863" v="3627" actId="1076"/>
          <ac:spMkLst>
            <pc:docMk/>
            <pc:sldMk cId="2875237215" sldId="340"/>
            <ac:spMk id="13" creationId="{A179E69F-46C0-487F-DA2D-8536323E3A3A}"/>
          </ac:spMkLst>
        </pc:spChg>
        <pc:spChg chg="add mod">
          <ac:chgData name="Hashimoto, Chie / 橋本　知依" userId="d974ff01-1f92-419a-ba7c-6fd3fb8463af" providerId="ADAL" clId="{64D22CCA-7D78-404F-8213-FF1CC9D26D89}" dt="2023-11-07T05:37:53.736" v="3672" actId="403"/>
          <ac:spMkLst>
            <pc:docMk/>
            <pc:sldMk cId="2875237215" sldId="340"/>
            <ac:spMk id="14" creationId="{A3724F2C-D34A-DA14-383F-90D0B390ED93}"/>
          </ac:spMkLst>
        </pc:spChg>
        <pc:spChg chg="add mod">
          <ac:chgData name="Hashimoto, Chie / 橋本　知依" userId="d974ff01-1f92-419a-ba7c-6fd3fb8463af" providerId="ADAL" clId="{64D22CCA-7D78-404F-8213-FF1CC9D26D89}" dt="2023-11-07T05:38:03.988" v="3677" actId="14100"/>
          <ac:spMkLst>
            <pc:docMk/>
            <pc:sldMk cId="2875237215" sldId="340"/>
            <ac:spMk id="15" creationId="{68D9CCA4-7857-C3D2-3E0D-4E0F4FF431E7}"/>
          </ac:spMkLst>
        </pc:spChg>
        <pc:spChg chg="add mod">
          <ac:chgData name="Hashimoto, Chie / 橋本　知依" userId="d974ff01-1f92-419a-ba7c-6fd3fb8463af" providerId="ADAL" clId="{64D22CCA-7D78-404F-8213-FF1CC9D26D89}" dt="2023-11-07T05:38:09.794" v="3680" actId="14100"/>
          <ac:spMkLst>
            <pc:docMk/>
            <pc:sldMk cId="2875237215" sldId="340"/>
            <ac:spMk id="16" creationId="{AF7915F4-A44F-8B29-F90A-DF94CE30C546}"/>
          </ac:spMkLst>
        </pc:spChg>
        <pc:spChg chg="add mod">
          <ac:chgData name="Hashimoto, Chie / 橋本　知依" userId="d974ff01-1f92-419a-ba7c-6fd3fb8463af" providerId="ADAL" clId="{64D22CCA-7D78-404F-8213-FF1CC9D26D89}" dt="2023-11-07T05:38:43.986" v="3792" actId="1076"/>
          <ac:spMkLst>
            <pc:docMk/>
            <pc:sldMk cId="2875237215" sldId="340"/>
            <ac:spMk id="17" creationId="{219F81E7-A03B-0240-2CA4-34A759C6EA54}"/>
          </ac:spMkLst>
        </pc:spChg>
        <pc:picChg chg="add mod modCrop">
          <ac:chgData name="Hashimoto, Chie / 橋本　知依" userId="d974ff01-1f92-419a-ba7c-6fd3fb8463af" providerId="ADAL" clId="{64D22CCA-7D78-404F-8213-FF1CC9D26D89}" dt="2023-11-07T05:37:06.258" v="3620" actId="732"/>
          <ac:picMkLst>
            <pc:docMk/>
            <pc:sldMk cId="2875237215" sldId="340"/>
            <ac:picMk id="10" creationId="{0856A42C-FE6A-AFE4-7589-6846EE0AF13E}"/>
          </ac:picMkLst>
        </pc:picChg>
        <pc:picChg chg="add mod modCrop">
          <ac:chgData name="Hashimoto, Chie / 橋本　知依" userId="d974ff01-1f92-419a-ba7c-6fd3fb8463af" providerId="ADAL" clId="{64D22CCA-7D78-404F-8213-FF1CC9D26D89}" dt="2023-11-07T05:37:12.935" v="3623" actId="1076"/>
          <ac:picMkLst>
            <pc:docMk/>
            <pc:sldMk cId="2875237215" sldId="340"/>
            <ac:picMk id="12" creationId="{69F5724E-3F65-B5B0-C011-4BD938262323}"/>
          </ac:picMkLst>
        </pc:picChg>
      </pc:sldChg>
    </pc:docChg>
  </pc:docChgLst>
  <pc:docChgLst>
    <pc:chgData name="Hashimoto, Chie / 橋本　知依" userId="d974ff01-1f92-419a-ba7c-6fd3fb8463af" providerId="ADAL" clId="{B918FE4E-CDAF-4A82-9566-646B213D8779}"/>
    <pc:docChg chg="modSld">
      <pc:chgData name="Hashimoto, Chie / 橋本　知依" userId="d974ff01-1f92-419a-ba7c-6fd3fb8463af" providerId="ADAL" clId="{B918FE4E-CDAF-4A82-9566-646B213D8779}" dt="2024-07-08T01:21:29.516" v="19" actId="20577"/>
      <pc:docMkLst>
        <pc:docMk/>
      </pc:docMkLst>
      <pc:sldChg chg="modSp mod">
        <pc:chgData name="Hashimoto, Chie / 橋本　知依" userId="d974ff01-1f92-419a-ba7c-6fd3fb8463af" providerId="ADAL" clId="{B918FE4E-CDAF-4A82-9566-646B213D8779}" dt="2024-07-08T01:21:12.373" v="17" actId="20577"/>
        <pc:sldMkLst>
          <pc:docMk/>
          <pc:sldMk cId="3840699567" sldId="303"/>
        </pc:sldMkLst>
        <pc:spChg chg="mod">
          <ac:chgData name="Hashimoto, Chie / 橋本　知依" userId="d974ff01-1f92-419a-ba7c-6fd3fb8463af" providerId="ADAL" clId="{B918FE4E-CDAF-4A82-9566-646B213D8779}" dt="2024-07-08T01:21:12.373" v="17" actId="20577"/>
          <ac:spMkLst>
            <pc:docMk/>
            <pc:sldMk cId="3840699567" sldId="303"/>
            <ac:spMk id="3" creationId="{530A82E1-8E0D-434A-9DF4-7C2ABD1A07A1}"/>
          </ac:spMkLst>
        </pc:spChg>
      </pc:sldChg>
      <pc:sldChg chg="modSp mod">
        <pc:chgData name="Hashimoto, Chie / 橋本　知依" userId="d974ff01-1f92-419a-ba7c-6fd3fb8463af" providerId="ADAL" clId="{B918FE4E-CDAF-4A82-9566-646B213D8779}" dt="2024-07-08T01:21:29.516" v="19" actId="20577"/>
        <pc:sldMkLst>
          <pc:docMk/>
          <pc:sldMk cId="509033882" sldId="305"/>
        </pc:sldMkLst>
        <pc:spChg chg="mod">
          <ac:chgData name="Hashimoto, Chie / 橋本　知依" userId="d974ff01-1f92-419a-ba7c-6fd3fb8463af" providerId="ADAL" clId="{B918FE4E-CDAF-4A82-9566-646B213D8779}" dt="2024-07-08T01:21:29.516" v="19" actId="20577"/>
          <ac:spMkLst>
            <pc:docMk/>
            <pc:sldMk cId="509033882" sldId="305"/>
            <ac:spMk id="6" creationId="{531B4B9D-12EA-4BC5-4859-8E23CDDB1A22}"/>
          </ac:spMkLst>
        </pc:spChg>
        <pc:graphicFrameChg chg="modGraphic">
          <ac:chgData name="Hashimoto, Chie / 橋本　知依" userId="d974ff01-1f92-419a-ba7c-6fd3fb8463af" providerId="ADAL" clId="{B918FE4E-CDAF-4A82-9566-646B213D8779}" dt="2024-06-30T08:20:31.456" v="15" actId="6549"/>
          <ac:graphicFrameMkLst>
            <pc:docMk/>
            <pc:sldMk cId="509033882" sldId="305"/>
            <ac:graphicFrameMk id="7" creationId="{3774537A-4E85-129E-D5F4-4CBB93CF43D9}"/>
          </ac:graphicFrameMkLst>
        </pc:graphicFrameChg>
      </pc:sldChg>
    </pc:docChg>
  </pc:docChgLst>
  <pc:docChgLst>
    <pc:chgData name="Hashimoto, Chie / 橋本　知依" userId="d974ff01-1f92-419a-ba7c-6fd3fb8463af" providerId="ADAL" clId="{A3CCF48D-4367-40F2-8661-DD8B18CF18A2}"/>
    <pc:docChg chg="undo redo custSel addSld delSld modSld sldOrd">
      <pc:chgData name="Hashimoto, Chie / 橋本　知依" userId="d974ff01-1f92-419a-ba7c-6fd3fb8463af" providerId="ADAL" clId="{A3CCF48D-4367-40F2-8661-DD8B18CF18A2}" dt="2023-12-19T05:53:16.651" v="5880" actId="13926"/>
      <pc:docMkLst>
        <pc:docMk/>
      </pc:docMkLst>
      <pc:sldChg chg="modSp mod">
        <pc:chgData name="Hashimoto, Chie / 橋本　知依" userId="d974ff01-1f92-419a-ba7c-6fd3fb8463af" providerId="ADAL" clId="{A3CCF48D-4367-40F2-8661-DD8B18CF18A2}" dt="2023-12-18T06:47:37.555" v="5784" actId="20577"/>
        <pc:sldMkLst>
          <pc:docMk/>
          <pc:sldMk cId="3840699567" sldId="303"/>
        </pc:sldMkLst>
        <pc:spChg chg="mod">
          <ac:chgData name="Hashimoto, Chie / 橋本　知依" userId="d974ff01-1f92-419a-ba7c-6fd3fb8463af" providerId="ADAL" clId="{A3CCF48D-4367-40F2-8661-DD8B18CF18A2}" dt="2023-12-18T06:47:37.555" v="5784" actId="20577"/>
          <ac:spMkLst>
            <pc:docMk/>
            <pc:sldMk cId="3840699567" sldId="303"/>
            <ac:spMk id="3" creationId="{530A82E1-8E0D-434A-9DF4-7C2ABD1A07A1}"/>
          </ac:spMkLst>
        </pc:spChg>
      </pc:sldChg>
      <pc:sldChg chg="addSp delSp modSp mod">
        <pc:chgData name="Hashimoto, Chie / 橋本　知依" userId="d974ff01-1f92-419a-ba7c-6fd3fb8463af" providerId="ADAL" clId="{A3CCF48D-4367-40F2-8661-DD8B18CF18A2}" dt="2023-12-18T06:51:58.100" v="5798" actId="20577"/>
        <pc:sldMkLst>
          <pc:docMk/>
          <pc:sldMk cId="509033882" sldId="305"/>
        </pc:sldMkLst>
        <pc:spChg chg="add del mod">
          <ac:chgData name="Hashimoto, Chie / 橋本　知依" userId="d974ff01-1f92-419a-ba7c-6fd3fb8463af" providerId="ADAL" clId="{A3CCF48D-4367-40F2-8661-DD8B18CF18A2}" dt="2023-11-22T05:51:23.325" v="787"/>
          <ac:spMkLst>
            <pc:docMk/>
            <pc:sldMk cId="509033882" sldId="305"/>
            <ac:spMk id="4" creationId="{E14055C1-E5D4-CC8F-D57F-87893F4ED232}"/>
          </ac:spMkLst>
        </pc:spChg>
        <pc:spChg chg="mod">
          <ac:chgData name="Hashimoto, Chie / 橋本　知依" userId="d974ff01-1f92-419a-ba7c-6fd3fb8463af" providerId="ADAL" clId="{A3CCF48D-4367-40F2-8661-DD8B18CF18A2}" dt="2023-12-18T06:47:42.981" v="5787" actId="20577"/>
          <ac:spMkLst>
            <pc:docMk/>
            <pc:sldMk cId="509033882" sldId="305"/>
            <ac:spMk id="6" creationId="{531B4B9D-12EA-4BC5-4859-8E23CDDB1A22}"/>
          </ac:spMkLst>
        </pc:spChg>
        <pc:spChg chg="add mod">
          <ac:chgData name="Hashimoto, Chie / 橋本　知依" userId="d974ff01-1f92-419a-ba7c-6fd3fb8463af" providerId="ADAL" clId="{A3CCF48D-4367-40F2-8661-DD8B18CF18A2}" dt="2023-12-01T00:09:07.453" v="5446" actId="164"/>
          <ac:spMkLst>
            <pc:docMk/>
            <pc:sldMk cId="509033882" sldId="305"/>
            <ac:spMk id="8" creationId="{E6BD9E3F-3555-EA5F-12BA-7CFC196F819B}"/>
          </ac:spMkLst>
        </pc:spChg>
        <pc:spChg chg="add mod">
          <ac:chgData name="Hashimoto, Chie / 橋本　知依" userId="d974ff01-1f92-419a-ba7c-6fd3fb8463af" providerId="ADAL" clId="{A3CCF48D-4367-40F2-8661-DD8B18CF18A2}" dt="2023-12-01T00:09:07.453" v="5446" actId="164"/>
          <ac:spMkLst>
            <pc:docMk/>
            <pc:sldMk cId="509033882" sldId="305"/>
            <ac:spMk id="10" creationId="{6E859152-A6E9-3A48-ABD7-50EF2D988F4F}"/>
          </ac:spMkLst>
        </pc:spChg>
        <pc:spChg chg="add del mod">
          <ac:chgData name="Hashimoto, Chie / 橋本　知依" userId="d974ff01-1f92-419a-ba7c-6fd3fb8463af" providerId="ADAL" clId="{A3CCF48D-4367-40F2-8661-DD8B18CF18A2}" dt="2023-12-18T06:51:04.579" v="5796" actId="478"/>
          <ac:spMkLst>
            <pc:docMk/>
            <pc:sldMk cId="509033882" sldId="305"/>
            <ac:spMk id="11" creationId="{03BFC216-E09A-6488-BC76-FA58807B61E9}"/>
          </ac:spMkLst>
        </pc:spChg>
        <pc:spChg chg="add del mod">
          <ac:chgData name="Hashimoto, Chie / 橋本　知依" userId="d974ff01-1f92-419a-ba7c-6fd3fb8463af" providerId="ADAL" clId="{A3CCF48D-4367-40F2-8661-DD8B18CF18A2}" dt="2023-12-18T06:50:56.973" v="5790" actId="478"/>
          <ac:spMkLst>
            <pc:docMk/>
            <pc:sldMk cId="509033882" sldId="305"/>
            <ac:spMk id="12" creationId="{C8392B9E-6713-4F3F-44E3-28DCCF22E592}"/>
          </ac:spMkLst>
        </pc:spChg>
        <pc:spChg chg="add del mod">
          <ac:chgData name="Hashimoto, Chie / 橋本　知依" userId="d974ff01-1f92-419a-ba7c-6fd3fb8463af" providerId="ADAL" clId="{A3CCF48D-4367-40F2-8661-DD8B18CF18A2}" dt="2023-12-18T06:50:55.432" v="5789" actId="478"/>
          <ac:spMkLst>
            <pc:docMk/>
            <pc:sldMk cId="509033882" sldId="305"/>
            <ac:spMk id="13" creationId="{B3040322-A0BB-AA1B-AA59-4CBA482F200B}"/>
          </ac:spMkLst>
        </pc:spChg>
        <pc:spChg chg="add mod">
          <ac:chgData name="Hashimoto, Chie / 橋本　知依" userId="d974ff01-1f92-419a-ba7c-6fd3fb8463af" providerId="ADAL" clId="{A3CCF48D-4367-40F2-8661-DD8B18CF18A2}" dt="2023-12-01T00:09:23.386" v="5452" actId="1076"/>
          <ac:spMkLst>
            <pc:docMk/>
            <pc:sldMk cId="509033882" sldId="305"/>
            <ac:spMk id="15" creationId="{6697A4E2-EEA6-DC6C-11B5-EFD34FBE5612}"/>
          </ac:spMkLst>
        </pc:spChg>
        <pc:spChg chg="add del mod">
          <ac:chgData name="Hashimoto, Chie / 橋本　知依" userId="d974ff01-1f92-419a-ba7c-6fd3fb8463af" providerId="ADAL" clId="{A3CCF48D-4367-40F2-8661-DD8B18CF18A2}" dt="2023-12-18T06:50:52.832" v="5788" actId="478"/>
          <ac:spMkLst>
            <pc:docMk/>
            <pc:sldMk cId="509033882" sldId="305"/>
            <ac:spMk id="16" creationId="{368C37C1-1733-685D-D8AF-C32711F1C4AA}"/>
          </ac:spMkLst>
        </pc:spChg>
        <pc:spChg chg="mod">
          <ac:chgData name="Hashimoto, Chie / 橋本　知依" userId="d974ff01-1f92-419a-ba7c-6fd3fb8463af" providerId="ADAL" clId="{A3CCF48D-4367-40F2-8661-DD8B18CF18A2}" dt="2023-11-22T08:00:36.777" v="2913"/>
          <ac:spMkLst>
            <pc:docMk/>
            <pc:sldMk cId="509033882" sldId="305"/>
            <ac:spMk id="17" creationId="{C19FD6EC-C482-8F3D-3236-C0221AB6920F}"/>
          </ac:spMkLst>
        </pc:spChg>
        <pc:spChg chg="add del mod">
          <ac:chgData name="Hashimoto, Chie / 橋本　知依" userId="d974ff01-1f92-419a-ba7c-6fd3fb8463af" providerId="ADAL" clId="{A3CCF48D-4367-40F2-8661-DD8B18CF18A2}" dt="2023-12-18T06:50:58.254" v="5791" actId="478"/>
          <ac:spMkLst>
            <pc:docMk/>
            <pc:sldMk cId="509033882" sldId="305"/>
            <ac:spMk id="18" creationId="{284335DF-96DE-B247-D08D-8A75D853C042}"/>
          </ac:spMkLst>
        </pc:spChg>
        <pc:spChg chg="mod">
          <ac:chgData name="Hashimoto, Chie / 橋本　知依" userId="d974ff01-1f92-419a-ba7c-6fd3fb8463af" providerId="ADAL" clId="{A3CCF48D-4367-40F2-8661-DD8B18CF18A2}" dt="2023-11-22T08:00:36.777" v="2913"/>
          <ac:spMkLst>
            <pc:docMk/>
            <pc:sldMk cId="509033882" sldId="305"/>
            <ac:spMk id="20" creationId="{84CCDC73-2075-2510-DC18-6243FD83CC7A}"/>
          </ac:spMkLst>
        </pc:spChg>
        <pc:spChg chg="mod">
          <ac:chgData name="Hashimoto, Chie / 橋本　知依" userId="d974ff01-1f92-419a-ba7c-6fd3fb8463af" providerId="ADAL" clId="{A3CCF48D-4367-40F2-8661-DD8B18CF18A2}" dt="2023-11-22T08:10:49.240" v="3225"/>
          <ac:spMkLst>
            <pc:docMk/>
            <pc:sldMk cId="509033882" sldId="305"/>
            <ac:spMk id="25" creationId="{4BB89B78-D7F5-A6A6-69B0-3344C6CA1765}"/>
          </ac:spMkLst>
        </pc:spChg>
        <pc:spChg chg="mod">
          <ac:chgData name="Hashimoto, Chie / 橋本　知依" userId="d974ff01-1f92-419a-ba7c-6fd3fb8463af" providerId="ADAL" clId="{A3CCF48D-4367-40F2-8661-DD8B18CF18A2}" dt="2023-11-22T08:10:49.240" v="3225"/>
          <ac:spMkLst>
            <pc:docMk/>
            <pc:sldMk cId="509033882" sldId="305"/>
            <ac:spMk id="27" creationId="{18E3CC33-FA3D-F8A0-70E7-3A6196AFC79F}"/>
          </ac:spMkLst>
        </pc:spChg>
        <pc:spChg chg="add del mod">
          <ac:chgData name="Hashimoto, Chie / 橋本　知依" userId="d974ff01-1f92-419a-ba7c-6fd3fb8463af" providerId="ADAL" clId="{A3CCF48D-4367-40F2-8661-DD8B18CF18A2}" dt="2023-12-01T00:07:43.884" v="5430" actId="478"/>
          <ac:spMkLst>
            <pc:docMk/>
            <pc:sldMk cId="509033882" sldId="305"/>
            <ac:spMk id="33" creationId="{F0166648-493E-8FBD-8003-8DECF8341BC6}"/>
          </ac:spMkLst>
        </pc:spChg>
        <pc:spChg chg="add del mod">
          <ac:chgData name="Hashimoto, Chie / 橋本　知依" userId="d974ff01-1f92-419a-ba7c-6fd3fb8463af" providerId="ADAL" clId="{A3CCF48D-4367-40F2-8661-DD8B18CF18A2}" dt="2023-12-01T00:07:43.884" v="5430" actId="478"/>
          <ac:spMkLst>
            <pc:docMk/>
            <pc:sldMk cId="509033882" sldId="305"/>
            <ac:spMk id="34" creationId="{31CFA8F3-865C-A1DC-AB41-763DF8558E99}"/>
          </ac:spMkLst>
        </pc:spChg>
        <pc:spChg chg="add del mod">
          <ac:chgData name="Hashimoto, Chie / 橋本　知依" userId="d974ff01-1f92-419a-ba7c-6fd3fb8463af" providerId="ADAL" clId="{A3CCF48D-4367-40F2-8661-DD8B18CF18A2}" dt="2023-12-01T00:07:43.884" v="5430" actId="478"/>
          <ac:spMkLst>
            <pc:docMk/>
            <pc:sldMk cId="509033882" sldId="305"/>
            <ac:spMk id="35" creationId="{DB854557-93B7-45B0-E634-6B24932F3A14}"/>
          </ac:spMkLst>
        </pc:spChg>
        <pc:spChg chg="add del mod">
          <ac:chgData name="Hashimoto, Chie / 橋本　知依" userId="d974ff01-1f92-419a-ba7c-6fd3fb8463af" providerId="ADAL" clId="{A3CCF48D-4367-40F2-8661-DD8B18CF18A2}" dt="2023-12-01T00:07:43.884" v="5430" actId="478"/>
          <ac:spMkLst>
            <pc:docMk/>
            <pc:sldMk cId="509033882" sldId="305"/>
            <ac:spMk id="36" creationId="{AE49D867-EA51-470C-82B9-972C5C89B3EB}"/>
          </ac:spMkLst>
        </pc:spChg>
        <pc:spChg chg="add del mod">
          <ac:chgData name="Hashimoto, Chie / 橋本　知依" userId="d974ff01-1f92-419a-ba7c-6fd3fb8463af" providerId="ADAL" clId="{A3CCF48D-4367-40F2-8661-DD8B18CF18A2}" dt="2023-12-01T00:07:43.884" v="5430" actId="478"/>
          <ac:spMkLst>
            <pc:docMk/>
            <pc:sldMk cId="509033882" sldId="305"/>
            <ac:spMk id="37" creationId="{14F59490-E9B2-157D-37CA-5B642D1BC9FA}"/>
          </ac:spMkLst>
        </pc:spChg>
        <pc:spChg chg="add del mod">
          <ac:chgData name="Hashimoto, Chie / 橋本　知依" userId="d974ff01-1f92-419a-ba7c-6fd3fb8463af" providerId="ADAL" clId="{A3CCF48D-4367-40F2-8661-DD8B18CF18A2}" dt="2023-12-01T00:07:43.884" v="5430" actId="478"/>
          <ac:spMkLst>
            <pc:docMk/>
            <pc:sldMk cId="509033882" sldId="305"/>
            <ac:spMk id="38" creationId="{B4FE89D4-E3F3-F7A4-497D-DB59A71D561C}"/>
          </ac:spMkLst>
        </pc:spChg>
        <pc:grpChg chg="add mod">
          <ac:chgData name="Hashimoto, Chie / 橋本　知依" userId="d974ff01-1f92-419a-ba7c-6fd3fb8463af" providerId="ADAL" clId="{A3CCF48D-4367-40F2-8661-DD8B18CF18A2}" dt="2023-12-01T00:09:07.453" v="5446" actId="164"/>
          <ac:grpSpMkLst>
            <pc:docMk/>
            <pc:sldMk cId="509033882" sldId="305"/>
            <ac:grpSpMk id="4" creationId="{E08214B0-4956-2625-7840-F0481031DE70}"/>
          </ac:grpSpMkLst>
        </pc:grpChg>
        <pc:grpChg chg="add del mod">
          <ac:chgData name="Hashimoto, Chie / 橋本　知依" userId="d974ff01-1f92-419a-ba7c-6fd3fb8463af" providerId="ADAL" clId="{A3CCF48D-4367-40F2-8661-DD8B18CF18A2}" dt="2023-11-22T07:50:22.139" v="2642" actId="21"/>
          <ac:grpSpMkLst>
            <pc:docMk/>
            <pc:sldMk cId="509033882" sldId="305"/>
            <ac:grpSpMk id="12" creationId="{C53AA05C-2436-C502-2116-8E900DBD1259}"/>
          </ac:grpSpMkLst>
        </pc:grpChg>
        <pc:grpChg chg="add del mod">
          <ac:chgData name="Hashimoto, Chie / 橋本　知依" userId="d974ff01-1f92-419a-ba7c-6fd3fb8463af" providerId="ADAL" clId="{A3CCF48D-4367-40F2-8661-DD8B18CF18A2}" dt="2023-11-27T23:17:55.022" v="3872" actId="478"/>
          <ac:grpSpMkLst>
            <pc:docMk/>
            <pc:sldMk cId="509033882" sldId="305"/>
            <ac:grpSpMk id="15" creationId="{DDAE6435-985F-EA86-3ACE-B9EA055A91A1}"/>
          </ac:grpSpMkLst>
        </pc:grpChg>
        <pc:grpChg chg="mod">
          <ac:chgData name="Hashimoto, Chie / 橋本　知依" userId="d974ff01-1f92-419a-ba7c-6fd3fb8463af" providerId="ADAL" clId="{A3CCF48D-4367-40F2-8661-DD8B18CF18A2}" dt="2023-11-22T08:00:36.777" v="2913"/>
          <ac:grpSpMkLst>
            <pc:docMk/>
            <pc:sldMk cId="509033882" sldId="305"/>
            <ac:grpSpMk id="16" creationId="{8C506E74-19A3-26FA-536B-78ECB6149E6F}"/>
          </ac:grpSpMkLst>
        </pc:grpChg>
        <pc:grpChg chg="del">
          <ac:chgData name="Hashimoto, Chie / 橋本　知依" userId="d974ff01-1f92-419a-ba7c-6fd3fb8463af" providerId="ADAL" clId="{A3CCF48D-4367-40F2-8661-DD8B18CF18A2}" dt="2023-11-22T05:12:21.298" v="65" actId="478"/>
          <ac:grpSpMkLst>
            <pc:docMk/>
            <pc:sldMk cId="509033882" sldId="305"/>
            <ac:grpSpMk id="19" creationId="{44479F1D-A371-0544-96DF-B353C7B18B78}"/>
          </ac:grpSpMkLst>
        </pc:grpChg>
        <pc:grpChg chg="add del mod">
          <ac:chgData name="Hashimoto, Chie / 橋本　知依" userId="d974ff01-1f92-419a-ba7c-6fd3fb8463af" providerId="ADAL" clId="{A3CCF48D-4367-40F2-8661-DD8B18CF18A2}" dt="2023-12-18T06:51:00.040" v="5793" actId="478"/>
          <ac:grpSpMkLst>
            <pc:docMk/>
            <pc:sldMk cId="509033882" sldId="305"/>
            <ac:grpSpMk id="19" creationId="{4F2C6061-74C5-632C-7C1E-BBB41DC51DD0}"/>
          </ac:grpSpMkLst>
        </pc:grpChg>
        <pc:grpChg chg="add del mod">
          <ac:chgData name="Hashimoto, Chie / 橋本　知依" userId="d974ff01-1f92-419a-ba7c-6fd3fb8463af" providerId="ADAL" clId="{A3CCF48D-4367-40F2-8661-DD8B18CF18A2}" dt="2023-12-01T00:07:43.884" v="5430" actId="478"/>
          <ac:grpSpMkLst>
            <pc:docMk/>
            <pc:sldMk cId="509033882" sldId="305"/>
            <ac:grpSpMk id="23" creationId="{3AB43811-8888-38A4-8C63-80B04145E014}"/>
          </ac:grpSpMkLst>
        </pc:grpChg>
        <pc:grpChg chg="mod">
          <ac:chgData name="Hashimoto, Chie / 橋本　知依" userId="d974ff01-1f92-419a-ba7c-6fd3fb8463af" providerId="ADAL" clId="{A3CCF48D-4367-40F2-8661-DD8B18CF18A2}" dt="2023-11-22T08:10:49.240" v="3225"/>
          <ac:grpSpMkLst>
            <pc:docMk/>
            <pc:sldMk cId="509033882" sldId="305"/>
            <ac:grpSpMk id="24" creationId="{41A9BFF2-79C3-1675-9099-942CB57EB2E5}"/>
          </ac:grpSpMkLst>
        </pc:grpChg>
        <pc:graphicFrameChg chg="add mod modGraphic">
          <ac:chgData name="Hashimoto, Chie / 橋本　知依" userId="d974ff01-1f92-419a-ba7c-6fd3fb8463af" providerId="ADAL" clId="{A3CCF48D-4367-40F2-8661-DD8B18CF18A2}" dt="2023-12-18T06:51:58.100" v="5798" actId="20577"/>
          <ac:graphicFrameMkLst>
            <pc:docMk/>
            <pc:sldMk cId="509033882" sldId="305"/>
            <ac:graphicFrameMk id="14" creationId="{BAB5485D-46A9-1795-D8EB-5412EF3D411B}"/>
          </ac:graphicFrameMkLst>
        </pc:graphicFrameChg>
        <pc:graphicFrameChg chg="del mod modGraphic">
          <ac:chgData name="Hashimoto, Chie / 橋本　知依" userId="d974ff01-1f92-419a-ba7c-6fd3fb8463af" providerId="ADAL" clId="{A3CCF48D-4367-40F2-8661-DD8B18CF18A2}" dt="2023-11-22T07:50:22.139" v="2642" actId="21"/>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A3CCF48D-4367-40F2-8661-DD8B18CF18A2}" dt="2023-12-01T00:09:13.680" v="5449" actId="1076"/>
          <ac:picMkLst>
            <pc:docMk/>
            <pc:sldMk cId="509033882" sldId="305"/>
            <ac:picMk id="5" creationId="{E42FB362-FC95-4DCC-E52D-00ACB13FE828}"/>
          </ac:picMkLst>
        </pc:picChg>
        <pc:picChg chg="add del mod ord modCrop">
          <ac:chgData name="Hashimoto, Chie / 橋本　知依" userId="d974ff01-1f92-419a-ba7c-6fd3fb8463af" providerId="ADAL" clId="{A3CCF48D-4367-40F2-8661-DD8B18CF18A2}" dt="2023-11-22T08:01:29.507" v="2927" actId="478"/>
          <ac:picMkLst>
            <pc:docMk/>
            <pc:sldMk cId="509033882" sldId="305"/>
            <ac:picMk id="7" creationId="{2D6E20FB-A992-D668-54ED-91F857E1EC7E}"/>
          </ac:picMkLst>
        </pc:picChg>
        <pc:picChg chg="mod">
          <ac:chgData name="Hashimoto, Chie / 橋本　知依" userId="d974ff01-1f92-419a-ba7c-6fd3fb8463af" providerId="ADAL" clId="{A3CCF48D-4367-40F2-8661-DD8B18CF18A2}" dt="2023-12-01T00:09:05.190" v="5445"/>
          <ac:picMkLst>
            <pc:docMk/>
            <pc:sldMk cId="509033882" sldId="305"/>
            <ac:picMk id="7" creationId="{6B97E5C7-F49C-9970-5E65-CBF3DA180D7D}"/>
          </ac:picMkLst>
        </pc:picChg>
        <pc:picChg chg="add mod modCrop">
          <ac:chgData name="Hashimoto, Chie / 橋本　知依" userId="d974ff01-1f92-419a-ba7c-6fd3fb8463af" providerId="ADAL" clId="{A3CCF48D-4367-40F2-8661-DD8B18CF18A2}" dt="2023-11-22T07:49:34.085" v="2633" actId="732"/>
          <ac:picMkLst>
            <pc:docMk/>
            <pc:sldMk cId="509033882" sldId="305"/>
            <ac:picMk id="9" creationId="{5C078706-14FE-8EDD-BAEE-9B2A0CD3DA11}"/>
          </ac:picMkLst>
        </pc:picChg>
        <pc:picChg chg="add mod modCrop">
          <ac:chgData name="Hashimoto, Chie / 橋本　知依" userId="d974ff01-1f92-419a-ba7c-6fd3fb8463af" providerId="ADAL" clId="{A3CCF48D-4367-40F2-8661-DD8B18CF18A2}" dt="2023-11-22T07:49:07.524" v="2626" actId="164"/>
          <ac:picMkLst>
            <pc:docMk/>
            <pc:sldMk cId="509033882" sldId="305"/>
            <ac:picMk id="10" creationId="{B728BCF3-FFD6-F7AB-AA77-8E6CA471BC38}"/>
          </ac:picMkLst>
        </pc:picChg>
        <pc:picChg chg="mod modCrop">
          <ac:chgData name="Hashimoto, Chie / 橋本　知依" userId="d974ff01-1f92-419a-ba7c-6fd3fb8463af" providerId="ADAL" clId="{A3CCF48D-4367-40F2-8661-DD8B18CF18A2}" dt="2023-11-22T08:00:44.902" v="2914" actId="732"/>
          <ac:picMkLst>
            <pc:docMk/>
            <pc:sldMk cId="509033882" sldId="305"/>
            <ac:picMk id="21" creationId="{1F02DE2E-B338-1D02-DBD9-0F8763A031A1}"/>
          </ac:picMkLst>
        </pc:picChg>
        <pc:picChg chg="mod modCrop">
          <ac:chgData name="Hashimoto, Chie / 橋本　知依" userId="d974ff01-1f92-419a-ba7c-6fd3fb8463af" providerId="ADAL" clId="{A3CCF48D-4367-40F2-8661-DD8B18CF18A2}" dt="2023-11-22T08:00:49.140" v="2915" actId="732"/>
          <ac:picMkLst>
            <pc:docMk/>
            <pc:sldMk cId="509033882" sldId="305"/>
            <ac:picMk id="22" creationId="{82801E8C-720C-9745-2744-A7D6D532EF6A}"/>
          </ac:picMkLst>
        </pc:picChg>
        <pc:picChg chg="mod">
          <ac:chgData name="Hashimoto, Chie / 橋本　知依" userId="d974ff01-1f92-419a-ba7c-6fd3fb8463af" providerId="ADAL" clId="{A3CCF48D-4367-40F2-8661-DD8B18CF18A2}" dt="2023-11-22T08:10:49.240" v="3225"/>
          <ac:picMkLst>
            <pc:docMk/>
            <pc:sldMk cId="509033882" sldId="305"/>
            <ac:picMk id="29" creationId="{EB8A76E1-496A-6CBC-E7EF-64F4D14C78BE}"/>
          </ac:picMkLst>
        </pc:picChg>
        <pc:picChg chg="mod">
          <ac:chgData name="Hashimoto, Chie / 橋本　知依" userId="d974ff01-1f92-419a-ba7c-6fd3fb8463af" providerId="ADAL" clId="{A3CCF48D-4367-40F2-8661-DD8B18CF18A2}" dt="2023-11-22T08:10:49.240" v="3225"/>
          <ac:picMkLst>
            <pc:docMk/>
            <pc:sldMk cId="509033882" sldId="305"/>
            <ac:picMk id="30" creationId="{4234EE21-EAC2-DA50-DB3B-BB508B7D9895}"/>
          </ac:picMkLst>
        </pc:picChg>
        <pc:picChg chg="add del mod">
          <ac:chgData name="Hashimoto, Chie / 橋本　知依" userId="d974ff01-1f92-419a-ba7c-6fd3fb8463af" providerId="ADAL" clId="{A3CCF48D-4367-40F2-8661-DD8B18CF18A2}" dt="2023-12-01T00:07:43.884" v="5430" actId="478"/>
          <ac:picMkLst>
            <pc:docMk/>
            <pc:sldMk cId="509033882" sldId="305"/>
            <ac:picMk id="31" creationId="{B974415E-9844-5778-E84C-5A4618806D52}"/>
          </ac:picMkLst>
        </pc:picChg>
        <pc:picChg chg="add del mod">
          <ac:chgData name="Hashimoto, Chie / 橋本　知依" userId="d974ff01-1f92-419a-ba7c-6fd3fb8463af" providerId="ADAL" clId="{A3CCF48D-4367-40F2-8661-DD8B18CF18A2}" dt="2023-12-01T00:07:43.884" v="5430" actId="478"/>
          <ac:picMkLst>
            <pc:docMk/>
            <pc:sldMk cId="509033882" sldId="305"/>
            <ac:picMk id="32" creationId="{65C8279F-FFB1-48FB-3B5C-93CE9426A6CB}"/>
          </ac:picMkLst>
        </pc:picChg>
        <pc:cxnChg chg="add mod">
          <ac:chgData name="Hashimoto, Chie / 橋本　知依" userId="d974ff01-1f92-419a-ba7c-6fd3fb8463af" providerId="ADAL" clId="{A3CCF48D-4367-40F2-8661-DD8B18CF18A2}" dt="2023-12-18T06:51:00.040" v="5793" actId="478"/>
          <ac:cxnSpMkLst>
            <pc:docMk/>
            <pc:sldMk cId="509033882" sldId="305"/>
            <ac:cxnSpMk id="9" creationId="{524725B6-0CD2-4181-434D-54B40491F7E6}"/>
          </ac:cxnSpMkLst>
        </pc:cxnChg>
        <pc:cxnChg chg="add del mod">
          <ac:chgData name="Hashimoto, Chie / 橋本　知依" userId="d974ff01-1f92-419a-ba7c-6fd3fb8463af" providerId="ADAL" clId="{A3CCF48D-4367-40F2-8661-DD8B18CF18A2}" dt="2023-12-18T06:51:01.294" v="5794" actId="478"/>
          <ac:cxnSpMkLst>
            <pc:docMk/>
            <pc:sldMk cId="509033882" sldId="305"/>
            <ac:cxnSpMk id="17" creationId="{1007BD8A-C07D-8E59-C8AB-2A433832B6FA}"/>
          </ac:cxnSpMkLst>
        </pc:cxnChg>
        <pc:cxnChg chg="mod">
          <ac:chgData name="Hashimoto, Chie / 橋本　知依" userId="d974ff01-1f92-419a-ba7c-6fd3fb8463af" providerId="ADAL" clId="{A3CCF48D-4367-40F2-8661-DD8B18CF18A2}" dt="2023-11-27T23:17:55.022" v="3872" actId="478"/>
          <ac:cxnSpMkLst>
            <pc:docMk/>
            <pc:sldMk cId="509033882" sldId="305"/>
            <ac:cxnSpMk id="18" creationId="{82F3933E-30BC-5F88-BE92-C1349080DD1D}"/>
          </ac:cxnSpMkLst>
        </pc:cxnChg>
        <pc:cxnChg chg="mod">
          <ac:chgData name="Hashimoto, Chie / 橋本　知依" userId="d974ff01-1f92-419a-ba7c-6fd3fb8463af" providerId="ADAL" clId="{A3CCF48D-4367-40F2-8661-DD8B18CF18A2}" dt="2023-12-01T00:07:43.884" v="5430" actId="478"/>
          <ac:cxnSpMkLst>
            <pc:docMk/>
            <pc:sldMk cId="509033882" sldId="305"/>
            <ac:cxnSpMk id="26" creationId="{13BE418A-1096-1CEC-2DD7-096EF91F77EF}"/>
          </ac:cxnSpMkLst>
        </pc:cxnChg>
      </pc:sldChg>
      <pc:sldChg chg="del">
        <pc:chgData name="Hashimoto, Chie / 橋本　知依" userId="d974ff01-1f92-419a-ba7c-6fd3fb8463af" providerId="ADAL" clId="{A3CCF48D-4367-40F2-8661-DD8B18CF18A2}" dt="2023-11-22T05:08:01.070" v="53" actId="47"/>
        <pc:sldMkLst>
          <pc:docMk/>
          <pc:sldMk cId="387756159" sldId="336"/>
        </pc:sldMkLst>
      </pc:sldChg>
      <pc:sldChg chg="del">
        <pc:chgData name="Hashimoto, Chie / 橋本　知依" userId="d974ff01-1f92-419a-ba7c-6fd3fb8463af" providerId="ADAL" clId="{A3CCF48D-4367-40F2-8661-DD8B18CF18A2}" dt="2023-11-22T05:08:01.828" v="54" actId="47"/>
        <pc:sldMkLst>
          <pc:docMk/>
          <pc:sldMk cId="2278173" sldId="337"/>
        </pc:sldMkLst>
      </pc:sldChg>
      <pc:sldChg chg="addSp delSp modSp del mod">
        <pc:chgData name="Hashimoto, Chie / 橋本　知依" userId="d974ff01-1f92-419a-ba7c-6fd3fb8463af" providerId="ADAL" clId="{A3CCF48D-4367-40F2-8661-DD8B18CF18A2}" dt="2023-12-01T00:07:33.043" v="5429" actId="47"/>
        <pc:sldMkLst>
          <pc:docMk/>
          <pc:sldMk cId="610923321" sldId="338"/>
        </pc:sldMkLst>
        <pc:spChg chg="add mod">
          <ac:chgData name="Hashimoto, Chie / 橋本　知依" userId="d974ff01-1f92-419a-ba7c-6fd3fb8463af" providerId="ADAL" clId="{A3CCF48D-4367-40F2-8661-DD8B18CF18A2}" dt="2023-11-22T07:59:59.863" v="2903" actId="164"/>
          <ac:spMkLst>
            <pc:docMk/>
            <pc:sldMk cId="610923321" sldId="338"/>
            <ac:spMk id="12" creationId="{E53240E8-B674-002B-E681-D5685D02434B}"/>
          </ac:spMkLst>
        </pc:spChg>
        <pc:spChg chg="mod ord">
          <ac:chgData name="Hashimoto, Chie / 橋本　知依" userId="d974ff01-1f92-419a-ba7c-6fd3fb8463af" providerId="ADAL" clId="{A3CCF48D-4367-40F2-8661-DD8B18CF18A2}" dt="2023-11-22T07:59:59.863" v="2903" actId="164"/>
          <ac:spMkLst>
            <pc:docMk/>
            <pc:sldMk cId="610923321" sldId="338"/>
            <ac:spMk id="18" creationId="{307DB1F0-2F02-CF93-B7EB-542767EA8462}"/>
          </ac:spMkLst>
        </pc:spChg>
        <pc:spChg chg="del">
          <ac:chgData name="Hashimoto, Chie / 橋本　知依" userId="d974ff01-1f92-419a-ba7c-6fd3fb8463af" providerId="ADAL" clId="{A3CCF48D-4367-40F2-8661-DD8B18CF18A2}" dt="2023-11-22T07:59:09.491" v="2887" actId="478"/>
          <ac:spMkLst>
            <pc:docMk/>
            <pc:sldMk cId="610923321" sldId="338"/>
            <ac:spMk id="21" creationId="{C5A8C477-CF3C-4992-3088-B267BD97FF1C}"/>
          </ac:spMkLst>
        </pc:spChg>
        <pc:spChg chg="del">
          <ac:chgData name="Hashimoto, Chie / 橋本　知依" userId="d974ff01-1f92-419a-ba7c-6fd3fb8463af" providerId="ADAL" clId="{A3CCF48D-4367-40F2-8661-DD8B18CF18A2}" dt="2023-11-22T07:59:09.491" v="2887" actId="478"/>
          <ac:spMkLst>
            <pc:docMk/>
            <pc:sldMk cId="610923321" sldId="338"/>
            <ac:spMk id="22" creationId="{858F98AD-9B33-0FFD-F3D9-18BBC52A8608}"/>
          </ac:spMkLst>
        </pc:spChg>
        <pc:spChg chg="del">
          <ac:chgData name="Hashimoto, Chie / 橋本　知依" userId="d974ff01-1f92-419a-ba7c-6fd3fb8463af" providerId="ADAL" clId="{A3CCF48D-4367-40F2-8661-DD8B18CF18A2}" dt="2023-11-22T07:59:09.491" v="2887" actId="478"/>
          <ac:spMkLst>
            <pc:docMk/>
            <pc:sldMk cId="610923321" sldId="338"/>
            <ac:spMk id="23" creationId="{982683EC-25B4-16BF-75B6-FA9BFFD7E417}"/>
          </ac:spMkLst>
        </pc:spChg>
        <pc:spChg chg="mod">
          <ac:chgData name="Hashimoto, Chie / 橋本　知依" userId="d974ff01-1f92-419a-ba7c-6fd3fb8463af" providerId="ADAL" clId="{A3CCF48D-4367-40F2-8661-DD8B18CF18A2}" dt="2023-11-22T08:01:31.020" v="2928"/>
          <ac:spMkLst>
            <pc:docMk/>
            <pc:sldMk cId="610923321" sldId="338"/>
            <ac:spMk id="26" creationId="{AF7F0789-E843-4C5F-9B1C-AB81EAF8AF84}"/>
          </ac:spMkLst>
        </pc:spChg>
        <pc:spChg chg="mod">
          <ac:chgData name="Hashimoto, Chie / 橋本　知依" userId="d974ff01-1f92-419a-ba7c-6fd3fb8463af" providerId="ADAL" clId="{A3CCF48D-4367-40F2-8661-DD8B18CF18A2}" dt="2023-11-22T08:01:31.020" v="2928"/>
          <ac:spMkLst>
            <pc:docMk/>
            <pc:sldMk cId="610923321" sldId="338"/>
            <ac:spMk id="29" creationId="{78ECDE49-7552-93BD-6B3E-80BA613A1242}"/>
          </ac:spMkLst>
        </pc:spChg>
        <pc:spChg chg="del">
          <ac:chgData name="Hashimoto, Chie / 橋本　知依" userId="d974ff01-1f92-419a-ba7c-6fd3fb8463af" providerId="ADAL" clId="{A3CCF48D-4367-40F2-8661-DD8B18CF18A2}" dt="2023-11-22T07:32:15.850" v="1668" actId="478"/>
          <ac:spMkLst>
            <pc:docMk/>
            <pc:sldMk cId="610923321" sldId="338"/>
            <ac:spMk id="32" creationId="{5C88F65E-85F9-6DD7-ABD4-0691C200786B}"/>
          </ac:spMkLst>
        </pc:spChg>
        <pc:spChg chg="del">
          <ac:chgData name="Hashimoto, Chie / 橋本　知依" userId="d974ff01-1f92-419a-ba7c-6fd3fb8463af" providerId="ADAL" clId="{A3CCF48D-4367-40F2-8661-DD8B18CF18A2}" dt="2023-11-22T07:32:17.922" v="1669" actId="478"/>
          <ac:spMkLst>
            <pc:docMk/>
            <pc:sldMk cId="610923321" sldId="338"/>
            <ac:spMk id="33" creationId="{018F122D-8CF7-51FB-0217-111C1BFF5EBB}"/>
          </ac:spMkLst>
        </pc:spChg>
        <pc:spChg chg="mod">
          <ac:chgData name="Hashimoto, Chie / 橋本　知依" userId="d974ff01-1f92-419a-ba7c-6fd3fb8463af" providerId="ADAL" clId="{A3CCF48D-4367-40F2-8661-DD8B18CF18A2}" dt="2023-11-27T23:23:49.703" v="3911" actId="20577"/>
          <ac:spMkLst>
            <pc:docMk/>
            <pc:sldMk cId="610923321" sldId="338"/>
            <ac:spMk id="34" creationId="{7410680A-0B2C-3597-0011-0B36726D3E5E}"/>
          </ac:spMkLst>
        </pc:spChg>
        <pc:spChg chg="add del mod">
          <ac:chgData name="Hashimoto, Chie / 橋本　知依" userId="d974ff01-1f92-419a-ba7c-6fd3fb8463af" providerId="ADAL" clId="{A3CCF48D-4367-40F2-8661-DD8B18CF18A2}" dt="2023-11-22T08:16:42.361" v="3614"/>
          <ac:spMkLst>
            <pc:docMk/>
            <pc:sldMk cId="610923321" sldId="338"/>
            <ac:spMk id="42" creationId="{E485E9E6-ED5B-D4CF-1958-F8669266F107}"/>
          </ac:spMkLst>
        </pc:spChg>
        <pc:spChg chg="add mod">
          <ac:chgData name="Hashimoto, Chie / 橋本　知依" userId="d974ff01-1f92-419a-ba7c-6fd3fb8463af" providerId="ADAL" clId="{A3CCF48D-4367-40F2-8661-DD8B18CF18A2}" dt="2023-11-27T23:24:14.316" v="3937" actId="1076"/>
          <ac:spMkLst>
            <pc:docMk/>
            <pc:sldMk cId="610923321" sldId="338"/>
            <ac:spMk id="43" creationId="{139945DF-E901-C60E-0217-F3C5CE044245}"/>
          </ac:spMkLst>
        </pc:spChg>
        <pc:spChg chg="add mod">
          <ac:chgData name="Hashimoto, Chie / 橋本　知依" userId="d974ff01-1f92-419a-ba7c-6fd3fb8463af" providerId="ADAL" clId="{A3CCF48D-4367-40F2-8661-DD8B18CF18A2}" dt="2023-11-27T23:24:15.811" v="3938" actId="1076"/>
          <ac:spMkLst>
            <pc:docMk/>
            <pc:sldMk cId="610923321" sldId="338"/>
            <ac:spMk id="44" creationId="{A82CC481-661B-8A88-B871-B04076887C6C}"/>
          </ac:spMkLst>
        </pc:spChg>
        <pc:spChg chg="add mod">
          <ac:chgData name="Hashimoto, Chie / 橋本　知依" userId="d974ff01-1f92-419a-ba7c-6fd3fb8463af" providerId="ADAL" clId="{A3CCF48D-4367-40F2-8661-DD8B18CF18A2}" dt="2023-11-27T23:24:31.203" v="3998" actId="20577"/>
          <ac:spMkLst>
            <pc:docMk/>
            <pc:sldMk cId="610923321" sldId="338"/>
            <ac:spMk id="45" creationId="{62DE7DF6-C460-EAC7-06CE-B5F4D24FE547}"/>
          </ac:spMkLst>
        </pc:spChg>
        <pc:grpChg chg="add del mod">
          <ac:chgData name="Hashimoto, Chie / 橋本　知依" userId="d974ff01-1f92-419a-ba7c-6fd3fb8463af" providerId="ADAL" clId="{A3CCF48D-4367-40F2-8661-DD8B18CF18A2}" dt="2023-11-22T07:59:04.192" v="2886"/>
          <ac:grpSpMkLst>
            <pc:docMk/>
            <pc:sldMk cId="610923321" sldId="338"/>
            <ac:grpSpMk id="2" creationId="{F914B95A-F521-D2EB-72FF-20AE8151E797}"/>
          </ac:grpSpMkLst>
        </pc:grpChg>
        <pc:grpChg chg="add mod">
          <ac:chgData name="Hashimoto, Chie / 橋本　知依" userId="d974ff01-1f92-419a-ba7c-6fd3fb8463af" providerId="ADAL" clId="{A3CCF48D-4367-40F2-8661-DD8B18CF18A2}" dt="2023-11-22T07:59:59.863" v="2903" actId="164"/>
          <ac:grpSpMkLst>
            <pc:docMk/>
            <pc:sldMk cId="610923321" sldId="338"/>
            <ac:grpSpMk id="5" creationId="{E3B0E92B-F3C3-47C6-ED38-ED90821EF8E0}"/>
          </ac:grpSpMkLst>
        </pc:grpChg>
        <pc:grpChg chg="add del mod">
          <ac:chgData name="Hashimoto, Chie / 橋本　知依" userId="d974ff01-1f92-419a-ba7c-6fd3fb8463af" providerId="ADAL" clId="{A3CCF48D-4367-40F2-8661-DD8B18CF18A2}" dt="2023-11-22T08:00:35.736" v="2912" actId="21"/>
          <ac:grpSpMkLst>
            <pc:docMk/>
            <pc:sldMk cId="610923321" sldId="338"/>
            <ac:grpSpMk id="16" creationId="{FAEE1274-BF16-F1F3-B013-6E8C7130D974}"/>
          </ac:grpSpMkLst>
        </pc:grpChg>
        <pc:grpChg chg="add del mod">
          <ac:chgData name="Hashimoto, Chie / 橋本　知依" userId="d974ff01-1f92-419a-ba7c-6fd3fb8463af" providerId="ADAL" clId="{A3CCF48D-4367-40F2-8661-DD8B18CF18A2}" dt="2023-11-22T08:10:48.144" v="3224" actId="21"/>
          <ac:grpSpMkLst>
            <pc:docMk/>
            <pc:sldMk cId="610923321" sldId="338"/>
            <ac:grpSpMk id="20" creationId="{4D7EA7A5-8DF6-7FED-8E5C-B350CE2A565C}"/>
          </ac:grpSpMkLst>
        </pc:grpChg>
        <pc:grpChg chg="mod">
          <ac:chgData name="Hashimoto, Chie / 橋本　知依" userId="d974ff01-1f92-419a-ba7c-6fd3fb8463af" providerId="ADAL" clId="{A3CCF48D-4367-40F2-8661-DD8B18CF18A2}" dt="2023-11-22T08:01:31.020" v="2928"/>
          <ac:grpSpMkLst>
            <pc:docMk/>
            <pc:sldMk cId="610923321" sldId="338"/>
            <ac:grpSpMk id="24" creationId="{BF1F080A-F76D-0B61-F205-ED650E3B6B4E}"/>
          </ac:grpSpMkLst>
        </pc:grpChg>
        <pc:graphicFrameChg chg="mod modGraphic">
          <ac:chgData name="Hashimoto, Chie / 橋本　知依" userId="d974ff01-1f92-419a-ba7c-6fd3fb8463af" providerId="ADAL" clId="{A3CCF48D-4367-40F2-8661-DD8B18CF18A2}" dt="2023-11-27T23:18:01.202" v="3874" actId="1076"/>
          <ac:graphicFrameMkLst>
            <pc:docMk/>
            <pc:sldMk cId="610923321" sldId="338"/>
            <ac:graphicFrameMk id="8" creationId="{07219AAD-97A6-3628-5ADC-E4FDDF648FDB}"/>
          </ac:graphicFrameMkLst>
        </pc:graphicFrameChg>
        <pc:picChg chg="mod">
          <ac:chgData name="Hashimoto, Chie / 橋本　知依" userId="d974ff01-1f92-419a-ba7c-6fd3fb8463af" providerId="ADAL" clId="{A3CCF48D-4367-40F2-8661-DD8B18CF18A2}" dt="2023-11-22T07:59:03.120" v="2885"/>
          <ac:picMkLst>
            <pc:docMk/>
            <pc:sldMk cId="610923321" sldId="338"/>
            <ac:picMk id="3" creationId="{12A6E3D1-7E69-B097-1E99-BA314914F931}"/>
          </ac:picMkLst>
        </pc:picChg>
        <pc:picChg chg="mod">
          <ac:chgData name="Hashimoto, Chie / 橋本　知依" userId="d974ff01-1f92-419a-ba7c-6fd3fb8463af" providerId="ADAL" clId="{A3CCF48D-4367-40F2-8661-DD8B18CF18A2}" dt="2023-11-22T07:59:03.120" v="2885"/>
          <ac:picMkLst>
            <pc:docMk/>
            <pc:sldMk cId="610923321" sldId="338"/>
            <ac:picMk id="4" creationId="{8CBAE1E8-299E-717B-9C81-9BDD229B9DF7}"/>
          </ac:picMkLst>
        </pc:picChg>
        <pc:picChg chg="mod">
          <ac:chgData name="Hashimoto, Chie / 橋本　知依" userId="d974ff01-1f92-419a-ba7c-6fd3fb8463af" providerId="ADAL" clId="{A3CCF48D-4367-40F2-8661-DD8B18CF18A2}" dt="2023-11-22T07:59:20.351" v="2892"/>
          <ac:picMkLst>
            <pc:docMk/>
            <pc:sldMk cId="610923321" sldId="338"/>
            <ac:picMk id="7" creationId="{42440BED-A85B-7E3A-6753-9624C53BA1D4}"/>
          </ac:picMkLst>
        </pc:picChg>
        <pc:picChg chg="mod">
          <ac:chgData name="Hashimoto, Chie / 橋本　知依" userId="d974ff01-1f92-419a-ba7c-6fd3fb8463af" providerId="ADAL" clId="{A3CCF48D-4367-40F2-8661-DD8B18CF18A2}" dt="2023-11-22T07:59:20.351" v="2892"/>
          <ac:picMkLst>
            <pc:docMk/>
            <pc:sldMk cId="610923321" sldId="338"/>
            <ac:picMk id="9" creationId="{7E4FCC8B-8012-9F3E-D549-E44BB9A9DAC9}"/>
          </ac:picMkLst>
        </pc:picChg>
        <pc:picChg chg="del">
          <ac:chgData name="Hashimoto, Chie / 橋本　知依" userId="d974ff01-1f92-419a-ba7c-6fd3fb8463af" providerId="ADAL" clId="{A3CCF48D-4367-40F2-8661-DD8B18CF18A2}" dt="2023-11-22T05:25:38.111" v="85" actId="478"/>
          <ac:picMkLst>
            <pc:docMk/>
            <pc:sldMk cId="610923321" sldId="338"/>
            <ac:picMk id="13" creationId="{4040D342-3336-FB98-84B8-91E0DC679587}"/>
          </ac:picMkLst>
        </pc:picChg>
        <pc:picChg chg="del">
          <ac:chgData name="Hashimoto, Chie / 橋本　知依" userId="d974ff01-1f92-419a-ba7c-6fd3fb8463af" providerId="ADAL" clId="{A3CCF48D-4367-40F2-8661-DD8B18CF18A2}" dt="2023-11-22T05:25:38.863" v="86" actId="478"/>
          <ac:picMkLst>
            <pc:docMk/>
            <pc:sldMk cId="610923321" sldId="338"/>
            <ac:picMk id="15" creationId="{5206A7F9-DB09-1AED-E29E-08D96F3E3855}"/>
          </ac:picMkLst>
        </pc:picChg>
        <pc:picChg chg="del">
          <ac:chgData name="Hashimoto, Chie / 橋本　知依" userId="d974ff01-1f92-419a-ba7c-6fd3fb8463af" providerId="ADAL" clId="{A3CCF48D-4367-40F2-8661-DD8B18CF18A2}" dt="2023-11-22T05:25:39.146" v="87" actId="478"/>
          <ac:picMkLst>
            <pc:docMk/>
            <pc:sldMk cId="610923321" sldId="338"/>
            <ac:picMk id="17" creationId="{BCE6D3D1-449C-3370-7F87-C8E1B6D18D8F}"/>
          </ac:picMkLst>
        </pc:picChg>
        <pc:picChg chg="mod modCrop">
          <ac:chgData name="Hashimoto, Chie / 橋本　知依" userId="d974ff01-1f92-419a-ba7c-6fd3fb8463af" providerId="ADAL" clId="{A3CCF48D-4367-40F2-8661-DD8B18CF18A2}" dt="2023-11-22T08:10:11.264" v="3214" actId="732"/>
          <ac:picMkLst>
            <pc:docMk/>
            <pc:sldMk cId="610923321" sldId="338"/>
            <ac:picMk id="30" creationId="{79AE3E73-78D8-ACE3-E27A-90857A7C1B11}"/>
          </ac:picMkLst>
        </pc:picChg>
        <pc:picChg chg="mod modCrop">
          <ac:chgData name="Hashimoto, Chie / 橋本　知依" userId="d974ff01-1f92-419a-ba7c-6fd3fb8463af" providerId="ADAL" clId="{A3CCF48D-4367-40F2-8661-DD8B18CF18A2}" dt="2023-11-22T08:10:26.804" v="3217" actId="732"/>
          <ac:picMkLst>
            <pc:docMk/>
            <pc:sldMk cId="610923321" sldId="338"/>
            <ac:picMk id="31" creationId="{5D254365-4FC0-558E-BFF9-6338C295CEE9}"/>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6" creationId="{4E73ACD7-F1B7-8C73-6185-03CE33104D5C}"/>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8" creationId="{88AB8481-C436-6EE9-242F-BC51FBC27E03}"/>
          </ac:picMkLst>
        </pc:picChg>
        <pc:picChg chg="add mod modCrop">
          <ac:chgData name="Hashimoto, Chie / 橋本　知依" userId="d974ff01-1f92-419a-ba7c-6fd3fb8463af" providerId="ADAL" clId="{A3CCF48D-4367-40F2-8661-DD8B18CF18A2}" dt="2023-11-22T08:09:39.283" v="3203" actId="1076"/>
          <ac:picMkLst>
            <pc:docMk/>
            <pc:sldMk cId="610923321" sldId="338"/>
            <ac:picMk id="40" creationId="{B9474DDB-90E1-301D-EBE1-EDE2AAFAE9E4}"/>
          </ac:picMkLst>
        </pc:picChg>
        <pc:picChg chg="add mod modCrop">
          <ac:chgData name="Hashimoto, Chie / 橋本　知依" userId="d974ff01-1f92-419a-ba7c-6fd3fb8463af" providerId="ADAL" clId="{A3CCF48D-4367-40F2-8661-DD8B18CF18A2}" dt="2023-11-27T23:23:08.622" v="3878" actId="14100"/>
          <ac:picMkLst>
            <pc:docMk/>
            <pc:sldMk cId="610923321" sldId="338"/>
            <ac:picMk id="41" creationId="{846DB5E9-3728-C611-BFAE-2D83F8B5BADC}"/>
          </ac:picMkLst>
        </pc:picChg>
        <pc:cxnChg chg="mod ord">
          <ac:chgData name="Hashimoto, Chie / 橋本　知依" userId="d974ff01-1f92-419a-ba7c-6fd3fb8463af" providerId="ADAL" clId="{A3CCF48D-4367-40F2-8661-DD8B18CF18A2}" dt="2023-11-22T08:00:35.736" v="2912" actId="21"/>
          <ac:cxnSpMkLst>
            <pc:docMk/>
            <pc:sldMk cId="610923321" sldId="338"/>
            <ac:cxnSpMk id="19" creationId="{364DF187-B46B-1C9A-172D-7FE9175F7158}"/>
          </ac:cxnSpMkLst>
        </pc:cxnChg>
        <pc:cxnChg chg="del mod">
          <ac:chgData name="Hashimoto, Chie / 橋本　知依" userId="d974ff01-1f92-419a-ba7c-6fd3fb8463af" providerId="ADAL" clId="{A3CCF48D-4367-40F2-8661-DD8B18CF18A2}" dt="2023-11-22T07:59:09.491" v="2887" actId="478"/>
          <ac:cxnSpMkLst>
            <pc:docMk/>
            <pc:sldMk cId="610923321" sldId="338"/>
            <ac:cxnSpMk id="25" creationId="{CF92C02B-BFD6-51F0-0482-BBFF8E509394}"/>
          </ac:cxnSpMkLst>
        </pc:cxnChg>
        <pc:cxnChg chg="mod">
          <ac:chgData name="Hashimoto, Chie / 橋本　知依" userId="d974ff01-1f92-419a-ba7c-6fd3fb8463af" providerId="ADAL" clId="{A3CCF48D-4367-40F2-8661-DD8B18CF18A2}" dt="2023-11-22T08:10:48.144" v="3224" actId="21"/>
          <ac:cxnSpMkLst>
            <pc:docMk/>
            <pc:sldMk cId="610923321" sldId="338"/>
            <ac:cxnSpMk id="27" creationId="{558F643F-88BF-461D-1AED-E3A8F237C052}"/>
          </ac:cxnSpMkLst>
        </pc:cxnChg>
        <pc:cxnChg chg="del mod">
          <ac:chgData name="Hashimoto, Chie / 橋本　知依" userId="d974ff01-1f92-419a-ba7c-6fd3fb8463af" providerId="ADAL" clId="{A3CCF48D-4367-40F2-8661-DD8B18CF18A2}" dt="2023-11-22T07:59:09.491" v="2887" actId="478"/>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A3CCF48D-4367-40F2-8661-DD8B18CF18A2}" dt="2023-12-18T06:58:37.994" v="5807" actId="20577"/>
        <pc:sldMkLst>
          <pc:docMk/>
          <pc:sldMk cId="546968355" sldId="339"/>
        </pc:sldMkLst>
        <pc:spChg chg="add del mod">
          <ac:chgData name="Hashimoto, Chie / 橋本　知依" userId="d974ff01-1f92-419a-ba7c-6fd3fb8463af" providerId="ADAL" clId="{A3CCF48D-4367-40F2-8661-DD8B18CF18A2}" dt="2023-12-01T00:04:51.040" v="5418" actId="478"/>
          <ac:spMkLst>
            <pc:docMk/>
            <pc:sldMk cId="546968355" sldId="339"/>
            <ac:spMk id="10" creationId="{D2A9B741-CB6F-2C80-7682-31D5871E71E8}"/>
          </ac:spMkLst>
        </pc:spChg>
        <pc:spChg chg="del">
          <ac:chgData name="Hashimoto, Chie / 橋本　知依" userId="d974ff01-1f92-419a-ba7c-6fd3fb8463af" providerId="ADAL" clId="{A3CCF48D-4367-40F2-8661-DD8B18CF18A2}" dt="2023-11-22T05:08:11.329" v="58" actId="478"/>
          <ac:spMkLst>
            <pc:docMk/>
            <pc:sldMk cId="546968355" sldId="339"/>
            <ac:spMk id="12" creationId="{377D1707-6B3C-59F9-E35C-C59F4BB026F1}"/>
          </ac:spMkLst>
        </pc:spChg>
        <pc:spChg chg="del">
          <ac:chgData name="Hashimoto, Chie / 橋本　知依" userId="d974ff01-1f92-419a-ba7c-6fd3fb8463af" providerId="ADAL" clId="{A3CCF48D-4367-40F2-8661-DD8B18CF18A2}" dt="2023-11-22T05:08:12.121" v="59" actId="478"/>
          <ac:spMkLst>
            <pc:docMk/>
            <pc:sldMk cId="546968355" sldId="339"/>
            <ac:spMk id="13" creationId="{284CFCF2-8D45-4F66-3A3C-8A8F2487F72F}"/>
          </ac:spMkLst>
        </pc:spChg>
        <pc:spChg chg="add del mod">
          <ac:chgData name="Hashimoto, Chie / 橋本　知依" userId="d974ff01-1f92-419a-ba7c-6fd3fb8463af" providerId="ADAL" clId="{A3CCF48D-4367-40F2-8661-DD8B18CF18A2}" dt="2023-12-01T00:04:52.208" v="5420" actId="478"/>
          <ac:spMkLst>
            <pc:docMk/>
            <pc:sldMk cId="546968355" sldId="339"/>
            <ac:spMk id="14" creationId="{CEF86891-F134-8EBF-5C96-2F46927EFD4D}"/>
          </ac:spMkLst>
        </pc:spChg>
        <pc:spChg chg="del">
          <ac:chgData name="Hashimoto, Chie / 橋本　知依" userId="d974ff01-1f92-419a-ba7c-6fd3fb8463af" providerId="ADAL" clId="{A3CCF48D-4367-40F2-8661-DD8B18CF18A2}" dt="2023-11-22T05:08:09.655" v="55" actId="478"/>
          <ac:spMkLst>
            <pc:docMk/>
            <pc:sldMk cId="546968355" sldId="339"/>
            <ac:spMk id="20" creationId="{FDD276AB-A831-001B-23E9-B5B194AB64F0}"/>
          </ac:spMkLst>
        </pc:spChg>
        <pc:graphicFrameChg chg="modGraphic">
          <ac:chgData name="Hashimoto, Chie / 橋本　知依" userId="d974ff01-1f92-419a-ba7c-6fd3fb8463af" providerId="ADAL" clId="{A3CCF48D-4367-40F2-8661-DD8B18CF18A2}" dt="2023-12-18T06:58:37.994" v="5807" actId="20577"/>
          <ac:graphicFrameMkLst>
            <pc:docMk/>
            <pc:sldMk cId="546968355" sldId="339"/>
            <ac:graphicFrameMk id="8" creationId="{07219AAD-97A6-3628-5ADC-E4FDDF648FDB}"/>
          </ac:graphicFrameMkLst>
        </pc:graphicFrameChg>
        <pc:picChg chg="add mod modCrop">
          <ac:chgData name="Hashimoto, Chie / 橋本　知依" userId="d974ff01-1f92-419a-ba7c-6fd3fb8463af" providerId="ADAL" clId="{A3CCF48D-4367-40F2-8661-DD8B18CF18A2}" dt="2023-11-22T07:41:26.449" v="2178" actId="1076"/>
          <ac:picMkLst>
            <pc:docMk/>
            <pc:sldMk cId="546968355" sldId="339"/>
            <ac:picMk id="3" creationId="{C5F51554-C552-DD9E-3BA6-8FCCD1C33C15}"/>
          </ac:picMkLst>
        </pc:picChg>
        <pc:picChg chg="add mod modCrop">
          <ac:chgData name="Hashimoto, Chie / 橋本　知依" userId="d974ff01-1f92-419a-ba7c-6fd3fb8463af" providerId="ADAL" clId="{A3CCF48D-4367-40F2-8661-DD8B18CF18A2}" dt="2023-11-22T07:41:26.449" v="2178" actId="1076"/>
          <ac:picMkLst>
            <pc:docMk/>
            <pc:sldMk cId="546968355" sldId="339"/>
            <ac:picMk id="4" creationId="{EEB29687-41F4-AD3D-B8D4-2F66232A04C9}"/>
          </ac:picMkLst>
        </pc:picChg>
        <pc:picChg chg="del">
          <ac:chgData name="Hashimoto, Chie / 橋本　知依" userId="d974ff01-1f92-419a-ba7c-6fd3fb8463af" providerId="ADAL" clId="{A3CCF48D-4367-40F2-8661-DD8B18CF18A2}" dt="2023-11-22T05:08:10.049" v="56" actId="478"/>
          <ac:picMkLst>
            <pc:docMk/>
            <pc:sldMk cId="546968355" sldId="339"/>
            <ac:picMk id="11" creationId="{2E770F2D-0C15-FDF8-BF9C-A6DD016AE5E1}"/>
          </ac:picMkLst>
        </pc:picChg>
        <pc:cxnChg chg="del mod">
          <ac:chgData name="Hashimoto, Chie / 橋本　知依" userId="d974ff01-1f92-419a-ba7c-6fd3fb8463af" providerId="ADAL" clId="{A3CCF48D-4367-40F2-8661-DD8B18CF18A2}" dt="2023-11-22T05:08:10.636" v="57" actId="478"/>
          <ac:cxnSpMkLst>
            <pc:docMk/>
            <pc:sldMk cId="546968355" sldId="339"/>
            <ac:cxnSpMk id="17" creationId="{AD54498D-1391-0A62-3BB1-F45DB08DE994}"/>
          </ac:cxnSpMkLst>
        </pc:cxnChg>
      </pc:sldChg>
      <pc:sldChg chg="addSp delSp modSp add del mod ord">
        <pc:chgData name="Hashimoto, Chie / 橋本　知依" userId="d974ff01-1f92-419a-ba7c-6fd3fb8463af" providerId="ADAL" clId="{A3CCF48D-4367-40F2-8661-DD8B18CF18A2}" dt="2023-12-18T06:53:21.649" v="5799" actId="47"/>
        <pc:sldMkLst>
          <pc:docMk/>
          <pc:sldMk cId="2808810551" sldId="340"/>
        </pc:sldMkLst>
        <pc:spChg chg="add del mod ord">
          <ac:chgData name="Hashimoto, Chie / 橋本　知依" userId="d974ff01-1f92-419a-ba7c-6fd3fb8463af" providerId="ADAL" clId="{A3CCF48D-4367-40F2-8661-DD8B18CF18A2}" dt="2023-12-01T04:48:18.940" v="5489" actId="478"/>
          <ac:spMkLst>
            <pc:docMk/>
            <pc:sldMk cId="2808810551" sldId="340"/>
            <ac:spMk id="2" creationId="{C4BE7B7A-D668-A1DD-2B3E-7DC3A9E09878}"/>
          </ac:spMkLst>
        </pc:spChg>
        <pc:spChg chg="add del mod">
          <ac:chgData name="Hashimoto, Chie / 橋本　知依" userId="d974ff01-1f92-419a-ba7c-6fd3fb8463af" providerId="ADAL" clId="{A3CCF48D-4367-40F2-8661-DD8B18CF18A2}" dt="2023-12-01T04:48:05.977" v="5488" actId="478"/>
          <ac:spMkLst>
            <pc:docMk/>
            <pc:sldMk cId="2808810551" sldId="340"/>
            <ac:spMk id="3" creationId="{E41A0F54-A3E1-BF22-F06F-452B3C5000B0}"/>
          </ac:spMkLst>
        </pc:spChg>
        <pc:spChg chg="add del mod">
          <ac:chgData name="Hashimoto, Chie / 橋本　知依" userId="d974ff01-1f92-419a-ba7c-6fd3fb8463af" providerId="ADAL" clId="{A3CCF48D-4367-40F2-8661-DD8B18CF18A2}" dt="2023-11-27T23:36:15.637" v="4674" actId="478"/>
          <ac:spMkLst>
            <pc:docMk/>
            <pc:sldMk cId="2808810551" sldId="340"/>
            <ac:spMk id="4" creationId="{C21FB2CC-5C7A-C609-F9FD-402E7B4EC9C2}"/>
          </ac:spMkLst>
        </pc:spChg>
        <pc:spChg chg="del">
          <ac:chgData name="Hashimoto, Chie / 橋本　知依" userId="d974ff01-1f92-419a-ba7c-6fd3fb8463af" providerId="ADAL" clId="{A3CCF48D-4367-40F2-8661-DD8B18CF18A2}" dt="2023-11-22T05:26:47.490" v="93" actId="478"/>
          <ac:spMkLst>
            <pc:docMk/>
            <pc:sldMk cId="2808810551" sldId="340"/>
            <ac:spMk id="7" creationId="{05209458-C285-177E-C095-2B223253721A}"/>
          </ac:spMkLst>
        </pc:spChg>
        <pc:spChg chg="del">
          <ac:chgData name="Hashimoto, Chie / 橋本　知依" userId="d974ff01-1f92-419a-ba7c-6fd3fb8463af" providerId="ADAL" clId="{A3CCF48D-4367-40F2-8661-DD8B18CF18A2}" dt="2023-11-22T05:26:48.865" v="94" actId="478"/>
          <ac:spMkLst>
            <pc:docMk/>
            <pc:sldMk cId="2808810551" sldId="340"/>
            <ac:spMk id="9" creationId="{54D4575D-D83B-43BD-D68C-2FE8CE86271A}"/>
          </ac:spMkLst>
        </pc:spChg>
        <pc:spChg chg="add mod">
          <ac:chgData name="Hashimoto, Chie / 橋本　知依" userId="d974ff01-1f92-419a-ba7c-6fd3fb8463af" providerId="ADAL" clId="{A3CCF48D-4367-40F2-8661-DD8B18CF18A2}" dt="2023-11-27T23:45:42.972" v="4832" actId="1035"/>
          <ac:spMkLst>
            <pc:docMk/>
            <pc:sldMk cId="2808810551" sldId="340"/>
            <ac:spMk id="10" creationId="{84E67B02-7CEA-4D8C-A095-B8E7EFEB3B7C}"/>
          </ac:spMkLst>
        </pc:spChg>
        <pc:spChg chg="add mod">
          <ac:chgData name="Hashimoto, Chie / 橋本　知依" userId="d974ff01-1f92-419a-ba7c-6fd3fb8463af" providerId="ADAL" clId="{A3CCF48D-4367-40F2-8661-DD8B18CF18A2}" dt="2023-11-27T23:47:36.518" v="4858" actId="1076"/>
          <ac:spMkLst>
            <pc:docMk/>
            <pc:sldMk cId="2808810551" sldId="340"/>
            <ac:spMk id="11" creationId="{45956B42-914C-F708-53DD-65AF10E31B8D}"/>
          </ac:spMkLst>
        </pc:spChg>
        <pc:spChg chg="add mod">
          <ac:chgData name="Hashimoto, Chie / 橋本　知依" userId="d974ff01-1f92-419a-ba7c-6fd3fb8463af" providerId="ADAL" clId="{A3CCF48D-4367-40F2-8661-DD8B18CF18A2}" dt="2023-11-27T23:46:34.301" v="4841" actId="20577"/>
          <ac:spMkLst>
            <pc:docMk/>
            <pc:sldMk cId="2808810551" sldId="340"/>
            <ac:spMk id="12" creationId="{63A99A72-DEA7-70DF-626E-FCDC7574B918}"/>
          </ac:spMkLst>
        </pc:spChg>
        <pc:spChg chg="add mod">
          <ac:chgData name="Hashimoto, Chie / 橋本　知依" userId="d974ff01-1f92-419a-ba7c-6fd3fb8463af" providerId="ADAL" clId="{A3CCF48D-4367-40F2-8661-DD8B18CF18A2}" dt="2023-11-27T23:40:12.990" v="4736" actId="164"/>
          <ac:spMkLst>
            <pc:docMk/>
            <pc:sldMk cId="2808810551" sldId="340"/>
            <ac:spMk id="18" creationId="{079C5488-42C2-2DCD-B426-F625DDD4549F}"/>
          </ac:spMkLst>
        </pc:spChg>
        <pc:spChg chg="add mod">
          <ac:chgData name="Hashimoto, Chie / 橋本　知依" userId="d974ff01-1f92-419a-ba7c-6fd3fb8463af" providerId="ADAL" clId="{A3CCF48D-4367-40F2-8661-DD8B18CF18A2}" dt="2023-11-27T23:40:12.990" v="4736" actId="164"/>
          <ac:spMkLst>
            <pc:docMk/>
            <pc:sldMk cId="2808810551" sldId="340"/>
            <ac:spMk id="21" creationId="{3C00BC73-75C4-2465-5D7B-6BA742F1BA64}"/>
          </ac:spMkLst>
        </pc:spChg>
        <pc:spChg chg="add del mod">
          <ac:chgData name="Hashimoto, Chie / 橋本　知依" userId="d974ff01-1f92-419a-ba7c-6fd3fb8463af" providerId="ADAL" clId="{A3CCF48D-4367-40F2-8661-DD8B18CF18A2}" dt="2023-11-27T23:39:19.075" v="4710"/>
          <ac:spMkLst>
            <pc:docMk/>
            <pc:sldMk cId="2808810551" sldId="340"/>
            <ac:spMk id="23" creationId="{DD4F0CE1-885D-C97F-6D9D-1503FB7B89D6}"/>
          </ac:spMkLst>
        </pc:spChg>
        <pc:spChg chg="add mod">
          <ac:chgData name="Hashimoto, Chie / 橋本　知依" userId="d974ff01-1f92-419a-ba7c-6fd3fb8463af" providerId="ADAL" clId="{A3CCF48D-4367-40F2-8661-DD8B18CF18A2}" dt="2023-11-27T23:45:42.972" v="4832" actId="1035"/>
          <ac:spMkLst>
            <pc:docMk/>
            <pc:sldMk cId="2808810551" sldId="340"/>
            <ac:spMk id="27" creationId="{6E85C479-9EEF-15A5-1E95-0973942A532C}"/>
          </ac:spMkLst>
        </pc:spChg>
        <pc:spChg chg="add mod">
          <ac:chgData name="Hashimoto, Chie / 橋本　知依" userId="d974ff01-1f92-419a-ba7c-6fd3fb8463af" providerId="ADAL" clId="{A3CCF48D-4367-40F2-8661-DD8B18CF18A2}" dt="2023-11-27T23:45:42.972" v="4832" actId="1035"/>
          <ac:spMkLst>
            <pc:docMk/>
            <pc:sldMk cId="2808810551" sldId="340"/>
            <ac:spMk id="28" creationId="{7D526B0A-4B52-BCA8-12DA-74350C952483}"/>
          </ac:spMkLst>
        </pc:spChg>
        <pc:spChg chg="add mod">
          <ac:chgData name="Hashimoto, Chie / 橋本　知依" userId="d974ff01-1f92-419a-ba7c-6fd3fb8463af" providerId="ADAL" clId="{A3CCF48D-4367-40F2-8661-DD8B18CF18A2}" dt="2023-11-27T23:45:42.972" v="4832" actId="1035"/>
          <ac:spMkLst>
            <pc:docMk/>
            <pc:sldMk cId="2808810551" sldId="340"/>
            <ac:spMk id="31" creationId="{AD76C302-457D-0C64-937B-4225DE174A66}"/>
          </ac:spMkLst>
        </pc:spChg>
        <pc:spChg chg="mod">
          <ac:chgData name="Hashimoto, Chie / 橋本　知依" userId="d974ff01-1f92-419a-ba7c-6fd3fb8463af" providerId="ADAL" clId="{A3CCF48D-4367-40F2-8661-DD8B18CF18A2}" dt="2023-11-27T23:41:50.680" v="4754"/>
          <ac:spMkLst>
            <pc:docMk/>
            <pc:sldMk cId="2808810551" sldId="340"/>
            <ac:spMk id="35" creationId="{4815C5BD-CF25-2EF1-62C8-694CFB8C9CBD}"/>
          </ac:spMkLst>
        </pc:spChg>
        <pc:spChg chg="mod">
          <ac:chgData name="Hashimoto, Chie / 橋本　知依" userId="d974ff01-1f92-419a-ba7c-6fd3fb8463af" providerId="ADAL" clId="{A3CCF48D-4367-40F2-8661-DD8B18CF18A2}" dt="2023-11-27T23:41:50.680" v="4754"/>
          <ac:spMkLst>
            <pc:docMk/>
            <pc:sldMk cId="2808810551" sldId="340"/>
            <ac:spMk id="36" creationId="{38B43AA6-6DCE-5AFA-AE5B-A7F64DA9A2E0}"/>
          </ac:spMkLst>
        </pc:spChg>
        <pc:spChg chg="add mod">
          <ac:chgData name="Hashimoto, Chie / 橋本　知依" userId="d974ff01-1f92-419a-ba7c-6fd3fb8463af" providerId="ADAL" clId="{A3CCF48D-4367-40F2-8661-DD8B18CF18A2}" dt="2023-11-27T23:47:46.930" v="4877" actId="1038"/>
          <ac:spMkLst>
            <pc:docMk/>
            <pc:sldMk cId="2808810551" sldId="340"/>
            <ac:spMk id="39" creationId="{E90F161E-54DB-A6D5-2FD2-FBFA892E770D}"/>
          </ac:spMkLst>
        </pc:spChg>
        <pc:spChg chg="add del mod">
          <ac:chgData name="Hashimoto, Chie / 橋本　知依" userId="d974ff01-1f92-419a-ba7c-6fd3fb8463af" providerId="ADAL" clId="{A3CCF48D-4367-40F2-8661-DD8B18CF18A2}" dt="2023-11-27T23:42:37.017" v="4774" actId="478"/>
          <ac:spMkLst>
            <pc:docMk/>
            <pc:sldMk cId="2808810551" sldId="340"/>
            <ac:spMk id="40" creationId="{82726A78-0E4D-7D64-6F64-37D93F53A374}"/>
          </ac:spMkLst>
        </pc:spChg>
        <pc:spChg chg="add mod">
          <ac:chgData name="Hashimoto, Chie / 橋本　知依" userId="d974ff01-1f92-419a-ba7c-6fd3fb8463af" providerId="ADAL" clId="{A3CCF48D-4367-40F2-8661-DD8B18CF18A2}" dt="2023-11-27T23:42:32.769" v="4771" actId="164"/>
          <ac:spMkLst>
            <pc:docMk/>
            <pc:sldMk cId="2808810551" sldId="340"/>
            <ac:spMk id="41" creationId="{233D0301-8056-27F9-0ED3-84FBD4BCF7AB}"/>
          </ac:spMkLst>
        </pc:spChg>
        <pc:spChg chg="add mod">
          <ac:chgData name="Hashimoto, Chie / 橋本　知依" userId="d974ff01-1f92-419a-ba7c-6fd3fb8463af" providerId="ADAL" clId="{A3CCF48D-4367-40F2-8661-DD8B18CF18A2}" dt="2023-11-27T23:42:32.769" v="4771" actId="164"/>
          <ac:spMkLst>
            <pc:docMk/>
            <pc:sldMk cId="2808810551" sldId="340"/>
            <ac:spMk id="42" creationId="{3E44C54E-ED5B-9021-F800-D2646905FB0B}"/>
          </ac:spMkLst>
        </pc:spChg>
        <pc:spChg chg="add del mod">
          <ac:chgData name="Hashimoto, Chie / 橋本　知依" userId="d974ff01-1f92-419a-ba7c-6fd3fb8463af" providerId="ADAL" clId="{A3CCF48D-4367-40F2-8661-DD8B18CF18A2}" dt="2023-11-27T23:42:41.870" v="4776"/>
          <ac:spMkLst>
            <pc:docMk/>
            <pc:sldMk cId="2808810551" sldId="340"/>
            <ac:spMk id="50" creationId="{DF9076E0-BA2A-5CA4-2425-AFB7D84C0397}"/>
          </ac:spMkLst>
        </pc:spChg>
        <pc:spChg chg="add mod">
          <ac:chgData name="Hashimoto, Chie / 橋本　知依" userId="d974ff01-1f92-419a-ba7c-6fd3fb8463af" providerId="ADAL" clId="{A3CCF48D-4367-40F2-8661-DD8B18CF18A2}" dt="2023-11-27T23:47:46.930" v="4877" actId="1038"/>
          <ac:spMkLst>
            <pc:docMk/>
            <pc:sldMk cId="2808810551" sldId="340"/>
            <ac:spMk id="52" creationId="{24B5C4E8-90F6-E9BD-DBFA-85D4430F6773}"/>
          </ac:spMkLst>
        </pc:spChg>
        <pc:spChg chg="add mod">
          <ac:chgData name="Hashimoto, Chie / 橋本　知依" userId="d974ff01-1f92-419a-ba7c-6fd3fb8463af" providerId="ADAL" clId="{A3CCF48D-4367-40F2-8661-DD8B18CF18A2}" dt="2023-11-27T23:47:46.930" v="4877" actId="1038"/>
          <ac:spMkLst>
            <pc:docMk/>
            <pc:sldMk cId="2808810551" sldId="340"/>
            <ac:spMk id="53" creationId="{6BE8104A-C6A7-8BA4-D7D4-67CBC4AB5128}"/>
          </ac:spMkLst>
        </pc:spChg>
        <pc:spChg chg="add mod">
          <ac:chgData name="Hashimoto, Chie / 橋本　知依" userId="d974ff01-1f92-419a-ba7c-6fd3fb8463af" providerId="ADAL" clId="{A3CCF48D-4367-40F2-8661-DD8B18CF18A2}" dt="2023-11-27T23:49:29.066" v="4906" actId="1076"/>
          <ac:spMkLst>
            <pc:docMk/>
            <pc:sldMk cId="2808810551" sldId="340"/>
            <ac:spMk id="68" creationId="{0AB1FB5A-8196-E73B-0FA9-01CA70DB0468}"/>
          </ac:spMkLst>
        </pc:spChg>
        <pc:spChg chg="add mod">
          <ac:chgData name="Hashimoto, Chie / 橋本　知依" userId="d974ff01-1f92-419a-ba7c-6fd3fb8463af" providerId="ADAL" clId="{A3CCF48D-4367-40F2-8661-DD8B18CF18A2}" dt="2023-11-27T23:48:41.793" v="4891" actId="1076"/>
          <ac:spMkLst>
            <pc:docMk/>
            <pc:sldMk cId="2808810551" sldId="340"/>
            <ac:spMk id="69" creationId="{254EE420-4629-3D79-C216-06C2BAE3B766}"/>
          </ac:spMkLst>
        </pc:spChg>
        <pc:spChg chg="add mod">
          <ac:chgData name="Hashimoto, Chie / 橋本　知依" userId="d974ff01-1f92-419a-ba7c-6fd3fb8463af" providerId="ADAL" clId="{A3CCF48D-4367-40F2-8661-DD8B18CF18A2}" dt="2023-11-27T23:49:10.455" v="4898" actId="1076"/>
          <ac:spMkLst>
            <pc:docMk/>
            <pc:sldMk cId="2808810551" sldId="340"/>
            <ac:spMk id="70" creationId="{D80073A2-9157-A61F-26A8-5F087F67D387}"/>
          </ac:spMkLst>
        </pc:spChg>
        <pc:spChg chg="add mod">
          <ac:chgData name="Hashimoto, Chie / 橋本　知依" userId="d974ff01-1f92-419a-ba7c-6fd3fb8463af" providerId="ADAL" clId="{A3CCF48D-4367-40F2-8661-DD8B18CF18A2}" dt="2023-11-27T23:49:22.218" v="4903" actId="1076"/>
          <ac:spMkLst>
            <pc:docMk/>
            <pc:sldMk cId="2808810551" sldId="340"/>
            <ac:spMk id="71" creationId="{D3BF049B-5BE1-808F-AB72-123FE0707121}"/>
          </ac:spMkLst>
        </pc:spChg>
        <pc:spChg chg="add mod">
          <ac:chgData name="Hashimoto, Chie / 橋本　知依" userId="d974ff01-1f92-419a-ba7c-6fd3fb8463af" providerId="ADAL" clId="{A3CCF48D-4367-40F2-8661-DD8B18CF18A2}" dt="2023-11-27T23:49:39.866" v="4908" actId="1076"/>
          <ac:spMkLst>
            <pc:docMk/>
            <pc:sldMk cId="2808810551" sldId="340"/>
            <ac:spMk id="79" creationId="{C19BCF65-A025-483D-8662-9544C32157CE}"/>
          </ac:spMkLst>
        </pc:spChg>
        <pc:grpChg chg="add mod">
          <ac:chgData name="Hashimoto, Chie / 橋本　知依" userId="d974ff01-1f92-419a-ba7c-6fd3fb8463af" providerId="ADAL" clId="{A3CCF48D-4367-40F2-8661-DD8B18CF18A2}" dt="2023-11-27T23:45:42.972" v="4832" actId="1035"/>
          <ac:grpSpMkLst>
            <pc:docMk/>
            <pc:sldMk cId="2808810551" sldId="340"/>
            <ac:grpSpMk id="29" creationId="{F8277547-3B88-69F0-61F1-B6B365002C40}"/>
          </ac:grpSpMkLst>
        </pc:grpChg>
        <pc:grpChg chg="add mod">
          <ac:chgData name="Hashimoto, Chie / 橋本　知依" userId="d974ff01-1f92-419a-ba7c-6fd3fb8463af" providerId="ADAL" clId="{A3CCF48D-4367-40F2-8661-DD8B18CF18A2}" dt="2023-11-27T23:45:42.972" v="4832" actId="1035"/>
          <ac:grpSpMkLst>
            <pc:docMk/>
            <pc:sldMk cId="2808810551" sldId="340"/>
            <ac:grpSpMk id="30" creationId="{3AA55B51-F8B4-51B9-B5AB-464E15A99A5F}"/>
          </ac:grpSpMkLst>
        </pc:grpChg>
        <pc:grpChg chg="add del mod">
          <ac:chgData name="Hashimoto, Chie / 橋本　知依" userId="d974ff01-1f92-419a-ba7c-6fd3fb8463af" providerId="ADAL" clId="{A3CCF48D-4367-40F2-8661-DD8B18CF18A2}" dt="2023-11-27T23:41:51.215" v="4755"/>
          <ac:grpSpMkLst>
            <pc:docMk/>
            <pc:sldMk cId="2808810551" sldId="340"/>
            <ac:grpSpMk id="32" creationId="{81DB1ADB-17BF-A13D-0053-64E2583E46C5}"/>
          </ac:grpSpMkLst>
        </pc:grpChg>
        <pc:grpChg chg="add mod">
          <ac:chgData name="Hashimoto, Chie / 橋本　知依" userId="d974ff01-1f92-419a-ba7c-6fd3fb8463af" providerId="ADAL" clId="{A3CCF48D-4367-40F2-8661-DD8B18CF18A2}" dt="2023-11-27T23:47:46.930" v="4877" actId="1038"/>
          <ac:grpSpMkLst>
            <pc:docMk/>
            <pc:sldMk cId="2808810551" sldId="340"/>
            <ac:grpSpMk id="46" creationId="{51526E1A-CD5C-2DDA-C47B-3ADD258A9AF1}"/>
          </ac:grpSpMkLst>
        </pc:grpChg>
        <pc:grpChg chg="add del mod">
          <ac:chgData name="Hashimoto, Chie / 橋本　知依" userId="d974ff01-1f92-419a-ba7c-6fd3fb8463af" providerId="ADAL" clId="{A3CCF48D-4367-40F2-8661-DD8B18CF18A2}" dt="2023-11-27T23:42:41.870" v="4776"/>
          <ac:grpSpMkLst>
            <pc:docMk/>
            <pc:sldMk cId="2808810551" sldId="340"/>
            <ac:grpSpMk id="47" creationId="{25A773FF-DC2C-C516-216A-BA25CF133289}"/>
          </ac:grpSpMkLst>
        </pc:grpChg>
        <pc:graphicFrameChg chg="mod modGraphic">
          <ac:chgData name="Hashimoto, Chie / 橋本　知依" userId="d974ff01-1f92-419a-ba7c-6fd3fb8463af" providerId="ADAL" clId="{A3CCF48D-4367-40F2-8661-DD8B18CF18A2}" dt="2023-12-01T04:48:28.315" v="5493" actId="20577"/>
          <ac:graphicFrameMkLst>
            <pc:docMk/>
            <pc:sldMk cId="2808810551" sldId="340"/>
            <ac:graphicFrameMk id="8" creationId="{07219AAD-97A6-3628-5ADC-E4FDDF648FDB}"/>
          </ac:graphicFrameMkLst>
        </pc:graphicFrameChg>
        <pc:picChg chg="del">
          <ac:chgData name="Hashimoto, Chie / 橋本　知依" userId="d974ff01-1f92-419a-ba7c-6fd3fb8463af" providerId="ADAL" clId="{A3CCF48D-4367-40F2-8661-DD8B18CF18A2}" dt="2023-11-22T05:26:46.356" v="92" actId="478"/>
          <ac:picMkLst>
            <pc:docMk/>
            <pc:sldMk cId="2808810551" sldId="340"/>
            <ac:picMk id="5" creationId="{9159B025-1850-6DBE-CB75-386D65BB8FCC}"/>
          </ac:picMkLst>
        </pc:picChg>
        <pc:picChg chg="add mod modCrop">
          <ac:chgData name="Hashimoto, Chie / 橋本　知依" userId="d974ff01-1f92-419a-ba7c-6fd3fb8463af" providerId="ADAL" clId="{A3CCF48D-4367-40F2-8661-DD8B18CF18A2}" dt="2023-11-27T23:40:03.559" v="4734" actId="164"/>
          <ac:picMkLst>
            <pc:docMk/>
            <pc:sldMk cId="2808810551" sldId="340"/>
            <ac:picMk id="14" creationId="{ECB7ED6A-13E8-420E-E086-36E792FC189E}"/>
          </ac:picMkLst>
        </pc:picChg>
        <pc:picChg chg="add mod modCrop">
          <ac:chgData name="Hashimoto, Chie / 橋本　知依" userId="d974ff01-1f92-419a-ba7c-6fd3fb8463af" providerId="ADAL" clId="{A3CCF48D-4367-40F2-8661-DD8B18CF18A2}" dt="2023-11-27T23:40:12.990" v="4736" actId="164"/>
          <ac:picMkLst>
            <pc:docMk/>
            <pc:sldMk cId="2808810551" sldId="340"/>
            <ac:picMk id="16" creationId="{CFA00811-D511-0336-F6E9-A30CA85FEF76}"/>
          </ac:picMkLst>
        </pc:picChg>
        <pc:picChg chg="mod">
          <ac:chgData name="Hashimoto, Chie / 橋本　知依" userId="d974ff01-1f92-419a-ba7c-6fd3fb8463af" providerId="ADAL" clId="{A3CCF48D-4367-40F2-8661-DD8B18CF18A2}" dt="2023-11-27T23:41:50.680" v="4754"/>
          <ac:picMkLst>
            <pc:docMk/>
            <pc:sldMk cId="2808810551" sldId="340"/>
            <ac:picMk id="33" creationId="{114DC429-E4F4-D2F0-9B5B-AD90FA5AAA5C}"/>
          </ac:picMkLst>
        </pc:picChg>
        <pc:picChg chg="add mod">
          <ac:chgData name="Hashimoto, Chie / 橋本　知依" userId="d974ff01-1f92-419a-ba7c-6fd3fb8463af" providerId="ADAL" clId="{A3CCF48D-4367-40F2-8661-DD8B18CF18A2}" dt="2023-11-27T23:47:46.930" v="4877" actId="1038"/>
          <ac:picMkLst>
            <pc:docMk/>
            <pc:sldMk cId="2808810551" sldId="340"/>
            <ac:picMk id="37" creationId="{1680B4B7-EFB4-7D15-1023-4168CFF35DA9}"/>
          </ac:picMkLst>
        </pc:picChg>
        <pc:picChg chg="add mod">
          <ac:chgData name="Hashimoto, Chie / 橋本　知依" userId="d974ff01-1f92-419a-ba7c-6fd3fb8463af" providerId="ADAL" clId="{A3CCF48D-4367-40F2-8661-DD8B18CF18A2}" dt="2023-11-27T23:42:32.769" v="4771" actId="164"/>
          <ac:picMkLst>
            <pc:docMk/>
            <pc:sldMk cId="2808810551" sldId="340"/>
            <ac:picMk id="38" creationId="{C452BC98-0C35-0F86-D9AB-A81E3A20F465}"/>
          </ac:picMkLst>
        </pc:picChg>
        <pc:picChg chg="mod">
          <ac:chgData name="Hashimoto, Chie / 橋本　知依" userId="d974ff01-1f92-419a-ba7c-6fd3fb8463af" providerId="ADAL" clId="{A3CCF48D-4367-40F2-8661-DD8B18CF18A2}" dt="2023-11-27T23:42:41.280" v="4775"/>
          <ac:picMkLst>
            <pc:docMk/>
            <pc:sldMk cId="2808810551" sldId="340"/>
            <ac:picMk id="48" creationId="{26214202-29C0-348B-7FF0-B112BDD643D7}"/>
          </ac:picMkLst>
        </pc:picChg>
        <pc:picChg chg="add mod modCrop">
          <ac:chgData name="Hashimoto, Chie / 橋本　知依" userId="d974ff01-1f92-419a-ba7c-6fd3fb8463af" providerId="ADAL" clId="{A3CCF48D-4367-40F2-8661-DD8B18CF18A2}" dt="2023-11-27T23:48:27.684" v="4886" actId="1076"/>
          <ac:picMkLst>
            <pc:docMk/>
            <pc:sldMk cId="2808810551" sldId="340"/>
            <ac:picMk id="55" creationId="{704E5854-F0B9-8028-AE63-1D84D576B36C}"/>
          </ac:picMkLst>
        </pc:picChg>
        <pc:picChg chg="add mod modCrop">
          <ac:chgData name="Hashimoto, Chie / 橋本　知依" userId="d974ff01-1f92-419a-ba7c-6fd3fb8463af" providerId="ADAL" clId="{A3CCF48D-4367-40F2-8661-DD8B18CF18A2}" dt="2023-11-27T23:48:25.623" v="4885" actId="1076"/>
          <ac:picMkLst>
            <pc:docMk/>
            <pc:sldMk cId="2808810551" sldId="340"/>
            <ac:picMk id="57" creationId="{BAB5C03E-0D2F-D43F-E61C-1B42A5B65B0C}"/>
          </ac:picMkLst>
        </pc:picChg>
        <pc:cxnChg chg="add mod">
          <ac:chgData name="Hashimoto, Chie / 橋本　知依" userId="d974ff01-1f92-419a-ba7c-6fd3fb8463af" providerId="ADAL" clId="{A3CCF48D-4367-40F2-8661-DD8B18CF18A2}" dt="2023-11-27T23:40:12.990" v="4736" actId="164"/>
          <ac:cxnSpMkLst>
            <pc:docMk/>
            <pc:sldMk cId="2808810551" sldId="340"/>
            <ac:cxnSpMk id="17" creationId="{A1667FA5-F3B7-13FB-E389-9CFFE2313D43}"/>
          </ac:cxnSpMkLst>
        </pc:cxnChg>
        <pc:cxnChg chg="add mod">
          <ac:chgData name="Hashimoto, Chie / 橋本　知依" userId="d974ff01-1f92-419a-ba7c-6fd3fb8463af" providerId="ADAL" clId="{A3CCF48D-4367-40F2-8661-DD8B18CF18A2}" dt="2023-11-27T23:40:03.559" v="4734" actId="164"/>
          <ac:cxnSpMkLst>
            <pc:docMk/>
            <pc:sldMk cId="2808810551" sldId="340"/>
            <ac:cxnSpMk id="25" creationId="{764DA2B0-4D8B-1F80-B4F7-423EBC74D501}"/>
          </ac:cxnSpMkLst>
        </pc:cxnChg>
        <pc:cxnChg chg="mod">
          <ac:chgData name="Hashimoto, Chie / 橋本　知依" userId="d974ff01-1f92-419a-ba7c-6fd3fb8463af" providerId="ADAL" clId="{A3CCF48D-4367-40F2-8661-DD8B18CF18A2}" dt="2023-11-27T23:41:50.680" v="4754"/>
          <ac:cxnSpMkLst>
            <pc:docMk/>
            <pc:sldMk cId="2808810551" sldId="340"/>
            <ac:cxnSpMk id="34" creationId="{D71E4BD9-9BC6-F8B2-DB04-E1A73D444F6B}"/>
          </ac:cxnSpMkLst>
        </pc:cxnChg>
        <pc:cxnChg chg="add mod">
          <ac:chgData name="Hashimoto, Chie / 橋本　知依" userId="d974ff01-1f92-419a-ba7c-6fd3fb8463af" providerId="ADAL" clId="{A3CCF48D-4367-40F2-8661-DD8B18CF18A2}" dt="2023-11-27T23:42:32.769" v="4771" actId="164"/>
          <ac:cxnSpMkLst>
            <pc:docMk/>
            <pc:sldMk cId="2808810551" sldId="340"/>
            <ac:cxnSpMk id="43" creationId="{F2AAA7B2-21E7-FCC0-21F0-5818CA6C614A}"/>
          </ac:cxnSpMkLst>
        </pc:cxnChg>
        <pc:cxnChg chg="mod">
          <ac:chgData name="Hashimoto, Chie / 橋本　知依" userId="d974ff01-1f92-419a-ba7c-6fd3fb8463af" providerId="ADAL" clId="{A3CCF48D-4367-40F2-8661-DD8B18CF18A2}" dt="2023-11-27T23:42:41.280" v="4775"/>
          <ac:cxnSpMkLst>
            <pc:docMk/>
            <pc:sldMk cId="2808810551" sldId="340"/>
            <ac:cxnSpMk id="49" creationId="{1FC59E0D-AB03-7499-DC98-BE20FB573A14}"/>
          </ac:cxnSpMkLst>
        </pc:cxnChg>
        <pc:cxnChg chg="add mod">
          <ac:chgData name="Hashimoto, Chie / 橋本　知依" userId="d974ff01-1f92-419a-ba7c-6fd3fb8463af" providerId="ADAL" clId="{A3CCF48D-4367-40F2-8661-DD8B18CF18A2}" dt="2023-11-27T23:47:46.930" v="4877" actId="1038"/>
          <ac:cxnSpMkLst>
            <pc:docMk/>
            <pc:sldMk cId="2808810551" sldId="340"/>
            <ac:cxnSpMk id="51" creationId="{7C66E758-65C4-EF49-12E4-66FE7F451EC9}"/>
          </ac:cxnSpMkLst>
        </pc:cxnChg>
        <pc:cxnChg chg="add mod">
          <ac:chgData name="Hashimoto, Chie / 橋本　知依" userId="d974ff01-1f92-419a-ba7c-6fd3fb8463af" providerId="ADAL" clId="{A3CCF48D-4367-40F2-8661-DD8B18CF18A2}" dt="2023-11-27T23:47:07.756" v="4850" actId="14100"/>
          <ac:cxnSpMkLst>
            <pc:docMk/>
            <pc:sldMk cId="2808810551" sldId="340"/>
            <ac:cxnSpMk id="59" creationId="{73A79045-47FE-22D3-B100-EE7B254A5B69}"/>
          </ac:cxnSpMkLst>
        </pc:cxnChg>
        <pc:cxnChg chg="add mod">
          <ac:chgData name="Hashimoto, Chie / 橋本　知依" userId="d974ff01-1f92-419a-ba7c-6fd3fb8463af" providerId="ADAL" clId="{A3CCF48D-4367-40F2-8661-DD8B18CF18A2}" dt="2023-11-27T23:47:51.533" v="4879" actId="1037"/>
          <ac:cxnSpMkLst>
            <pc:docMk/>
            <pc:sldMk cId="2808810551" sldId="340"/>
            <ac:cxnSpMk id="63" creationId="{E4AFC687-CCD4-ACA1-28F0-6DE215940574}"/>
          </ac:cxnSpMkLst>
        </pc:cxnChg>
        <pc:cxnChg chg="add mod">
          <ac:chgData name="Hashimoto, Chie / 橋本　知依" userId="d974ff01-1f92-419a-ba7c-6fd3fb8463af" providerId="ADAL" clId="{A3CCF48D-4367-40F2-8661-DD8B18CF18A2}" dt="2023-11-27T23:47:41.104" v="4862" actId="1036"/>
          <ac:cxnSpMkLst>
            <pc:docMk/>
            <pc:sldMk cId="2808810551" sldId="340"/>
            <ac:cxnSpMk id="64" creationId="{EAEAC00E-BB25-2A2C-1D2F-EE842E288D1B}"/>
          </ac:cxnSpMkLst>
        </pc:cxnChg>
        <pc:cxnChg chg="add mod">
          <ac:chgData name="Hashimoto, Chie / 橋本　知依" userId="d974ff01-1f92-419a-ba7c-6fd3fb8463af" providerId="ADAL" clId="{A3CCF48D-4367-40F2-8661-DD8B18CF18A2}" dt="2023-11-27T23:49:27.333" v="4905" actId="1076"/>
          <ac:cxnSpMkLst>
            <pc:docMk/>
            <pc:sldMk cId="2808810551" sldId="340"/>
            <ac:cxnSpMk id="67" creationId="{BB6D314B-18BA-FA87-746A-1089C0AF749B}"/>
          </ac:cxnSpMkLst>
        </pc:cxnChg>
        <pc:cxnChg chg="add mod">
          <ac:chgData name="Hashimoto, Chie / 橋本　知依" userId="d974ff01-1f92-419a-ba7c-6fd3fb8463af" providerId="ADAL" clId="{A3CCF48D-4367-40F2-8661-DD8B18CF18A2}" dt="2023-11-27T23:49:22.218" v="4903" actId="1076"/>
          <ac:cxnSpMkLst>
            <pc:docMk/>
            <pc:sldMk cId="2808810551" sldId="340"/>
            <ac:cxnSpMk id="72" creationId="{1929AD94-07B7-B1C8-40DF-14AC7A5986F7}"/>
          </ac:cxnSpMkLst>
        </pc:cxnChg>
      </pc:sldChg>
      <pc:sldChg chg="delSp modSp add mod ord">
        <pc:chgData name="Hashimoto, Chie / 橋本　知依" userId="d974ff01-1f92-419a-ba7c-6fd3fb8463af" providerId="ADAL" clId="{A3CCF48D-4367-40F2-8661-DD8B18CF18A2}" dt="2023-12-19T05:53:16.651" v="5880" actId="13926"/>
        <pc:sldMkLst>
          <pc:docMk/>
          <pc:sldMk cId="2875237215" sldId="340"/>
        </pc:sldMkLst>
        <pc:spChg chg="del">
          <ac:chgData name="Hashimoto, Chie / 橋本　知依" userId="d974ff01-1f92-419a-ba7c-6fd3fb8463af" providerId="ADAL" clId="{A3CCF48D-4367-40F2-8661-DD8B18CF18A2}" dt="2023-12-19T05:49:53.649" v="5809" actId="478"/>
          <ac:spMkLst>
            <pc:docMk/>
            <pc:sldMk cId="2875237215" sldId="340"/>
            <ac:spMk id="2" creationId="{AC4C1858-E2C7-C15F-6EC5-F05382B5B027}"/>
          </ac:spMkLst>
        </pc:spChg>
        <pc:spChg chg="mod">
          <ac:chgData name="Hashimoto, Chie / 橋本　知依" userId="d974ff01-1f92-419a-ba7c-6fd3fb8463af" providerId="ADAL" clId="{A3CCF48D-4367-40F2-8661-DD8B18CF18A2}" dt="2023-12-19T05:53:16.651" v="5880" actId="13926"/>
          <ac:spMkLst>
            <pc:docMk/>
            <pc:sldMk cId="2875237215" sldId="340"/>
            <ac:spMk id="7" creationId="{BA736436-5633-2A32-1577-A1CFEFBE9E3C}"/>
          </ac:spMkLst>
        </pc:spChg>
        <pc:spChg chg="mod">
          <ac:chgData name="Hashimoto, Chie / 橋本　知依" userId="d974ff01-1f92-419a-ba7c-6fd3fb8463af" providerId="ADAL" clId="{A3CCF48D-4367-40F2-8661-DD8B18CF18A2}" dt="2023-12-19T05:53:10.954" v="5879" actId="20577"/>
          <ac:spMkLst>
            <pc:docMk/>
            <pc:sldMk cId="2875237215" sldId="340"/>
            <ac:spMk id="8" creationId="{4D8BC9A6-057F-9D12-6ABE-134908070534}"/>
          </ac:spMkLst>
        </pc:spChg>
      </pc:sldChg>
      <pc:sldChg chg="addSp delSp modSp add del mod ord">
        <pc:chgData name="Hashimoto, Chie / 橋本　知依" userId="d974ff01-1f92-419a-ba7c-6fd3fb8463af" providerId="ADAL" clId="{A3CCF48D-4367-40F2-8661-DD8B18CF18A2}" dt="2023-11-28T01:13:09.491" v="5391" actId="47"/>
        <pc:sldMkLst>
          <pc:docMk/>
          <pc:sldMk cId="4122704595" sldId="341"/>
        </pc:sldMkLst>
        <pc:spChg chg="del">
          <ac:chgData name="Hashimoto, Chie / 橋本　知依" userId="d974ff01-1f92-419a-ba7c-6fd3fb8463af" providerId="ADAL" clId="{A3CCF48D-4367-40F2-8661-DD8B18CF18A2}" dt="2023-11-22T05:52:55.590" v="847" actId="478"/>
          <ac:spMkLst>
            <pc:docMk/>
            <pc:sldMk cId="4122704595" sldId="341"/>
            <ac:spMk id="2" creationId="{C4BE7B7A-D668-A1DD-2B3E-7DC3A9E09878}"/>
          </ac:spMkLst>
        </pc:spChg>
        <pc:spChg chg="add mod">
          <ac:chgData name="Hashimoto, Chie / 橋本　知依" userId="d974ff01-1f92-419a-ba7c-6fd3fb8463af" providerId="ADAL" clId="{A3CCF48D-4367-40F2-8661-DD8B18CF18A2}" dt="2023-11-27T10:51:27.760" v="3861"/>
          <ac:spMkLst>
            <pc:docMk/>
            <pc:sldMk cId="4122704595" sldId="341"/>
            <ac:spMk id="3" creationId="{8FBC35BC-4500-8178-D8F0-5E90681845BA}"/>
          </ac:spMkLst>
        </pc:spChg>
        <pc:graphicFrameChg chg="mod modGraphic">
          <ac:chgData name="Hashimoto, Chie / 橋本　知依" userId="d974ff01-1f92-419a-ba7c-6fd3fb8463af" providerId="ADAL" clId="{A3CCF48D-4367-40F2-8661-DD8B18CF18A2}" dt="2023-11-27T23:53:03.156" v="5084" actId="20577"/>
          <ac:graphicFrameMkLst>
            <pc:docMk/>
            <pc:sldMk cId="4122704595" sldId="341"/>
            <ac:graphicFrameMk id="8" creationId="{07219AAD-97A6-3628-5ADC-E4FDDF648FDB}"/>
          </ac:graphicFrameMkLst>
        </pc:graphicFrameChg>
      </pc:sldChg>
      <pc:sldChg chg="addSp delSp modSp add mod ord">
        <pc:chgData name="Hashimoto, Chie / 橋本　知依" userId="d974ff01-1f92-419a-ba7c-6fd3fb8463af" providerId="ADAL" clId="{A3CCF48D-4367-40F2-8661-DD8B18CF18A2}" dt="2023-12-18T06:58:34.406" v="5803" actId="20577"/>
        <pc:sldMkLst>
          <pc:docMk/>
          <pc:sldMk cId="736235912" sldId="342"/>
        </pc:sldMkLst>
        <pc:spChg chg="add del mod">
          <ac:chgData name="Hashimoto, Chie / 橋本　知依" userId="d974ff01-1f92-419a-ba7c-6fd3fb8463af" providerId="ADAL" clId="{A3CCF48D-4367-40F2-8661-DD8B18CF18A2}" dt="2023-12-01T04:48:32.460" v="5494" actId="478"/>
          <ac:spMkLst>
            <pc:docMk/>
            <pc:sldMk cId="736235912" sldId="342"/>
            <ac:spMk id="7" creationId="{2DF58143-B020-5AD0-9B37-131CFC20FAD1}"/>
          </ac:spMkLst>
        </pc:spChg>
        <pc:graphicFrameChg chg="mod modGraphic">
          <ac:chgData name="Hashimoto, Chie / 橋本　知依" userId="d974ff01-1f92-419a-ba7c-6fd3fb8463af" providerId="ADAL" clId="{A3CCF48D-4367-40F2-8661-DD8B18CF18A2}" dt="2023-12-18T06:58:34.406" v="5803" actId="20577"/>
          <ac:graphicFrameMkLst>
            <pc:docMk/>
            <pc:sldMk cId="736235912" sldId="342"/>
            <ac:graphicFrameMk id="8" creationId="{07219AAD-97A6-3628-5ADC-E4FDDF648FDB}"/>
          </ac:graphicFrameMkLst>
        </pc:graphicFrameChg>
        <pc:picChg chg="add mod">
          <ac:chgData name="Hashimoto, Chie / 橋本　知依" userId="d974ff01-1f92-419a-ba7c-6fd3fb8463af" providerId="ADAL" clId="{A3CCF48D-4367-40F2-8661-DD8B18CF18A2}" dt="2023-12-01T05:01:00.161" v="5681" actId="1076"/>
          <ac:picMkLst>
            <pc:docMk/>
            <pc:sldMk cId="736235912" sldId="342"/>
            <ac:picMk id="3" creationId="{64C27693-AA67-7626-E8DA-2A2765C2FC60}"/>
          </ac:picMkLst>
        </pc:picChg>
        <pc:picChg chg="add mod modCrop">
          <ac:chgData name="Hashimoto, Chie / 橋本　知依" userId="d974ff01-1f92-419a-ba7c-6fd3fb8463af" providerId="ADAL" clId="{A3CCF48D-4367-40F2-8661-DD8B18CF18A2}" dt="2023-12-01T05:01:00.161" v="5681" actId="1076"/>
          <ac:picMkLst>
            <pc:docMk/>
            <pc:sldMk cId="736235912" sldId="342"/>
            <ac:picMk id="5" creationId="{DDF1DCD2-CDA8-2596-2A0A-ECC62C2C94B5}"/>
          </ac:picMkLst>
        </pc:picChg>
      </pc:sldChg>
      <pc:sldChg chg="addSp delSp modSp add del mod ord">
        <pc:chgData name="Hashimoto, Chie / 橋本　知依" userId="d974ff01-1f92-419a-ba7c-6fd3fb8463af" providerId="ADAL" clId="{A3CCF48D-4367-40F2-8661-DD8B18CF18A2}" dt="2023-12-01T04:48:38.840" v="5495" actId="47"/>
        <pc:sldMkLst>
          <pc:docMk/>
          <pc:sldMk cId="2180131104" sldId="343"/>
        </pc:sldMkLst>
        <pc:spChg chg="add del mod">
          <ac:chgData name="Hashimoto, Chie / 橋本　知依" userId="d974ff01-1f92-419a-ba7c-6fd3fb8463af" providerId="ADAL" clId="{A3CCF48D-4367-40F2-8661-DD8B18CF18A2}" dt="2023-12-01T00:09:00.935" v="5444" actId="21"/>
          <ac:spMkLst>
            <pc:docMk/>
            <pc:sldMk cId="2180131104" sldId="343"/>
            <ac:spMk id="7" creationId="{AACAF891-D2D5-282C-8CD2-C73CC0FD6673}"/>
          </ac:spMkLst>
        </pc:spChg>
        <pc:spChg chg="add del mod">
          <ac:chgData name="Hashimoto, Chie / 橋本　知依" userId="d974ff01-1f92-419a-ba7c-6fd3fb8463af" providerId="ADAL" clId="{A3CCF48D-4367-40F2-8661-DD8B18CF18A2}" dt="2023-11-22T07:51:22.434" v="2667"/>
          <ac:spMkLst>
            <pc:docMk/>
            <pc:sldMk cId="2180131104" sldId="343"/>
            <ac:spMk id="12" creationId="{E3CDBCC6-65F2-35C4-6BFD-8B3758E2D183}"/>
          </ac:spMkLst>
        </pc:spChg>
        <pc:spChg chg="add del mod">
          <ac:chgData name="Hashimoto, Chie / 橋本　知依" userId="d974ff01-1f92-419a-ba7c-6fd3fb8463af" providerId="ADAL" clId="{A3CCF48D-4367-40F2-8661-DD8B18CF18A2}" dt="2023-11-22T07:51:23.909" v="2669"/>
          <ac:spMkLst>
            <pc:docMk/>
            <pc:sldMk cId="2180131104" sldId="343"/>
            <ac:spMk id="14" creationId="{CA99183D-FD5D-45C3-AF67-1A2A87C5108B}"/>
          </ac:spMkLst>
        </pc:spChg>
        <pc:spChg chg="add del mod">
          <ac:chgData name="Hashimoto, Chie / 橋本　知依" userId="d974ff01-1f92-419a-ba7c-6fd3fb8463af" providerId="ADAL" clId="{A3CCF48D-4367-40F2-8661-DD8B18CF18A2}" dt="2023-12-01T00:09:00.935" v="5444" actId="21"/>
          <ac:spMkLst>
            <pc:docMk/>
            <pc:sldMk cId="2180131104" sldId="343"/>
            <ac:spMk id="16" creationId="{B5BA9825-C594-90E4-9DDD-B1CA75235687}"/>
          </ac:spMkLst>
        </pc:spChg>
        <pc:spChg chg="del">
          <ac:chgData name="Hashimoto, Chie / 橋本　知依" userId="d974ff01-1f92-419a-ba7c-6fd3fb8463af" providerId="ADAL" clId="{A3CCF48D-4367-40F2-8661-DD8B18CF18A2}" dt="2023-11-22T07:50:18.907" v="2641" actId="478"/>
          <ac:spMkLst>
            <pc:docMk/>
            <pc:sldMk cId="2180131104" sldId="343"/>
            <ac:spMk id="18" creationId="{307DB1F0-2F02-CF93-B7EB-542767EA8462}"/>
          </ac:spMkLst>
        </pc:spChg>
        <pc:spChg chg="add del mod">
          <ac:chgData name="Hashimoto, Chie / 橋本　知依" userId="d974ff01-1f92-419a-ba7c-6fd3fb8463af" providerId="ADAL" clId="{A3CCF48D-4367-40F2-8661-DD8B18CF18A2}" dt="2023-11-22T07:51:47.764" v="2675"/>
          <ac:spMkLst>
            <pc:docMk/>
            <pc:sldMk cId="2180131104" sldId="343"/>
            <ac:spMk id="20" creationId="{27A873C9-157B-1EA5-8931-6831709FCDEF}"/>
          </ac:spMkLst>
        </pc:spChg>
        <pc:spChg chg="del">
          <ac:chgData name="Hashimoto, Chie / 橋本　知依" userId="d974ff01-1f92-419a-ba7c-6fd3fb8463af" providerId="ADAL" clId="{A3CCF48D-4367-40F2-8661-DD8B18CF18A2}" dt="2023-11-22T07:50:18.907" v="2641" actId="478"/>
          <ac:spMkLst>
            <pc:docMk/>
            <pc:sldMk cId="2180131104" sldId="343"/>
            <ac:spMk id="21" creationId="{C5A8C477-CF3C-4992-3088-B267BD97FF1C}"/>
          </ac:spMkLst>
        </pc:spChg>
        <pc:spChg chg="del">
          <ac:chgData name="Hashimoto, Chie / 橋本　知依" userId="d974ff01-1f92-419a-ba7c-6fd3fb8463af" providerId="ADAL" clId="{A3CCF48D-4367-40F2-8661-DD8B18CF18A2}" dt="2023-11-22T07:50:18.907" v="2641" actId="478"/>
          <ac:spMkLst>
            <pc:docMk/>
            <pc:sldMk cId="2180131104" sldId="343"/>
            <ac:spMk id="22" creationId="{858F98AD-9B33-0FFD-F3D9-18BBC52A8608}"/>
          </ac:spMkLst>
        </pc:spChg>
        <pc:spChg chg="del">
          <ac:chgData name="Hashimoto, Chie / 橋本　知依" userId="d974ff01-1f92-419a-ba7c-6fd3fb8463af" providerId="ADAL" clId="{A3CCF48D-4367-40F2-8661-DD8B18CF18A2}" dt="2023-11-22T07:50:18.907" v="2641" actId="478"/>
          <ac:spMkLst>
            <pc:docMk/>
            <pc:sldMk cId="2180131104" sldId="343"/>
            <ac:spMk id="23" creationId="{982683EC-25B4-16BF-75B6-FA9BFFD7E417}"/>
          </ac:spMkLst>
        </pc:spChg>
        <pc:spChg chg="add del mod">
          <ac:chgData name="Hashimoto, Chie / 橋本　知依" userId="d974ff01-1f92-419a-ba7c-6fd3fb8463af" providerId="ADAL" clId="{A3CCF48D-4367-40F2-8661-DD8B18CF18A2}" dt="2023-12-01T00:09:00.935" v="5444" actId="21"/>
          <ac:spMkLst>
            <pc:docMk/>
            <pc:sldMk cId="2180131104" sldId="343"/>
            <ac:spMk id="24" creationId="{66DAA7A1-4E7B-986A-73E3-FB09ABF1A83E}"/>
          </ac:spMkLst>
        </pc:spChg>
        <pc:spChg chg="add del mod ord">
          <ac:chgData name="Hashimoto, Chie / 橋本　知依" userId="d974ff01-1f92-419a-ba7c-6fd3fb8463af" providerId="ADAL" clId="{A3CCF48D-4367-40F2-8661-DD8B18CF18A2}" dt="2023-12-01T00:07:22.128" v="5426" actId="478"/>
          <ac:spMkLst>
            <pc:docMk/>
            <pc:sldMk cId="2180131104" sldId="343"/>
            <ac:spMk id="26" creationId="{91010DA1-9019-9833-4F04-55E182AF1F46}"/>
          </ac:spMkLst>
        </pc:spChg>
        <pc:spChg chg="add del mod">
          <ac:chgData name="Hashimoto, Chie / 橋本　知依" userId="d974ff01-1f92-419a-ba7c-6fd3fb8463af" providerId="ADAL" clId="{A3CCF48D-4367-40F2-8661-DD8B18CF18A2}" dt="2023-12-01T00:09:00.935" v="5444" actId="21"/>
          <ac:spMkLst>
            <pc:docMk/>
            <pc:sldMk cId="2180131104" sldId="343"/>
            <ac:spMk id="27" creationId="{5DD49187-312E-2B7A-DE06-0AD2098FC659}"/>
          </ac:spMkLst>
        </pc:spChg>
        <pc:spChg chg="add del mod">
          <ac:chgData name="Hashimoto, Chie / 橋本　知依" userId="d974ff01-1f92-419a-ba7c-6fd3fb8463af" providerId="ADAL" clId="{A3CCF48D-4367-40F2-8661-DD8B18CF18A2}" dt="2023-12-01T00:09:00.935" v="5444" actId="21"/>
          <ac:spMkLst>
            <pc:docMk/>
            <pc:sldMk cId="2180131104" sldId="343"/>
            <ac:spMk id="29" creationId="{D2B66F4D-0219-D9EC-7646-91D9B68F61FE}"/>
          </ac:spMkLst>
        </pc:spChg>
        <pc:spChg chg="add del mod">
          <ac:chgData name="Hashimoto, Chie / 橋本　知依" userId="d974ff01-1f92-419a-ba7c-6fd3fb8463af" providerId="ADAL" clId="{A3CCF48D-4367-40F2-8661-DD8B18CF18A2}" dt="2023-11-22T07:55:13.755" v="2739" actId="478"/>
          <ac:spMkLst>
            <pc:docMk/>
            <pc:sldMk cId="2180131104" sldId="343"/>
            <ac:spMk id="30" creationId="{BE2A2F24-C674-91AD-5386-9984BB07BFA9}"/>
          </ac:spMkLst>
        </pc:spChg>
        <pc:spChg chg="del">
          <ac:chgData name="Hashimoto, Chie / 橋本　知依" userId="d974ff01-1f92-419a-ba7c-6fd3fb8463af" providerId="ADAL" clId="{A3CCF48D-4367-40F2-8661-DD8B18CF18A2}" dt="2023-11-22T07:50:12.502" v="2640" actId="478"/>
          <ac:spMkLst>
            <pc:docMk/>
            <pc:sldMk cId="2180131104" sldId="343"/>
            <ac:spMk id="34" creationId="{7410680A-0B2C-3597-0011-0B36726D3E5E}"/>
          </ac:spMkLst>
        </pc:spChg>
        <pc:spChg chg="add del mod">
          <ac:chgData name="Hashimoto, Chie / 橋本　知依" userId="d974ff01-1f92-419a-ba7c-6fd3fb8463af" providerId="ADAL" clId="{A3CCF48D-4367-40F2-8661-DD8B18CF18A2}" dt="2023-12-01T00:09:00.935" v="5444" actId="21"/>
          <ac:spMkLst>
            <pc:docMk/>
            <pc:sldMk cId="2180131104" sldId="343"/>
            <ac:spMk id="40" creationId="{1B2326C9-5804-CE2A-546E-34F68ED5510E}"/>
          </ac:spMkLst>
        </pc:spChg>
        <pc:spChg chg="add del mod">
          <ac:chgData name="Hashimoto, Chie / 橋本　知依" userId="d974ff01-1f92-419a-ba7c-6fd3fb8463af" providerId="ADAL" clId="{A3CCF48D-4367-40F2-8661-DD8B18CF18A2}" dt="2023-12-01T00:09:00.935" v="5444" actId="21"/>
          <ac:spMkLst>
            <pc:docMk/>
            <pc:sldMk cId="2180131104" sldId="343"/>
            <ac:spMk id="41" creationId="{28B3C7AA-305F-8E6E-1408-837E21BD29F2}"/>
          </ac:spMkLst>
        </pc:spChg>
        <pc:spChg chg="add del mod">
          <ac:chgData name="Hashimoto, Chie / 橋本　知依" userId="d974ff01-1f92-419a-ba7c-6fd3fb8463af" providerId="ADAL" clId="{A3CCF48D-4367-40F2-8661-DD8B18CF18A2}" dt="2023-12-01T00:09:00.935" v="5444" actId="21"/>
          <ac:spMkLst>
            <pc:docMk/>
            <pc:sldMk cId="2180131104" sldId="343"/>
            <ac:spMk id="45" creationId="{950C26F3-FE99-E793-0035-7FFBEFDCB373}"/>
          </ac:spMkLst>
        </pc:spChg>
        <pc:spChg chg="add mod">
          <ac:chgData name="Hashimoto, Chie / 橋本　知依" userId="d974ff01-1f92-419a-ba7c-6fd3fb8463af" providerId="ADAL" clId="{A3CCF48D-4367-40F2-8661-DD8B18CF18A2}" dt="2023-11-27T10:51:31.125" v="3862"/>
          <ac:spMkLst>
            <pc:docMk/>
            <pc:sldMk cId="2180131104" sldId="343"/>
            <ac:spMk id="49" creationId="{2117F25D-EC58-0BC2-D2F5-B20538615FE1}"/>
          </ac:spMkLst>
        </pc:spChg>
        <pc:grpChg chg="add del mod">
          <ac:chgData name="Hashimoto, Chie / 橋本　知依" userId="d974ff01-1f92-419a-ba7c-6fd3fb8463af" providerId="ADAL" clId="{A3CCF48D-4367-40F2-8661-DD8B18CF18A2}" dt="2023-12-01T00:09:00.935" v="5444" actId="21"/>
          <ac:grpSpMkLst>
            <pc:docMk/>
            <pc:sldMk cId="2180131104" sldId="343"/>
            <ac:grpSpMk id="3" creationId="{8B89D00C-5771-E493-F5FB-A96CED56FB94}"/>
          </ac:grpSpMkLst>
        </pc:grpChg>
        <pc:graphicFrameChg chg="add mod modGraphic">
          <ac:chgData name="Hashimoto, Chie / 橋本　知依" userId="d974ff01-1f92-419a-ba7c-6fd3fb8463af" providerId="ADAL" clId="{A3CCF48D-4367-40F2-8661-DD8B18CF18A2}" dt="2023-12-01T00:07:17.917" v="5424" actId="20577"/>
          <ac:graphicFrameMkLst>
            <pc:docMk/>
            <pc:sldMk cId="2180131104" sldId="343"/>
            <ac:graphicFrameMk id="2" creationId="{18101BB4-CDCD-8B3C-08E2-91557B46D246}"/>
          </ac:graphicFrameMkLst>
        </pc:graphicFrameChg>
        <pc:graphicFrameChg chg="del">
          <ac:chgData name="Hashimoto, Chie / 橋本　知依" userId="d974ff01-1f92-419a-ba7c-6fd3fb8463af" providerId="ADAL" clId="{A3CCF48D-4367-40F2-8661-DD8B18CF18A2}" dt="2023-11-22T07:50:18.907" v="2641" actId="478"/>
          <ac:graphicFrameMkLst>
            <pc:docMk/>
            <pc:sldMk cId="2180131104" sldId="343"/>
            <ac:graphicFrameMk id="8" creationId="{07219AAD-97A6-3628-5ADC-E4FDDF648FDB}"/>
          </ac:graphicFrameMkLst>
        </pc:graphicFrameChg>
        <pc:picChg chg="mod">
          <ac:chgData name="Hashimoto, Chie / 橋本　知依" userId="d974ff01-1f92-419a-ba7c-6fd3fb8463af" providerId="ADAL" clId="{A3CCF48D-4367-40F2-8661-DD8B18CF18A2}" dt="2023-11-22T07:50:24.678" v="2643"/>
          <ac:picMkLst>
            <pc:docMk/>
            <pc:sldMk cId="2180131104" sldId="343"/>
            <ac:picMk id="4" creationId="{145BE9AC-6111-0135-DCAE-7458764F9E9C}"/>
          </ac:picMkLst>
        </pc:picChg>
        <pc:picChg chg="mod modCrop">
          <ac:chgData name="Hashimoto, Chie / 橋本　知依" userId="d974ff01-1f92-419a-ba7c-6fd3fb8463af" providerId="ADAL" clId="{A3CCF48D-4367-40F2-8661-DD8B18CF18A2}" dt="2023-12-01T00:07:07.994" v="5421" actId="732"/>
          <ac:picMkLst>
            <pc:docMk/>
            <pc:sldMk cId="2180131104" sldId="343"/>
            <ac:picMk id="5" creationId="{6EF18C8E-0565-6B5B-C9D6-1EE247BAF7DF}"/>
          </ac:picMkLst>
        </pc:picChg>
        <pc:picChg chg="add del mod modCrop">
          <ac:chgData name="Hashimoto, Chie / 橋本　知依" userId="d974ff01-1f92-419a-ba7c-6fd3fb8463af" providerId="ADAL" clId="{A3CCF48D-4367-40F2-8661-DD8B18CF18A2}" dt="2023-11-22T07:54:50.264" v="2733" actId="478"/>
          <ac:picMkLst>
            <pc:docMk/>
            <pc:sldMk cId="2180131104" sldId="343"/>
            <ac:picMk id="33" creationId="{F6C553B2-D0C8-058E-B19C-63F752CE0365}"/>
          </ac:picMkLst>
        </pc:picChg>
        <pc:picChg chg="add del mod modCrop">
          <ac:chgData name="Hashimoto, Chie / 橋本　知依" userId="d974ff01-1f92-419a-ba7c-6fd3fb8463af" providerId="ADAL" clId="{A3CCF48D-4367-40F2-8661-DD8B18CF18A2}" dt="2023-12-01T00:07:21.148" v="5425" actId="478"/>
          <ac:picMkLst>
            <pc:docMk/>
            <pc:sldMk cId="2180131104" sldId="343"/>
            <ac:picMk id="39" creationId="{5C82DB2E-91CF-79E5-267B-1E78859C946E}"/>
          </ac:picMkLst>
        </pc:picChg>
        <pc:cxnChg chg="add del mod">
          <ac:chgData name="Hashimoto, Chie / 橋本　知依" userId="d974ff01-1f92-419a-ba7c-6fd3fb8463af" providerId="ADAL" clId="{A3CCF48D-4367-40F2-8661-DD8B18CF18A2}" dt="2023-12-01T00:09:00.935" v="5444" actId="21"/>
          <ac:cxnSpMkLst>
            <pc:docMk/>
            <pc:sldMk cId="2180131104" sldId="343"/>
            <ac:cxnSpMk id="9" creationId="{453B9A23-9ADA-A7F8-69BE-C05AC1D76A5E}"/>
          </ac:cxnSpMkLst>
        </pc:cxnChg>
        <pc:cxnChg chg="add del mod">
          <ac:chgData name="Hashimoto, Chie / 橋本　知依" userId="d974ff01-1f92-419a-ba7c-6fd3fb8463af" providerId="ADAL" clId="{A3CCF48D-4367-40F2-8661-DD8B18CF18A2}" dt="2023-11-22T07:51:22.434" v="2667"/>
          <ac:cxnSpMkLst>
            <pc:docMk/>
            <pc:sldMk cId="2180131104" sldId="343"/>
            <ac:cxnSpMk id="13" creationId="{E0914D80-6207-479C-AC9E-7AFE59BC4C5D}"/>
          </ac:cxnSpMkLst>
        </pc:cxnChg>
        <pc:cxnChg chg="add del mod">
          <ac:chgData name="Hashimoto, Chie / 橋本　知依" userId="d974ff01-1f92-419a-ba7c-6fd3fb8463af" providerId="ADAL" clId="{A3CCF48D-4367-40F2-8661-DD8B18CF18A2}" dt="2023-11-22T07:51:23.909" v="2669"/>
          <ac:cxnSpMkLst>
            <pc:docMk/>
            <pc:sldMk cId="2180131104" sldId="343"/>
            <ac:cxnSpMk id="15" creationId="{B76699E5-4EA7-44BD-EA24-8CE6B820B79C}"/>
          </ac:cxnSpMkLst>
        </pc:cxnChg>
        <pc:cxnChg chg="del mod">
          <ac:chgData name="Hashimoto, Chie / 橋本　知依" userId="d974ff01-1f92-419a-ba7c-6fd3fb8463af" providerId="ADAL" clId="{A3CCF48D-4367-40F2-8661-DD8B18CF18A2}" dt="2023-11-22T07:50:18.907" v="2641" actId="478"/>
          <ac:cxnSpMkLst>
            <pc:docMk/>
            <pc:sldMk cId="2180131104" sldId="343"/>
            <ac:cxnSpMk id="19" creationId="{364DF187-B46B-1C9A-172D-7FE9175F7158}"/>
          </ac:cxnSpMkLst>
        </pc:cxnChg>
        <pc:cxnChg chg="del mod">
          <ac:chgData name="Hashimoto, Chie / 橋本　知依" userId="d974ff01-1f92-419a-ba7c-6fd3fb8463af" providerId="ADAL" clId="{A3CCF48D-4367-40F2-8661-DD8B18CF18A2}" dt="2023-11-22T07:50:18.907" v="2641" actId="478"/>
          <ac:cxnSpMkLst>
            <pc:docMk/>
            <pc:sldMk cId="2180131104" sldId="343"/>
            <ac:cxnSpMk id="25" creationId="{CF92C02B-BFD6-51F0-0482-BBFF8E509394}"/>
          </ac:cxnSpMkLst>
        </pc:cxnChg>
        <pc:cxnChg chg="del mod">
          <ac:chgData name="Hashimoto, Chie / 橋本　知依" userId="d974ff01-1f92-419a-ba7c-6fd3fb8463af" providerId="ADAL" clId="{A3CCF48D-4367-40F2-8661-DD8B18CF18A2}" dt="2023-11-22T07:50:18.907" v="2641" actId="478"/>
          <ac:cxnSpMkLst>
            <pc:docMk/>
            <pc:sldMk cId="2180131104" sldId="343"/>
            <ac:cxnSpMk id="28" creationId="{629D97A2-5F32-EC5C-0358-F45E5CEC8545}"/>
          </ac:cxnSpMkLst>
        </pc:cxnChg>
        <pc:cxnChg chg="add del mod">
          <ac:chgData name="Hashimoto, Chie / 橋本　知依" userId="d974ff01-1f92-419a-ba7c-6fd3fb8463af" providerId="ADAL" clId="{A3CCF48D-4367-40F2-8661-DD8B18CF18A2}" dt="2023-12-01T00:07:22.973" v="5427" actId="478"/>
          <ac:cxnSpMkLst>
            <pc:docMk/>
            <pc:sldMk cId="2180131104" sldId="343"/>
            <ac:cxnSpMk id="31" creationId="{3FC6D397-29CD-6174-F446-E95C2FBA477F}"/>
          </ac:cxnSpMkLst>
        </pc:cxnChg>
        <pc:cxnChg chg="add del mod">
          <ac:chgData name="Hashimoto, Chie / 橋本　知依" userId="d974ff01-1f92-419a-ba7c-6fd3fb8463af" providerId="ADAL" clId="{A3CCF48D-4367-40F2-8661-DD8B18CF18A2}" dt="2023-12-01T00:09:00.935" v="5444" actId="21"/>
          <ac:cxnSpMkLst>
            <pc:docMk/>
            <pc:sldMk cId="2180131104" sldId="343"/>
            <ac:cxnSpMk id="42" creationId="{85511D59-9EDA-AEBF-1A06-F87FAAC90A14}"/>
          </ac:cxnSpMkLst>
        </pc:cxnChg>
      </pc:sldChg>
      <pc:sldChg chg="addSp delSp modSp add del mod">
        <pc:chgData name="Hashimoto, Chie / 橋本　知依" userId="d974ff01-1f92-419a-ba7c-6fd3fb8463af" providerId="ADAL" clId="{A3CCF48D-4367-40F2-8661-DD8B18CF18A2}" dt="2023-12-01T00:04:48.232" v="5417" actId="47"/>
        <pc:sldMkLst>
          <pc:docMk/>
          <pc:sldMk cId="3990963304" sldId="344"/>
        </pc:sldMkLst>
        <pc:spChg chg="add mod">
          <ac:chgData name="Hashimoto, Chie / 橋本　知依" userId="d974ff01-1f92-419a-ba7c-6fd3fb8463af" providerId="ADAL" clId="{A3CCF48D-4367-40F2-8661-DD8B18CF18A2}" dt="2023-11-27T10:51:22.766" v="3860" actId="1076"/>
          <ac:spMkLst>
            <pc:docMk/>
            <pc:sldMk cId="3990963304" sldId="344"/>
            <ac:spMk id="4" creationId="{8C672791-A548-E251-9272-2AB9E1958B3A}"/>
          </ac:spMkLst>
        </pc:spChg>
        <pc:spChg chg="add mod">
          <ac:chgData name="Hashimoto, Chie / 橋本　知依" userId="d974ff01-1f92-419a-ba7c-6fd3fb8463af" providerId="ADAL" clId="{A3CCF48D-4367-40F2-8661-DD8B18CF18A2}" dt="2023-11-27T10:21:55.879" v="3856" actId="164"/>
          <ac:spMkLst>
            <pc:docMk/>
            <pc:sldMk cId="3990963304" sldId="344"/>
            <ac:spMk id="9" creationId="{B7E32241-7F9D-71C9-848B-D917203CE1E9}"/>
          </ac:spMkLst>
        </pc:spChg>
        <pc:spChg chg="add mod">
          <ac:chgData name="Hashimoto, Chie / 橋本　知依" userId="d974ff01-1f92-419a-ba7c-6fd3fb8463af" providerId="ADAL" clId="{A3CCF48D-4367-40F2-8661-DD8B18CF18A2}" dt="2023-11-27T10:21:55.879" v="3856" actId="164"/>
          <ac:spMkLst>
            <pc:docMk/>
            <pc:sldMk cId="3990963304" sldId="344"/>
            <ac:spMk id="10" creationId="{94B9B348-5A80-2DD3-E155-02DE4C3CE947}"/>
          </ac:spMkLst>
        </pc:spChg>
        <pc:grpChg chg="add mod">
          <ac:chgData name="Hashimoto, Chie / 橋本　知依" userId="d974ff01-1f92-419a-ba7c-6fd3fb8463af" providerId="ADAL" clId="{A3CCF48D-4367-40F2-8661-DD8B18CF18A2}" dt="2023-11-27T10:29:25.701" v="3858" actId="14100"/>
          <ac:grpSpMkLst>
            <pc:docMk/>
            <pc:sldMk cId="3990963304" sldId="344"/>
            <ac:grpSpMk id="14" creationId="{C739968F-D92F-CD85-9831-4D939ACEFC35}"/>
          </ac:grpSpMkLst>
        </pc:grpChg>
        <pc:graphicFrameChg chg="mod modGraphic">
          <ac:chgData name="Hashimoto, Chie / 橋本　知依" userId="d974ff01-1f92-419a-ba7c-6fd3fb8463af" providerId="ADAL" clId="{A3CCF48D-4367-40F2-8661-DD8B18CF18A2}" dt="2023-11-27T10:29:28.467" v="3859" actId="14734"/>
          <ac:graphicFrameMkLst>
            <pc:docMk/>
            <pc:sldMk cId="3990963304" sldId="344"/>
            <ac:graphicFrameMk id="8" creationId="{07219AAD-97A6-3628-5ADC-E4FDDF648FDB}"/>
          </ac:graphicFrameMkLst>
        </pc:graphicFrameChg>
        <pc:picChg chg="add del">
          <ac:chgData name="Hashimoto, Chie / 橋本　知依" userId="d974ff01-1f92-419a-ba7c-6fd3fb8463af" providerId="ADAL" clId="{A3CCF48D-4367-40F2-8661-DD8B18CF18A2}" dt="2023-11-27T10:18:39.500" v="3775" actId="22"/>
          <ac:picMkLst>
            <pc:docMk/>
            <pc:sldMk cId="3990963304" sldId="344"/>
            <ac:picMk id="3" creationId="{1951F10F-EE8A-3BA8-8447-C36199B9EEF7}"/>
          </ac:picMkLst>
        </pc:picChg>
        <pc:picChg chg="add mod modCrop">
          <ac:chgData name="Hashimoto, Chie / 橋本　知依" userId="d974ff01-1f92-419a-ba7c-6fd3fb8463af" providerId="ADAL" clId="{A3CCF48D-4367-40F2-8661-DD8B18CF18A2}" dt="2023-11-27T10:21:55.879" v="3856" actId="164"/>
          <ac:picMkLst>
            <pc:docMk/>
            <pc:sldMk cId="3990963304" sldId="344"/>
            <ac:picMk id="7" creationId="{40B7963A-815F-C19D-91BA-6BFD7DABB064}"/>
          </ac:picMkLst>
        </pc:picChg>
        <pc:cxnChg chg="add mod">
          <ac:chgData name="Hashimoto, Chie / 橋本　知依" userId="d974ff01-1f92-419a-ba7c-6fd3fb8463af" providerId="ADAL" clId="{A3CCF48D-4367-40F2-8661-DD8B18CF18A2}" dt="2023-11-27T10:21:55.879" v="3856" actId="164"/>
          <ac:cxnSpMkLst>
            <pc:docMk/>
            <pc:sldMk cId="3990963304" sldId="344"/>
            <ac:cxnSpMk id="11" creationId="{FB60FF4A-52E9-477A-3085-6AC1F6AE4858}"/>
          </ac:cxnSpMkLst>
        </pc:cxnChg>
      </pc:sldChg>
    </pc:docChg>
  </pc:docChgLst>
  <pc:docChgLst>
    <pc:chgData name="Hashimoto, Chie / 橋本　知依" userId="d974ff01-1f92-419a-ba7c-6fd3fb8463af" providerId="ADAL" clId="{6A28D50E-B6BC-48B6-9F94-900ABBA28730}"/>
    <pc:docChg chg="undo custSel addSld delSld modSld sldOrd">
      <pc:chgData name="Hashimoto, Chie / 橋本　知依" userId="d974ff01-1f92-419a-ba7c-6fd3fb8463af" providerId="ADAL" clId="{6A28D50E-B6BC-48B6-9F94-900ABBA28730}" dt="2024-06-17T15:21:52.171" v="1706" actId="6549"/>
      <pc:docMkLst>
        <pc:docMk/>
      </pc:docMkLst>
      <pc:sldChg chg="modSp mod">
        <pc:chgData name="Hashimoto, Chie / 橋本　知依" userId="d974ff01-1f92-419a-ba7c-6fd3fb8463af" providerId="ADAL" clId="{6A28D50E-B6BC-48B6-9F94-900ABBA28730}" dt="2024-06-17T14:51:24.796" v="9" actId="20577"/>
        <pc:sldMkLst>
          <pc:docMk/>
          <pc:sldMk cId="3840699567" sldId="303"/>
        </pc:sldMkLst>
        <pc:spChg chg="mod">
          <ac:chgData name="Hashimoto, Chie / 橋本　知依" userId="d974ff01-1f92-419a-ba7c-6fd3fb8463af" providerId="ADAL" clId="{6A28D50E-B6BC-48B6-9F94-900ABBA28730}" dt="2024-06-17T14:51:24.796" v="9" actId="20577"/>
          <ac:spMkLst>
            <pc:docMk/>
            <pc:sldMk cId="3840699567" sldId="303"/>
            <ac:spMk id="3" creationId="{530A82E1-8E0D-434A-9DF4-7C2ABD1A07A1}"/>
          </ac:spMkLst>
        </pc:spChg>
      </pc:sldChg>
      <pc:sldChg chg="modSp mod">
        <pc:chgData name="Hashimoto, Chie / 橋本　知依" userId="d974ff01-1f92-419a-ba7c-6fd3fb8463af" providerId="ADAL" clId="{6A28D50E-B6BC-48B6-9F94-900ABBA28730}" dt="2024-06-17T15:21:52.171" v="1706" actId="6549"/>
        <pc:sldMkLst>
          <pc:docMk/>
          <pc:sldMk cId="509033882" sldId="305"/>
        </pc:sldMkLst>
        <pc:spChg chg="mod">
          <ac:chgData name="Hashimoto, Chie / 橋本　知依" userId="d974ff01-1f92-419a-ba7c-6fd3fb8463af" providerId="ADAL" clId="{6A28D50E-B6BC-48B6-9F94-900ABBA28730}" dt="2024-06-17T14:51:31.263" v="15" actId="20577"/>
          <ac:spMkLst>
            <pc:docMk/>
            <pc:sldMk cId="509033882" sldId="305"/>
            <ac:spMk id="6" creationId="{531B4B9D-12EA-4BC5-4859-8E23CDDB1A22}"/>
          </ac:spMkLst>
        </pc:spChg>
        <pc:graphicFrameChg chg="mod modGraphic">
          <ac:chgData name="Hashimoto, Chie / 橋本　知依" userId="d974ff01-1f92-419a-ba7c-6fd3fb8463af" providerId="ADAL" clId="{6A28D50E-B6BC-48B6-9F94-900ABBA28730}" dt="2024-06-17T15:21:52.171" v="1706" actId="6549"/>
          <ac:graphicFrameMkLst>
            <pc:docMk/>
            <pc:sldMk cId="509033882" sldId="305"/>
            <ac:graphicFrameMk id="7" creationId="{3774537A-4E85-129E-D5F4-4CBB93CF43D9}"/>
          </ac:graphicFrameMkLst>
        </pc:graphicFrameChg>
      </pc:sldChg>
      <pc:sldChg chg="del">
        <pc:chgData name="Hashimoto, Chie / 橋本　知依" userId="d974ff01-1f92-419a-ba7c-6fd3fb8463af" providerId="ADAL" clId="{6A28D50E-B6BC-48B6-9F94-900ABBA28730}" dt="2024-06-17T14:52:23.307" v="24" actId="47"/>
        <pc:sldMkLst>
          <pc:docMk/>
          <pc:sldMk cId="736235912" sldId="342"/>
        </pc:sldMkLst>
      </pc:sldChg>
      <pc:sldChg chg="del">
        <pc:chgData name="Hashimoto, Chie / 橋本　知依" userId="d974ff01-1f92-419a-ba7c-6fd3fb8463af" providerId="ADAL" clId="{6A28D50E-B6BC-48B6-9F94-900ABBA28730}" dt="2024-06-17T14:59:09.459" v="425" actId="47"/>
        <pc:sldMkLst>
          <pc:docMk/>
          <pc:sldMk cId="2695599913" sldId="344"/>
        </pc:sldMkLst>
      </pc:sldChg>
      <pc:sldChg chg="del">
        <pc:chgData name="Hashimoto, Chie / 橋本　知依" userId="d974ff01-1f92-419a-ba7c-6fd3fb8463af" providerId="ADAL" clId="{6A28D50E-B6BC-48B6-9F94-900ABBA28730}" dt="2024-06-17T14:59:09.459" v="425" actId="47"/>
        <pc:sldMkLst>
          <pc:docMk/>
          <pc:sldMk cId="338435638" sldId="346"/>
        </pc:sldMkLst>
      </pc:sldChg>
      <pc:sldChg chg="del">
        <pc:chgData name="Hashimoto, Chie / 橋本　知依" userId="d974ff01-1f92-419a-ba7c-6fd3fb8463af" providerId="ADAL" clId="{6A28D50E-B6BC-48B6-9F94-900ABBA28730}" dt="2024-06-17T14:59:09.459" v="425" actId="47"/>
        <pc:sldMkLst>
          <pc:docMk/>
          <pc:sldMk cId="3615076647" sldId="347"/>
        </pc:sldMkLst>
      </pc:sldChg>
      <pc:sldChg chg="del">
        <pc:chgData name="Hashimoto, Chie / 橋本　知依" userId="d974ff01-1f92-419a-ba7c-6fd3fb8463af" providerId="ADAL" clId="{6A28D50E-B6BC-48B6-9F94-900ABBA28730}" dt="2024-06-17T14:59:09.459" v="425" actId="47"/>
        <pc:sldMkLst>
          <pc:docMk/>
          <pc:sldMk cId="3411153766" sldId="2146847930"/>
        </pc:sldMkLst>
      </pc:sldChg>
      <pc:sldChg chg="add del">
        <pc:chgData name="Hashimoto, Chie / 橋本　知依" userId="d974ff01-1f92-419a-ba7c-6fd3fb8463af" providerId="ADAL" clId="{6A28D50E-B6BC-48B6-9F94-900ABBA28730}" dt="2024-06-17T14:52:23.307" v="24" actId="47"/>
        <pc:sldMkLst>
          <pc:docMk/>
          <pc:sldMk cId="4265197479" sldId="2146847933"/>
        </pc:sldMkLst>
      </pc:sldChg>
      <pc:sldChg chg="add del">
        <pc:chgData name="Hashimoto, Chie / 橋本　知依" userId="d974ff01-1f92-419a-ba7c-6fd3fb8463af" providerId="ADAL" clId="{6A28D50E-B6BC-48B6-9F94-900ABBA28730}" dt="2024-06-17T14:52:23.307" v="24" actId="47"/>
        <pc:sldMkLst>
          <pc:docMk/>
          <pc:sldMk cId="3784231779" sldId="2146847934"/>
        </pc:sldMkLst>
      </pc:sldChg>
      <pc:sldChg chg="add del">
        <pc:chgData name="Hashimoto, Chie / 橋本　知依" userId="d974ff01-1f92-419a-ba7c-6fd3fb8463af" providerId="ADAL" clId="{6A28D50E-B6BC-48B6-9F94-900ABBA28730}" dt="2024-06-17T14:52:23.307" v="24" actId="47"/>
        <pc:sldMkLst>
          <pc:docMk/>
          <pc:sldMk cId="2690091131" sldId="2146847935"/>
        </pc:sldMkLst>
      </pc:sldChg>
      <pc:sldChg chg="addSp delSp modSp add del mod">
        <pc:chgData name="Hashimoto, Chie / 橋本　知依" userId="d974ff01-1f92-419a-ba7c-6fd3fb8463af" providerId="ADAL" clId="{6A28D50E-B6BC-48B6-9F94-900ABBA28730}" dt="2024-06-17T15:10:15.896" v="1013" actId="47"/>
        <pc:sldMkLst>
          <pc:docMk/>
          <pc:sldMk cId="3831487098" sldId="2146847936"/>
        </pc:sldMkLst>
        <pc:spChg chg="del topLvl">
          <ac:chgData name="Hashimoto, Chie / 橋本　知依" userId="d974ff01-1f92-419a-ba7c-6fd3fb8463af" providerId="ADAL" clId="{6A28D50E-B6BC-48B6-9F94-900ABBA28730}" dt="2024-06-17T14:52:17.931" v="20" actId="478"/>
          <ac:spMkLst>
            <pc:docMk/>
            <pc:sldMk cId="3831487098" sldId="2146847936"/>
            <ac:spMk id="4" creationId="{BEBB09CB-D16D-AC63-337D-5F81F787543C}"/>
          </ac:spMkLst>
        </pc:spChg>
        <pc:spChg chg="del">
          <ac:chgData name="Hashimoto, Chie / 橋本　知依" userId="d974ff01-1f92-419a-ba7c-6fd3fb8463af" providerId="ADAL" clId="{6A28D50E-B6BC-48B6-9F94-900ABBA28730}" dt="2024-06-17T14:56:32.422" v="174" actId="478"/>
          <ac:spMkLst>
            <pc:docMk/>
            <pc:sldMk cId="3831487098" sldId="2146847936"/>
            <ac:spMk id="10" creationId="{B3A34A66-B605-D7B0-460C-E6BCF0A3531C}"/>
          </ac:spMkLst>
        </pc:spChg>
        <pc:spChg chg="add mod">
          <ac:chgData name="Hashimoto, Chie / 橋本　知依" userId="d974ff01-1f92-419a-ba7c-6fd3fb8463af" providerId="ADAL" clId="{6A28D50E-B6BC-48B6-9F94-900ABBA28730}" dt="2024-06-17T14:55:31.931" v="170" actId="164"/>
          <ac:spMkLst>
            <pc:docMk/>
            <pc:sldMk cId="3831487098" sldId="2146847936"/>
            <ac:spMk id="11" creationId="{F6286B36-C6A5-6333-64E0-AE28FB2AD318}"/>
          </ac:spMkLst>
        </pc:spChg>
        <pc:grpChg chg="del">
          <ac:chgData name="Hashimoto, Chie / 橋本　知依" userId="d974ff01-1f92-419a-ba7c-6fd3fb8463af" providerId="ADAL" clId="{6A28D50E-B6BC-48B6-9F94-900ABBA28730}" dt="2024-06-17T14:52:17.931" v="20" actId="478"/>
          <ac:grpSpMkLst>
            <pc:docMk/>
            <pc:sldMk cId="3831487098" sldId="2146847936"/>
            <ac:grpSpMk id="5" creationId="{15C63721-8905-A761-8F8B-7FCCED50A9DF}"/>
          </ac:grpSpMkLst>
        </pc:grpChg>
        <pc:grpChg chg="add mod">
          <ac:chgData name="Hashimoto, Chie / 橋本　知依" userId="d974ff01-1f92-419a-ba7c-6fd3fb8463af" providerId="ADAL" clId="{6A28D50E-B6BC-48B6-9F94-900ABBA28730}" dt="2024-06-17T14:58:57.238" v="419" actId="14100"/>
          <ac:grpSpMkLst>
            <pc:docMk/>
            <pc:sldMk cId="3831487098" sldId="2146847936"/>
            <ac:grpSpMk id="12" creationId="{0BE9271A-DF79-996C-A150-0F37E9AA5AE6}"/>
          </ac:grpSpMkLst>
        </pc:grpChg>
        <pc:graphicFrameChg chg="mod modGraphic">
          <ac:chgData name="Hashimoto, Chie / 橋本　知依" userId="d974ff01-1f92-419a-ba7c-6fd3fb8463af" providerId="ADAL" clId="{6A28D50E-B6BC-48B6-9F94-900ABBA28730}" dt="2024-06-17T15:09:28.817" v="992" actId="21"/>
          <ac:graphicFrameMkLst>
            <pc:docMk/>
            <pc:sldMk cId="3831487098" sldId="2146847936"/>
            <ac:graphicFrameMk id="8" creationId="{07219AAD-97A6-3628-5ADC-E4FDDF648FDB}"/>
          </ac:graphicFrameMkLst>
        </pc:graphicFrameChg>
        <pc:picChg chg="del topLvl">
          <ac:chgData name="Hashimoto, Chie / 橋本　知依" userId="d974ff01-1f92-419a-ba7c-6fd3fb8463af" providerId="ADAL" clId="{6A28D50E-B6BC-48B6-9F94-900ABBA28730}" dt="2024-06-17T14:52:18.549" v="21" actId="478"/>
          <ac:picMkLst>
            <pc:docMk/>
            <pc:sldMk cId="3831487098" sldId="2146847936"/>
            <ac:picMk id="3" creationId="{F8F0BDF5-4336-292A-2008-959DA6680481}"/>
          </ac:picMkLst>
        </pc:picChg>
        <pc:picChg chg="add mod">
          <ac:chgData name="Hashimoto, Chie / 橋本　知依" userId="d974ff01-1f92-419a-ba7c-6fd3fb8463af" providerId="ADAL" clId="{6A28D50E-B6BC-48B6-9F94-900ABBA28730}" dt="2024-06-17T14:55:31.931" v="170" actId="164"/>
          <ac:picMkLst>
            <pc:docMk/>
            <pc:sldMk cId="3831487098" sldId="2146847936"/>
            <ac:picMk id="7" creationId="{D212DF51-CFC9-576C-9075-47E23EFE8137}"/>
          </ac:picMkLst>
        </pc:picChg>
        <pc:picChg chg="del">
          <ac:chgData name="Hashimoto, Chie / 橋本　知依" userId="d974ff01-1f92-419a-ba7c-6fd3fb8463af" providerId="ADAL" clId="{6A28D50E-B6BC-48B6-9F94-900ABBA28730}" dt="2024-06-17T14:56:30.997" v="173" actId="478"/>
          <ac:picMkLst>
            <pc:docMk/>
            <pc:sldMk cId="3831487098" sldId="2146847936"/>
            <ac:picMk id="9" creationId="{B918EACA-A02C-A1E1-3B40-32E93FBA03DF}"/>
          </ac:picMkLst>
        </pc:picChg>
        <pc:picChg chg="add mod">
          <ac:chgData name="Hashimoto, Chie / 橋本　知依" userId="d974ff01-1f92-419a-ba7c-6fd3fb8463af" providerId="ADAL" clId="{6A28D50E-B6BC-48B6-9F94-900ABBA28730}" dt="2024-06-17T14:59:03.711" v="424" actId="1076"/>
          <ac:picMkLst>
            <pc:docMk/>
            <pc:sldMk cId="3831487098" sldId="2146847936"/>
            <ac:picMk id="14" creationId="{AA70D493-344C-6FB7-26D2-3137DEE1A16C}"/>
          </ac:picMkLst>
        </pc:picChg>
      </pc:sldChg>
      <pc:sldChg chg="del">
        <pc:chgData name="Hashimoto, Chie / 橋本　知依" userId="d974ff01-1f92-419a-ba7c-6fd3fb8463af" providerId="ADAL" clId="{6A28D50E-B6BC-48B6-9F94-900ABBA28730}" dt="2024-06-17T14:52:23.307" v="24" actId="47"/>
        <pc:sldMkLst>
          <pc:docMk/>
          <pc:sldMk cId="4013648260" sldId="2146847937"/>
        </pc:sldMkLst>
      </pc:sldChg>
      <pc:sldChg chg="add del">
        <pc:chgData name="Hashimoto, Chie / 橋本　知依" userId="d974ff01-1f92-419a-ba7c-6fd3fb8463af" providerId="ADAL" clId="{6A28D50E-B6BC-48B6-9F94-900ABBA28730}" dt="2024-06-17T14:52:20.889" v="23" actId="47"/>
        <pc:sldMkLst>
          <pc:docMk/>
          <pc:sldMk cId="1976607198" sldId="2146847938"/>
        </pc:sldMkLst>
      </pc:sldChg>
      <pc:sldChg chg="add del">
        <pc:chgData name="Hashimoto, Chie / 橋本　知依" userId="d974ff01-1f92-419a-ba7c-6fd3fb8463af" providerId="ADAL" clId="{6A28D50E-B6BC-48B6-9F94-900ABBA28730}" dt="2024-06-17T14:52:23.307" v="24" actId="47"/>
        <pc:sldMkLst>
          <pc:docMk/>
          <pc:sldMk cId="3213334237" sldId="2146847939"/>
        </pc:sldMkLst>
      </pc:sldChg>
      <pc:sldChg chg="del">
        <pc:chgData name="Hashimoto, Chie / 橋本　知依" userId="d974ff01-1f92-419a-ba7c-6fd3fb8463af" providerId="ADAL" clId="{6A28D50E-B6BC-48B6-9F94-900ABBA28730}" dt="2024-06-17T14:59:09.459" v="425" actId="47"/>
        <pc:sldMkLst>
          <pc:docMk/>
          <pc:sldMk cId="859781322" sldId="2146847941"/>
        </pc:sldMkLst>
      </pc:sldChg>
      <pc:sldChg chg="del">
        <pc:chgData name="Hashimoto, Chie / 橋本　知依" userId="d974ff01-1f92-419a-ba7c-6fd3fb8463af" providerId="ADAL" clId="{6A28D50E-B6BC-48B6-9F94-900ABBA28730}" dt="2024-06-17T14:59:12.648" v="427" actId="47"/>
        <pc:sldMkLst>
          <pc:docMk/>
          <pc:sldMk cId="145628316" sldId="2146847942"/>
        </pc:sldMkLst>
      </pc:sldChg>
      <pc:sldChg chg="addSp delSp modSp add mod">
        <pc:chgData name="Hashimoto, Chie / 橋本　知依" userId="d974ff01-1f92-419a-ba7c-6fd3fb8463af" providerId="ADAL" clId="{6A28D50E-B6BC-48B6-9F94-900ABBA28730}" dt="2024-06-17T15:10:30.630" v="1021" actId="20577"/>
        <pc:sldMkLst>
          <pc:docMk/>
          <pc:sldMk cId="790412647" sldId="2146847943"/>
        </pc:sldMkLst>
        <pc:grpChg chg="del">
          <ac:chgData name="Hashimoto, Chie / 橋本　知依" userId="d974ff01-1f92-419a-ba7c-6fd3fb8463af" providerId="ADAL" clId="{6A28D50E-B6BC-48B6-9F94-900ABBA28730}" dt="2024-06-17T14:59:18.414" v="430" actId="478"/>
          <ac:grpSpMkLst>
            <pc:docMk/>
            <pc:sldMk cId="790412647" sldId="2146847943"/>
            <ac:grpSpMk id="12" creationId="{0BE9271A-DF79-996C-A150-0F37E9AA5AE6}"/>
          </ac:grpSpMkLst>
        </pc:grpChg>
        <pc:graphicFrameChg chg="mod modGraphic">
          <ac:chgData name="Hashimoto, Chie / 橋本　知依" userId="d974ff01-1f92-419a-ba7c-6fd3fb8463af" providerId="ADAL" clId="{6A28D50E-B6BC-48B6-9F94-900ABBA28730}" dt="2024-06-17T15:10:30.630" v="1021" actId="20577"/>
          <ac:graphicFrameMkLst>
            <pc:docMk/>
            <pc:sldMk cId="790412647" sldId="2146847943"/>
            <ac:graphicFrameMk id="8" creationId="{07219AAD-97A6-3628-5ADC-E4FDDF648FDB}"/>
          </ac:graphicFrameMkLst>
        </pc:graphicFrameChg>
        <pc:picChg chg="add mod">
          <ac:chgData name="Hashimoto, Chie / 橋本　知依" userId="d974ff01-1f92-419a-ba7c-6fd3fb8463af" providerId="ADAL" clId="{6A28D50E-B6BC-48B6-9F94-900ABBA28730}" dt="2024-06-17T15:01:10.351" v="479" actId="1076"/>
          <ac:picMkLst>
            <pc:docMk/>
            <pc:sldMk cId="790412647" sldId="2146847943"/>
            <ac:picMk id="3" creationId="{3736646F-28E6-D4B5-270E-1B716F9D6A43}"/>
          </ac:picMkLst>
        </pc:picChg>
        <pc:picChg chg="add mod">
          <ac:chgData name="Hashimoto, Chie / 橋本　知依" userId="d974ff01-1f92-419a-ba7c-6fd3fb8463af" providerId="ADAL" clId="{6A28D50E-B6BC-48B6-9F94-900ABBA28730}" dt="2024-06-17T15:08:00.025" v="982" actId="1076"/>
          <ac:picMkLst>
            <pc:docMk/>
            <pc:sldMk cId="790412647" sldId="2146847943"/>
            <ac:picMk id="5" creationId="{2E31B9CE-616D-5CD1-31AD-E8C1F727AD20}"/>
          </ac:picMkLst>
        </pc:picChg>
        <pc:picChg chg="del">
          <ac:chgData name="Hashimoto, Chie / 橋本　知依" userId="d974ff01-1f92-419a-ba7c-6fd3fb8463af" providerId="ADAL" clId="{6A28D50E-B6BC-48B6-9F94-900ABBA28730}" dt="2024-06-17T14:59:19.139" v="431" actId="478"/>
          <ac:picMkLst>
            <pc:docMk/>
            <pc:sldMk cId="790412647" sldId="2146847943"/>
            <ac:picMk id="14" creationId="{AA70D493-344C-6FB7-26D2-3137DEE1A16C}"/>
          </ac:picMkLst>
        </pc:picChg>
      </pc:sldChg>
      <pc:sldChg chg="del">
        <pc:chgData name="Hashimoto, Chie / 橋本　知依" userId="d974ff01-1f92-419a-ba7c-6fd3fb8463af" providerId="ADAL" clId="{6A28D50E-B6BC-48B6-9F94-900ABBA28730}" dt="2024-06-17T14:52:25.208" v="25" actId="47"/>
        <pc:sldMkLst>
          <pc:docMk/>
          <pc:sldMk cId="1142938278" sldId="2146847943"/>
        </pc:sldMkLst>
      </pc:sldChg>
      <pc:sldChg chg="addSp delSp modSp add mod ord">
        <pc:chgData name="Hashimoto, Chie / 橋本　知依" userId="d974ff01-1f92-419a-ba7c-6fd3fb8463af" providerId="ADAL" clId="{6A28D50E-B6BC-48B6-9F94-900ABBA28730}" dt="2024-06-17T15:15:14.724" v="1326" actId="20577"/>
        <pc:sldMkLst>
          <pc:docMk/>
          <pc:sldMk cId="3228438214" sldId="2146847944"/>
        </pc:sldMkLst>
        <pc:spChg chg="add del">
          <ac:chgData name="Hashimoto, Chie / 橋本　知依" userId="d974ff01-1f92-419a-ba7c-6fd3fb8463af" providerId="ADAL" clId="{6A28D50E-B6BC-48B6-9F94-900ABBA28730}" dt="2024-06-17T15:13:46.370" v="1271" actId="22"/>
          <ac:spMkLst>
            <pc:docMk/>
            <pc:sldMk cId="3228438214" sldId="2146847944"/>
            <ac:spMk id="9" creationId="{A97E7437-7571-1CA4-6E01-20A568413237}"/>
          </ac:spMkLst>
        </pc:spChg>
        <pc:graphicFrameChg chg="mod modGraphic">
          <ac:chgData name="Hashimoto, Chie / 橋本　知依" userId="d974ff01-1f92-419a-ba7c-6fd3fb8463af" providerId="ADAL" clId="{6A28D50E-B6BC-48B6-9F94-900ABBA28730}" dt="2024-06-17T15:15:14.724" v="1326" actId="20577"/>
          <ac:graphicFrameMkLst>
            <pc:docMk/>
            <pc:sldMk cId="3228438214" sldId="2146847944"/>
            <ac:graphicFrameMk id="8" creationId="{07219AAD-97A6-3628-5ADC-E4FDDF648FDB}"/>
          </ac:graphicFrameMkLst>
        </pc:graphicFrameChg>
        <pc:picChg chg="add mod modCrop">
          <ac:chgData name="Hashimoto, Chie / 橋本　知依" userId="d974ff01-1f92-419a-ba7c-6fd3fb8463af" providerId="ADAL" clId="{6A28D50E-B6BC-48B6-9F94-900ABBA28730}" dt="2024-06-17T15:13:16.704" v="1269" actId="1076"/>
          <ac:picMkLst>
            <pc:docMk/>
            <pc:sldMk cId="3228438214" sldId="2146847944"/>
            <ac:picMk id="3" creationId="{56A8937D-5F76-3F40-FE39-F7C55969658B}"/>
          </ac:picMkLst>
        </pc:picChg>
        <pc:picChg chg="add mod modCrop">
          <ac:chgData name="Hashimoto, Chie / 橋本　知依" userId="d974ff01-1f92-419a-ba7c-6fd3fb8463af" providerId="ADAL" clId="{6A28D50E-B6BC-48B6-9F94-900ABBA28730}" dt="2024-06-17T15:13:08.600" v="1265" actId="1076"/>
          <ac:picMkLst>
            <pc:docMk/>
            <pc:sldMk cId="3228438214" sldId="2146847944"/>
            <ac:picMk id="4" creationId="{270A36B4-7908-6EAD-3586-D838FED7593E}"/>
          </ac:picMkLst>
        </pc:picChg>
        <pc:picChg chg="add mod modCrop">
          <ac:chgData name="Hashimoto, Chie / 橋本　知依" userId="d974ff01-1f92-419a-ba7c-6fd3fb8463af" providerId="ADAL" clId="{6A28D50E-B6BC-48B6-9F94-900ABBA28730}" dt="2024-06-17T15:13:11.564" v="1267" actId="1076"/>
          <ac:picMkLst>
            <pc:docMk/>
            <pc:sldMk cId="3228438214" sldId="2146847944"/>
            <ac:picMk id="5" creationId="{5B703608-F93B-C507-963C-FA207C2501C0}"/>
          </ac:picMkLst>
        </pc:picChg>
      </pc:sldChg>
      <pc:sldChg chg="addSp modSp add mod">
        <pc:chgData name="Hashimoto, Chie / 橋本　知依" userId="d974ff01-1f92-419a-ba7c-6fd3fb8463af" providerId="ADAL" clId="{6A28D50E-B6BC-48B6-9F94-900ABBA28730}" dt="2024-06-17T15:15:13.720" v="1325" actId="20577"/>
        <pc:sldMkLst>
          <pc:docMk/>
          <pc:sldMk cId="3678509774" sldId="2146847945"/>
        </pc:sldMkLst>
        <pc:spChg chg="mod">
          <ac:chgData name="Hashimoto, Chie / 橋本　知依" userId="d974ff01-1f92-419a-ba7c-6fd3fb8463af" providerId="ADAL" clId="{6A28D50E-B6BC-48B6-9F94-900ABBA28730}" dt="2024-06-17T15:09:49.292" v="998"/>
          <ac:spMkLst>
            <pc:docMk/>
            <pc:sldMk cId="3678509774" sldId="2146847945"/>
            <ac:spMk id="4" creationId="{BA1E15F0-5318-6BC1-7E03-3BEBBDC80023}"/>
          </ac:spMkLst>
        </pc:spChg>
        <pc:grpChg chg="add mod">
          <ac:chgData name="Hashimoto, Chie / 橋本　知依" userId="d974ff01-1f92-419a-ba7c-6fd3fb8463af" providerId="ADAL" clId="{6A28D50E-B6BC-48B6-9F94-900ABBA28730}" dt="2024-06-17T15:10:12.686" v="1012" actId="1036"/>
          <ac:grpSpMkLst>
            <pc:docMk/>
            <pc:sldMk cId="3678509774" sldId="2146847945"/>
            <ac:grpSpMk id="2" creationId="{F09F08E9-93D2-DDE9-5FEB-B702A4755CE5}"/>
          </ac:grpSpMkLst>
        </pc:grpChg>
        <pc:graphicFrameChg chg="mod modGraphic">
          <ac:chgData name="Hashimoto, Chie / 橋本　知依" userId="d974ff01-1f92-419a-ba7c-6fd3fb8463af" providerId="ADAL" clId="{6A28D50E-B6BC-48B6-9F94-900ABBA28730}" dt="2024-06-17T15:15:13.720" v="1325" actId="20577"/>
          <ac:graphicFrameMkLst>
            <pc:docMk/>
            <pc:sldMk cId="3678509774" sldId="2146847945"/>
            <ac:graphicFrameMk id="8" creationId="{07219AAD-97A6-3628-5ADC-E4FDDF648FDB}"/>
          </ac:graphicFrameMkLst>
        </pc:graphicFrameChg>
        <pc:picChg chg="mod">
          <ac:chgData name="Hashimoto, Chie / 橋本　知依" userId="d974ff01-1f92-419a-ba7c-6fd3fb8463af" providerId="ADAL" clId="{6A28D50E-B6BC-48B6-9F94-900ABBA28730}" dt="2024-06-17T15:09:49.292" v="998"/>
          <ac:picMkLst>
            <pc:docMk/>
            <pc:sldMk cId="3678509774" sldId="2146847945"/>
            <ac:picMk id="3" creationId="{79070023-1007-D72F-EFED-13E6C8F1C4DA}"/>
          </ac:picMkLst>
        </pc:picChg>
        <pc:picChg chg="add mod">
          <ac:chgData name="Hashimoto, Chie / 橋本　知依" userId="d974ff01-1f92-419a-ba7c-6fd3fb8463af" providerId="ADAL" clId="{6A28D50E-B6BC-48B6-9F94-900ABBA28730}" dt="2024-06-17T15:10:03.719" v="1005" actId="1076"/>
          <ac:picMkLst>
            <pc:docMk/>
            <pc:sldMk cId="3678509774" sldId="2146847945"/>
            <ac:picMk id="5" creationId="{F3951D5A-A948-71C3-EF36-765CCE0DF318}"/>
          </ac:picMkLst>
        </pc:picChg>
      </pc:sldChg>
      <pc:sldChg chg="addSp delSp modSp add mod ord">
        <pc:chgData name="Hashimoto, Chie / 橋本　知依" userId="d974ff01-1f92-419a-ba7c-6fd3fb8463af" providerId="ADAL" clId="{6A28D50E-B6BC-48B6-9F94-900ABBA28730}" dt="2024-06-17T15:19:43.737" v="1665" actId="1076"/>
        <pc:sldMkLst>
          <pc:docMk/>
          <pc:sldMk cId="2041052219" sldId="2146847946"/>
        </pc:sldMkLst>
        <pc:spChg chg="add mod">
          <ac:chgData name="Hashimoto, Chie / 橋本　知依" userId="d974ff01-1f92-419a-ba7c-6fd3fb8463af" providerId="ADAL" clId="{6A28D50E-B6BC-48B6-9F94-900ABBA28730}" dt="2024-06-17T15:18:54.430" v="1520" actId="1076"/>
          <ac:spMkLst>
            <pc:docMk/>
            <pc:sldMk cId="2041052219" sldId="2146847946"/>
            <ac:spMk id="11" creationId="{F32C029C-B2BF-CFD2-A375-B6DDDF684011}"/>
          </ac:spMkLst>
        </pc:spChg>
        <pc:spChg chg="add mod">
          <ac:chgData name="Hashimoto, Chie / 橋本　知依" userId="d974ff01-1f92-419a-ba7c-6fd3fb8463af" providerId="ADAL" clId="{6A28D50E-B6BC-48B6-9F94-900ABBA28730}" dt="2024-06-17T15:18:55.982" v="1521" actId="1076"/>
          <ac:spMkLst>
            <pc:docMk/>
            <pc:sldMk cId="2041052219" sldId="2146847946"/>
            <ac:spMk id="12" creationId="{AE94337C-9267-A919-067C-6362E3BAC950}"/>
          </ac:spMkLst>
        </pc:spChg>
        <pc:spChg chg="add mod">
          <ac:chgData name="Hashimoto, Chie / 橋本　知依" userId="d974ff01-1f92-419a-ba7c-6fd3fb8463af" providerId="ADAL" clId="{6A28D50E-B6BC-48B6-9F94-900ABBA28730}" dt="2024-06-17T15:18:02.624" v="1398" actId="164"/>
          <ac:spMkLst>
            <pc:docMk/>
            <pc:sldMk cId="2041052219" sldId="2146847946"/>
            <ac:spMk id="13" creationId="{2B5AE453-1DEF-2CF3-690E-514A165E4504}"/>
          </ac:spMkLst>
        </pc:spChg>
        <pc:spChg chg="add mod">
          <ac:chgData name="Hashimoto, Chie / 橋本　知依" userId="d974ff01-1f92-419a-ba7c-6fd3fb8463af" providerId="ADAL" clId="{6A28D50E-B6BC-48B6-9F94-900ABBA28730}" dt="2024-06-17T15:18:02.624" v="1398" actId="164"/>
          <ac:spMkLst>
            <pc:docMk/>
            <pc:sldMk cId="2041052219" sldId="2146847946"/>
            <ac:spMk id="14" creationId="{FFDAB7D4-EED2-CE4A-8BCA-A49A9C627A33}"/>
          </ac:spMkLst>
        </pc:spChg>
        <pc:spChg chg="add mod">
          <ac:chgData name="Hashimoto, Chie / 橋本　知依" userId="d974ff01-1f92-419a-ba7c-6fd3fb8463af" providerId="ADAL" clId="{6A28D50E-B6BC-48B6-9F94-900ABBA28730}" dt="2024-06-17T15:17:57.584" v="1397" actId="164"/>
          <ac:spMkLst>
            <pc:docMk/>
            <pc:sldMk cId="2041052219" sldId="2146847946"/>
            <ac:spMk id="15" creationId="{C7EDAB47-C74C-2D40-6F2C-ACB2B57791A7}"/>
          </ac:spMkLst>
        </pc:spChg>
        <pc:spChg chg="add mod">
          <ac:chgData name="Hashimoto, Chie / 橋本　知依" userId="d974ff01-1f92-419a-ba7c-6fd3fb8463af" providerId="ADAL" clId="{6A28D50E-B6BC-48B6-9F94-900ABBA28730}" dt="2024-06-17T15:17:57.584" v="1397" actId="164"/>
          <ac:spMkLst>
            <pc:docMk/>
            <pc:sldMk cId="2041052219" sldId="2146847946"/>
            <ac:spMk id="16" creationId="{9C539E06-B260-FEAA-0E44-2E232039BC73}"/>
          </ac:spMkLst>
        </pc:spChg>
        <pc:spChg chg="add mod">
          <ac:chgData name="Hashimoto, Chie / 橋本　知依" userId="d974ff01-1f92-419a-ba7c-6fd3fb8463af" providerId="ADAL" clId="{6A28D50E-B6BC-48B6-9F94-900ABBA28730}" dt="2024-06-17T15:19:19.337" v="1612" actId="1076"/>
          <ac:spMkLst>
            <pc:docMk/>
            <pc:sldMk cId="2041052219" sldId="2146847946"/>
            <ac:spMk id="26" creationId="{9FAD0AAD-ABDC-8CDB-E809-B40D1FAD5858}"/>
          </ac:spMkLst>
        </pc:spChg>
        <pc:spChg chg="add mod">
          <ac:chgData name="Hashimoto, Chie / 橋本　知依" userId="d974ff01-1f92-419a-ba7c-6fd3fb8463af" providerId="ADAL" clId="{6A28D50E-B6BC-48B6-9F94-900ABBA28730}" dt="2024-06-17T15:19:40.862" v="1663" actId="1076"/>
          <ac:spMkLst>
            <pc:docMk/>
            <pc:sldMk cId="2041052219" sldId="2146847946"/>
            <ac:spMk id="27" creationId="{AD1C2FAA-82C6-A111-F455-F164FA2C1759}"/>
          </ac:spMkLst>
        </pc:spChg>
        <pc:spChg chg="add mod">
          <ac:chgData name="Hashimoto, Chie / 橋本　知依" userId="d974ff01-1f92-419a-ba7c-6fd3fb8463af" providerId="ADAL" clId="{6A28D50E-B6BC-48B6-9F94-900ABBA28730}" dt="2024-06-17T15:19:43.737" v="1665" actId="1076"/>
          <ac:spMkLst>
            <pc:docMk/>
            <pc:sldMk cId="2041052219" sldId="2146847946"/>
            <ac:spMk id="28" creationId="{D274F1FC-5E16-3701-BD12-5B84A10EAD4D}"/>
          </ac:spMkLst>
        </pc:spChg>
        <pc:grpChg chg="add mod">
          <ac:chgData name="Hashimoto, Chie / 橋本　知依" userId="d974ff01-1f92-419a-ba7c-6fd3fb8463af" providerId="ADAL" clId="{6A28D50E-B6BC-48B6-9F94-900ABBA28730}" dt="2024-06-17T15:18:49.963" v="1518" actId="1076"/>
          <ac:grpSpMkLst>
            <pc:docMk/>
            <pc:sldMk cId="2041052219" sldId="2146847946"/>
            <ac:grpSpMk id="24" creationId="{DF6F4BB6-F1EE-8CC0-D7B2-CF67E591E2C0}"/>
          </ac:grpSpMkLst>
        </pc:grpChg>
        <pc:grpChg chg="add mod">
          <ac:chgData name="Hashimoto, Chie / 橋本　知依" userId="d974ff01-1f92-419a-ba7c-6fd3fb8463af" providerId="ADAL" clId="{6A28D50E-B6BC-48B6-9F94-900ABBA28730}" dt="2024-06-17T15:18:49.963" v="1518" actId="1076"/>
          <ac:grpSpMkLst>
            <pc:docMk/>
            <pc:sldMk cId="2041052219" sldId="2146847946"/>
            <ac:grpSpMk id="25" creationId="{B8904651-9B30-6A9F-4DFB-EB87DE86F135}"/>
          </ac:grpSpMkLst>
        </pc:grpChg>
        <pc:graphicFrameChg chg="mod modGraphic">
          <ac:chgData name="Hashimoto, Chie / 橋本　知依" userId="d974ff01-1f92-419a-ba7c-6fd3fb8463af" providerId="ADAL" clId="{6A28D50E-B6BC-48B6-9F94-900ABBA28730}" dt="2024-06-17T15:19:21.624" v="1613" actId="14734"/>
          <ac:graphicFrameMkLst>
            <pc:docMk/>
            <pc:sldMk cId="2041052219" sldId="2146847946"/>
            <ac:graphicFrameMk id="8" creationId="{07219AAD-97A6-3628-5ADC-E4FDDF648FDB}"/>
          </ac:graphicFrameMkLst>
        </pc:graphicFrameChg>
        <pc:picChg chg="del">
          <ac:chgData name="Hashimoto, Chie / 橋本　知依" userId="d974ff01-1f92-419a-ba7c-6fd3fb8463af" providerId="ADAL" clId="{6A28D50E-B6BC-48B6-9F94-900ABBA28730}" dt="2024-06-17T15:14:12.327" v="1280" actId="478"/>
          <ac:picMkLst>
            <pc:docMk/>
            <pc:sldMk cId="2041052219" sldId="2146847946"/>
            <ac:picMk id="3" creationId="{56A8937D-5F76-3F40-FE39-F7C55969658B}"/>
          </ac:picMkLst>
        </pc:picChg>
        <pc:picChg chg="del">
          <ac:chgData name="Hashimoto, Chie / 橋本　知依" userId="d974ff01-1f92-419a-ba7c-6fd3fb8463af" providerId="ADAL" clId="{6A28D50E-B6BC-48B6-9F94-900ABBA28730}" dt="2024-06-17T15:14:10.879" v="1278" actId="478"/>
          <ac:picMkLst>
            <pc:docMk/>
            <pc:sldMk cId="2041052219" sldId="2146847946"/>
            <ac:picMk id="4" creationId="{270A36B4-7908-6EAD-3586-D838FED7593E}"/>
          </ac:picMkLst>
        </pc:picChg>
        <pc:picChg chg="del">
          <ac:chgData name="Hashimoto, Chie / 橋本　知依" userId="d974ff01-1f92-419a-ba7c-6fd3fb8463af" providerId="ADAL" clId="{6A28D50E-B6BC-48B6-9F94-900ABBA28730}" dt="2024-06-17T15:14:11.855" v="1279" actId="478"/>
          <ac:picMkLst>
            <pc:docMk/>
            <pc:sldMk cId="2041052219" sldId="2146847946"/>
            <ac:picMk id="5" creationId="{5B703608-F93B-C507-963C-FA207C2501C0}"/>
          </ac:picMkLst>
        </pc:picChg>
        <pc:picChg chg="add mod">
          <ac:chgData name="Hashimoto, Chie / 橋本　知依" userId="d974ff01-1f92-419a-ba7c-6fd3fb8463af" providerId="ADAL" clId="{6A28D50E-B6BC-48B6-9F94-900ABBA28730}" dt="2024-06-17T15:17:57.584" v="1397" actId="164"/>
          <ac:picMkLst>
            <pc:docMk/>
            <pc:sldMk cId="2041052219" sldId="2146847946"/>
            <ac:picMk id="7" creationId="{19F8BAEF-7D5B-0763-1583-66C087599482}"/>
          </ac:picMkLst>
        </pc:picChg>
        <pc:picChg chg="add mod">
          <ac:chgData name="Hashimoto, Chie / 橋本　知依" userId="d974ff01-1f92-419a-ba7c-6fd3fb8463af" providerId="ADAL" clId="{6A28D50E-B6BC-48B6-9F94-900ABBA28730}" dt="2024-06-17T15:18:02.624" v="1398" actId="164"/>
          <ac:picMkLst>
            <pc:docMk/>
            <pc:sldMk cId="2041052219" sldId="2146847946"/>
            <ac:picMk id="10" creationId="{FFA8AD22-C034-32DF-08BF-FA40E6E84AEC}"/>
          </ac:picMkLst>
        </pc:picChg>
        <pc:cxnChg chg="add mod">
          <ac:chgData name="Hashimoto, Chie / 橋本　知依" userId="d974ff01-1f92-419a-ba7c-6fd3fb8463af" providerId="ADAL" clId="{6A28D50E-B6BC-48B6-9F94-900ABBA28730}" dt="2024-06-17T15:18:02.624" v="1398" actId="164"/>
          <ac:cxnSpMkLst>
            <pc:docMk/>
            <pc:sldMk cId="2041052219" sldId="2146847946"/>
            <ac:cxnSpMk id="18" creationId="{6719D75B-CD36-A7EF-5D65-7A5EB3202F77}"/>
          </ac:cxnSpMkLst>
        </pc:cxnChg>
        <pc:cxnChg chg="add mod">
          <ac:chgData name="Hashimoto, Chie / 橋本　知依" userId="d974ff01-1f92-419a-ba7c-6fd3fb8463af" providerId="ADAL" clId="{6A28D50E-B6BC-48B6-9F94-900ABBA28730}" dt="2024-06-17T15:17:57.584" v="1397" actId="164"/>
          <ac:cxnSpMkLst>
            <pc:docMk/>
            <pc:sldMk cId="2041052219" sldId="2146847946"/>
            <ac:cxnSpMk id="21" creationId="{2EFA676D-9142-306C-B21E-A74E987890C5}"/>
          </ac:cxnSpMkLst>
        </pc:cxnChg>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modSp mod">
        <pc:chgData name="Hashimoto, Chie / 橋本　知依" userId="d974ff01-1f92-419a-ba7c-6fd3fb8463af" providerId="ADAL" clId="{F7776893-6379-4981-A040-D340070C0D12}" dt="2023-10-10T05:03:13.073" v="14" actId="20577"/>
        <pc:sldMkLst>
          <pc:docMk/>
          <pc:sldMk cId="3840699567" sldId="303"/>
        </pc:sldMkLst>
        <pc:spChg chg="mod">
          <ac:chgData name="Hashimoto, Chie / 橋本　知依" userId="d974ff01-1f92-419a-ba7c-6fd3fb8463af" providerId="ADAL" clId="{F7776893-6379-4981-A040-D340070C0D12}" dt="2023-10-10T05:03:13.073" v="14" actId="20577"/>
          <ac:spMkLst>
            <pc:docMk/>
            <pc:sldMk cId="3840699567" sldId="303"/>
            <ac:spMk id="3" creationId="{530A82E1-8E0D-434A-9DF4-7C2ABD1A07A1}"/>
          </ac:spMkLst>
        </pc:spChg>
      </pc:sldChg>
      <pc:sldChg chg="addSp delSp modSp mod">
        <pc:chgData name="Hashimoto, Chie / 橋本　知依" userId="d974ff01-1f92-419a-ba7c-6fd3fb8463af" providerId="ADAL" clId="{F7776893-6379-4981-A040-D340070C0D12}" dt="2023-10-10T08:48:12.730" v="3130" actId="20577"/>
        <pc:sldMkLst>
          <pc:docMk/>
          <pc:sldMk cId="509033882" sldId="305"/>
        </pc:sldMkLst>
        <pc:spChg chg="mod">
          <ac:chgData name="Hashimoto, Chie / 橋本　知依" userId="d974ff01-1f92-419a-ba7c-6fd3fb8463af" providerId="ADAL" clId="{F7776893-6379-4981-A040-D340070C0D12}" dt="2023-10-10T05:03:18.055" v="21" actId="20577"/>
          <ac:spMkLst>
            <pc:docMk/>
            <pc:sldMk cId="509033882" sldId="305"/>
            <ac:spMk id="6" creationId="{531B4B9D-12EA-4BC5-4859-8E23CDDB1A22}"/>
          </ac:spMkLst>
        </pc:spChg>
        <pc:spChg chg="del">
          <ac:chgData name="Hashimoto, Chie / 橋本　知依" userId="d974ff01-1f92-419a-ba7c-6fd3fb8463af" providerId="ADAL" clId="{F7776893-6379-4981-A040-D340070C0D12}" dt="2023-10-10T05:38:19.414" v="80" actId="478"/>
          <ac:spMkLst>
            <pc:docMk/>
            <pc:sldMk cId="509033882" sldId="305"/>
            <ac:spMk id="9" creationId="{47E91424-5FE7-6556-52E8-365034950C29}"/>
          </ac:spMkLst>
        </pc:spChg>
        <pc:spChg chg="del">
          <ac:chgData name="Hashimoto, Chie / 橋本　知依" userId="d974ff01-1f92-419a-ba7c-6fd3fb8463af" providerId="ADAL" clId="{F7776893-6379-4981-A040-D340070C0D12}" dt="2023-10-10T05:38:19.414" v="80" actId="478"/>
          <ac:spMkLst>
            <pc:docMk/>
            <pc:sldMk cId="509033882" sldId="305"/>
            <ac:spMk id="10" creationId="{0940D357-D167-2D37-484C-EF8D5553AF55}"/>
          </ac:spMkLst>
        </pc:spChg>
        <pc:spChg chg="add mod">
          <ac:chgData name="Hashimoto, Chie / 橋本　知依" userId="d974ff01-1f92-419a-ba7c-6fd3fb8463af" providerId="ADAL" clId="{F7776893-6379-4981-A040-D340070C0D12}" dt="2023-10-10T05:49:15.008" v="239" actId="1076"/>
          <ac:spMkLst>
            <pc:docMk/>
            <pc:sldMk cId="509033882" sldId="305"/>
            <ac:spMk id="14" creationId="{2F1F5D93-3A64-BF85-7FE5-DEB5015267C9}"/>
          </ac:spMkLst>
        </pc:spChg>
        <pc:spChg chg="add mod">
          <ac:chgData name="Hashimoto, Chie / 橋本　知依" userId="d974ff01-1f92-419a-ba7c-6fd3fb8463af" providerId="ADAL" clId="{F7776893-6379-4981-A040-D340070C0D12}" dt="2023-10-10T05:49:37.417" v="263" actId="1076"/>
          <ac:spMkLst>
            <pc:docMk/>
            <pc:sldMk cId="509033882" sldId="305"/>
            <ac:spMk id="15" creationId="{9AE51388-2457-6B2E-3642-01861993E9D2}"/>
          </ac:spMkLst>
        </pc:spChg>
        <pc:spChg chg="add mod">
          <ac:chgData name="Hashimoto, Chie / 橋本　知依" userId="d974ff01-1f92-419a-ba7c-6fd3fb8463af" providerId="ADAL" clId="{F7776893-6379-4981-A040-D340070C0D12}" dt="2023-10-10T05:49:44.197" v="267" actId="1076"/>
          <ac:spMkLst>
            <pc:docMk/>
            <pc:sldMk cId="509033882" sldId="305"/>
            <ac:spMk id="16" creationId="{FA551613-80C7-9002-39C4-A8DC97E4A457}"/>
          </ac:spMkLst>
        </pc:spChg>
        <pc:graphicFrameChg chg="mod modGraphic">
          <ac:chgData name="Hashimoto, Chie / 橋本　知依" userId="d974ff01-1f92-419a-ba7c-6fd3fb8463af" providerId="ADAL" clId="{F7776893-6379-4981-A040-D340070C0D12}" dt="2023-10-10T08:48:12.730" v="3130"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F7776893-6379-4981-A040-D340070C0D12}" dt="2023-10-10T05:38:19.414" v="80" actId="478"/>
          <ac:picMkLst>
            <pc:docMk/>
            <pc:sldMk cId="509033882" sldId="305"/>
            <ac:picMk id="5" creationId="{7BBC5EE6-06C7-0578-1EA5-3D9A849C07E8}"/>
          </ac:picMkLst>
        </pc:picChg>
        <pc:picChg chg="add mod modCrop">
          <ac:chgData name="Hashimoto, Chie / 橋本　知依" userId="d974ff01-1f92-419a-ba7c-6fd3fb8463af" providerId="ADAL" clId="{F7776893-6379-4981-A040-D340070C0D12}" dt="2023-10-10T05:49:03.538" v="236" actId="14100"/>
          <ac:picMkLst>
            <pc:docMk/>
            <pc:sldMk cId="509033882" sldId="305"/>
            <ac:picMk id="7" creationId="{4A5533C5-8F36-3D3B-B3F2-6340BF6FF027}"/>
          </ac:picMkLst>
        </pc:picChg>
        <pc:picChg chg="del">
          <ac:chgData name="Hashimoto, Chie / 橋本　知依" userId="d974ff01-1f92-419a-ba7c-6fd3fb8463af" providerId="ADAL" clId="{F7776893-6379-4981-A040-D340070C0D12}" dt="2023-10-10T05:38:19.414" v="80" actId="478"/>
          <ac:picMkLst>
            <pc:docMk/>
            <pc:sldMk cId="509033882" sldId="305"/>
            <ac:picMk id="8" creationId="{14D7C085-1AE1-CD11-40AB-EA9F677BEC1B}"/>
          </ac:picMkLst>
        </pc:picChg>
        <pc:picChg chg="add mod modCrop">
          <ac:chgData name="Hashimoto, Chie / 橋本　知依" userId="d974ff01-1f92-419a-ba7c-6fd3fb8463af" providerId="ADAL" clId="{F7776893-6379-4981-A040-D340070C0D12}" dt="2023-10-10T05:49:44.197" v="267" actId="1076"/>
          <ac:picMkLst>
            <pc:docMk/>
            <pc:sldMk cId="509033882" sldId="305"/>
            <ac:picMk id="12" creationId="{2F060B4F-C837-0902-555C-F84674E1C497}"/>
          </ac:picMkLst>
        </pc:picChg>
        <pc:cxnChg chg="add mod">
          <ac:chgData name="Hashimoto, Chie / 橋本　知依" userId="d974ff01-1f92-419a-ba7c-6fd3fb8463af" providerId="ADAL" clId="{F7776893-6379-4981-A040-D340070C0D12}" dt="2023-10-10T05:57:17.395" v="654" actId="1076"/>
          <ac:cxnSpMkLst>
            <pc:docMk/>
            <pc:sldMk cId="509033882" sldId="305"/>
            <ac:cxnSpMk id="13" creationId="{753534E4-5818-6C49-544E-C2C42864BEF9}"/>
          </ac:cxnSpMkLst>
        </pc:cxnChg>
      </pc:sldChg>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pChg chg="del mod">
          <ac:chgData name="Hashimoto, Chie / 橋本　知依" userId="d974ff01-1f92-419a-ba7c-6fd3fb8463af" providerId="ADAL" clId="{F7776893-6379-4981-A040-D340070C0D12}" dt="2023-10-10T06:52:34.868" v="1175" actId="478"/>
          <ac:spMkLst>
            <pc:docMk/>
            <pc:sldMk cId="1571775979" sldId="325"/>
            <ac:spMk id="4" creationId="{923911F4-8179-E05C-CC03-65275EFBA3AA}"/>
          </ac:spMkLst>
        </pc:spChg>
        <pc:spChg chg="add mod">
          <ac:chgData name="Hashimoto, Chie / 橋本　知依" userId="d974ff01-1f92-419a-ba7c-6fd3fb8463af" providerId="ADAL" clId="{F7776893-6379-4981-A040-D340070C0D12}" dt="2023-10-10T06:57:32.155" v="1540" actId="164"/>
          <ac:spMkLst>
            <pc:docMk/>
            <pc:sldMk cId="1571775979" sldId="325"/>
            <ac:spMk id="11" creationId="{45D55979-507C-CEAA-4442-E004EB5683F0}"/>
          </ac:spMkLst>
        </pc:spChg>
        <pc:spChg chg="add mod">
          <ac:chgData name="Hashimoto, Chie / 橋本　知依" userId="d974ff01-1f92-419a-ba7c-6fd3fb8463af" providerId="ADAL" clId="{F7776893-6379-4981-A040-D340070C0D12}" dt="2023-10-10T07:02:25" v="1592" actId="1076"/>
          <ac:spMkLst>
            <pc:docMk/>
            <pc:sldMk cId="1571775979" sldId="325"/>
            <ac:spMk id="13" creationId="{DDE09D2E-4A8A-84BC-E4B2-1713D0FFDC89}"/>
          </ac:spMkLst>
        </pc:spChg>
        <pc:grpChg chg="add mod">
          <ac:chgData name="Hashimoto, Chie / 橋本　知依" userId="d974ff01-1f92-419a-ba7c-6fd3fb8463af" providerId="ADAL" clId="{F7776893-6379-4981-A040-D340070C0D12}" dt="2023-10-10T06:57:49.261" v="1545" actId="1076"/>
          <ac:grpSpMkLst>
            <pc:docMk/>
            <pc:sldMk cId="1571775979" sldId="325"/>
            <ac:grpSpMk id="12" creationId="{55A0E706-53AB-EAC4-F39B-61DC56C2E124}"/>
          </ac:grpSpMkLst>
        </pc:grpChg>
        <pc:graphicFrameChg chg="mod modGraphic">
          <ac:chgData name="Hashimoto, Chie / 橋本　知依" userId="d974ff01-1f92-419a-ba7c-6fd3fb8463af" providerId="ADAL" clId="{F7776893-6379-4981-A040-D340070C0D12}" dt="2023-10-10T08:50:13.618" v="3395" actId="20577"/>
          <ac:graphicFrameMkLst>
            <pc:docMk/>
            <pc:sldMk cId="1571775979" sldId="325"/>
            <ac:graphicFrameMk id="8" creationId="{07219AAD-97A6-3628-5ADC-E4FDDF648FDB}"/>
          </ac:graphicFrameMkLst>
        </pc:graphicFrameChg>
        <pc:picChg chg="del">
          <ac:chgData name="Hashimoto, Chie / 橋本　知依" userId="d974ff01-1f92-419a-ba7c-6fd3fb8463af" providerId="ADAL" clId="{F7776893-6379-4981-A040-D340070C0D12}" dt="2023-10-10T06:52:32.345" v="1171" actId="478"/>
          <ac:picMkLst>
            <pc:docMk/>
            <pc:sldMk cId="1571775979" sldId="325"/>
            <ac:picMk id="3" creationId="{541A6200-B81A-2A4A-AE98-2A6F5414F2D2}"/>
          </ac:picMkLst>
        </pc:picChg>
        <pc:picChg chg="add mod modCrop">
          <ac:chgData name="Hashimoto, Chie / 橋本　知依" userId="d974ff01-1f92-419a-ba7c-6fd3fb8463af" providerId="ADAL" clId="{F7776893-6379-4981-A040-D340070C0D12}" dt="2023-10-10T06:57:32.155" v="1540" actId="164"/>
          <ac:picMkLst>
            <pc:docMk/>
            <pc:sldMk cId="1571775979" sldId="325"/>
            <ac:picMk id="5" creationId="{64B1EE1C-5C9E-4E94-0F46-EBB51C5E3133}"/>
          </ac:picMkLst>
        </pc:picChg>
        <pc:picChg chg="add del">
          <ac:chgData name="Hashimoto, Chie / 橋本　知依" userId="d974ff01-1f92-419a-ba7c-6fd3fb8463af" providerId="ADAL" clId="{F7776893-6379-4981-A040-D340070C0D12}" dt="2023-10-10T06:57:10.209" v="1535" actId="22"/>
          <ac:picMkLst>
            <pc:docMk/>
            <pc:sldMk cId="1571775979" sldId="325"/>
            <ac:picMk id="10" creationId="{59661717-F1D1-DADE-E7B5-1FE6B8DA27AE}"/>
          </ac:picMkLst>
        </pc:picChg>
        <pc:cxnChg chg="del">
          <ac:chgData name="Hashimoto, Chie / 橋本　知依" userId="d974ff01-1f92-419a-ba7c-6fd3fb8463af" providerId="ADAL" clId="{F7776893-6379-4981-A040-D340070C0D12}" dt="2023-10-10T06:52:33.729" v="1173" actId="478"/>
          <ac:cxnSpMkLst>
            <pc:docMk/>
            <pc:sldMk cId="1571775979" sldId="325"/>
            <ac:cxnSpMk id="7" creationId="{EA51A57F-D599-4C1A-E0C7-B686E874640A}"/>
          </ac:cxnSpMkLst>
        </pc:cxnChg>
        <pc:cxnChg chg="add mod">
          <ac:chgData name="Hashimoto, Chie / 橋本　知依" userId="d974ff01-1f92-419a-ba7c-6fd3fb8463af" providerId="ADAL" clId="{F7776893-6379-4981-A040-D340070C0D12}" dt="2023-10-10T07:02:22.752" v="1591" actId="1076"/>
          <ac:cxnSpMkLst>
            <pc:docMk/>
            <pc:sldMk cId="1571775979" sldId="325"/>
            <ac:cxnSpMk id="14" creationId="{C99906DE-8F6B-A3F6-DB30-468DBDD27E89}"/>
          </ac:cxnSpMkLst>
        </pc:cxnChg>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pChg chg="add del mod">
          <ac:chgData name="Hashimoto, Chie / 橋本　知依" userId="d974ff01-1f92-419a-ba7c-6fd3fb8463af" providerId="ADAL" clId="{F7776893-6379-4981-A040-D340070C0D12}" dt="2023-10-10T07:40:59.352" v="2804" actId="478"/>
          <ac:spMkLst>
            <pc:docMk/>
            <pc:sldMk cId="3792151018" sldId="331"/>
            <ac:spMk id="4" creationId="{C108082E-AAF4-AD0D-078A-9B27F9AF0DD9}"/>
          </ac:spMkLst>
        </pc:spChg>
        <pc:spChg chg="add del mod">
          <ac:chgData name="Hashimoto, Chie / 橋本　知依" userId="d974ff01-1f92-419a-ba7c-6fd3fb8463af" providerId="ADAL" clId="{F7776893-6379-4981-A040-D340070C0D12}" dt="2023-10-10T07:44:31.748" v="2834" actId="478"/>
          <ac:spMkLst>
            <pc:docMk/>
            <pc:sldMk cId="3792151018" sldId="331"/>
            <ac:spMk id="9" creationId="{61B461E3-0179-608D-1B7F-F05A278D1317}"/>
          </ac:spMkLst>
        </pc:spChg>
        <pc:spChg chg="add del mod">
          <ac:chgData name="Hashimoto, Chie / 橋本　知依" userId="d974ff01-1f92-419a-ba7c-6fd3fb8463af" providerId="ADAL" clId="{F7776893-6379-4981-A040-D340070C0D12}" dt="2023-10-10T07:44:29.936" v="2833" actId="478"/>
          <ac:spMkLst>
            <pc:docMk/>
            <pc:sldMk cId="3792151018" sldId="331"/>
            <ac:spMk id="10" creationId="{72D6D97A-7622-8997-D3B7-590E2C852D2D}"/>
          </ac:spMkLst>
        </pc:spChg>
        <pc:spChg chg="add del mod">
          <ac:chgData name="Hashimoto, Chie / 橋本　知依" userId="d974ff01-1f92-419a-ba7c-6fd3fb8463af" providerId="ADAL" clId="{F7776893-6379-4981-A040-D340070C0D12}" dt="2023-10-10T08:47:40.715" v="3108" actId="478"/>
          <ac:spMkLst>
            <pc:docMk/>
            <pc:sldMk cId="3792151018" sldId="331"/>
            <ac:spMk id="23" creationId="{03CF903F-B406-E17D-EADD-203EF9FBBCE9}"/>
          </ac:spMkLst>
        </pc:spChg>
        <pc:spChg chg="add del mod">
          <ac:chgData name="Hashimoto, Chie / 橋本　知依" userId="d974ff01-1f92-419a-ba7c-6fd3fb8463af" providerId="ADAL" clId="{F7776893-6379-4981-A040-D340070C0D12}" dt="2023-10-10T08:47:39.905" v="3107" actId="478"/>
          <ac:spMkLst>
            <pc:docMk/>
            <pc:sldMk cId="3792151018" sldId="331"/>
            <ac:spMk id="24" creationId="{DD0290B0-C862-D345-6642-EFEEE67B39D3}"/>
          </ac:spMkLst>
        </pc:spChg>
        <pc:spChg chg="add del mod">
          <ac:chgData name="Hashimoto, Chie / 橋本　知依" userId="d974ff01-1f92-419a-ba7c-6fd3fb8463af" providerId="ADAL" clId="{F7776893-6379-4981-A040-D340070C0D12}" dt="2023-10-10T07:53:23.972" v="2929" actId="478"/>
          <ac:spMkLst>
            <pc:docMk/>
            <pc:sldMk cId="3792151018" sldId="331"/>
            <ac:spMk id="25" creationId="{061BA6CA-4173-DB43-0F45-655B97B48BE1}"/>
          </ac:spMkLst>
        </pc:spChg>
        <pc:grpChg chg="add del mod">
          <ac:chgData name="Hashimoto, Chie / 橋本　知依" userId="d974ff01-1f92-419a-ba7c-6fd3fb8463af" providerId="ADAL" clId="{F7776893-6379-4981-A040-D340070C0D12}" dt="2023-10-10T08:47:38.939" v="3106" actId="478"/>
          <ac:grpSpMkLst>
            <pc:docMk/>
            <pc:sldMk cId="3792151018" sldId="331"/>
            <ac:grpSpMk id="22" creationId="{1B25ABE0-58AB-A5D2-3070-7C6A6CD19989}"/>
          </ac:grpSpMkLst>
        </pc:grpChg>
        <pc:graphicFrameChg chg="mod modGraphic">
          <ac:chgData name="Hashimoto, Chie / 橋本　知依" userId="d974ff01-1f92-419a-ba7c-6fd3fb8463af" providerId="ADAL" clId="{F7776893-6379-4981-A040-D340070C0D12}" dt="2023-10-10T08:50:18.285" v="3403" actId="20577"/>
          <ac:graphicFrameMkLst>
            <pc:docMk/>
            <pc:sldMk cId="3792151018" sldId="331"/>
            <ac:graphicFrameMk id="8" creationId="{07219AAD-97A6-3628-5ADC-E4FDDF648FDB}"/>
          </ac:graphicFrameMkLst>
        </pc:graphicFrameChg>
        <pc:picChg chg="add mod">
          <ac:chgData name="Hashimoto, Chie / 橋本　知依" userId="d974ff01-1f92-419a-ba7c-6fd3fb8463af" providerId="ADAL" clId="{F7776893-6379-4981-A040-D340070C0D12}" dt="2023-10-10T07:47:14.592" v="2921" actId="1076"/>
          <ac:picMkLst>
            <pc:docMk/>
            <pc:sldMk cId="3792151018" sldId="331"/>
            <ac:picMk id="3" creationId="{6C54269A-B009-4557-ED31-07AB8F61A815}"/>
          </ac:picMkLst>
        </pc:picChg>
        <pc:picChg chg="add mod">
          <ac:chgData name="Hashimoto, Chie / 橋本　知依" userId="d974ff01-1f92-419a-ba7c-6fd3fb8463af" providerId="ADAL" clId="{F7776893-6379-4981-A040-D340070C0D12}" dt="2023-10-10T07:45:18.804" v="2843" actId="164"/>
          <ac:picMkLst>
            <pc:docMk/>
            <pc:sldMk cId="3792151018" sldId="331"/>
            <ac:picMk id="5" creationId="{F41D1E3D-90CF-A180-33D8-CA43279F6EA4}"/>
          </ac:picMkLst>
        </pc:picChg>
        <pc:picChg chg="add del mod">
          <ac:chgData name="Hashimoto, Chie / 橋本　知依" userId="d974ff01-1f92-419a-ba7c-6fd3fb8463af" providerId="ADAL" clId="{F7776893-6379-4981-A040-D340070C0D12}" dt="2023-10-10T07:54:12.902" v="3071" actId="478"/>
          <ac:picMkLst>
            <pc:docMk/>
            <pc:sldMk cId="3792151018" sldId="331"/>
            <ac:picMk id="27" creationId="{82E870B9-314F-E087-7F09-AE82498FC5B6}"/>
          </ac:picMkLst>
        </pc:picChg>
        <pc:cxnChg chg="add mod ord">
          <ac:chgData name="Hashimoto, Chie / 橋本　知依" userId="d974ff01-1f92-419a-ba7c-6fd3fb8463af" providerId="ADAL" clId="{F7776893-6379-4981-A040-D340070C0D12}" dt="2023-10-10T07:46:28.885" v="2880" actId="166"/>
          <ac:cxnSpMkLst>
            <pc:docMk/>
            <pc:sldMk cId="3792151018" sldId="331"/>
            <ac:cxnSpMk id="7" creationId="{9C3AC6C6-F4D5-B73D-3634-A1CAC46071C3}"/>
          </ac:cxnSpMkLst>
        </pc:cxnChg>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pChg chg="add del">
          <ac:chgData name="Hashimoto, Chie / 橋本　知依" userId="d974ff01-1f92-419a-ba7c-6fd3fb8463af" providerId="ADAL" clId="{F7776893-6379-4981-A040-D340070C0D12}" dt="2023-10-10T05:55:55.025" v="624"/>
          <ac:spMkLst>
            <pc:docMk/>
            <pc:sldMk cId="2146032486" sldId="332"/>
            <ac:spMk id="2" creationId="{2C15CB32-CD7F-A5C1-721B-941C59DABE70}"/>
          </ac:spMkLst>
        </pc:spChg>
        <pc:spChg chg="del">
          <ac:chgData name="Hashimoto, Chie / 橋本　知依" userId="d974ff01-1f92-419a-ba7c-6fd3fb8463af" providerId="ADAL" clId="{F7776893-6379-4981-A040-D340070C0D12}" dt="2023-10-10T05:52:34.238" v="274" actId="478"/>
          <ac:spMkLst>
            <pc:docMk/>
            <pc:sldMk cId="2146032486" sldId="332"/>
            <ac:spMk id="5" creationId="{9B965895-68D2-9B52-9DBA-1F45A673C88E}"/>
          </ac:spMkLst>
        </pc:spChg>
        <pc:spChg chg="mod ord">
          <ac:chgData name="Hashimoto, Chie / 橋本　知依" userId="d974ff01-1f92-419a-ba7c-6fd3fb8463af" providerId="ADAL" clId="{F7776893-6379-4981-A040-D340070C0D12}" dt="2023-10-10T05:58:19.665" v="759" actId="1076"/>
          <ac:spMkLst>
            <pc:docMk/>
            <pc:sldMk cId="2146032486" sldId="332"/>
            <ac:spMk id="7" creationId="{FEF36CF5-FFB4-CDD6-80B7-CF2960CD1E4F}"/>
          </ac:spMkLst>
        </pc:spChg>
        <pc:spChg chg="add mod">
          <ac:chgData name="Hashimoto, Chie / 橋本　知依" userId="d974ff01-1f92-419a-ba7c-6fd3fb8463af" providerId="ADAL" clId="{F7776893-6379-4981-A040-D340070C0D12}" dt="2023-10-10T05:56:38.850" v="643" actId="164"/>
          <ac:spMkLst>
            <pc:docMk/>
            <pc:sldMk cId="2146032486" sldId="332"/>
            <ac:spMk id="9" creationId="{B227115E-A643-7C1C-85B2-4AF7D0FEB146}"/>
          </ac:spMkLst>
        </pc:spChg>
        <pc:spChg chg="add mod">
          <ac:chgData name="Hashimoto, Chie / 橋本　知依" userId="d974ff01-1f92-419a-ba7c-6fd3fb8463af" providerId="ADAL" clId="{F7776893-6379-4981-A040-D340070C0D12}" dt="2023-10-10T05:56:38.850" v="643" actId="164"/>
          <ac:spMkLst>
            <pc:docMk/>
            <pc:sldMk cId="2146032486" sldId="332"/>
            <ac:spMk id="11" creationId="{7BE1BF61-3486-C963-70CB-33E1AF7AEE35}"/>
          </ac:spMkLst>
        </pc:spChg>
        <pc:spChg chg="del">
          <ac:chgData name="Hashimoto, Chie / 橋本　知依" userId="d974ff01-1f92-419a-ba7c-6fd3fb8463af" providerId="ADAL" clId="{F7776893-6379-4981-A040-D340070C0D12}" dt="2023-10-10T05:52:49.848" v="282" actId="478"/>
          <ac:spMkLst>
            <pc:docMk/>
            <pc:sldMk cId="2146032486" sldId="332"/>
            <ac:spMk id="13" creationId="{6D0E5B90-2C7E-A916-8BDF-2AFAB97AF93C}"/>
          </ac:spMkLst>
        </pc:spChg>
        <pc:spChg chg="add mod">
          <ac:chgData name="Hashimoto, Chie / 橋本　知依" userId="d974ff01-1f92-419a-ba7c-6fd3fb8463af" providerId="ADAL" clId="{F7776893-6379-4981-A040-D340070C0D12}" dt="2023-10-10T05:58:34.177" v="777" actId="1076"/>
          <ac:spMkLst>
            <pc:docMk/>
            <pc:sldMk cId="2146032486" sldId="332"/>
            <ac:spMk id="20" creationId="{39ACF685-4E05-793D-A2AB-0E92345F76C2}"/>
          </ac:spMkLst>
        </pc:spChg>
        <pc:spChg chg="add mod">
          <ac:chgData name="Hashimoto, Chie / 橋本　知依" userId="d974ff01-1f92-419a-ba7c-6fd3fb8463af" providerId="ADAL" clId="{F7776893-6379-4981-A040-D340070C0D12}" dt="2023-10-10T05:58:41.408" v="790" actId="1076"/>
          <ac:spMkLst>
            <pc:docMk/>
            <pc:sldMk cId="2146032486" sldId="332"/>
            <ac:spMk id="21" creationId="{B5CCBA87-62C0-319F-CF5B-BF1CDDCD3F3D}"/>
          </ac:spMkLst>
        </pc:spChg>
        <pc:spChg chg="add mod">
          <ac:chgData name="Hashimoto, Chie / 橋本　知依" userId="d974ff01-1f92-419a-ba7c-6fd3fb8463af" providerId="ADAL" clId="{F7776893-6379-4981-A040-D340070C0D12}" dt="2023-10-10T06:48:56.367" v="1105" actId="1076"/>
          <ac:spMkLst>
            <pc:docMk/>
            <pc:sldMk cId="2146032486" sldId="332"/>
            <ac:spMk id="26" creationId="{7167C6EC-E094-F9D3-CAB5-CDF84E141B13}"/>
          </ac:spMkLst>
        </pc:spChg>
        <pc:spChg chg="add mod">
          <ac:chgData name="Hashimoto, Chie / 橋本　知依" userId="d974ff01-1f92-419a-ba7c-6fd3fb8463af" providerId="ADAL" clId="{F7776893-6379-4981-A040-D340070C0D12}" dt="2023-10-10T06:48:54.499" v="1104" actId="1076"/>
          <ac:spMkLst>
            <pc:docMk/>
            <pc:sldMk cId="2146032486" sldId="332"/>
            <ac:spMk id="27" creationId="{D178B52D-F11F-DA95-8265-2EF3D0AB4D7D}"/>
          </ac:spMkLst>
        </pc:spChg>
        <pc:spChg chg="add del mod">
          <ac:chgData name="Hashimoto, Chie / 橋本　知依" userId="d974ff01-1f92-419a-ba7c-6fd3fb8463af" providerId="ADAL" clId="{F7776893-6379-4981-A040-D340070C0D12}" dt="2023-10-10T06:49:20.592" v="1113" actId="478"/>
          <ac:spMkLst>
            <pc:docMk/>
            <pc:sldMk cId="2146032486" sldId="332"/>
            <ac:spMk id="28" creationId="{FCE13713-D91D-9C24-FB1F-B167D1BFDA03}"/>
          </ac:spMkLst>
        </pc:spChg>
        <pc:spChg chg="add mod">
          <ac:chgData name="Hashimoto, Chie / 橋本　知依" userId="d974ff01-1f92-419a-ba7c-6fd3fb8463af" providerId="ADAL" clId="{F7776893-6379-4981-A040-D340070C0D12}" dt="2023-10-10T06:49:18.941" v="1112" actId="14100"/>
          <ac:spMkLst>
            <pc:docMk/>
            <pc:sldMk cId="2146032486" sldId="332"/>
            <ac:spMk id="29" creationId="{98D206A0-19B4-B7DE-DEC9-E1905F1641FF}"/>
          </ac:spMkLst>
        </pc:spChg>
        <pc:spChg chg="add mod">
          <ac:chgData name="Hashimoto, Chie / 橋本　知依" userId="d974ff01-1f92-419a-ba7c-6fd3fb8463af" providerId="ADAL" clId="{F7776893-6379-4981-A040-D340070C0D12}" dt="2023-10-10T06:49:35.405" v="1160" actId="1076"/>
          <ac:spMkLst>
            <pc:docMk/>
            <pc:sldMk cId="2146032486" sldId="332"/>
            <ac:spMk id="30" creationId="{7BBB140E-AC8D-D15E-721B-C4D1D417D976}"/>
          </ac:spMkLst>
        </pc:spChg>
        <pc:grpChg chg="add mod">
          <ac:chgData name="Hashimoto, Chie / 橋本　知依" userId="d974ff01-1f92-419a-ba7c-6fd3fb8463af" providerId="ADAL" clId="{F7776893-6379-4981-A040-D340070C0D12}" dt="2023-10-10T05:57:13.451" v="652" actId="1076"/>
          <ac:grpSpMkLst>
            <pc:docMk/>
            <pc:sldMk cId="2146032486" sldId="332"/>
            <ac:grpSpMk id="14" creationId="{2464F834-EAE7-EE55-0416-AE33706F4A1E}"/>
          </ac:grpSpMkLst>
        </pc:grpChg>
        <pc:graphicFrameChg chg="mod modGraphic">
          <ac:chgData name="Hashimoto, Chie / 橋本　知依" userId="d974ff01-1f92-419a-ba7c-6fd3fb8463af" providerId="ADAL" clId="{F7776893-6379-4981-A040-D340070C0D12}" dt="2023-10-10T08:50:01.266" v="3379" actId="20577"/>
          <ac:graphicFrameMkLst>
            <pc:docMk/>
            <pc:sldMk cId="2146032486" sldId="332"/>
            <ac:graphicFrameMk id="8" creationId="{07219AAD-97A6-3628-5ADC-E4FDDF648FDB}"/>
          </ac:graphicFrameMkLst>
        </pc:graphicFrameChg>
        <pc:picChg chg="add mod modCrop">
          <ac:chgData name="Hashimoto, Chie / 橋本　知依" userId="d974ff01-1f92-419a-ba7c-6fd3fb8463af" providerId="ADAL" clId="{F7776893-6379-4981-A040-D340070C0D12}" dt="2023-10-10T05:56:38.850" v="643" actId="164"/>
          <ac:picMkLst>
            <pc:docMk/>
            <pc:sldMk cId="2146032486" sldId="332"/>
            <ac:picMk id="3" creationId="{CDEACF7E-E2BB-B35D-0EDD-46A7AAFD5C9C}"/>
          </ac:picMkLst>
        </pc:picChg>
        <pc:picChg chg="del">
          <ac:chgData name="Hashimoto, Chie / 橋本　知依" userId="d974ff01-1f92-419a-ba7c-6fd3fb8463af" providerId="ADAL" clId="{F7776893-6379-4981-A040-D340070C0D12}" dt="2023-10-10T05:52:34.238" v="274" actId="478"/>
          <ac:picMkLst>
            <pc:docMk/>
            <pc:sldMk cId="2146032486" sldId="332"/>
            <ac:picMk id="4" creationId="{59CDC3D2-A17E-66FA-E2D8-7F315EB3A886}"/>
          </ac:picMkLst>
        </pc:picChg>
        <pc:picChg chg="del">
          <ac:chgData name="Hashimoto, Chie / 橋本　知依" userId="d974ff01-1f92-419a-ba7c-6fd3fb8463af" providerId="ADAL" clId="{F7776893-6379-4981-A040-D340070C0D12}" dt="2023-10-10T05:52:48.018" v="281" actId="478"/>
          <ac:picMkLst>
            <pc:docMk/>
            <pc:sldMk cId="2146032486" sldId="332"/>
            <ac:picMk id="10" creationId="{FA377643-1B22-6053-E889-3C024D5DF1E9}"/>
          </ac:picMkLst>
        </pc:picChg>
        <pc:picChg chg="del">
          <ac:chgData name="Hashimoto, Chie / 橋本　知依" userId="d974ff01-1f92-419a-ba7c-6fd3fb8463af" providerId="ADAL" clId="{F7776893-6379-4981-A040-D340070C0D12}" dt="2023-10-10T05:52:50.176" v="283" actId="478"/>
          <ac:picMkLst>
            <pc:docMk/>
            <pc:sldMk cId="2146032486" sldId="332"/>
            <ac:picMk id="12" creationId="{5C676528-979F-8D7C-96FF-BE0958571D49}"/>
          </ac:picMkLst>
        </pc:picChg>
        <pc:picChg chg="add mod modCrop">
          <ac:chgData name="Hashimoto, Chie / 橋本　知依" userId="d974ff01-1f92-419a-ba7c-6fd3fb8463af" providerId="ADAL" clId="{F7776893-6379-4981-A040-D340070C0D12}" dt="2023-10-10T06:48:47.098" v="1099" actId="1076"/>
          <ac:picMkLst>
            <pc:docMk/>
            <pc:sldMk cId="2146032486" sldId="332"/>
            <ac:picMk id="23" creationId="{6D9CD58E-2AC9-18E3-5622-9B229544BA47}"/>
          </ac:picMkLst>
        </pc:picChg>
        <pc:picChg chg="add mod">
          <ac:chgData name="Hashimoto, Chie / 橋本　知依" userId="d974ff01-1f92-419a-ba7c-6fd3fb8463af" providerId="ADAL" clId="{F7776893-6379-4981-A040-D340070C0D12}" dt="2023-10-10T06:48:59.186" v="1106" actId="1076"/>
          <ac:picMkLst>
            <pc:docMk/>
            <pc:sldMk cId="2146032486" sldId="332"/>
            <ac:picMk id="25" creationId="{F2D2BA14-E6E4-C1F5-FF3A-0CC9A36E019D}"/>
          </ac:picMkLst>
        </pc:picChg>
        <pc:cxnChg chg="add mod">
          <ac:chgData name="Hashimoto, Chie / 橋本　知依" userId="d974ff01-1f92-419a-ba7c-6fd3fb8463af" providerId="ADAL" clId="{F7776893-6379-4981-A040-D340070C0D12}" dt="2023-10-10T05:57:35.267" v="660" actId="692"/>
          <ac:cxnSpMkLst>
            <pc:docMk/>
            <pc:sldMk cId="2146032486" sldId="332"/>
            <ac:cxnSpMk id="15" creationId="{9291AB0C-EF23-B80E-8B1D-DA22E45720E5}"/>
          </ac:cxnSpMkLst>
        </pc:cxnChg>
        <pc:cxnChg chg="add mod">
          <ac:chgData name="Hashimoto, Chie / 橋本　知依" userId="d974ff01-1f92-419a-ba7c-6fd3fb8463af" providerId="ADAL" clId="{F7776893-6379-4981-A040-D340070C0D12}" dt="2023-10-10T06:49:50.398" v="1165" actId="14100"/>
          <ac:cxnSpMkLst>
            <pc:docMk/>
            <pc:sldMk cId="2146032486" sldId="332"/>
            <ac:cxnSpMk id="32" creationId="{E47DBAF4-12A4-FC7F-CE27-2860F5FD2385}"/>
          </ac:cxnSpMkLst>
        </pc:cxnChg>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pChg chg="add del mod">
          <ac:chgData name="Hashimoto, Chie / 橋本　知依" userId="d974ff01-1f92-419a-ba7c-6fd3fb8463af" providerId="ADAL" clId="{F7776893-6379-4981-A040-D340070C0D12}" dt="2023-10-10T07:36:44.999" v="2559" actId="1076"/>
          <ac:spMkLst>
            <pc:docMk/>
            <pc:sldMk cId="3374351889" sldId="333"/>
            <ac:spMk id="13" creationId="{DDE09D2E-4A8A-84BC-E4B2-1713D0FFDC89}"/>
          </ac:spMkLst>
        </pc:spChg>
        <pc:spChg chg="add mod">
          <ac:chgData name="Hashimoto, Chie / 橋本　知依" userId="d974ff01-1f92-419a-ba7c-6fd3fb8463af" providerId="ADAL" clId="{F7776893-6379-4981-A040-D340070C0D12}" dt="2023-10-10T07:36:01.837" v="2508" actId="14100"/>
          <ac:spMkLst>
            <pc:docMk/>
            <pc:sldMk cId="3374351889" sldId="333"/>
            <ac:spMk id="16" creationId="{C2FF2085-13F4-4C4B-ECB8-AE081AA50D72}"/>
          </ac:spMkLst>
        </pc:spChg>
        <pc:spChg chg="add mod">
          <ac:chgData name="Hashimoto, Chie / 橋本　知依" userId="d974ff01-1f92-419a-ba7c-6fd3fb8463af" providerId="ADAL" clId="{F7776893-6379-4981-A040-D340070C0D12}" dt="2023-10-10T07:36:09.958" v="2512" actId="1076"/>
          <ac:spMkLst>
            <pc:docMk/>
            <pc:sldMk cId="3374351889" sldId="333"/>
            <ac:spMk id="18" creationId="{A0674FF8-D17B-20BE-2CC6-19BE2F198957}"/>
          </ac:spMkLst>
        </pc:spChg>
        <pc:spChg chg="add mod">
          <ac:chgData name="Hashimoto, Chie / 橋本　知依" userId="d974ff01-1f92-419a-ba7c-6fd3fb8463af" providerId="ADAL" clId="{F7776893-6379-4981-A040-D340070C0D12}" dt="2023-10-10T07:37:05.587" v="2601" actId="20577"/>
          <ac:spMkLst>
            <pc:docMk/>
            <pc:sldMk cId="3374351889" sldId="333"/>
            <ac:spMk id="20" creationId="{AD3ABFAB-D18B-CB5B-C338-A7A12D1DFF6A}"/>
          </ac:spMkLst>
        </pc:spChg>
        <pc:spChg chg="add mod">
          <ac:chgData name="Hashimoto, Chie / 橋本　知依" userId="d974ff01-1f92-419a-ba7c-6fd3fb8463af" providerId="ADAL" clId="{F7776893-6379-4981-A040-D340070C0D12}" dt="2023-10-10T07:38:14.812" v="2689" actId="1076"/>
          <ac:spMkLst>
            <pc:docMk/>
            <pc:sldMk cId="3374351889" sldId="333"/>
            <ac:spMk id="21" creationId="{E1DB82C0-1774-96A6-BC3C-F05835CB3E17}"/>
          </ac:spMkLst>
        </pc:spChg>
        <pc:spChg chg="add mod">
          <ac:chgData name="Hashimoto, Chie / 橋本　知依" userId="d974ff01-1f92-419a-ba7c-6fd3fb8463af" providerId="ADAL" clId="{F7776893-6379-4981-A040-D340070C0D12}" dt="2023-10-10T07:37:36.637" v="2610" actId="14100"/>
          <ac:spMkLst>
            <pc:docMk/>
            <pc:sldMk cId="3374351889" sldId="333"/>
            <ac:spMk id="22" creationId="{8C2811FA-F4F2-DCE5-0829-99497048A4A6}"/>
          </ac:spMkLst>
        </pc:spChg>
        <pc:grpChg chg="del">
          <ac:chgData name="Hashimoto, Chie / 橋本　知依" userId="d974ff01-1f92-419a-ba7c-6fd3fb8463af" providerId="ADAL" clId="{F7776893-6379-4981-A040-D340070C0D12}" dt="2023-10-10T07:13:57.971" v="1979" actId="478"/>
          <ac:grpSpMkLst>
            <pc:docMk/>
            <pc:sldMk cId="3374351889" sldId="333"/>
            <ac:grpSpMk id="12" creationId="{55A0E706-53AB-EAC4-F39B-61DC56C2E124}"/>
          </ac:grpSpMkLst>
        </pc:grpChg>
        <pc:graphicFrameChg chg="mod modGraphic">
          <ac:chgData name="Hashimoto, Chie / 橋本　知依" userId="d974ff01-1f92-419a-ba7c-6fd3fb8463af" providerId="ADAL" clId="{F7776893-6379-4981-A040-D340070C0D12}" dt="2023-10-10T08:49:47.184" v="3363" actId="20577"/>
          <ac:graphicFrameMkLst>
            <pc:docMk/>
            <pc:sldMk cId="3374351889" sldId="333"/>
            <ac:graphicFrameMk id="8" creationId="{07219AAD-97A6-3628-5ADC-E4FDDF648FDB}"/>
          </ac:graphicFrameMkLst>
        </pc:graphicFrameChg>
        <pc:picChg chg="add mod modCrop">
          <ac:chgData name="Hashimoto, Chie / 橋本　知依" userId="d974ff01-1f92-419a-ba7c-6fd3fb8463af" providerId="ADAL" clId="{F7776893-6379-4981-A040-D340070C0D12}" dt="2023-10-10T07:35:40.497" v="2503" actId="1076"/>
          <ac:picMkLst>
            <pc:docMk/>
            <pc:sldMk cId="3374351889" sldId="333"/>
            <ac:picMk id="3" creationId="{99ED7191-9484-E7B9-5503-847678F932BD}"/>
          </ac:picMkLst>
        </pc:picChg>
        <pc:picChg chg="add mod modCrop">
          <ac:chgData name="Hashimoto, Chie / 橋本　知依" userId="d974ff01-1f92-419a-ba7c-6fd3fb8463af" providerId="ADAL" clId="{F7776893-6379-4981-A040-D340070C0D12}" dt="2023-10-10T07:36:04.248" v="2511" actId="1076"/>
          <ac:picMkLst>
            <pc:docMk/>
            <pc:sldMk cId="3374351889" sldId="333"/>
            <ac:picMk id="7" creationId="{FF23F3EA-2DF4-D544-EF6F-A7C856F516C0}"/>
          </ac:picMkLst>
        </pc:picChg>
        <pc:picChg chg="add mod modCrop">
          <ac:chgData name="Hashimoto, Chie / 橋本　知依" userId="d974ff01-1f92-419a-ba7c-6fd3fb8463af" providerId="ADAL" clId="{F7776893-6379-4981-A040-D340070C0D12}" dt="2023-10-10T07:35:44.112" v="2505" actId="1076"/>
          <ac:picMkLst>
            <pc:docMk/>
            <pc:sldMk cId="3374351889" sldId="333"/>
            <ac:picMk id="10" creationId="{9B06EB45-5171-13A5-62CF-31E5886063D6}"/>
          </ac:picMkLst>
        </pc:picChg>
        <pc:cxnChg chg="del">
          <ac:chgData name="Hashimoto, Chie / 橋本　知依" userId="d974ff01-1f92-419a-ba7c-6fd3fb8463af" providerId="ADAL" clId="{F7776893-6379-4981-A040-D340070C0D12}" dt="2023-10-10T07:13:58.787" v="1980" actId="478"/>
          <ac:cxnSpMkLst>
            <pc:docMk/>
            <pc:sldMk cId="3374351889" sldId="333"/>
            <ac:cxnSpMk id="14" creationId="{C99906DE-8F6B-A3F6-DB30-468DBDD27E89}"/>
          </ac:cxnSpMkLst>
        </pc:cxnChg>
        <pc:cxnChg chg="add mod">
          <ac:chgData name="Hashimoto, Chie / 橋本　知依" userId="d974ff01-1f92-419a-ba7c-6fd3fb8463af" providerId="ADAL" clId="{F7776893-6379-4981-A040-D340070C0D12}" dt="2023-10-10T07:36:13.551" v="2513" actId="14100"/>
          <ac:cxnSpMkLst>
            <pc:docMk/>
            <pc:sldMk cId="3374351889" sldId="333"/>
            <ac:cxnSpMk id="15" creationId="{ECCBBB75-C053-AEE7-40DD-0CBE2A2AA634}"/>
          </ac:cxnSpMkLst>
        </pc:cxnChg>
        <pc:cxnChg chg="add mod">
          <ac:chgData name="Hashimoto, Chie / 橋本　知依" userId="d974ff01-1f92-419a-ba7c-6fd3fb8463af" providerId="ADAL" clId="{F7776893-6379-4981-A040-D340070C0D12}" dt="2023-10-10T07:37:43.117" v="2613" actId="14100"/>
          <ac:cxnSpMkLst>
            <pc:docMk/>
            <pc:sldMk cId="3374351889" sldId="333"/>
            <ac:cxnSpMk id="23" creationId="{77C21C50-6907-5F51-6284-7CB0690BAE86}"/>
          </ac:cxnSpMkLst>
        </pc:cxnChg>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5AD99873-E8C5-42A4-B95C-FC994AFE9BB8}"/>
    <pc:docChg chg="undo redo custSel addSld delSld modSld sldOrd">
      <pc:chgData name="Hashimoto, Chie / 橋本　知依" userId="d974ff01-1f92-419a-ba7c-6fd3fb8463af" providerId="ADAL" clId="{5AD99873-E8C5-42A4-B95C-FC994AFE9BB8}" dt="2024-05-08T06:11:58.079" v="2626"/>
      <pc:docMkLst>
        <pc:docMk/>
      </pc:docMkLst>
      <pc:sldChg chg="modSp mod">
        <pc:chgData name="Hashimoto, Chie / 橋本　知依" userId="d974ff01-1f92-419a-ba7c-6fd3fb8463af" providerId="ADAL" clId="{5AD99873-E8C5-42A4-B95C-FC994AFE9BB8}" dt="2024-04-29T22:53:17.978" v="2" actId="20577"/>
        <pc:sldMkLst>
          <pc:docMk/>
          <pc:sldMk cId="3840699567" sldId="303"/>
        </pc:sldMkLst>
        <pc:spChg chg="mod">
          <ac:chgData name="Hashimoto, Chie / 橋本　知依" userId="d974ff01-1f92-419a-ba7c-6fd3fb8463af" providerId="ADAL" clId="{5AD99873-E8C5-42A4-B95C-FC994AFE9BB8}" dt="2024-04-29T22:53:17.978" v="2" actId="20577"/>
          <ac:spMkLst>
            <pc:docMk/>
            <pc:sldMk cId="3840699567" sldId="303"/>
            <ac:spMk id="3" creationId="{530A82E1-8E0D-434A-9DF4-7C2ABD1A07A1}"/>
          </ac:spMkLst>
        </pc:spChg>
      </pc:sldChg>
      <pc:sldChg chg="addSp delSp modSp mod">
        <pc:chgData name="Hashimoto, Chie / 橋本　知依" userId="d974ff01-1f92-419a-ba7c-6fd3fb8463af" providerId="ADAL" clId="{5AD99873-E8C5-42A4-B95C-FC994AFE9BB8}" dt="2024-05-08T06:11:58.079" v="2626"/>
        <pc:sldMkLst>
          <pc:docMk/>
          <pc:sldMk cId="509033882" sldId="305"/>
        </pc:sldMkLst>
        <pc:spChg chg="add del mod">
          <ac:chgData name="Hashimoto, Chie / 橋本　知依" userId="d974ff01-1f92-419a-ba7c-6fd3fb8463af" providerId="ADAL" clId="{5AD99873-E8C5-42A4-B95C-FC994AFE9BB8}" dt="2024-04-30T00:21:07.365" v="1282" actId="478"/>
          <ac:spMkLst>
            <pc:docMk/>
            <pc:sldMk cId="509033882" sldId="305"/>
            <ac:spMk id="5" creationId="{986B5470-36CC-7F36-016C-F31C48F988CE}"/>
          </ac:spMkLst>
        </pc:spChg>
        <pc:spChg chg="mod">
          <ac:chgData name="Hashimoto, Chie / 橋本　知依" userId="d974ff01-1f92-419a-ba7c-6fd3fb8463af" providerId="ADAL" clId="{5AD99873-E8C5-42A4-B95C-FC994AFE9BB8}" dt="2024-04-30T00:57:25.098" v="2497" actId="1076"/>
          <ac:spMkLst>
            <pc:docMk/>
            <pc:sldMk cId="509033882" sldId="305"/>
            <ac:spMk id="6" creationId="{531B4B9D-12EA-4BC5-4859-8E23CDDB1A22}"/>
          </ac:spMkLst>
        </pc:spChg>
        <pc:spChg chg="add del">
          <ac:chgData name="Hashimoto, Chie / 橋本　知依" userId="d974ff01-1f92-419a-ba7c-6fd3fb8463af" providerId="ADAL" clId="{5AD99873-E8C5-42A4-B95C-FC994AFE9BB8}" dt="2024-04-30T00:48:23.745" v="2041" actId="22"/>
          <ac:spMkLst>
            <pc:docMk/>
            <pc:sldMk cId="509033882" sldId="305"/>
            <ac:spMk id="15" creationId="{EE01A1CB-4E3A-D4E1-97CC-0044ABB7C7B5}"/>
          </ac:spMkLst>
        </pc:spChg>
        <pc:grpChg chg="del">
          <ac:chgData name="Hashimoto, Chie / 橋本　知依" userId="d974ff01-1f92-419a-ba7c-6fd3fb8463af" providerId="ADAL" clId="{5AD99873-E8C5-42A4-B95C-FC994AFE9BB8}" dt="2024-04-30T00:21:07.365" v="1282" actId="478"/>
          <ac:grpSpMkLst>
            <pc:docMk/>
            <pc:sldMk cId="509033882" sldId="305"/>
            <ac:grpSpMk id="22" creationId="{D6CEA715-F3F2-FE0C-3B01-0685E619F8C9}"/>
          </ac:grpSpMkLst>
        </pc:grpChg>
        <pc:grpChg chg="del">
          <ac:chgData name="Hashimoto, Chie / 橋本　知依" userId="d974ff01-1f92-419a-ba7c-6fd3fb8463af" providerId="ADAL" clId="{5AD99873-E8C5-42A4-B95C-FC994AFE9BB8}" dt="2024-04-30T00:21:07.365" v="1282" actId="478"/>
          <ac:grpSpMkLst>
            <pc:docMk/>
            <pc:sldMk cId="509033882" sldId="305"/>
            <ac:grpSpMk id="23" creationId="{D37E43FC-1E64-8823-CBCA-7E323F215E76}"/>
          </ac:grpSpMkLst>
        </pc:grpChg>
        <pc:grpChg chg="del">
          <ac:chgData name="Hashimoto, Chie / 橋本　知依" userId="d974ff01-1f92-419a-ba7c-6fd3fb8463af" providerId="ADAL" clId="{5AD99873-E8C5-42A4-B95C-FC994AFE9BB8}" dt="2024-04-30T00:21:07.365" v="1282" actId="478"/>
          <ac:grpSpMkLst>
            <pc:docMk/>
            <pc:sldMk cId="509033882" sldId="305"/>
            <ac:grpSpMk id="27" creationId="{6832A103-EA18-F5A2-052B-D250D96D5C2A}"/>
          </ac:grpSpMkLst>
        </pc:grpChg>
        <pc:graphicFrameChg chg="add del mod modGraphic">
          <ac:chgData name="Hashimoto, Chie / 橋本　知依" userId="d974ff01-1f92-419a-ba7c-6fd3fb8463af" providerId="ADAL" clId="{5AD99873-E8C5-42A4-B95C-FC994AFE9BB8}" dt="2024-05-08T06:11:58.079" v="2626"/>
          <ac:graphicFrameMkLst>
            <pc:docMk/>
            <pc:sldMk cId="509033882" sldId="305"/>
            <ac:graphicFrameMk id="7" creationId="{3774537A-4E85-129E-D5F4-4CBB93CF43D9}"/>
          </ac:graphicFrameMkLst>
        </pc:graphicFrameChg>
        <pc:graphicFrameChg chg="del">
          <ac:chgData name="Hashimoto, Chie / 橋本　知依" userId="d974ff01-1f92-419a-ba7c-6fd3fb8463af" providerId="ADAL" clId="{5AD99873-E8C5-42A4-B95C-FC994AFE9BB8}" dt="2024-04-30T00:21:05.866" v="1281" actId="478"/>
          <ac:graphicFrameMkLst>
            <pc:docMk/>
            <pc:sldMk cId="509033882" sldId="305"/>
            <ac:graphicFrameMk id="14" creationId="{BAB5485D-46A9-1795-D8EB-5412EF3D411B}"/>
          </ac:graphicFrameMkLst>
        </pc:graphicFrameChg>
        <pc:cxnChg chg="mod">
          <ac:chgData name="Hashimoto, Chie / 橋本　知依" userId="d974ff01-1f92-419a-ba7c-6fd3fb8463af" providerId="ADAL" clId="{5AD99873-E8C5-42A4-B95C-FC994AFE9BB8}" dt="2024-04-30T00:21:07.365" v="1282" actId="478"/>
          <ac:cxnSpMkLst>
            <pc:docMk/>
            <pc:sldMk cId="509033882" sldId="305"/>
            <ac:cxnSpMk id="10" creationId="{F86769A6-5341-A791-498A-E68F43AFBE9A}"/>
          </ac:cxnSpMkLst>
        </pc:cxnChg>
        <pc:cxnChg chg="del mod">
          <ac:chgData name="Hashimoto, Chie / 橋本　知依" userId="d974ff01-1f92-419a-ba7c-6fd3fb8463af" providerId="ADAL" clId="{5AD99873-E8C5-42A4-B95C-FC994AFE9BB8}" dt="2024-04-30T00:21:07.365" v="1282" actId="478"/>
          <ac:cxnSpMkLst>
            <pc:docMk/>
            <pc:sldMk cId="509033882" sldId="305"/>
            <ac:cxnSpMk id="13" creationId="{1292F0D4-E668-8784-2D40-9367D0A1C0D0}"/>
          </ac:cxnSpMkLst>
        </pc:cxnChg>
        <pc:cxnChg chg="del mod">
          <ac:chgData name="Hashimoto, Chie / 橋本　知依" userId="d974ff01-1f92-419a-ba7c-6fd3fb8463af" providerId="ADAL" clId="{5AD99873-E8C5-42A4-B95C-FC994AFE9BB8}" dt="2024-04-30T00:21:07.365" v="1282" actId="478"/>
          <ac:cxnSpMkLst>
            <pc:docMk/>
            <pc:sldMk cId="509033882" sldId="305"/>
            <ac:cxnSpMk id="28" creationId="{3E4886F7-4D31-15DC-59EB-77072A06F86D}"/>
          </ac:cxnSpMkLst>
        </pc:cxnChg>
      </pc:sldChg>
      <pc:sldChg chg="addSp modSp add del mod ord">
        <pc:chgData name="Hashimoto, Chie / 橋本　知依" userId="d974ff01-1f92-419a-ba7c-6fd3fb8463af" providerId="ADAL" clId="{5AD99873-E8C5-42A4-B95C-FC994AFE9BB8}" dt="2024-04-30T00:46:52.804" v="2014" actId="47"/>
        <pc:sldMkLst>
          <pc:docMk/>
          <pc:sldMk cId="736235912" sldId="342"/>
        </pc:sldMkLst>
        <pc:spChg chg="add mod">
          <ac:chgData name="Hashimoto, Chie / 橋本　知依" userId="d974ff01-1f92-419a-ba7c-6fd3fb8463af" providerId="ADAL" clId="{5AD99873-E8C5-42A4-B95C-FC994AFE9BB8}" dt="2024-04-29T23:41:27.788" v="46" actId="20577"/>
          <ac:spMkLst>
            <pc:docMk/>
            <pc:sldMk cId="736235912" sldId="342"/>
            <ac:spMk id="2" creationId="{61DB19D6-014D-05B8-6DB7-C7F07784037B}"/>
          </ac:spMkLst>
        </pc:spChg>
      </pc:sldChg>
      <pc:sldChg chg="addSp delSp modSp mod">
        <pc:chgData name="Hashimoto, Chie / 橋本　知依" userId="d974ff01-1f92-419a-ba7c-6fd3fb8463af" providerId="ADAL" clId="{5AD99873-E8C5-42A4-B95C-FC994AFE9BB8}" dt="2024-04-30T00:47:05.844" v="2024" actId="20577"/>
        <pc:sldMkLst>
          <pc:docMk/>
          <pc:sldMk cId="2738866523" sldId="343"/>
        </pc:sldMkLst>
        <pc:spChg chg="add mod">
          <ac:chgData name="Hashimoto, Chie / 橋本　知依" userId="d974ff01-1f92-419a-ba7c-6fd3fb8463af" providerId="ADAL" clId="{5AD99873-E8C5-42A4-B95C-FC994AFE9BB8}" dt="2024-04-29T23:22:51.001" v="33"/>
          <ac:spMkLst>
            <pc:docMk/>
            <pc:sldMk cId="2738866523" sldId="343"/>
            <ac:spMk id="2" creationId="{FDC1916A-D6CA-504D-9111-52FFA36ED650}"/>
          </ac:spMkLst>
        </pc:spChg>
        <pc:spChg chg="add del mod">
          <ac:chgData name="Hashimoto, Chie / 橋本　知依" userId="d974ff01-1f92-419a-ba7c-6fd3fb8463af" providerId="ADAL" clId="{5AD99873-E8C5-42A4-B95C-FC994AFE9BB8}" dt="2024-04-30T00:12:15.546" v="849" actId="478"/>
          <ac:spMkLst>
            <pc:docMk/>
            <pc:sldMk cId="2738866523" sldId="343"/>
            <ac:spMk id="4" creationId="{C1FF1250-E87B-B5E5-0155-291CB0985618}"/>
          </ac:spMkLst>
        </pc:spChg>
        <pc:spChg chg="add mod">
          <ac:chgData name="Hashimoto, Chie / 橋本　知依" userId="d974ff01-1f92-419a-ba7c-6fd3fb8463af" providerId="ADAL" clId="{5AD99873-E8C5-42A4-B95C-FC994AFE9BB8}" dt="2024-04-30T00:15:28.753" v="1066" actId="1076"/>
          <ac:spMkLst>
            <pc:docMk/>
            <pc:sldMk cId="2738866523" sldId="343"/>
            <ac:spMk id="20" creationId="{AF64687F-73E4-D080-AFB1-17F092EAA698}"/>
          </ac:spMkLst>
        </pc:spChg>
        <pc:graphicFrameChg chg="modGraphic">
          <ac:chgData name="Hashimoto, Chie / 橋本　知依" userId="d974ff01-1f92-419a-ba7c-6fd3fb8463af" providerId="ADAL" clId="{5AD99873-E8C5-42A4-B95C-FC994AFE9BB8}" dt="2024-04-30T00:47:05.844" v="2024" actId="20577"/>
          <ac:graphicFrameMkLst>
            <pc:docMk/>
            <pc:sldMk cId="2738866523" sldId="343"/>
            <ac:graphicFrameMk id="8" creationId="{07219AAD-97A6-3628-5ADC-E4FDDF648FDB}"/>
          </ac:graphicFrameMkLst>
        </pc:graphicFrameChg>
        <pc:picChg chg="del">
          <ac:chgData name="Hashimoto, Chie / 橋本　知依" userId="d974ff01-1f92-419a-ba7c-6fd3fb8463af" providerId="ADAL" clId="{5AD99873-E8C5-42A4-B95C-FC994AFE9BB8}" dt="2024-04-29T23:47:16.674" v="47" actId="478"/>
          <ac:picMkLst>
            <pc:docMk/>
            <pc:sldMk cId="2738866523" sldId="343"/>
            <ac:picMk id="16" creationId="{3963BC4E-A424-3EC6-9781-5778A047A43B}"/>
          </ac:picMkLst>
        </pc:picChg>
        <pc:picChg chg="add mod modCrop">
          <ac:chgData name="Hashimoto, Chie / 橋本　知依" userId="d974ff01-1f92-419a-ba7c-6fd3fb8463af" providerId="ADAL" clId="{5AD99873-E8C5-42A4-B95C-FC994AFE9BB8}" dt="2024-04-30T00:15:29.855" v="1067" actId="1076"/>
          <ac:picMkLst>
            <pc:docMk/>
            <pc:sldMk cId="2738866523" sldId="343"/>
            <ac:picMk id="17" creationId="{C9E3CD4A-9ECC-DB8E-866D-1A301B02A33C}"/>
          </ac:picMkLst>
        </pc:picChg>
        <pc:picChg chg="add mod">
          <ac:chgData name="Hashimoto, Chie / 橋本　知依" userId="d974ff01-1f92-419a-ba7c-6fd3fb8463af" providerId="ADAL" clId="{5AD99873-E8C5-42A4-B95C-FC994AFE9BB8}" dt="2024-04-30T00:15:23.801" v="1063" actId="1076"/>
          <ac:picMkLst>
            <pc:docMk/>
            <pc:sldMk cId="2738866523" sldId="343"/>
            <ac:picMk id="19" creationId="{4D1F617B-4314-F7B5-2067-1DC4B546B8E3}"/>
          </ac:picMkLst>
        </pc:picChg>
      </pc:sldChg>
      <pc:sldChg chg="addSp modSp add del">
        <pc:chgData name="Hashimoto, Chie / 橋本　知依" userId="d974ff01-1f92-419a-ba7c-6fd3fb8463af" providerId="ADAL" clId="{5AD99873-E8C5-42A4-B95C-FC994AFE9BB8}" dt="2024-04-30T00:20:50.182" v="1280" actId="47"/>
        <pc:sldMkLst>
          <pc:docMk/>
          <pc:sldMk cId="2695599913" sldId="344"/>
        </pc:sldMkLst>
        <pc:spChg chg="add mod">
          <ac:chgData name="Hashimoto, Chie / 橋本　知依" userId="d974ff01-1f92-419a-ba7c-6fd3fb8463af" providerId="ADAL" clId="{5AD99873-E8C5-42A4-B95C-FC994AFE9BB8}" dt="2024-04-29T23:13:49.257" v="29"/>
          <ac:spMkLst>
            <pc:docMk/>
            <pc:sldMk cId="2695599913" sldId="344"/>
            <ac:spMk id="2" creationId="{F1E335A9-74C6-4AB3-2DBA-858AFD582C63}"/>
          </ac:spMkLst>
        </pc:spChg>
        <pc:spChg chg="add mod">
          <ac:chgData name="Hashimoto, Chie / 橋本　知依" userId="d974ff01-1f92-419a-ba7c-6fd3fb8463af" providerId="ADAL" clId="{5AD99873-E8C5-42A4-B95C-FC994AFE9BB8}" dt="2024-04-29T23:34:39.042" v="35"/>
          <ac:spMkLst>
            <pc:docMk/>
            <pc:sldMk cId="2695599913" sldId="344"/>
            <ac:spMk id="3" creationId="{66A760DD-39D4-AC6B-232C-7663AC977DAC}"/>
          </ac:spMkLst>
        </pc:spChg>
      </pc:sldChg>
      <pc:sldChg chg="addSp delSp modSp mod">
        <pc:chgData name="Hashimoto, Chie / 橋本　知依" userId="d974ff01-1f92-419a-ba7c-6fd3fb8463af" providerId="ADAL" clId="{5AD99873-E8C5-42A4-B95C-FC994AFE9BB8}" dt="2024-04-30T00:54:23.021" v="2438" actId="20577"/>
        <pc:sldMkLst>
          <pc:docMk/>
          <pc:sldMk cId="4019641770" sldId="345"/>
        </pc:sldMkLst>
        <pc:spChg chg="add del mod">
          <ac:chgData name="Hashimoto, Chie / 橋本　知依" userId="d974ff01-1f92-419a-ba7c-6fd3fb8463af" providerId="ADAL" clId="{5AD99873-E8C5-42A4-B95C-FC994AFE9BB8}" dt="2024-04-30T00:42:42.542" v="1824" actId="478"/>
          <ac:spMkLst>
            <pc:docMk/>
            <pc:sldMk cId="4019641770" sldId="345"/>
            <ac:spMk id="2" creationId="{E6C69E55-6ADA-0291-B8EC-566CFB381F70}"/>
          </ac:spMkLst>
        </pc:spChg>
        <pc:spChg chg="add del mod">
          <ac:chgData name="Hashimoto, Chie / 橋本　知依" userId="d974ff01-1f92-419a-ba7c-6fd3fb8463af" providerId="ADAL" clId="{5AD99873-E8C5-42A4-B95C-FC994AFE9BB8}" dt="2024-04-30T00:42:44.102" v="1825" actId="478"/>
          <ac:spMkLst>
            <pc:docMk/>
            <pc:sldMk cId="4019641770" sldId="345"/>
            <ac:spMk id="4" creationId="{F9D2C3F1-ECDA-C638-739A-B014F9AD157F}"/>
          </ac:spMkLst>
        </pc:spChg>
        <pc:spChg chg="add mod">
          <ac:chgData name="Hashimoto, Chie / 橋本　知依" userId="d974ff01-1f92-419a-ba7c-6fd3fb8463af" providerId="ADAL" clId="{5AD99873-E8C5-42A4-B95C-FC994AFE9BB8}" dt="2024-04-30T00:46:22.806" v="1969" actId="14100"/>
          <ac:spMkLst>
            <pc:docMk/>
            <pc:sldMk cId="4019641770" sldId="345"/>
            <ac:spMk id="12" creationId="{8F901B66-5EB8-862F-2E43-AE0C7363C453}"/>
          </ac:spMkLst>
        </pc:spChg>
        <pc:spChg chg="del">
          <ac:chgData name="Hashimoto, Chie / 橋本　知依" userId="d974ff01-1f92-419a-ba7c-6fd3fb8463af" providerId="ADAL" clId="{5AD99873-E8C5-42A4-B95C-FC994AFE9BB8}" dt="2024-04-30T00:43:28.246" v="1840" actId="478"/>
          <ac:spMkLst>
            <pc:docMk/>
            <pc:sldMk cId="4019641770" sldId="345"/>
            <ac:spMk id="13" creationId="{FD26F3E8-AA76-36CB-18C3-004A9CDDCDA0}"/>
          </ac:spMkLst>
        </pc:spChg>
        <pc:spChg chg="add mod">
          <ac:chgData name="Hashimoto, Chie / 橋本　知依" userId="d974ff01-1f92-419a-ba7c-6fd3fb8463af" providerId="ADAL" clId="{5AD99873-E8C5-42A4-B95C-FC994AFE9BB8}" dt="2024-04-30T00:46:26.420" v="1972" actId="14100"/>
          <ac:spMkLst>
            <pc:docMk/>
            <pc:sldMk cId="4019641770" sldId="345"/>
            <ac:spMk id="14" creationId="{663B5173-B0B9-94F6-B238-4C9BC366A4E6}"/>
          </ac:spMkLst>
        </pc:spChg>
        <pc:spChg chg="add mod">
          <ac:chgData name="Hashimoto, Chie / 橋本　知依" userId="d974ff01-1f92-419a-ba7c-6fd3fb8463af" providerId="ADAL" clId="{5AD99873-E8C5-42A4-B95C-FC994AFE9BB8}" dt="2024-04-30T00:46:42.838" v="2013" actId="1076"/>
          <ac:spMkLst>
            <pc:docMk/>
            <pc:sldMk cId="4019641770" sldId="345"/>
            <ac:spMk id="15" creationId="{6A54AF22-CFBD-9884-17A4-3E0535223037}"/>
          </ac:spMkLst>
        </pc:spChg>
        <pc:grpChg chg="del">
          <ac:chgData name="Hashimoto, Chie / 橋本　知依" userId="d974ff01-1f92-419a-ba7c-6fd3fb8463af" providerId="ADAL" clId="{5AD99873-E8C5-42A4-B95C-FC994AFE9BB8}" dt="2024-04-30T00:43:29.526" v="1841" actId="478"/>
          <ac:grpSpMkLst>
            <pc:docMk/>
            <pc:sldMk cId="4019641770" sldId="345"/>
            <ac:grpSpMk id="11" creationId="{7C7C20FF-BF52-0919-7482-10CC5988C154}"/>
          </ac:grpSpMkLst>
        </pc:grpChg>
        <pc:graphicFrameChg chg="mod modGraphic">
          <ac:chgData name="Hashimoto, Chie / 橋本　知依" userId="d974ff01-1f92-419a-ba7c-6fd3fb8463af" providerId="ADAL" clId="{5AD99873-E8C5-42A4-B95C-FC994AFE9BB8}" dt="2024-04-30T00:54:23.021" v="2438" actId="20577"/>
          <ac:graphicFrameMkLst>
            <pc:docMk/>
            <pc:sldMk cId="4019641770" sldId="345"/>
            <ac:graphicFrameMk id="8" creationId="{07219AAD-97A6-3628-5ADC-E4FDDF648FDB}"/>
          </ac:graphicFrameMkLst>
        </pc:graphicFrameChg>
        <pc:picChg chg="mod">
          <ac:chgData name="Hashimoto, Chie / 橋本　知依" userId="d974ff01-1f92-419a-ba7c-6fd3fb8463af" providerId="ADAL" clId="{5AD99873-E8C5-42A4-B95C-FC994AFE9BB8}" dt="2024-04-30T00:46:10.257" v="1964" actId="14100"/>
          <ac:picMkLst>
            <pc:docMk/>
            <pc:sldMk cId="4019641770" sldId="345"/>
            <ac:picMk id="3" creationId="{C047255B-E65B-79EF-0307-AD9EC57D9551}"/>
          </ac:picMkLst>
        </pc:picChg>
        <pc:picChg chg="add mod">
          <ac:chgData name="Hashimoto, Chie / 橋本　知依" userId="d974ff01-1f92-419a-ba7c-6fd3fb8463af" providerId="ADAL" clId="{5AD99873-E8C5-42A4-B95C-FC994AFE9BB8}" dt="2024-04-30T00:46:13.700" v="1966" actId="1076"/>
          <ac:picMkLst>
            <pc:docMk/>
            <pc:sldMk cId="4019641770" sldId="345"/>
            <ac:picMk id="9" creationId="{451E9D2A-1BEF-5D1B-1D7C-E71EF9B8C153}"/>
          </ac:picMkLst>
        </pc:picChg>
      </pc:sldChg>
      <pc:sldChg chg="addSp modSp add del">
        <pc:chgData name="Hashimoto, Chie / 橋本　知依" userId="d974ff01-1f92-419a-ba7c-6fd3fb8463af" providerId="ADAL" clId="{5AD99873-E8C5-42A4-B95C-FC994AFE9BB8}" dt="2024-04-30T00:20:48.768" v="1278" actId="47"/>
        <pc:sldMkLst>
          <pc:docMk/>
          <pc:sldMk cId="338435638" sldId="346"/>
        </pc:sldMkLst>
        <pc:spChg chg="add mod">
          <ac:chgData name="Hashimoto, Chie / 橋本　知依" userId="d974ff01-1f92-419a-ba7c-6fd3fb8463af" providerId="ADAL" clId="{5AD99873-E8C5-42A4-B95C-FC994AFE9BB8}" dt="2024-04-29T23:13:44.302" v="27"/>
          <ac:spMkLst>
            <pc:docMk/>
            <pc:sldMk cId="338435638" sldId="346"/>
            <ac:spMk id="3" creationId="{6B1033D7-44B4-1851-2C17-0CF5CCBCCE6D}"/>
          </ac:spMkLst>
        </pc:spChg>
      </pc:sldChg>
      <pc:sldChg chg="addSp modSp add del">
        <pc:chgData name="Hashimoto, Chie / 橋本　知依" userId="d974ff01-1f92-419a-ba7c-6fd3fb8463af" providerId="ADAL" clId="{5AD99873-E8C5-42A4-B95C-FC994AFE9BB8}" dt="2024-04-30T00:20:49.489" v="1279" actId="47"/>
        <pc:sldMkLst>
          <pc:docMk/>
          <pc:sldMk cId="3615076647" sldId="347"/>
        </pc:sldMkLst>
        <pc:spChg chg="add mod">
          <ac:chgData name="Hashimoto, Chie / 橋本　知依" userId="d974ff01-1f92-419a-ba7c-6fd3fb8463af" providerId="ADAL" clId="{5AD99873-E8C5-42A4-B95C-FC994AFE9BB8}" dt="2024-04-29T23:13:47.890" v="28"/>
          <ac:spMkLst>
            <pc:docMk/>
            <pc:sldMk cId="3615076647" sldId="347"/>
            <ac:spMk id="2" creationId="{9D6A3657-9675-EEB3-013C-A57AF864A219}"/>
          </ac:spMkLst>
        </pc:spChg>
      </pc:sldChg>
      <pc:sldChg chg="addSp delSp modSp add mod ord">
        <pc:chgData name="Hashimoto, Chie / 橋本　知依" userId="d974ff01-1f92-419a-ba7c-6fd3fb8463af" providerId="ADAL" clId="{5AD99873-E8C5-42A4-B95C-FC994AFE9BB8}" dt="2024-05-08T06:11:47.103" v="2625" actId="1076"/>
        <pc:sldMkLst>
          <pc:docMk/>
          <pc:sldMk cId="3496376620" sldId="348"/>
        </pc:sldMkLst>
        <pc:spChg chg="del">
          <ac:chgData name="Hashimoto, Chie / 橋本　知依" userId="d974ff01-1f92-419a-ba7c-6fd3fb8463af" providerId="ADAL" clId="{5AD99873-E8C5-42A4-B95C-FC994AFE9BB8}" dt="2024-04-29T23:47:35.384" v="53" actId="478"/>
          <ac:spMkLst>
            <pc:docMk/>
            <pc:sldMk cId="3496376620" sldId="348"/>
            <ac:spMk id="4" creationId="{C1FF1250-E87B-B5E5-0155-291CB0985618}"/>
          </ac:spMkLst>
        </pc:spChg>
        <pc:spChg chg="del">
          <ac:chgData name="Hashimoto, Chie / 橋本　知依" userId="d974ff01-1f92-419a-ba7c-6fd3fb8463af" providerId="ADAL" clId="{5AD99873-E8C5-42A4-B95C-FC994AFE9BB8}" dt="2024-04-29T23:47:38.208" v="55" actId="478"/>
          <ac:spMkLst>
            <pc:docMk/>
            <pc:sldMk cId="3496376620" sldId="348"/>
            <ac:spMk id="9" creationId="{FFA5E1AB-3D11-064F-D1E9-DA2D4D6F50F4}"/>
          </ac:spMkLst>
        </pc:spChg>
        <pc:spChg chg="del">
          <ac:chgData name="Hashimoto, Chie / 橋本　知依" userId="d974ff01-1f92-419a-ba7c-6fd3fb8463af" providerId="ADAL" clId="{5AD99873-E8C5-42A4-B95C-FC994AFE9BB8}" dt="2024-04-29T23:47:36.967" v="54" actId="478"/>
          <ac:spMkLst>
            <pc:docMk/>
            <pc:sldMk cId="3496376620" sldId="348"/>
            <ac:spMk id="10" creationId="{6ECE938A-0766-66A9-1E54-2CEF08A09955}"/>
          </ac:spMkLst>
        </pc:spChg>
        <pc:spChg chg="del">
          <ac:chgData name="Hashimoto, Chie / 橋本　知依" userId="d974ff01-1f92-419a-ba7c-6fd3fb8463af" providerId="ADAL" clId="{5AD99873-E8C5-42A4-B95C-FC994AFE9BB8}" dt="2024-04-29T23:47:39.570" v="56" actId="478"/>
          <ac:spMkLst>
            <pc:docMk/>
            <pc:sldMk cId="3496376620" sldId="348"/>
            <ac:spMk id="11" creationId="{135E6EF0-F068-9537-1AD0-2CAC135C1F22}"/>
          </ac:spMkLst>
        </pc:spChg>
        <pc:spChg chg="del">
          <ac:chgData name="Hashimoto, Chie / 橋本　知依" userId="d974ff01-1f92-419a-ba7c-6fd3fb8463af" providerId="ADAL" clId="{5AD99873-E8C5-42A4-B95C-FC994AFE9BB8}" dt="2024-04-29T23:47:40.310" v="57" actId="478"/>
          <ac:spMkLst>
            <pc:docMk/>
            <pc:sldMk cId="3496376620" sldId="348"/>
            <ac:spMk id="12" creationId="{F746B6C9-B986-63BA-2E0B-EB8CD726E69D}"/>
          </ac:spMkLst>
        </pc:spChg>
        <pc:spChg chg="del">
          <ac:chgData name="Hashimoto, Chie / 橋本　知依" userId="d974ff01-1f92-419a-ba7c-6fd3fb8463af" providerId="ADAL" clId="{5AD99873-E8C5-42A4-B95C-FC994AFE9BB8}" dt="2024-04-29T23:47:42.516" v="58" actId="478"/>
          <ac:spMkLst>
            <pc:docMk/>
            <pc:sldMk cId="3496376620" sldId="348"/>
            <ac:spMk id="13" creationId="{C5764E54-FE74-4D59-2A78-AF43667ABDC3}"/>
          </ac:spMkLst>
        </pc:spChg>
        <pc:spChg chg="del mod">
          <ac:chgData name="Hashimoto, Chie / 橋本　知依" userId="d974ff01-1f92-419a-ba7c-6fd3fb8463af" providerId="ADAL" clId="{5AD99873-E8C5-42A4-B95C-FC994AFE9BB8}" dt="2024-04-29T23:47:45.831" v="61" actId="478"/>
          <ac:spMkLst>
            <pc:docMk/>
            <pc:sldMk cId="3496376620" sldId="348"/>
            <ac:spMk id="14" creationId="{7C874C93-2666-6D52-0820-170678106CFF}"/>
          </ac:spMkLst>
        </pc:spChg>
        <pc:spChg chg="add mod">
          <ac:chgData name="Hashimoto, Chie / 橋本　知依" userId="d974ff01-1f92-419a-ba7c-6fd3fb8463af" providerId="ADAL" clId="{5AD99873-E8C5-42A4-B95C-FC994AFE9BB8}" dt="2024-04-30T00:03:43.759" v="270" actId="164"/>
          <ac:spMkLst>
            <pc:docMk/>
            <pc:sldMk cId="3496376620" sldId="348"/>
            <ac:spMk id="16" creationId="{7F28F490-4B77-31D8-3ABE-84923EF872EE}"/>
          </ac:spMkLst>
        </pc:spChg>
        <pc:spChg chg="add del mod">
          <ac:chgData name="Hashimoto, Chie / 橋本　知依" userId="d974ff01-1f92-419a-ba7c-6fd3fb8463af" providerId="ADAL" clId="{5AD99873-E8C5-42A4-B95C-FC994AFE9BB8}" dt="2024-05-08T06:11:20.399" v="2619" actId="478"/>
          <ac:spMkLst>
            <pc:docMk/>
            <pc:sldMk cId="3496376620" sldId="348"/>
            <ac:spMk id="18" creationId="{10ABA0CB-9E5A-A999-239D-19CF1073C29C}"/>
          </ac:spMkLst>
        </pc:spChg>
        <pc:spChg chg="add mod">
          <ac:chgData name="Hashimoto, Chie / 橋本　知依" userId="d974ff01-1f92-419a-ba7c-6fd3fb8463af" providerId="ADAL" clId="{5AD99873-E8C5-42A4-B95C-FC994AFE9BB8}" dt="2024-05-08T06:11:45.107" v="2624" actId="164"/>
          <ac:spMkLst>
            <pc:docMk/>
            <pc:sldMk cId="3496376620" sldId="348"/>
            <ac:spMk id="21" creationId="{570AA219-3F69-C78B-6BD3-CFC6EF54155F}"/>
          </ac:spMkLst>
        </pc:spChg>
        <pc:spChg chg="add mod">
          <ac:chgData name="Hashimoto, Chie / 橋本　知依" userId="d974ff01-1f92-419a-ba7c-6fd3fb8463af" providerId="ADAL" clId="{5AD99873-E8C5-42A4-B95C-FC994AFE9BB8}" dt="2024-05-08T06:11:45.107" v="2624" actId="164"/>
          <ac:spMkLst>
            <pc:docMk/>
            <pc:sldMk cId="3496376620" sldId="348"/>
            <ac:spMk id="22" creationId="{B6DD97B2-90AA-74C1-43EB-829EAD043D46}"/>
          </ac:spMkLst>
        </pc:spChg>
        <pc:grpChg chg="add mod">
          <ac:chgData name="Hashimoto, Chie / 橋本　知依" userId="d974ff01-1f92-419a-ba7c-6fd3fb8463af" providerId="ADAL" clId="{5AD99873-E8C5-42A4-B95C-FC994AFE9BB8}" dt="2024-05-08T06:11:47.103" v="2625" actId="1076"/>
          <ac:grpSpMkLst>
            <pc:docMk/>
            <pc:sldMk cId="3496376620" sldId="348"/>
            <ac:grpSpMk id="2" creationId="{60DC2691-2953-C791-D3E4-6BAAF3F7CE4A}"/>
          </ac:grpSpMkLst>
        </pc:grpChg>
        <pc:grpChg chg="add del mod">
          <ac:chgData name="Hashimoto, Chie / 橋本　知依" userId="d974ff01-1f92-419a-ba7c-6fd3fb8463af" providerId="ADAL" clId="{5AD99873-E8C5-42A4-B95C-FC994AFE9BB8}" dt="2024-05-08T06:11:17.466" v="2617" actId="478"/>
          <ac:grpSpMkLst>
            <pc:docMk/>
            <pc:sldMk cId="3496376620" sldId="348"/>
            <ac:grpSpMk id="17" creationId="{2110B83E-5452-C0F7-56F5-B20408FB6BA8}"/>
          </ac:grpSpMkLst>
        </pc:grpChg>
        <pc:graphicFrameChg chg="mod modGraphic">
          <ac:chgData name="Hashimoto, Chie / 橋本　知依" userId="d974ff01-1f92-419a-ba7c-6fd3fb8463af" providerId="ADAL" clId="{5AD99873-E8C5-42A4-B95C-FC994AFE9BB8}" dt="2024-05-08T06:11:37.286" v="2621" actId="14734"/>
          <ac:graphicFrameMkLst>
            <pc:docMk/>
            <pc:sldMk cId="3496376620" sldId="348"/>
            <ac:graphicFrameMk id="8" creationId="{07219AAD-97A6-3628-5ADC-E4FDDF648FDB}"/>
          </ac:graphicFrameMkLst>
        </pc:graphicFrameChg>
        <pc:picChg chg="del">
          <ac:chgData name="Hashimoto, Chie / 橋本　知依" userId="d974ff01-1f92-419a-ba7c-6fd3fb8463af" providerId="ADAL" clId="{5AD99873-E8C5-42A4-B95C-FC994AFE9BB8}" dt="2024-04-29T23:47:35.384" v="53" actId="478"/>
          <ac:picMkLst>
            <pc:docMk/>
            <pc:sldMk cId="3496376620" sldId="348"/>
            <ac:picMk id="3" creationId="{8018F944-9C14-C478-F6E5-2EA45A0640DE}"/>
          </ac:picMkLst>
        </pc:picChg>
        <pc:picChg chg="del">
          <ac:chgData name="Hashimoto, Chie / 橋本　知依" userId="d974ff01-1f92-419a-ba7c-6fd3fb8463af" providerId="ADAL" clId="{5AD99873-E8C5-42A4-B95C-FC994AFE9BB8}" dt="2024-04-29T23:47:35.384" v="53" actId="478"/>
          <ac:picMkLst>
            <pc:docMk/>
            <pc:sldMk cId="3496376620" sldId="348"/>
            <ac:picMk id="5" creationId="{4226984B-BCBE-09C5-9DC9-3101FCEF835F}"/>
          </ac:picMkLst>
        </pc:picChg>
        <pc:picChg chg="del">
          <ac:chgData name="Hashimoto, Chie / 橋本　知依" userId="d974ff01-1f92-419a-ba7c-6fd3fb8463af" providerId="ADAL" clId="{5AD99873-E8C5-42A4-B95C-FC994AFE9BB8}" dt="2024-04-29T23:47:35.384" v="53" actId="478"/>
          <ac:picMkLst>
            <pc:docMk/>
            <pc:sldMk cId="3496376620" sldId="348"/>
            <ac:picMk id="7" creationId="{C292F743-6FF2-8F15-CED2-A2227520D703}"/>
          </ac:picMkLst>
        </pc:picChg>
        <pc:picChg chg="add mod">
          <ac:chgData name="Hashimoto, Chie / 橋本　知依" userId="d974ff01-1f92-419a-ba7c-6fd3fb8463af" providerId="ADAL" clId="{5AD99873-E8C5-42A4-B95C-FC994AFE9BB8}" dt="2024-04-30T00:03:43.759" v="270" actId="164"/>
          <ac:picMkLst>
            <pc:docMk/>
            <pc:sldMk cId="3496376620" sldId="348"/>
            <ac:picMk id="15" creationId="{08BFAA99-7D35-012A-0403-906F05F19474}"/>
          </ac:picMkLst>
        </pc:picChg>
        <pc:picChg chg="add mod">
          <ac:chgData name="Hashimoto, Chie / 橋本　知依" userId="d974ff01-1f92-419a-ba7c-6fd3fb8463af" providerId="ADAL" clId="{5AD99873-E8C5-42A4-B95C-FC994AFE9BB8}" dt="2024-05-08T06:11:45.107" v="2624" actId="164"/>
          <ac:picMkLst>
            <pc:docMk/>
            <pc:sldMk cId="3496376620" sldId="348"/>
            <ac:picMk id="20" creationId="{5FACE140-6C74-77CE-2780-522E445D1335}"/>
          </ac:picMkLst>
        </pc:picChg>
      </pc:sldChg>
      <pc:sldChg chg="add del">
        <pc:chgData name="Hashimoto, Chie / 橋本　知依" userId="d974ff01-1f92-419a-ba7c-6fd3fb8463af" providerId="ADAL" clId="{5AD99873-E8C5-42A4-B95C-FC994AFE9BB8}" dt="2024-04-30T00:22:20.371" v="1289" actId="47"/>
        <pc:sldMkLst>
          <pc:docMk/>
          <pc:sldMk cId="2820569117" sldId="2146847927"/>
        </pc:sldMkLst>
      </pc:sldChg>
      <pc:sldChg chg="addSp delSp modSp add mod">
        <pc:chgData name="Hashimoto, Chie / 橋本　知依" userId="d974ff01-1f92-419a-ba7c-6fd3fb8463af" providerId="ADAL" clId="{5AD99873-E8C5-42A4-B95C-FC994AFE9BB8}" dt="2024-04-30T00:47:08.135" v="2025" actId="20577"/>
        <pc:sldMkLst>
          <pc:docMk/>
          <pc:sldMk cId="2617213752" sldId="2146847928"/>
        </pc:sldMkLst>
        <pc:spChg chg="del">
          <ac:chgData name="Hashimoto, Chie / 橋本　知依" userId="d974ff01-1f92-419a-ba7c-6fd3fb8463af" providerId="ADAL" clId="{5AD99873-E8C5-42A4-B95C-FC994AFE9BB8}" dt="2024-04-30T00:15:48.306" v="1069" actId="478"/>
          <ac:spMkLst>
            <pc:docMk/>
            <pc:sldMk cId="2617213752" sldId="2146847928"/>
            <ac:spMk id="2" creationId="{61DB19D6-014D-05B8-6DB7-C7F07784037B}"/>
          </ac:spMkLst>
        </pc:spChg>
        <pc:grpChg chg="del">
          <ac:chgData name="Hashimoto, Chie / 橋本　知依" userId="d974ff01-1f92-419a-ba7c-6fd3fb8463af" providerId="ADAL" clId="{5AD99873-E8C5-42A4-B95C-FC994AFE9BB8}" dt="2024-04-30T00:15:48.772" v="1070" actId="478"/>
          <ac:grpSpMkLst>
            <pc:docMk/>
            <pc:sldMk cId="2617213752" sldId="2146847928"/>
            <ac:grpSpMk id="9" creationId="{63601E66-9FBD-B497-90F8-A7DA67C4B02F}"/>
          </ac:grpSpMkLst>
        </pc:grpChg>
        <pc:graphicFrameChg chg="mod modGraphic">
          <ac:chgData name="Hashimoto, Chie / 橋本　知依" userId="d974ff01-1f92-419a-ba7c-6fd3fb8463af" providerId="ADAL" clId="{5AD99873-E8C5-42A4-B95C-FC994AFE9BB8}" dt="2024-04-30T00:47:08.135" v="2025" actId="20577"/>
          <ac:graphicFrameMkLst>
            <pc:docMk/>
            <pc:sldMk cId="2617213752" sldId="2146847928"/>
            <ac:graphicFrameMk id="8" creationId="{07219AAD-97A6-3628-5ADC-E4FDDF648FDB}"/>
          </ac:graphicFrameMkLst>
        </pc:graphicFrameChg>
        <pc:picChg chg="add mod">
          <ac:chgData name="Hashimoto, Chie / 橋本　知依" userId="d974ff01-1f92-419a-ba7c-6fd3fb8463af" providerId="ADAL" clId="{5AD99873-E8C5-42A4-B95C-FC994AFE9BB8}" dt="2024-04-30T00:20:27.368" v="1276" actId="1076"/>
          <ac:picMkLst>
            <pc:docMk/>
            <pc:sldMk cId="2617213752" sldId="2146847928"/>
            <ac:picMk id="7" creationId="{9E5912DE-1178-90DA-D848-D239EA60576C}"/>
          </ac:picMkLst>
        </pc:picChg>
      </pc:sldChg>
      <pc:sldChg chg="addSp delSp modSp add mod">
        <pc:chgData name="Hashimoto, Chie / 橋本　知依" userId="d974ff01-1f92-419a-ba7c-6fd3fb8463af" providerId="ADAL" clId="{5AD99873-E8C5-42A4-B95C-FC994AFE9BB8}" dt="2024-04-30T00:53:18.047" v="2354" actId="20577"/>
        <pc:sldMkLst>
          <pc:docMk/>
          <pc:sldMk cId="1021387405" sldId="2146847929"/>
        </pc:sldMkLst>
        <pc:spChg chg="del">
          <ac:chgData name="Hashimoto, Chie / 橋本　知依" userId="d974ff01-1f92-419a-ba7c-6fd3fb8463af" providerId="ADAL" clId="{5AD99873-E8C5-42A4-B95C-FC994AFE9BB8}" dt="2024-04-30T00:22:40.886" v="1294" actId="478"/>
          <ac:spMkLst>
            <pc:docMk/>
            <pc:sldMk cId="1021387405" sldId="2146847929"/>
            <ac:spMk id="2" creationId="{61DB19D6-014D-05B8-6DB7-C7F07784037B}"/>
          </ac:spMkLst>
        </pc:spChg>
        <pc:spChg chg="add mod">
          <ac:chgData name="Hashimoto, Chie / 橋本　知依" userId="d974ff01-1f92-419a-ba7c-6fd3fb8463af" providerId="ADAL" clId="{5AD99873-E8C5-42A4-B95C-FC994AFE9BB8}" dt="2024-04-30T00:39:51.345" v="1665" actId="1076"/>
          <ac:spMkLst>
            <pc:docMk/>
            <pc:sldMk cId="1021387405" sldId="2146847929"/>
            <ac:spMk id="18" creationId="{3211CBBB-B099-B756-9CE5-48FDBDEE1E40}"/>
          </ac:spMkLst>
        </pc:spChg>
        <pc:spChg chg="add mod">
          <ac:chgData name="Hashimoto, Chie / 橋本　知依" userId="d974ff01-1f92-419a-ba7c-6fd3fb8463af" providerId="ADAL" clId="{5AD99873-E8C5-42A4-B95C-FC994AFE9BB8}" dt="2024-04-30T00:39:48.352" v="1664" actId="14100"/>
          <ac:spMkLst>
            <pc:docMk/>
            <pc:sldMk cId="1021387405" sldId="2146847929"/>
            <ac:spMk id="19" creationId="{D53997D8-0E9A-E40C-DD35-4012002EC161}"/>
          </ac:spMkLst>
        </pc:spChg>
        <pc:spChg chg="add mod">
          <ac:chgData name="Hashimoto, Chie / 橋本　知依" userId="d974ff01-1f92-419a-ba7c-6fd3fb8463af" providerId="ADAL" clId="{5AD99873-E8C5-42A4-B95C-FC994AFE9BB8}" dt="2024-04-30T00:40:16.927" v="1686" actId="14100"/>
          <ac:spMkLst>
            <pc:docMk/>
            <pc:sldMk cId="1021387405" sldId="2146847929"/>
            <ac:spMk id="20" creationId="{A4F16893-ED5D-4472-39C0-73B83433D445}"/>
          </ac:spMkLst>
        </pc:spChg>
        <pc:spChg chg="add mod">
          <ac:chgData name="Hashimoto, Chie / 橋本　知依" userId="d974ff01-1f92-419a-ba7c-6fd3fb8463af" providerId="ADAL" clId="{5AD99873-E8C5-42A4-B95C-FC994AFE9BB8}" dt="2024-04-30T00:41:41.144" v="1817" actId="1076"/>
          <ac:spMkLst>
            <pc:docMk/>
            <pc:sldMk cId="1021387405" sldId="2146847929"/>
            <ac:spMk id="25" creationId="{D218C078-64DD-469C-70B9-7A5D713AFE78}"/>
          </ac:spMkLst>
        </pc:spChg>
        <pc:spChg chg="mod">
          <ac:chgData name="Hashimoto, Chie / 橋本　知依" userId="d974ff01-1f92-419a-ba7c-6fd3fb8463af" providerId="ADAL" clId="{5AD99873-E8C5-42A4-B95C-FC994AFE9BB8}" dt="2024-04-30T00:42:34.915" v="1823"/>
          <ac:spMkLst>
            <pc:docMk/>
            <pc:sldMk cId="1021387405" sldId="2146847929"/>
            <ac:spMk id="28" creationId="{D5079E6B-05A1-437C-FC46-3D54F6836604}"/>
          </ac:spMkLst>
        </pc:spChg>
        <pc:spChg chg="add mod">
          <ac:chgData name="Hashimoto, Chie / 橋本　知依" userId="d974ff01-1f92-419a-ba7c-6fd3fb8463af" providerId="ADAL" clId="{5AD99873-E8C5-42A4-B95C-FC994AFE9BB8}" dt="2024-04-30T00:43:14.298" v="1838" actId="113"/>
          <ac:spMkLst>
            <pc:docMk/>
            <pc:sldMk cId="1021387405" sldId="2146847929"/>
            <ac:spMk id="29" creationId="{CF0E0906-A1A2-22C8-24A4-F234E3F00C6A}"/>
          </ac:spMkLst>
        </pc:spChg>
        <pc:grpChg chg="del">
          <ac:chgData name="Hashimoto, Chie / 橋本　知依" userId="d974ff01-1f92-419a-ba7c-6fd3fb8463af" providerId="ADAL" clId="{5AD99873-E8C5-42A4-B95C-FC994AFE9BB8}" dt="2024-04-30T00:22:38.438" v="1293" actId="478"/>
          <ac:grpSpMkLst>
            <pc:docMk/>
            <pc:sldMk cId="1021387405" sldId="2146847929"/>
            <ac:grpSpMk id="9" creationId="{63601E66-9FBD-B497-90F8-A7DA67C4B02F}"/>
          </ac:grpSpMkLst>
        </pc:grpChg>
        <pc:grpChg chg="add mod">
          <ac:chgData name="Hashimoto, Chie / 橋本　知依" userId="d974ff01-1f92-419a-ba7c-6fd3fb8463af" providerId="ADAL" clId="{5AD99873-E8C5-42A4-B95C-FC994AFE9BB8}" dt="2024-04-30T00:40:12.888" v="1684" actId="1076"/>
          <ac:grpSpMkLst>
            <pc:docMk/>
            <pc:sldMk cId="1021387405" sldId="2146847929"/>
            <ac:grpSpMk id="15" creationId="{43D529A9-CBBA-EDAF-9484-3E5AC7B0A29E}"/>
          </ac:grpSpMkLst>
        </pc:grpChg>
        <pc:grpChg chg="add mod">
          <ac:chgData name="Hashimoto, Chie / 橋本　知依" userId="d974ff01-1f92-419a-ba7c-6fd3fb8463af" providerId="ADAL" clId="{5AD99873-E8C5-42A4-B95C-FC994AFE9BB8}" dt="2024-04-30T00:43:06.379" v="1830" actId="1076"/>
          <ac:grpSpMkLst>
            <pc:docMk/>
            <pc:sldMk cId="1021387405" sldId="2146847929"/>
            <ac:grpSpMk id="26" creationId="{6C80AE21-F7C0-059E-0F19-A83A818890D1}"/>
          </ac:grpSpMkLst>
        </pc:grpChg>
        <pc:graphicFrameChg chg="mod modGraphic">
          <ac:chgData name="Hashimoto, Chie / 橋本　知依" userId="d974ff01-1f92-419a-ba7c-6fd3fb8463af" providerId="ADAL" clId="{5AD99873-E8C5-42A4-B95C-FC994AFE9BB8}" dt="2024-04-30T00:53:18.047" v="2354" actId="20577"/>
          <ac:graphicFrameMkLst>
            <pc:docMk/>
            <pc:sldMk cId="1021387405" sldId="2146847929"/>
            <ac:graphicFrameMk id="8" creationId="{07219AAD-97A6-3628-5ADC-E4FDDF648FDB}"/>
          </ac:graphicFrameMkLst>
        </pc:graphicFrameChg>
        <pc:picChg chg="add del mod">
          <ac:chgData name="Hashimoto, Chie / 橋本　知依" userId="d974ff01-1f92-419a-ba7c-6fd3fb8463af" providerId="ADAL" clId="{5AD99873-E8C5-42A4-B95C-FC994AFE9BB8}" dt="2024-04-30T00:33:54.041" v="1347" actId="478"/>
          <ac:picMkLst>
            <pc:docMk/>
            <pc:sldMk cId="1021387405" sldId="2146847929"/>
            <ac:picMk id="7" creationId="{93DA971E-36E0-5A16-31A8-0895D5A3305E}"/>
          </ac:picMkLst>
        </pc:picChg>
        <pc:picChg chg="add mod modCrop">
          <ac:chgData name="Hashimoto, Chie / 橋本　知依" userId="d974ff01-1f92-419a-ba7c-6fd3fb8463af" providerId="ADAL" clId="{5AD99873-E8C5-42A4-B95C-FC994AFE9BB8}" dt="2024-04-30T00:37:01.916" v="1363" actId="164"/>
          <ac:picMkLst>
            <pc:docMk/>
            <pc:sldMk cId="1021387405" sldId="2146847929"/>
            <ac:picMk id="11" creationId="{63CDDA44-8283-D0EB-6B51-7C41F7276A7E}"/>
          </ac:picMkLst>
        </pc:picChg>
        <pc:picChg chg="add del mod">
          <ac:chgData name="Hashimoto, Chie / 橋本　知依" userId="d974ff01-1f92-419a-ba7c-6fd3fb8463af" providerId="ADAL" clId="{5AD99873-E8C5-42A4-B95C-FC994AFE9BB8}" dt="2024-04-30T00:38:13.927" v="1540" actId="478"/>
          <ac:picMkLst>
            <pc:docMk/>
            <pc:sldMk cId="1021387405" sldId="2146847929"/>
            <ac:picMk id="13" creationId="{9C4C6115-21C3-7859-5BB8-E42BB1D43CB0}"/>
          </ac:picMkLst>
        </pc:picChg>
        <pc:picChg chg="add mod modCrop">
          <ac:chgData name="Hashimoto, Chie / 橋本　知依" userId="d974ff01-1f92-419a-ba7c-6fd3fb8463af" providerId="ADAL" clId="{5AD99873-E8C5-42A4-B95C-FC994AFE9BB8}" dt="2024-04-30T00:37:01.916" v="1363" actId="164"/>
          <ac:picMkLst>
            <pc:docMk/>
            <pc:sldMk cId="1021387405" sldId="2146847929"/>
            <ac:picMk id="14" creationId="{AA1375BB-6A38-A74A-AA8D-67B67E69BED9}"/>
          </ac:picMkLst>
        </pc:picChg>
        <pc:picChg chg="add mod modCrop">
          <ac:chgData name="Hashimoto, Chie / 橋本　知依" userId="d974ff01-1f92-419a-ba7c-6fd3fb8463af" providerId="ADAL" clId="{5AD99873-E8C5-42A4-B95C-FC994AFE9BB8}" dt="2024-04-30T00:39:13.614" v="1640" actId="1076"/>
          <ac:picMkLst>
            <pc:docMk/>
            <pc:sldMk cId="1021387405" sldId="2146847929"/>
            <ac:picMk id="17" creationId="{EF9D74D1-DBB8-F327-5A79-D935F0B2745D}"/>
          </ac:picMkLst>
        </pc:picChg>
        <pc:picChg chg="mod modCrop">
          <ac:chgData name="Hashimoto, Chie / 橋本　知依" userId="d974ff01-1f92-419a-ba7c-6fd3fb8463af" providerId="ADAL" clId="{5AD99873-E8C5-42A4-B95C-FC994AFE9BB8}" dt="2024-04-30T00:43:04.391" v="1829" actId="732"/>
          <ac:picMkLst>
            <pc:docMk/>
            <pc:sldMk cId="1021387405" sldId="2146847929"/>
            <ac:picMk id="27" creationId="{5EBF540F-C0C0-CF50-A4B6-A4C97E56DEEB}"/>
          </ac:picMkLst>
        </pc:picChg>
        <pc:cxnChg chg="add mod">
          <ac:chgData name="Hashimoto, Chie / 橋本　知依" userId="d974ff01-1f92-419a-ba7c-6fd3fb8463af" providerId="ADAL" clId="{5AD99873-E8C5-42A4-B95C-FC994AFE9BB8}" dt="2024-04-30T00:40:37.119" v="1691" actId="14100"/>
          <ac:cxnSpMkLst>
            <pc:docMk/>
            <pc:sldMk cId="1021387405" sldId="2146847929"/>
            <ac:cxnSpMk id="22" creationId="{D506B0A8-EE9A-EAD1-CA67-4C0C042E0B44}"/>
          </ac:cxnSpMkLst>
        </pc:cxnChg>
      </pc:sldChg>
    </pc:docChg>
  </pc:docChgLst>
  <pc:docChgLst>
    <pc:chgData name="Hashimoto, Chie / 橋本　知依" userId="d974ff01-1f92-419a-ba7c-6fd3fb8463af" providerId="ADAL" clId="{E42CF273-9436-4AAD-B377-7F3DE749223D}"/>
    <pc:docChg chg="undo redo custSel addSld delSld modSld sldOrd">
      <pc:chgData name="Hashimoto, Chie / 橋本　知依" userId="d974ff01-1f92-419a-ba7c-6fd3fb8463af" providerId="ADAL" clId="{E42CF273-9436-4AAD-B377-7F3DE749223D}" dt="2024-04-03T06:23:24.731" v="3469" actId="20577"/>
      <pc:docMkLst>
        <pc:docMk/>
      </pc:docMkLst>
      <pc:sldChg chg="modSp mod">
        <pc:chgData name="Hashimoto, Chie / 橋本　知依" userId="d974ff01-1f92-419a-ba7c-6fd3fb8463af" providerId="ADAL" clId="{E42CF273-9436-4AAD-B377-7F3DE749223D}" dt="2024-03-31T21:02:40.220" v="5" actId="20577"/>
        <pc:sldMkLst>
          <pc:docMk/>
          <pc:sldMk cId="3840699567" sldId="303"/>
        </pc:sldMkLst>
        <pc:spChg chg="mod">
          <ac:chgData name="Hashimoto, Chie / 橋本　知依" userId="d974ff01-1f92-419a-ba7c-6fd3fb8463af" providerId="ADAL" clId="{E42CF273-9436-4AAD-B377-7F3DE749223D}" dt="2024-03-31T21:02:40.220" v="5" actId="20577"/>
          <ac:spMkLst>
            <pc:docMk/>
            <pc:sldMk cId="3840699567" sldId="303"/>
            <ac:spMk id="3" creationId="{530A82E1-8E0D-434A-9DF4-7C2ABD1A07A1}"/>
          </ac:spMkLst>
        </pc:spChg>
      </pc:sldChg>
      <pc:sldChg chg="addSp delSp modSp mod">
        <pc:chgData name="Hashimoto, Chie / 橋本　知依" userId="d974ff01-1f92-419a-ba7c-6fd3fb8463af" providerId="ADAL" clId="{E42CF273-9436-4AAD-B377-7F3DE749223D}" dt="2024-04-01T06:33:50.683" v="3457" actId="5793"/>
        <pc:sldMkLst>
          <pc:docMk/>
          <pc:sldMk cId="509033882" sldId="305"/>
        </pc:sldMkLst>
        <pc:spChg chg="mod">
          <ac:chgData name="Hashimoto, Chie / 橋本　知依" userId="d974ff01-1f92-419a-ba7c-6fd3fb8463af" providerId="ADAL" clId="{E42CF273-9436-4AAD-B377-7F3DE749223D}" dt="2024-03-31T21:02:45.337" v="9" actId="20577"/>
          <ac:spMkLst>
            <pc:docMk/>
            <pc:sldMk cId="509033882" sldId="305"/>
            <ac:spMk id="6" creationId="{531B4B9D-12EA-4BC5-4859-8E23CDDB1A22}"/>
          </ac:spMkLst>
        </pc:spChg>
        <pc:spChg chg="del">
          <ac:chgData name="Hashimoto, Chie / 橋本　知依" userId="d974ff01-1f92-419a-ba7c-6fd3fb8463af" providerId="ADAL" clId="{E42CF273-9436-4AAD-B377-7F3DE749223D}" dt="2024-03-31T21:02:52.154" v="11" actId="478"/>
          <ac:spMkLst>
            <pc:docMk/>
            <pc:sldMk cId="509033882" sldId="305"/>
            <ac:spMk id="7" creationId="{72E3CA28-FD70-B0E4-ABA3-6DC005E2AFC3}"/>
          </ac:spMkLst>
        </pc:spChg>
        <pc:spChg chg="add mod">
          <ac:chgData name="Hashimoto, Chie / 橋本　知依" userId="d974ff01-1f92-419a-ba7c-6fd3fb8463af" providerId="ADAL" clId="{E42CF273-9436-4AAD-B377-7F3DE749223D}" dt="2024-04-01T00:18:08.587" v="1483" actId="164"/>
          <ac:spMkLst>
            <pc:docMk/>
            <pc:sldMk cId="509033882" sldId="305"/>
            <ac:spMk id="9" creationId="{DA3EE73B-4B3C-F909-A5FC-0CCD403FC2CC}"/>
          </ac:spMkLst>
        </pc:spChg>
        <pc:spChg chg="add mod">
          <ac:chgData name="Hashimoto, Chie / 橋本　知依" userId="d974ff01-1f92-419a-ba7c-6fd3fb8463af" providerId="ADAL" clId="{E42CF273-9436-4AAD-B377-7F3DE749223D}" dt="2024-04-01T00:18:24.646" v="1490" actId="14100"/>
          <ac:spMkLst>
            <pc:docMk/>
            <pc:sldMk cId="509033882" sldId="305"/>
            <ac:spMk id="11" creationId="{F1D8172C-CD14-972F-B9CD-1D4B0A44F251}"/>
          </ac:spMkLst>
        </pc:spChg>
        <pc:spChg chg="add mod">
          <ac:chgData name="Hashimoto, Chie / 橋本　知依" userId="d974ff01-1f92-419a-ba7c-6fd3fb8463af" providerId="ADAL" clId="{E42CF273-9436-4AAD-B377-7F3DE749223D}" dt="2024-04-01T00:17:53.464" v="1479" actId="164"/>
          <ac:spMkLst>
            <pc:docMk/>
            <pc:sldMk cId="509033882" sldId="305"/>
            <ac:spMk id="12" creationId="{97BED4FF-E887-DC82-AEFB-E8ECD4AC5653}"/>
          </ac:spMkLst>
        </pc:spChg>
        <pc:spChg chg="add mod ord">
          <ac:chgData name="Hashimoto, Chie / 橋本　知依" userId="d974ff01-1f92-419a-ba7c-6fd3fb8463af" providerId="ADAL" clId="{E42CF273-9436-4AAD-B377-7F3DE749223D}" dt="2024-04-01T00:18:33.734" v="1495" actId="164"/>
          <ac:spMkLst>
            <pc:docMk/>
            <pc:sldMk cId="509033882" sldId="305"/>
            <ac:spMk id="26" creationId="{3542B62D-FAE2-450B-1AA8-10180201E831}"/>
          </ac:spMkLst>
        </pc:spChg>
        <pc:grpChg chg="add del mod">
          <ac:chgData name="Hashimoto, Chie / 橋本　知依" userId="d974ff01-1f92-419a-ba7c-6fd3fb8463af" providerId="ADAL" clId="{E42CF273-9436-4AAD-B377-7F3DE749223D}" dt="2024-04-01T06:33:10.486" v="3434" actId="1076"/>
          <ac:grpSpMkLst>
            <pc:docMk/>
            <pc:sldMk cId="509033882" sldId="305"/>
            <ac:grpSpMk id="22" creationId="{D6CEA715-F3F2-FE0C-3B01-0685E619F8C9}"/>
          </ac:grpSpMkLst>
        </pc:grpChg>
        <pc:grpChg chg="add del mod">
          <ac:chgData name="Hashimoto, Chie / 橋本　知依" userId="d974ff01-1f92-419a-ba7c-6fd3fb8463af" providerId="ADAL" clId="{E42CF273-9436-4AAD-B377-7F3DE749223D}" dt="2024-04-01T06:29:34.585" v="3381" actId="21"/>
          <ac:grpSpMkLst>
            <pc:docMk/>
            <pc:sldMk cId="509033882" sldId="305"/>
            <ac:grpSpMk id="23" creationId="{D37E43FC-1E64-8823-CBCA-7E323F215E76}"/>
          </ac:grpSpMkLst>
        </pc:grpChg>
        <pc:grpChg chg="add del mod">
          <ac:chgData name="Hashimoto, Chie / 橋本　知依" userId="d974ff01-1f92-419a-ba7c-6fd3fb8463af" providerId="ADAL" clId="{E42CF273-9436-4AAD-B377-7F3DE749223D}" dt="2024-04-01T06:29:34.585" v="3381" actId="21"/>
          <ac:grpSpMkLst>
            <pc:docMk/>
            <pc:sldMk cId="509033882" sldId="305"/>
            <ac:grpSpMk id="27" creationId="{6832A103-EA18-F5A2-052B-D250D96D5C2A}"/>
          </ac:grpSpMkLst>
        </pc:grpChg>
        <pc:graphicFrameChg chg="mod ord modGraphic">
          <ac:chgData name="Hashimoto, Chie / 橋本　知依" userId="d974ff01-1f92-419a-ba7c-6fd3fb8463af" providerId="ADAL" clId="{E42CF273-9436-4AAD-B377-7F3DE749223D}" dt="2024-04-01T06:33:50.683" v="3457" actId="5793"/>
          <ac:graphicFrameMkLst>
            <pc:docMk/>
            <pc:sldMk cId="509033882" sldId="305"/>
            <ac:graphicFrameMk id="14" creationId="{BAB5485D-46A9-1795-D8EB-5412EF3D411B}"/>
          </ac:graphicFrameMkLst>
        </pc:graphicFrameChg>
        <pc:picChg chg="add mod">
          <ac:chgData name="Hashimoto, Chie / 橋本　知依" userId="d974ff01-1f92-419a-ba7c-6fd3fb8463af" providerId="ADAL" clId="{E42CF273-9436-4AAD-B377-7F3DE749223D}" dt="2024-04-01T00:17:53.464" v="1479" actId="164"/>
          <ac:picMkLst>
            <pc:docMk/>
            <pc:sldMk cId="509033882" sldId="305"/>
            <ac:picMk id="4" creationId="{0896C095-EA6C-B453-C2CC-2DEE199D267F}"/>
          </ac:picMkLst>
        </pc:picChg>
        <pc:picChg chg="del">
          <ac:chgData name="Hashimoto, Chie / 橋本　知依" userId="d974ff01-1f92-419a-ba7c-6fd3fb8463af" providerId="ADAL" clId="{E42CF273-9436-4AAD-B377-7F3DE749223D}" dt="2024-03-31T21:02:50.067" v="10" actId="478"/>
          <ac:picMkLst>
            <pc:docMk/>
            <pc:sldMk cId="509033882" sldId="305"/>
            <ac:picMk id="5" creationId="{5432BC67-8852-865D-0E99-B85F11E133E1}"/>
          </ac:picMkLst>
        </pc:picChg>
        <pc:picChg chg="add del mod">
          <ac:chgData name="Hashimoto, Chie / 橋本　知依" userId="d974ff01-1f92-419a-ba7c-6fd3fb8463af" providerId="ADAL" clId="{E42CF273-9436-4AAD-B377-7F3DE749223D}" dt="2024-04-01T00:17:19.701" v="1463" actId="478"/>
          <ac:picMkLst>
            <pc:docMk/>
            <pc:sldMk cId="509033882" sldId="305"/>
            <ac:picMk id="8" creationId="{6E5F8FB5-18B5-49ED-E626-48B484AF8D9E}"/>
          </ac:picMkLst>
        </pc:picChg>
        <pc:picChg chg="add mod ord">
          <ac:chgData name="Hashimoto, Chie / 橋本　知依" userId="d974ff01-1f92-419a-ba7c-6fd3fb8463af" providerId="ADAL" clId="{E42CF273-9436-4AAD-B377-7F3DE749223D}" dt="2024-04-01T00:18:33.734" v="1495" actId="164"/>
          <ac:picMkLst>
            <pc:docMk/>
            <pc:sldMk cId="509033882" sldId="305"/>
            <ac:picMk id="16" creationId="{974B30E4-22F2-D037-5C94-D7663E470FEB}"/>
          </ac:picMkLst>
        </pc:picChg>
        <pc:picChg chg="add mod ord modCrop">
          <ac:chgData name="Hashimoto, Chie / 橋本　知依" userId="d974ff01-1f92-419a-ba7c-6fd3fb8463af" providerId="ADAL" clId="{E42CF273-9436-4AAD-B377-7F3DE749223D}" dt="2024-04-01T00:18:08.587" v="1483" actId="164"/>
          <ac:picMkLst>
            <pc:docMk/>
            <pc:sldMk cId="509033882" sldId="305"/>
            <ac:picMk id="18" creationId="{74A3783E-B4A9-11B9-62DE-D5914ED9E076}"/>
          </ac:picMkLst>
        </pc:picChg>
        <pc:picChg chg="add del mod ord modCrop">
          <ac:chgData name="Hashimoto, Chie / 橋本　知依" userId="d974ff01-1f92-419a-ba7c-6fd3fb8463af" providerId="ADAL" clId="{E42CF273-9436-4AAD-B377-7F3DE749223D}" dt="2024-04-01T06:33:14.336" v="3447" actId="22"/>
          <ac:picMkLst>
            <pc:docMk/>
            <pc:sldMk cId="509033882" sldId="305"/>
            <ac:picMk id="33" creationId="{2A961556-D1B1-5A8F-B4E3-A5396EAED7EA}"/>
          </ac:picMkLst>
        </pc:picChg>
        <pc:picChg chg="add del mod ord">
          <ac:chgData name="Hashimoto, Chie / 橋本　知依" userId="d974ff01-1f92-419a-ba7c-6fd3fb8463af" providerId="ADAL" clId="{E42CF273-9436-4AAD-B377-7F3DE749223D}" dt="2024-04-01T06:33:13.974" v="3446" actId="22"/>
          <ac:picMkLst>
            <pc:docMk/>
            <pc:sldMk cId="509033882" sldId="305"/>
            <ac:picMk id="35" creationId="{E469DCCD-015A-8B22-827B-F0EB4BC09F62}"/>
          </ac:picMkLst>
        </pc:picChg>
        <pc:cxnChg chg="add mod">
          <ac:chgData name="Hashimoto, Chie / 橋本　知依" userId="d974ff01-1f92-419a-ba7c-6fd3fb8463af" providerId="ADAL" clId="{E42CF273-9436-4AAD-B377-7F3DE749223D}" dt="2024-04-01T06:29:34.585" v="3381" actId="21"/>
          <ac:cxnSpMkLst>
            <pc:docMk/>
            <pc:sldMk cId="509033882" sldId="305"/>
            <ac:cxnSpMk id="10" creationId="{F86769A6-5341-A791-498A-E68F43AFBE9A}"/>
          </ac:cxnSpMkLst>
        </pc:cxnChg>
        <pc:cxnChg chg="add mod ord">
          <ac:chgData name="Hashimoto, Chie / 橋本　知依" userId="d974ff01-1f92-419a-ba7c-6fd3fb8463af" providerId="ADAL" clId="{E42CF273-9436-4AAD-B377-7F3DE749223D}" dt="2024-04-01T06:33:10.486" v="3434" actId="1076"/>
          <ac:cxnSpMkLst>
            <pc:docMk/>
            <pc:sldMk cId="509033882" sldId="305"/>
            <ac:cxnSpMk id="13" creationId="{1292F0D4-E668-8784-2D40-9367D0A1C0D0}"/>
          </ac:cxnSpMkLst>
        </pc:cxnChg>
        <pc:cxnChg chg="add mod">
          <ac:chgData name="Hashimoto, Chie / 橋本　知依" userId="d974ff01-1f92-419a-ba7c-6fd3fb8463af" providerId="ADAL" clId="{E42CF273-9436-4AAD-B377-7F3DE749223D}" dt="2024-04-01T06:29:34.585" v="3381" actId="21"/>
          <ac:cxnSpMkLst>
            <pc:docMk/>
            <pc:sldMk cId="509033882" sldId="305"/>
            <ac:cxnSpMk id="28" creationId="{3E4886F7-4D31-15DC-59EB-77072A06F86D}"/>
          </ac:cxnSpMkLst>
        </pc:cxnChg>
      </pc:sldChg>
      <pc:sldChg chg="delSp del mod">
        <pc:chgData name="Hashimoto, Chie / 橋本　知依" userId="d974ff01-1f92-419a-ba7c-6fd3fb8463af" providerId="ADAL" clId="{E42CF273-9436-4AAD-B377-7F3DE749223D}" dt="2024-03-31T23:00:40.526" v="708" actId="47"/>
        <pc:sldMkLst>
          <pc:docMk/>
          <pc:sldMk cId="546968355" sldId="339"/>
        </pc:sldMkLst>
        <pc:picChg chg="del">
          <ac:chgData name="Hashimoto, Chie / 橋本　知依" userId="d974ff01-1f92-419a-ba7c-6fd3fb8463af" providerId="ADAL" clId="{E42CF273-9436-4AAD-B377-7F3DE749223D}" dt="2024-03-31T23:00:35.669" v="707" actId="478"/>
          <ac:picMkLst>
            <pc:docMk/>
            <pc:sldMk cId="546968355" sldId="339"/>
            <ac:picMk id="12" creationId="{BBA58139-9FCB-8392-A960-776615A2DEF8}"/>
          </ac:picMkLst>
        </pc:picChg>
      </pc:sldChg>
      <pc:sldChg chg="addSp delSp modSp mod">
        <pc:chgData name="Hashimoto, Chie / 橋本　知依" userId="d974ff01-1f92-419a-ba7c-6fd3fb8463af" providerId="ADAL" clId="{E42CF273-9436-4AAD-B377-7F3DE749223D}" dt="2024-04-03T06:23:17.893" v="3465" actId="20577"/>
        <pc:sldMkLst>
          <pc:docMk/>
          <pc:sldMk cId="736235912" sldId="342"/>
        </pc:sldMkLst>
        <pc:spChg chg="add mod">
          <ac:chgData name="Hashimoto, Chie / 橋本　知依" userId="d974ff01-1f92-419a-ba7c-6fd3fb8463af" providerId="ADAL" clId="{E42CF273-9436-4AAD-B377-7F3DE749223D}" dt="2024-03-31T23:32:07.570" v="1428" actId="164"/>
          <ac:spMkLst>
            <pc:docMk/>
            <pc:sldMk cId="736235912" sldId="342"/>
            <ac:spMk id="5" creationId="{2F24E431-92DF-520F-72F6-90D59CFE3FEA}"/>
          </ac:spMkLst>
        </pc:spChg>
        <pc:spChg chg="del">
          <ac:chgData name="Hashimoto, Chie / 橋本　知依" userId="d974ff01-1f92-419a-ba7c-6fd3fb8463af" providerId="ADAL" clId="{E42CF273-9436-4AAD-B377-7F3DE749223D}" dt="2024-03-31T23:28:07.495" v="1132" actId="478"/>
          <ac:spMkLst>
            <pc:docMk/>
            <pc:sldMk cId="736235912" sldId="342"/>
            <ac:spMk id="16" creationId="{E0CE0C75-C4BB-DACC-A26B-0618908B668C}"/>
          </ac:spMkLst>
        </pc:spChg>
        <pc:spChg chg="del">
          <ac:chgData name="Hashimoto, Chie / 橋本　知依" userId="d974ff01-1f92-419a-ba7c-6fd3fb8463af" providerId="ADAL" clId="{E42CF273-9436-4AAD-B377-7F3DE749223D}" dt="2024-03-31T23:28:09.274" v="1134" actId="478"/>
          <ac:spMkLst>
            <pc:docMk/>
            <pc:sldMk cId="736235912" sldId="342"/>
            <ac:spMk id="20" creationId="{9F2FBAD2-080F-CF6B-20A4-0AF408D8A955}"/>
          </ac:spMkLst>
        </pc:spChg>
        <pc:grpChg chg="add mod">
          <ac:chgData name="Hashimoto, Chie / 橋本　知依" userId="d974ff01-1f92-419a-ba7c-6fd3fb8463af" providerId="ADAL" clId="{E42CF273-9436-4AAD-B377-7F3DE749223D}" dt="2024-04-03T06:23:05.121" v="3461" actId="1076"/>
          <ac:grpSpMkLst>
            <pc:docMk/>
            <pc:sldMk cId="736235912" sldId="342"/>
            <ac:grpSpMk id="9" creationId="{63601E66-9FBD-B497-90F8-A7DA67C4B02F}"/>
          </ac:grpSpMkLst>
        </pc:grpChg>
        <pc:graphicFrameChg chg="mod modGraphic">
          <ac:chgData name="Hashimoto, Chie / 橋本　知依" userId="d974ff01-1f92-419a-ba7c-6fd3fb8463af" providerId="ADAL" clId="{E42CF273-9436-4AAD-B377-7F3DE749223D}" dt="2024-04-03T06:23:17.893" v="3465" actId="20577"/>
          <ac:graphicFrameMkLst>
            <pc:docMk/>
            <pc:sldMk cId="736235912" sldId="342"/>
            <ac:graphicFrameMk id="8" creationId="{07219AAD-97A6-3628-5ADC-E4FDDF648FDB}"/>
          </ac:graphicFrameMkLst>
        </pc:graphicFrameChg>
        <pc:picChg chg="del">
          <ac:chgData name="Hashimoto, Chie / 橋本　知依" userId="d974ff01-1f92-419a-ba7c-6fd3fb8463af" providerId="ADAL" clId="{E42CF273-9436-4AAD-B377-7F3DE749223D}" dt="2024-03-31T23:01:14.964" v="722" actId="478"/>
          <ac:picMkLst>
            <pc:docMk/>
            <pc:sldMk cId="736235912" sldId="342"/>
            <ac:picMk id="3" creationId="{07566804-C862-62CE-1026-5AE9E21E5E6B}"/>
          </ac:picMkLst>
        </pc:picChg>
        <pc:picChg chg="add mod">
          <ac:chgData name="Hashimoto, Chie / 橋本　知依" userId="d974ff01-1f92-419a-ba7c-6fd3fb8463af" providerId="ADAL" clId="{E42CF273-9436-4AAD-B377-7F3DE749223D}" dt="2024-03-31T23:32:07.570" v="1428" actId="164"/>
          <ac:picMkLst>
            <pc:docMk/>
            <pc:sldMk cId="736235912" sldId="342"/>
            <ac:picMk id="4" creationId="{76CA4548-E5DF-7BB0-D2ED-C87E5DF02C7D}"/>
          </ac:picMkLst>
        </pc:picChg>
        <pc:picChg chg="del">
          <ac:chgData name="Hashimoto, Chie / 橋本　知依" userId="d974ff01-1f92-419a-ba7c-6fd3fb8463af" providerId="ADAL" clId="{E42CF273-9436-4AAD-B377-7F3DE749223D}" dt="2024-03-31T23:01:16.391" v="724" actId="478"/>
          <ac:picMkLst>
            <pc:docMk/>
            <pc:sldMk cId="736235912" sldId="342"/>
            <ac:picMk id="7" creationId="{4F76B644-6EEB-A530-70CB-92203817D466}"/>
          </ac:picMkLst>
        </pc:picChg>
        <pc:cxnChg chg="del">
          <ac:chgData name="Hashimoto, Chie / 橋本　知依" userId="d974ff01-1f92-419a-ba7c-6fd3fb8463af" providerId="ADAL" clId="{E42CF273-9436-4AAD-B377-7F3DE749223D}" dt="2024-03-31T23:28:08.441" v="1133" actId="478"/>
          <ac:cxnSpMkLst>
            <pc:docMk/>
            <pc:sldMk cId="736235912" sldId="342"/>
            <ac:cxnSpMk id="18" creationId="{21DFC306-7C86-D2FE-8639-AEC512C8F842}"/>
          </ac:cxnSpMkLst>
        </pc:cxnChg>
      </pc:sldChg>
      <pc:sldChg chg="addSp modSp mod">
        <pc:chgData name="Hashimoto, Chie / 橋本　知依" userId="d974ff01-1f92-419a-ba7c-6fd3fb8463af" providerId="ADAL" clId="{E42CF273-9436-4AAD-B377-7F3DE749223D}" dt="2024-04-03T06:23:24.731" v="3469" actId="20577"/>
        <pc:sldMkLst>
          <pc:docMk/>
          <pc:sldMk cId="2738866523" sldId="343"/>
        </pc:sldMkLst>
        <pc:spChg chg="add mod">
          <ac:chgData name="Hashimoto, Chie / 橋本　知依" userId="d974ff01-1f92-419a-ba7c-6fd3fb8463af" providerId="ADAL" clId="{E42CF273-9436-4AAD-B377-7F3DE749223D}" dt="2024-03-31T22:46:16.991" v="458" actId="1076"/>
          <ac:spMkLst>
            <pc:docMk/>
            <pc:sldMk cId="2738866523" sldId="343"/>
            <ac:spMk id="9" creationId="{FFA5E1AB-3D11-064F-D1E9-DA2D4D6F50F4}"/>
          </ac:spMkLst>
        </pc:spChg>
        <pc:spChg chg="add mod">
          <ac:chgData name="Hashimoto, Chie / 橋本　知依" userId="d974ff01-1f92-419a-ba7c-6fd3fb8463af" providerId="ADAL" clId="{E42CF273-9436-4AAD-B377-7F3DE749223D}" dt="2024-03-31T22:46:16.991" v="458" actId="1076"/>
          <ac:spMkLst>
            <pc:docMk/>
            <pc:sldMk cId="2738866523" sldId="343"/>
            <ac:spMk id="10" creationId="{6ECE938A-0766-66A9-1E54-2CEF08A09955}"/>
          </ac:spMkLst>
        </pc:spChg>
        <pc:spChg chg="add mod">
          <ac:chgData name="Hashimoto, Chie / 橋本　知依" userId="d974ff01-1f92-419a-ba7c-6fd3fb8463af" providerId="ADAL" clId="{E42CF273-9436-4AAD-B377-7F3DE749223D}" dt="2024-03-31T22:46:16.991" v="458" actId="1076"/>
          <ac:spMkLst>
            <pc:docMk/>
            <pc:sldMk cId="2738866523" sldId="343"/>
            <ac:spMk id="11" creationId="{135E6EF0-F068-9537-1AD0-2CAC135C1F22}"/>
          </ac:spMkLst>
        </pc:spChg>
        <pc:spChg chg="add mod">
          <ac:chgData name="Hashimoto, Chie / 橋本　知依" userId="d974ff01-1f92-419a-ba7c-6fd3fb8463af" providerId="ADAL" clId="{E42CF273-9436-4AAD-B377-7F3DE749223D}" dt="2024-03-31T22:46:16.991" v="458" actId="1076"/>
          <ac:spMkLst>
            <pc:docMk/>
            <pc:sldMk cId="2738866523" sldId="343"/>
            <ac:spMk id="12" creationId="{F746B6C9-B986-63BA-2E0B-EB8CD726E69D}"/>
          </ac:spMkLst>
        </pc:spChg>
        <pc:spChg chg="add mod">
          <ac:chgData name="Hashimoto, Chie / 橋本　知依" userId="d974ff01-1f92-419a-ba7c-6fd3fb8463af" providerId="ADAL" clId="{E42CF273-9436-4AAD-B377-7F3DE749223D}" dt="2024-03-31T22:46:16.991" v="458" actId="1076"/>
          <ac:spMkLst>
            <pc:docMk/>
            <pc:sldMk cId="2738866523" sldId="343"/>
            <ac:spMk id="13" creationId="{C5764E54-FE74-4D59-2A78-AF43667ABDC3}"/>
          </ac:spMkLst>
        </pc:spChg>
        <pc:spChg chg="add mod">
          <ac:chgData name="Hashimoto, Chie / 橋本　知依" userId="d974ff01-1f92-419a-ba7c-6fd3fb8463af" providerId="ADAL" clId="{E42CF273-9436-4AAD-B377-7F3DE749223D}" dt="2024-03-31T22:46:10.277" v="457" actId="1076"/>
          <ac:spMkLst>
            <pc:docMk/>
            <pc:sldMk cId="2738866523" sldId="343"/>
            <ac:spMk id="14" creationId="{7C874C93-2666-6D52-0820-170678106CFF}"/>
          </ac:spMkLst>
        </pc:spChg>
        <pc:graphicFrameChg chg="mod modGraphic">
          <ac:chgData name="Hashimoto, Chie / 橋本　知依" userId="d974ff01-1f92-419a-ba7c-6fd3fb8463af" providerId="ADAL" clId="{E42CF273-9436-4AAD-B377-7F3DE749223D}" dt="2024-04-03T06:23:24.731" v="3469" actId="20577"/>
          <ac:graphicFrameMkLst>
            <pc:docMk/>
            <pc:sldMk cId="2738866523" sldId="343"/>
            <ac:graphicFrameMk id="8" creationId="{07219AAD-97A6-3628-5ADC-E4FDDF648FDB}"/>
          </ac:graphicFrameMkLst>
        </pc:graphicFrameChg>
        <pc:picChg chg="add mod">
          <ac:chgData name="Hashimoto, Chie / 橋本　知依" userId="d974ff01-1f92-419a-ba7c-6fd3fb8463af" providerId="ADAL" clId="{E42CF273-9436-4AAD-B377-7F3DE749223D}" dt="2024-03-31T22:46:16.991" v="458" actId="1076"/>
          <ac:picMkLst>
            <pc:docMk/>
            <pc:sldMk cId="2738866523" sldId="343"/>
            <ac:picMk id="3" creationId="{8018F944-9C14-C478-F6E5-2EA45A0640DE}"/>
          </ac:picMkLst>
        </pc:picChg>
        <pc:picChg chg="add mod modCrop">
          <ac:chgData name="Hashimoto, Chie / 橋本　知依" userId="d974ff01-1f92-419a-ba7c-6fd3fb8463af" providerId="ADAL" clId="{E42CF273-9436-4AAD-B377-7F3DE749223D}" dt="2024-03-31T22:46:16.991" v="458" actId="1076"/>
          <ac:picMkLst>
            <pc:docMk/>
            <pc:sldMk cId="2738866523" sldId="343"/>
            <ac:picMk id="5" creationId="{4226984B-BCBE-09C5-9DC9-3101FCEF835F}"/>
          </ac:picMkLst>
        </pc:picChg>
        <pc:picChg chg="add mod">
          <ac:chgData name="Hashimoto, Chie / 橋本　知依" userId="d974ff01-1f92-419a-ba7c-6fd3fb8463af" providerId="ADAL" clId="{E42CF273-9436-4AAD-B377-7F3DE749223D}" dt="2024-03-31T22:46:16.991" v="458" actId="1076"/>
          <ac:picMkLst>
            <pc:docMk/>
            <pc:sldMk cId="2738866523" sldId="343"/>
            <ac:picMk id="7" creationId="{C292F743-6FF2-8F15-CED2-A2227520D703}"/>
          </ac:picMkLst>
        </pc:picChg>
        <pc:picChg chg="add mod modCrop">
          <ac:chgData name="Hashimoto, Chie / 橋本　知依" userId="d974ff01-1f92-419a-ba7c-6fd3fb8463af" providerId="ADAL" clId="{E42CF273-9436-4AAD-B377-7F3DE749223D}" dt="2024-03-31T23:00:18.356" v="706" actId="1076"/>
          <ac:picMkLst>
            <pc:docMk/>
            <pc:sldMk cId="2738866523" sldId="343"/>
            <ac:picMk id="16" creationId="{3963BC4E-A424-3EC6-9781-5778A047A43B}"/>
          </ac:picMkLst>
        </pc:picChg>
      </pc:sldChg>
      <pc:sldChg chg="addSp delSp modSp mod ord">
        <pc:chgData name="Hashimoto, Chie / 橋本　知依" userId="d974ff01-1f92-419a-ba7c-6fd3fb8463af" providerId="ADAL" clId="{E42CF273-9436-4AAD-B377-7F3DE749223D}" dt="2024-04-03T06:23:16.870" v="3464" actId="20577"/>
        <pc:sldMkLst>
          <pc:docMk/>
          <pc:sldMk cId="2695599913" sldId="344"/>
        </pc:sldMkLst>
        <pc:spChg chg="add del mod">
          <ac:chgData name="Hashimoto, Chie / 橋本　知依" userId="d974ff01-1f92-419a-ba7c-6fd3fb8463af" providerId="ADAL" clId="{E42CF273-9436-4AAD-B377-7F3DE749223D}" dt="2024-04-01T01:21:16.027" v="1847" actId="21"/>
          <ac:spMkLst>
            <pc:docMk/>
            <pc:sldMk cId="2695599913" sldId="344"/>
            <ac:spMk id="2" creationId="{C18F4A41-3D72-D602-2E3C-DE9A7A1C545A}"/>
          </ac:spMkLst>
        </pc:spChg>
        <pc:spChg chg="del mod">
          <ac:chgData name="Hashimoto, Chie / 橋本　知依" userId="d974ff01-1f92-419a-ba7c-6fd3fb8463af" providerId="ADAL" clId="{E42CF273-9436-4AAD-B377-7F3DE749223D}" dt="2024-04-01T06:15:19.287" v="3379" actId="478"/>
          <ac:spMkLst>
            <pc:docMk/>
            <pc:sldMk cId="2695599913" sldId="344"/>
            <ac:spMk id="5" creationId="{75AA1736-9380-707E-E418-5B0AAE245FDC}"/>
          </ac:spMkLst>
        </pc:spChg>
        <pc:spChg chg="add mod">
          <ac:chgData name="Hashimoto, Chie / 橋本　知依" userId="d974ff01-1f92-419a-ba7c-6fd3fb8463af" providerId="ADAL" clId="{E42CF273-9436-4AAD-B377-7F3DE749223D}" dt="2024-04-01T06:08:23.364" v="3089" actId="20577"/>
          <ac:spMkLst>
            <pc:docMk/>
            <pc:sldMk cId="2695599913" sldId="344"/>
            <ac:spMk id="9" creationId="{DC02ABB3-3B31-339B-3817-EA84F0CA2D04}"/>
          </ac:spMkLst>
        </pc:spChg>
        <pc:spChg chg="add mod">
          <ac:chgData name="Hashimoto, Chie / 橋本　知依" userId="d974ff01-1f92-419a-ba7c-6fd3fb8463af" providerId="ADAL" clId="{E42CF273-9436-4AAD-B377-7F3DE749223D}" dt="2024-04-01T06:09:22.215" v="3108" actId="164"/>
          <ac:spMkLst>
            <pc:docMk/>
            <pc:sldMk cId="2695599913" sldId="344"/>
            <ac:spMk id="12" creationId="{18CD77C7-1C58-270F-1E1E-923758552704}"/>
          </ac:spMkLst>
        </pc:spChg>
        <pc:spChg chg="add mod">
          <ac:chgData name="Hashimoto, Chie / 橋本　知依" userId="d974ff01-1f92-419a-ba7c-6fd3fb8463af" providerId="ADAL" clId="{E42CF273-9436-4AAD-B377-7F3DE749223D}" dt="2024-04-01T06:09:22.215" v="3108" actId="164"/>
          <ac:spMkLst>
            <pc:docMk/>
            <pc:sldMk cId="2695599913" sldId="344"/>
            <ac:spMk id="13" creationId="{825C33F6-D90A-7179-0A63-F3985F57E3DD}"/>
          </ac:spMkLst>
        </pc:spChg>
        <pc:spChg chg="add mod">
          <ac:chgData name="Hashimoto, Chie / 橋本　知依" userId="d974ff01-1f92-419a-ba7c-6fd3fb8463af" providerId="ADAL" clId="{E42CF273-9436-4AAD-B377-7F3DE749223D}" dt="2024-04-01T06:13:56.120" v="3378" actId="207"/>
          <ac:spMkLst>
            <pc:docMk/>
            <pc:sldMk cId="2695599913" sldId="344"/>
            <ac:spMk id="19" creationId="{C2ADAC5D-B46F-AB15-87BD-C527C6B2922D}"/>
          </ac:spMkLst>
        </pc:spChg>
        <pc:grpChg chg="add mod">
          <ac:chgData name="Hashimoto, Chie / 橋本　知依" userId="d974ff01-1f92-419a-ba7c-6fd3fb8463af" providerId="ADAL" clId="{E42CF273-9436-4AAD-B377-7F3DE749223D}" dt="2024-04-01T06:09:35.552" v="3115" actId="1076"/>
          <ac:grpSpMkLst>
            <pc:docMk/>
            <pc:sldMk cId="2695599913" sldId="344"/>
            <ac:grpSpMk id="18" creationId="{377BA1F0-93B4-945D-C715-30A9FE89C9C8}"/>
          </ac:grpSpMkLst>
        </pc:grpChg>
        <pc:graphicFrameChg chg="mod modGraphic">
          <ac:chgData name="Hashimoto, Chie / 橋本　知依" userId="d974ff01-1f92-419a-ba7c-6fd3fb8463af" providerId="ADAL" clId="{E42CF273-9436-4AAD-B377-7F3DE749223D}" dt="2024-04-03T06:23:16.870" v="3464" actId="20577"/>
          <ac:graphicFrameMkLst>
            <pc:docMk/>
            <pc:sldMk cId="2695599913" sldId="344"/>
            <ac:graphicFrameMk id="8" creationId="{07219AAD-97A6-3628-5ADC-E4FDDF648FDB}"/>
          </ac:graphicFrameMkLst>
        </pc:graphicFrameChg>
        <pc:picChg chg="del">
          <ac:chgData name="Hashimoto, Chie / 橋本　知依" userId="d974ff01-1f92-419a-ba7c-6fd3fb8463af" providerId="ADAL" clId="{E42CF273-9436-4AAD-B377-7F3DE749223D}" dt="2024-03-31T23:00:46.776" v="710" actId="478"/>
          <ac:picMkLst>
            <pc:docMk/>
            <pc:sldMk cId="2695599913" sldId="344"/>
            <ac:picMk id="4" creationId="{8E27BF61-BEDB-07AA-B5D8-55D8EF4F2FBE}"/>
          </ac:picMkLst>
        </pc:picChg>
        <pc:picChg chg="add del">
          <ac:chgData name="Hashimoto, Chie / 橋本　知依" userId="d974ff01-1f92-419a-ba7c-6fd3fb8463af" providerId="ADAL" clId="{E42CF273-9436-4AAD-B377-7F3DE749223D}" dt="2024-04-01T01:28:49.872" v="1965" actId="22"/>
          <ac:picMkLst>
            <pc:docMk/>
            <pc:sldMk cId="2695599913" sldId="344"/>
            <ac:picMk id="7" creationId="{26E4FFA5-8195-8FA1-2924-58A45B853630}"/>
          </ac:picMkLst>
        </pc:picChg>
        <pc:picChg chg="add mod modCrop">
          <ac:chgData name="Hashimoto, Chie / 橋本　知依" userId="d974ff01-1f92-419a-ba7c-6fd3fb8463af" providerId="ADAL" clId="{E42CF273-9436-4AAD-B377-7F3DE749223D}" dt="2024-04-01T06:09:34.481" v="3114" actId="732"/>
          <ac:picMkLst>
            <pc:docMk/>
            <pc:sldMk cId="2695599913" sldId="344"/>
            <ac:picMk id="11" creationId="{4936138A-1FDE-6AC9-FE11-3121F206774C}"/>
          </ac:picMkLst>
        </pc:picChg>
        <pc:cxnChg chg="add mod">
          <ac:chgData name="Hashimoto, Chie / 橋本　知依" userId="d974ff01-1f92-419a-ba7c-6fd3fb8463af" providerId="ADAL" clId="{E42CF273-9436-4AAD-B377-7F3DE749223D}" dt="2024-04-01T06:09:22.215" v="3108" actId="164"/>
          <ac:cxnSpMkLst>
            <pc:docMk/>
            <pc:sldMk cId="2695599913" sldId="344"/>
            <ac:cxnSpMk id="14" creationId="{21364B7E-3A4D-969D-7BB3-09A4C5F8AB55}"/>
          </ac:cxnSpMkLst>
        </pc:cxnChg>
      </pc:sldChg>
      <pc:sldChg chg="del">
        <pc:chgData name="Hashimoto, Chie / 橋本　知依" userId="d974ff01-1f92-419a-ba7c-6fd3fb8463af" providerId="ADAL" clId="{E42CF273-9436-4AAD-B377-7F3DE749223D}" dt="2024-03-31T23:00:41.324" v="709" actId="47"/>
        <pc:sldMkLst>
          <pc:docMk/>
          <pc:sldMk cId="806417133" sldId="345"/>
        </pc:sldMkLst>
      </pc:sldChg>
      <pc:sldChg chg="addSp delSp modSp add mod">
        <pc:chgData name="Hashimoto, Chie / 橋本　知依" userId="d974ff01-1f92-419a-ba7c-6fd3fb8463af" providerId="ADAL" clId="{E42CF273-9436-4AAD-B377-7F3DE749223D}" dt="2024-04-03T06:23:20.392" v="3467" actId="20577"/>
        <pc:sldMkLst>
          <pc:docMk/>
          <pc:sldMk cId="4019641770" sldId="345"/>
        </pc:sldMkLst>
        <pc:spChg chg="add mod">
          <ac:chgData name="Hashimoto, Chie / 橋本　知依" userId="d974ff01-1f92-419a-ba7c-6fd3fb8463af" providerId="ADAL" clId="{E42CF273-9436-4AAD-B377-7F3DE749223D}" dt="2024-03-31T23:24:07.165" v="919" actId="164"/>
          <ac:spMkLst>
            <pc:docMk/>
            <pc:sldMk cId="4019641770" sldId="345"/>
            <ac:spMk id="10" creationId="{4C9894E9-D55E-D9DA-F689-C3533DABE984}"/>
          </ac:spMkLst>
        </pc:spChg>
        <pc:spChg chg="add del mod">
          <ac:chgData name="Hashimoto, Chie / 橋本　知依" userId="d974ff01-1f92-419a-ba7c-6fd3fb8463af" providerId="ADAL" clId="{E42CF273-9436-4AAD-B377-7F3DE749223D}" dt="2024-03-31T23:24:27.942" v="924" actId="478"/>
          <ac:spMkLst>
            <pc:docMk/>
            <pc:sldMk cId="4019641770" sldId="345"/>
            <ac:spMk id="12" creationId="{FDD8E2D2-07DE-0968-4BAB-091DE9037FCC}"/>
          </ac:spMkLst>
        </pc:spChg>
        <pc:spChg chg="add mod">
          <ac:chgData name="Hashimoto, Chie / 橋本　知依" userId="d974ff01-1f92-419a-ba7c-6fd3fb8463af" providerId="ADAL" clId="{E42CF273-9436-4AAD-B377-7F3DE749223D}" dt="2024-03-31T23:25:54.881" v="1118" actId="20577"/>
          <ac:spMkLst>
            <pc:docMk/>
            <pc:sldMk cId="4019641770" sldId="345"/>
            <ac:spMk id="13" creationId="{FD26F3E8-AA76-36CB-18C3-004A9CDDCDA0}"/>
          </ac:spMkLst>
        </pc:spChg>
        <pc:spChg chg="del">
          <ac:chgData name="Hashimoto, Chie / 橋本　知依" userId="d974ff01-1f92-419a-ba7c-6fd3fb8463af" providerId="ADAL" clId="{E42CF273-9436-4AAD-B377-7F3DE749223D}" dt="2024-03-31T23:05:09.114" v="728" actId="478"/>
          <ac:spMkLst>
            <pc:docMk/>
            <pc:sldMk cId="4019641770" sldId="345"/>
            <ac:spMk id="16" creationId="{E0CE0C75-C4BB-DACC-A26B-0618908B668C}"/>
          </ac:spMkLst>
        </pc:spChg>
        <pc:spChg chg="del">
          <ac:chgData name="Hashimoto, Chie / 橋本　知依" userId="d974ff01-1f92-419a-ba7c-6fd3fb8463af" providerId="ADAL" clId="{E42CF273-9436-4AAD-B377-7F3DE749223D}" dt="2024-03-31T23:05:10.746" v="730" actId="478"/>
          <ac:spMkLst>
            <pc:docMk/>
            <pc:sldMk cId="4019641770" sldId="345"/>
            <ac:spMk id="20" creationId="{9F2FBAD2-080F-CF6B-20A4-0AF408D8A955}"/>
          </ac:spMkLst>
        </pc:spChg>
        <pc:grpChg chg="add mod">
          <ac:chgData name="Hashimoto, Chie / 橋本　知依" userId="d974ff01-1f92-419a-ba7c-6fd3fb8463af" providerId="ADAL" clId="{E42CF273-9436-4AAD-B377-7F3DE749223D}" dt="2024-03-31T23:24:07.165" v="919" actId="164"/>
          <ac:grpSpMkLst>
            <pc:docMk/>
            <pc:sldMk cId="4019641770" sldId="345"/>
            <ac:grpSpMk id="11" creationId="{7C7C20FF-BF52-0919-7482-10CC5988C154}"/>
          </ac:grpSpMkLst>
        </pc:grpChg>
        <pc:graphicFrameChg chg="mod modGraphic">
          <ac:chgData name="Hashimoto, Chie / 橋本　知依" userId="d974ff01-1f92-419a-ba7c-6fd3fb8463af" providerId="ADAL" clId="{E42CF273-9436-4AAD-B377-7F3DE749223D}" dt="2024-04-03T06:23:20.392" v="3467" actId="20577"/>
          <ac:graphicFrameMkLst>
            <pc:docMk/>
            <pc:sldMk cId="4019641770" sldId="345"/>
            <ac:graphicFrameMk id="8" creationId="{07219AAD-97A6-3628-5ADC-E4FDDF648FDB}"/>
          </ac:graphicFrameMkLst>
        </pc:graphicFrameChg>
        <pc:picChg chg="add mod">
          <ac:chgData name="Hashimoto, Chie / 橋本　知依" userId="d974ff01-1f92-419a-ba7c-6fd3fb8463af" providerId="ADAL" clId="{E42CF273-9436-4AAD-B377-7F3DE749223D}" dt="2024-03-31T23:23:34.968" v="911" actId="1076"/>
          <ac:picMkLst>
            <pc:docMk/>
            <pc:sldMk cId="4019641770" sldId="345"/>
            <ac:picMk id="3" creationId="{C047255B-E65B-79EF-0307-AD9EC57D9551}"/>
          </ac:picMkLst>
        </pc:picChg>
        <pc:picChg chg="add mod">
          <ac:chgData name="Hashimoto, Chie / 橋本　知依" userId="d974ff01-1f92-419a-ba7c-6fd3fb8463af" providerId="ADAL" clId="{E42CF273-9436-4AAD-B377-7F3DE749223D}" dt="2024-03-31T23:24:07.165" v="919" actId="164"/>
          <ac:picMkLst>
            <pc:docMk/>
            <pc:sldMk cId="4019641770" sldId="345"/>
            <ac:picMk id="5" creationId="{C188F876-C32E-FBDE-8513-ECC06BE2F879}"/>
          </ac:picMkLst>
        </pc:picChg>
        <pc:picChg chg="add del mod modCrop">
          <ac:chgData name="Hashimoto, Chie / 橋本　知依" userId="d974ff01-1f92-419a-ba7c-6fd3fb8463af" providerId="ADAL" clId="{E42CF273-9436-4AAD-B377-7F3DE749223D}" dt="2024-03-31T23:25:57.167" v="1119" actId="478"/>
          <ac:picMkLst>
            <pc:docMk/>
            <pc:sldMk cId="4019641770" sldId="345"/>
            <ac:picMk id="9" creationId="{F5A7A135-C488-6A80-58AC-8C504DD2F9A8}"/>
          </ac:picMkLst>
        </pc:picChg>
        <pc:cxnChg chg="del">
          <ac:chgData name="Hashimoto, Chie / 橋本　知依" userId="d974ff01-1f92-419a-ba7c-6fd3fb8463af" providerId="ADAL" clId="{E42CF273-9436-4AAD-B377-7F3DE749223D}" dt="2024-03-31T23:05:09.883" v="729" actId="478"/>
          <ac:cxnSpMkLst>
            <pc:docMk/>
            <pc:sldMk cId="4019641770" sldId="345"/>
            <ac:cxnSpMk id="18" creationId="{21DFC306-7C86-D2FE-8639-AEC512C8F842}"/>
          </ac:cxnSpMkLst>
        </pc:cxnChg>
      </pc:sldChg>
      <pc:sldChg chg="addSp delSp modSp add mod">
        <pc:chgData name="Hashimoto, Chie / 橋本　知依" userId="d974ff01-1f92-419a-ba7c-6fd3fb8463af" providerId="ADAL" clId="{E42CF273-9436-4AAD-B377-7F3DE749223D}" dt="2024-04-03T06:23:14.714" v="3462" actId="20577"/>
        <pc:sldMkLst>
          <pc:docMk/>
          <pc:sldMk cId="338435638" sldId="346"/>
        </pc:sldMkLst>
        <pc:spChg chg="add mod">
          <ac:chgData name="Hashimoto, Chie / 橋本　知依" userId="d974ff01-1f92-419a-ba7c-6fd3fb8463af" providerId="ADAL" clId="{E42CF273-9436-4AAD-B377-7F3DE749223D}" dt="2024-04-01T01:36:11.310" v="2226" actId="1076"/>
          <ac:spMkLst>
            <pc:docMk/>
            <pc:sldMk cId="338435638" sldId="346"/>
            <ac:spMk id="2" creationId="{C18F4A41-3D72-D602-2E3C-DE9A7A1C545A}"/>
          </ac:spMkLst>
        </pc:spChg>
        <pc:spChg chg="add del mod">
          <ac:chgData name="Hashimoto, Chie / 橋本　知依" userId="d974ff01-1f92-419a-ba7c-6fd3fb8463af" providerId="ADAL" clId="{E42CF273-9436-4AAD-B377-7F3DE749223D}" dt="2024-04-01T01:35:42.479" v="2218" actId="21"/>
          <ac:spMkLst>
            <pc:docMk/>
            <pc:sldMk cId="338435638" sldId="346"/>
            <ac:spMk id="3" creationId="{154D33AB-3CAD-2558-03B2-5F347D8C08A8}"/>
          </ac:spMkLst>
        </pc:spChg>
        <pc:spChg chg="del">
          <ac:chgData name="Hashimoto, Chie / 橋本　知依" userId="d974ff01-1f92-419a-ba7c-6fd3fb8463af" providerId="ADAL" clId="{E42CF273-9436-4AAD-B377-7F3DE749223D}" dt="2024-04-01T01:27:49.881" v="1908" actId="478"/>
          <ac:spMkLst>
            <pc:docMk/>
            <pc:sldMk cId="338435638" sldId="346"/>
            <ac:spMk id="5" creationId="{75AA1736-9380-707E-E418-5B0AAE245FDC}"/>
          </ac:spMkLst>
        </pc:spChg>
        <pc:spChg chg="add mod">
          <ac:chgData name="Hashimoto, Chie / 橋本　知依" userId="d974ff01-1f92-419a-ba7c-6fd3fb8463af" providerId="ADAL" clId="{E42CF273-9436-4AAD-B377-7F3DE749223D}" dt="2024-04-01T01:30:47.864" v="2166" actId="164"/>
          <ac:spMkLst>
            <pc:docMk/>
            <pc:sldMk cId="338435638" sldId="346"/>
            <ac:spMk id="9" creationId="{796DA520-1AAE-CD2A-879D-6DC44C2E355E}"/>
          </ac:spMkLst>
        </pc:spChg>
        <pc:spChg chg="add mod">
          <ac:chgData name="Hashimoto, Chie / 橋本　知依" userId="d974ff01-1f92-419a-ba7c-6fd3fb8463af" providerId="ADAL" clId="{E42CF273-9436-4AAD-B377-7F3DE749223D}" dt="2024-04-01T01:30:47.864" v="2166" actId="164"/>
          <ac:spMkLst>
            <pc:docMk/>
            <pc:sldMk cId="338435638" sldId="346"/>
            <ac:spMk id="11" creationId="{82DB4218-80DA-C969-FA4F-37B8ACBE3B98}"/>
          </ac:spMkLst>
        </pc:spChg>
        <pc:spChg chg="add mod">
          <ac:chgData name="Hashimoto, Chie / 橋本　知依" userId="d974ff01-1f92-419a-ba7c-6fd3fb8463af" providerId="ADAL" clId="{E42CF273-9436-4AAD-B377-7F3DE749223D}" dt="2024-04-01T01:31:10.306" v="2180" actId="1076"/>
          <ac:spMkLst>
            <pc:docMk/>
            <pc:sldMk cId="338435638" sldId="346"/>
            <ac:spMk id="15" creationId="{469431A0-C067-A3B4-9F0B-52C8413EAB31}"/>
          </ac:spMkLst>
        </pc:spChg>
        <pc:spChg chg="add mod">
          <ac:chgData name="Hashimoto, Chie / 橋本　知依" userId="d974ff01-1f92-419a-ba7c-6fd3fb8463af" providerId="ADAL" clId="{E42CF273-9436-4AAD-B377-7F3DE749223D}" dt="2024-04-01T01:31:18.716" v="2188" actId="20577"/>
          <ac:spMkLst>
            <pc:docMk/>
            <pc:sldMk cId="338435638" sldId="346"/>
            <ac:spMk id="16" creationId="{9D80AFA9-BF43-0B41-F9BD-C4676F9C369B}"/>
          </ac:spMkLst>
        </pc:spChg>
        <pc:spChg chg="add mod">
          <ac:chgData name="Hashimoto, Chie / 橋本　知依" userId="d974ff01-1f92-419a-ba7c-6fd3fb8463af" providerId="ADAL" clId="{E42CF273-9436-4AAD-B377-7F3DE749223D}" dt="2024-04-01T05:55:03.102" v="2258" actId="1076"/>
          <ac:spMkLst>
            <pc:docMk/>
            <pc:sldMk cId="338435638" sldId="346"/>
            <ac:spMk id="19" creationId="{EC756C5E-5D68-C8F9-446A-5A10517FFEB6}"/>
          </ac:spMkLst>
        </pc:spChg>
        <pc:grpChg chg="add mod">
          <ac:chgData name="Hashimoto, Chie / 橋本　知依" userId="d974ff01-1f92-419a-ba7c-6fd3fb8463af" providerId="ADAL" clId="{E42CF273-9436-4AAD-B377-7F3DE749223D}" dt="2024-04-01T01:30:58.718" v="2171" actId="14100"/>
          <ac:grpSpMkLst>
            <pc:docMk/>
            <pc:sldMk cId="338435638" sldId="346"/>
            <ac:grpSpMk id="14" creationId="{27BD64E7-CFE3-F4CE-CCD0-070F4451B1DF}"/>
          </ac:grpSpMkLst>
        </pc:grpChg>
        <pc:graphicFrameChg chg="mod modGraphic">
          <ac:chgData name="Hashimoto, Chie / 橋本　知依" userId="d974ff01-1f92-419a-ba7c-6fd3fb8463af" providerId="ADAL" clId="{E42CF273-9436-4AAD-B377-7F3DE749223D}" dt="2024-04-03T06:23:14.714" v="3462" actId="20577"/>
          <ac:graphicFrameMkLst>
            <pc:docMk/>
            <pc:sldMk cId="338435638" sldId="346"/>
            <ac:graphicFrameMk id="8" creationId="{07219AAD-97A6-3628-5ADC-E4FDDF648FDB}"/>
          </ac:graphicFrameMkLst>
        </pc:graphicFrameChg>
        <pc:picChg chg="add mod modCrop">
          <ac:chgData name="Hashimoto, Chie / 橋本　知依" userId="d974ff01-1f92-419a-ba7c-6fd3fb8463af" providerId="ADAL" clId="{E42CF273-9436-4AAD-B377-7F3DE749223D}" dt="2024-04-01T01:30:47.864" v="2166" actId="164"/>
          <ac:picMkLst>
            <pc:docMk/>
            <pc:sldMk cId="338435638" sldId="346"/>
            <ac:picMk id="7" creationId="{64B7FD4B-3CB6-6981-B120-36BF1DF658D9}"/>
          </ac:picMkLst>
        </pc:picChg>
        <pc:picChg chg="add mod modCrop">
          <ac:chgData name="Hashimoto, Chie / 橋本　知依" userId="d974ff01-1f92-419a-ba7c-6fd3fb8463af" providerId="ADAL" clId="{E42CF273-9436-4AAD-B377-7F3DE749223D}" dt="2024-04-01T05:54:47.764" v="2227" actId="1076"/>
          <ac:picMkLst>
            <pc:docMk/>
            <pc:sldMk cId="338435638" sldId="346"/>
            <ac:picMk id="18" creationId="{1D0870C5-3FE7-BAC6-4034-E06403038FCF}"/>
          </ac:picMkLst>
        </pc:picChg>
        <pc:cxnChg chg="add mod">
          <ac:chgData name="Hashimoto, Chie / 橋本　知依" userId="d974ff01-1f92-419a-ba7c-6fd3fb8463af" providerId="ADAL" clId="{E42CF273-9436-4AAD-B377-7F3DE749223D}" dt="2024-04-01T01:30:47.864" v="2166" actId="164"/>
          <ac:cxnSpMkLst>
            <pc:docMk/>
            <pc:sldMk cId="338435638" sldId="346"/>
            <ac:cxnSpMk id="10" creationId="{C562A856-16C9-1A09-3577-8C12F5CC6922}"/>
          </ac:cxnSpMkLst>
        </pc:cxnChg>
      </pc:sldChg>
      <pc:sldChg chg="addSp delSp modSp add mod">
        <pc:chgData name="Hashimoto, Chie / 橋本　知依" userId="d974ff01-1f92-419a-ba7c-6fd3fb8463af" providerId="ADAL" clId="{E42CF273-9436-4AAD-B377-7F3DE749223D}" dt="2024-04-03T06:23:15.805" v="3463" actId="20577"/>
        <pc:sldMkLst>
          <pc:docMk/>
          <pc:sldMk cId="3615076647" sldId="347"/>
        </pc:sldMkLst>
        <pc:spChg chg="add mod">
          <ac:chgData name="Hashimoto, Chie / 橋本　知依" userId="d974ff01-1f92-419a-ba7c-6fd3fb8463af" providerId="ADAL" clId="{E42CF273-9436-4AAD-B377-7F3DE749223D}" dt="2024-04-01T05:56:07.308" v="2317" actId="20577"/>
          <ac:spMkLst>
            <pc:docMk/>
            <pc:sldMk cId="3615076647" sldId="347"/>
            <ac:spMk id="3" creationId="{154D33AB-3CAD-2558-03B2-5F347D8C08A8}"/>
          </ac:spMkLst>
        </pc:spChg>
        <pc:spChg chg="del">
          <ac:chgData name="Hashimoto, Chie / 橋本　知依" userId="d974ff01-1f92-419a-ba7c-6fd3fb8463af" providerId="ADAL" clId="{E42CF273-9436-4AAD-B377-7F3DE749223D}" dt="2024-04-01T06:00:57.730" v="2547" actId="478"/>
          <ac:spMkLst>
            <pc:docMk/>
            <pc:sldMk cId="3615076647" sldId="347"/>
            <ac:spMk id="5" creationId="{75AA1736-9380-707E-E418-5B0AAE245FDC}"/>
          </ac:spMkLst>
        </pc:spChg>
        <pc:spChg chg="add mod">
          <ac:chgData name="Hashimoto, Chie / 橋本　知依" userId="d974ff01-1f92-419a-ba7c-6fd3fb8463af" providerId="ADAL" clId="{E42CF273-9436-4AAD-B377-7F3DE749223D}" dt="2024-04-01T05:59:02.386" v="2361" actId="14100"/>
          <ac:spMkLst>
            <pc:docMk/>
            <pc:sldMk cId="3615076647" sldId="347"/>
            <ac:spMk id="12" creationId="{66D21F75-256E-F990-9C21-472B865B6378}"/>
          </ac:spMkLst>
        </pc:spChg>
        <pc:spChg chg="add mod">
          <ac:chgData name="Hashimoto, Chie / 橋本　知依" userId="d974ff01-1f92-419a-ba7c-6fd3fb8463af" providerId="ADAL" clId="{E42CF273-9436-4AAD-B377-7F3DE749223D}" dt="2024-04-01T05:59:10.103" v="2364" actId="14100"/>
          <ac:spMkLst>
            <pc:docMk/>
            <pc:sldMk cId="3615076647" sldId="347"/>
            <ac:spMk id="13" creationId="{7A7361AC-3346-0C83-F39D-4D8773F053BA}"/>
          </ac:spMkLst>
        </pc:spChg>
        <pc:spChg chg="add mod">
          <ac:chgData name="Hashimoto, Chie / 橋本　知依" userId="d974ff01-1f92-419a-ba7c-6fd3fb8463af" providerId="ADAL" clId="{E42CF273-9436-4AAD-B377-7F3DE749223D}" dt="2024-04-01T05:59:54.903" v="2392" actId="14100"/>
          <ac:spMkLst>
            <pc:docMk/>
            <pc:sldMk cId="3615076647" sldId="347"/>
            <ac:spMk id="14" creationId="{B332767C-43A5-9D47-89BF-5D40362A46B4}"/>
          </ac:spMkLst>
        </pc:spChg>
        <pc:spChg chg="add mod">
          <ac:chgData name="Hashimoto, Chie / 橋本　知依" userId="d974ff01-1f92-419a-ba7c-6fd3fb8463af" providerId="ADAL" clId="{E42CF273-9436-4AAD-B377-7F3DE749223D}" dt="2024-04-01T06:02:05.564" v="2580" actId="1076"/>
          <ac:spMkLst>
            <pc:docMk/>
            <pc:sldMk cId="3615076647" sldId="347"/>
            <ac:spMk id="27" creationId="{ABE869B6-F255-A980-02BD-E4CE60ED513B}"/>
          </ac:spMkLst>
        </pc:spChg>
        <pc:spChg chg="add mod">
          <ac:chgData name="Hashimoto, Chie / 橋本　知依" userId="d974ff01-1f92-419a-ba7c-6fd3fb8463af" providerId="ADAL" clId="{E42CF273-9436-4AAD-B377-7F3DE749223D}" dt="2024-04-01T06:00:53.353" v="2544" actId="1076"/>
          <ac:spMkLst>
            <pc:docMk/>
            <pc:sldMk cId="3615076647" sldId="347"/>
            <ac:spMk id="28" creationId="{9BB8CE54-5B89-DF35-2D23-A9CF884543C1}"/>
          </ac:spMkLst>
        </pc:spChg>
        <pc:spChg chg="add del mod">
          <ac:chgData name="Hashimoto, Chie / 橋本　知依" userId="d974ff01-1f92-419a-ba7c-6fd3fb8463af" providerId="ADAL" clId="{E42CF273-9436-4AAD-B377-7F3DE749223D}" dt="2024-04-01T06:00:56.109" v="2546" actId="478"/>
          <ac:spMkLst>
            <pc:docMk/>
            <pc:sldMk cId="3615076647" sldId="347"/>
            <ac:spMk id="29" creationId="{043FF4C8-2C15-E8EE-038E-3AA2E84197BD}"/>
          </ac:spMkLst>
        </pc:spChg>
        <pc:spChg chg="add mod">
          <ac:chgData name="Hashimoto, Chie / 橋本　知依" userId="d974ff01-1f92-419a-ba7c-6fd3fb8463af" providerId="ADAL" clId="{E42CF273-9436-4AAD-B377-7F3DE749223D}" dt="2024-04-01T06:05:38.642" v="2933" actId="1076"/>
          <ac:spMkLst>
            <pc:docMk/>
            <pc:sldMk cId="3615076647" sldId="347"/>
            <ac:spMk id="30" creationId="{5F3C50DA-D198-9E8D-FA91-A060116C3E5A}"/>
          </ac:spMkLst>
        </pc:spChg>
        <pc:spChg chg="add mod">
          <ac:chgData name="Hashimoto, Chie / 橋本　知依" userId="d974ff01-1f92-419a-ba7c-6fd3fb8463af" providerId="ADAL" clId="{E42CF273-9436-4AAD-B377-7F3DE749223D}" dt="2024-04-01T06:06:46.381" v="3040" actId="20577"/>
          <ac:spMkLst>
            <pc:docMk/>
            <pc:sldMk cId="3615076647" sldId="347"/>
            <ac:spMk id="31" creationId="{73D18D78-E401-C22C-7788-6CEB545FA23B}"/>
          </ac:spMkLst>
        </pc:spChg>
        <pc:spChg chg="add mod">
          <ac:chgData name="Hashimoto, Chie / 橋本　知依" userId="d974ff01-1f92-419a-ba7c-6fd3fb8463af" providerId="ADAL" clId="{E42CF273-9436-4AAD-B377-7F3DE749223D}" dt="2024-04-01T06:04:29.313" v="2794" actId="1076"/>
          <ac:spMkLst>
            <pc:docMk/>
            <pc:sldMk cId="3615076647" sldId="347"/>
            <ac:spMk id="34" creationId="{33C77DFC-5F15-DC41-C43A-623A5615EE9A}"/>
          </ac:spMkLst>
        </pc:spChg>
        <pc:spChg chg="add mod">
          <ac:chgData name="Hashimoto, Chie / 橋本　知依" userId="d974ff01-1f92-419a-ba7c-6fd3fb8463af" providerId="ADAL" clId="{E42CF273-9436-4AAD-B377-7F3DE749223D}" dt="2024-04-01T06:06:03.282" v="2954" actId="14100"/>
          <ac:spMkLst>
            <pc:docMk/>
            <pc:sldMk cId="3615076647" sldId="347"/>
            <ac:spMk id="35" creationId="{CEA7CBA1-1120-B2D8-C501-F13DADAFCF35}"/>
          </ac:spMkLst>
        </pc:spChg>
        <pc:spChg chg="add mod">
          <ac:chgData name="Hashimoto, Chie / 橋本　知依" userId="d974ff01-1f92-419a-ba7c-6fd3fb8463af" providerId="ADAL" clId="{E42CF273-9436-4AAD-B377-7F3DE749223D}" dt="2024-04-01T06:06:01.362" v="2953" actId="1037"/>
          <ac:spMkLst>
            <pc:docMk/>
            <pc:sldMk cId="3615076647" sldId="347"/>
            <ac:spMk id="36" creationId="{CA96974C-A722-E073-1799-2AF7FC42501D}"/>
          </ac:spMkLst>
        </pc:spChg>
        <pc:graphicFrameChg chg="mod modGraphic">
          <ac:chgData name="Hashimoto, Chie / 橋本　知依" userId="d974ff01-1f92-419a-ba7c-6fd3fb8463af" providerId="ADAL" clId="{E42CF273-9436-4AAD-B377-7F3DE749223D}" dt="2024-04-03T06:23:15.805" v="3463" actId="20577"/>
          <ac:graphicFrameMkLst>
            <pc:docMk/>
            <pc:sldMk cId="3615076647" sldId="347"/>
            <ac:graphicFrameMk id="8" creationId="{07219AAD-97A6-3628-5ADC-E4FDDF648FDB}"/>
          </ac:graphicFrameMkLst>
        </pc:graphicFrameChg>
        <pc:picChg chg="add mod modCrop">
          <ac:chgData name="Hashimoto, Chie / 橋本　知依" userId="d974ff01-1f92-419a-ba7c-6fd3fb8463af" providerId="ADAL" clId="{E42CF273-9436-4AAD-B377-7F3DE749223D}" dt="2024-04-01T05:58:49.008" v="2356" actId="14100"/>
          <ac:picMkLst>
            <pc:docMk/>
            <pc:sldMk cId="3615076647" sldId="347"/>
            <ac:picMk id="4" creationId="{23288694-5CBC-0ADE-6135-17A728E8C958}"/>
          </ac:picMkLst>
        </pc:picChg>
        <pc:picChg chg="add mod ord">
          <ac:chgData name="Hashimoto, Chie / 橋本　知依" userId="d974ff01-1f92-419a-ba7c-6fd3fb8463af" providerId="ADAL" clId="{E42CF273-9436-4AAD-B377-7F3DE749223D}" dt="2024-04-01T05:58:51.360" v="2357" actId="1076"/>
          <ac:picMkLst>
            <pc:docMk/>
            <pc:sldMk cId="3615076647" sldId="347"/>
            <ac:picMk id="9" creationId="{B294E59F-EBEB-96F6-F64F-55FEB4D6C18B}"/>
          </ac:picMkLst>
        </pc:picChg>
        <pc:picChg chg="add mod modCrop">
          <ac:chgData name="Hashimoto, Chie / 橋本　知依" userId="d974ff01-1f92-419a-ba7c-6fd3fb8463af" providerId="ADAL" clId="{E42CF273-9436-4AAD-B377-7F3DE749223D}" dt="2024-04-01T05:58:49.008" v="2356" actId="14100"/>
          <ac:picMkLst>
            <pc:docMk/>
            <pc:sldMk cId="3615076647" sldId="347"/>
            <ac:picMk id="11" creationId="{81AD813D-AC19-44FD-8352-74A326B90FAA}"/>
          </ac:picMkLst>
        </pc:picChg>
        <pc:picChg chg="add mod modCrop">
          <ac:chgData name="Hashimoto, Chie / 橋本　知依" userId="d974ff01-1f92-419a-ba7c-6fd3fb8463af" providerId="ADAL" clId="{E42CF273-9436-4AAD-B377-7F3DE749223D}" dt="2024-04-01T06:04:58.150" v="2872" actId="1076"/>
          <ac:picMkLst>
            <pc:docMk/>
            <pc:sldMk cId="3615076647" sldId="347"/>
            <ac:picMk id="33" creationId="{4A0F0E04-FE92-416F-510C-A638D8D3DE2E}"/>
          </ac:picMkLst>
        </pc:picChg>
        <pc:cxnChg chg="add mod">
          <ac:chgData name="Hashimoto, Chie / 橋本　知依" userId="d974ff01-1f92-419a-ba7c-6fd3fb8463af" providerId="ADAL" clId="{E42CF273-9436-4AAD-B377-7F3DE749223D}" dt="2024-04-01T05:59:37.330" v="2385" actId="14100"/>
          <ac:cxnSpMkLst>
            <pc:docMk/>
            <pc:sldMk cId="3615076647" sldId="347"/>
            <ac:cxnSpMk id="15" creationId="{1531797C-7474-8414-F9A7-B709A5DC55F4}"/>
          </ac:cxnSpMkLst>
        </pc:cxnChg>
        <pc:cxnChg chg="add mod">
          <ac:chgData name="Hashimoto, Chie / 橋本　知依" userId="d974ff01-1f92-419a-ba7c-6fd3fb8463af" providerId="ADAL" clId="{E42CF273-9436-4AAD-B377-7F3DE749223D}" dt="2024-04-01T05:59:44.935" v="2388" actId="14100"/>
          <ac:cxnSpMkLst>
            <pc:docMk/>
            <pc:sldMk cId="3615076647" sldId="347"/>
            <ac:cxnSpMk id="21" creationId="{01503B49-50F4-B872-2572-742FA46DA1B8}"/>
          </ac:cxnSpMkLst>
        </pc:cxnChg>
        <pc:cxnChg chg="add mod">
          <ac:chgData name="Hashimoto, Chie / 橋本　知依" userId="d974ff01-1f92-419a-ba7c-6fd3fb8463af" providerId="ADAL" clId="{E42CF273-9436-4AAD-B377-7F3DE749223D}" dt="2024-04-01T06:00:01.368" v="2395" actId="14100"/>
          <ac:cxnSpMkLst>
            <pc:docMk/>
            <pc:sldMk cId="3615076647" sldId="347"/>
            <ac:cxnSpMk id="24" creationId="{B0878C87-A2C8-95F6-14B4-88CBD0F50AB1}"/>
          </ac:cxnSpMkLst>
        </pc:cxnChg>
        <pc:cxnChg chg="add mod">
          <ac:chgData name="Hashimoto, Chie / 橋本　知依" userId="d974ff01-1f92-419a-ba7c-6fd3fb8463af" providerId="ADAL" clId="{E42CF273-9436-4AAD-B377-7F3DE749223D}" dt="2024-04-01T06:06:09.366" v="2957" actId="14100"/>
          <ac:cxnSpMkLst>
            <pc:docMk/>
            <pc:sldMk cId="3615076647" sldId="347"/>
            <ac:cxnSpMk id="37" creationId="{14E8A35B-67AF-4996-9F6D-C8B544B36DC0}"/>
          </ac:cxnSpMkLst>
        </pc:cxnChg>
      </pc:sldChg>
      <pc:sldChg chg="add del">
        <pc:chgData name="Hashimoto, Chie / 橋本　知依" userId="d974ff01-1f92-419a-ba7c-6fd3fb8463af" providerId="ADAL" clId="{E42CF273-9436-4AAD-B377-7F3DE749223D}" dt="2024-04-03T06:22:53.824" v="3459" actId="47"/>
        <pc:sldMkLst>
          <pc:docMk/>
          <pc:sldMk cId="865321650" sldId="34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2024.9.3(</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Design3D</a:t>
            </a:r>
            <a:r>
              <a:rPr kumimoji="1" lang="ja-JP" altLang="en-US" dirty="0">
                <a:ea typeface="游ゴシック"/>
              </a:rPr>
              <a:t>のアップデートについて、以下の日程・内容にてリリースをいたします。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endParaRPr lang="en-US" altLang="ja-JP" dirty="0"/>
          </a:p>
          <a:p>
            <a:r>
              <a:rPr lang="ja-JP" altLang="en-US" dirty="0"/>
              <a:t>　（</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37910"/>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9</a:t>
            </a:r>
            <a:r>
              <a:rPr lang="ja-JP" altLang="en-US" u="sng" dirty="0">
                <a:latin typeface="+mn-ea"/>
              </a:rPr>
              <a:t>月</a:t>
            </a:r>
            <a:r>
              <a:rPr lang="en-US" altLang="ja-JP" u="sng" dirty="0">
                <a:latin typeface="+mn-ea"/>
              </a:rPr>
              <a:t>3</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21:00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7" name="表 5">
            <a:extLst>
              <a:ext uri="{FF2B5EF4-FFF2-40B4-BE49-F238E27FC236}">
                <a16:creationId xmlns:a16="http://schemas.microsoft.com/office/drawing/2014/main" id="{3774537A-4E85-129E-D5F4-4CBB93CF43D9}"/>
              </a:ext>
            </a:extLst>
          </p:cNvPr>
          <p:cNvGraphicFramePr>
            <a:graphicFrameLocks noGrp="1"/>
          </p:cNvGraphicFramePr>
          <p:nvPr>
            <p:extLst>
              <p:ext uri="{D42A27DB-BD31-4B8C-83A1-F6EECF244321}">
                <p14:modId xmlns:p14="http://schemas.microsoft.com/office/powerpoint/2010/main" val="3705756279"/>
              </p:ext>
            </p:extLst>
          </p:nvPr>
        </p:nvGraphicFramePr>
        <p:xfrm>
          <a:off x="126946" y="2107242"/>
          <a:ext cx="11923057" cy="2407920"/>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298085">
                <a:tc>
                  <a:txBody>
                    <a:bodyPr/>
                    <a:lstStyle/>
                    <a:p>
                      <a:pPr algn="ctr"/>
                      <a:r>
                        <a:rPr kumimoji="1" lang="en-US" altLang="ja-JP" sz="1400" b="0" dirty="0">
                          <a:solidFill>
                            <a:schemeClr val="bg1"/>
                          </a:solidFill>
                          <a:latin typeface="+mn-ea"/>
                          <a:ea typeface="+mn-ea"/>
                        </a:rPr>
                        <a:t>NO.</a:t>
                      </a:r>
                      <a:endParaRPr kumimoji="1" lang="ja-JP" altLang="en-US" sz="1400" b="0" dirty="0">
                        <a:solidFill>
                          <a:schemeClr val="bg1"/>
                        </a:solidFill>
                        <a:latin typeface="+mn-ea"/>
                        <a:ea typeface="+mn-ea"/>
                      </a:endParaRPr>
                    </a:p>
                  </a:txBody>
                  <a:tcPr anchor="ctr">
                    <a:solidFill>
                      <a:srgbClr val="0070C0"/>
                    </a:solidFill>
                  </a:tcPr>
                </a:tc>
                <a:tc>
                  <a:txBody>
                    <a:bodyPr/>
                    <a:lstStyle/>
                    <a:p>
                      <a:pPr algn="ctr"/>
                      <a:r>
                        <a:rPr kumimoji="1" lang="ja-JP" altLang="en-US" sz="1400" b="0" dirty="0">
                          <a:solidFill>
                            <a:schemeClr val="bg1"/>
                          </a:solidFill>
                          <a:latin typeface="+mn-ea"/>
                          <a:ea typeface="+mn-ea"/>
                        </a:rPr>
                        <a:t>機能</a:t>
                      </a:r>
                    </a:p>
                  </a:txBody>
                  <a:tcPr anchor="ctr">
                    <a:solidFill>
                      <a:srgbClr val="0070C0"/>
                    </a:solidFill>
                  </a:tcPr>
                </a:tc>
                <a:tc>
                  <a:txBody>
                    <a:bodyPr/>
                    <a:lstStyle/>
                    <a:p>
                      <a:pPr algn="ctr"/>
                      <a:r>
                        <a:rPr kumimoji="1" lang="ja-JP" altLang="en-US" sz="1400" b="0" dirty="0">
                          <a:solidFill>
                            <a:schemeClr val="bg1"/>
                          </a:solidFill>
                          <a:latin typeface="+mn-ea"/>
                          <a:ea typeface="+mn-ea"/>
                        </a:rPr>
                        <a:t>概要</a:t>
                      </a:r>
                    </a:p>
                  </a:txBody>
                  <a:tcPr anchor="ctr">
                    <a:solidFill>
                      <a:srgbClr val="0070C0"/>
                    </a:solidFill>
                  </a:tcPr>
                </a:tc>
                <a:tc>
                  <a:txBody>
                    <a:bodyPr/>
                    <a:lstStyle/>
                    <a:p>
                      <a:pPr algn="ctr"/>
                      <a:r>
                        <a:rPr kumimoji="1" lang="ja-JP" altLang="en-US" sz="1400" b="0"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460797">
                <a:tc>
                  <a:txBody>
                    <a:bodyPr/>
                    <a:lstStyle/>
                    <a:p>
                      <a:pPr algn="ctr"/>
                      <a:r>
                        <a:rPr kumimoji="1" lang="en-US" altLang="ja-JP" sz="1600" dirty="0">
                          <a:solidFill>
                            <a:schemeClr val="tx1"/>
                          </a:solidFill>
                          <a:latin typeface="+mn-lt"/>
                          <a:ea typeface="Meiryo UI" panose="020B0604030504040204" pitchFamily="50" charset="-128"/>
                        </a:rPr>
                        <a:t>1</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ビュー状態保存</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点群データ、設計データの表示状態の保存</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点群データ、設計データを</a:t>
                      </a:r>
                      <a:r>
                        <a:rPr kumimoji="1" lang="en-US" altLang="ja-JP" sz="1200" b="0" dirty="0">
                          <a:solidFill>
                            <a:schemeClr val="tx1"/>
                          </a:solidFill>
                          <a:latin typeface="+mn-lt"/>
                          <a:ea typeface="+mn-ea"/>
                        </a:rPr>
                        <a:t>3D</a:t>
                      </a:r>
                      <a:r>
                        <a:rPr kumimoji="1" lang="ja-JP" altLang="en-US" sz="1200" b="0" dirty="0">
                          <a:solidFill>
                            <a:schemeClr val="tx1"/>
                          </a:solidFill>
                          <a:latin typeface="+mn-lt"/>
                          <a:ea typeface="+mn-ea"/>
                        </a:rPr>
                        <a:t>ビュー上に表示したままプロジェクトを閉じた場合、表示している点群データ、設計データを記録しておき、次回同じプロジェクトを開いた時に表示していた点群データ、設計データを自動で</a:t>
                      </a:r>
                      <a:r>
                        <a:rPr kumimoji="1" lang="en-US" altLang="ja-JP" sz="1200" b="0" dirty="0">
                          <a:solidFill>
                            <a:schemeClr val="tx1"/>
                          </a:solidFill>
                          <a:latin typeface="+mn-lt"/>
                          <a:ea typeface="+mn-ea"/>
                        </a:rPr>
                        <a:t>3D</a:t>
                      </a:r>
                      <a:r>
                        <a:rPr kumimoji="1" lang="ja-JP" altLang="en-US" sz="1200" b="0" dirty="0">
                          <a:solidFill>
                            <a:schemeClr val="tx1"/>
                          </a:solidFill>
                          <a:latin typeface="+mn-lt"/>
                          <a:ea typeface="+mn-ea"/>
                        </a:rPr>
                        <a:t>ビュー上に表示するよう改修されました。</a:t>
                      </a:r>
                    </a:p>
                  </a:txBody>
                  <a:tcPr anchor="ctr">
                    <a:solidFill>
                      <a:schemeClr val="bg1"/>
                    </a:solidFill>
                  </a:tcPr>
                </a:tc>
                <a:extLst>
                  <a:ext uri="{0D108BD9-81ED-4DB2-BD59-A6C34878D82A}">
                    <a16:rowId xmlns:a16="http://schemas.microsoft.com/office/drawing/2014/main" val="2176605211"/>
                  </a:ext>
                </a:extLst>
              </a:tr>
              <a:tr h="460797">
                <a:tc>
                  <a:txBody>
                    <a:bodyPr/>
                    <a:lstStyle/>
                    <a:p>
                      <a:pPr algn="ctr"/>
                      <a:r>
                        <a:rPr kumimoji="1" lang="en-US" altLang="ja-JP" sz="1600" dirty="0">
                          <a:solidFill>
                            <a:schemeClr val="tx1"/>
                          </a:solidFill>
                          <a:latin typeface="+mn-lt"/>
                          <a:ea typeface="Meiryo UI" panose="020B0604030504040204" pitchFamily="50" charset="-128"/>
                        </a:rPr>
                        <a:t>2</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線形データ</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線形データ表示</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非表示の不具合の改修</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線形データを表示し断面を表示した後に、その線形データを非表示にしたり断面を非表示にすると再度表示にすることができない不具合について改修されました。</a:t>
                      </a:r>
                    </a:p>
                  </a:txBody>
                  <a:tcPr anchor="ctr">
                    <a:solidFill>
                      <a:schemeClr val="bg1"/>
                    </a:solidFill>
                  </a:tcPr>
                </a:tc>
                <a:extLst>
                  <a:ext uri="{0D108BD9-81ED-4DB2-BD59-A6C34878D82A}">
                    <a16:rowId xmlns:a16="http://schemas.microsoft.com/office/drawing/2014/main" val="1966116597"/>
                  </a:ext>
                </a:extLst>
              </a:tr>
              <a:tr h="460797">
                <a:tc>
                  <a:txBody>
                    <a:bodyPr/>
                    <a:lstStyle/>
                    <a:p>
                      <a:pPr algn="ctr"/>
                      <a:r>
                        <a:rPr kumimoji="1" lang="en-US" altLang="ja-JP" sz="1600" dirty="0">
                          <a:solidFill>
                            <a:schemeClr val="tx1"/>
                          </a:solidFill>
                          <a:latin typeface="+mn-lt"/>
                          <a:ea typeface="Meiryo UI" panose="020B0604030504040204" pitchFamily="50" charset="-128"/>
                        </a:rPr>
                        <a:t>3</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線形データ</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線形作成にて断面線の角度が直角になっていない不具合の改修</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すべての点が</a:t>
                      </a:r>
                      <a:r>
                        <a:rPr kumimoji="1" lang="en-US" altLang="ja-JP" sz="1200" b="0" dirty="0">
                          <a:solidFill>
                            <a:schemeClr val="tx1"/>
                          </a:solidFill>
                          <a:latin typeface="+mn-lt"/>
                          <a:ea typeface="+mn-ea"/>
                        </a:rPr>
                        <a:t>BP</a:t>
                      </a:r>
                      <a:r>
                        <a:rPr kumimoji="1" lang="ja-JP" altLang="en-US" sz="1200" b="0" dirty="0">
                          <a:solidFill>
                            <a:schemeClr val="tx1"/>
                          </a:solidFill>
                          <a:latin typeface="+mn-lt"/>
                          <a:ea typeface="+mn-ea"/>
                        </a:rPr>
                        <a:t>及び</a:t>
                      </a:r>
                      <a:r>
                        <a:rPr kumimoji="1" lang="en-US" altLang="ja-JP" sz="1200" b="0" dirty="0">
                          <a:solidFill>
                            <a:schemeClr val="tx1"/>
                          </a:solidFill>
                          <a:latin typeface="+mn-lt"/>
                          <a:ea typeface="+mn-ea"/>
                        </a:rPr>
                        <a:t>EP</a:t>
                      </a:r>
                      <a:r>
                        <a:rPr kumimoji="1" lang="ja-JP" altLang="en-US" sz="1200" b="0" dirty="0">
                          <a:solidFill>
                            <a:schemeClr val="tx1"/>
                          </a:solidFill>
                          <a:latin typeface="+mn-lt"/>
                          <a:ea typeface="+mn-ea"/>
                        </a:rPr>
                        <a:t>と同様の断面線の角度（点から伸びる線分に対して直角）になっているため、下図のように変化点に対して直角になるように改修されました。</a:t>
                      </a:r>
                      <a:endParaRPr kumimoji="1" lang="en-US" altLang="ja-JP" sz="1200" b="0" dirty="0">
                        <a:solidFill>
                          <a:schemeClr val="tx1"/>
                        </a:solidFill>
                        <a:latin typeface="+mn-lt"/>
                        <a:ea typeface="+mn-ea"/>
                      </a:endParaRPr>
                    </a:p>
                  </a:txBody>
                  <a:tcPr anchor="ctr">
                    <a:solidFill>
                      <a:schemeClr val="bg1"/>
                    </a:solidFill>
                  </a:tcPr>
                </a:tc>
                <a:extLst>
                  <a:ext uri="{0D108BD9-81ED-4DB2-BD59-A6C34878D82A}">
                    <a16:rowId xmlns:a16="http://schemas.microsoft.com/office/drawing/2014/main" val="128328084"/>
                  </a:ext>
                </a:extLst>
              </a:tr>
            </a:tbl>
          </a:graphicData>
        </a:graphic>
      </p:graphicFrame>
      <p:sp>
        <p:nvSpPr>
          <p:cNvPr id="4" name="テキスト ボックス 3">
            <a:extLst>
              <a:ext uri="{FF2B5EF4-FFF2-40B4-BE49-F238E27FC236}">
                <a16:creationId xmlns:a16="http://schemas.microsoft.com/office/drawing/2014/main" id="{4BA9B849-3DD6-F292-BD86-1DE78A35E871}"/>
              </a:ext>
            </a:extLst>
          </p:cNvPr>
          <p:cNvSpPr txBox="1"/>
          <p:nvPr/>
        </p:nvSpPr>
        <p:spPr>
          <a:xfrm>
            <a:off x="126946" y="4639929"/>
            <a:ext cx="7366119" cy="830997"/>
          </a:xfrm>
          <a:prstGeom prst="rect">
            <a:avLst/>
          </a:prstGeom>
          <a:noFill/>
        </p:spPr>
        <p:txBody>
          <a:bodyPr wrap="none" rtlCol="0">
            <a:spAutoFit/>
          </a:bodyPr>
          <a:lstStyle/>
          <a:p>
            <a:r>
              <a:rPr kumimoji="1" lang="en-US" altLang="ja-JP" sz="1600" b="1" dirty="0">
                <a:highlight>
                  <a:srgbClr val="FFFF00"/>
                </a:highlight>
              </a:rPr>
              <a:t>※No.3</a:t>
            </a:r>
            <a:r>
              <a:rPr kumimoji="1" lang="ja-JP" altLang="en-US" sz="1600" b="1" dirty="0">
                <a:highlight>
                  <a:srgbClr val="FFFF00"/>
                </a:highlight>
              </a:rPr>
              <a:t>の不具合について、既存の線形データに改修内容を反映させるため、</a:t>
            </a:r>
            <a:endParaRPr kumimoji="1" lang="en-US" altLang="ja-JP" sz="1600" b="1" dirty="0">
              <a:highlight>
                <a:srgbClr val="FFFF00"/>
              </a:highlight>
            </a:endParaRPr>
          </a:p>
          <a:p>
            <a:r>
              <a:rPr kumimoji="1" lang="ja-JP" altLang="en-US" sz="1600" b="1" dirty="0">
                <a:highlight>
                  <a:srgbClr val="FFFF00"/>
                </a:highlight>
              </a:rPr>
              <a:t>線形データの三点リーダ＞「断面の編集」＞「編集」の操作をお願いします。</a:t>
            </a:r>
            <a:endParaRPr kumimoji="1" lang="en-US" altLang="ja-JP" sz="1600" b="1" dirty="0">
              <a:highlight>
                <a:srgbClr val="FFFF00"/>
              </a:highlight>
            </a:endParaRPr>
          </a:p>
          <a:p>
            <a:r>
              <a:rPr kumimoji="1" lang="ja-JP" altLang="en-US" sz="1600" b="1" dirty="0"/>
              <a:t>お手数ですがご対応お願いいたします。</a:t>
            </a:r>
            <a:endParaRPr kumimoji="1" lang="en-US" altLang="ja-JP" sz="1600" b="1" dirty="0"/>
          </a:p>
        </p:txBody>
      </p:sp>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225987554"/>
              </p:ext>
            </p:extLst>
          </p:nvPr>
        </p:nvGraphicFramePr>
        <p:xfrm>
          <a:off x="497711" y="911916"/>
          <a:ext cx="11558454" cy="57116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685796">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ビュー状態保存</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概要：点群データ、設計データの表示状態の保存</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詳細：点群データ、設計データを</a:t>
                      </a:r>
                      <a:r>
                        <a:rPr kumimoji="1" lang="en-US" altLang="ja-JP" sz="1600" b="0" dirty="0">
                          <a:solidFill>
                            <a:schemeClr val="tx1"/>
                          </a:solidFill>
                          <a:latin typeface="+mn-ea"/>
                          <a:ea typeface="+mn-ea"/>
                        </a:rPr>
                        <a:t>3D</a:t>
                      </a:r>
                      <a:r>
                        <a:rPr kumimoji="1" lang="ja-JP" altLang="en-US" sz="1600" b="0" dirty="0">
                          <a:solidFill>
                            <a:schemeClr val="tx1"/>
                          </a:solidFill>
                          <a:latin typeface="+mn-ea"/>
                          <a:ea typeface="+mn-ea"/>
                        </a:rPr>
                        <a:t>ビュー上に表示したままプロジェクトを閉じた場合、表示している点群データ、設計データを記録しておき、次回同じプロジェクトを開いた時に表示していた点群データ、設計データを自動で</a:t>
                      </a:r>
                      <a:r>
                        <a:rPr kumimoji="1" lang="en-US" altLang="ja-JP" sz="1600" b="0" dirty="0">
                          <a:solidFill>
                            <a:schemeClr val="tx1"/>
                          </a:solidFill>
                          <a:latin typeface="+mn-ea"/>
                          <a:ea typeface="+mn-ea"/>
                        </a:rPr>
                        <a:t>3D</a:t>
                      </a:r>
                      <a:r>
                        <a:rPr kumimoji="1" lang="ja-JP" altLang="en-US" sz="1600" b="0" dirty="0">
                          <a:solidFill>
                            <a:schemeClr val="tx1"/>
                          </a:solidFill>
                          <a:latin typeface="+mn-ea"/>
                          <a:ea typeface="+mn-ea"/>
                        </a:rPr>
                        <a:t>ビュー上に表示するよう改修されました。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r h="2532184">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線形データ</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概要：線形データ表示</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非表示の不具合の改修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詳細：線形データを表示し断面を表示した後に、その線形データを非表示にしたり断面を非表示にすると再度表示にすることができない不具合について改修されました。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154931698"/>
                  </a:ext>
                </a:extLst>
              </a:tr>
            </a:tbl>
          </a:graphicData>
        </a:graphic>
      </p:graphicFrame>
      <p:pic>
        <p:nvPicPr>
          <p:cNvPr id="4" name="図 3">
            <a:extLst>
              <a:ext uri="{FF2B5EF4-FFF2-40B4-BE49-F238E27FC236}">
                <a16:creationId xmlns:a16="http://schemas.microsoft.com/office/drawing/2014/main" id="{92813583-0FA6-BB0B-7FEF-C4FE94AB52EE}"/>
              </a:ext>
            </a:extLst>
          </p:cNvPr>
          <p:cNvPicPr>
            <a:picLocks noChangeAspect="1"/>
          </p:cNvPicPr>
          <p:nvPr/>
        </p:nvPicPr>
        <p:blipFill>
          <a:blip r:embed="rId2"/>
          <a:stretch>
            <a:fillRect/>
          </a:stretch>
        </p:blipFill>
        <p:spPr>
          <a:xfrm>
            <a:off x="3273569" y="2501045"/>
            <a:ext cx="3520934" cy="1437909"/>
          </a:xfrm>
          <a:prstGeom prst="rect">
            <a:avLst/>
          </a:prstGeom>
        </p:spPr>
      </p:pic>
      <p:grpSp>
        <p:nvGrpSpPr>
          <p:cNvPr id="12" name="グループ化 11">
            <a:extLst>
              <a:ext uri="{FF2B5EF4-FFF2-40B4-BE49-F238E27FC236}">
                <a16:creationId xmlns:a16="http://schemas.microsoft.com/office/drawing/2014/main" id="{D1A16881-A4C9-3474-11FB-493254204CD6}"/>
              </a:ext>
            </a:extLst>
          </p:cNvPr>
          <p:cNvGrpSpPr/>
          <p:nvPr/>
        </p:nvGrpSpPr>
        <p:grpSpPr>
          <a:xfrm>
            <a:off x="3273569" y="4964846"/>
            <a:ext cx="3829573" cy="1553186"/>
            <a:chOff x="3287731" y="2208945"/>
            <a:chExt cx="3829573" cy="1553186"/>
          </a:xfrm>
        </p:grpSpPr>
        <p:pic>
          <p:nvPicPr>
            <p:cNvPr id="5" name="図 4">
              <a:extLst>
                <a:ext uri="{FF2B5EF4-FFF2-40B4-BE49-F238E27FC236}">
                  <a16:creationId xmlns:a16="http://schemas.microsoft.com/office/drawing/2014/main" id="{6CC39897-2A32-6346-4112-4D2D79BBDDE1}"/>
                </a:ext>
              </a:extLst>
            </p:cNvPr>
            <p:cNvPicPr>
              <a:picLocks noChangeAspect="1"/>
            </p:cNvPicPr>
            <p:nvPr/>
          </p:nvPicPr>
          <p:blipFill>
            <a:blip r:embed="rId3"/>
            <a:srcRect t="7826" b="16552"/>
            <a:stretch/>
          </p:blipFill>
          <p:spPr>
            <a:xfrm>
              <a:off x="3287731" y="2208945"/>
              <a:ext cx="3829573" cy="1553186"/>
            </a:xfrm>
            <a:prstGeom prst="rect">
              <a:avLst/>
            </a:prstGeom>
          </p:spPr>
        </p:pic>
        <p:sp>
          <p:nvSpPr>
            <p:cNvPr id="9" name="テキスト ボックス 8">
              <a:extLst>
                <a:ext uri="{FF2B5EF4-FFF2-40B4-BE49-F238E27FC236}">
                  <a16:creationId xmlns:a16="http://schemas.microsoft.com/office/drawing/2014/main" id="{B29C2879-8D33-4539-4593-0567163C76CE}"/>
                </a:ext>
              </a:extLst>
            </p:cNvPr>
            <p:cNvSpPr txBox="1"/>
            <p:nvPr/>
          </p:nvSpPr>
          <p:spPr>
            <a:xfrm>
              <a:off x="3845228" y="3099785"/>
              <a:ext cx="3028393" cy="276999"/>
            </a:xfrm>
            <a:prstGeom prst="rect">
              <a:avLst/>
            </a:prstGeom>
            <a:noFill/>
          </p:spPr>
          <p:txBody>
            <a:bodyPr wrap="none" rtlCol="0">
              <a:spAutoFit/>
            </a:bodyPr>
            <a:lstStyle/>
            <a:p>
              <a:r>
                <a:rPr kumimoji="1" lang="ja-JP" altLang="en-US" sz="1200" b="1" dirty="0">
                  <a:solidFill>
                    <a:srgbClr val="FF0000"/>
                  </a:solidFill>
                  <a:highlight>
                    <a:srgbClr val="FFFFFF"/>
                  </a:highlight>
                </a:rPr>
                <a:t>表示</a:t>
              </a:r>
              <a:r>
                <a:rPr kumimoji="1" lang="en-US" altLang="ja-JP" sz="1200" b="1" dirty="0">
                  <a:solidFill>
                    <a:srgbClr val="FF0000"/>
                  </a:solidFill>
                  <a:highlight>
                    <a:srgbClr val="FFFFFF"/>
                  </a:highlight>
                </a:rPr>
                <a:t>/</a:t>
              </a:r>
              <a:r>
                <a:rPr kumimoji="1" lang="ja-JP" altLang="en-US" sz="1200" b="1" dirty="0">
                  <a:solidFill>
                    <a:srgbClr val="FF0000"/>
                  </a:solidFill>
                  <a:highlight>
                    <a:srgbClr val="FFFFFF"/>
                  </a:highlight>
                </a:rPr>
                <a:t>非表示の挙動が正しくなるよう改修</a:t>
              </a:r>
            </a:p>
          </p:txBody>
        </p:sp>
        <p:sp>
          <p:nvSpPr>
            <p:cNvPr id="11" name="正方形/長方形 10">
              <a:extLst>
                <a:ext uri="{FF2B5EF4-FFF2-40B4-BE49-F238E27FC236}">
                  <a16:creationId xmlns:a16="http://schemas.microsoft.com/office/drawing/2014/main" id="{318D56A2-D32B-70DF-9115-7E9F04EC097B}"/>
                </a:ext>
              </a:extLst>
            </p:cNvPr>
            <p:cNvSpPr/>
            <p:nvPr/>
          </p:nvSpPr>
          <p:spPr>
            <a:xfrm>
              <a:off x="3397250" y="3155521"/>
              <a:ext cx="393700" cy="16552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79041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2354718017"/>
              </p:ext>
            </p:extLst>
          </p:nvPr>
        </p:nvGraphicFramePr>
        <p:xfrm>
          <a:off x="497711" y="911916"/>
          <a:ext cx="11558454" cy="567971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5186073">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線形データ</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概要：線形作成にて断面線の角度が直角になっていない不具合の改修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詳細：すべての点が</a:t>
                      </a:r>
                      <a:r>
                        <a:rPr kumimoji="1" lang="en-US" altLang="ja-JP" sz="1600" b="0" dirty="0">
                          <a:solidFill>
                            <a:schemeClr val="tx1"/>
                          </a:solidFill>
                          <a:latin typeface="+mn-ea"/>
                          <a:ea typeface="+mn-ea"/>
                        </a:rPr>
                        <a:t>BP</a:t>
                      </a:r>
                      <a:r>
                        <a:rPr kumimoji="1" lang="ja-JP" altLang="en-US" sz="1600" b="0" dirty="0">
                          <a:solidFill>
                            <a:schemeClr val="tx1"/>
                          </a:solidFill>
                          <a:latin typeface="+mn-ea"/>
                          <a:ea typeface="+mn-ea"/>
                        </a:rPr>
                        <a:t>及び</a:t>
                      </a:r>
                      <a:r>
                        <a:rPr kumimoji="1" lang="en-US" altLang="ja-JP" sz="1600" b="0" dirty="0">
                          <a:solidFill>
                            <a:schemeClr val="tx1"/>
                          </a:solidFill>
                          <a:latin typeface="+mn-ea"/>
                          <a:ea typeface="+mn-ea"/>
                        </a:rPr>
                        <a:t>EP</a:t>
                      </a:r>
                      <a:r>
                        <a:rPr kumimoji="1" lang="ja-JP" altLang="en-US" sz="1600" b="0" dirty="0">
                          <a:solidFill>
                            <a:schemeClr val="tx1"/>
                          </a:solidFill>
                          <a:latin typeface="+mn-ea"/>
                          <a:ea typeface="+mn-ea"/>
                        </a:rPr>
                        <a:t>と同様の断面線の角度（点から伸びる線分に対して直角）になっているため、下図のように変化点に対して直角になるように改修されました。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2544054345"/>
                  </a:ext>
                </a:extLst>
              </a:tr>
            </a:tbl>
          </a:graphicData>
        </a:graphic>
      </p:graphicFrame>
      <p:pic>
        <p:nvPicPr>
          <p:cNvPr id="10" name="図 9">
            <a:extLst>
              <a:ext uri="{FF2B5EF4-FFF2-40B4-BE49-F238E27FC236}">
                <a16:creationId xmlns:a16="http://schemas.microsoft.com/office/drawing/2014/main" id="{8CAF1B9F-C37D-8B4A-B9DC-02797DC1D837}"/>
              </a:ext>
            </a:extLst>
          </p:cNvPr>
          <p:cNvPicPr>
            <a:picLocks noChangeAspect="1"/>
          </p:cNvPicPr>
          <p:nvPr/>
        </p:nvPicPr>
        <p:blipFill>
          <a:blip r:embed="rId2"/>
          <a:stretch>
            <a:fillRect/>
          </a:stretch>
        </p:blipFill>
        <p:spPr>
          <a:xfrm>
            <a:off x="3185259" y="2250385"/>
            <a:ext cx="3876086" cy="1874431"/>
          </a:xfrm>
          <a:prstGeom prst="rect">
            <a:avLst/>
          </a:prstGeom>
        </p:spPr>
      </p:pic>
      <p:sp>
        <p:nvSpPr>
          <p:cNvPr id="11" name="テキスト ボックス 10">
            <a:extLst>
              <a:ext uri="{FF2B5EF4-FFF2-40B4-BE49-F238E27FC236}">
                <a16:creationId xmlns:a16="http://schemas.microsoft.com/office/drawing/2014/main" id="{84D1B12A-AC67-DAEC-7346-132343436EED}"/>
              </a:ext>
            </a:extLst>
          </p:cNvPr>
          <p:cNvSpPr txBox="1"/>
          <p:nvPr/>
        </p:nvSpPr>
        <p:spPr>
          <a:xfrm>
            <a:off x="3097064" y="4218002"/>
            <a:ext cx="8597225" cy="2308324"/>
          </a:xfrm>
          <a:prstGeom prst="rect">
            <a:avLst/>
          </a:prstGeom>
          <a:noFill/>
        </p:spPr>
        <p:txBody>
          <a:bodyPr wrap="none" rtlCol="0">
            <a:spAutoFit/>
          </a:bodyPr>
          <a:lstStyle/>
          <a:p>
            <a:r>
              <a:rPr kumimoji="1" lang="en-US" altLang="ja-JP" sz="1600" b="1" dirty="0">
                <a:highlight>
                  <a:srgbClr val="FFFF00"/>
                </a:highlight>
              </a:rPr>
              <a:t>※No.3</a:t>
            </a:r>
            <a:r>
              <a:rPr kumimoji="1" lang="ja-JP" altLang="en-US" sz="1600" b="1" dirty="0">
                <a:highlight>
                  <a:srgbClr val="FFFF00"/>
                </a:highlight>
              </a:rPr>
              <a:t>の不具合改修に伴い以下のご対応をお願いいたします。</a:t>
            </a:r>
            <a:endParaRPr kumimoji="1" lang="en-US" altLang="ja-JP" sz="1600" b="1" dirty="0">
              <a:highlight>
                <a:srgbClr val="FFFF00"/>
              </a:highlight>
            </a:endParaRPr>
          </a:p>
          <a:p>
            <a:r>
              <a:rPr kumimoji="1" lang="ja-JP" altLang="en-US" sz="1600" dirty="0"/>
              <a:t>既存の線形データは、線形データの三点リーダ＞「断面の編集」＞「編集」の操作により</a:t>
            </a:r>
            <a:endParaRPr kumimoji="1" lang="en-US" altLang="ja-JP" sz="1600" dirty="0"/>
          </a:p>
          <a:p>
            <a:r>
              <a:rPr kumimoji="1" lang="ja-JP" altLang="en-US" sz="1600" dirty="0"/>
              <a:t>本改修が反映されます。</a:t>
            </a:r>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p:txBody>
      </p:sp>
      <p:pic>
        <p:nvPicPr>
          <p:cNvPr id="15" name="図 14">
            <a:extLst>
              <a:ext uri="{FF2B5EF4-FFF2-40B4-BE49-F238E27FC236}">
                <a16:creationId xmlns:a16="http://schemas.microsoft.com/office/drawing/2014/main" id="{74465253-F9DB-BB32-C17B-64B9BED023A9}"/>
              </a:ext>
            </a:extLst>
          </p:cNvPr>
          <p:cNvPicPr>
            <a:picLocks noChangeAspect="1"/>
          </p:cNvPicPr>
          <p:nvPr/>
        </p:nvPicPr>
        <p:blipFill>
          <a:blip r:embed="rId3"/>
          <a:stretch>
            <a:fillRect/>
          </a:stretch>
        </p:blipFill>
        <p:spPr>
          <a:xfrm>
            <a:off x="3248664" y="5001776"/>
            <a:ext cx="2405659" cy="1524550"/>
          </a:xfrm>
          <a:prstGeom prst="rect">
            <a:avLst/>
          </a:prstGeom>
        </p:spPr>
      </p:pic>
      <p:pic>
        <p:nvPicPr>
          <p:cNvPr id="17" name="図 16">
            <a:extLst>
              <a:ext uri="{FF2B5EF4-FFF2-40B4-BE49-F238E27FC236}">
                <a16:creationId xmlns:a16="http://schemas.microsoft.com/office/drawing/2014/main" id="{A13B75A4-5220-29FE-F440-21F417B47569}"/>
              </a:ext>
            </a:extLst>
          </p:cNvPr>
          <p:cNvPicPr>
            <a:picLocks noChangeAspect="1"/>
          </p:cNvPicPr>
          <p:nvPr/>
        </p:nvPicPr>
        <p:blipFill>
          <a:blip r:embed="rId4"/>
          <a:stretch>
            <a:fillRect/>
          </a:stretch>
        </p:blipFill>
        <p:spPr>
          <a:xfrm>
            <a:off x="5861414" y="4982472"/>
            <a:ext cx="2081939" cy="1543853"/>
          </a:xfrm>
          <a:prstGeom prst="rect">
            <a:avLst/>
          </a:prstGeom>
        </p:spPr>
      </p:pic>
      <p:sp>
        <p:nvSpPr>
          <p:cNvPr id="18" name="正方形/長方形 17">
            <a:extLst>
              <a:ext uri="{FF2B5EF4-FFF2-40B4-BE49-F238E27FC236}">
                <a16:creationId xmlns:a16="http://schemas.microsoft.com/office/drawing/2014/main" id="{3EE7A912-4319-A389-B8C7-8E36CAD532B0}"/>
              </a:ext>
            </a:extLst>
          </p:cNvPr>
          <p:cNvSpPr/>
          <p:nvPr/>
        </p:nvSpPr>
        <p:spPr>
          <a:xfrm>
            <a:off x="4843469" y="5187379"/>
            <a:ext cx="226371" cy="19742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9F82EFFF-9C96-D471-4391-42AF7E114642}"/>
              </a:ext>
            </a:extLst>
          </p:cNvPr>
          <p:cNvSpPr/>
          <p:nvPr/>
        </p:nvSpPr>
        <p:spPr>
          <a:xfrm>
            <a:off x="4897120" y="6069863"/>
            <a:ext cx="757203" cy="23441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B71DC90E-1FE4-B219-4F0B-231D689DE364}"/>
              </a:ext>
            </a:extLst>
          </p:cNvPr>
          <p:cNvSpPr/>
          <p:nvPr/>
        </p:nvSpPr>
        <p:spPr>
          <a:xfrm>
            <a:off x="7589521" y="6304280"/>
            <a:ext cx="314960" cy="20279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コネクタ: カギ線 21">
            <a:extLst>
              <a:ext uri="{FF2B5EF4-FFF2-40B4-BE49-F238E27FC236}">
                <a16:creationId xmlns:a16="http://schemas.microsoft.com/office/drawing/2014/main" id="{1B6BF68C-8C23-C45A-CC3B-BC52C7323755}"/>
              </a:ext>
            </a:extLst>
          </p:cNvPr>
          <p:cNvCxnSpPr>
            <a:cxnSpLocks/>
            <a:stCxn id="18" idx="2"/>
            <a:endCxn id="19" idx="1"/>
          </p:cNvCxnSpPr>
          <p:nvPr/>
        </p:nvCxnSpPr>
        <p:spPr>
          <a:xfrm rot="5400000">
            <a:off x="4525752" y="5756169"/>
            <a:ext cx="802272" cy="59535"/>
          </a:xfrm>
          <a:prstGeom prst="bentConnector4">
            <a:avLst>
              <a:gd name="adj1" fmla="val 42695"/>
              <a:gd name="adj2" fmla="val 48397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コネクタ: カギ線 24">
            <a:extLst>
              <a:ext uri="{FF2B5EF4-FFF2-40B4-BE49-F238E27FC236}">
                <a16:creationId xmlns:a16="http://schemas.microsoft.com/office/drawing/2014/main" id="{FE403F59-3C22-2B54-692E-7912611FC4B5}"/>
              </a:ext>
            </a:extLst>
          </p:cNvPr>
          <p:cNvCxnSpPr>
            <a:cxnSpLocks/>
            <a:stCxn id="19" idx="3"/>
            <a:endCxn id="20" idx="0"/>
          </p:cNvCxnSpPr>
          <p:nvPr/>
        </p:nvCxnSpPr>
        <p:spPr>
          <a:xfrm>
            <a:off x="5654323" y="6187072"/>
            <a:ext cx="2092678" cy="117208"/>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75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3.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51233</TotalTime>
  <Words>615</Words>
  <Application>Microsoft Office PowerPoint</Application>
  <PresentationFormat>ワイド画面</PresentationFormat>
  <Paragraphs>58</Paragraphs>
  <Slides>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5</vt:i4>
      </vt:variant>
    </vt:vector>
  </HeadingPairs>
  <TitlesOfParts>
    <vt:vector size="16"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Hashimoto, Chie / 橋本　知依</cp:lastModifiedBy>
  <cp:revision>311</cp:revision>
  <dcterms:created xsi:type="dcterms:W3CDTF">2021-03-26T09:54:52Z</dcterms:created>
  <dcterms:modified xsi:type="dcterms:W3CDTF">2024-09-02T05:40:32Z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