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2146847943" r:id="rId10"/>
    <p:sldId id="30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FFFF00"/>
    <a:srgbClr val="107C41"/>
    <a:srgbClr val="4472C4"/>
    <a:srgbClr val="0000DA"/>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1ADD4-3CC0-4382-9231-FF3ACE879917}" v="15" dt="2024-10-08T07:28:46.0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5842" autoAdjust="0"/>
  </p:normalViewPr>
  <p:slideViewPr>
    <p:cSldViewPr snapToGrid="0">
      <p:cViewPr varScale="1">
        <p:scale>
          <a:sx n="96" d="100"/>
          <a:sy n="96" d="100"/>
        </p:scale>
        <p:origin x="326" y="77"/>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B934A16-6488-499A-9D1E-0F0486A36E69}"/>
    <pc:docChg chg="undo custSel addSld modSld">
      <pc:chgData name="Hashimoto, Chie / 橋本　知依" userId="d974ff01-1f92-419a-ba7c-6fd3fb8463af" providerId="ADAL" clId="{AB934A16-6488-499A-9D1E-0F0486A36E69}" dt="2024-08-06T00:03:22.295" v="212" actId="6549"/>
      <pc:docMkLst>
        <pc:docMk/>
      </pc:docMkLst>
      <pc:sldChg chg="modSp mod">
        <pc:chgData name="Hashimoto, Chie / 橋本　知依" userId="d974ff01-1f92-419a-ba7c-6fd3fb8463af" providerId="ADAL" clId="{AB934A16-6488-499A-9D1E-0F0486A36E69}" dt="2024-08-05T23:58:20.419" v="10" actId="20577"/>
        <pc:sldMkLst>
          <pc:docMk/>
          <pc:sldMk cId="3840699567" sldId="303"/>
        </pc:sldMkLst>
        <pc:spChg chg="mod">
          <ac:chgData name="Hashimoto, Chie / 橋本　知依" userId="d974ff01-1f92-419a-ba7c-6fd3fb8463af" providerId="ADAL" clId="{AB934A16-6488-499A-9D1E-0F0486A36E69}" dt="2024-08-05T23:58:20.419" v="10" actId="20577"/>
          <ac:spMkLst>
            <pc:docMk/>
            <pc:sldMk cId="3840699567" sldId="303"/>
            <ac:spMk id="3" creationId="{530A82E1-8E0D-434A-9DF4-7C2ABD1A07A1}"/>
          </ac:spMkLst>
        </pc:spChg>
      </pc:sldChg>
      <pc:sldChg chg="modSp mod">
        <pc:chgData name="Hashimoto, Chie / 橋本　知依" userId="d974ff01-1f92-419a-ba7c-6fd3fb8463af" providerId="ADAL" clId="{AB934A16-6488-499A-9D1E-0F0486A36E69}" dt="2024-08-06T00:03:22.295" v="212" actId="6549"/>
        <pc:sldMkLst>
          <pc:docMk/>
          <pc:sldMk cId="509033882" sldId="305"/>
        </pc:sldMkLst>
        <pc:spChg chg="mod">
          <ac:chgData name="Hashimoto, Chie / 橋本　知依" userId="d974ff01-1f92-419a-ba7c-6fd3fb8463af" providerId="ADAL" clId="{AB934A16-6488-499A-9D1E-0F0486A36E69}" dt="2024-08-05T23:58:26.853" v="15" actId="20577"/>
          <ac:spMkLst>
            <pc:docMk/>
            <pc:sldMk cId="509033882" sldId="305"/>
            <ac:spMk id="6" creationId="{531B4B9D-12EA-4BC5-4859-8E23CDDB1A22}"/>
          </ac:spMkLst>
        </pc:spChg>
        <pc:graphicFrameChg chg="mod modGraphic">
          <ac:chgData name="Hashimoto, Chie / 橋本　知依" userId="d974ff01-1f92-419a-ba7c-6fd3fb8463af" providerId="ADAL" clId="{AB934A16-6488-499A-9D1E-0F0486A36E69}" dt="2024-08-06T00:03:22.295" v="212" actId="6549"/>
          <ac:graphicFrameMkLst>
            <pc:docMk/>
            <pc:sldMk cId="509033882" sldId="305"/>
            <ac:graphicFrameMk id="7" creationId="{3774537A-4E85-129E-D5F4-4CBB93CF43D9}"/>
          </ac:graphicFrameMkLst>
        </pc:graphicFrameChg>
      </pc:sldChg>
      <pc:sldChg chg="addSp delSp modSp add mod">
        <pc:chgData name="Hashimoto, Chie / 橋本　知依" userId="d974ff01-1f92-419a-ba7c-6fd3fb8463af" providerId="ADAL" clId="{AB934A16-6488-499A-9D1E-0F0486A36E69}" dt="2024-08-06T00:02:43.448" v="188" actId="1076"/>
        <pc:sldMkLst>
          <pc:docMk/>
          <pc:sldMk cId="3031234435" sldId="2146847948"/>
        </pc:sldMkLst>
        <pc:spChg chg="add del">
          <ac:chgData name="Hashimoto, Chie / 橋本　知依" userId="d974ff01-1f92-419a-ba7c-6fd3fb8463af" providerId="ADAL" clId="{AB934A16-6488-499A-9D1E-0F0486A36E69}" dt="2024-08-06T00:01:31.661" v="172" actId="478"/>
          <ac:spMkLst>
            <pc:docMk/>
            <pc:sldMk cId="3031234435" sldId="2146847948"/>
            <ac:spMk id="5" creationId="{27163F59-37EF-8349-0E7E-FA87F39D2038}"/>
          </ac:spMkLst>
        </pc:spChg>
        <pc:spChg chg="add mod">
          <ac:chgData name="Hashimoto, Chie / 橋本　知依" userId="d974ff01-1f92-419a-ba7c-6fd3fb8463af" providerId="ADAL" clId="{AB934A16-6488-499A-9D1E-0F0486A36E69}" dt="2024-08-06T00:01:52.132" v="181" actId="1076"/>
          <ac:spMkLst>
            <pc:docMk/>
            <pc:sldMk cId="3031234435" sldId="2146847948"/>
            <ac:spMk id="7" creationId="{B50E8F1D-3A0B-49B6-B367-C5F3CA994786}"/>
          </ac:spMkLst>
        </pc:spChg>
        <pc:graphicFrameChg chg="mod modGraphic">
          <ac:chgData name="Hashimoto, Chie / 橋本　知依" userId="d974ff01-1f92-419a-ba7c-6fd3fb8463af" providerId="ADAL" clId="{AB934A16-6488-499A-9D1E-0F0486A36E69}" dt="2024-08-06T00:02:43.448" v="188" actId="1076"/>
          <ac:graphicFrameMkLst>
            <pc:docMk/>
            <pc:sldMk cId="3031234435" sldId="2146847948"/>
            <ac:graphicFrameMk id="8" creationId="{07219AAD-97A6-3628-5ADC-E4FDDF648FDB}"/>
          </ac:graphicFrameMkLst>
        </pc:graphicFrameChg>
        <pc:picChg chg="del">
          <ac:chgData name="Hashimoto, Chie / 橋本　知依" userId="d974ff01-1f92-419a-ba7c-6fd3fb8463af" providerId="ADAL" clId="{AB934A16-6488-499A-9D1E-0F0486A36E69}" dt="2024-08-06T00:00:03.204" v="17" actId="478"/>
          <ac:picMkLst>
            <pc:docMk/>
            <pc:sldMk cId="3031234435" sldId="2146847948"/>
            <ac:picMk id="2" creationId="{567BCB56-C599-FE34-3B03-F14E53D60AFE}"/>
          </ac:picMkLst>
        </pc:picChg>
        <pc:picChg chg="add mod">
          <ac:chgData name="Hashimoto, Chie / 橋本　知依" userId="d974ff01-1f92-419a-ba7c-6fd3fb8463af" providerId="ADAL" clId="{AB934A16-6488-499A-9D1E-0F0486A36E69}" dt="2024-08-06T00:01:26.690" v="170" actId="1076"/>
          <ac:picMkLst>
            <pc:docMk/>
            <pc:sldMk cId="3031234435" sldId="2146847948"/>
            <ac:picMk id="4" creationId="{C2957072-1E07-C2FC-4563-66D7CE7F96A8}"/>
          </ac:picMkLst>
        </pc:picChg>
      </pc:sldChg>
    </pc:docChg>
  </pc:docChgLst>
  <pc:docChgLst>
    <pc:chgData name="Hashimoto, Chie / 橋本　知依" userId="d974ff01-1f92-419a-ba7c-6fd3fb8463af" providerId="ADAL" clId="{E021ADD4-3CC0-4382-9231-FF3ACE879917}"/>
    <pc:docChg chg="undo custSel delSld modSld">
      <pc:chgData name="Hashimoto, Chie / 橋本　知依" userId="d974ff01-1f92-419a-ba7c-6fd3fb8463af" providerId="ADAL" clId="{E021ADD4-3CC0-4382-9231-FF3ACE879917}" dt="2024-10-08T07:28:46.600" v="527" actId="20577"/>
      <pc:docMkLst>
        <pc:docMk/>
      </pc:docMkLst>
      <pc:sldChg chg="modSp mod">
        <pc:chgData name="Hashimoto, Chie / 橋本　知依" userId="d974ff01-1f92-419a-ba7c-6fd3fb8463af" providerId="ADAL" clId="{E021ADD4-3CC0-4382-9231-FF3ACE879917}" dt="2024-10-08T07:28:46.600" v="527" actId="20577"/>
        <pc:sldMkLst>
          <pc:docMk/>
          <pc:sldMk cId="509033882" sldId="305"/>
        </pc:sldMkLst>
        <pc:graphicFrameChg chg="mod modGraphic">
          <ac:chgData name="Hashimoto, Chie / 橋本　知依" userId="d974ff01-1f92-419a-ba7c-6fd3fb8463af" providerId="ADAL" clId="{E021ADD4-3CC0-4382-9231-FF3ACE879917}" dt="2024-10-08T07:28:46.600" v="527"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E021ADD4-3CC0-4382-9231-FF3ACE879917}" dt="2024-10-08T07:27:38.837" v="507" actId="732"/>
        <pc:sldMkLst>
          <pc:docMk/>
          <pc:sldMk cId="790412647" sldId="2146847943"/>
        </pc:sldMkLst>
        <pc:spChg chg="add mod">
          <ac:chgData name="Hashimoto, Chie / 橋本　知依" userId="d974ff01-1f92-419a-ba7c-6fd3fb8463af" providerId="ADAL" clId="{E021ADD4-3CC0-4382-9231-FF3ACE879917}" dt="2024-10-08T07:24:52.566" v="264" actId="14100"/>
          <ac:spMkLst>
            <pc:docMk/>
            <pc:sldMk cId="790412647" sldId="2146847943"/>
            <ac:spMk id="7" creationId="{4C3944F4-B4E1-1EF1-031F-1C6EF6B85EEB}"/>
          </ac:spMkLst>
        </pc:spChg>
        <pc:spChg chg="add mod">
          <ac:chgData name="Hashimoto, Chie / 橋本　知依" userId="d974ff01-1f92-419a-ba7c-6fd3fb8463af" providerId="ADAL" clId="{E021ADD4-3CC0-4382-9231-FF3ACE879917}" dt="2024-10-08T07:25:05.527" v="267" actId="1076"/>
          <ac:spMkLst>
            <pc:docMk/>
            <pc:sldMk cId="790412647" sldId="2146847943"/>
            <ac:spMk id="10" creationId="{8C4FEAB2-7B4F-65EA-1257-E2A73F66E343}"/>
          </ac:spMkLst>
        </pc:spChg>
        <pc:spChg chg="add mod">
          <ac:chgData name="Hashimoto, Chie / 橋本　知依" userId="d974ff01-1f92-419a-ba7c-6fd3fb8463af" providerId="ADAL" clId="{E021ADD4-3CC0-4382-9231-FF3ACE879917}" dt="2024-10-08T07:25:34.043" v="321" actId="1076"/>
          <ac:spMkLst>
            <pc:docMk/>
            <pc:sldMk cId="790412647" sldId="2146847943"/>
            <ac:spMk id="13" creationId="{AB163CD5-EF49-022D-4EBD-AC0A0B71CA5F}"/>
          </ac:spMkLst>
        </pc:spChg>
        <pc:grpChg chg="del">
          <ac:chgData name="Hashimoto, Chie / 橋本　知依" userId="d974ff01-1f92-419a-ba7c-6fd3fb8463af" providerId="ADAL" clId="{E021ADD4-3CC0-4382-9231-FF3ACE879917}" dt="2024-10-08T07:26:52.547" v="496" actId="478"/>
          <ac:grpSpMkLst>
            <pc:docMk/>
            <pc:sldMk cId="790412647" sldId="2146847943"/>
            <ac:grpSpMk id="12" creationId="{D1A16881-A4C9-3474-11FB-493254204CD6}"/>
          </ac:grpSpMkLst>
        </pc:grpChg>
        <pc:graphicFrameChg chg="mod modGraphic">
          <ac:chgData name="Hashimoto, Chie / 橋本　知依" userId="d974ff01-1f92-419a-ba7c-6fd3fb8463af" providerId="ADAL" clId="{E021ADD4-3CC0-4382-9231-FF3ACE879917}" dt="2024-10-08T07:27:14.167" v="497"/>
          <ac:graphicFrameMkLst>
            <pc:docMk/>
            <pc:sldMk cId="790412647" sldId="2146847943"/>
            <ac:graphicFrameMk id="8" creationId="{07219AAD-97A6-3628-5ADC-E4FDDF648FDB}"/>
          </ac:graphicFrameMkLst>
        </pc:graphicFrameChg>
        <pc:picChg chg="add mod modCrop">
          <ac:chgData name="Hashimoto, Chie / 橋本　知依" userId="d974ff01-1f92-419a-ba7c-6fd3fb8463af" providerId="ADAL" clId="{E021ADD4-3CC0-4382-9231-FF3ACE879917}" dt="2024-10-08T07:24:34.775" v="257" actId="1076"/>
          <ac:picMkLst>
            <pc:docMk/>
            <pc:sldMk cId="790412647" sldId="2146847943"/>
            <ac:picMk id="3" creationId="{99323F2C-7695-6FE6-76B8-34378277FBF4}"/>
          </ac:picMkLst>
        </pc:picChg>
        <pc:picChg chg="del">
          <ac:chgData name="Hashimoto, Chie / 橋本　知依" userId="d974ff01-1f92-419a-ba7c-6fd3fb8463af" providerId="ADAL" clId="{E021ADD4-3CC0-4382-9231-FF3ACE879917}" dt="2024-10-08T07:15:14.595" v="23" actId="478"/>
          <ac:picMkLst>
            <pc:docMk/>
            <pc:sldMk cId="790412647" sldId="2146847943"/>
            <ac:picMk id="4" creationId="{92813583-0FA6-BB0B-7FEF-C4FE94AB52EE}"/>
          </ac:picMkLst>
        </pc:picChg>
        <pc:picChg chg="add mod modCrop">
          <ac:chgData name="Hashimoto, Chie / 橋本　知依" userId="d974ff01-1f92-419a-ba7c-6fd3fb8463af" providerId="ADAL" clId="{E021ADD4-3CC0-4382-9231-FF3ACE879917}" dt="2024-10-08T07:27:38.837" v="507" actId="732"/>
          <ac:picMkLst>
            <pc:docMk/>
            <pc:sldMk cId="790412647" sldId="2146847943"/>
            <ac:picMk id="14" creationId="{7FF453C1-BC74-2818-EB79-D034D344E20D}"/>
          </ac:picMkLst>
        </pc:picChg>
      </pc:sldChg>
      <pc:sldChg chg="delSp modSp del mod">
        <pc:chgData name="Hashimoto, Chie / 橋本　知依" userId="d974ff01-1f92-419a-ba7c-6fd3fb8463af" providerId="ADAL" clId="{E021ADD4-3CC0-4382-9231-FF3ACE879917}" dt="2024-10-08T07:27:43.693" v="508" actId="47"/>
        <pc:sldMkLst>
          <pc:docMk/>
          <pc:sldMk cId="2833752695" sldId="2146847947"/>
        </pc:sldMkLst>
        <pc:spChg chg="del">
          <ac:chgData name="Hashimoto, Chie / 橋本　知依" userId="d974ff01-1f92-419a-ba7c-6fd3fb8463af" providerId="ADAL" clId="{E021ADD4-3CC0-4382-9231-FF3ACE879917}" dt="2024-10-08T07:14:38.136" v="15" actId="478"/>
          <ac:spMkLst>
            <pc:docMk/>
            <pc:sldMk cId="2833752695" sldId="2146847947"/>
            <ac:spMk id="11" creationId="{84D1B12A-AC67-DAEC-7346-132343436EED}"/>
          </ac:spMkLst>
        </pc:spChg>
        <pc:spChg chg="del">
          <ac:chgData name="Hashimoto, Chie / 橋本　知依" userId="d974ff01-1f92-419a-ba7c-6fd3fb8463af" providerId="ADAL" clId="{E021ADD4-3CC0-4382-9231-FF3ACE879917}" dt="2024-10-08T07:14:40.991" v="18" actId="478"/>
          <ac:spMkLst>
            <pc:docMk/>
            <pc:sldMk cId="2833752695" sldId="2146847947"/>
            <ac:spMk id="18" creationId="{3EE7A912-4319-A389-B8C7-8E36CAD532B0}"/>
          </ac:spMkLst>
        </pc:spChg>
        <pc:spChg chg="del">
          <ac:chgData name="Hashimoto, Chie / 橋本　知依" userId="d974ff01-1f92-419a-ba7c-6fd3fb8463af" providerId="ADAL" clId="{E021ADD4-3CC0-4382-9231-FF3ACE879917}" dt="2024-10-08T07:14:42.899" v="20" actId="478"/>
          <ac:spMkLst>
            <pc:docMk/>
            <pc:sldMk cId="2833752695" sldId="2146847947"/>
            <ac:spMk id="19" creationId="{9F82EFFF-9C96-D471-4391-42AF7E114642}"/>
          </ac:spMkLst>
        </pc:spChg>
        <pc:spChg chg="del">
          <ac:chgData name="Hashimoto, Chie / 橋本　知依" userId="d974ff01-1f92-419a-ba7c-6fd3fb8463af" providerId="ADAL" clId="{E021ADD4-3CC0-4382-9231-FF3ACE879917}" dt="2024-10-08T07:14:45.190" v="22" actId="478"/>
          <ac:spMkLst>
            <pc:docMk/>
            <pc:sldMk cId="2833752695" sldId="2146847947"/>
            <ac:spMk id="20" creationId="{B71DC90E-1FE4-B219-4F0B-231D689DE364}"/>
          </ac:spMkLst>
        </pc:spChg>
        <pc:picChg chg="del">
          <ac:chgData name="Hashimoto, Chie / 橋本　知依" userId="d974ff01-1f92-419a-ba7c-6fd3fb8463af" providerId="ADAL" clId="{E021ADD4-3CC0-4382-9231-FF3ACE879917}" dt="2024-10-08T07:14:38.836" v="16" actId="478"/>
          <ac:picMkLst>
            <pc:docMk/>
            <pc:sldMk cId="2833752695" sldId="2146847947"/>
            <ac:picMk id="15" creationId="{74465253-F9DB-BB32-C17B-64B9BED023A9}"/>
          </ac:picMkLst>
        </pc:picChg>
        <pc:picChg chg="del">
          <ac:chgData name="Hashimoto, Chie / 橋本　知依" userId="d974ff01-1f92-419a-ba7c-6fd3fb8463af" providerId="ADAL" clId="{E021ADD4-3CC0-4382-9231-FF3ACE879917}" dt="2024-10-08T07:14:39.206" v="17" actId="478"/>
          <ac:picMkLst>
            <pc:docMk/>
            <pc:sldMk cId="2833752695" sldId="2146847947"/>
            <ac:picMk id="17" creationId="{A13B75A4-5220-29FE-F440-21F417B47569}"/>
          </ac:picMkLst>
        </pc:picChg>
        <pc:cxnChg chg="del mod">
          <ac:chgData name="Hashimoto, Chie / 橋本　知依" userId="d974ff01-1f92-419a-ba7c-6fd3fb8463af" providerId="ADAL" clId="{E021ADD4-3CC0-4382-9231-FF3ACE879917}" dt="2024-10-08T07:14:41.634" v="19" actId="478"/>
          <ac:cxnSpMkLst>
            <pc:docMk/>
            <pc:sldMk cId="2833752695" sldId="2146847947"/>
            <ac:cxnSpMk id="22" creationId="{1B6BF68C-8C23-C45A-CC3B-BC52C7323755}"/>
          </ac:cxnSpMkLst>
        </pc:cxnChg>
        <pc:cxnChg chg="del mod">
          <ac:chgData name="Hashimoto, Chie / 橋本　知依" userId="d974ff01-1f92-419a-ba7c-6fd3fb8463af" providerId="ADAL" clId="{E021ADD4-3CC0-4382-9231-FF3ACE879917}" dt="2024-10-08T07:14:43.779" v="21" actId="478"/>
          <ac:cxnSpMkLst>
            <pc:docMk/>
            <pc:sldMk cId="2833752695" sldId="2146847947"/>
            <ac:cxnSpMk id="25" creationId="{FE403F59-3C22-2B54-692E-7912611FC4B5}"/>
          </ac:cxnSpMkLst>
        </pc:cxnChg>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modSp mod">
        <pc:chgData name="Hashimoto, Chie / 橋本　知依" userId="d974ff01-1f92-419a-ba7c-6fd3fb8463af" providerId="ADAL" clId="{7F15A138-B919-4505-9D5E-BC018F417834}" dt="2024-02-08T05:10:00.771" v="13" actId="20577"/>
        <pc:sldMkLst>
          <pc:docMk/>
          <pc:sldMk cId="3840699567" sldId="303"/>
        </pc:sldMkLst>
        <pc:spChg chg="mod">
          <ac:chgData name="Hashimoto, Chie / 橋本　知依" userId="d974ff01-1f92-419a-ba7c-6fd3fb8463af" providerId="ADAL" clId="{7F15A138-B919-4505-9D5E-BC018F417834}" dt="2024-02-08T05:10:00.771"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7F15A138-B919-4505-9D5E-BC018F417834}" dt="2024-02-08T05:27:18.279" v="246" actId="14100"/>
        <pc:sldMkLst>
          <pc:docMk/>
          <pc:sldMk cId="509033882" sldId="305"/>
        </pc:sldMkLst>
        <pc:spChg chg="mod">
          <ac:chgData name="Hashimoto, Chie / 橋本　知依" userId="d974ff01-1f92-419a-ba7c-6fd3fb8463af" providerId="ADAL" clId="{7F15A138-B919-4505-9D5E-BC018F417834}" dt="2024-02-08T05:10:05.911" v="19" actId="20577"/>
          <ac:spMkLst>
            <pc:docMk/>
            <pc:sldMk cId="509033882" sldId="305"/>
            <ac:spMk id="6" creationId="{531B4B9D-12EA-4BC5-4859-8E23CDDB1A22}"/>
          </ac:spMkLst>
        </pc:spChg>
        <pc:spChg chg="add mod">
          <ac:chgData name="Hashimoto, Chie / 橋本　知依" userId="d974ff01-1f92-419a-ba7c-6fd3fb8463af" providerId="ADAL" clId="{7F15A138-B919-4505-9D5E-BC018F417834}" dt="2024-02-08T05:27:18.279" v="246" actId="14100"/>
          <ac:spMkLst>
            <pc:docMk/>
            <pc:sldMk cId="509033882" sldId="305"/>
            <ac:spMk id="7" creationId="{72E3CA28-FD70-B0E4-ABA3-6DC005E2AFC3}"/>
          </ac:spMkLst>
        </pc:spChg>
        <pc:spChg chg="del">
          <ac:chgData name="Hashimoto, Chie / 橋本　知依" userId="d974ff01-1f92-419a-ba7c-6fd3fb8463af" providerId="ADAL" clId="{7F15A138-B919-4505-9D5E-BC018F417834}" dt="2024-02-08T05:23:04.800" v="28" actId="478"/>
          <ac:spMkLst>
            <pc:docMk/>
            <pc:sldMk cId="509033882" sldId="305"/>
            <ac:spMk id="13" creationId="{D1E9F03B-B0EC-EB2A-6DC4-0E53A1A670B5}"/>
          </ac:spMkLst>
        </pc:spChg>
        <pc:spChg chg="del">
          <ac:chgData name="Hashimoto, Chie / 橋本　知依" userId="d974ff01-1f92-419a-ba7c-6fd3fb8463af" providerId="ADAL" clId="{7F15A138-B919-4505-9D5E-BC018F417834}" dt="2024-02-08T05:23:04.800" v="28" actId="478"/>
          <ac:spMkLst>
            <pc:docMk/>
            <pc:sldMk cId="509033882" sldId="305"/>
            <ac:spMk id="16" creationId="{8D564F95-D8FA-D490-6E79-EB36E7609454}"/>
          </ac:spMkLst>
        </pc:spChg>
        <pc:spChg chg="del">
          <ac:chgData name="Hashimoto, Chie / 橋本　知依" userId="d974ff01-1f92-419a-ba7c-6fd3fb8463af" providerId="ADAL" clId="{7F15A138-B919-4505-9D5E-BC018F417834}" dt="2024-02-08T05:23:04.800" v="28" actId="478"/>
          <ac:spMkLst>
            <pc:docMk/>
            <pc:sldMk cId="509033882" sldId="305"/>
            <ac:spMk id="27" creationId="{61554E6C-4B71-E605-EBCB-E0717E6FC6A2}"/>
          </ac:spMkLst>
        </pc:spChg>
        <pc:spChg chg="del">
          <ac:chgData name="Hashimoto, Chie / 橋本　知依" userId="d974ff01-1f92-419a-ba7c-6fd3fb8463af" providerId="ADAL" clId="{7F15A138-B919-4505-9D5E-BC018F417834}" dt="2024-02-08T05:27:06.249" v="241" actId="478"/>
          <ac:spMkLst>
            <pc:docMk/>
            <pc:sldMk cId="509033882" sldId="305"/>
            <ac:spMk id="28" creationId="{557B1DCE-5F59-7E17-4914-1FE7EA414C40}"/>
          </ac:spMkLst>
        </pc:spChg>
        <pc:grpChg chg="del">
          <ac:chgData name="Hashimoto, Chie / 橋本　知依" userId="d974ff01-1f92-419a-ba7c-6fd3fb8463af" providerId="ADAL" clId="{7F15A138-B919-4505-9D5E-BC018F417834}" dt="2024-02-08T05:10:21.254" v="21" actId="478"/>
          <ac:grpSpMkLst>
            <pc:docMk/>
            <pc:sldMk cId="509033882" sldId="305"/>
            <ac:grpSpMk id="25" creationId="{23E92181-2A57-00EA-E6FD-EA874EB34F5C}"/>
          </ac:grpSpMkLst>
        </pc:grpChg>
        <pc:grpChg chg="del">
          <ac:chgData name="Hashimoto, Chie / 橋本　知依" userId="d974ff01-1f92-419a-ba7c-6fd3fb8463af" providerId="ADAL" clId="{7F15A138-B919-4505-9D5E-BC018F417834}" dt="2024-02-08T05:10:20.679" v="20" actId="478"/>
          <ac:grpSpMkLst>
            <pc:docMk/>
            <pc:sldMk cId="509033882" sldId="305"/>
            <ac:grpSpMk id="26" creationId="{53854002-1476-A643-1AF9-606AFEF39DE1}"/>
          </ac:grpSpMkLst>
        </pc:grpChg>
        <pc:graphicFrameChg chg="mod modGraphic">
          <ac:chgData name="Hashimoto, Chie / 橋本　知依" userId="d974ff01-1f92-419a-ba7c-6fd3fb8463af" providerId="ADAL" clId="{7F15A138-B919-4505-9D5E-BC018F417834}" dt="2024-02-08T05:26:25.325" v="237" actId="14734"/>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7F15A138-B919-4505-9D5E-BC018F417834}" dt="2024-02-08T05:27:11.761" v="243" actId="14100"/>
          <ac:picMkLst>
            <pc:docMk/>
            <pc:sldMk cId="509033882" sldId="305"/>
            <ac:picMk id="5" creationId="{5432BC67-8852-865D-0E99-B85F11E133E1}"/>
          </ac:picMkLst>
        </pc:picChg>
        <pc:picChg chg="del">
          <ac:chgData name="Hashimoto, Chie / 橋本　知依" userId="d974ff01-1f92-419a-ba7c-6fd3fb8463af" providerId="ADAL" clId="{7F15A138-B919-4505-9D5E-BC018F417834}" dt="2024-02-08T05:10:22.879" v="22" actId="478"/>
          <ac:picMkLst>
            <pc:docMk/>
            <pc:sldMk cId="509033882" sldId="305"/>
            <ac:picMk id="30" creationId="{66CF92FB-9E89-03C3-2DA3-8664EC186E59}"/>
          </ac:picMkLst>
        </pc:picChg>
      </pc:sldChg>
      <pc:sldChg chg="addSp delSp modSp mod">
        <pc:chgData name="Hashimoto, Chie / 橋本　知依" userId="d974ff01-1f92-419a-ba7c-6fd3fb8463af" providerId="ADAL" clId="{7F15A138-B919-4505-9D5E-BC018F417834}" dt="2024-02-08T05:56:19.818" v="1434" actId="20577"/>
        <pc:sldMkLst>
          <pc:docMk/>
          <pc:sldMk cId="546968355" sldId="339"/>
        </pc:sldMkLst>
        <pc:spChg chg="add del">
          <ac:chgData name="Hashimoto, Chie / 橋本　知依" userId="d974ff01-1f92-419a-ba7c-6fd3fb8463af" providerId="ADAL" clId="{7F15A138-B919-4505-9D5E-BC018F417834}" dt="2024-02-08T05:34:03.304" v="553" actId="22"/>
          <ac:spMkLst>
            <pc:docMk/>
            <pc:sldMk cId="546968355" sldId="339"/>
            <ac:spMk id="3" creationId="{36238675-7DF9-F9C9-767B-FDA39676797F}"/>
          </ac:spMkLst>
        </pc:spChg>
        <pc:spChg chg="add">
          <ac:chgData name="Hashimoto, Chie / 橋本　知依" userId="d974ff01-1f92-419a-ba7c-6fd3fb8463af" providerId="ADAL" clId="{7F15A138-B919-4505-9D5E-BC018F417834}" dt="2024-02-08T05:34:08.474" v="554"/>
          <ac:spMkLst>
            <pc:docMk/>
            <pc:sldMk cId="546968355" sldId="339"/>
            <ac:spMk id="4" creationId="{45D75FA4-FD42-E915-02C4-8D138B4AF2AC}"/>
          </ac:spMkLst>
        </pc:spChg>
        <pc:graphicFrameChg chg="mod modGraphic">
          <ac:chgData name="Hashimoto, Chie / 橋本　知依" userId="d974ff01-1f92-419a-ba7c-6fd3fb8463af" providerId="ADAL" clId="{7F15A138-B919-4505-9D5E-BC018F417834}" dt="2024-02-08T05:56:19.818" v="1434"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7F15A138-B919-4505-9D5E-BC018F417834}" dt="2024-02-08T05:34:35.443" v="560" actId="14100"/>
          <ac:picMkLst>
            <pc:docMk/>
            <pc:sldMk cId="546968355" sldId="339"/>
            <ac:picMk id="7" creationId="{A86934C4-DF7A-4199-78ED-BD0F45D32770}"/>
          </ac:picMkLst>
        </pc:picChg>
        <pc:picChg chg="add del">
          <ac:chgData name="Hashimoto, Chie / 橋本　知依" userId="d974ff01-1f92-419a-ba7c-6fd3fb8463af" providerId="ADAL" clId="{7F15A138-B919-4505-9D5E-BC018F417834}" dt="2024-02-08T05:35:54.494" v="615" actId="22"/>
          <ac:picMkLst>
            <pc:docMk/>
            <pc:sldMk cId="546968355" sldId="339"/>
            <ac:picMk id="10" creationId="{38A95255-B345-21C4-5A6D-49F0DDCEF454}"/>
          </ac:picMkLst>
        </pc:picChg>
        <pc:picChg chg="add mod modCrop">
          <ac:chgData name="Hashimoto, Chie / 橋本　知依" userId="d974ff01-1f92-419a-ba7c-6fd3fb8463af" providerId="ADAL" clId="{7F15A138-B919-4505-9D5E-BC018F417834}" dt="2024-02-08T05:36:10.186" v="619" actId="1076"/>
          <ac:picMkLst>
            <pc:docMk/>
            <pc:sldMk cId="546968355" sldId="339"/>
            <ac:picMk id="12" creationId="{BBA58139-9FCB-8392-A960-776615A2DEF8}"/>
          </ac:picMkLst>
        </pc:picChg>
        <pc:picChg chg="del">
          <ac:chgData name="Hashimoto, Chie / 橋本　知依" userId="d974ff01-1f92-419a-ba7c-6fd3fb8463af" providerId="ADAL" clId="{7F15A138-B919-4505-9D5E-BC018F417834}" dt="2024-02-08T05:32:36.712" v="405" actId="478"/>
          <ac:picMkLst>
            <pc:docMk/>
            <pc:sldMk cId="546968355" sldId="339"/>
            <ac:picMk id="14" creationId="{098B87A0-C5FB-009B-A5CE-831A45DAF5CA}"/>
          </ac:picMkLst>
        </pc:picChg>
        <pc:picChg chg="del">
          <ac:chgData name="Hashimoto, Chie / 橋本　知依" userId="d974ff01-1f92-419a-ba7c-6fd3fb8463af" providerId="ADAL" clId="{7F15A138-B919-4505-9D5E-BC018F417834}" dt="2024-02-08T05:32:37.197" v="406" actId="478"/>
          <ac:picMkLst>
            <pc:docMk/>
            <pc:sldMk cId="546968355" sldId="339"/>
            <ac:picMk id="16" creationId="{19CDC18D-9914-2842-A205-6410651D9E02}"/>
          </ac:picMkLst>
        </pc:picChg>
      </pc:sldChg>
      <pc:sldChg chg="addSp delSp modSp mod">
        <pc:chgData name="Hashimoto, Chie / 橋本　知依" userId="d974ff01-1f92-419a-ba7c-6fd3fb8463af" providerId="ADAL" clId="{7F15A138-B919-4505-9D5E-BC018F417834}" dt="2024-02-08T06:14:43.078" v="1873" actId="1076"/>
        <pc:sldMkLst>
          <pc:docMk/>
          <pc:sldMk cId="736235912" sldId="342"/>
        </pc:sldMkLst>
        <pc:spChg chg="del">
          <ac:chgData name="Hashimoto, Chie / 橋本　知依" userId="d974ff01-1f92-419a-ba7c-6fd3fb8463af" providerId="ADAL" clId="{7F15A138-B919-4505-9D5E-BC018F417834}" dt="2024-02-08T05:27:28.497" v="250" actId="478"/>
          <ac:spMkLst>
            <pc:docMk/>
            <pc:sldMk cId="736235912" sldId="342"/>
            <ac:spMk id="10" creationId="{4F8E0255-8316-1242-1704-51D333FBC6EC}"/>
          </ac:spMkLst>
        </pc:spChg>
        <pc:spChg chg="del">
          <ac:chgData name="Hashimoto, Chie / 橋本　知依" userId="d974ff01-1f92-419a-ba7c-6fd3fb8463af" providerId="ADAL" clId="{7F15A138-B919-4505-9D5E-BC018F417834}" dt="2024-02-08T05:27:29.122" v="251" actId="478"/>
          <ac:spMkLst>
            <pc:docMk/>
            <pc:sldMk cId="736235912" sldId="342"/>
            <ac:spMk id="11" creationId="{7C320BCB-85E8-5CCC-D123-6373A6F77FA0}"/>
          </ac:spMkLst>
        </pc:spChg>
        <pc:spChg chg="del mod">
          <ac:chgData name="Hashimoto, Chie / 橋本　知依" userId="d974ff01-1f92-419a-ba7c-6fd3fb8463af" providerId="ADAL" clId="{7F15A138-B919-4505-9D5E-BC018F417834}" dt="2024-02-08T05:30:38.502" v="394" actId="478"/>
          <ac:spMkLst>
            <pc:docMk/>
            <pc:sldMk cId="736235912" sldId="342"/>
            <ac:spMk id="12" creationId="{4619A122-54A9-D9EE-8550-824A8200F618}"/>
          </ac:spMkLst>
        </pc:spChg>
        <pc:spChg chg="add mod">
          <ac:chgData name="Hashimoto, Chie / 橋本　知依" userId="d974ff01-1f92-419a-ba7c-6fd3fb8463af" providerId="ADAL" clId="{7F15A138-B919-4505-9D5E-BC018F417834}" dt="2024-02-08T06:14:41.113" v="1872" actId="1076"/>
          <ac:spMkLst>
            <pc:docMk/>
            <pc:sldMk cId="736235912" sldId="342"/>
            <ac:spMk id="16" creationId="{E0CE0C75-C4BB-DACC-A26B-0618908B668C}"/>
          </ac:spMkLst>
        </pc:spChg>
        <pc:spChg chg="add mod">
          <ac:chgData name="Hashimoto, Chie / 橋本　知依" userId="d974ff01-1f92-419a-ba7c-6fd3fb8463af" providerId="ADAL" clId="{7F15A138-B919-4505-9D5E-BC018F417834}" dt="2024-02-08T06:14:43.078" v="1873" actId="1076"/>
          <ac:spMkLst>
            <pc:docMk/>
            <pc:sldMk cId="736235912" sldId="342"/>
            <ac:spMk id="20" creationId="{9F2FBAD2-080F-CF6B-20A4-0AF408D8A955}"/>
          </ac:spMkLst>
        </pc:spChg>
        <pc:grpChg chg="del">
          <ac:chgData name="Hashimoto, Chie / 橋本　知依" userId="d974ff01-1f92-419a-ba7c-6fd3fb8463af" providerId="ADAL" clId="{7F15A138-B919-4505-9D5E-BC018F417834}" dt="2024-02-08T05:30:35.923" v="393" actId="478"/>
          <ac:grpSpMkLst>
            <pc:docMk/>
            <pc:sldMk cId="736235912" sldId="342"/>
            <ac:grpSpMk id="13" creationId="{E116641A-D37A-4DA2-16AC-0907BC3A5FB1}"/>
          </ac:grpSpMkLst>
        </pc:grpChg>
        <pc:graphicFrameChg chg="mod modGraphic">
          <ac:chgData name="Hashimoto, Chie / 橋本　知依" userId="d974ff01-1f92-419a-ba7c-6fd3fb8463af" providerId="ADAL" clId="{7F15A138-B919-4505-9D5E-BC018F417834}" dt="2024-02-08T06:14:28.871" v="1868" actId="20577"/>
          <ac:graphicFrameMkLst>
            <pc:docMk/>
            <pc:sldMk cId="736235912" sldId="342"/>
            <ac:graphicFrameMk id="8" creationId="{07219AAD-97A6-3628-5ADC-E4FDDF648FDB}"/>
          </ac:graphicFrameMkLst>
        </pc:graphicFrameChg>
        <pc:picChg chg="add mod modCrop">
          <ac:chgData name="Hashimoto, Chie / 橋本　知依" userId="d974ff01-1f92-419a-ba7c-6fd3fb8463af" providerId="ADAL" clId="{7F15A138-B919-4505-9D5E-BC018F417834}" dt="2024-02-08T06:00:47.393" v="1630" actId="1076"/>
          <ac:picMkLst>
            <pc:docMk/>
            <pc:sldMk cId="736235912" sldId="342"/>
            <ac:picMk id="3" creationId="{07566804-C862-62CE-1026-5AE9E21E5E6B}"/>
          </ac:picMkLst>
        </pc:picChg>
        <pc:picChg chg="del">
          <ac:chgData name="Hashimoto, Chie / 橋本　知依" userId="d974ff01-1f92-419a-ba7c-6fd3fb8463af" providerId="ADAL" clId="{7F15A138-B919-4505-9D5E-BC018F417834}" dt="2024-02-08T05:27:22.824" v="247" actId="478"/>
          <ac:picMkLst>
            <pc:docMk/>
            <pc:sldMk cId="736235912" sldId="342"/>
            <ac:picMk id="4" creationId="{3D597090-9E52-7D4E-082E-DD7F8D27EE99}"/>
          </ac:picMkLst>
        </pc:picChg>
        <pc:picChg chg="add mod modCrop">
          <ac:chgData name="Hashimoto, Chie / 橋本　知依" userId="d974ff01-1f92-419a-ba7c-6fd3fb8463af" providerId="ADAL" clId="{7F15A138-B919-4505-9D5E-BC018F417834}" dt="2024-02-08T06:14:36.919" v="1870" actId="14100"/>
          <ac:picMkLst>
            <pc:docMk/>
            <pc:sldMk cId="736235912" sldId="342"/>
            <ac:picMk id="7" creationId="{4F76B644-6EEB-A530-70CB-92203817D466}"/>
          </ac:picMkLst>
        </pc:picChg>
        <pc:picChg chg="del">
          <ac:chgData name="Hashimoto, Chie / 橋本　知依" userId="d974ff01-1f92-419a-ba7c-6fd3fb8463af" providerId="ADAL" clId="{7F15A138-B919-4505-9D5E-BC018F417834}" dt="2024-02-08T05:27:23.217" v="248" actId="478"/>
          <ac:picMkLst>
            <pc:docMk/>
            <pc:sldMk cId="736235912" sldId="342"/>
            <ac:picMk id="9" creationId="{03F62AD0-59A2-1D32-1461-182CCC678923}"/>
          </ac:picMkLst>
        </pc:picChg>
        <pc:cxnChg chg="add mod">
          <ac:chgData name="Hashimoto, Chie / 橋本　知依" userId="d974ff01-1f92-419a-ba7c-6fd3fb8463af" providerId="ADAL" clId="{7F15A138-B919-4505-9D5E-BC018F417834}" dt="2024-02-08T06:14:41.113" v="1872" actId="1076"/>
          <ac:cxnSpMkLst>
            <pc:docMk/>
            <pc:sldMk cId="736235912" sldId="342"/>
            <ac:cxnSpMk id="18" creationId="{21DFC306-7C86-D2FE-8639-AEC512C8F842}"/>
          </ac:cxnSpMkLst>
        </pc:cxnChg>
      </pc:sldChg>
      <pc:sldChg chg="delSp modSp mod">
        <pc:chgData name="Hashimoto, Chie / 橋本　知依" userId="d974ff01-1f92-419a-ba7c-6fd3fb8463af" providerId="ADAL" clId="{7F15A138-B919-4505-9D5E-BC018F417834}" dt="2024-02-08T05:56:20.706" v="1435" actId="20577"/>
        <pc:sldMkLst>
          <pc:docMk/>
          <pc:sldMk cId="2738866523" sldId="343"/>
        </pc:sldMkLst>
        <pc:spChg chg="del">
          <ac:chgData name="Hashimoto, Chie / 橋本　知依" userId="d974ff01-1f92-419a-ba7c-6fd3fb8463af" providerId="ADAL" clId="{7F15A138-B919-4505-9D5E-BC018F417834}" dt="2024-02-08T05:36:16.506" v="621" actId="478"/>
          <ac:spMkLst>
            <pc:docMk/>
            <pc:sldMk cId="2738866523" sldId="343"/>
            <ac:spMk id="4" creationId="{268FBB9C-1999-243B-31B8-E09191C5BD54}"/>
          </ac:spMkLst>
        </pc:spChg>
        <pc:graphicFrameChg chg="mod modGraphic">
          <ac:chgData name="Hashimoto, Chie / 橋本　知依" userId="d974ff01-1f92-419a-ba7c-6fd3fb8463af" providerId="ADAL" clId="{7F15A138-B919-4505-9D5E-BC018F417834}" dt="2024-02-08T05:56:20.706" v="1435"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7F15A138-B919-4505-9D5E-BC018F417834}" dt="2024-02-08T05:36:15.750" v="620" actId="478"/>
          <ac:picMkLst>
            <pc:docMk/>
            <pc:sldMk cId="2738866523" sldId="343"/>
            <ac:picMk id="3" creationId="{A5A27EB6-2E9C-1231-376B-EA32CB8347DC}"/>
          </ac:picMkLst>
        </pc:picChg>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pChg chg="add mod">
          <ac:chgData name="Hashimoto, Chie / 橋本　知依" userId="d974ff01-1f92-419a-ba7c-6fd3fb8463af" providerId="ADAL" clId="{7F15A138-B919-4505-9D5E-BC018F417834}" dt="2024-02-08T05:55:31.923" v="1425" actId="14100"/>
          <ac:spMkLst>
            <pc:docMk/>
            <pc:sldMk cId="2695599913" sldId="344"/>
            <ac:spMk id="5" creationId="{75AA1736-9380-707E-E418-5B0AAE245FDC}"/>
          </ac:spMkLst>
        </pc:spChg>
        <pc:spChg chg="del">
          <ac:chgData name="Hashimoto, Chie / 橋本　知依" userId="d974ff01-1f92-419a-ba7c-6fd3fb8463af" providerId="ADAL" clId="{7F15A138-B919-4505-9D5E-BC018F417834}" dt="2024-02-08T05:30:55.728" v="404" actId="478"/>
          <ac:spMkLst>
            <pc:docMk/>
            <pc:sldMk cId="2695599913" sldId="344"/>
            <ac:spMk id="12" creationId="{4619A122-54A9-D9EE-8550-824A8200F618}"/>
          </ac:spMkLst>
        </pc:spChg>
        <pc:grpChg chg="del">
          <ac:chgData name="Hashimoto, Chie / 橋本　知依" userId="d974ff01-1f92-419a-ba7c-6fd3fb8463af" providerId="ADAL" clId="{7F15A138-B919-4505-9D5E-BC018F417834}" dt="2024-02-08T05:30:46.517" v="397" actId="478"/>
          <ac:grpSpMkLst>
            <pc:docMk/>
            <pc:sldMk cId="2695599913" sldId="344"/>
            <ac:grpSpMk id="13" creationId="{E116641A-D37A-4DA2-16AC-0907BC3A5FB1}"/>
          </ac:grpSpMkLst>
        </pc:grpChg>
        <pc:graphicFrameChg chg="mod modGraphic">
          <ac:chgData name="Hashimoto, Chie / 橋本　知依" userId="d974ff01-1f92-419a-ba7c-6fd3fb8463af" providerId="ADAL" clId="{7F15A138-B919-4505-9D5E-BC018F417834}" dt="2024-02-08T06:17:32.167" v="1881"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7F15A138-B919-4505-9D5E-BC018F417834}" dt="2024-02-08T05:30:47.492" v="398" actId="478"/>
          <ac:picMkLst>
            <pc:docMk/>
            <pc:sldMk cId="2695599913" sldId="344"/>
            <ac:picMk id="3" creationId="{07566804-C862-62CE-1026-5AE9E21E5E6B}"/>
          </ac:picMkLst>
        </pc:picChg>
        <pc:picChg chg="add mod modCrop">
          <ac:chgData name="Hashimoto, Chie / 橋本　知依" userId="d974ff01-1f92-419a-ba7c-6fd3fb8463af" providerId="ADAL" clId="{7F15A138-B919-4505-9D5E-BC018F417834}" dt="2024-02-08T05:55:16.398" v="1421" actId="732"/>
          <ac:picMkLst>
            <pc:docMk/>
            <pc:sldMk cId="2695599913" sldId="344"/>
            <ac:picMk id="4" creationId="{8E27BF61-BEDB-07AA-B5D8-55D8EF4F2FBE}"/>
          </ac:picMkLst>
        </pc:picChg>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docChgLst>
    <pc:chgData name="Hashimoto, Chie / 橋本　知依" userId="d974ff01-1f92-419a-ba7c-6fd3fb8463af" providerId="ADAL" clId="{89A195EF-6ED5-4CF6-A9D2-4B2930CA5704}"/>
    <pc:docChg chg="undo redo custSel addSld delSld modSld sldOrd">
      <pc:chgData name="Hashimoto, Chie / 橋本　知依" userId="d974ff01-1f92-419a-ba7c-6fd3fb8463af" providerId="ADAL" clId="{89A195EF-6ED5-4CF6-A9D2-4B2930CA5704}" dt="2024-05-28T04:47:04.603" v="4709" actId="20577"/>
      <pc:docMkLst>
        <pc:docMk/>
      </pc:docMkLst>
      <pc:sldChg chg="modSp add mod">
        <pc:chgData name="Hashimoto, Chie / 橋本　知依" userId="d974ff01-1f92-419a-ba7c-6fd3fb8463af" providerId="ADAL" clId="{89A195EF-6ED5-4CF6-A9D2-4B2930CA5704}" dt="2024-05-28T01:19:06.097" v="4199" actId="21"/>
        <pc:sldMkLst>
          <pc:docMk/>
          <pc:sldMk cId="736235912" sldId="342"/>
        </pc:sldMkLst>
        <pc:graphicFrameChg chg="mod modGraphic">
          <ac:chgData name="Hashimoto, Chie / 橋本　知依" userId="d974ff01-1f92-419a-ba7c-6fd3fb8463af" providerId="ADAL" clId="{89A195EF-6ED5-4CF6-A9D2-4B2930CA5704}" dt="2024-05-28T01:19:06.097" v="4199" actId="21"/>
          <ac:graphicFrameMkLst>
            <pc:docMk/>
            <pc:sldMk cId="736235912" sldId="342"/>
            <ac:graphicFrameMk id="8" creationId="{07219AAD-97A6-3628-5ADC-E4FDDF648FDB}"/>
          </ac:graphicFrameMkLst>
        </pc:graphicFrameChg>
      </pc:sldChg>
      <pc:sldChg chg="delSp del mod">
        <pc:chgData name="Hashimoto, Chie / 橋本　知依" userId="d974ff01-1f92-419a-ba7c-6fd3fb8463af" providerId="ADAL" clId="{89A195EF-6ED5-4CF6-A9D2-4B2930CA5704}" dt="2024-05-20T11:34:22.711" v="2770" actId="47"/>
        <pc:sldMkLst>
          <pc:docMk/>
          <pc:sldMk cId="2738866523" sldId="343"/>
        </pc:sldMkLst>
        <pc:spChg chg="del">
          <ac:chgData name="Hashimoto, Chie / 橋本　知依" userId="d974ff01-1f92-419a-ba7c-6fd3fb8463af" providerId="ADAL" clId="{89A195EF-6ED5-4CF6-A9D2-4B2930CA5704}" dt="2024-05-16T06:09:30.390" v="36" actId="478"/>
          <ac:spMkLst>
            <pc:docMk/>
            <pc:sldMk cId="2738866523" sldId="343"/>
            <ac:spMk id="9" creationId="{FFA5E1AB-3D11-064F-D1E9-DA2D4D6F50F4}"/>
          </ac:spMkLst>
        </pc:spChg>
        <pc:spChg chg="del">
          <ac:chgData name="Hashimoto, Chie / 橋本　知依" userId="d974ff01-1f92-419a-ba7c-6fd3fb8463af" providerId="ADAL" clId="{89A195EF-6ED5-4CF6-A9D2-4B2930CA5704}" dt="2024-05-16T06:09:31.750" v="37" actId="478"/>
          <ac:spMkLst>
            <pc:docMk/>
            <pc:sldMk cId="2738866523" sldId="343"/>
            <ac:spMk id="10" creationId="{6ECE938A-0766-66A9-1E54-2CEF08A09955}"/>
          </ac:spMkLst>
        </pc:spChg>
        <pc:spChg chg="del">
          <ac:chgData name="Hashimoto, Chie / 橋本　知依" userId="d974ff01-1f92-419a-ba7c-6fd3fb8463af" providerId="ADAL" clId="{89A195EF-6ED5-4CF6-A9D2-4B2930CA5704}" dt="2024-05-16T06:09:32.834" v="38" actId="478"/>
          <ac:spMkLst>
            <pc:docMk/>
            <pc:sldMk cId="2738866523" sldId="343"/>
            <ac:spMk id="14" creationId="{7C874C93-2666-6D52-0820-170678106CFF}"/>
          </ac:spMkLst>
        </pc:spChg>
        <pc:picChg chg="del">
          <ac:chgData name="Hashimoto, Chie / 橋本　知依" userId="d974ff01-1f92-419a-ba7c-6fd3fb8463af" providerId="ADAL" clId="{89A195EF-6ED5-4CF6-A9D2-4B2930CA5704}" dt="2024-05-16T05:45:08.359" v="26" actId="478"/>
          <ac:picMkLst>
            <pc:docMk/>
            <pc:sldMk cId="2738866523" sldId="343"/>
            <ac:picMk id="3" creationId="{8018F944-9C14-C478-F6E5-2EA45A0640DE}"/>
          </ac:picMkLst>
        </pc:picChg>
        <pc:picChg chg="del">
          <ac:chgData name="Hashimoto, Chie / 橋本　知依" userId="d974ff01-1f92-419a-ba7c-6fd3fb8463af" providerId="ADAL" clId="{89A195EF-6ED5-4CF6-A9D2-4B2930CA5704}" dt="2024-05-16T05:45:08.821" v="27" actId="478"/>
          <ac:picMkLst>
            <pc:docMk/>
            <pc:sldMk cId="2738866523" sldId="343"/>
            <ac:picMk id="5" creationId="{4226984B-BCBE-09C5-9DC9-3101FCEF835F}"/>
          </ac:picMkLst>
        </pc:picChg>
        <pc:picChg chg="del">
          <ac:chgData name="Hashimoto, Chie / 橋本　知依" userId="d974ff01-1f92-419a-ba7c-6fd3fb8463af" providerId="ADAL" clId="{89A195EF-6ED5-4CF6-A9D2-4B2930CA5704}" dt="2024-05-16T06:05:58.937" v="35" actId="478"/>
          <ac:picMkLst>
            <pc:docMk/>
            <pc:sldMk cId="2738866523" sldId="343"/>
            <ac:picMk id="7" creationId="{C292F743-6FF2-8F15-CED2-A2227520D703}"/>
          </ac:picMkLst>
        </pc:picChg>
      </pc:sldChg>
      <pc:sldChg chg="addSp delSp modSp add mod">
        <pc:chgData name="Hashimoto, Chie / 橋本　知依" userId="d974ff01-1f92-419a-ba7c-6fd3fb8463af" providerId="ADAL" clId="{89A195EF-6ED5-4CF6-A9D2-4B2930CA5704}" dt="2024-05-28T04:23:00.187" v="4454" actId="20577"/>
        <pc:sldMkLst>
          <pc:docMk/>
          <pc:sldMk cId="2695599913" sldId="344"/>
        </pc:sldMkLst>
        <pc:spChg chg="add mod">
          <ac:chgData name="Hashimoto, Chie / 橋本　知依" userId="d974ff01-1f92-419a-ba7c-6fd3fb8463af" providerId="ADAL" clId="{89A195EF-6ED5-4CF6-A9D2-4B2930CA5704}" dt="2024-05-20T11:37:56.657" v="2773" actId="1076"/>
          <ac:spMkLst>
            <pc:docMk/>
            <pc:sldMk cId="2695599913" sldId="344"/>
            <ac:spMk id="2" creationId="{3E36048C-379E-5BB9-00FD-3A9FF12FB041}"/>
          </ac:spMkLst>
        </pc:spChg>
        <pc:spChg chg="add mod ord">
          <ac:chgData name="Hashimoto, Chie / 橋本　知依" userId="d974ff01-1f92-419a-ba7c-6fd3fb8463af" providerId="ADAL" clId="{89A195EF-6ED5-4CF6-A9D2-4B2930CA5704}" dt="2024-05-27T01:16:26.017" v="3032" actId="1076"/>
          <ac:spMkLst>
            <pc:docMk/>
            <pc:sldMk cId="2695599913" sldId="344"/>
            <ac:spMk id="10" creationId="{17A12058-D229-BDA8-5611-BCD2C028C871}"/>
          </ac:spMkLst>
        </pc:spChg>
        <pc:spChg chg="mod">
          <ac:chgData name="Hashimoto, Chie / 橋本　知依" userId="d974ff01-1f92-419a-ba7c-6fd3fb8463af" providerId="ADAL" clId="{89A195EF-6ED5-4CF6-A9D2-4B2930CA5704}" dt="2024-05-27T01:17:24.817" v="3044" actId="14100"/>
          <ac:spMkLst>
            <pc:docMk/>
            <pc:sldMk cId="2695599913" sldId="344"/>
            <ac:spMk id="12" creationId="{18CD77C7-1C58-270F-1E1E-923758552704}"/>
          </ac:spMkLst>
        </pc:spChg>
        <pc:spChg chg="mod">
          <ac:chgData name="Hashimoto, Chie / 橋本　知依" userId="d974ff01-1f92-419a-ba7c-6fd3fb8463af" providerId="ADAL" clId="{89A195EF-6ED5-4CF6-A9D2-4B2930CA5704}" dt="2024-05-27T03:22:42.563" v="4183" actId="1076"/>
          <ac:spMkLst>
            <pc:docMk/>
            <pc:sldMk cId="2695599913" sldId="344"/>
            <ac:spMk id="13" creationId="{825C33F6-D90A-7179-0A63-F3985F57E3DD}"/>
          </ac:spMkLst>
        </pc:spChg>
        <pc:spChg chg="mod">
          <ac:chgData name="Hashimoto, Chie / 橋本　知依" userId="d974ff01-1f92-419a-ba7c-6fd3fb8463af" providerId="ADAL" clId="{89A195EF-6ED5-4CF6-A9D2-4B2930CA5704}" dt="2024-05-27T01:14:53.743" v="3025" actId="20577"/>
          <ac:spMkLst>
            <pc:docMk/>
            <pc:sldMk cId="2695599913" sldId="344"/>
            <ac:spMk id="19" creationId="{C2ADAC5D-B46F-AB15-87BD-C527C6B2922D}"/>
          </ac:spMkLst>
        </pc:spChg>
        <pc:spChg chg="add mod">
          <ac:chgData name="Hashimoto, Chie / 橋本　知依" userId="d974ff01-1f92-419a-ba7c-6fd3fb8463af" providerId="ADAL" clId="{89A195EF-6ED5-4CF6-A9D2-4B2930CA5704}" dt="2024-05-27T01:22:51.093" v="3147" actId="1076"/>
          <ac:spMkLst>
            <pc:docMk/>
            <pc:sldMk cId="2695599913" sldId="344"/>
            <ac:spMk id="22" creationId="{CF7AE581-94CB-4964-4098-2FDD55927DA6}"/>
          </ac:spMkLst>
        </pc:spChg>
        <pc:spChg chg="add mod">
          <ac:chgData name="Hashimoto, Chie / 橋本　知依" userId="d974ff01-1f92-419a-ba7c-6fd3fb8463af" providerId="ADAL" clId="{89A195EF-6ED5-4CF6-A9D2-4B2930CA5704}" dt="2024-05-27T01:22:51.747" v="3148"/>
          <ac:spMkLst>
            <pc:docMk/>
            <pc:sldMk cId="2695599913" sldId="344"/>
            <ac:spMk id="30" creationId="{B09E2A5F-2E8A-AAF8-E13C-5CE3CD162F16}"/>
          </ac:spMkLst>
        </pc:spChg>
        <pc:grpChg chg="add del mod">
          <ac:chgData name="Hashimoto, Chie / 橋本　知依" userId="d974ff01-1f92-419a-ba7c-6fd3fb8463af" providerId="ADAL" clId="{89A195EF-6ED5-4CF6-A9D2-4B2930CA5704}" dt="2024-05-27T03:00:46.401" v="4160" actId="1076"/>
          <ac:grpSpMkLst>
            <pc:docMk/>
            <pc:sldMk cId="2695599913" sldId="344"/>
            <ac:grpSpMk id="18" creationId="{377BA1F0-93B4-945D-C715-30A9FE89C9C8}"/>
          </ac:grpSpMkLst>
        </pc:grpChg>
        <pc:graphicFrameChg chg="mod ord modGraphic">
          <ac:chgData name="Hashimoto, Chie / 橋本　知依" userId="d974ff01-1f92-419a-ba7c-6fd3fb8463af" providerId="ADAL" clId="{89A195EF-6ED5-4CF6-A9D2-4B2930CA5704}" dt="2024-05-28T04:23:00.187" v="4454" actId="20577"/>
          <ac:graphicFrameMkLst>
            <pc:docMk/>
            <pc:sldMk cId="2695599913" sldId="344"/>
            <ac:graphicFrameMk id="8" creationId="{07219AAD-97A6-3628-5ADC-E4FDDF648FDB}"/>
          </ac:graphicFrameMkLst>
        </pc:graphicFrameChg>
        <pc:picChg chg="add del mod modCrop">
          <ac:chgData name="Hashimoto, Chie / 橋本　知依" userId="d974ff01-1f92-419a-ba7c-6fd3fb8463af" providerId="ADAL" clId="{89A195EF-6ED5-4CF6-A9D2-4B2930CA5704}" dt="2024-05-27T01:16:23.185" v="3031" actId="478"/>
          <ac:picMkLst>
            <pc:docMk/>
            <pc:sldMk cId="2695599913" sldId="344"/>
            <ac:picMk id="4" creationId="{664C3090-174C-7201-BBDE-44489BDFF33E}"/>
          </ac:picMkLst>
        </pc:picChg>
        <pc:picChg chg="add del">
          <ac:chgData name="Hashimoto, Chie / 橋本　知依" userId="d974ff01-1f92-419a-ba7c-6fd3fb8463af" providerId="ADAL" clId="{89A195EF-6ED5-4CF6-A9D2-4B2930CA5704}" dt="2024-05-20T11:40:39.015" v="2780" actId="22"/>
          <ac:picMkLst>
            <pc:docMk/>
            <pc:sldMk cId="2695599913" sldId="344"/>
            <ac:picMk id="7" creationId="{2B2B78E7-86E6-5520-3FBE-1FE45E415890}"/>
          </ac:picMkLst>
        </pc:picChg>
        <pc:picChg chg="del">
          <ac:chgData name="Hashimoto, Chie / 橋本　知依" userId="d974ff01-1f92-419a-ba7c-6fd3fb8463af" providerId="ADAL" clId="{89A195EF-6ED5-4CF6-A9D2-4B2930CA5704}" dt="2024-05-20T11:43:36.304" v="2798" actId="478"/>
          <ac:picMkLst>
            <pc:docMk/>
            <pc:sldMk cId="2695599913" sldId="344"/>
            <ac:picMk id="11" creationId="{4936138A-1FDE-6AC9-FE11-3121F206774C}"/>
          </ac:picMkLst>
        </pc:picChg>
        <pc:picChg chg="add del mod ord modCrop">
          <ac:chgData name="Hashimoto, Chie / 橋本　知依" userId="d974ff01-1f92-419a-ba7c-6fd3fb8463af" providerId="ADAL" clId="{89A195EF-6ED5-4CF6-A9D2-4B2930CA5704}" dt="2024-05-27T01:17:11.392" v="3041" actId="478"/>
          <ac:picMkLst>
            <pc:docMk/>
            <pc:sldMk cId="2695599913" sldId="344"/>
            <ac:picMk id="16" creationId="{B9EF05F4-891B-420C-48E1-B2398B8C991A}"/>
          </ac:picMkLst>
        </pc:picChg>
        <pc:picChg chg="add mod">
          <ac:chgData name="Hashimoto, Chie / 橋本　知依" userId="d974ff01-1f92-419a-ba7c-6fd3fb8463af" providerId="ADAL" clId="{89A195EF-6ED5-4CF6-A9D2-4B2930CA5704}" dt="2024-05-27T01:16:17.518" v="3029" actId="14100"/>
          <ac:picMkLst>
            <pc:docMk/>
            <pc:sldMk cId="2695599913" sldId="344"/>
            <ac:picMk id="24" creationId="{59F7F5E7-23C8-26B5-F9E0-7F4809AF595E}"/>
          </ac:picMkLst>
        </pc:picChg>
        <pc:picChg chg="add mod ord modCrop">
          <ac:chgData name="Hashimoto, Chie / 橋本　知依" userId="d974ff01-1f92-419a-ba7c-6fd3fb8463af" providerId="ADAL" clId="{89A195EF-6ED5-4CF6-A9D2-4B2930CA5704}" dt="2024-05-27T01:17:07.577" v="3039" actId="167"/>
          <ac:picMkLst>
            <pc:docMk/>
            <pc:sldMk cId="2695599913" sldId="344"/>
            <ac:picMk id="26" creationId="{94693BEE-F7D7-295F-8956-BC2591DE5F32}"/>
          </ac:picMkLst>
        </pc:picChg>
        <pc:cxnChg chg="mod">
          <ac:chgData name="Hashimoto, Chie / 橋本　知依" userId="d974ff01-1f92-419a-ba7c-6fd3fb8463af" providerId="ADAL" clId="{89A195EF-6ED5-4CF6-A9D2-4B2930CA5704}" dt="2024-05-27T03:22:42.563" v="4183" actId="1076"/>
          <ac:cxnSpMkLst>
            <pc:docMk/>
            <pc:sldMk cId="2695599913" sldId="344"/>
            <ac:cxnSpMk id="14" creationId="{21364B7E-3A4D-969D-7BB3-09A4C5F8AB55}"/>
          </ac:cxnSpMkLst>
        </pc:cxnChg>
      </pc:sldChg>
      <pc:sldChg chg="del">
        <pc:chgData name="Hashimoto, Chie / 橋本　知依" userId="d974ff01-1f92-419a-ba7c-6fd3fb8463af" providerId="ADAL" clId="{89A195EF-6ED5-4CF6-A9D2-4B2930CA5704}" dt="2024-05-20T11:34:22.711" v="2770" actId="47"/>
        <pc:sldMkLst>
          <pc:docMk/>
          <pc:sldMk cId="4019641770" sldId="345"/>
        </pc:sldMkLst>
      </pc:sldChg>
      <pc:sldChg chg="addSp delSp modSp add mod">
        <pc:chgData name="Hashimoto, Chie / 橋本　知依" userId="d974ff01-1f92-419a-ba7c-6fd3fb8463af" providerId="ADAL" clId="{89A195EF-6ED5-4CF6-A9D2-4B2930CA5704}" dt="2024-05-28T04:23:04.912" v="4458" actId="20577"/>
        <pc:sldMkLst>
          <pc:docMk/>
          <pc:sldMk cId="338435638" sldId="346"/>
        </pc:sldMkLst>
        <pc:spChg chg="add del mod">
          <ac:chgData name="Hashimoto, Chie / 橋本　知依" userId="d974ff01-1f92-419a-ba7c-6fd3fb8463af" providerId="ADAL" clId="{89A195EF-6ED5-4CF6-A9D2-4B2930CA5704}" dt="2024-05-20T09:41:10.277" v="336" actId="47"/>
          <ac:spMkLst>
            <pc:docMk/>
            <pc:sldMk cId="338435638" sldId="346"/>
            <ac:spMk id="5" creationId="{154DD393-9C60-473A-F312-4FC09A435E35}"/>
          </ac:spMkLst>
        </pc:spChg>
        <pc:spChg chg="mod">
          <ac:chgData name="Hashimoto, Chie / 橋本　知依" userId="d974ff01-1f92-419a-ba7c-6fd3fb8463af" providerId="ADAL" clId="{89A195EF-6ED5-4CF6-A9D2-4B2930CA5704}" dt="2024-05-20T09:41:31.460" v="345" actId="14100"/>
          <ac:spMkLst>
            <pc:docMk/>
            <pc:sldMk cId="338435638" sldId="346"/>
            <ac:spMk id="9" creationId="{796DA520-1AAE-CD2A-879D-6DC44C2E355E}"/>
          </ac:spMkLst>
        </pc:spChg>
        <pc:spChg chg="mod">
          <ac:chgData name="Hashimoto, Chie / 橋本　知依" userId="d974ff01-1f92-419a-ba7c-6fd3fb8463af" providerId="ADAL" clId="{89A195EF-6ED5-4CF6-A9D2-4B2930CA5704}" dt="2024-05-20T09:41:36.396" v="347" actId="14100"/>
          <ac:spMkLst>
            <pc:docMk/>
            <pc:sldMk cId="338435638" sldId="346"/>
            <ac:spMk id="11" creationId="{82DB4218-80DA-C969-FA4F-37B8ACBE3B98}"/>
          </ac:spMkLst>
        </pc:spChg>
        <pc:spChg chg="mod">
          <ac:chgData name="Hashimoto, Chie / 橋本　知依" userId="d974ff01-1f92-419a-ba7c-6fd3fb8463af" providerId="ADAL" clId="{89A195EF-6ED5-4CF6-A9D2-4B2930CA5704}" dt="2024-05-20T09:41:39.851" v="348" actId="1076"/>
          <ac:spMkLst>
            <pc:docMk/>
            <pc:sldMk cId="338435638" sldId="346"/>
            <ac:spMk id="15" creationId="{469431A0-C067-A3B4-9F0B-52C8413EAB31}"/>
          </ac:spMkLst>
        </pc:spChg>
        <pc:spChg chg="mod">
          <ac:chgData name="Hashimoto, Chie / 橋本　知依" userId="d974ff01-1f92-419a-ba7c-6fd3fb8463af" providerId="ADAL" clId="{89A195EF-6ED5-4CF6-A9D2-4B2930CA5704}" dt="2024-05-20T09:41:43.835" v="349" actId="1076"/>
          <ac:spMkLst>
            <pc:docMk/>
            <pc:sldMk cId="338435638" sldId="346"/>
            <ac:spMk id="16" creationId="{9D80AFA9-BF43-0B41-F9BD-C4676F9C369B}"/>
          </ac:spMkLst>
        </pc:spChg>
        <pc:graphicFrameChg chg="ord modGraphic">
          <ac:chgData name="Hashimoto, Chie / 橋本　知依" userId="d974ff01-1f92-419a-ba7c-6fd3fb8463af" providerId="ADAL" clId="{89A195EF-6ED5-4CF6-A9D2-4B2930CA5704}" dt="2024-05-28T04:23:04.912" v="4458" actId="20577"/>
          <ac:graphicFrameMkLst>
            <pc:docMk/>
            <pc:sldMk cId="338435638" sldId="346"/>
            <ac:graphicFrameMk id="8" creationId="{07219AAD-97A6-3628-5ADC-E4FDDF648FDB}"/>
          </ac:graphicFrameMkLst>
        </pc:graphicFrameChg>
        <pc:picChg chg="add mod ord modCrop">
          <ac:chgData name="Hashimoto, Chie / 橋本　知依" userId="d974ff01-1f92-419a-ba7c-6fd3fb8463af" providerId="ADAL" clId="{89A195EF-6ED5-4CF6-A9D2-4B2930CA5704}" dt="2024-05-20T09:41:21.489" v="342" actId="167"/>
          <ac:picMkLst>
            <pc:docMk/>
            <pc:sldMk cId="338435638" sldId="346"/>
            <ac:picMk id="4" creationId="{0751A3CE-01BA-3F2E-1BF1-EE43885B63F3}"/>
          </ac:picMkLst>
        </pc:picChg>
        <pc:picChg chg="del">
          <ac:chgData name="Hashimoto, Chie / 橋本　知依" userId="d974ff01-1f92-419a-ba7c-6fd3fb8463af" providerId="ADAL" clId="{89A195EF-6ED5-4CF6-A9D2-4B2930CA5704}" dt="2024-05-20T09:41:27.226" v="344" actId="478"/>
          <ac:picMkLst>
            <pc:docMk/>
            <pc:sldMk cId="338435638" sldId="346"/>
            <ac:picMk id="7" creationId="{64B7FD4B-3CB6-6981-B120-36BF1DF658D9}"/>
          </ac:picMkLst>
        </pc:picChg>
        <pc:cxnChg chg="mod">
          <ac:chgData name="Hashimoto, Chie / 橋本　知依" userId="d974ff01-1f92-419a-ba7c-6fd3fb8463af" providerId="ADAL" clId="{89A195EF-6ED5-4CF6-A9D2-4B2930CA5704}" dt="2024-05-20T09:41:36.396" v="347" actId="14100"/>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89A195EF-6ED5-4CF6-A9D2-4B2930CA5704}" dt="2024-05-28T04:23:02.608" v="4456" actId="20577"/>
        <pc:sldMkLst>
          <pc:docMk/>
          <pc:sldMk cId="3615076647" sldId="347"/>
        </pc:sldMkLst>
        <pc:spChg chg="del mod">
          <ac:chgData name="Hashimoto, Chie / 橋本　知依" userId="d974ff01-1f92-419a-ba7c-6fd3fb8463af" providerId="ADAL" clId="{89A195EF-6ED5-4CF6-A9D2-4B2930CA5704}" dt="2024-05-28T04:22:32.681" v="4441" actId="21"/>
          <ac:spMkLst>
            <pc:docMk/>
            <pc:sldMk cId="3615076647" sldId="347"/>
            <ac:spMk id="30" creationId="{5F3C50DA-D198-9E8D-FA91-A060116C3E5A}"/>
          </ac:spMkLst>
        </pc:spChg>
        <pc:spChg chg="del">
          <ac:chgData name="Hashimoto, Chie / 橋本　知依" userId="d974ff01-1f92-419a-ba7c-6fd3fb8463af" providerId="ADAL" clId="{89A195EF-6ED5-4CF6-A9D2-4B2930CA5704}" dt="2024-05-28T04:22:32.681" v="4441" actId="21"/>
          <ac:spMkLst>
            <pc:docMk/>
            <pc:sldMk cId="3615076647" sldId="347"/>
            <ac:spMk id="31" creationId="{73D18D78-E401-C22C-7788-6CEB545FA23B}"/>
          </ac:spMkLst>
        </pc:spChg>
        <pc:spChg chg="del">
          <ac:chgData name="Hashimoto, Chie / 橋本　知依" userId="d974ff01-1f92-419a-ba7c-6fd3fb8463af" providerId="ADAL" clId="{89A195EF-6ED5-4CF6-A9D2-4B2930CA5704}" dt="2024-05-28T04:22:32.681" v="4441" actId="21"/>
          <ac:spMkLst>
            <pc:docMk/>
            <pc:sldMk cId="3615076647" sldId="347"/>
            <ac:spMk id="34" creationId="{33C77DFC-5F15-DC41-C43A-623A5615EE9A}"/>
          </ac:spMkLst>
        </pc:spChg>
        <pc:spChg chg="mod">
          <ac:chgData name="Hashimoto, Chie / 橋本　知依" userId="d974ff01-1f92-419a-ba7c-6fd3fb8463af" providerId="ADAL" clId="{89A195EF-6ED5-4CF6-A9D2-4B2930CA5704}" dt="2024-05-28T04:22:30.006" v="4440" actId="164"/>
          <ac:spMkLst>
            <pc:docMk/>
            <pc:sldMk cId="3615076647" sldId="347"/>
            <ac:spMk id="35" creationId="{CEA7CBA1-1120-B2D8-C501-F13DADAFCF35}"/>
          </ac:spMkLst>
        </pc:spChg>
        <pc:spChg chg="mod">
          <ac:chgData name="Hashimoto, Chie / 橋本　知依" userId="d974ff01-1f92-419a-ba7c-6fd3fb8463af" providerId="ADAL" clId="{89A195EF-6ED5-4CF6-A9D2-4B2930CA5704}" dt="2024-05-28T04:22:30.006" v="4440" actId="164"/>
          <ac:spMkLst>
            <pc:docMk/>
            <pc:sldMk cId="3615076647" sldId="347"/>
            <ac:spMk id="36" creationId="{CA96974C-A722-E073-1799-2AF7FC42501D}"/>
          </ac:spMkLst>
        </pc:spChg>
        <pc:grpChg chg="add del mod">
          <ac:chgData name="Hashimoto, Chie / 橋本　知依" userId="d974ff01-1f92-419a-ba7c-6fd3fb8463af" providerId="ADAL" clId="{89A195EF-6ED5-4CF6-A9D2-4B2930CA5704}" dt="2024-05-28T04:22:32.681" v="4441" actId="21"/>
          <ac:grpSpMkLst>
            <pc:docMk/>
            <pc:sldMk cId="3615076647" sldId="347"/>
            <ac:grpSpMk id="2" creationId="{8B8CC0D4-69CE-D39A-9464-8099568F2ED4}"/>
          </ac:grpSpMkLst>
        </pc:grpChg>
        <pc:graphicFrameChg chg="mod ord modGraphic">
          <ac:chgData name="Hashimoto, Chie / 橋本　知依" userId="d974ff01-1f92-419a-ba7c-6fd3fb8463af" providerId="ADAL" clId="{89A195EF-6ED5-4CF6-A9D2-4B2930CA5704}" dt="2024-05-28T04:23:02.608" v="4456" actId="20577"/>
          <ac:graphicFrameMkLst>
            <pc:docMk/>
            <pc:sldMk cId="3615076647" sldId="347"/>
            <ac:graphicFrameMk id="8" creationId="{07219AAD-97A6-3628-5ADC-E4FDDF648FDB}"/>
          </ac:graphicFrameMkLst>
        </pc:graphicFrameChg>
        <pc:picChg chg="add mod ord">
          <ac:chgData name="Hashimoto, Chie / 橋本　知依" userId="d974ff01-1f92-419a-ba7c-6fd3fb8463af" providerId="ADAL" clId="{89A195EF-6ED5-4CF6-A9D2-4B2930CA5704}" dt="2024-05-28T04:22:30.006" v="4440" actId="164"/>
          <ac:picMkLst>
            <pc:docMk/>
            <pc:sldMk cId="3615076647" sldId="347"/>
            <ac:picMk id="5" creationId="{487FE91A-4169-5A71-245C-A0C20988FE54}"/>
          </ac:picMkLst>
        </pc:picChg>
        <pc:picChg chg="del">
          <ac:chgData name="Hashimoto, Chie / 橋本　知依" userId="d974ff01-1f92-419a-ba7c-6fd3fb8463af" providerId="ADAL" clId="{89A195EF-6ED5-4CF6-A9D2-4B2930CA5704}" dt="2024-05-27T02:53:23.743" v="4101" actId="478"/>
          <ac:picMkLst>
            <pc:docMk/>
            <pc:sldMk cId="3615076647" sldId="347"/>
            <ac:picMk id="33" creationId="{4A0F0E04-FE92-416F-510C-A638D8D3DE2E}"/>
          </ac:picMkLst>
        </pc:picChg>
        <pc:cxnChg chg="mod">
          <ac:chgData name="Hashimoto, Chie / 橋本　知依" userId="d974ff01-1f92-419a-ba7c-6fd3fb8463af" providerId="ADAL" clId="{89A195EF-6ED5-4CF6-A9D2-4B2930CA5704}" dt="2024-05-28T04:22:32.681" v="4441" actId="21"/>
          <ac:cxnSpMkLst>
            <pc:docMk/>
            <pc:sldMk cId="3615076647" sldId="347"/>
            <ac:cxnSpMk id="37" creationId="{14E8A35B-67AF-4996-9F6D-C8B544B36DC0}"/>
          </ac:cxnSpMkLst>
        </pc:cxnChg>
      </pc:sldChg>
      <pc:sldChg chg="modSp del mod">
        <pc:chgData name="Hashimoto, Chie / 橋本　知依" userId="d974ff01-1f92-419a-ba7c-6fd3fb8463af" providerId="ADAL" clId="{89A195EF-6ED5-4CF6-A9D2-4B2930CA5704}" dt="2024-05-20T11:34:22.711" v="2770" actId="47"/>
        <pc:sldMkLst>
          <pc:docMk/>
          <pc:sldMk cId="3496376620" sldId="348"/>
        </pc:sldMkLst>
        <pc:graphicFrameChg chg="modGraphic">
          <ac:chgData name="Hashimoto, Chie / 橋本　知依" userId="d974ff01-1f92-419a-ba7c-6fd3fb8463af" providerId="ADAL" clId="{89A195EF-6ED5-4CF6-A9D2-4B2930CA5704}" dt="2024-05-17T05:29:49.065" v="45" actId="20577"/>
          <ac:graphicFrameMkLst>
            <pc:docMk/>
            <pc:sldMk cId="3496376620" sldId="348"/>
            <ac:graphicFrameMk id="8" creationId="{07219AAD-97A6-3628-5ADC-E4FDDF648FDB}"/>
          </ac:graphicFrameMkLst>
        </pc:graphicFrameChg>
      </pc:sldChg>
      <pc:sldChg chg="del">
        <pc:chgData name="Hashimoto, Chie / 橋本　知依" userId="d974ff01-1f92-419a-ba7c-6fd3fb8463af" providerId="ADAL" clId="{89A195EF-6ED5-4CF6-A9D2-4B2930CA5704}" dt="2024-05-16T05:45:05.399" v="25" actId="47"/>
        <pc:sldMkLst>
          <pc:docMk/>
          <pc:sldMk cId="2617213752" sldId="2146847928"/>
        </pc:sldMkLst>
      </pc:sldChg>
      <pc:sldChg chg="delSp modSp del mod">
        <pc:chgData name="Hashimoto, Chie / 橋本　知依" userId="d974ff01-1f92-419a-ba7c-6fd3fb8463af" providerId="ADAL" clId="{89A195EF-6ED5-4CF6-A9D2-4B2930CA5704}" dt="2024-05-20T11:34:22.711" v="2770" actId="47"/>
        <pc:sldMkLst>
          <pc:docMk/>
          <pc:sldMk cId="1021387405" sldId="2146847929"/>
        </pc:sldMkLst>
        <pc:spChg chg="del">
          <ac:chgData name="Hashimoto, Chie / 橋本　知依" userId="d974ff01-1f92-419a-ba7c-6fd3fb8463af" providerId="ADAL" clId="{89A195EF-6ED5-4CF6-A9D2-4B2930CA5704}" dt="2024-05-16T05:36:03.749" v="20" actId="478"/>
          <ac:spMkLst>
            <pc:docMk/>
            <pc:sldMk cId="1021387405" sldId="2146847929"/>
            <ac:spMk id="18" creationId="{3211CBBB-B099-B756-9CE5-48FDBDEE1E40}"/>
          </ac:spMkLst>
        </pc:spChg>
        <pc:spChg chg="del">
          <ac:chgData name="Hashimoto, Chie / 橋本　知依" userId="d974ff01-1f92-419a-ba7c-6fd3fb8463af" providerId="ADAL" clId="{89A195EF-6ED5-4CF6-A9D2-4B2930CA5704}" dt="2024-05-16T05:36:03.749" v="20" actId="478"/>
          <ac:spMkLst>
            <pc:docMk/>
            <pc:sldMk cId="1021387405" sldId="2146847929"/>
            <ac:spMk id="19" creationId="{D53997D8-0E9A-E40C-DD35-4012002EC161}"/>
          </ac:spMkLst>
        </pc:spChg>
        <pc:spChg chg="del">
          <ac:chgData name="Hashimoto, Chie / 橋本　知依" userId="d974ff01-1f92-419a-ba7c-6fd3fb8463af" providerId="ADAL" clId="{89A195EF-6ED5-4CF6-A9D2-4B2930CA5704}" dt="2024-05-16T05:36:03.749" v="20" actId="478"/>
          <ac:spMkLst>
            <pc:docMk/>
            <pc:sldMk cId="1021387405" sldId="2146847929"/>
            <ac:spMk id="20" creationId="{A4F16893-ED5D-4472-39C0-73B83433D445}"/>
          </ac:spMkLst>
        </pc:spChg>
        <pc:spChg chg="del">
          <ac:chgData name="Hashimoto, Chie / 橋本　知依" userId="d974ff01-1f92-419a-ba7c-6fd3fb8463af" providerId="ADAL" clId="{89A195EF-6ED5-4CF6-A9D2-4B2930CA5704}" dt="2024-05-16T05:36:05.689" v="21" actId="478"/>
          <ac:spMkLst>
            <pc:docMk/>
            <pc:sldMk cId="1021387405" sldId="2146847929"/>
            <ac:spMk id="25" creationId="{D218C078-64DD-469C-70B9-7A5D713AFE78}"/>
          </ac:spMkLst>
        </pc:spChg>
        <pc:grpChg chg="del">
          <ac:chgData name="Hashimoto, Chie / 橋本　知依" userId="d974ff01-1f92-419a-ba7c-6fd3fb8463af" providerId="ADAL" clId="{89A195EF-6ED5-4CF6-A9D2-4B2930CA5704}" dt="2024-05-16T05:35:55.593" v="17" actId="478"/>
          <ac:grpSpMkLst>
            <pc:docMk/>
            <pc:sldMk cId="1021387405" sldId="2146847929"/>
            <ac:grpSpMk id="15" creationId="{43D529A9-CBBA-EDAF-9484-3E5AC7B0A29E}"/>
          </ac:grpSpMkLst>
        </pc:grpChg>
        <pc:graphicFrameChg chg="mod modGraphic">
          <ac:chgData name="Hashimoto, Chie / 橋本　知依" userId="d974ff01-1f92-419a-ba7c-6fd3fb8463af" providerId="ADAL" clId="{89A195EF-6ED5-4CF6-A9D2-4B2930CA5704}" dt="2024-05-16T05:36:11.967" v="24" actId="20577"/>
          <ac:graphicFrameMkLst>
            <pc:docMk/>
            <pc:sldMk cId="1021387405" sldId="2146847929"/>
            <ac:graphicFrameMk id="8" creationId="{07219AAD-97A6-3628-5ADC-E4FDDF648FDB}"/>
          </ac:graphicFrameMkLst>
        </pc:graphicFrameChg>
        <pc:picChg chg="del">
          <ac:chgData name="Hashimoto, Chie / 橋本　知依" userId="d974ff01-1f92-419a-ba7c-6fd3fb8463af" providerId="ADAL" clId="{89A195EF-6ED5-4CF6-A9D2-4B2930CA5704}" dt="2024-05-16T05:36:03.749" v="20" actId="478"/>
          <ac:picMkLst>
            <pc:docMk/>
            <pc:sldMk cId="1021387405" sldId="2146847929"/>
            <ac:picMk id="17" creationId="{EF9D74D1-DBB8-F327-5A79-D935F0B2745D}"/>
          </ac:picMkLst>
        </pc:picChg>
        <pc:cxnChg chg="mod">
          <ac:chgData name="Hashimoto, Chie / 橋本　知依" userId="d974ff01-1f92-419a-ba7c-6fd3fb8463af" providerId="ADAL" clId="{89A195EF-6ED5-4CF6-A9D2-4B2930CA5704}" dt="2024-05-16T05:36:03.749" v="20" actId="478"/>
          <ac:cxnSpMkLst>
            <pc:docMk/>
            <pc:sldMk cId="1021387405" sldId="2146847929"/>
            <ac:cxnSpMk id="22" creationId="{D506B0A8-EE9A-EAD1-CA67-4C0C042E0B44}"/>
          </ac:cxnSpMkLst>
        </pc:cxnChg>
      </pc:sldChg>
      <pc:sldChg chg="addSp delSp modSp add mod">
        <pc:chgData name="Hashimoto, Chie / 橋本　知依" userId="d974ff01-1f92-419a-ba7c-6fd3fb8463af" providerId="ADAL" clId="{89A195EF-6ED5-4CF6-A9D2-4B2930CA5704}" dt="2024-05-20T09:24:50.703" v="324" actId="14734"/>
        <pc:sldMkLst>
          <pc:docMk/>
          <pc:sldMk cId="3411153766" sldId="2146847930"/>
        </pc:sldMkLst>
        <pc:spChg chg="del">
          <ac:chgData name="Hashimoto, Chie / 橋本　知依" userId="d974ff01-1f92-419a-ba7c-6fd3fb8463af" providerId="ADAL" clId="{89A195EF-6ED5-4CF6-A9D2-4B2930CA5704}" dt="2024-05-16T05:53:54.281" v="33" actId="478"/>
          <ac:spMkLst>
            <pc:docMk/>
            <pc:sldMk cId="3411153766" sldId="2146847930"/>
            <ac:spMk id="3" creationId="{1E400EDE-EE2F-4FB8-9778-A5A6D5083400}"/>
          </ac:spMkLst>
        </pc:spChg>
        <pc:spChg chg="del">
          <ac:chgData name="Hashimoto, Chie / 橋本　知依" userId="d974ff01-1f92-419a-ba7c-6fd3fb8463af" providerId="ADAL" clId="{89A195EF-6ED5-4CF6-A9D2-4B2930CA5704}" dt="2024-05-16T05:53:54.281" v="33" actId="478"/>
          <ac:spMkLst>
            <pc:docMk/>
            <pc:sldMk cId="3411153766" sldId="2146847930"/>
            <ac:spMk id="6" creationId="{531B4B9D-12EA-4BC5-4859-8E23CDDB1A22}"/>
          </ac:spMkLst>
        </pc:spChg>
        <pc:spChg chg="mod">
          <ac:chgData name="Hashimoto, Chie / 橋本　知依" userId="d974ff01-1f92-419a-ba7c-6fd3fb8463af" providerId="ADAL" clId="{89A195EF-6ED5-4CF6-A9D2-4B2930CA5704}" dt="2024-05-20T08:26:18.153" v="60" actId="14100"/>
          <ac:spMkLst>
            <pc:docMk/>
            <pc:sldMk cId="3411153766" sldId="2146847930"/>
            <ac:spMk id="9" creationId="{DA3EE73B-4B3C-F909-A5FC-0CCD403FC2CC}"/>
          </ac:spMkLst>
        </pc:spChg>
        <pc:spChg chg="mod">
          <ac:chgData name="Hashimoto, Chie / 橋本　知依" userId="d974ff01-1f92-419a-ba7c-6fd3fb8463af" providerId="ADAL" clId="{89A195EF-6ED5-4CF6-A9D2-4B2930CA5704}" dt="2024-05-20T08:26:21.888" v="61" actId="1076"/>
          <ac:spMkLst>
            <pc:docMk/>
            <pc:sldMk cId="3411153766" sldId="2146847930"/>
            <ac:spMk id="11" creationId="{F1D8172C-CD14-972F-B9CD-1D4B0A44F251}"/>
          </ac:spMkLst>
        </pc:spChg>
        <pc:spChg chg="add mod">
          <ac:chgData name="Hashimoto, Chie / 橋本　知依" userId="d974ff01-1f92-419a-ba7c-6fd3fb8463af" providerId="ADAL" clId="{89A195EF-6ED5-4CF6-A9D2-4B2930CA5704}" dt="2024-05-20T09:24:43.557" v="323" actId="20577"/>
          <ac:spMkLst>
            <pc:docMk/>
            <pc:sldMk cId="3411153766" sldId="2146847930"/>
            <ac:spMk id="17" creationId="{D4A4F1DD-4094-EDC0-CE96-EA2E8EEAF5F7}"/>
          </ac:spMkLst>
        </pc:spChg>
        <pc:spChg chg="add mod topLvl">
          <ac:chgData name="Hashimoto, Chie / 橋本　知依" userId="d974ff01-1f92-419a-ba7c-6fd3fb8463af" providerId="ADAL" clId="{89A195EF-6ED5-4CF6-A9D2-4B2930CA5704}" dt="2024-05-20T09:05:35.572" v="276" actId="165"/>
          <ac:spMkLst>
            <pc:docMk/>
            <pc:sldMk cId="3411153766" sldId="2146847930"/>
            <ac:spMk id="21" creationId="{194D79B7-2AE0-07D8-380C-08A08981E784}"/>
          </ac:spMkLst>
        </pc:spChg>
        <pc:spChg chg="add mod">
          <ac:chgData name="Hashimoto, Chie / 橋本　知依" userId="d974ff01-1f92-419a-ba7c-6fd3fb8463af" providerId="ADAL" clId="{89A195EF-6ED5-4CF6-A9D2-4B2930CA5704}" dt="2024-05-20T09:05:32.348" v="275" actId="14100"/>
          <ac:spMkLst>
            <pc:docMk/>
            <pc:sldMk cId="3411153766" sldId="2146847930"/>
            <ac:spMk id="29" creationId="{ABDF04BC-5D48-269E-0BB9-3089016B06EF}"/>
          </ac:spMkLst>
        </pc:spChg>
        <pc:grpChg chg="mod">
          <ac:chgData name="Hashimoto, Chie / 橋本　知依" userId="d974ff01-1f92-419a-ba7c-6fd3fb8463af" providerId="ADAL" clId="{89A195EF-6ED5-4CF6-A9D2-4B2930CA5704}" dt="2024-05-20T09:04:43.735" v="270" actId="164"/>
          <ac:grpSpMkLst>
            <pc:docMk/>
            <pc:sldMk cId="3411153766" sldId="2146847930"/>
            <ac:grpSpMk id="22" creationId="{D6CEA715-F3F2-FE0C-3B01-0685E619F8C9}"/>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3" creationId="{D37E43FC-1E64-8823-CBCA-7E323F215E76}"/>
          </ac:grpSpMkLst>
        </pc:grpChg>
        <pc:grpChg chg="add del mod">
          <ac:chgData name="Hashimoto, Chie / 橋本　知依" userId="d974ff01-1f92-419a-ba7c-6fd3fb8463af" providerId="ADAL" clId="{89A195EF-6ED5-4CF6-A9D2-4B2930CA5704}" dt="2024-05-20T09:05:35.572" v="276" actId="165"/>
          <ac:grpSpMkLst>
            <pc:docMk/>
            <pc:sldMk cId="3411153766" sldId="2146847930"/>
            <ac:grpSpMk id="24" creationId="{812B0A7A-F0AD-FB30-1218-75B0810A0FBA}"/>
          </ac:grpSpMkLst>
        </pc:grpChg>
        <pc:grpChg chg="add mod">
          <ac:chgData name="Hashimoto, Chie / 橋本　知依" userId="d974ff01-1f92-419a-ba7c-6fd3fb8463af" providerId="ADAL" clId="{89A195EF-6ED5-4CF6-A9D2-4B2930CA5704}" dt="2024-05-20T09:04:46.269" v="271" actId="1076"/>
          <ac:grpSpMkLst>
            <pc:docMk/>
            <pc:sldMk cId="3411153766" sldId="2146847930"/>
            <ac:grpSpMk id="25" creationId="{CEF9D8C5-4147-2322-4A2E-5A2615399488}"/>
          </ac:grpSpMkLst>
        </pc:grpChg>
        <pc:grpChg chg="mod">
          <ac:chgData name="Hashimoto, Chie / 橋本　知依" userId="d974ff01-1f92-419a-ba7c-6fd3fb8463af" providerId="ADAL" clId="{89A195EF-6ED5-4CF6-A9D2-4B2930CA5704}" dt="2024-05-20T09:04:43.735" v="270" actId="164"/>
          <ac:grpSpMkLst>
            <pc:docMk/>
            <pc:sldMk cId="3411153766" sldId="2146847930"/>
            <ac:grpSpMk id="27" creationId="{6832A103-EA18-F5A2-052B-D250D96D5C2A}"/>
          </ac:grpSpMkLst>
        </pc:grpChg>
        <pc:graphicFrameChg chg="mod ord modGraphic">
          <ac:chgData name="Hashimoto, Chie / 橋本　知依" userId="d974ff01-1f92-419a-ba7c-6fd3fb8463af" providerId="ADAL" clId="{89A195EF-6ED5-4CF6-A9D2-4B2930CA5704}" dt="2024-05-20T09:24:50.703" v="324" actId="14734"/>
          <ac:graphicFrameMkLst>
            <pc:docMk/>
            <pc:sldMk cId="3411153766" sldId="2146847930"/>
            <ac:graphicFrameMk id="14" creationId="{BAB5485D-46A9-1795-D8EB-5412EF3D411B}"/>
          </ac:graphicFrameMkLst>
        </pc:graphicFrameChg>
        <pc:picChg chg="mod modCrop">
          <ac:chgData name="Hashimoto, Chie / 橋本　知依" userId="d974ff01-1f92-419a-ba7c-6fd3fb8463af" providerId="ADAL" clId="{89A195EF-6ED5-4CF6-A9D2-4B2930CA5704}" dt="2024-05-20T08:02:23.384" v="46" actId="732"/>
          <ac:picMkLst>
            <pc:docMk/>
            <pc:sldMk cId="3411153766" sldId="2146847930"/>
            <ac:picMk id="4" creationId="{0896C095-EA6C-B453-C2CC-2DEE199D267F}"/>
          </ac:picMkLst>
        </pc:picChg>
        <pc:picChg chg="add mod ord modCrop">
          <ac:chgData name="Hashimoto, Chie / 橋本　知依" userId="d974ff01-1f92-419a-ba7c-6fd3fb8463af" providerId="ADAL" clId="{89A195EF-6ED5-4CF6-A9D2-4B2930CA5704}" dt="2024-05-20T09:04:43.735" v="270" actId="164"/>
          <ac:picMkLst>
            <pc:docMk/>
            <pc:sldMk cId="3411153766" sldId="2146847930"/>
            <ac:picMk id="5" creationId="{115CDCB8-C262-E4E7-8461-ECB9310C714B}"/>
          </ac:picMkLst>
        </pc:picChg>
        <pc:picChg chg="del">
          <ac:chgData name="Hashimoto, Chie / 橋本　知依" userId="d974ff01-1f92-419a-ba7c-6fd3fb8463af" providerId="ADAL" clId="{89A195EF-6ED5-4CF6-A9D2-4B2930CA5704}" dt="2024-05-20T08:26:12.548" v="58" actId="478"/>
          <ac:picMkLst>
            <pc:docMk/>
            <pc:sldMk cId="3411153766" sldId="2146847930"/>
            <ac:picMk id="18" creationId="{74A3783E-B4A9-11B9-62DE-D5914ED9E076}"/>
          </ac:picMkLst>
        </pc:picChg>
        <pc:picChg chg="add mod topLvl modCrop">
          <ac:chgData name="Hashimoto, Chie / 橋本　知依" userId="d974ff01-1f92-419a-ba7c-6fd3fb8463af" providerId="ADAL" clId="{89A195EF-6ED5-4CF6-A9D2-4B2930CA5704}" dt="2024-05-20T09:05:35.572" v="276" actId="165"/>
          <ac:picMkLst>
            <pc:docMk/>
            <pc:sldMk cId="3411153766" sldId="2146847930"/>
            <ac:picMk id="20" creationId="{07A53412-D17A-F7CB-8388-657DBEC62429}"/>
          </ac:picMkLst>
        </pc:picChg>
        <pc:cxnChg chg="mod">
          <ac:chgData name="Hashimoto, Chie / 橋本　知依" userId="d974ff01-1f92-419a-ba7c-6fd3fb8463af" providerId="ADAL" clId="{89A195EF-6ED5-4CF6-A9D2-4B2930CA5704}" dt="2024-05-20T08:26:21.888" v="61" actId="1076"/>
          <ac:cxnSpMkLst>
            <pc:docMk/>
            <pc:sldMk cId="3411153766" sldId="2146847930"/>
            <ac:cxnSpMk id="10" creationId="{F86769A6-5341-A791-498A-E68F43AFBE9A}"/>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13" creationId="{1292F0D4-E668-8784-2D40-9367D0A1C0D0}"/>
          </ac:cxnSpMkLst>
        </pc:cxnChg>
        <pc:cxnChg chg="mod">
          <ac:chgData name="Hashimoto, Chie / 橋本　知依" userId="d974ff01-1f92-419a-ba7c-6fd3fb8463af" providerId="ADAL" clId="{89A195EF-6ED5-4CF6-A9D2-4B2930CA5704}" dt="2024-05-20T09:04:43.735" v="270" actId="164"/>
          <ac:cxnSpMkLst>
            <pc:docMk/>
            <pc:sldMk cId="3411153766" sldId="2146847930"/>
            <ac:cxnSpMk id="28" creationId="{3E4886F7-4D31-15DC-59EB-77072A06F86D}"/>
          </ac:cxnSpMkLst>
        </pc:cxnChg>
        <pc:cxnChg chg="add mod">
          <ac:chgData name="Hashimoto, Chie / 橋本　知依" userId="d974ff01-1f92-419a-ba7c-6fd3fb8463af" providerId="ADAL" clId="{89A195EF-6ED5-4CF6-A9D2-4B2930CA5704}" dt="2024-05-20T09:17:23.180" v="279" actId="14100"/>
          <ac:cxnSpMkLst>
            <pc:docMk/>
            <pc:sldMk cId="3411153766" sldId="2146847930"/>
            <ac:cxnSpMk id="30" creationId="{744CC30C-31AE-77BD-D8D4-D6D569D8D1A4}"/>
          </ac:cxnSpMkLst>
        </pc:cxnChg>
      </pc:sldChg>
      <pc:sldChg chg="new del">
        <pc:chgData name="Hashimoto, Chie / 橋本　知依" userId="d974ff01-1f92-419a-ba7c-6fd3fb8463af" providerId="ADAL" clId="{89A195EF-6ED5-4CF6-A9D2-4B2930CA5704}" dt="2024-05-20T11:34:22.711" v="2770" actId="47"/>
        <pc:sldMkLst>
          <pc:docMk/>
          <pc:sldMk cId="1295211600" sldId="2146847931"/>
        </pc:sldMkLst>
      </pc:sldChg>
      <pc:sldChg chg="addSp delSp modSp add del mod ord">
        <pc:chgData name="Hashimoto, Chie / 橋本　知依" userId="d974ff01-1f92-419a-ba7c-6fd3fb8463af" providerId="ADAL" clId="{89A195EF-6ED5-4CF6-A9D2-4B2930CA5704}" dt="2024-05-27T02:05:42.559" v="4095" actId="47"/>
        <pc:sldMkLst>
          <pc:docMk/>
          <pc:sldMk cId="769794232" sldId="2146847932"/>
        </pc:sldMkLst>
        <pc:spChg chg="del">
          <ac:chgData name="Hashimoto, Chie / 橋本　知依" userId="d974ff01-1f92-419a-ba7c-6fd3fb8463af" providerId="ADAL" clId="{89A195EF-6ED5-4CF6-A9D2-4B2930CA5704}" dt="2024-05-20T10:06:11.236" v="358" actId="478"/>
          <ac:spMkLst>
            <pc:docMk/>
            <pc:sldMk cId="769794232" sldId="2146847932"/>
            <ac:spMk id="11" creationId="{135E6EF0-F068-9537-1AD0-2CAC135C1F22}"/>
          </ac:spMkLst>
        </pc:spChg>
        <pc:spChg chg="del">
          <ac:chgData name="Hashimoto, Chie / 橋本　知依" userId="d974ff01-1f92-419a-ba7c-6fd3fb8463af" providerId="ADAL" clId="{89A195EF-6ED5-4CF6-A9D2-4B2930CA5704}" dt="2024-05-20T10:06:11.236" v="358" actId="478"/>
          <ac:spMkLst>
            <pc:docMk/>
            <pc:sldMk cId="769794232" sldId="2146847932"/>
            <ac:spMk id="12" creationId="{F746B6C9-B986-63BA-2E0B-EB8CD726E69D}"/>
          </ac:spMkLst>
        </pc:spChg>
        <pc:spChg chg="del">
          <ac:chgData name="Hashimoto, Chie / 橋本　知依" userId="d974ff01-1f92-419a-ba7c-6fd3fb8463af" providerId="ADAL" clId="{89A195EF-6ED5-4CF6-A9D2-4B2930CA5704}" dt="2024-05-20T10:06:11.236" v="358" actId="478"/>
          <ac:spMkLst>
            <pc:docMk/>
            <pc:sldMk cId="769794232" sldId="2146847932"/>
            <ac:spMk id="13" creationId="{C5764E54-FE74-4D59-2A78-AF43667ABDC3}"/>
          </ac:spMkLst>
        </pc:spChg>
        <pc:spChg chg="add mod">
          <ac:chgData name="Hashimoto, Chie / 橋本　知依" userId="d974ff01-1f92-419a-ba7c-6fd3fb8463af" providerId="ADAL" clId="{89A195EF-6ED5-4CF6-A9D2-4B2930CA5704}" dt="2024-05-20T11:33:59.889" v="2767" actId="164"/>
          <ac:spMkLst>
            <pc:docMk/>
            <pc:sldMk cId="769794232" sldId="2146847932"/>
            <ac:spMk id="15" creationId="{D3D731F8-962E-6D03-8055-258F3425E1D9}"/>
          </ac:spMkLst>
        </pc:spChg>
        <pc:spChg chg="del">
          <ac:chgData name="Hashimoto, Chie / 橋本　知依" userId="d974ff01-1f92-419a-ba7c-6fd3fb8463af" providerId="ADAL" clId="{89A195EF-6ED5-4CF6-A9D2-4B2930CA5704}" dt="2024-05-20T10:06:05.943" v="355" actId="478"/>
          <ac:spMkLst>
            <pc:docMk/>
            <pc:sldMk cId="769794232" sldId="2146847932"/>
            <ac:spMk id="20" creationId="{AF64687F-73E4-D080-AFB1-17F092EAA698}"/>
          </ac:spMkLst>
        </pc:spChg>
        <pc:grpChg chg="add del mod">
          <ac:chgData name="Hashimoto, Chie / 橋本　知依" userId="d974ff01-1f92-419a-ba7c-6fd3fb8463af" providerId="ADAL" clId="{89A195EF-6ED5-4CF6-A9D2-4B2930CA5704}" dt="2024-05-27T01:53:36.850" v="3818" actId="21"/>
          <ac:grpSpMkLst>
            <pc:docMk/>
            <pc:sldMk cId="769794232" sldId="2146847932"/>
            <ac:grpSpMk id="16" creationId="{24791864-9844-D7D5-67B0-E05E078DBE71}"/>
          </ac:grpSpMkLst>
        </pc:grpChg>
        <pc:graphicFrameChg chg="mod modGraphic">
          <ac:chgData name="Hashimoto, Chie / 橋本　知依" userId="d974ff01-1f92-419a-ba7c-6fd3fb8463af" providerId="ADAL" clId="{89A195EF-6ED5-4CF6-A9D2-4B2930CA5704}" dt="2024-05-27T01:53:26.119" v="3813" actId="21"/>
          <ac:graphicFrameMkLst>
            <pc:docMk/>
            <pc:sldMk cId="769794232" sldId="2146847932"/>
            <ac:graphicFrameMk id="8" creationId="{07219AAD-97A6-3628-5ADC-E4FDDF648FDB}"/>
          </ac:graphicFrameMkLst>
        </pc:graphicFrameChg>
        <pc:picChg chg="add del mod">
          <ac:chgData name="Hashimoto, Chie / 橋本　知依" userId="d974ff01-1f92-419a-ba7c-6fd3fb8463af" providerId="ADAL" clId="{89A195EF-6ED5-4CF6-A9D2-4B2930CA5704}" dt="2024-05-27T01:52:54.310" v="3802" actId="21"/>
          <ac:picMkLst>
            <pc:docMk/>
            <pc:sldMk cId="769794232" sldId="2146847932"/>
            <ac:picMk id="3" creationId="{23BFBAEB-0AE3-BED0-970D-57B651806106}"/>
          </ac:picMkLst>
        </pc:picChg>
        <pc:picChg chg="add del mod modCrop">
          <ac:chgData name="Hashimoto, Chie / 橋本　知依" userId="d974ff01-1f92-419a-ba7c-6fd3fb8463af" providerId="ADAL" clId="{89A195EF-6ED5-4CF6-A9D2-4B2930CA5704}" dt="2024-05-20T10:45:03.522" v="1158" actId="21"/>
          <ac:picMkLst>
            <pc:docMk/>
            <pc:sldMk cId="769794232" sldId="2146847932"/>
            <ac:picMk id="5" creationId="{4CE60255-9830-B808-7ED2-CABBBB3B0AEF}"/>
          </ac:picMkLst>
        </pc:picChg>
        <pc:picChg chg="add del">
          <ac:chgData name="Hashimoto, Chie / 橋本　知依" userId="d974ff01-1f92-419a-ba7c-6fd3fb8463af" providerId="ADAL" clId="{89A195EF-6ED5-4CF6-A9D2-4B2930CA5704}" dt="2024-05-20T10:30:05.359" v="744" actId="22"/>
          <ac:picMkLst>
            <pc:docMk/>
            <pc:sldMk cId="769794232" sldId="2146847932"/>
            <ac:picMk id="9" creationId="{69685848-4AC9-F3A4-D3D6-A52B67D94560}"/>
          </ac:picMkLst>
        </pc:picChg>
        <pc:picChg chg="add mod modCrop">
          <ac:chgData name="Hashimoto, Chie / 橋本　知依" userId="d974ff01-1f92-419a-ba7c-6fd3fb8463af" providerId="ADAL" clId="{89A195EF-6ED5-4CF6-A9D2-4B2930CA5704}" dt="2024-05-20T11:33:59.889" v="2767" actId="164"/>
          <ac:picMkLst>
            <pc:docMk/>
            <pc:sldMk cId="769794232" sldId="2146847932"/>
            <ac:picMk id="14" creationId="{E7342799-C044-1FFA-4F8D-17E69B777CA0}"/>
          </ac:picMkLst>
        </pc:picChg>
        <pc:picChg chg="del">
          <ac:chgData name="Hashimoto, Chie / 橋本　知依" userId="d974ff01-1f92-419a-ba7c-6fd3fb8463af" providerId="ADAL" clId="{89A195EF-6ED5-4CF6-A9D2-4B2930CA5704}" dt="2024-05-20T10:06:05.292" v="354" actId="478"/>
          <ac:picMkLst>
            <pc:docMk/>
            <pc:sldMk cId="769794232" sldId="2146847932"/>
            <ac:picMk id="17" creationId="{C9E3CD4A-9ECC-DB8E-866D-1A301B02A33C}"/>
          </ac:picMkLst>
        </pc:picChg>
        <pc:picChg chg="del">
          <ac:chgData name="Hashimoto, Chie / 橋本　知依" userId="d974ff01-1f92-419a-ba7c-6fd3fb8463af" providerId="ADAL" clId="{89A195EF-6ED5-4CF6-A9D2-4B2930CA5704}" dt="2024-05-20T10:06:03.466" v="353" actId="478"/>
          <ac:picMkLst>
            <pc:docMk/>
            <pc:sldMk cId="769794232" sldId="2146847932"/>
            <ac:picMk id="19" creationId="{4D1F617B-4314-F7B5-2067-1DC4B546B8E3}"/>
          </ac:picMkLst>
        </pc:picChg>
      </pc:sldChg>
      <pc:sldChg chg="addSp delSp modSp add mod ord">
        <pc:chgData name="Hashimoto, Chie / 橋本　知依" userId="d974ff01-1f92-419a-ba7c-6fd3fb8463af" providerId="ADAL" clId="{89A195EF-6ED5-4CF6-A9D2-4B2930CA5704}" dt="2024-05-27T01:54:12.223" v="3839" actId="20577"/>
        <pc:sldMkLst>
          <pc:docMk/>
          <pc:sldMk cId="4265197479" sldId="2146847933"/>
        </pc:sldMkLst>
        <pc:spChg chg="add mod">
          <ac:chgData name="Hashimoto, Chie / 橋本　知依" userId="d974ff01-1f92-419a-ba7c-6fd3fb8463af" providerId="ADAL" clId="{89A195EF-6ED5-4CF6-A9D2-4B2930CA5704}" dt="2024-05-20T10:40:51.231" v="943" actId="164"/>
          <ac:spMkLst>
            <pc:docMk/>
            <pc:sldMk cId="4265197479" sldId="2146847933"/>
            <ac:spMk id="10" creationId="{AD380166-16F4-1133-5E13-306E93CC9BF2}"/>
          </ac:spMkLst>
        </pc:spChg>
        <pc:spChg chg="add mod">
          <ac:chgData name="Hashimoto, Chie / 橋本　知依" userId="d974ff01-1f92-419a-ba7c-6fd3fb8463af" providerId="ADAL" clId="{89A195EF-6ED5-4CF6-A9D2-4B2930CA5704}" dt="2024-05-20T10:41:36.059" v="1040" actId="207"/>
          <ac:spMkLst>
            <pc:docMk/>
            <pc:sldMk cId="4265197479" sldId="2146847933"/>
            <ac:spMk id="12" creationId="{E0093645-CFC6-2849-4160-05B108F33725}"/>
          </ac:spMkLst>
        </pc:spChg>
        <pc:grpChg chg="add mod">
          <ac:chgData name="Hashimoto, Chie / 橋本　知依" userId="d974ff01-1f92-419a-ba7c-6fd3fb8463af" providerId="ADAL" clId="{89A195EF-6ED5-4CF6-A9D2-4B2930CA5704}" dt="2024-05-20T10:40:51.231" v="943" actId="164"/>
          <ac:grpSpMkLst>
            <pc:docMk/>
            <pc:sldMk cId="4265197479" sldId="2146847933"/>
            <ac:grpSpMk id="11" creationId="{B61A9914-F238-F6EA-A07A-A19276F70AFA}"/>
          </ac:grpSpMkLst>
        </pc:grpChg>
        <pc:graphicFrameChg chg="mod modGraphic">
          <ac:chgData name="Hashimoto, Chie / 橋本　知依" userId="d974ff01-1f92-419a-ba7c-6fd3fb8463af" providerId="ADAL" clId="{89A195EF-6ED5-4CF6-A9D2-4B2930CA5704}" dt="2024-05-27T01:54:12.223" v="3839" actId="20577"/>
          <ac:graphicFrameMkLst>
            <pc:docMk/>
            <pc:sldMk cId="4265197479" sldId="2146847933"/>
            <ac:graphicFrameMk id="8" creationId="{07219AAD-97A6-3628-5ADC-E4FDDF648FDB}"/>
          </ac:graphicFrameMkLst>
        </pc:graphicFrameChg>
        <pc:picChg chg="del">
          <ac:chgData name="Hashimoto, Chie / 橋本　知依" userId="d974ff01-1f92-419a-ba7c-6fd3fb8463af" providerId="ADAL" clId="{89A195EF-6ED5-4CF6-A9D2-4B2930CA5704}" dt="2024-05-20T10:30:09.422" v="746" actId="478"/>
          <ac:picMkLst>
            <pc:docMk/>
            <pc:sldMk cId="4265197479" sldId="2146847933"/>
            <ac:picMk id="3" creationId="{23BFBAEB-0AE3-BED0-970D-57B651806106}"/>
          </ac:picMkLst>
        </pc:picChg>
        <pc:picChg chg="add del mod">
          <ac:chgData name="Hashimoto, Chie / 橋本　知依" userId="d974ff01-1f92-419a-ba7c-6fd3fb8463af" providerId="ADAL" clId="{89A195EF-6ED5-4CF6-A9D2-4B2930CA5704}" dt="2024-05-20T10:40:15.549" v="935" actId="478"/>
          <ac:picMkLst>
            <pc:docMk/>
            <pc:sldMk cId="4265197479" sldId="2146847933"/>
            <ac:picMk id="4" creationId="{44770645-6F0C-16D1-5BEE-9D80D8DB590A}"/>
          </ac:picMkLst>
        </pc:picChg>
        <pc:picChg chg="del">
          <ac:chgData name="Hashimoto, Chie / 橋本　知依" userId="d974ff01-1f92-419a-ba7c-6fd3fb8463af" providerId="ADAL" clId="{89A195EF-6ED5-4CF6-A9D2-4B2930CA5704}" dt="2024-05-20T10:30:11.270" v="747" actId="478"/>
          <ac:picMkLst>
            <pc:docMk/>
            <pc:sldMk cId="4265197479" sldId="2146847933"/>
            <ac:picMk id="5" creationId="{4CE60255-9830-B808-7ED2-CABBBB3B0AEF}"/>
          </ac:picMkLst>
        </pc:picChg>
        <pc:picChg chg="add mod">
          <ac:chgData name="Hashimoto, Chie / 橋本　知依" userId="d974ff01-1f92-419a-ba7c-6fd3fb8463af" providerId="ADAL" clId="{89A195EF-6ED5-4CF6-A9D2-4B2930CA5704}" dt="2024-05-20T10:40:51.231" v="943" actId="164"/>
          <ac:picMkLst>
            <pc:docMk/>
            <pc:sldMk cId="4265197479" sldId="2146847933"/>
            <ac:picMk id="9" creationId="{DDABAA3F-08BB-0077-766F-DDB78EEF9038}"/>
          </ac:picMkLst>
        </pc:picChg>
        <pc:picChg chg="add del mod">
          <ac:chgData name="Hashimoto, Chie / 橋本　知依" userId="d974ff01-1f92-419a-ba7c-6fd3fb8463af" providerId="ADAL" clId="{89A195EF-6ED5-4CF6-A9D2-4B2930CA5704}" dt="2024-05-20T10:44:45.849" v="1153" actId="21"/>
          <ac:picMkLst>
            <pc:docMk/>
            <pc:sldMk cId="4265197479" sldId="2146847933"/>
            <ac:picMk id="14" creationId="{654FA070-954F-71A1-7B6A-342C1DB7D4A1}"/>
          </ac:picMkLst>
        </pc:picChg>
        <pc:picChg chg="add mod">
          <ac:chgData name="Hashimoto, Chie / 橋本　知依" userId="d974ff01-1f92-419a-ba7c-6fd3fb8463af" providerId="ADAL" clId="{89A195EF-6ED5-4CF6-A9D2-4B2930CA5704}" dt="2024-05-20T10:45:05.318" v="1160" actId="1076"/>
          <ac:picMkLst>
            <pc:docMk/>
            <pc:sldMk cId="4265197479" sldId="2146847933"/>
            <ac:picMk id="15" creationId="{4CE60255-9830-B808-7ED2-CABBBB3B0AEF}"/>
          </ac:picMkLst>
        </pc:picChg>
      </pc:sldChg>
      <pc:sldChg chg="addSp delSp modSp add mod">
        <pc:chgData name="Hashimoto, Chie / 橋本　知依" userId="d974ff01-1f92-419a-ba7c-6fd3fb8463af" providerId="ADAL" clId="{89A195EF-6ED5-4CF6-A9D2-4B2930CA5704}" dt="2024-05-27T03:22:46.188" v="4186" actId="21"/>
        <pc:sldMkLst>
          <pc:docMk/>
          <pc:sldMk cId="3784231779" sldId="2146847934"/>
        </pc:sldMkLst>
        <pc:spChg chg="add mod">
          <ac:chgData name="Hashimoto, Chie / 橋本　知依" userId="d974ff01-1f92-419a-ba7c-6fd3fb8463af" providerId="ADAL" clId="{89A195EF-6ED5-4CF6-A9D2-4B2930CA5704}" dt="2024-05-20T10:45:24.579" v="1167" actId="14100"/>
          <ac:spMkLst>
            <pc:docMk/>
            <pc:sldMk cId="3784231779" sldId="2146847934"/>
            <ac:spMk id="2" creationId="{0CF8FB69-B93E-5800-2F8F-BC98E0D96ACD}"/>
          </ac:spMkLst>
        </pc:spChg>
        <pc:spChg chg="add mod">
          <ac:chgData name="Hashimoto, Chie / 橋本　知依" userId="d974ff01-1f92-419a-ba7c-6fd3fb8463af" providerId="ADAL" clId="{89A195EF-6ED5-4CF6-A9D2-4B2930CA5704}" dt="2024-05-20T10:45:53.295" v="1200" actId="1076"/>
          <ac:spMkLst>
            <pc:docMk/>
            <pc:sldMk cId="3784231779" sldId="2146847934"/>
            <ac:spMk id="3" creationId="{E2AFA83D-9E87-A9BB-6B1B-CCAD10F15E82}"/>
          </ac:spMkLst>
        </pc:spChg>
        <pc:graphicFrameChg chg="mod ord modGraphic">
          <ac:chgData name="Hashimoto, Chie / 橋本　知依" userId="d974ff01-1f92-419a-ba7c-6fd3fb8463af" providerId="ADAL" clId="{89A195EF-6ED5-4CF6-A9D2-4B2930CA5704}" dt="2024-05-27T03:22:35.650" v="4173" actId="167"/>
          <ac:graphicFrameMkLst>
            <pc:docMk/>
            <pc:sldMk cId="3784231779" sldId="2146847934"/>
            <ac:graphicFrameMk id="8" creationId="{07219AAD-97A6-3628-5ADC-E4FDDF648FDB}"/>
          </ac:graphicFrameMkLst>
        </pc:graphicFrameChg>
        <pc:picChg chg="add mod modCrop">
          <ac:chgData name="Hashimoto, Chie / 橋本　知依" userId="d974ff01-1f92-419a-ba7c-6fd3fb8463af" providerId="ADAL" clId="{89A195EF-6ED5-4CF6-A9D2-4B2930CA5704}" dt="2024-05-20T10:51:45.773" v="1388" actId="732"/>
          <ac:picMkLst>
            <pc:docMk/>
            <pc:sldMk cId="3784231779" sldId="2146847934"/>
            <ac:picMk id="5" creationId="{211D00EA-B7C4-AD80-24E1-490B1CB2FBE6}"/>
          </ac:picMkLst>
        </pc:picChg>
        <pc:picChg chg="add del mod ord">
          <ac:chgData name="Hashimoto, Chie / 橋本　知依" userId="d974ff01-1f92-419a-ba7c-6fd3fb8463af" providerId="ADAL" clId="{89A195EF-6ED5-4CF6-A9D2-4B2930CA5704}" dt="2024-05-27T03:22:46.188" v="4186" actId="21"/>
          <ac:picMkLst>
            <pc:docMk/>
            <pc:sldMk cId="3784231779" sldId="2146847934"/>
            <ac:picMk id="9" creationId="{37B10233-10C4-ED77-ED67-BEACB4CCEB60}"/>
          </ac:picMkLst>
        </pc:picChg>
        <pc:picChg chg="add del mod">
          <ac:chgData name="Hashimoto, Chie / 橋本　知依" userId="d974ff01-1f92-419a-ba7c-6fd3fb8463af" providerId="ADAL" clId="{89A195EF-6ED5-4CF6-A9D2-4B2930CA5704}" dt="2024-05-27T03:22:34.824" v="4172" actId="478"/>
          <ac:picMkLst>
            <pc:docMk/>
            <pc:sldMk cId="3784231779" sldId="2146847934"/>
            <ac:picMk id="14" creationId="{654FA070-954F-71A1-7B6A-342C1DB7D4A1}"/>
          </ac:picMkLst>
        </pc:picChg>
      </pc:sldChg>
      <pc:sldChg chg="addSp modSp add mod">
        <pc:chgData name="Hashimoto, Chie / 橋本　知依" userId="d974ff01-1f92-419a-ba7c-6fd3fb8463af" providerId="ADAL" clId="{89A195EF-6ED5-4CF6-A9D2-4B2930CA5704}" dt="2024-05-27T01:54:20.916" v="3849" actId="20577"/>
        <pc:sldMkLst>
          <pc:docMk/>
          <pc:sldMk cId="2690091131" sldId="2146847935"/>
        </pc:sldMkLst>
        <pc:spChg chg="add mod">
          <ac:chgData name="Hashimoto, Chie / 橋本　知依" userId="d974ff01-1f92-419a-ba7c-6fd3fb8463af" providerId="ADAL" clId="{89A195EF-6ED5-4CF6-A9D2-4B2930CA5704}" dt="2024-05-20T11:18:40.488" v="2135" actId="164"/>
          <ac:spMkLst>
            <pc:docMk/>
            <pc:sldMk cId="2690091131" sldId="2146847935"/>
            <ac:spMk id="4" creationId="{D26E156E-857F-4AAB-2877-22BF04FD34E3}"/>
          </ac:spMkLst>
        </pc:spChg>
        <pc:spChg chg="add mod">
          <ac:chgData name="Hashimoto, Chie / 橋本　知依" userId="d974ff01-1f92-419a-ba7c-6fd3fb8463af" providerId="ADAL" clId="{89A195EF-6ED5-4CF6-A9D2-4B2930CA5704}" dt="2024-05-20T11:18:40.488" v="2135" actId="164"/>
          <ac:spMkLst>
            <pc:docMk/>
            <pc:sldMk cId="2690091131" sldId="2146847935"/>
            <ac:spMk id="5" creationId="{2C184531-5E80-7DFA-56A5-E59F77442376}"/>
          </ac:spMkLst>
        </pc:spChg>
        <pc:spChg chg="add mod">
          <ac:chgData name="Hashimoto, Chie / 橋本　知依" userId="d974ff01-1f92-419a-ba7c-6fd3fb8463af" providerId="ADAL" clId="{89A195EF-6ED5-4CF6-A9D2-4B2930CA5704}" dt="2024-05-20T11:26:28.010" v="2454" actId="1076"/>
          <ac:spMkLst>
            <pc:docMk/>
            <pc:sldMk cId="2690091131" sldId="2146847935"/>
            <ac:spMk id="7" creationId="{EAE25E92-0BF0-BA54-5B99-9AF081F0C58B}"/>
          </ac:spMkLst>
        </pc:spChg>
        <pc:spChg chg="add mod">
          <ac:chgData name="Hashimoto, Chie / 橋本　知依" userId="d974ff01-1f92-419a-ba7c-6fd3fb8463af" providerId="ADAL" clId="{89A195EF-6ED5-4CF6-A9D2-4B2930CA5704}" dt="2024-05-20T11:21:01.619" v="2281" actId="14100"/>
          <ac:spMkLst>
            <pc:docMk/>
            <pc:sldMk cId="2690091131" sldId="2146847935"/>
            <ac:spMk id="12" creationId="{12491554-8A53-E58C-EB4C-0CDBC6972EDF}"/>
          </ac:spMkLst>
        </pc:spChg>
        <pc:grpChg chg="add mod">
          <ac:chgData name="Hashimoto, Chie / 橋本　知依" userId="d974ff01-1f92-419a-ba7c-6fd3fb8463af" providerId="ADAL" clId="{89A195EF-6ED5-4CF6-A9D2-4B2930CA5704}" dt="2024-05-20T11:26:25.498" v="2453" actId="14100"/>
          <ac:grpSpMkLst>
            <pc:docMk/>
            <pc:sldMk cId="2690091131" sldId="2146847935"/>
            <ac:grpSpMk id="9" creationId="{30707800-2863-E671-DEE8-9E793E38668E}"/>
          </ac:grpSpMkLst>
        </pc:grpChg>
        <pc:graphicFrameChg chg="mod modGraphic">
          <ac:chgData name="Hashimoto, Chie / 橋本　知依" userId="d974ff01-1f92-419a-ba7c-6fd3fb8463af" providerId="ADAL" clId="{89A195EF-6ED5-4CF6-A9D2-4B2930CA5704}" dt="2024-05-27T01:54:20.916" v="3849" actId="20577"/>
          <ac:graphicFrameMkLst>
            <pc:docMk/>
            <pc:sldMk cId="2690091131" sldId="2146847935"/>
            <ac:graphicFrameMk id="8" creationId="{07219AAD-97A6-3628-5ADC-E4FDDF648FDB}"/>
          </ac:graphicFrameMkLst>
        </pc:graphicFrameChg>
        <pc:picChg chg="add mod">
          <ac:chgData name="Hashimoto, Chie / 橋本　知依" userId="d974ff01-1f92-419a-ba7c-6fd3fb8463af" providerId="ADAL" clId="{89A195EF-6ED5-4CF6-A9D2-4B2930CA5704}" dt="2024-05-20T11:18:40.488" v="2135" actId="164"/>
          <ac:picMkLst>
            <pc:docMk/>
            <pc:sldMk cId="2690091131" sldId="2146847935"/>
            <ac:picMk id="3" creationId="{87444523-AC79-934F-EA58-8327B121EBBF}"/>
          </ac:picMkLst>
        </pc:picChg>
        <pc:picChg chg="add mod">
          <ac:chgData name="Hashimoto, Chie / 橋本　知依" userId="d974ff01-1f92-419a-ba7c-6fd3fb8463af" providerId="ADAL" clId="{89A195EF-6ED5-4CF6-A9D2-4B2930CA5704}" dt="2024-05-20T11:26:20.284" v="2451" actId="14100"/>
          <ac:picMkLst>
            <pc:docMk/>
            <pc:sldMk cId="2690091131" sldId="2146847935"/>
            <ac:picMk id="11" creationId="{32DD9F10-EDB2-3F9F-C25C-0C3EA5D1D98C}"/>
          </ac:picMkLst>
        </pc:picChg>
      </pc:sldChg>
      <pc:sldChg chg="addSp modSp add mod">
        <pc:chgData name="Hashimoto, Chie / 橋本　知依" userId="d974ff01-1f92-419a-ba7c-6fd3fb8463af" providerId="ADAL" clId="{89A195EF-6ED5-4CF6-A9D2-4B2930CA5704}" dt="2024-05-27T01:54:22.672" v="3853" actId="20577"/>
        <pc:sldMkLst>
          <pc:docMk/>
          <pc:sldMk cId="3831487098" sldId="2146847936"/>
        </pc:sldMkLst>
        <pc:spChg chg="add mod">
          <ac:chgData name="Hashimoto, Chie / 橋本　知依" userId="d974ff01-1f92-419a-ba7c-6fd3fb8463af" providerId="ADAL" clId="{89A195EF-6ED5-4CF6-A9D2-4B2930CA5704}" dt="2024-05-20T11:26:39.844" v="2456" actId="164"/>
          <ac:spMkLst>
            <pc:docMk/>
            <pc:sldMk cId="3831487098" sldId="2146847936"/>
            <ac:spMk id="4" creationId="{BEBB09CB-D16D-AC63-337D-5F81F787543C}"/>
          </ac:spMkLst>
        </pc:spChg>
        <pc:spChg chg="add mod">
          <ac:chgData name="Hashimoto, Chie / 橋本　知依" userId="d974ff01-1f92-419a-ba7c-6fd3fb8463af" providerId="ADAL" clId="{89A195EF-6ED5-4CF6-A9D2-4B2930CA5704}" dt="2024-05-20T11:29:35.349" v="2611" actId="14100"/>
          <ac:spMkLst>
            <pc:docMk/>
            <pc:sldMk cId="3831487098" sldId="2146847936"/>
            <ac:spMk id="10" creationId="{B3A34A66-B605-D7B0-460C-E6BCF0A3531C}"/>
          </ac:spMkLst>
        </pc:spChg>
        <pc:grpChg chg="add mod">
          <ac:chgData name="Hashimoto, Chie / 橋本　知依" userId="d974ff01-1f92-419a-ba7c-6fd3fb8463af" providerId="ADAL" clId="{89A195EF-6ED5-4CF6-A9D2-4B2930CA5704}" dt="2024-05-20T11:27:33.023" v="2466" actId="1076"/>
          <ac:grpSpMkLst>
            <pc:docMk/>
            <pc:sldMk cId="3831487098" sldId="2146847936"/>
            <ac:grpSpMk id="5" creationId="{15C63721-8905-A761-8F8B-7FCCED50A9DF}"/>
          </ac:grpSpMkLst>
        </pc:grpChg>
        <pc:graphicFrameChg chg="mod modGraphic">
          <ac:chgData name="Hashimoto, Chie / 橋本　知依" userId="d974ff01-1f92-419a-ba7c-6fd3fb8463af" providerId="ADAL" clId="{89A195EF-6ED5-4CF6-A9D2-4B2930CA5704}" dt="2024-05-27T01:54:22.672" v="3853" actId="20577"/>
          <ac:graphicFrameMkLst>
            <pc:docMk/>
            <pc:sldMk cId="3831487098" sldId="2146847936"/>
            <ac:graphicFrameMk id="8" creationId="{07219AAD-97A6-3628-5ADC-E4FDDF648FDB}"/>
          </ac:graphicFrameMkLst>
        </pc:graphicFrameChg>
        <pc:picChg chg="add mod">
          <ac:chgData name="Hashimoto, Chie / 橋本　知依" userId="d974ff01-1f92-419a-ba7c-6fd3fb8463af" providerId="ADAL" clId="{89A195EF-6ED5-4CF6-A9D2-4B2930CA5704}" dt="2024-05-20T11:26:39.844" v="2456" actId="164"/>
          <ac:picMkLst>
            <pc:docMk/>
            <pc:sldMk cId="3831487098" sldId="2146847936"/>
            <ac:picMk id="3" creationId="{F8F0BDF5-4336-292A-2008-959DA6680481}"/>
          </ac:picMkLst>
        </pc:picChg>
        <pc:picChg chg="add mod">
          <ac:chgData name="Hashimoto, Chie / 橋本　知依" userId="d974ff01-1f92-419a-ba7c-6fd3fb8463af" providerId="ADAL" clId="{89A195EF-6ED5-4CF6-A9D2-4B2930CA5704}" dt="2024-05-20T11:29:26.274" v="2607" actId="14100"/>
          <ac:picMkLst>
            <pc:docMk/>
            <pc:sldMk cId="3831487098" sldId="2146847936"/>
            <ac:picMk id="9" creationId="{B918EACA-A02C-A1E1-3B40-32E93FBA03DF}"/>
          </ac:picMkLst>
        </pc:picChg>
      </pc:sldChg>
      <pc:sldChg chg="addSp modSp add mod ord">
        <pc:chgData name="Hashimoto, Chie / 橋本　知依" userId="d974ff01-1f92-419a-ba7c-6fd3fb8463af" providerId="ADAL" clId="{89A195EF-6ED5-4CF6-A9D2-4B2930CA5704}" dt="2024-05-27T01:54:10.151" v="3837" actId="20577"/>
        <pc:sldMkLst>
          <pc:docMk/>
          <pc:sldMk cId="4013648260" sldId="2146847937"/>
        </pc:sldMkLst>
        <pc:spChg chg="add mod">
          <ac:chgData name="Hashimoto, Chie / 橋本　知依" userId="d974ff01-1f92-419a-ba7c-6fd3fb8463af" providerId="ADAL" clId="{89A195EF-6ED5-4CF6-A9D2-4B2930CA5704}" dt="2024-05-20T11:05:14.056" v="1652" actId="164"/>
          <ac:spMkLst>
            <pc:docMk/>
            <pc:sldMk cId="4013648260" sldId="2146847937"/>
            <ac:spMk id="4" creationId="{67C99C5D-C7B2-4F5E-95BC-6B28A19C5E2C}"/>
          </ac:spMkLst>
        </pc:spChg>
        <pc:spChg chg="add mod">
          <ac:chgData name="Hashimoto, Chie / 橋本　知依" userId="d974ff01-1f92-419a-ba7c-6fd3fb8463af" providerId="ADAL" clId="{89A195EF-6ED5-4CF6-A9D2-4B2930CA5704}" dt="2024-05-20T11:05:14.056" v="1652" actId="164"/>
          <ac:spMkLst>
            <pc:docMk/>
            <pc:sldMk cId="4013648260" sldId="2146847937"/>
            <ac:spMk id="5" creationId="{92CE060B-3F6D-C261-8606-7987AFAF440D}"/>
          </ac:spMkLst>
        </pc:spChg>
        <pc:spChg chg="add mod">
          <ac:chgData name="Hashimoto, Chie / 橋本　知依" userId="d974ff01-1f92-419a-ba7c-6fd3fb8463af" providerId="ADAL" clId="{89A195EF-6ED5-4CF6-A9D2-4B2930CA5704}" dt="2024-05-20T11:07:52.071" v="1804" actId="20577"/>
          <ac:spMkLst>
            <pc:docMk/>
            <pc:sldMk cId="4013648260" sldId="2146847937"/>
            <ac:spMk id="9" creationId="{40E16DD2-0D37-A4C5-863B-4EDAB55B026C}"/>
          </ac:spMkLst>
        </pc:spChg>
        <pc:grpChg chg="add mod">
          <ac:chgData name="Hashimoto, Chie / 橋本　知依" userId="d974ff01-1f92-419a-ba7c-6fd3fb8463af" providerId="ADAL" clId="{89A195EF-6ED5-4CF6-A9D2-4B2930CA5704}" dt="2024-05-20T11:05:17.992" v="1654" actId="1076"/>
          <ac:grpSpMkLst>
            <pc:docMk/>
            <pc:sldMk cId="4013648260" sldId="2146847937"/>
            <ac:grpSpMk id="7" creationId="{1E9D1C42-457C-6EEB-9081-05903943CD37}"/>
          </ac:grpSpMkLst>
        </pc:grpChg>
        <pc:graphicFrameChg chg="mod modGraphic">
          <ac:chgData name="Hashimoto, Chie / 橋本　知依" userId="d974ff01-1f92-419a-ba7c-6fd3fb8463af" providerId="ADAL" clId="{89A195EF-6ED5-4CF6-A9D2-4B2930CA5704}" dt="2024-05-27T01:54:10.151" v="3837" actId="20577"/>
          <ac:graphicFrameMkLst>
            <pc:docMk/>
            <pc:sldMk cId="4013648260" sldId="2146847937"/>
            <ac:graphicFrameMk id="8" creationId="{07219AAD-97A6-3628-5ADC-E4FDDF648FDB}"/>
          </ac:graphicFrameMkLst>
        </pc:graphicFrameChg>
        <pc:picChg chg="add mod modCrop">
          <ac:chgData name="Hashimoto, Chie / 橋本　知依" userId="d974ff01-1f92-419a-ba7c-6fd3fb8463af" providerId="ADAL" clId="{89A195EF-6ED5-4CF6-A9D2-4B2930CA5704}" dt="2024-05-20T11:05:14.056" v="1652" actId="164"/>
          <ac:picMkLst>
            <pc:docMk/>
            <pc:sldMk cId="4013648260" sldId="2146847937"/>
            <ac:picMk id="3" creationId="{44DBBCC4-7111-6E9A-17DC-8CCC2134A7DE}"/>
          </ac:picMkLst>
        </pc:picChg>
        <pc:picChg chg="add mod">
          <ac:chgData name="Hashimoto, Chie / 橋本　知依" userId="d974ff01-1f92-419a-ba7c-6fd3fb8463af" providerId="ADAL" clId="{89A195EF-6ED5-4CF6-A9D2-4B2930CA5704}" dt="2024-05-27T01:04:05.500" v="2966" actId="1076"/>
          <ac:picMkLst>
            <pc:docMk/>
            <pc:sldMk cId="4013648260" sldId="2146847937"/>
            <ac:picMk id="11" creationId="{E29C1BBA-F78A-7DFF-8BC1-26AAA175F499}"/>
          </ac:picMkLst>
        </pc:picChg>
      </pc:sldChg>
      <pc:sldChg chg="addSp modSp add mod">
        <pc:chgData name="Hashimoto, Chie / 橋本　知依" userId="d974ff01-1f92-419a-ba7c-6fd3fb8463af" providerId="ADAL" clId="{89A195EF-6ED5-4CF6-A9D2-4B2930CA5704}" dt="2024-05-28T04:47:04.603" v="4709" actId="20577"/>
        <pc:sldMkLst>
          <pc:docMk/>
          <pc:sldMk cId="1976607198" sldId="2146847938"/>
        </pc:sldMkLst>
        <pc:spChg chg="mod">
          <ac:chgData name="Hashimoto, Chie / 橋本　知依" userId="d974ff01-1f92-419a-ba7c-6fd3fb8463af" providerId="ADAL" clId="{89A195EF-6ED5-4CF6-A9D2-4B2930CA5704}" dt="2024-05-27T01:53:38.445" v="3819"/>
          <ac:spMkLst>
            <pc:docMk/>
            <pc:sldMk cId="1976607198" sldId="2146847938"/>
            <ac:spMk id="15" creationId="{D3D731F8-962E-6D03-8055-258F3425E1D9}"/>
          </ac:spMkLst>
        </pc:spChg>
        <pc:grpChg chg="add mod">
          <ac:chgData name="Hashimoto, Chie / 橋本　知依" userId="d974ff01-1f92-419a-ba7c-6fd3fb8463af" providerId="ADAL" clId="{89A195EF-6ED5-4CF6-A9D2-4B2930CA5704}" dt="2024-05-27T01:53:42.213" v="3821" actId="14100"/>
          <ac:grpSpMkLst>
            <pc:docMk/>
            <pc:sldMk cId="1976607198" sldId="2146847938"/>
            <ac:grpSpMk id="16" creationId="{24791864-9844-D7D5-67B0-E05E078DBE71}"/>
          </ac:grpSpMkLst>
        </pc:grpChg>
        <pc:graphicFrameChg chg="mod modGraphic">
          <ac:chgData name="Hashimoto, Chie / 橋本　知依" userId="d974ff01-1f92-419a-ba7c-6fd3fb8463af" providerId="ADAL" clId="{89A195EF-6ED5-4CF6-A9D2-4B2930CA5704}" dt="2024-05-28T04:47:04.603" v="4709" actId="20577"/>
          <ac:graphicFrameMkLst>
            <pc:docMk/>
            <pc:sldMk cId="1976607198" sldId="2146847938"/>
            <ac:graphicFrameMk id="8" creationId="{07219AAD-97A6-3628-5ADC-E4FDDF648FDB}"/>
          </ac:graphicFrameMkLst>
        </pc:graphicFrameChg>
        <pc:picChg chg="mod">
          <ac:chgData name="Hashimoto, Chie / 橋本　知依" userId="d974ff01-1f92-419a-ba7c-6fd3fb8463af" providerId="ADAL" clId="{89A195EF-6ED5-4CF6-A9D2-4B2930CA5704}" dt="2024-05-27T01:53:38.445" v="3819"/>
          <ac:picMkLst>
            <pc:docMk/>
            <pc:sldMk cId="1976607198" sldId="2146847938"/>
            <ac:picMk id="14" creationId="{E7342799-C044-1FFA-4F8D-17E69B777CA0}"/>
          </ac:picMkLst>
        </pc:picChg>
      </pc:sldChg>
      <pc:sldChg chg="addSp modSp add mod ord">
        <pc:chgData name="Hashimoto, Chie / 橋本　知依" userId="d974ff01-1f92-419a-ba7c-6fd3fb8463af" providerId="ADAL" clId="{89A195EF-6ED5-4CF6-A9D2-4B2930CA5704}" dt="2024-05-27T01:54:15.116" v="3841" actId="20577"/>
        <pc:sldMkLst>
          <pc:docMk/>
          <pc:sldMk cId="3213334237" sldId="2146847939"/>
        </pc:sldMkLst>
        <pc:graphicFrameChg chg="mod modGraphic">
          <ac:chgData name="Hashimoto, Chie / 橋本　知依" userId="d974ff01-1f92-419a-ba7c-6fd3fb8463af" providerId="ADAL" clId="{89A195EF-6ED5-4CF6-A9D2-4B2930CA5704}" dt="2024-05-27T01:54:15.116" v="3841" actId="20577"/>
          <ac:graphicFrameMkLst>
            <pc:docMk/>
            <pc:sldMk cId="3213334237" sldId="2146847939"/>
            <ac:graphicFrameMk id="8" creationId="{07219AAD-97A6-3628-5ADC-E4FDDF648FDB}"/>
          </ac:graphicFrameMkLst>
        </pc:graphicFrameChg>
        <pc:picChg chg="add mod">
          <ac:chgData name="Hashimoto, Chie / 橋本　知依" userId="d974ff01-1f92-419a-ba7c-6fd3fb8463af" providerId="ADAL" clId="{89A195EF-6ED5-4CF6-A9D2-4B2930CA5704}" dt="2024-05-27T01:52:12.984" v="3796" actId="14100"/>
          <ac:picMkLst>
            <pc:docMk/>
            <pc:sldMk cId="3213334237" sldId="2146847939"/>
            <ac:picMk id="3" creationId="{CEF4A2BF-2089-E5FF-F621-886931F5953E}"/>
          </ac:picMkLst>
        </pc:picChg>
        <pc:picChg chg="add mod">
          <ac:chgData name="Hashimoto, Chie / 橋本　知依" userId="d974ff01-1f92-419a-ba7c-6fd3fb8463af" providerId="ADAL" clId="{89A195EF-6ED5-4CF6-A9D2-4B2930CA5704}" dt="2024-05-27T01:53:05.051" v="3807" actId="14100"/>
          <ac:picMkLst>
            <pc:docMk/>
            <pc:sldMk cId="3213334237" sldId="2146847939"/>
            <ac:picMk id="4" creationId="{23BFBAEB-0AE3-BED0-970D-57B651806106}"/>
          </ac:picMkLst>
        </pc:picChg>
      </pc:sldChg>
      <pc:sldChg chg="modSp add del">
        <pc:chgData name="Hashimoto, Chie / 橋本　知依" userId="d974ff01-1f92-419a-ba7c-6fd3fb8463af" providerId="ADAL" clId="{89A195EF-6ED5-4CF6-A9D2-4B2930CA5704}" dt="2024-05-27T02:05:42.559" v="4095" actId="47"/>
        <pc:sldMkLst>
          <pc:docMk/>
          <pc:sldMk cId="609996531" sldId="2146847940"/>
        </pc:sldMkLst>
        <pc:graphicFrameChg chg="mod">
          <ac:chgData name="Hashimoto, Chie / 橋本　知依" userId="d974ff01-1f92-419a-ba7c-6fd3fb8463af" providerId="ADAL" clId="{89A195EF-6ED5-4CF6-A9D2-4B2930CA5704}" dt="2024-05-20T11:30:15.116" v="2616"/>
          <ac:graphicFrameMkLst>
            <pc:docMk/>
            <pc:sldMk cId="609996531" sldId="2146847940"/>
            <ac:graphicFrameMk id="8" creationId="{07219AAD-97A6-3628-5ADC-E4FDDF648FDB}"/>
          </ac:graphicFrameMkLst>
        </pc:graphicFrameChg>
      </pc:sldChg>
      <pc:sldChg chg="addSp delSp modSp add mod">
        <pc:chgData name="Hashimoto, Chie / 橋本　知依" userId="d974ff01-1f92-419a-ba7c-6fd3fb8463af" providerId="ADAL" clId="{89A195EF-6ED5-4CF6-A9D2-4B2930CA5704}" dt="2024-05-28T04:22:57.236" v="4452" actId="20577"/>
        <pc:sldMkLst>
          <pc:docMk/>
          <pc:sldMk cId="859781322" sldId="2146847941"/>
        </pc:sldMkLst>
        <pc:spChg chg="add mod">
          <ac:chgData name="Hashimoto, Chie / 橋本　知依" userId="d974ff01-1f92-419a-ba7c-6fd3fb8463af" providerId="ADAL" clId="{89A195EF-6ED5-4CF6-A9D2-4B2930CA5704}" dt="2024-05-28T01:58:46.015" v="4270" actId="1076"/>
          <ac:spMkLst>
            <pc:docMk/>
            <pc:sldMk cId="859781322" sldId="2146847941"/>
            <ac:spMk id="2" creationId="{327FAC0C-DA91-F193-B9C9-C32A416FE671}"/>
          </ac:spMkLst>
        </pc:spChg>
        <pc:spChg chg="add mod">
          <ac:chgData name="Hashimoto, Chie / 橋本　知依" userId="d974ff01-1f92-419a-ba7c-6fd3fb8463af" providerId="ADAL" clId="{89A195EF-6ED5-4CF6-A9D2-4B2930CA5704}" dt="2024-05-27T01:21:47.345" v="3119" actId="20577"/>
          <ac:spMkLst>
            <pc:docMk/>
            <pc:sldMk cId="859781322" sldId="2146847941"/>
            <ac:spMk id="4" creationId="{6B91BFD3-6DB0-29AE-D63F-2896CB392D18}"/>
          </ac:spMkLst>
        </pc:spChg>
        <pc:spChg chg="mod topLvl">
          <ac:chgData name="Hashimoto, Chie / 橋本　知依" userId="d974ff01-1f92-419a-ba7c-6fd3fb8463af" providerId="ADAL" clId="{89A195EF-6ED5-4CF6-A9D2-4B2930CA5704}" dt="2024-05-27T01:23:47.286" v="3306" actId="164"/>
          <ac:spMkLst>
            <pc:docMk/>
            <pc:sldMk cId="859781322" sldId="2146847941"/>
            <ac:spMk id="7" creationId="{F9F2EBA2-5882-4280-E4FD-6B6901FE95FA}"/>
          </ac:spMkLst>
        </pc:spChg>
        <pc:spChg chg="mod topLvl">
          <ac:chgData name="Hashimoto, Chie / 橋本　知依" userId="d974ff01-1f92-419a-ba7c-6fd3fb8463af" providerId="ADAL" clId="{89A195EF-6ED5-4CF6-A9D2-4B2930CA5704}" dt="2024-05-27T01:23:47.286" v="3306" actId="164"/>
          <ac:spMkLst>
            <pc:docMk/>
            <pc:sldMk cId="859781322" sldId="2146847941"/>
            <ac:spMk id="9" creationId="{BA56A9E7-AAEB-C82D-4A7A-C91D1B4F01CB}"/>
          </ac:spMkLst>
        </pc:spChg>
        <pc:spChg chg="add mod">
          <ac:chgData name="Hashimoto, Chie / 橋本　知依" userId="d974ff01-1f92-419a-ba7c-6fd3fb8463af" providerId="ADAL" clId="{89A195EF-6ED5-4CF6-A9D2-4B2930CA5704}" dt="2024-05-27T01:23:47.286" v="3306" actId="164"/>
          <ac:spMkLst>
            <pc:docMk/>
            <pc:sldMk cId="859781322" sldId="2146847941"/>
            <ac:spMk id="18" creationId="{784E4033-CDDB-F60B-65B2-2A8D3C116BBA}"/>
          </ac:spMkLst>
        </pc:spChg>
        <pc:spChg chg="add mod">
          <ac:chgData name="Hashimoto, Chie / 橋本　知依" userId="d974ff01-1f92-419a-ba7c-6fd3fb8463af" providerId="ADAL" clId="{89A195EF-6ED5-4CF6-A9D2-4B2930CA5704}" dt="2024-05-27T01:24:08.966" v="3382" actId="20577"/>
          <ac:spMkLst>
            <pc:docMk/>
            <pc:sldMk cId="859781322" sldId="2146847941"/>
            <ac:spMk id="22" creationId="{E8604F11-D8BD-984D-0648-5ECDBA4A0391}"/>
          </ac:spMkLst>
        </pc:spChg>
        <pc:spChg chg="add mod">
          <ac:chgData name="Hashimoto, Chie / 橋本　知依" userId="d974ff01-1f92-419a-ba7c-6fd3fb8463af" providerId="ADAL" clId="{89A195EF-6ED5-4CF6-A9D2-4B2930CA5704}" dt="2024-05-28T02:29:44.466" v="4431" actId="164"/>
          <ac:spMkLst>
            <pc:docMk/>
            <pc:sldMk cId="859781322" sldId="2146847941"/>
            <ac:spMk id="27" creationId="{4B33017D-582A-5C15-112C-1525BA42361D}"/>
          </ac:spMkLst>
        </pc:spChg>
        <pc:spChg chg="add mod ord">
          <ac:chgData name="Hashimoto, Chie / 橋本　知依" userId="d974ff01-1f92-419a-ba7c-6fd3fb8463af" providerId="ADAL" clId="{89A195EF-6ED5-4CF6-A9D2-4B2930CA5704}" dt="2024-05-28T02:29:44.466" v="4431" actId="164"/>
          <ac:spMkLst>
            <pc:docMk/>
            <pc:sldMk cId="859781322" sldId="2146847941"/>
            <ac:spMk id="28" creationId="{DE49F03D-281C-B5D9-E8E1-E3E736590BD8}"/>
          </ac:spMkLst>
        </pc:spChg>
        <pc:spChg chg="add mod">
          <ac:chgData name="Hashimoto, Chie / 橋本　知依" userId="d974ff01-1f92-419a-ba7c-6fd3fb8463af" providerId="ADAL" clId="{89A195EF-6ED5-4CF6-A9D2-4B2930CA5704}" dt="2024-05-28T02:29:44.466" v="4431" actId="164"/>
          <ac:spMkLst>
            <pc:docMk/>
            <pc:sldMk cId="859781322" sldId="2146847941"/>
            <ac:spMk id="29" creationId="{5DF435D3-9F39-CD1F-4BFF-DAE49B42DCFE}"/>
          </ac:spMkLst>
        </pc:spChg>
        <pc:spChg chg="add mod">
          <ac:chgData name="Hashimoto, Chie / 橋本　知依" userId="d974ff01-1f92-419a-ba7c-6fd3fb8463af" providerId="ADAL" clId="{89A195EF-6ED5-4CF6-A9D2-4B2930CA5704}" dt="2024-05-28T02:29:44.466" v="4431" actId="164"/>
          <ac:spMkLst>
            <pc:docMk/>
            <pc:sldMk cId="859781322" sldId="2146847941"/>
            <ac:spMk id="39" creationId="{020E2F53-DB5B-4630-22D2-0B9E72A8C48F}"/>
          </ac:spMkLst>
        </pc:spChg>
        <pc:spChg chg="add mod">
          <ac:chgData name="Hashimoto, Chie / 橋本　知依" userId="d974ff01-1f92-419a-ba7c-6fd3fb8463af" providerId="ADAL" clId="{89A195EF-6ED5-4CF6-A9D2-4B2930CA5704}" dt="2024-05-28T02:29:44.466" v="4431" actId="164"/>
          <ac:spMkLst>
            <pc:docMk/>
            <pc:sldMk cId="859781322" sldId="2146847941"/>
            <ac:spMk id="40" creationId="{5A2DB069-62FC-13EC-A76B-6C955BA66EE2}"/>
          </ac:spMkLst>
        </pc:spChg>
        <pc:spChg chg="add mod">
          <ac:chgData name="Hashimoto, Chie / 橋本　知依" userId="d974ff01-1f92-419a-ba7c-6fd3fb8463af" providerId="ADAL" clId="{89A195EF-6ED5-4CF6-A9D2-4B2930CA5704}" dt="2024-05-28T02:29:44.466" v="4431" actId="164"/>
          <ac:spMkLst>
            <pc:docMk/>
            <pc:sldMk cId="859781322" sldId="2146847941"/>
            <ac:spMk id="41" creationId="{5EC42895-1CA8-5265-9DEB-179B150ED3DB}"/>
          </ac:spMkLst>
        </pc:spChg>
        <pc:spChg chg="add mod">
          <ac:chgData name="Hashimoto, Chie / 橋本　知依" userId="d974ff01-1f92-419a-ba7c-6fd3fb8463af" providerId="ADAL" clId="{89A195EF-6ED5-4CF6-A9D2-4B2930CA5704}" dt="2024-05-28T02:29:44.466" v="4431" actId="164"/>
          <ac:spMkLst>
            <pc:docMk/>
            <pc:sldMk cId="859781322" sldId="2146847941"/>
            <ac:spMk id="42" creationId="{D9335A60-FF98-DDB2-37D7-D025858A58FD}"/>
          </ac:spMkLst>
        </pc:spChg>
        <pc:spChg chg="add mod">
          <ac:chgData name="Hashimoto, Chie / 橋本　知依" userId="d974ff01-1f92-419a-ba7c-6fd3fb8463af" providerId="ADAL" clId="{89A195EF-6ED5-4CF6-A9D2-4B2930CA5704}" dt="2024-05-28T02:29:44.466" v="4431" actId="164"/>
          <ac:spMkLst>
            <pc:docMk/>
            <pc:sldMk cId="859781322" sldId="2146847941"/>
            <ac:spMk id="43" creationId="{D9F514FF-AC51-C3B8-7039-56AE63B25005}"/>
          </ac:spMkLst>
        </pc:spChg>
        <pc:spChg chg="add mod">
          <ac:chgData name="Hashimoto, Chie / 橋本　知依" userId="d974ff01-1f92-419a-ba7c-6fd3fb8463af" providerId="ADAL" clId="{89A195EF-6ED5-4CF6-A9D2-4B2930CA5704}" dt="2024-05-28T02:29:44.466" v="4431" actId="164"/>
          <ac:spMkLst>
            <pc:docMk/>
            <pc:sldMk cId="859781322" sldId="2146847941"/>
            <ac:spMk id="44" creationId="{629DB98E-EC92-1E4E-97D9-D2EBBE115973}"/>
          </ac:spMkLst>
        </pc:spChg>
        <pc:spChg chg="add mod">
          <ac:chgData name="Hashimoto, Chie / 橋本　知依" userId="d974ff01-1f92-419a-ba7c-6fd3fb8463af" providerId="ADAL" clId="{89A195EF-6ED5-4CF6-A9D2-4B2930CA5704}" dt="2024-05-28T02:29:44.466" v="4431" actId="164"/>
          <ac:spMkLst>
            <pc:docMk/>
            <pc:sldMk cId="859781322" sldId="2146847941"/>
            <ac:spMk id="50" creationId="{6D4C5716-C7D0-6FCE-CFEE-16E5A9D65F7A}"/>
          </ac:spMkLst>
        </pc:spChg>
        <pc:spChg chg="add mod">
          <ac:chgData name="Hashimoto, Chie / 橋本　知依" userId="d974ff01-1f92-419a-ba7c-6fd3fb8463af" providerId="ADAL" clId="{89A195EF-6ED5-4CF6-A9D2-4B2930CA5704}" dt="2024-05-28T02:29:44.466" v="4431" actId="164"/>
          <ac:spMkLst>
            <pc:docMk/>
            <pc:sldMk cId="859781322" sldId="2146847941"/>
            <ac:spMk id="51" creationId="{69786872-4C7A-2A6E-7CB8-4DFD86C5F2FE}"/>
          </ac:spMkLst>
        </pc:spChg>
        <pc:spChg chg="add mod">
          <ac:chgData name="Hashimoto, Chie / 橋本　知依" userId="d974ff01-1f92-419a-ba7c-6fd3fb8463af" providerId="ADAL" clId="{89A195EF-6ED5-4CF6-A9D2-4B2930CA5704}" dt="2024-05-28T02:29:44.466" v="4431" actId="164"/>
          <ac:spMkLst>
            <pc:docMk/>
            <pc:sldMk cId="859781322" sldId="2146847941"/>
            <ac:spMk id="52" creationId="{CAB0AAB4-F9A5-1265-39E6-372366D287AE}"/>
          </ac:spMkLst>
        </pc:spChg>
        <pc:spChg chg="add mod">
          <ac:chgData name="Hashimoto, Chie / 橋本　知依" userId="d974ff01-1f92-419a-ba7c-6fd3fb8463af" providerId="ADAL" clId="{89A195EF-6ED5-4CF6-A9D2-4B2930CA5704}" dt="2024-05-28T02:29:44.466" v="4431" actId="164"/>
          <ac:spMkLst>
            <pc:docMk/>
            <pc:sldMk cId="859781322" sldId="2146847941"/>
            <ac:spMk id="53" creationId="{3EF966B4-924D-38CA-041D-33E014DBC33C}"/>
          </ac:spMkLst>
        </pc:spChg>
        <pc:spChg chg="add mod">
          <ac:chgData name="Hashimoto, Chie / 橋本　知依" userId="d974ff01-1f92-419a-ba7c-6fd3fb8463af" providerId="ADAL" clId="{89A195EF-6ED5-4CF6-A9D2-4B2930CA5704}" dt="2024-05-28T02:29:44.466" v="4431" actId="164"/>
          <ac:spMkLst>
            <pc:docMk/>
            <pc:sldMk cId="859781322" sldId="2146847941"/>
            <ac:spMk id="54" creationId="{04F06CDB-27DB-B887-104E-4A47AEFE0F7C}"/>
          </ac:spMkLst>
        </pc:spChg>
        <pc:spChg chg="add mod">
          <ac:chgData name="Hashimoto, Chie / 橋本　知依" userId="d974ff01-1f92-419a-ba7c-6fd3fb8463af" providerId="ADAL" clId="{89A195EF-6ED5-4CF6-A9D2-4B2930CA5704}" dt="2024-05-28T02:29:44.466" v="4431" actId="164"/>
          <ac:spMkLst>
            <pc:docMk/>
            <pc:sldMk cId="859781322" sldId="2146847941"/>
            <ac:spMk id="55" creationId="{D9CF0B94-FE0B-03DA-4713-2F7251B44E87}"/>
          </ac:spMkLst>
        </pc:spChg>
        <pc:spChg chg="add mod">
          <ac:chgData name="Hashimoto, Chie / 橋本　知依" userId="d974ff01-1f92-419a-ba7c-6fd3fb8463af" providerId="ADAL" clId="{89A195EF-6ED5-4CF6-A9D2-4B2930CA5704}" dt="2024-05-28T02:29:44.466" v="4431" actId="164"/>
          <ac:spMkLst>
            <pc:docMk/>
            <pc:sldMk cId="859781322" sldId="2146847941"/>
            <ac:spMk id="56" creationId="{D332B0B1-F72F-7C9F-8EDA-A861E5E792DA}"/>
          </ac:spMkLst>
        </pc:spChg>
        <pc:spChg chg="add mod">
          <ac:chgData name="Hashimoto, Chie / 橋本　知依" userId="d974ff01-1f92-419a-ba7c-6fd3fb8463af" providerId="ADAL" clId="{89A195EF-6ED5-4CF6-A9D2-4B2930CA5704}" dt="2024-05-28T02:29:44.466" v="4431" actId="164"/>
          <ac:spMkLst>
            <pc:docMk/>
            <pc:sldMk cId="859781322" sldId="2146847941"/>
            <ac:spMk id="57" creationId="{D6405E23-0A52-D36B-F5C5-6C4453CD5457}"/>
          </ac:spMkLst>
        </pc:spChg>
        <pc:spChg chg="add mod">
          <ac:chgData name="Hashimoto, Chie / 橋本　知依" userId="d974ff01-1f92-419a-ba7c-6fd3fb8463af" providerId="ADAL" clId="{89A195EF-6ED5-4CF6-A9D2-4B2930CA5704}" dt="2024-05-28T02:29:44.466" v="4431" actId="164"/>
          <ac:spMkLst>
            <pc:docMk/>
            <pc:sldMk cId="859781322" sldId="2146847941"/>
            <ac:spMk id="58" creationId="{F055CAC5-5F7C-626B-0261-CB39CDCD69EC}"/>
          </ac:spMkLst>
        </pc:spChg>
        <pc:spChg chg="add mod">
          <ac:chgData name="Hashimoto, Chie / 橋本　知依" userId="d974ff01-1f92-419a-ba7c-6fd3fb8463af" providerId="ADAL" clId="{89A195EF-6ED5-4CF6-A9D2-4B2930CA5704}" dt="2024-05-28T02:29:44.466" v="4431" actId="164"/>
          <ac:spMkLst>
            <pc:docMk/>
            <pc:sldMk cId="859781322" sldId="2146847941"/>
            <ac:spMk id="59" creationId="{3B32BCC4-736E-D1EB-BE04-515A352400C0}"/>
          </ac:spMkLst>
        </pc:spChg>
        <pc:spChg chg="add mod">
          <ac:chgData name="Hashimoto, Chie / 橋本　知依" userId="d974ff01-1f92-419a-ba7c-6fd3fb8463af" providerId="ADAL" clId="{89A195EF-6ED5-4CF6-A9D2-4B2930CA5704}" dt="2024-05-28T02:29:44.466" v="4431" actId="164"/>
          <ac:spMkLst>
            <pc:docMk/>
            <pc:sldMk cId="859781322" sldId="2146847941"/>
            <ac:spMk id="60" creationId="{61125F8D-6B44-80E7-4637-DE1EA6D49366}"/>
          </ac:spMkLst>
        </pc:spChg>
        <pc:spChg chg="add mod">
          <ac:chgData name="Hashimoto, Chie / 橋本　知依" userId="d974ff01-1f92-419a-ba7c-6fd3fb8463af" providerId="ADAL" clId="{89A195EF-6ED5-4CF6-A9D2-4B2930CA5704}" dt="2024-05-28T02:29:44.466" v="4431" actId="164"/>
          <ac:spMkLst>
            <pc:docMk/>
            <pc:sldMk cId="859781322" sldId="2146847941"/>
            <ac:spMk id="61" creationId="{8C65901C-B1B3-9FC4-EDF8-94192DAA1502}"/>
          </ac:spMkLst>
        </pc:spChg>
        <pc:spChg chg="add mod">
          <ac:chgData name="Hashimoto, Chie / 橋本　知依" userId="d974ff01-1f92-419a-ba7c-6fd3fb8463af" providerId="ADAL" clId="{89A195EF-6ED5-4CF6-A9D2-4B2930CA5704}" dt="2024-05-28T02:29:44.466" v="4431" actId="164"/>
          <ac:spMkLst>
            <pc:docMk/>
            <pc:sldMk cId="859781322" sldId="2146847941"/>
            <ac:spMk id="62" creationId="{2A7FED44-B00F-3C80-DC83-2838F3F4A822}"/>
          </ac:spMkLst>
        </pc:spChg>
        <pc:spChg chg="add mod">
          <ac:chgData name="Hashimoto, Chie / 橋本　知依" userId="d974ff01-1f92-419a-ba7c-6fd3fb8463af" providerId="ADAL" clId="{89A195EF-6ED5-4CF6-A9D2-4B2930CA5704}" dt="2024-05-28T02:29:44.466" v="4431" actId="164"/>
          <ac:spMkLst>
            <pc:docMk/>
            <pc:sldMk cId="859781322" sldId="2146847941"/>
            <ac:spMk id="63" creationId="{21519E2A-E933-7408-6D3B-C4CC162F4677}"/>
          </ac:spMkLst>
        </pc:spChg>
        <pc:spChg chg="add mod">
          <ac:chgData name="Hashimoto, Chie / 橋本　知依" userId="d974ff01-1f92-419a-ba7c-6fd3fb8463af" providerId="ADAL" clId="{89A195EF-6ED5-4CF6-A9D2-4B2930CA5704}" dt="2024-05-28T02:29:44.466" v="4431" actId="164"/>
          <ac:spMkLst>
            <pc:docMk/>
            <pc:sldMk cId="859781322" sldId="2146847941"/>
            <ac:spMk id="64" creationId="{537025FE-EECD-E64F-5EEA-582FF6766F0A}"/>
          </ac:spMkLst>
        </pc:spChg>
        <pc:spChg chg="add mod">
          <ac:chgData name="Hashimoto, Chie / 橋本　知依" userId="d974ff01-1f92-419a-ba7c-6fd3fb8463af" providerId="ADAL" clId="{89A195EF-6ED5-4CF6-A9D2-4B2930CA5704}" dt="2024-05-28T02:29:44.466" v="4431" actId="164"/>
          <ac:spMkLst>
            <pc:docMk/>
            <pc:sldMk cId="859781322" sldId="2146847941"/>
            <ac:spMk id="65" creationId="{88D8A54D-8AD1-878A-9F71-FE4E8AF16C03}"/>
          </ac:spMkLst>
        </pc:spChg>
        <pc:spChg chg="add mod">
          <ac:chgData name="Hashimoto, Chie / 橋本　知依" userId="d974ff01-1f92-419a-ba7c-6fd3fb8463af" providerId="ADAL" clId="{89A195EF-6ED5-4CF6-A9D2-4B2930CA5704}" dt="2024-05-28T02:29:44.466" v="4431" actId="164"/>
          <ac:spMkLst>
            <pc:docMk/>
            <pc:sldMk cId="859781322" sldId="2146847941"/>
            <ac:spMk id="66" creationId="{51905D39-3EE8-C48A-DEAC-47FF42DEA133}"/>
          </ac:spMkLst>
        </pc:spChg>
        <pc:grpChg chg="add del mod ord">
          <ac:chgData name="Hashimoto, Chie / 橋本　知依" userId="d974ff01-1f92-419a-ba7c-6fd3fb8463af" providerId="ADAL" clId="{89A195EF-6ED5-4CF6-A9D2-4B2930CA5704}" dt="2024-05-27T01:22:04.965" v="3126" actId="165"/>
          <ac:grpSpMkLst>
            <pc:docMk/>
            <pc:sldMk cId="859781322" sldId="2146847941"/>
            <ac:grpSpMk id="5" creationId="{5E910D78-8518-503A-23C6-8BB1FCC18BF9}"/>
          </ac:grpSpMkLst>
        </pc:grpChg>
        <pc:grpChg chg="add mod">
          <ac:chgData name="Hashimoto, Chie / 橋本　知依" userId="d974ff01-1f92-419a-ba7c-6fd3fb8463af" providerId="ADAL" clId="{89A195EF-6ED5-4CF6-A9D2-4B2930CA5704}" dt="2024-05-27T01:23:49.722" v="3307" actId="1076"/>
          <ac:grpSpMkLst>
            <pc:docMk/>
            <pc:sldMk cId="859781322" sldId="2146847941"/>
            <ac:grpSpMk id="23" creationId="{C7A2986D-A29D-87F2-48FA-F1F87F0F9EAC}"/>
          </ac:grpSpMkLst>
        </pc:grpChg>
        <pc:grpChg chg="add mod">
          <ac:chgData name="Hashimoto, Chie / 橋本　知依" userId="d974ff01-1f92-419a-ba7c-6fd3fb8463af" providerId="ADAL" clId="{89A195EF-6ED5-4CF6-A9D2-4B2930CA5704}" dt="2024-05-28T02:29:44.466" v="4431" actId="164"/>
          <ac:grpSpMkLst>
            <pc:docMk/>
            <pc:sldMk cId="859781322" sldId="2146847941"/>
            <ac:grpSpMk id="67" creationId="{BC817ECB-B918-670F-A63F-E27D0DCCFAA4}"/>
          </ac:grpSpMkLst>
        </pc:grpChg>
        <pc:graphicFrameChg chg="mod modGraphic">
          <ac:chgData name="Hashimoto, Chie / 橋本　知依" userId="d974ff01-1f92-419a-ba7c-6fd3fb8463af" providerId="ADAL" clId="{89A195EF-6ED5-4CF6-A9D2-4B2930CA5704}" dt="2024-05-28T04:22:57.236" v="4452" actId="20577"/>
          <ac:graphicFrameMkLst>
            <pc:docMk/>
            <pc:sldMk cId="859781322" sldId="2146847941"/>
            <ac:graphicFrameMk id="8" creationId="{07219AAD-97A6-3628-5ADC-E4FDDF648FDB}"/>
          </ac:graphicFrameMkLst>
        </pc:graphicFrameChg>
        <pc:picChg chg="add mod modCrop">
          <ac:chgData name="Hashimoto, Chie / 橋本　知依" userId="d974ff01-1f92-419a-ba7c-6fd3fb8463af" providerId="ADAL" clId="{89A195EF-6ED5-4CF6-A9D2-4B2930CA5704}" dt="2024-05-27T01:23:47.286" v="3306" actId="164"/>
          <ac:picMkLst>
            <pc:docMk/>
            <pc:sldMk cId="859781322" sldId="2146847941"/>
            <ac:picMk id="3" creationId="{BF6015DD-42C3-70CE-4B46-E1D71A495B81}"/>
          </ac:picMkLst>
        </pc:picChg>
        <pc:cxnChg chg="mod topLvl">
          <ac:chgData name="Hashimoto, Chie / 橋本　知依" userId="d974ff01-1f92-419a-ba7c-6fd3fb8463af" providerId="ADAL" clId="{89A195EF-6ED5-4CF6-A9D2-4B2930CA5704}" dt="2024-05-27T01:23:47.286" v="3306" actId="164"/>
          <ac:cxnSpMkLst>
            <pc:docMk/>
            <pc:sldMk cId="859781322" sldId="2146847941"/>
            <ac:cxnSpMk id="10" creationId="{AF02845E-686D-ADFA-22F0-EA1ED5FC9394}"/>
          </ac:cxnSpMkLst>
        </pc:cxnChg>
        <pc:cxnChg chg="add del">
          <ac:chgData name="Hashimoto, Chie / 橋本　知依" userId="d974ff01-1f92-419a-ba7c-6fd3fb8463af" providerId="ADAL" clId="{89A195EF-6ED5-4CF6-A9D2-4B2930CA5704}" dt="2024-05-28T01:58:54.058" v="4272" actId="478"/>
          <ac:cxnSpMkLst>
            <pc:docMk/>
            <pc:sldMk cId="859781322" sldId="2146847941"/>
            <ac:cxnSpMk id="11" creationId="{5774B1DC-224D-27D1-D122-E4AF83234FFE}"/>
          </ac:cxnSpMkLst>
        </pc:cxnChg>
        <pc:cxnChg chg="add del">
          <ac:chgData name="Hashimoto, Chie / 橋本　知依" userId="d974ff01-1f92-419a-ba7c-6fd3fb8463af" providerId="ADAL" clId="{89A195EF-6ED5-4CF6-A9D2-4B2930CA5704}" dt="2024-05-28T01:59:02.684" v="4274" actId="478"/>
          <ac:cxnSpMkLst>
            <pc:docMk/>
            <pc:sldMk cId="859781322" sldId="2146847941"/>
            <ac:cxnSpMk id="13" creationId="{56085C3E-0F5B-214D-46B8-88E1914BDE27}"/>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15" creationId="{DAAC3150-B9E0-D57E-C729-C4DD2B6248CE}"/>
          </ac:cxnSpMkLst>
        </pc:cxnChg>
        <pc:cxnChg chg="add mod">
          <ac:chgData name="Hashimoto, Chie / 橋本　知依" userId="d974ff01-1f92-419a-ba7c-6fd3fb8463af" providerId="ADAL" clId="{89A195EF-6ED5-4CF6-A9D2-4B2930CA5704}" dt="2024-05-27T01:23:47.286" v="3306" actId="164"/>
          <ac:cxnSpMkLst>
            <pc:docMk/>
            <pc:sldMk cId="859781322" sldId="2146847941"/>
            <ac:cxnSpMk id="19" creationId="{B5E94B57-A6F6-70B0-B46E-AC3F23E5BC31}"/>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21" creationId="{2C4CDE0B-5D51-F46D-7D53-29EB47C9CAA6}"/>
          </ac:cxnSpMkLst>
        </pc:cxnChg>
        <pc:cxnChg chg="add mod">
          <ac:chgData name="Hashimoto, Chie / 橋本　知依" userId="d974ff01-1f92-419a-ba7c-6fd3fb8463af" providerId="ADAL" clId="{89A195EF-6ED5-4CF6-A9D2-4B2930CA5704}" dt="2024-05-28T02:29:44.466" v="4431" actId="164"/>
          <ac:cxnSpMkLst>
            <pc:docMk/>
            <pc:sldMk cId="859781322" sldId="2146847941"/>
            <ac:cxnSpMk id="31" creationId="{1BA5A026-D8F0-A46A-2ACD-10010721C28E}"/>
          </ac:cxnSpMkLst>
        </pc:cxnChg>
      </pc:sldChg>
      <pc:sldChg chg="delSp modSp add mod">
        <pc:chgData name="Hashimoto, Chie / 橋本　知依" userId="d974ff01-1f92-419a-ba7c-6fd3fb8463af" providerId="ADAL" clId="{89A195EF-6ED5-4CF6-A9D2-4B2930CA5704}" dt="2024-05-28T04:46:58.840" v="4707" actId="20577"/>
        <pc:sldMkLst>
          <pc:docMk/>
          <pc:sldMk cId="145628316" sldId="2146847942"/>
        </pc:sldMkLst>
        <pc:spChg chg="del">
          <ac:chgData name="Hashimoto, Chie / 橋本　知依" userId="d974ff01-1f92-419a-ba7c-6fd3fb8463af" providerId="ADAL" clId="{89A195EF-6ED5-4CF6-A9D2-4B2930CA5704}" dt="2024-05-27T01:55:58.762" v="3867" actId="478"/>
          <ac:spMkLst>
            <pc:docMk/>
            <pc:sldMk cId="145628316" sldId="2146847942"/>
            <ac:spMk id="3" creationId="{1E400EDE-EE2F-4FB8-9778-A5A6D5083400}"/>
          </ac:spMkLst>
        </pc:spChg>
        <pc:spChg chg="del">
          <ac:chgData name="Hashimoto, Chie / 橋本　知依" userId="d974ff01-1f92-419a-ba7c-6fd3fb8463af" providerId="ADAL" clId="{89A195EF-6ED5-4CF6-A9D2-4B2930CA5704}" dt="2024-05-27T01:55:57.428" v="3866" actId="478"/>
          <ac:spMkLst>
            <pc:docMk/>
            <pc:sldMk cId="145628316" sldId="2146847942"/>
            <ac:spMk id="6" creationId="{531B4B9D-12EA-4BC5-4859-8E23CDDB1A22}"/>
          </ac:spMkLst>
        </pc:spChg>
        <pc:graphicFrameChg chg="mod modGraphic">
          <ac:chgData name="Hashimoto, Chie / 橋本　知依" userId="d974ff01-1f92-419a-ba7c-6fd3fb8463af" providerId="ADAL" clId="{89A195EF-6ED5-4CF6-A9D2-4B2930CA5704}" dt="2024-05-28T04:46:58.840" v="4707" actId="20577"/>
          <ac:graphicFrameMkLst>
            <pc:docMk/>
            <pc:sldMk cId="145628316" sldId="2146847942"/>
            <ac:graphicFrameMk id="7" creationId="{3774537A-4E85-129E-D5F4-4CBB93CF43D9}"/>
          </ac:graphicFrameMkLst>
        </pc:graphicFrameChg>
      </pc:sldChg>
      <pc:sldChg chg="addSp delSp modSp add mod">
        <pc:chgData name="Hashimoto, Chie / 橋本　知依" userId="d974ff01-1f92-419a-ba7c-6fd3fb8463af" providerId="ADAL" clId="{89A195EF-6ED5-4CF6-A9D2-4B2930CA5704}" dt="2024-05-28T04:45:41.606" v="4702" actId="20577"/>
        <pc:sldMkLst>
          <pc:docMk/>
          <pc:sldMk cId="1142938278" sldId="2146847943"/>
        </pc:sldMkLst>
        <pc:spChg chg="add mod">
          <ac:chgData name="Hashimoto, Chie / 橋本　知依" userId="d974ff01-1f92-419a-ba7c-6fd3fb8463af" providerId="ADAL" clId="{89A195EF-6ED5-4CF6-A9D2-4B2930CA5704}" dt="2024-05-28T04:45:41.606" v="4702" actId="20577"/>
          <ac:spMkLst>
            <pc:docMk/>
            <pc:sldMk cId="1142938278" sldId="2146847943"/>
            <ac:spMk id="3" creationId="{81DA3170-6504-93A2-B917-194826F9101A}"/>
          </ac:spMkLst>
        </pc:spChg>
        <pc:spChg chg="add mod">
          <ac:chgData name="Hashimoto, Chie / 橋本　知依" userId="d974ff01-1f92-419a-ba7c-6fd3fb8463af" providerId="ADAL" clId="{89A195EF-6ED5-4CF6-A9D2-4B2930CA5704}" dt="2024-05-28T04:43:35.591" v="4561" actId="20577"/>
          <ac:spMkLst>
            <pc:docMk/>
            <pc:sldMk cId="1142938278" sldId="2146847943"/>
            <ac:spMk id="30" creationId="{5F3C50DA-D198-9E8D-FA91-A060116C3E5A}"/>
          </ac:spMkLst>
        </pc:spChg>
        <pc:spChg chg="add mod">
          <ac:chgData name="Hashimoto, Chie / 橋本　知依" userId="d974ff01-1f92-419a-ba7c-6fd3fb8463af" providerId="ADAL" clId="{89A195EF-6ED5-4CF6-A9D2-4B2930CA5704}" dt="2024-05-28T04:22:36.315" v="4443" actId="1076"/>
          <ac:spMkLst>
            <pc:docMk/>
            <pc:sldMk cId="1142938278" sldId="2146847943"/>
            <ac:spMk id="31" creationId="{73D18D78-E401-C22C-7788-6CEB545FA23B}"/>
          </ac:spMkLst>
        </pc:spChg>
        <pc:spChg chg="add mod">
          <ac:chgData name="Hashimoto, Chie / 橋本　知依" userId="d974ff01-1f92-419a-ba7c-6fd3fb8463af" providerId="ADAL" clId="{89A195EF-6ED5-4CF6-A9D2-4B2930CA5704}" dt="2024-05-28T04:22:36.315" v="4443" actId="1076"/>
          <ac:spMkLst>
            <pc:docMk/>
            <pc:sldMk cId="1142938278" sldId="2146847943"/>
            <ac:spMk id="34" creationId="{33C77DFC-5F15-DC41-C43A-623A5615EE9A}"/>
          </ac:spMkLst>
        </pc:spChg>
        <pc:spChg chg="mod">
          <ac:chgData name="Hashimoto, Chie / 橋本　知依" userId="d974ff01-1f92-419a-ba7c-6fd3fb8463af" providerId="ADAL" clId="{89A195EF-6ED5-4CF6-A9D2-4B2930CA5704}" dt="2024-05-28T04:22:34.261" v="4442"/>
          <ac:spMkLst>
            <pc:docMk/>
            <pc:sldMk cId="1142938278" sldId="2146847943"/>
            <ac:spMk id="35" creationId="{CEA7CBA1-1120-B2D8-C501-F13DADAFCF35}"/>
          </ac:spMkLst>
        </pc:spChg>
        <pc:spChg chg="mod">
          <ac:chgData name="Hashimoto, Chie / 橋本　知依" userId="d974ff01-1f92-419a-ba7c-6fd3fb8463af" providerId="ADAL" clId="{89A195EF-6ED5-4CF6-A9D2-4B2930CA5704}" dt="2024-05-28T04:22:34.261" v="4442"/>
          <ac:spMkLst>
            <pc:docMk/>
            <pc:sldMk cId="1142938278" sldId="2146847943"/>
            <ac:spMk id="36" creationId="{CA96974C-A722-E073-1799-2AF7FC42501D}"/>
          </ac:spMkLst>
        </pc:spChg>
        <pc:grpChg chg="add mod">
          <ac:chgData name="Hashimoto, Chie / 橋本　知依" userId="d974ff01-1f92-419a-ba7c-6fd3fb8463af" providerId="ADAL" clId="{89A195EF-6ED5-4CF6-A9D2-4B2930CA5704}" dt="2024-05-28T04:22:36.315" v="4443" actId="1076"/>
          <ac:grpSpMkLst>
            <pc:docMk/>
            <pc:sldMk cId="1142938278" sldId="2146847943"/>
            <ac:grpSpMk id="2" creationId="{8B8CC0D4-69CE-D39A-9464-8099568F2ED4}"/>
          </ac:grpSpMkLst>
        </pc:grpChg>
        <pc:grpChg chg="del">
          <ac:chgData name="Hashimoto, Chie / 橋本　知依" userId="d974ff01-1f92-419a-ba7c-6fd3fb8463af" providerId="ADAL" clId="{89A195EF-6ED5-4CF6-A9D2-4B2930CA5704}" dt="2024-05-28T01:04:20.443" v="4189" actId="478"/>
          <ac:grpSpMkLst>
            <pc:docMk/>
            <pc:sldMk cId="1142938278" sldId="2146847943"/>
            <ac:grpSpMk id="9" creationId="{63601E66-9FBD-B497-90F8-A7DA67C4B02F}"/>
          </ac:grpSpMkLst>
        </pc:grpChg>
        <pc:graphicFrameChg chg="mod modGraphic">
          <ac:chgData name="Hashimoto, Chie / 橋本　知依" userId="d974ff01-1f92-419a-ba7c-6fd3fb8463af" providerId="ADAL" clId="{89A195EF-6ED5-4CF6-A9D2-4B2930CA5704}" dt="2024-05-28T04:23:17.921" v="4459" actId="14734"/>
          <ac:graphicFrameMkLst>
            <pc:docMk/>
            <pc:sldMk cId="1142938278" sldId="2146847943"/>
            <ac:graphicFrameMk id="8" creationId="{07219AAD-97A6-3628-5ADC-E4FDDF648FDB}"/>
          </ac:graphicFrameMkLst>
        </pc:graphicFrameChg>
        <pc:picChg chg="mod">
          <ac:chgData name="Hashimoto, Chie / 橋本　知依" userId="d974ff01-1f92-419a-ba7c-6fd3fb8463af" providerId="ADAL" clId="{89A195EF-6ED5-4CF6-A9D2-4B2930CA5704}" dt="2024-05-28T04:22:34.261" v="4442"/>
          <ac:picMkLst>
            <pc:docMk/>
            <pc:sldMk cId="1142938278" sldId="2146847943"/>
            <ac:picMk id="5" creationId="{487FE91A-4169-5A71-245C-A0C20988FE54}"/>
          </ac:picMkLst>
        </pc:picChg>
        <pc:picChg chg="add mod">
          <ac:chgData name="Hashimoto, Chie / 橋本　知依" userId="d974ff01-1f92-419a-ba7c-6fd3fb8463af" providerId="ADAL" clId="{89A195EF-6ED5-4CF6-A9D2-4B2930CA5704}" dt="2024-05-28T04:44:33.331" v="4661" actId="1076"/>
          <ac:picMkLst>
            <pc:docMk/>
            <pc:sldMk cId="1142938278" sldId="2146847943"/>
            <ac:picMk id="7" creationId="{F89D092E-29E3-D543-6BF1-5B12BD036E2F}"/>
          </ac:picMkLst>
        </pc:picChg>
        <pc:cxnChg chg="mod">
          <ac:chgData name="Hashimoto, Chie / 橋本　知依" userId="d974ff01-1f92-419a-ba7c-6fd3fb8463af" providerId="ADAL" clId="{89A195EF-6ED5-4CF6-A9D2-4B2930CA5704}" dt="2024-05-28T04:22:34.261" v="4442"/>
          <ac:cxnSpMkLst>
            <pc:docMk/>
            <pc:sldMk cId="1142938278" sldId="2146847943"/>
            <ac:cxnSpMk id="37" creationId="{14E8A35B-67AF-4996-9F6D-C8B544B36DC0}"/>
          </ac:cxnSpMkLst>
        </pc:cxnChg>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pChg chg="mod">
          <ac:chgData name="Hashimoto, Chie / 橋本　知依" userId="d974ff01-1f92-419a-ba7c-6fd3fb8463af" providerId="ADAL" clId="{A94DE872-B438-4758-9E9D-1152B4BFB80C}" dt="2024-03-05T04:35:09.938" v="547" actId="20577"/>
          <ac:spMkLst>
            <pc:docMk/>
            <pc:sldMk cId="3840699567" sldId="303"/>
            <ac:spMk id="3" creationId="{530A82E1-8E0D-434A-9DF4-7C2ABD1A07A1}"/>
          </ac:spMkLst>
        </pc:spChg>
      </pc:sldChg>
      <pc:sldChg chg="addSp delSp modSp mod">
        <pc:chgData name="Hashimoto, Chie / 橋本　知依" userId="d974ff01-1f92-419a-ba7c-6fd3fb8463af" providerId="ADAL" clId="{A94DE872-B438-4758-9E9D-1152B4BFB80C}" dt="2024-03-05T04:35:15.345" v="552" actId="20577"/>
        <pc:sldMkLst>
          <pc:docMk/>
          <pc:sldMk cId="509033882" sldId="305"/>
        </pc:sldMkLst>
        <pc:spChg chg="add mod">
          <ac:chgData name="Hashimoto, Chie / 橋本　知依" userId="d974ff01-1f92-419a-ba7c-6fd3fb8463af" providerId="ADAL" clId="{A94DE872-B438-4758-9E9D-1152B4BFB80C}" dt="2024-02-26T07:31:03.800" v="39"/>
          <ac:spMkLst>
            <pc:docMk/>
            <pc:sldMk cId="509033882" sldId="305"/>
            <ac:spMk id="4" creationId="{0BAC4705-7B06-A8CF-7CDD-787E668BA01C}"/>
          </ac:spMkLst>
        </pc:spChg>
        <pc:spChg chg="mod">
          <ac:chgData name="Hashimoto, Chie / 橋本　知依" userId="d974ff01-1f92-419a-ba7c-6fd3fb8463af" providerId="ADAL" clId="{A94DE872-B438-4758-9E9D-1152B4BFB80C}" dt="2024-03-05T04:35:15.345" v="552" actId="20577"/>
          <ac:spMkLst>
            <pc:docMk/>
            <pc:sldMk cId="509033882" sldId="305"/>
            <ac:spMk id="6" creationId="{531B4B9D-12EA-4BC5-4859-8E23CDDB1A22}"/>
          </ac:spMkLst>
        </pc:spChg>
        <pc:spChg chg="add del mod">
          <ac:chgData name="Hashimoto, Chie / 橋本　知依" userId="d974ff01-1f92-419a-ba7c-6fd3fb8463af" providerId="ADAL" clId="{A94DE872-B438-4758-9E9D-1152B4BFB80C}" dt="2024-02-26T07:34:53.298" v="46" actId="478"/>
          <ac:spMkLst>
            <pc:docMk/>
            <pc:sldMk cId="509033882" sldId="305"/>
            <ac:spMk id="8" creationId="{C3D35C15-46E7-7AB7-7F04-52E31FC56361}"/>
          </ac:spMkLst>
        </pc:spChg>
      </pc:sldChg>
      <pc:sldChg chg="addSp delSp modSp mod">
        <pc:chgData name="Hashimoto, Chie / 橋本　知依" userId="d974ff01-1f92-419a-ba7c-6fd3fb8463af" providerId="ADAL" clId="{A94DE872-B438-4758-9E9D-1152B4BFB80C}" dt="2024-02-26T07:35:19.920" v="61" actId="20577"/>
        <pc:sldMkLst>
          <pc:docMk/>
          <pc:sldMk cId="546968355" sldId="339"/>
        </pc:sldMkLst>
        <pc:spChg chg="add del mod">
          <ac:chgData name="Hashimoto, Chie / 橋本　知依" userId="d974ff01-1f92-419a-ba7c-6fd3fb8463af" providerId="ADAL" clId="{A94DE872-B438-4758-9E9D-1152B4BFB80C}" dt="2024-02-26T07:34:58.008" v="50" actId="478"/>
          <ac:spMkLst>
            <pc:docMk/>
            <pc:sldMk cId="546968355" sldId="339"/>
            <ac:spMk id="2" creationId="{C8B25006-EC06-93B9-334A-09CE4A65B23E}"/>
          </ac:spMkLst>
        </pc:spChg>
        <pc:spChg chg="add del mod">
          <ac:chgData name="Hashimoto, Chie / 橋本　知依" userId="d974ff01-1f92-419a-ba7c-6fd3fb8463af" providerId="ADAL" clId="{A94DE872-B438-4758-9E9D-1152B4BFB80C}" dt="2024-02-26T07:34:58.628" v="51" actId="478"/>
          <ac:spMkLst>
            <pc:docMk/>
            <pc:sldMk cId="546968355" sldId="339"/>
            <ac:spMk id="3" creationId="{6ED1490F-5920-CECB-1E1D-87C6A465FF22}"/>
          </ac:spMkLst>
        </pc:spChg>
        <pc:graphicFrameChg chg="modGraphic">
          <ac:chgData name="Hashimoto, Chie / 橋本　知依" userId="d974ff01-1f92-419a-ba7c-6fd3fb8463af" providerId="ADAL" clId="{A94DE872-B438-4758-9E9D-1152B4BFB80C}" dt="2024-02-26T07:35:19.920" v="61" actId="20577"/>
          <ac:graphicFrameMkLst>
            <pc:docMk/>
            <pc:sldMk cId="546968355" sldId="339"/>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5.427" v="48" actId="478"/>
        <pc:sldMkLst>
          <pc:docMk/>
          <pc:sldMk cId="736235912" sldId="342"/>
        </pc:sldMkLst>
        <pc:spChg chg="add del mod">
          <ac:chgData name="Hashimoto, Chie / 橋本　知依" userId="d974ff01-1f92-419a-ba7c-6fd3fb8463af" providerId="ADAL" clId="{A94DE872-B438-4758-9E9D-1152B4BFB80C}" dt="2024-02-26T07:34:55.427" v="48" actId="478"/>
          <ac:spMkLst>
            <pc:docMk/>
            <pc:sldMk cId="736235912" sldId="342"/>
            <ac:spMk id="2" creationId="{1484A51E-920D-15A1-F793-6AE97CA86936}"/>
          </ac:spMkLst>
        </pc:spChg>
        <pc:spChg chg="add del mod">
          <ac:chgData name="Hashimoto, Chie / 橋本　知依" userId="d974ff01-1f92-419a-ba7c-6fd3fb8463af" providerId="ADAL" clId="{A94DE872-B438-4758-9E9D-1152B4BFB80C}" dt="2024-02-26T07:34:54.937" v="47" actId="478"/>
          <ac:spMkLst>
            <pc:docMk/>
            <pc:sldMk cId="736235912" sldId="342"/>
            <ac:spMk id="4" creationId="{930A22F5-567B-E2B1-9274-E3505249847F}"/>
          </ac:spMkLst>
        </pc:spChg>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pChg chg="add del mod">
          <ac:chgData name="Hashimoto, Chie / 橋本　知依" userId="d974ff01-1f92-419a-ba7c-6fd3fb8463af" providerId="ADAL" clId="{A94DE872-B438-4758-9E9D-1152B4BFB80C}" dt="2024-02-26T07:34:59.853" v="52" actId="478"/>
          <ac:spMkLst>
            <pc:docMk/>
            <pc:sldMk cId="2738866523" sldId="343"/>
            <ac:spMk id="2" creationId="{87ADB5D9-EC37-B7E5-3276-18775079D322}"/>
          </ac:spMkLst>
        </pc:spChg>
        <pc:graphicFrameChg chg="mod modGraphic">
          <ac:chgData name="Hashimoto, Chie / 橋本　知依" userId="d974ff01-1f92-419a-ba7c-6fd3fb8463af" providerId="ADAL" clId="{A94DE872-B438-4758-9E9D-1152B4BFB80C}" dt="2024-03-05T04:38:52.023" v="683" actId="20577"/>
          <ac:graphicFrameMkLst>
            <pc:docMk/>
            <pc:sldMk cId="2738866523" sldId="343"/>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6.930" v="49" actId="478"/>
        <pc:sldMkLst>
          <pc:docMk/>
          <pc:sldMk cId="2695599913" sldId="344"/>
        </pc:sldMkLst>
        <pc:spChg chg="add del mod">
          <ac:chgData name="Hashimoto, Chie / 橋本　知依" userId="d974ff01-1f92-419a-ba7c-6fd3fb8463af" providerId="ADAL" clId="{A94DE872-B438-4758-9E9D-1152B4BFB80C}" dt="2024-02-26T07:34:56.930" v="49" actId="478"/>
          <ac:spMkLst>
            <pc:docMk/>
            <pc:sldMk cId="2695599913" sldId="344"/>
            <ac:spMk id="2" creationId="{39D69D6D-089D-5B20-F974-36D7B5C8FA42}"/>
          </ac:spMkLst>
        </pc:spChg>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pChg chg="del">
          <ac:chgData name="Hashimoto, Chie / 橋本　知依" userId="d974ff01-1f92-419a-ba7c-6fd3fb8463af" providerId="ADAL" clId="{A94DE872-B438-4758-9E9D-1152B4BFB80C}" dt="2024-02-26T07:35:27.278" v="65" actId="478"/>
          <ac:spMkLst>
            <pc:docMk/>
            <pc:sldMk cId="806417133" sldId="345"/>
            <ac:spMk id="5" creationId="{32412DDA-274E-EE10-7E82-928BBB9DACD3}"/>
          </ac:spMkLst>
        </pc:spChg>
        <pc:spChg chg="add mod">
          <ac:chgData name="Hashimoto, Chie / 橋本　知依" userId="d974ff01-1f92-419a-ba7c-6fd3fb8463af" providerId="ADAL" clId="{A94DE872-B438-4758-9E9D-1152B4BFB80C}" dt="2024-02-26T07:40:48.249" v="525" actId="1035"/>
          <ac:spMkLst>
            <pc:docMk/>
            <pc:sldMk cId="806417133" sldId="345"/>
            <ac:spMk id="10" creationId="{9ED0F729-C6BC-656A-B9F9-9F861CCFCC40}"/>
          </ac:spMkLst>
        </pc:spChg>
        <pc:spChg chg="add mod">
          <ac:chgData name="Hashimoto, Chie / 橋本　知依" userId="d974ff01-1f92-419a-ba7c-6fd3fb8463af" providerId="ADAL" clId="{A94DE872-B438-4758-9E9D-1152B4BFB80C}" dt="2024-02-26T07:40:52.488" v="528" actId="14100"/>
          <ac:spMkLst>
            <pc:docMk/>
            <pc:sldMk cId="806417133" sldId="345"/>
            <ac:spMk id="13" creationId="{6AAC4F23-E66A-CD7F-6981-8BE68013AC48}"/>
          </ac:spMkLst>
        </pc:spChg>
        <pc:spChg chg="add mod">
          <ac:chgData name="Hashimoto, Chie / 橋本　知依" userId="d974ff01-1f92-419a-ba7c-6fd3fb8463af" providerId="ADAL" clId="{A94DE872-B438-4758-9E9D-1152B4BFB80C}" dt="2024-02-26T07:41:11.141" v="534" actId="14100"/>
          <ac:spMkLst>
            <pc:docMk/>
            <pc:sldMk cId="806417133" sldId="345"/>
            <ac:spMk id="16" creationId="{DBDA488E-5131-80C8-1B14-28FECF78BEDA}"/>
          </ac:spMkLst>
        </pc:spChg>
        <pc:graphicFrameChg chg="mod modGraphic">
          <ac:chgData name="Hashimoto, Chie / 橋本　知依" userId="d974ff01-1f92-419a-ba7c-6fd3fb8463af" providerId="ADAL" clId="{A94DE872-B438-4758-9E9D-1152B4BFB80C}" dt="2024-02-26T07:40:07.468" v="513" actId="20577"/>
          <ac:graphicFrameMkLst>
            <pc:docMk/>
            <pc:sldMk cId="806417133" sldId="345"/>
            <ac:graphicFrameMk id="8" creationId="{D4815352-DF07-9837-480F-3548ADD520F1}"/>
          </ac:graphicFrameMkLst>
        </pc:graphicFrameChg>
        <pc:picChg chg="add mod modCrop">
          <ac:chgData name="Hashimoto, Chie / 橋本　知依" userId="d974ff01-1f92-419a-ba7c-6fd3fb8463af" providerId="ADAL" clId="{A94DE872-B438-4758-9E9D-1152B4BFB80C}" dt="2024-02-26T07:40:11.161" v="514" actId="1076"/>
          <ac:picMkLst>
            <pc:docMk/>
            <pc:sldMk cId="806417133" sldId="345"/>
            <ac:picMk id="3" creationId="{44146C6F-A62A-1DBA-4F10-BE0F1F361F5F}"/>
          </ac:picMkLst>
        </pc:picChg>
        <pc:picChg chg="del">
          <ac:chgData name="Hashimoto, Chie / 橋本　知依" userId="d974ff01-1f92-419a-ba7c-6fd3fb8463af" providerId="ADAL" clId="{A94DE872-B438-4758-9E9D-1152B4BFB80C}" dt="2024-02-26T07:35:25.532" v="64" actId="478"/>
          <ac:picMkLst>
            <pc:docMk/>
            <pc:sldMk cId="806417133" sldId="345"/>
            <ac:picMk id="4" creationId="{86D087C5-A8DF-4BA3-4833-8AC88441384C}"/>
          </ac:picMkLst>
        </pc:picChg>
        <pc:picChg chg="add mod modCrop">
          <ac:chgData name="Hashimoto, Chie / 橋本　知依" userId="d974ff01-1f92-419a-ba7c-6fd3fb8463af" providerId="ADAL" clId="{A94DE872-B438-4758-9E9D-1152B4BFB80C}" dt="2024-02-26T07:40:18.348" v="515" actId="732"/>
          <ac:picMkLst>
            <pc:docMk/>
            <pc:sldMk cId="806417133" sldId="345"/>
            <ac:picMk id="9" creationId="{02E26E26-1EFA-644C-CBD0-4633315D4F1C}"/>
          </ac:picMkLst>
        </pc:picChg>
        <pc:cxnChg chg="add mod">
          <ac:chgData name="Hashimoto, Chie / 橋本　知依" userId="d974ff01-1f92-419a-ba7c-6fd3fb8463af" providerId="ADAL" clId="{A94DE872-B438-4758-9E9D-1152B4BFB80C}" dt="2024-02-26T07:40:57.100" v="531" actId="14100"/>
          <ac:cxnSpMkLst>
            <pc:docMk/>
            <pc:sldMk cId="806417133" sldId="345"/>
            <ac:cxnSpMk id="12" creationId="{88064063-F8EC-C4BA-B94D-2F6C56DEDEED}"/>
          </ac:cxnSpMkLst>
        </pc:cxnChg>
        <pc:cxnChg chg="add mod">
          <ac:chgData name="Hashimoto, Chie / 橋本　知依" userId="d974ff01-1f92-419a-ba7c-6fd3fb8463af" providerId="ADAL" clId="{A94DE872-B438-4758-9E9D-1152B4BFB80C}" dt="2024-02-26T07:41:19.293" v="538" actId="14100"/>
          <ac:cxnSpMkLst>
            <pc:docMk/>
            <pc:sldMk cId="806417133" sldId="345"/>
            <ac:cxnSpMk id="17" creationId="{7FA38459-0D08-C56D-AEAB-0BF943720775}"/>
          </ac:cxnSpMkLst>
        </pc:cxnChg>
      </pc:sldChg>
    </pc:docChg>
  </pc:docChgLst>
  <pc:docChgLst>
    <pc:chgData name="Hashimoto, Chie / 橋本　知依" userId="d974ff01-1f92-419a-ba7c-6fd3fb8463af" providerId="ADAL" clId="{61AE31E5-251D-4DE5-8A13-14ECDC4F52EB}"/>
    <pc:docChg chg="undo custSel addSld delSld modSld">
      <pc:chgData name="Hashimoto, Chie / 橋本　知依" userId="d974ff01-1f92-419a-ba7c-6fd3fb8463af" providerId="ADAL" clId="{61AE31E5-251D-4DE5-8A13-14ECDC4F52EB}" dt="2024-07-29T00:56:39.093" v="902" actId="20577"/>
      <pc:docMkLst>
        <pc:docMk/>
      </pc:docMkLst>
      <pc:sldChg chg="modSp mod">
        <pc:chgData name="Hashimoto, Chie / 橋本　知依" userId="d974ff01-1f92-419a-ba7c-6fd3fb8463af" providerId="ADAL" clId="{61AE31E5-251D-4DE5-8A13-14ECDC4F52EB}" dt="2024-07-29T00:34:18.638" v="7" actId="20577"/>
        <pc:sldMkLst>
          <pc:docMk/>
          <pc:sldMk cId="3840699567" sldId="303"/>
        </pc:sldMkLst>
        <pc:spChg chg="mod">
          <ac:chgData name="Hashimoto, Chie / 橋本　知依" userId="d974ff01-1f92-419a-ba7c-6fd3fb8463af" providerId="ADAL" clId="{61AE31E5-251D-4DE5-8A13-14ECDC4F52EB}" dt="2024-07-29T00:34:18.638" v="7" actId="20577"/>
          <ac:spMkLst>
            <pc:docMk/>
            <pc:sldMk cId="3840699567" sldId="303"/>
            <ac:spMk id="3" creationId="{530A82E1-8E0D-434A-9DF4-7C2ABD1A07A1}"/>
          </ac:spMkLst>
        </pc:spChg>
      </pc:sldChg>
      <pc:sldChg chg="modSp mod">
        <pc:chgData name="Hashimoto, Chie / 橋本　知依" userId="d974ff01-1f92-419a-ba7c-6fd3fb8463af" providerId="ADAL" clId="{61AE31E5-251D-4DE5-8A13-14ECDC4F52EB}" dt="2024-07-29T00:56:22.800" v="897" actId="6549"/>
        <pc:sldMkLst>
          <pc:docMk/>
          <pc:sldMk cId="509033882" sldId="305"/>
        </pc:sldMkLst>
        <pc:spChg chg="mod">
          <ac:chgData name="Hashimoto, Chie / 橋本　知依" userId="d974ff01-1f92-419a-ba7c-6fd3fb8463af" providerId="ADAL" clId="{61AE31E5-251D-4DE5-8A13-14ECDC4F52EB}" dt="2024-07-29T00:34:25.359" v="10" actId="20577"/>
          <ac:spMkLst>
            <pc:docMk/>
            <pc:sldMk cId="509033882" sldId="305"/>
            <ac:spMk id="6" creationId="{531B4B9D-12EA-4BC5-4859-8E23CDDB1A22}"/>
          </ac:spMkLst>
        </pc:spChg>
        <pc:graphicFrameChg chg="mod modGraphic">
          <ac:chgData name="Hashimoto, Chie / 橋本　知依" userId="d974ff01-1f92-419a-ba7c-6fd3fb8463af" providerId="ADAL" clId="{61AE31E5-251D-4DE5-8A13-14ECDC4F52EB}" dt="2024-07-29T00:56:22.800" v="897" actId="6549"/>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61AE31E5-251D-4DE5-8A13-14ECDC4F52EB}" dt="2024-07-29T00:56:36.939" v="900" actId="20577"/>
        <pc:sldMkLst>
          <pc:docMk/>
          <pc:sldMk cId="790412647" sldId="2146847943"/>
        </pc:sldMkLst>
        <pc:spChg chg="add mod">
          <ac:chgData name="Hashimoto, Chie / 橋本　知依" userId="d974ff01-1f92-419a-ba7c-6fd3fb8463af" providerId="ADAL" clId="{61AE31E5-251D-4DE5-8A13-14ECDC4F52EB}" dt="2024-07-29T00:37:37.237" v="254" actId="404"/>
          <ac:spMkLst>
            <pc:docMk/>
            <pc:sldMk cId="790412647" sldId="2146847943"/>
            <ac:spMk id="2" creationId="{10E457EB-D194-1A2C-570C-2C87E7E38AC6}"/>
          </ac:spMkLst>
        </pc:spChg>
        <pc:spChg chg="add mod">
          <ac:chgData name="Hashimoto, Chie / 橋本　知依" userId="d974ff01-1f92-419a-ba7c-6fd3fb8463af" providerId="ADAL" clId="{61AE31E5-251D-4DE5-8A13-14ECDC4F52EB}" dt="2024-07-29T00:41:41.083" v="470" actId="1076"/>
          <ac:spMkLst>
            <pc:docMk/>
            <pc:sldMk cId="790412647" sldId="2146847943"/>
            <ac:spMk id="13" creationId="{3B050289-6B2A-E3B6-547B-A442DB7DA1B9}"/>
          </ac:spMkLst>
        </pc:spChg>
        <pc:spChg chg="add mod">
          <ac:chgData name="Hashimoto, Chie / 橋本　知依" userId="d974ff01-1f92-419a-ba7c-6fd3fb8463af" providerId="ADAL" clId="{61AE31E5-251D-4DE5-8A13-14ECDC4F52EB}" dt="2024-07-29T00:41:47.970" v="474" actId="1076"/>
          <ac:spMkLst>
            <pc:docMk/>
            <pc:sldMk cId="790412647" sldId="2146847943"/>
            <ac:spMk id="18" creationId="{F00777F0-9F70-A0EB-0487-90CC339B85E6}"/>
          </ac:spMkLst>
        </pc:spChg>
        <pc:graphicFrameChg chg="mod modGraphic">
          <ac:chgData name="Hashimoto, Chie / 橋本　知依" userId="d974ff01-1f92-419a-ba7c-6fd3fb8463af" providerId="ADAL" clId="{61AE31E5-251D-4DE5-8A13-14ECDC4F52EB}" dt="2024-07-29T00:56:36.939" v="900" actId="20577"/>
          <ac:graphicFrameMkLst>
            <pc:docMk/>
            <pc:sldMk cId="790412647" sldId="2146847943"/>
            <ac:graphicFrameMk id="8" creationId="{07219AAD-97A6-3628-5ADC-E4FDDF648FDB}"/>
          </ac:graphicFrameMkLst>
        </pc:graphicFrameChg>
        <pc:picChg chg="del">
          <ac:chgData name="Hashimoto, Chie / 橋本　知依" userId="d974ff01-1f92-419a-ba7c-6fd3fb8463af" providerId="ADAL" clId="{61AE31E5-251D-4DE5-8A13-14ECDC4F52EB}" dt="2024-07-29T00:34:49.469" v="11" actId="478"/>
          <ac:picMkLst>
            <pc:docMk/>
            <pc:sldMk cId="790412647" sldId="2146847943"/>
            <ac:picMk id="3" creationId="{3736646F-28E6-D4B5-270E-1B716F9D6A43}"/>
          </ac:picMkLst>
        </pc:picChg>
        <pc:picChg chg="del">
          <ac:chgData name="Hashimoto, Chie / 橋本　知依" userId="d974ff01-1f92-419a-ba7c-6fd3fb8463af" providerId="ADAL" clId="{61AE31E5-251D-4DE5-8A13-14ECDC4F52EB}" dt="2024-07-29T00:34:50.028" v="12" actId="478"/>
          <ac:picMkLst>
            <pc:docMk/>
            <pc:sldMk cId="790412647" sldId="2146847943"/>
            <ac:picMk id="5" creationId="{2E31B9CE-616D-5CD1-31AD-E8C1F727AD20}"/>
          </ac:picMkLst>
        </pc:picChg>
        <pc:picChg chg="add mod modCrop">
          <ac:chgData name="Hashimoto, Chie / 橋本　知依" userId="d974ff01-1f92-419a-ba7c-6fd3fb8463af" providerId="ADAL" clId="{61AE31E5-251D-4DE5-8A13-14ECDC4F52EB}" dt="2024-07-29T00:41:39.086" v="469" actId="14100"/>
          <ac:picMkLst>
            <pc:docMk/>
            <pc:sldMk cId="790412647" sldId="2146847943"/>
            <ac:picMk id="7" creationId="{E04EDA3C-77E5-4FC8-EACC-B5423BDE5331}"/>
          </ac:picMkLst>
        </pc:picChg>
        <pc:picChg chg="add mod">
          <ac:chgData name="Hashimoto, Chie / 橋本　知依" userId="d974ff01-1f92-419a-ba7c-6fd3fb8463af" providerId="ADAL" clId="{61AE31E5-251D-4DE5-8A13-14ECDC4F52EB}" dt="2024-07-29T00:41:42.076" v="471" actId="1076"/>
          <ac:picMkLst>
            <pc:docMk/>
            <pc:sldMk cId="790412647" sldId="2146847943"/>
            <ac:picMk id="10" creationId="{2794BFBC-7AD8-770A-7571-45A7A5991BAB}"/>
          </ac:picMkLst>
        </pc:picChg>
        <pc:picChg chg="add mod">
          <ac:chgData name="Hashimoto, Chie / 橋本　知依" userId="d974ff01-1f92-419a-ba7c-6fd3fb8463af" providerId="ADAL" clId="{61AE31E5-251D-4DE5-8A13-14ECDC4F52EB}" dt="2024-07-29T00:41:44.131" v="472" actId="1076"/>
          <ac:picMkLst>
            <pc:docMk/>
            <pc:sldMk cId="790412647" sldId="2146847943"/>
            <ac:picMk id="15" creationId="{1C1A07E3-CAB2-FE7F-87BC-782BA5D1B76F}"/>
          </ac:picMkLst>
        </pc:picChg>
        <pc:picChg chg="add mod">
          <ac:chgData name="Hashimoto, Chie / 橋本　知依" userId="d974ff01-1f92-419a-ba7c-6fd3fb8463af" providerId="ADAL" clId="{61AE31E5-251D-4DE5-8A13-14ECDC4F52EB}" dt="2024-07-29T00:41:46.052" v="473" actId="1076"/>
          <ac:picMkLst>
            <pc:docMk/>
            <pc:sldMk cId="790412647" sldId="2146847943"/>
            <ac:picMk id="17" creationId="{120A809D-02C2-3E04-6332-7CD63A3E89CA}"/>
          </ac:picMkLst>
        </pc:picChg>
        <pc:picChg chg="add mod">
          <ac:chgData name="Hashimoto, Chie / 橋本　知依" userId="d974ff01-1f92-419a-ba7c-6fd3fb8463af" providerId="ADAL" clId="{61AE31E5-251D-4DE5-8A13-14ECDC4F52EB}" dt="2024-07-29T00:41:50.003" v="475" actId="1076"/>
          <ac:picMkLst>
            <pc:docMk/>
            <pc:sldMk cId="790412647" sldId="2146847943"/>
            <ac:picMk id="20" creationId="{3F815CF5-0654-C1F9-39B1-C399677B6513}"/>
          </ac:picMkLst>
        </pc:picChg>
        <pc:cxnChg chg="add del">
          <ac:chgData name="Hashimoto, Chie / 橋本　知依" userId="d974ff01-1f92-419a-ba7c-6fd3fb8463af" providerId="ADAL" clId="{61AE31E5-251D-4DE5-8A13-14ECDC4F52EB}" dt="2024-07-29T00:38:32.799" v="267" actId="11529"/>
          <ac:cxnSpMkLst>
            <pc:docMk/>
            <pc:sldMk cId="790412647" sldId="2146847943"/>
            <ac:cxnSpMk id="12" creationId="{DB451AD7-68FB-109A-9D8E-B3187C774622}"/>
          </ac:cxnSpMkLst>
        </pc:cxnChg>
      </pc:sldChg>
      <pc:sldChg chg="del">
        <pc:chgData name="Hashimoto, Chie / 橋本　知依" userId="d974ff01-1f92-419a-ba7c-6fd3fb8463af" providerId="ADAL" clId="{61AE31E5-251D-4DE5-8A13-14ECDC4F52EB}" dt="2024-07-29T00:54:15.869" v="874" actId="47"/>
        <pc:sldMkLst>
          <pc:docMk/>
          <pc:sldMk cId="3228438214" sldId="2146847944"/>
        </pc:sldMkLst>
      </pc:sldChg>
      <pc:sldChg chg="del">
        <pc:chgData name="Hashimoto, Chie / 橋本　知依" userId="d974ff01-1f92-419a-ba7c-6fd3fb8463af" providerId="ADAL" clId="{61AE31E5-251D-4DE5-8A13-14ECDC4F52EB}" dt="2024-07-29T00:54:15.869" v="874" actId="47"/>
        <pc:sldMkLst>
          <pc:docMk/>
          <pc:sldMk cId="3678509774" sldId="2146847945"/>
        </pc:sldMkLst>
      </pc:sldChg>
      <pc:sldChg chg="del">
        <pc:chgData name="Hashimoto, Chie / 橋本　知依" userId="d974ff01-1f92-419a-ba7c-6fd3fb8463af" providerId="ADAL" clId="{61AE31E5-251D-4DE5-8A13-14ECDC4F52EB}" dt="2024-07-29T00:54:15.869" v="874" actId="47"/>
        <pc:sldMkLst>
          <pc:docMk/>
          <pc:sldMk cId="2041052219" sldId="2146847946"/>
        </pc:sldMkLst>
      </pc:sldChg>
      <pc:sldChg chg="addSp modSp add mod">
        <pc:chgData name="Hashimoto, Chie / 橋本　知依" userId="d974ff01-1f92-419a-ba7c-6fd3fb8463af" providerId="ADAL" clId="{61AE31E5-251D-4DE5-8A13-14ECDC4F52EB}" dt="2024-07-29T00:56:39.093" v="902" actId="20577"/>
        <pc:sldMkLst>
          <pc:docMk/>
          <pc:sldMk cId="2833752695" sldId="2146847947"/>
        </pc:sldMkLst>
        <pc:graphicFrameChg chg="mod modGraphic">
          <ac:chgData name="Hashimoto, Chie / 橋本　知依" userId="d974ff01-1f92-419a-ba7c-6fd3fb8463af" providerId="ADAL" clId="{61AE31E5-251D-4DE5-8A13-14ECDC4F52EB}" dt="2024-07-29T00:56:39.093" v="902" actId="20577"/>
          <ac:graphicFrameMkLst>
            <pc:docMk/>
            <pc:sldMk cId="2833752695" sldId="2146847947"/>
            <ac:graphicFrameMk id="8" creationId="{07219AAD-97A6-3628-5ADC-E4FDDF648FDB}"/>
          </ac:graphicFrameMkLst>
        </pc:graphicFrameChg>
        <pc:picChg chg="add mod">
          <ac:chgData name="Hashimoto, Chie / 橋本　知依" userId="d974ff01-1f92-419a-ba7c-6fd3fb8463af" providerId="ADAL" clId="{61AE31E5-251D-4DE5-8A13-14ECDC4F52EB}" dt="2024-07-29T00:54:06.438" v="873" actId="1076"/>
          <ac:picMkLst>
            <pc:docMk/>
            <pc:sldMk cId="2833752695" sldId="2146847947"/>
            <ac:picMk id="2" creationId="{567BCB56-C599-FE34-3B03-F14E53D60AFE}"/>
          </ac:picMkLst>
        </pc:pic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ADCE4551-5FB1-45C8-AE2B-2A4467FF0D40}"/>
    <pc:docChg chg="undo custSel delSld modSld">
      <pc:chgData name="Hashimoto, Chie / 橋本　知依" userId="d974ff01-1f92-419a-ba7c-6fd3fb8463af" providerId="ADAL" clId="{ADCE4551-5FB1-45C8-AE2B-2A4467FF0D40}" dt="2024-09-02T05:40:31.781" v="1560" actId="1076"/>
      <pc:docMkLst>
        <pc:docMk/>
      </pc:docMkLst>
      <pc:sldChg chg="modSp mod">
        <pc:chgData name="Hashimoto, Chie / 橋本　知依" userId="d974ff01-1f92-419a-ba7c-6fd3fb8463af" providerId="ADAL" clId="{ADCE4551-5FB1-45C8-AE2B-2A4467FF0D40}" dt="2024-09-02T05:06:29.798" v="5" actId="20577"/>
        <pc:sldMkLst>
          <pc:docMk/>
          <pc:sldMk cId="3840699567" sldId="303"/>
        </pc:sldMkLst>
        <pc:spChg chg="mod">
          <ac:chgData name="Hashimoto, Chie / 橋本　知依" userId="d974ff01-1f92-419a-ba7c-6fd3fb8463af" providerId="ADAL" clId="{ADCE4551-5FB1-45C8-AE2B-2A4467FF0D40}" dt="2024-09-02T05:06:29.798" v="5" actId="20577"/>
          <ac:spMkLst>
            <pc:docMk/>
            <pc:sldMk cId="3840699567" sldId="303"/>
            <ac:spMk id="3" creationId="{530A82E1-8E0D-434A-9DF4-7C2ABD1A07A1}"/>
          </ac:spMkLst>
        </pc:spChg>
      </pc:sldChg>
      <pc:sldChg chg="addSp modSp mod">
        <pc:chgData name="Hashimoto, Chie / 橋本　知依" userId="d974ff01-1f92-419a-ba7c-6fd3fb8463af" providerId="ADAL" clId="{ADCE4551-5FB1-45C8-AE2B-2A4467FF0D40}" dt="2024-09-02T05:40:31.781" v="1560" actId="1076"/>
        <pc:sldMkLst>
          <pc:docMk/>
          <pc:sldMk cId="509033882" sldId="305"/>
        </pc:sldMkLst>
        <pc:spChg chg="add mod">
          <ac:chgData name="Hashimoto, Chie / 橋本　知依" userId="d974ff01-1f92-419a-ba7c-6fd3fb8463af" providerId="ADAL" clId="{ADCE4551-5FB1-45C8-AE2B-2A4467FF0D40}" dt="2024-09-02T05:40:31.781" v="1560" actId="1076"/>
          <ac:spMkLst>
            <pc:docMk/>
            <pc:sldMk cId="509033882" sldId="305"/>
            <ac:spMk id="4" creationId="{4BA9B849-3DD6-F292-BD86-1DE78A35E871}"/>
          </ac:spMkLst>
        </pc:spChg>
        <pc:spChg chg="mod">
          <ac:chgData name="Hashimoto, Chie / 橋本　知依" userId="d974ff01-1f92-419a-ba7c-6fd3fb8463af" providerId="ADAL" clId="{ADCE4551-5FB1-45C8-AE2B-2A4467FF0D40}" dt="2024-09-02T05:06:36.939" v="9" actId="20577"/>
          <ac:spMkLst>
            <pc:docMk/>
            <pc:sldMk cId="509033882" sldId="305"/>
            <ac:spMk id="6" creationId="{531B4B9D-12EA-4BC5-4859-8E23CDDB1A22}"/>
          </ac:spMkLst>
        </pc:spChg>
        <pc:graphicFrameChg chg="mod modGraphic">
          <ac:chgData name="Hashimoto, Chie / 橋本　知依" userId="d974ff01-1f92-419a-ba7c-6fd3fb8463af" providerId="ADAL" clId="{ADCE4551-5FB1-45C8-AE2B-2A4467FF0D40}" dt="2024-09-02T05:40:28.160" v="1559" actId="20577"/>
          <ac:graphicFrameMkLst>
            <pc:docMk/>
            <pc:sldMk cId="509033882" sldId="305"/>
            <ac:graphicFrameMk id="7" creationId="{3774537A-4E85-129E-D5F4-4CBB93CF43D9}"/>
          </ac:graphicFrameMkLst>
        </pc:graphicFrameChg>
      </pc:sldChg>
      <pc:sldChg chg="addSp delSp modSp mod">
        <pc:chgData name="Hashimoto, Chie / 橋本　知依" userId="d974ff01-1f92-419a-ba7c-6fd3fb8463af" providerId="ADAL" clId="{ADCE4551-5FB1-45C8-AE2B-2A4467FF0D40}" dt="2024-09-02T05:25:52.391" v="682" actId="732"/>
        <pc:sldMkLst>
          <pc:docMk/>
          <pc:sldMk cId="790412647" sldId="2146847943"/>
        </pc:sldMkLst>
        <pc:spChg chg="del">
          <ac:chgData name="Hashimoto, Chie / 橋本　知依" userId="d974ff01-1f92-419a-ba7c-6fd3fb8463af" providerId="ADAL" clId="{ADCE4551-5FB1-45C8-AE2B-2A4467FF0D40}" dt="2024-09-02T05:07:50.029" v="45" actId="478"/>
          <ac:spMkLst>
            <pc:docMk/>
            <pc:sldMk cId="790412647" sldId="2146847943"/>
            <ac:spMk id="2" creationId="{10E457EB-D194-1A2C-570C-2C87E7E38AC6}"/>
          </ac:spMkLst>
        </pc:spChg>
        <pc:spChg chg="add mod">
          <ac:chgData name="Hashimoto, Chie / 橋本　知依" userId="d974ff01-1f92-419a-ba7c-6fd3fb8463af" providerId="ADAL" clId="{ADCE4551-5FB1-45C8-AE2B-2A4467FF0D40}" dt="2024-09-02T05:25:45.571" v="680" actId="164"/>
          <ac:spMkLst>
            <pc:docMk/>
            <pc:sldMk cId="790412647" sldId="2146847943"/>
            <ac:spMk id="9" creationId="{B29C2879-8D33-4539-4593-0567163C76CE}"/>
          </ac:spMkLst>
        </pc:spChg>
        <pc:spChg chg="add mod">
          <ac:chgData name="Hashimoto, Chie / 橋本　知依" userId="d974ff01-1f92-419a-ba7c-6fd3fb8463af" providerId="ADAL" clId="{ADCE4551-5FB1-45C8-AE2B-2A4467FF0D40}" dt="2024-09-02T05:25:45.571" v="680" actId="164"/>
          <ac:spMkLst>
            <pc:docMk/>
            <pc:sldMk cId="790412647" sldId="2146847943"/>
            <ac:spMk id="11" creationId="{318D56A2-D32B-70DF-9115-7E9F04EC097B}"/>
          </ac:spMkLst>
        </pc:spChg>
        <pc:spChg chg="del">
          <ac:chgData name="Hashimoto, Chie / 橋本　知依" userId="d974ff01-1f92-419a-ba7c-6fd3fb8463af" providerId="ADAL" clId="{ADCE4551-5FB1-45C8-AE2B-2A4467FF0D40}" dt="2024-09-02T05:07:26.858" v="14" actId="478"/>
          <ac:spMkLst>
            <pc:docMk/>
            <pc:sldMk cId="790412647" sldId="2146847943"/>
            <ac:spMk id="13" creationId="{3B050289-6B2A-E3B6-547B-A442DB7DA1B9}"/>
          </ac:spMkLst>
        </pc:spChg>
        <pc:spChg chg="del">
          <ac:chgData name="Hashimoto, Chie / 橋本　知依" userId="d974ff01-1f92-419a-ba7c-6fd3fb8463af" providerId="ADAL" clId="{ADCE4551-5FB1-45C8-AE2B-2A4467FF0D40}" dt="2024-09-02T05:07:49.247" v="44" actId="478"/>
          <ac:spMkLst>
            <pc:docMk/>
            <pc:sldMk cId="790412647" sldId="2146847943"/>
            <ac:spMk id="18" creationId="{F00777F0-9F70-A0EB-0487-90CC339B85E6}"/>
          </ac:spMkLst>
        </pc:spChg>
        <pc:grpChg chg="add mod">
          <ac:chgData name="Hashimoto, Chie / 橋本　知依" userId="d974ff01-1f92-419a-ba7c-6fd3fb8463af" providerId="ADAL" clId="{ADCE4551-5FB1-45C8-AE2B-2A4467FF0D40}" dt="2024-09-02T05:25:47.987" v="681" actId="1076"/>
          <ac:grpSpMkLst>
            <pc:docMk/>
            <pc:sldMk cId="790412647" sldId="2146847943"/>
            <ac:grpSpMk id="12" creationId="{D1A16881-A4C9-3474-11FB-493254204CD6}"/>
          </ac:grpSpMkLst>
        </pc:grpChg>
        <pc:graphicFrameChg chg="mod modGraphic">
          <ac:chgData name="Hashimoto, Chie / 橋本　知依" userId="d974ff01-1f92-419a-ba7c-6fd3fb8463af" providerId="ADAL" clId="{ADCE4551-5FB1-45C8-AE2B-2A4467FF0D40}" dt="2024-09-02T05:25:35.921" v="677"/>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ADCE4551-5FB1-45C8-AE2B-2A4467FF0D40}" dt="2024-09-02T05:25:25.690" v="673" actId="1076"/>
          <ac:picMkLst>
            <pc:docMk/>
            <pc:sldMk cId="790412647" sldId="2146847943"/>
            <ac:picMk id="4" creationId="{92813583-0FA6-BB0B-7FEF-C4FE94AB52EE}"/>
          </ac:picMkLst>
        </pc:picChg>
        <pc:picChg chg="add mod modCrop">
          <ac:chgData name="Hashimoto, Chie / 橋本　知依" userId="d974ff01-1f92-419a-ba7c-6fd3fb8463af" providerId="ADAL" clId="{ADCE4551-5FB1-45C8-AE2B-2A4467FF0D40}" dt="2024-09-02T05:25:52.391" v="682" actId="732"/>
          <ac:picMkLst>
            <pc:docMk/>
            <pc:sldMk cId="790412647" sldId="2146847943"/>
            <ac:picMk id="5" creationId="{6CC39897-2A32-6346-4112-4D2D79BBDDE1}"/>
          </ac:picMkLst>
        </pc:picChg>
        <pc:picChg chg="del">
          <ac:chgData name="Hashimoto, Chie / 橋本　知依" userId="d974ff01-1f92-419a-ba7c-6fd3fb8463af" providerId="ADAL" clId="{ADCE4551-5FB1-45C8-AE2B-2A4467FF0D40}" dt="2024-09-02T05:07:25.184" v="12" actId="478"/>
          <ac:picMkLst>
            <pc:docMk/>
            <pc:sldMk cId="790412647" sldId="2146847943"/>
            <ac:picMk id="7" creationId="{E04EDA3C-77E5-4FC8-EACC-B5423BDE5331}"/>
          </ac:picMkLst>
        </pc:picChg>
        <pc:picChg chg="del">
          <ac:chgData name="Hashimoto, Chie / 橋本　知依" userId="d974ff01-1f92-419a-ba7c-6fd3fb8463af" providerId="ADAL" clId="{ADCE4551-5FB1-45C8-AE2B-2A4467FF0D40}" dt="2024-09-02T05:07:25.184" v="12" actId="478"/>
          <ac:picMkLst>
            <pc:docMk/>
            <pc:sldMk cId="790412647" sldId="2146847943"/>
            <ac:picMk id="10" creationId="{2794BFBC-7AD8-770A-7571-45A7A5991BAB}"/>
          </ac:picMkLst>
        </pc:picChg>
        <pc:picChg chg="del">
          <ac:chgData name="Hashimoto, Chie / 橋本　知依" userId="d974ff01-1f92-419a-ba7c-6fd3fb8463af" providerId="ADAL" clId="{ADCE4551-5FB1-45C8-AE2B-2A4467FF0D40}" dt="2024-09-02T05:07:25.184" v="12" actId="478"/>
          <ac:picMkLst>
            <pc:docMk/>
            <pc:sldMk cId="790412647" sldId="2146847943"/>
            <ac:picMk id="15" creationId="{1C1A07E3-CAB2-FE7F-87BC-782BA5D1B76F}"/>
          </ac:picMkLst>
        </pc:picChg>
        <pc:picChg chg="del">
          <ac:chgData name="Hashimoto, Chie / 橋本　知依" userId="d974ff01-1f92-419a-ba7c-6fd3fb8463af" providerId="ADAL" clId="{ADCE4551-5FB1-45C8-AE2B-2A4467FF0D40}" dt="2024-09-02T05:07:25.184" v="12" actId="478"/>
          <ac:picMkLst>
            <pc:docMk/>
            <pc:sldMk cId="790412647" sldId="2146847943"/>
            <ac:picMk id="17" creationId="{120A809D-02C2-3E04-6332-7CD63A3E89CA}"/>
          </ac:picMkLst>
        </pc:picChg>
        <pc:picChg chg="del">
          <ac:chgData name="Hashimoto, Chie / 橋本　知依" userId="d974ff01-1f92-419a-ba7c-6fd3fb8463af" providerId="ADAL" clId="{ADCE4551-5FB1-45C8-AE2B-2A4467FF0D40}" dt="2024-09-02T05:07:25.715" v="13" actId="478"/>
          <ac:picMkLst>
            <pc:docMk/>
            <pc:sldMk cId="790412647" sldId="2146847943"/>
            <ac:picMk id="20" creationId="{3F815CF5-0654-C1F9-39B1-C399677B6513}"/>
          </ac:picMkLst>
        </pc:picChg>
      </pc:sldChg>
      <pc:sldChg chg="addSp delSp modSp mod">
        <pc:chgData name="Hashimoto, Chie / 橋本　知依" userId="d974ff01-1f92-419a-ba7c-6fd3fb8463af" providerId="ADAL" clId="{ADCE4551-5FB1-45C8-AE2B-2A4467FF0D40}" dt="2024-09-02T05:37:07.276" v="1318" actId="14100"/>
        <pc:sldMkLst>
          <pc:docMk/>
          <pc:sldMk cId="2833752695" sldId="2146847947"/>
        </pc:sldMkLst>
        <pc:spChg chg="add del mod">
          <ac:chgData name="Hashimoto, Chie / 橋本　知依" userId="d974ff01-1f92-419a-ba7c-6fd3fb8463af" providerId="ADAL" clId="{ADCE4551-5FB1-45C8-AE2B-2A4467FF0D40}" dt="2024-09-02T05:25:42.172" v="678" actId="21"/>
          <ac:spMkLst>
            <pc:docMk/>
            <pc:sldMk cId="2833752695" sldId="2146847947"/>
            <ac:spMk id="5" creationId="{B29C2879-8D33-4539-4593-0567163C76CE}"/>
          </ac:spMkLst>
        </pc:spChg>
        <pc:spChg chg="add del mod">
          <ac:chgData name="Hashimoto, Chie / 橋本　知依" userId="d974ff01-1f92-419a-ba7c-6fd3fb8463af" providerId="ADAL" clId="{ADCE4551-5FB1-45C8-AE2B-2A4467FF0D40}" dt="2024-09-02T05:25:42.172" v="678" actId="21"/>
          <ac:spMkLst>
            <pc:docMk/>
            <pc:sldMk cId="2833752695" sldId="2146847947"/>
            <ac:spMk id="7" creationId="{318D56A2-D32B-70DF-9115-7E9F04EC097B}"/>
          </ac:spMkLst>
        </pc:spChg>
        <pc:spChg chg="add mod">
          <ac:chgData name="Hashimoto, Chie / 橋本　知依" userId="d974ff01-1f92-419a-ba7c-6fd3fb8463af" providerId="ADAL" clId="{ADCE4551-5FB1-45C8-AE2B-2A4467FF0D40}" dt="2024-09-02T05:36:00.067" v="1294" actId="20577"/>
          <ac:spMkLst>
            <pc:docMk/>
            <pc:sldMk cId="2833752695" sldId="2146847947"/>
            <ac:spMk id="11" creationId="{84D1B12A-AC67-DAEC-7346-132343436EED}"/>
          </ac:spMkLst>
        </pc:spChg>
        <pc:spChg chg="add mod">
          <ac:chgData name="Hashimoto, Chie / 橋本　知依" userId="d974ff01-1f92-419a-ba7c-6fd3fb8463af" providerId="ADAL" clId="{ADCE4551-5FB1-45C8-AE2B-2A4467FF0D40}" dt="2024-09-02T05:36:38.491" v="1302" actId="14100"/>
          <ac:spMkLst>
            <pc:docMk/>
            <pc:sldMk cId="2833752695" sldId="2146847947"/>
            <ac:spMk id="18" creationId="{3EE7A912-4319-A389-B8C7-8E36CAD532B0}"/>
          </ac:spMkLst>
        </pc:spChg>
        <pc:spChg chg="add mod">
          <ac:chgData name="Hashimoto, Chie / 橋本　知依" userId="d974ff01-1f92-419a-ba7c-6fd3fb8463af" providerId="ADAL" clId="{ADCE4551-5FB1-45C8-AE2B-2A4467FF0D40}" dt="2024-09-02T05:36:43.484" v="1306" actId="14100"/>
          <ac:spMkLst>
            <pc:docMk/>
            <pc:sldMk cId="2833752695" sldId="2146847947"/>
            <ac:spMk id="19" creationId="{9F82EFFF-9C96-D471-4391-42AF7E114642}"/>
          </ac:spMkLst>
        </pc:spChg>
        <pc:spChg chg="add mod">
          <ac:chgData name="Hashimoto, Chie / 橋本　知依" userId="d974ff01-1f92-419a-ba7c-6fd3fb8463af" providerId="ADAL" clId="{ADCE4551-5FB1-45C8-AE2B-2A4467FF0D40}" dt="2024-09-02T05:36:50.571" v="1310" actId="14100"/>
          <ac:spMkLst>
            <pc:docMk/>
            <pc:sldMk cId="2833752695" sldId="2146847947"/>
            <ac:spMk id="20" creationId="{B71DC90E-1FE4-B219-4F0B-231D689DE364}"/>
          </ac:spMkLst>
        </pc:spChg>
        <pc:graphicFrameChg chg="mod modGraphic">
          <ac:chgData name="Hashimoto, Chie / 橋本　知依" userId="d974ff01-1f92-419a-ba7c-6fd3fb8463af" providerId="ADAL" clId="{ADCE4551-5FB1-45C8-AE2B-2A4467FF0D40}" dt="2024-09-02T05:31:58.095" v="1046" actId="20577"/>
          <ac:graphicFrameMkLst>
            <pc:docMk/>
            <pc:sldMk cId="2833752695" sldId="2146847947"/>
            <ac:graphicFrameMk id="8" creationId="{07219AAD-97A6-3628-5ADC-E4FDDF648FDB}"/>
          </ac:graphicFrameMkLst>
        </pc:graphicFrameChg>
        <pc:picChg chg="del">
          <ac:chgData name="Hashimoto, Chie / 橋本　知依" userId="d974ff01-1f92-419a-ba7c-6fd3fb8463af" providerId="ADAL" clId="{ADCE4551-5FB1-45C8-AE2B-2A4467FF0D40}" dt="2024-09-02T05:10:57.074" v="228" actId="478"/>
          <ac:picMkLst>
            <pc:docMk/>
            <pc:sldMk cId="2833752695" sldId="2146847947"/>
            <ac:picMk id="2" creationId="{567BCB56-C599-FE34-3B03-F14E53D60AFE}"/>
          </ac:picMkLst>
        </pc:picChg>
        <pc:picChg chg="add del mod modCrop">
          <ac:chgData name="Hashimoto, Chie / 橋本　知依" userId="d974ff01-1f92-419a-ba7c-6fd3fb8463af" providerId="ADAL" clId="{ADCE4551-5FB1-45C8-AE2B-2A4467FF0D40}" dt="2024-09-02T05:25:42.172" v="678" actId="21"/>
          <ac:picMkLst>
            <pc:docMk/>
            <pc:sldMk cId="2833752695" sldId="2146847947"/>
            <ac:picMk id="4" creationId="{6CC39897-2A32-6346-4112-4D2D79BBDDE1}"/>
          </ac:picMkLst>
        </pc:picChg>
        <pc:picChg chg="add mod">
          <ac:chgData name="Hashimoto, Chie / 橋本　知依" userId="d974ff01-1f92-419a-ba7c-6fd3fb8463af" providerId="ADAL" clId="{ADCE4551-5FB1-45C8-AE2B-2A4467FF0D40}" dt="2024-09-02T05:30:59.780" v="1034" actId="1076"/>
          <ac:picMkLst>
            <pc:docMk/>
            <pc:sldMk cId="2833752695" sldId="2146847947"/>
            <ac:picMk id="10" creationId="{8CAF1B9F-C37D-8B4A-B9DC-02797DC1D837}"/>
          </ac:picMkLst>
        </pc:picChg>
        <pc:picChg chg="add del">
          <ac:chgData name="Hashimoto, Chie / 橋本　知依" userId="d974ff01-1f92-419a-ba7c-6fd3fb8463af" providerId="ADAL" clId="{ADCE4551-5FB1-45C8-AE2B-2A4467FF0D40}" dt="2024-09-02T05:34:33.504" v="1201" actId="478"/>
          <ac:picMkLst>
            <pc:docMk/>
            <pc:sldMk cId="2833752695" sldId="2146847947"/>
            <ac:picMk id="13" creationId="{11A3A048-3C10-397C-B06B-2BFF284DE821}"/>
          </ac:picMkLst>
        </pc:picChg>
        <pc:picChg chg="add mod">
          <ac:chgData name="Hashimoto, Chie / 橋本　知依" userId="d974ff01-1f92-419a-ba7c-6fd3fb8463af" providerId="ADAL" clId="{ADCE4551-5FB1-45C8-AE2B-2A4467FF0D40}" dt="2024-09-02T05:35:45.817" v="1291" actId="1076"/>
          <ac:picMkLst>
            <pc:docMk/>
            <pc:sldMk cId="2833752695" sldId="2146847947"/>
            <ac:picMk id="15" creationId="{74465253-F9DB-BB32-C17B-64B9BED023A9}"/>
          </ac:picMkLst>
        </pc:picChg>
        <pc:picChg chg="add mod">
          <ac:chgData name="Hashimoto, Chie / 橋本　知依" userId="d974ff01-1f92-419a-ba7c-6fd3fb8463af" providerId="ADAL" clId="{ADCE4551-5FB1-45C8-AE2B-2A4467FF0D40}" dt="2024-09-02T05:35:50.016" v="1293" actId="14100"/>
          <ac:picMkLst>
            <pc:docMk/>
            <pc:sldMk cId="2833752695" sldId="2146847947"/>
            <ac:picMk id="17" creationId="{A13B75A4-5220-29FE-F440-21F417B47569}"/>
          </ac:picMkLst>
        </pc:picChg>
        <pc:cxnChg chg="add mod">
          <ac:chgData name="Hashimoto, Chie / 橋本　知依" userId="d974ff01-1f92-419a-ba7c-6fd3fb8463af" providerId="ADAL" clId="{ADCE4551-5FB1-45C8-AE2B-2A4467FF0D40}" dt="2024-09-02T05:37:01.718" v="1315" actId="14100"/>
          <ac:cxnSpMkLst>
            <pc:docMk/>
            <pc:sldMk cId="2833752695" sldId="2146847947"/>
            <ac:cxnSpMk id="22" creationId="{1B6BF68C-8C23-C45A-CC3B-BC52C7323755}"/>
          </ac:cxnSpMkLst>
        </pc:cxnChg>
        <pc:cxnChg chg="add mod">
          <ac:chgData name="Hashimoto, Chie / 橋本　知依" userId="d974ff01-1f92-419a-ba7c-6fd3fb8463af" providerId="ADAL" clId="{ADCE4551-5FB1-45C8-AE2B-2A4467FF0D40}" dt="2024-09-02T05:37:07.276" v="1318" actId="14100"/>
          <ac:cxnSpMkLst>
            <pc:docMk/>
            <pc:sldMk cId="2833752695" sldId="2146847947"/>
            <ac:cxnSpMk id="25" creationId="{FE403F59-3C22-2B54-692E-7912611FC4B5}"/>
          </ac:cxnSpMkLst>
        </pc:cxnChg>
      </pc:sldChg>
      <pc:sldChg chg="del">
        <pc:chgData name="Hashimoto, Chie / 橋本　知依" userId="d974ff01-1f92-419a-ba7c-6fd3fb8463af" providerId="ADAL" clId="{ADCE4551-5FB1-45C8-AE2B-2A4467FF0D40}" dt="2024-09-02T05:10:52.258" v="226" actId="47"/>
        <pc:sldMkLst>
          <pc:docMk/>
          <pc:sldMk cId="3031234435" sldId="2146847948"/>
        </pc:sldMkLst>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B918FE4E-CDAF-4A82-9566-646B213D8779}"/>
    <pc:docChg chg="modSld">
      <pc:chgData name="Hashimoto, Chie / 橋本　知依" userId="d974ff01-1f92-419a-ba7c-6fd3fb8463af" providerId="ADAL" clId="{B918FE4E-CDAF-4A82-9566-646B213D8779}" dt="2024-07-08T01:21:29.516" v="19" actId="20577"/>
      <pc:docMkLst>
        <pc:docMk/>
      </pc:docMkLst>
      <pc:sldChg chg="modSp mod">
        <pc:chgData name="Hashimoto, Chie / 橋本　知依" userId="d974ff01-1f92-419a-ba7c-6fd3fb8463af" providerId="ADAL" clId="{B918FE4E-CDAF-4A82-9566-646B213D8779}" dt="2024-07-08T01:21:12.373" v="17" actId="20577"/>
        <pc:sldMkLst>
          <pc:docMk/>
          <pc:sldMk cId="3840699567" sldId="303"/>
        </pc:sldMkLst>
        <pc:spChg chg="mod">
          <ac:chgData name="Hashimoto, Chie / 橋本　知依" userId="d974ff01-1f92-419a-ba7c-6fd3fb8463af" providerId="ADAL" clId="{B918FE4E-CDAF-4A82-9566-646B213D8779}" dt="2024-07-08T01:21:12.373" v="17" actId="20577"/>
          <ac:spMkLst>
            <pc:docMk/>
            <pc:sldMk cId="3840699567" sldId="303"/>
            <ac:spMk id="3" creationId="{530A82E1-8E0D-434A-9DF4-7C2ABD1A07A1}"/>
          </ac:spMkLst>
        </pc:spChg>
      </pc:sldChg>
      <pc:sldChg chg="modSp mod">
        <pc:chgData name="Hashimoto, Chie / 橋本　知依" userId="d974ff01-1f92-419a-ba7c-6fd3fb8463af" providerId="ADAL" clId="{B918FE4E-CDAF-4A82-9566-646B213D8779}" dt="2024-07-08T01:21:29.516" v="19" actId="20577"/>
        <pc:sldMkLst>
          <pc:docMk/>
          <pc:sldMk cId="509033882" sldId="305"/>
        </pc:sldMkLst>
        <pc:spChg chg="mod">
          <ac:chgData name="Hashimoto, Chie / 橋本　知依" userId="d974ff01-1f92-419a-ba7c-6fd3fb8463af" providerId="ADAL" clId="{B918FE4E-CDAF-4A82-9566-646B213D8779}" dt="2024-07-08T01:21:29.516" v="19" actId="20577"/>
          <ac:spMkLst>
            <pc:docMk/>
            <pc:sldMk cId="509033882" sldId="305"/>
            <ac:spMk id="6" creationId="{531B4B9D-12EA-4BC5-4859-8E23CDDB1A22}"/>
          </ac:spMkLst>
        </pc:spChg>
        <pc:graphicFrameChg chg="modGraphic">
          <ac:chgData name="Hashimoto, Chie / 橋本　知依" userId="d974ff01-1f92-419a-ba7c-6fd3fb8463af" providerId="ADAL" clId="{B918FE4E-CDAF-4A82-9566-646B213D8779}" dt="2024-06-30T08:20:31.456" v="15" actId="6549"/>
          <ac:graphicFrameMkLst>
            <pc:docMk/>
            <pc:sldMk cId="509033882" sldId="305"/>
            <ac:graphicFrameMk id="7" creationId="{3774537A-4E85-129E-D5F4-4CBB93CF43D9}"/>
          </ac:graphicFrameMkLst>
        </pc:graphicFrameChg>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6A28D50E-B6BC-48B6-9F94-900ABBA28730}"/>
    <pc:docChg chg="undo custSel addSld delSld modSld sldOrd">
      <pc:chgData name="Hashimoto, Chie / 橋本　知依" userId="d974ff01-1f92-419a-ba7c-6fd3fb8463af" providerId="ADAL" clId="{6A28D50E-B6BC-48B6-9F94-900ABBA28730}" dt="2024-06-17T15:21:52.171" v="1706" actId="6549"/>
      <pc:docMkLst>
        <pc:docMk/>
      </pc:docMkLst>
      <pc:sldChg chg="del">
        <pc:chgData name="Hashimoto, Chie / 橋本　知依" userId="d974ff01-1f92-419a-ba7c-6fd3fb8463af" providerId="ADAL" clId="{6A28D50E-B6BC-48B6-9F94-900ABBA28730}" dt="2024-06-17T14:52:23.307" v="24" actId="47"/>
        <pc:sldMkLst>
          <pc:docMk/>
          <pc:sldMk cId="736235912" sldId="342"/>
        </pc:sldMkLst>
      </pc:sldChg>
      <pc:sldChg chg="del">
        <pc:chgData name="Hashimoto, Chie / 橋本　知依" userId="d974ff01-1f92-419a-ba7c-6fd3fb8463af" providerId="ADAL" clId="{6A28D50E-B6BC-48B6-9F94-900ABBA28730}" dt="2024-06-17T14:59:09.459" v="425" actId="47"/>
        <pc:sldMkLst>
          <pc:docMk/>
          <pc:sldMk cId="2695599913" sldId="344"/>
        </pc:sldMkLst>
      </pc:sldChg>
      <pc:sldChg chg="del">
        <pc:chgData name="Hashimoto, Chie / 橋本　知依" userId="d974ff01-1f92-419a-ba7c-6fd3fb8463af" providerId="ADAL" clId="{6A28D50E-B6BC-48B6-9F94-900ABBA28730}" dt="2024-06-17T14:59:09.459" v="425" actId="47"/>
        <pc:sldMkLst>
          <pc:docMk/>
          <pc:sldMk cId="338435638" sldId="346"/>
        </pc:sldMkLst>
      </pc:sldChg>
      <pc:sldChg chg="del">
        <pc:chgData name="Hashimoto, Chie / 橋本　知依" userId="d974ff01-1f92-419a-ba7c-6fd3fb8463af" providerId="ADAL" clId="{6A28D50E-B6BC-48B6-9F94-900ABBA28730}" dt="2024-06-17T14:59:09.459" v="425" actId="47"/>
        <pc:sldMkLst>
          <pc:docMk/>
          <pc:sldMk cId="3615076647" sldId="347"/>
        </pc:sldMkLst>
      </pc:sldChg>
      <pc:sldChg chg="del">
        <pc:chgData name="Hashimoto, Chie / 橋本　知依" userId="d974ff01-1f92-419a-ba7c-6fd3fb8463af" providerId="ADAL" clId="{6A28D50E-B6BC-48B6-9F94-900ABBA28730}" dt="2024-06-17T14:59:09.459" v="425" actId="47"/>
        <pc:sldMkLst>
          <pc:docMk/>
          <pc:sldMk cId="3411153766" sldId="2146847930"/>
        </pc:sldMkLst>
      </pc:sldChg>
      <pc:sldChg chg="add del">
        <pc:chgData name="Hashimoto, Chie / 橋本　知依" userId="d974ff01-1f92-419a-ba7c-6fd3fb8463af" providerId="ADAL" clId="{6A28D50E-B6BC-48B6-9F94-900ABBA28730}" dt="2024-06-17T14:52:23.307" v="24" actId="47"/>
        <pc:sldMkLst>
          <pc:docMk/>
          <pc:sldMk cId="4265197479" sldId="2146847933"/>
        </pc:sldMkLst>
      </pc:sldChg>
      <pc:sldChg chg="add del">
        <pc:chgData name="Hashimoto, Chie / 橋本　知依" userId="d974ff01-1f92-419a-ba7c-6fd3fb8463af" providerId="ADAL" clId="{6A28D50E-B6BC-48B6-9F94-900ABBA28730}" dt="2024-06-17T14:52:23.307" v="24" actId="47"/>
        <pc:sldMkLst>
          <pc:docMk/>
          <pc:sldMk cId="3784231779" sldId="2146847934"/>
        </pc:sldMkLst>
      </pc:sldChg>
      <pc:sldChg chg="add del">
        <pc:chgData name="Hashimoto, Chie / 橋本　知依" userId="d974ff01-1f92-419a-ba7c-6fd3fb8463af" providerId="ADAL" clId="{6A28D50E-B6BC-48B6-9F94-900ABBA28730}" dt="2024-06-17T14:52:23.307" v="24" actId="47"/>
        <pc:sldMkLst>
          <pc:docMk/>
          <pc:sldMk cId="2690091131" sldId="2146847935"/>
        </pc:sldMkLst>
      </pc:sldChg>
      <pc:sldChg chg="addSp delSp modSp add del mod">
        <pc:chgData name="Hashimoto, Chie / 橋本　知依" userId="d974ff01-1f92-419a-ba7c-6fd3fb8463af" providerId="ADAL" clId="{6A28D50E-B6BC-48B6-9F94-900ABBA28730}" dt="2024-06-17T15:10:15.896" v="1013" actId="47"/>
        <pc:sldMkLst>
          <pc:docMk/>
          <pc:sldMk cId="3831487098" sldId="2146847936"/>
        </pc:sldMkLst>
        <pc:spChg chg="del topLvl">
          <ac:chgData name="Hashimoto, Chie / 橋本　知依" userId="d974ff01-1f92-419a-ba7c-6fd3fb8463af" providerId="ADAL" clId="{6A28D50E-B6BC-48B6-9F94-900ABBA28730}" dt="2024-06-17T14:52:17.931" v="20" actId="478"/>
          <ac:spMkLst>
            <pc:docMk/>
            <pc:sldMk cId="3831487098" sldId="2146847936"/>
            <ac:spMk id="4" creationId="{BEBB09CB-D16D-AC63-337D-5F81F787543C}"/>
          </ac:spMkLst>
        </pc:spChg>
        <pc:spChg chg="del">
          <ac:chgData name="Hashimoto, Chie / 橋本　知依" userId="d974ff01-1f92-419a-ba7c-6fd3fb8463af" providerId="ADAL" clId="{6A28D50E-B6BC-48B6-9F94-900ABBA28730}" dt="2024-06-17T14:56:32.422" v="174" actId="478"/>
          <ac:spMkLst>
            <pc:docMk/>
            <pc:sldMk cId="3831487098" sldId="2146847936"/>
            <ac:spMk id="10" creationId="{B3A34A66-B605-D7B0-460C-E6BCF0A3531C}"/>
          </ac:spMkLst>
        </pc:spChg>
        <pc:spChg chg="add mod">
          <ac:chgData name="Hashimoto, Chie / 橋本　知依" userId="d974ff01-1f92-419a-ba7c-6fd3fb8463af" providerId="ADAL" clId="{6A28D50E-B6BC-48B6-9F94-900ABBA28730}" dt="2024-06-17T14:55:31.931" v="170" actId="164"/>
          <ac:spMkLst>
            <pc:docMk/>
            <pc:sldMk cId="3831487098" sldId="2146847936"/>
            <ac:spMk id="11" creationId="{F6286B36-C6A5-6333-64E0-AE28FB2AD318}"/>
          </ac:spMkLst>
        </pc:spChg>
        <pc:grpChg chg="del">
          <ac:chgData name="Hashimoto, Chie / 橋本　知依" userId="d974ff01-1f92-419a-ba7c-6fd3fb8463af" providerId="ADAL" clId="{6A28D50E-B6BC-48B6-9F94-900ABBA28730}" dt="2024-06-17T14:52:17.931" v="20" actId="478"/>
          <ac:grpSpMkLst>
            <pc:docMk/>
            <pc:sldMk cId="3831487098" sldId="2146847936"/>
            <ac:grpSpMk id="5" creationId="{15C63721-8905-A761-8F8B-7FCCED50A9DF}"/>
          </ac:grpSpMkLst>
        </pc:grpChg>
        <pc:grpChg chg="add mod">
          <ac:chgData name="Hashimoto, Chie / 橋本　知依" userId="d974ff01-1f92-419a-ba7c-6fd3fb8463af" providerId="ADAL" clId="{6A28D50E-B6BC-48B6-9F94-900ABBA28730}" dt="2024-06-17T14:58:57.238" v="419" actId="14100"/>
          <ac:grpSpMkLst>
            <pc:docMk/>
            <pc:sldMk cId="3831487098" sldId="2146847936"/>
            <ac:grpSpMk id="12" creationId="{0BE9271A-DF79-996C-A150-0F37E9AA5AE6}"/>
          </ac:grpSpMkLst>
        </pc:grpChg>
        <pc:graphicFrameChg chg="mod modGraphic">
          <ac:chgData name="Hashimoto, Chie / 橋本　知依" userId="d974ff01-1f92-419a-ba7c-6fd3fb8463af" providerId="ADAL" clId="{6A28D50E-B6BC-48B6-9F94-900ABBA28730}" dt="2024-06-17T15:09:28.817" v="992" actId="21"/>
          <ac:graphicFrameMkLst>
            <pc:docMk/>
            <pc:sldMk cId="3831487098" sldId="2146847936"/>
            <ac:graphicFrameMk id="8" creationId="{07219AAD-97A6-3628-5ADC-E4FDDF648FDB}"/>
          </ac:graphicFrameMkLst>
        </pc:graphicFrameChg>
        <pc:picChg chg="del topLvl">
          <ac:chgData name="Hashimoto, Chie / 橋本　知依" userId="d974ff01-1f92-419a-ba7c-6fd3fb8463af" providerId="ADAL" clId="{6A28D50E-B6BC-48B6-9F94-900ABBA28730}" dt="2024-06-17T14:52:18.549" v="21" actId="478"/>
          <ac:picMkLst>
            <pc:docMk/>
            <pc:sldMk cId="3831487098" sldId="2146847936"/>
            <ac:picMk id="3" creationId="{F8F0BDF5-4336-292A-2008-959DA6680481}"/>
          </ac:picMkLst>
        </pc:picChg>
        <pc:picChg chg="add mod">
          <ac:chgData name="Hashimoto, Chie / 橋本　知依" userId="d974ff01-1f92-419a-ba7c-6fd3fb8463af" providerId="ADAL" clId="{6A28D50E-B6BC-48B6-9F94-900ABBA28730}" dt="2024-06-17T14:55:31.931" v="170" actId="164"/>
          <ac:picMkLst>
            <pc:docMk/>
            <pc:sldMk cId="3831487098" sldId="2146847936"/>
            <ac:picMk id="7" creationId="{D212DF51-CFC9-576C-9075-47E23EFE8137}"/>
          </ac:picMkLst>
        </pc:picChg>
        <pc:picChg chg="del">
          <ac:chgData name="Hashimoto, Chie / 橋本　知依" userId="d974ff01-1f92-419a-ba7c-6fd3fb8463af" providerId="ADAL" clId="{6A28D50E-B6BC-48B6-9F94-900ABBA28730}" dt="2024-06-17T14:56:30.997" v="173" actId="478"/>
          <ac:picMkLst>
            <pc:docMk/>
            <pc:sldMk cId="3831487098" sldId="2146847936"/>
            <ac:picMk id="9" creationId="{B918EACA-A02C-A1E1-3B40-32E93FBA03DF}"/>
          </ac:picMkLst>
        </pc:picChg>
        <pc:picChg chg="add mod">
          <ac:chgData name="Hashimoto, Chie / 橋本　知依" userId="d974ff01-1f92-419a-ba7c-6fd3fb8463af" providerId="ADAL" clId="{6A28D50E-B6BC-48B6-9F94-900ABBA28730}" dt="2024-06-17T14:59:03.711" v="424" actId="1076"/>
          <ac:picMkLst>
            <pc:docMk/>
            <pc:sldMk cId="3831487098" sldId="2146847936"/>
            <ac:picMk id="14" creationId="{AA70D493-344C-6FB7-26D2-3137DEE1A16C}"/>
          </ac:picMkLst>
        </pc:picChg>
      </pc:sldChg>
      <pc:sldChg chg="del">
        <pc:chgData name="Hashimoto, Chie / 橋本　知依" userId="d974ff01-1f92-419a-ba7c-6fd3fb8463af" providerId="ADAL" clId="{6A28D50E-B6BC-48B6-9F94-900ABBA28730}" dt="2024-06-17T14:52:23.307" v="24" actId="47"/>
        <pc:sldMkLst>
          <pc:docMk/>
          <pc:sldMk cId="4013648260" sldId="2146847937"/>
        </pc:sldMkLst>
      </pc:sldChg>
      <pc:sldChg chg="add del">
        <pc:chgData name="Hashimoto, Chie / 橋本　知依" userId="d974ff01-1f92-419a-ba7c-6fd3fb8463af" providerId="ADAL" clId="{6A28D50E-B6BC-48B6-9F94-900ABBA28730}" dt="2024-06-17T14:52:20.889" v="23" actId="47"/>
        <pc:sldMkLst>
          <pc:docMk/>
          <pc:sldMk cId="1976607198" sldId="2146847938"/>
        </pc:sldMkLst>
      </pc:sldChg>
      <pc:sldChg chg="add del">
        <pc:chgData name="Hashimoto, Chie / 橋本　知依" userId="d974ff01-1f92-419a-ba7c-6fd3fb8463af" providerId="ADAL" clId="{6A28D50E-B6BC-48B6-9F94-900ABBA28730}" dt="2024-06-17T14:52:23.307" v="24" actId="47"/>
        <pc:sldMkLst>
          <pc:docMk/>
          <pc:sldMk cId="3213334237" sldId="2146847939"/>
        </pc:sldMkLst>
      </pc:sldChg>
      <pc:sldChg chg="del">
        <pc:chgData name="Hashimoto, Chie / 橋本　知依" userId="d974ff01-1f92-419a-ba7c-6fd3fb8463af" providerId="ADAL" clId="{6A28D50E-B6BC-48B6-9F94-900ABBA28730}" dt="2024-06-17T14:59:09.459" v="425" actId="47"/>
        <pc:sldMkLst>
          <pc:docMk/>
          <pc:sldMk cId="859781322" sldId="2146847941"/>
        </pc:sldMkLst>
      </pc:sldChg>
      <pc:sldChg chg="del">
        <pc:chgData name="Hashimoto, Chie / 橋本　知依" userId="d974ff01-1f92-419a-ba7c-6fd3fb8463af" providerId="ADAL" clId="{6A28D50E-B6BC-48B6-9F94-900ABBA28730}" dt="2024-06-17T14:59:12.648" v="427" actId="47"/>
        <pc:sldMkLst>
          <pc:docMk/>
          <pc:sldMk cId="145628316" sldId="2146847942"/>
        </pc:sldMkLst>
      </pc:sldChg>
      <pc:sldChg chg="addSp delSp modSp add mod">
        <pc:chgData name="Hashimoto, Chie / 橋本　知依" userId="d974ff01-1f92-419a-ba7c-6fd3fb8463af" providerId="ADAL" clId="{6A28D50E-B6BC-48B6-9F94-900ABBA28730}" dt="2024-06-17T15:10:30.630" v="1021" actId="20577"/>
        <pc:sldMkLst>
          <pc:docMk/>
          <pc:sldMk cId="790412647" sldId="2146847943"/>
        </pc:sldMkLst>
        <pc:grpChg chg="del">
          <ac:chgData name="Hashimoto, Chie / 橋本　知依" userId="d974ff01-1f92-419a-ba7c-6fd3fb8463af" providerId="ADAL" clId="{6A28D50E-B6BC-48B6-9F94-900ABBA28730}" dt="2024-06-17T14:59:18.414" v="430" actId="478"/>
          <ac:grpSpMkLst>
            <pc:docMk/>
            <pc:sldMk cId="790412647" sldId="2146847943"/>
            <ac:grpSpMk id="12" creationId="{0BE9271A-DF79-996C-A150-0F37E9AA5AE6}"/>
          </ac:grpSpMkLst>
        </pc:grpChg>
        <pc:graphicFrameChg chg="mod modGraphic">
          <ac:chgData name="Hashimoto, Chie / 橋本　知依" userId="d974ff01-1f92-419a-ba7c-6fd3fb8463af" providerId="ADAL" clId="{6A28D50E-B6BC-48B6-9F94-900ABBA28730}" dt="2024-06-17T15:10:30.630" v="1021" actId="20577"/>
          <ac:graphicFrameMkLst>
            <pc:docMk/>
            <pc:sldMk cId="790412647" sldId="2146847943"/>
            <ac:graphicFrameMk id="8" creationId="{07219AAD-97A6-3628-5ADC-E4FDDF648FDB}"/>
          </ac:graphicFrameMkLst>
        </pc:graphicFrameChg>
        <pc:picChg chg="add mod">
          <ac:chgData name="Hashimoto, Chie / 橋本　知依" userId="d974ff01-1f92-419a-ba7c-6fd3fb8463af" providerId="ADAL" clId="{6A28D50E-B6BC-48B6-9F94-900ABBA28730}" dt="2024-06-17T15:01:10.351" v="479" actId="1076"/>
          <ac:picMkLst>
            <pc:docMk/>
            <pc:sldMk cId="790412647" sldId="2146847943"/>
            <ac:picMk id="3" creationId="{3736646F-28E6-D4B5-270E-1B716F9D6A43}"/>
          </ac:picMkLst>
        </pc:picChg>
        <pc:picChg chg="add mod">
          <ac:chgData name="Hashimoto, Chie / 橋本　知依" userId="d974ff01-1f92-419a-ba7c-6fd3fb8463af" providerId="ADAL" clId="{6A28D50E-B6BC-48B6-9F94-900ABBA28730}" dt="2024-06-17T15:08:00.025" v="982" actId="1076"/>
          <ac:picMkLst>
            <pc:docMk/>
            <pc:sldMk cId="790412647" sldId="2146847943"/>
            <ac:picMk id="5" creationId="{2E31B9CE-616D-5CD1-31AD-E8C1F727AD20}"/>
          </ac:picMkLst>
        </pc:picChg>
        <pc:picChg chg="del">
          <ac:chgData name="Hashimoto, Chie / 橋本　知依" userId="d974ff01-1f92-419a-ba7c-6fd3fb8463af" providerId="ADAL" clId="{6A28D50E-B6BC-48B6-9F94-900ABBA28730}" dt="2024-06-17T14:59:19.139" v="431" actId="478"/>
          <ac:picMkLst>
            <pc:docMk/>
            <pc:sldMk cId="790412647" sldId="2146847943"/>
            <ac:picMk id="14" creationId="{AA70D493-344C-6FB7-26D2-3137DEE1A16C}"/>
          </ac:picMkLst>
        </pc:picChg>
      </pc:sldChg>
      <pc:sldChg chg="del">
        <pc:chgData name="Hashimoto, Chie / 橋本　知依" userId="d974ff01-1f92-419a-ba7c-6fd3fb8463af" providerId="ADAL" clId="{6A28D50E-B6BC-48B6-9F94-900ABBA28730}" dt="2024-06-17T14:52:25.208" v="25" actId="47"/>
        <pc:sldMkLst>
          <pc:docMk/>
          <pc:sldMk cId="1142938278" sldId="2146847943"/>
        </pc:sldMkLst>
      </pc:sldChg>
      <pc:sldChg chg="addSp delSp modSp add mod ord">
        <pc:chgData name="Hashimoto, Chie / 橋本　知依" userId="d974ff01-1f92-419a-ba7c-6fd3fb8463af" providerId="ADAL" clId="{6A28D50E-B6BC-48B6-9F94-900ABBA28730}" dt="2024-06-17T15:15:14.724" v="1326" actId="20577"/>
        <pc:sldMkLst>
          <pc:docMk/>
          <pc:sldMk cId="3228438214" sldId="2146847944"/>
        </pc:sldMkLst>
        <pc:spChg chg="add del">
          <ac:chgData name="Hashimoto, Chie / 橋本　知依" userId="d974ff01-1f92-419a-ba7c-6fd3fb8463af" providerId="ADAL" clId="{6A28D50E-B6BC-48B6-9F94-900ABBA28730}" dt="2024-06-17T15:13:46.370" v="1271" actId="22"/>
          <ac:spMkLst>
            <pc:docMk/>
            <pc:sldMk cId="3228438214" sldId="2146847944"/>
            <ac:spMk id="9" creationId="{A97E7437-7571-1CA4-6E01-20A568413237}"/>
          </ac:spMkLst>
        </pc:spChg>
        <pc:graphicFrameChg chg="mod modGraphic">
          <ac:chgData name="Hashimoto, Chie / 橋本　知依" userId="d974ff01-1f92-419a-ba7c-6fd3fb8463af" providerId="ADAL" clId="{6A28D50E-B6BC-48B6-9F94-900ABBA28730}" dt="2024-06-17T15:15:14.724" v="1326" actId="20577"/>
          <ac:graphicFrameMkLst>
            <pc:docMk/>
            <pc:sldMk cId="3228438214" sldId="2146847944"/>
            <ac:graphicFrameMk id="8" creationId="{07219AAD-97A6-3628-5ADC-E4FDDF648FDB}"/>
          </ac:graphicFrameMkLst>
        </pc:graphicFrameChg>
        <pc:picChg chg="add mod modCrop">
          <ac:chgData name="Hashimoto, Chie / 橋本　知依" userId="d974ff01-1f92-419a-ba7c-6fd3fb8463af" providerId="ADAL" clId="{6A28D50E-B6BC-48B6-9F94-900ABBA28730}" dt="2024-06-17T15:13:16.704" v="1269" actId="1076"/>
          <ac:picMkLst>
            <pc:docMk/>
            <pc:sldMk cId="3228438214" sldId="2146847944"/>
            <ac:picMk id="3" creationId="{56A8937D-5F76-3F40-FE39-F7C55969658B}"/>
          </ac:picMkLst>
        </pc:picChg>
        <pc:picChg chg="add mod modCrop">
          <ac:chgData name="Hashimoto, Chie / 橋本　知依" userId="d974ff01-1f92-419a-ba7c-6fd3fb8463af" providerId="ADAL" clId="{6A28D50E-B6BC-48B6-9F94-900ABBA28730}" dt="2024-06-17T15:13:08.600" v="1265" actId="1076"/>
          <ac:picMkLst>
            <pc:docMk/>
            <pc:sldMk cId="3228438214" sldId="2146847944"/>
            <ac:picMk id="4" creationId="{270A36B4-7908-6EAD-3586-D838FED7593E}"/>
          </ac:picMkLst>
        </pc:picChg>
        <pc:picChg chg="add mod modCrop">
          <ac:chgData name="Hashimoto, Chie / 橋本　知依" userId="d974ff01-1f92-419a-ba7c-6fd3fb8463af" providerId="ADAL" clId="{6A28D50E-B6BC-48B6-9F94-900ABBA28730}" dt="2024-06-17T15:13:11.564" v="1267" actId="1076"/>
          <ac:picMkLst>
            <pc:docMk/>
            <pc:sldMk cId="3228438214" sldId="2146847944"/>
            <ac:picMk id="5" creationId="{5B703608-F93B-C507-963C-FA207C2501C0}"/>
          </ac:picMkLst>
        </pc:picChg>
      </pc:sldChg>
      <pc:sldChg chg="addSp modSp add mod">
        <pc:chgData name="Hashimoto, Chie / 橋本　知依" userId="d974ff01-1f92-419a-ba7c-6fd3fb8463af" providerId="ADAL" clId="{6A28D50E-B6BC-48B6-9F94-900ABBA28730}" dt="2024-06-17T15:15:13.720" v="1325" actId="20577"/>
        <pc:sldMkLst>
          <pc:docMk/>
          <pc:sldMk cId="3678509774" sldId="2146847945"/>
        </pc:sldMkLst>
        <pc:spChg chg="mod">
          <ac:chgData name="Hashimoto, Chie / 橋本　知依" userId="d974ff01-1f92-419a-ba7c-6fd3fb8463af" providerId="ADAL" clId="{6A28D50E-B6BC-48B6-9F94-900ABBA28730}" dt="2024-06-17T15:09:49.292" v="998"/>
          <ac:spMkLst>
            <pc:docMk/>
            <pc:sldMk cId="3678509774" sldId="2146847945"/>
            <ac:spMk id="4" creationId="{BA1E15F0-5318-6BC1-7E03-3BEBBDC80023}"/>
          </ac:spMkLst>
        </pc:spChg>
        <pc:grpChg chg="add mod">
          <ac:chgData name="Hashimoto, Chie / 橋本　知依" userId="d974ff01-1f92-419a-ba7c-6fd3fb8463af" providerId="ADAL" clId="{6A28D50E-B6BC-48B6-9F94-900ABBA28730}" dt="2024-06-17T15:10:12.686" v="1012" actId="1036"/>
          <ac:grpSpMkLst>
            <pc:docMk/>
            <pc:sldMk cId="3678509774" sldId="2146847945"/>
            <ac:grpSpMk id="2" creationId="{F09F08E9-93D2-DDE9-5FEB-B702A4755CE5}"/>
          </ac:grpSpMkLst>
        </pc:grpChg>
        <pc:graphicFrameChg chg="mod modGraphic">
          <ac:chgData name="Hashimoto, Chie / 橋本　知依" userId="d974ff01-1f92-419a-ba7c-6fd3fb8463af" providerId="ADAL" clId="{6A28D50E-B6BC-48B6-9F94-900ABBA28730}" dt="2024-06-17T15:15:13.720" v="1325" actId="20577"/>
          <ac:graphicFrameMkLst>
            <pc:docMk/>
            <pc:sldMk cId="3678509774" sldId="2146847945"/>
            <ac:graphicFrameMk id="8" creationId="{07219AAD-97A6-3628-5ADC-E4FDDF648FDB}"/>
          </ac:graphicFrameMkLst>
        </pc:graphicFrameChg>
        <pc:picChg chg="mod">
          <ac:chgData name="Hashimoto, Chie / 橋本　知依" userId="d974ff01-1f92-419a-ba7c-6fd3fb8463af" providerId="ADAL" clId="{6A28D50E-B6BC-48B6-9F94-900ABBA28730}" dt="2024-06-17T15:09:49.292" v="998"/>
          <ac:picMkLst>
            <pc:docMk/>
            <pc:sldMk cId="3678509774" sldId="2146847945"/>
            <ac:picMk id="3" creationId="{79070023-1007-D72F-EFED-13E6C8F1C4DA}"/>
          </ac:picMkLst>
        </pc:picChg>
        <pc:picChg chg="add mod">
          <ac:chgData name="Hashimoto, Chie / 橋本　知依" userId="d974ff01-1f92-419a-ba7c-6fd3fb8463af" providerId="ADAL" clId="{6A28D50E-B6BC-48B6-9F94-900ABBA28730}" dt="2024-06-17T15:10:03.719" v="1005" actId="1076"/>
          <ac:picMkLst>
            <pc:docMk/>
            <pc:sldMk cId="3678509774" sldId="2146847945"/>
            <ac:picMk id="5" creationId="{F3951D5A-A948-71C3-EF36-765CCE0DF318}"/>
          </ac:picMkLst>
        </pc:picChg>
      </pc:sldChg>
      <pc:sldChg chg="addSp delSp modSp add mod ord">
        <pc:chgData name="Hashimoto, Chie / 橋本　知依" userId="d974ff01-1f92-419a-ba7c-6fd3fb8463af" providerId="ADAL" clId="{6A28D50E-B6BC-48B6-9F94-900ABBA28730}" dt="2024-06-17T15:19:43.737" v="1665" actId="1076"/>
        <pc:sldMkLst>
          <pc:docMk/>
          <pc:sldMk cId="2041052219" sldId="2146847946"/>
        </pc:sldMkLst>
        <pc:spChg chg="add mod">
          <ac:chgData name="Hashimoto, Chie / 橋本　知依" userId="d974ff01-1f92-419a-ba7c-6fd3fb8463af" providerId="ADAL" clId="{6A28D50E-B6BC-48B6-9F94-900ABBA28730}" dt="2024-06-17T15:18:54.430" v="1520" actId="1076"/>
          <ac:spMkLst>
            <pc:docMk/>
            <pc:sldMk cId="2041052219" sldId="2146847946"/>
            <ac:spMk id="11" creationId="{F32C029C-B2BF-CFD2-A375-B6DDDF684011}"/>
          </ac:spMkLst>
        </pc:spChg>
        <pc:spChg chg="add mod">
          <ac:chgData name="Hashimoto, Chie / 橋本　知依" userId="d974ff01-1f92-419a-ba7c-6fd3fb8463af" providerId="ADAL" clId="{6A28D50E-B6BC-48B6-9F94-900ABBA28730}" dt="2024-06-17T15:18:55.982" v="1521" actId="1076"/>
          <ac:spMkLst>
            <pc:docMk/>
            <pc:sldMk cId="2041052219" sldId="2146847946"/>
            <ac:spMk id="12" creationId="{AE94337C-9267-A919-067C-6362E3BAC950}"/>
          </ac:spMkLst>
        </pc:spChg>
        <pc:spChg chg="add mod">
          <ac:chgData name="Hashimoto, Chie / 橋本　知依" userId="d974ff01-1f92-419a-ba7c-6fd3fb8463af" providerId="ADAL" clId="{6A28D50E-B6BC-48B6-9F94-900ABBA28730}" dt="2024-06-17T15:18:02.624" v="1398" actId="164"/>
          <ac:spMkLst>
            <pc:docMk/>
            <pc:sldMk cId="2041052219" sldId="2146847946"/>
            <ac:spMk id="13" creationId="{2B5AE453-1DEF-2CF3-690E-514A165E4504}"/>
          </ac:spMkLst>
        </pc:spChg>
        <pc:spChg chg="add mod">
          <ac:chgData name="Hashimoto, Chie / 橋本　知依" userId="d974ff01-1f92-419a-ba7c-6fd3fb8463af" providerId="ADAL" clId="{6A28D50E-B6BC-48B6-9F94-900ABBA28730}" dt="2024-06-17T15:18:02.624" v="1398" actId="164"/>
          <ac:spMkLst>
            <pc:docMk/>
            <pc:sldMk cId="2041052219" sldId="2146847946"/>
            <ac:spMk id="14" creationId="{FFDAB7D4-EED2-CE4A-8BCA-A49A9C627A33}"/>
          </ac:spMkLst>
        </pc:spChg>
        <pc:spChg chg="add mod">
          <ac:chgData name="Hashimoto, Chie / 橋本　知依" userId="d974ff01-1f92-419a-ba7c-6fd3fb8463af" providerId="ADAL" clId="{6A28D50E-B6BC-48B6-9F94-900ABBA28730}" dt="2024-06-17T15:17:57.584" v="1397" actId="164"/>
          <ac:spMkLst>
            <pc:docMk/>
            <pc:sldMk cId="2041052219" sldId="2146847946"/>
            <ac:spMk id="15" creationId="{C7EDAB47-C74C-2D40-6F2C-ACB2B57791A7}"/>
          </ac:spMkLst>
        </pc:spChg>
        <pc:spChg chg="add mod">
          <ac:chgData name="Hashimoto, Chie / 橋本　知依" userId="d974ff01-1f92-419a-ba7c-6fd3fb8463af" providerId="ADAL" clId="{6A28D50E-B6BC-48B6-9F94-900ABBA28730}" dt="2024-06-17T15:17:57.584" v="1397" actId="164"/>
          <ac:spMkLst>
            <pc:docMk/>
            <pc:sldMk cId="2041052219" sldId="2146847946"/>
            <ac:spMk id="16" creationId="{9C539E06-B260-FEAA-0E44-2E232039BC73}"/>
          </ac:spMkLst>
        </pc:spChg>
        <pc:spChg chg="add mod">
          <ac:chgData name="Hashimoto, Chie / 橋本　知依" userId="d974ff01-1f92-419a-ba7c-6fd3fb8463af" providerId="ADAL" clId="{6A28D50E-B6BC-48B6-9F94-900ABBA28730}" dt="2024-06-17T15:19:19.337" v="1612" actId="1076"/>
          <ac:spMkLst>
            <pc:docMk/>
            <pc:sldMk cId="2041052219" sldId="2146847946"/>
            <ac:spMk id="26" creationId="{9FAD0AAD-ABDC-8CDB-E809-B40D1FAD5858}"/>
          </ac:spMkLst>
        </pc:spChg>
        <pc:spChg chg="add mod">
          <ac:chgData name="Hashimoto, Chie / 橋本　知依" userId="d974ff01-1f92-419a-ba7c-6fd3fb8463af" providerId="ADAL" clId="{6A28D50E-B6BC-48B6-9F94-900ABBA28730}" dt="2024-06-17T15:19:40.862" v="1663" actId="1076"/>
          <ac:spMkLst>
            <pc:docMk/>
            <pc:sldMk cId="2041052219" sldId="2146847946"/>
            <ac:spMk id="27" creationId="{AD1C2FAA-82C6-A111-F455-F164FA2C1759}"/>
          </ac:spMkLst>
        </pc:spChg>
        <pc:spChg chg="add mod">
          <ac:chgData name="Hashimoto, Chie / 橋本　知依" userId="d974ff01-1f92-419a-ba7c-6fd3fb8463af" providerId="ADAL" clId="{6A28D50E-B6BC-48B6-9F94-900ABBA28730}" dt="2024-06-17T15:19:43.737" v="1665" actId="1076"/>
          <ac:spMkLst>
            <pc:docMk/>
            <pc:sldMk cId="2041052219" sldId="2146847946"/>
            <ac:spMk id="28" creationId="{D274F1FC-5E16-3701-BD12-5B84A10EAD4D}"/>
          </ac:spMkLst>
        </pc:spChg>
        <pc:grpChg chg="add mod">
          <ac:chgData name="Hashimoto, Chie / 橋本　知依" userId="d974ff01-1f92-419a-ba7c-6fd3fb8463af" providerId="ADAL" clId="{6A28D50E-B6BC-48B6-9F94-900ABBA28730}" dt="2024-06-17T15:18:49.963" v="1518" actId="1076"/>
          <ac:grpSpMkLst>
            <pc:docMk/>
            <pc:sldMk cId="2041052219" sldId="2146847946"/>
            <ac:grpSpMk id="24" creationId="{DF6F4BB6-F1EE-8CC0-D7B2-CF67E591E2C0}"/>
          </ac:grpSpMkLst>
        </pc:grpChg>
        <pc:grpChg chg="add mod">
          <ac:chgData name="Hashimoto, Chie / 橋本　知依" userId="d974ff01-1f92-419a-ba7c-6fd3fb8463af" providerId="ADAL" clId="{6A28D50E-B6BC-48B6-9F94-900ABBA28730}" dt="2024-06-17T15:18:49.963" v="1518" actId="1076"/>
          <ac:grpSpMkLst>
            <pc:docMk/>
            <pc:sldMk cId="2041052219" sldId="2146847946"/>
            <ac:grpSpMk id="25" creationId="{B8904651-9B30-6A9F-4DFB-EB87DE86F135}"/>
          </ac:grpSpMkLst>
        </pc:grpChg>
        <pc:graphicFrameChg chg="mod modGraphic">
          <ac:chgData name="Hashimoto, Chie / 橋本　知依" userId="d974ff01-1f92-419a-ba7c-6fd3fb8463af" providerId="ADAL" clId="{6A28D50E-B6BC-48B6-9F94-900ABBA28730}" dt="2024-06-17T15:19:21.624" v="1613" actId="14734"/>
          <ac:graphicFrameMkLst>
            <pc:docMk/>
            <pc:sldMk cId="2041052219" sldId="2146847946"/>
            <ac:graphicFrameMk id="8" creationId="{07219AAD-97A6-3628-5ADC-E4FDDF648FDB}"/>
          </ac:graphicFrameMkLst>
        </pc:graphicFrameChg>
        <pc:picChg chg="del">
          <ac:chgData name="Hashimoto, Chie / 橋本　知依" userId="d974ff01-1f92-419a-ba7c-6fd3fb8463af" providerId="ADAL" clId="{6A28D50E-B6BC-48B6-9F94-900ABBA28730}" dt="2024-06-17T15:14:12.327" v="1280" actId="478"/>
          <ac:picMkLst>
            <pc:docMk/>
            <pc:sldMk cId="2041052219" sldId="2146847946"/>
            <ac:picMk id="3" creationId="{56A8937D-5F76-3F40-FE39-F7C55969658B}"/>
          </ac:picMkLst>
        </pc:picChg>
        <pc:picChg chg="del">
          <ac:chgData name="Hashimoto, Chie / 橋本　知依" userId="d974ff01-1f92-419a-ba7c-6fd3fb8463af" providerId="ADAL" clId="{6A28D50E-B6BC-48B6-9F94-900ABBA28730}" dt="2024-06-17T15:14:10.879" v="1278" actId="478"/>
          <ac:picMkLst>
            <pc:docMk/>
            <pc:sldMk cId="2041052219" sldId="2146847946"/>
            <ac:picMk id="4" creationId="{270A36B4-7908-6EAD-3586-D838FED7593E}"/>
          </ac:picMkLst>
        </pc:picChg>
        <pc:picChg chg="del">
          <ac:chgData name="Hashimoto, Chie / 橋本　知依" userId="d974ff01-1f92-419a-ba7c-6fd3fb8463af" providerId="ADAL" clId="{6A28D50E-B6BC-48B6-9F94-900ABBA28730}" dt="2024-06-17T15:14:11.855" v="1279" actId="478"/>
          <ac:picMkLst>
            <pc:docMk/>
            <pc:sldMk cId="2041052219" sldId="2146847946"/>
            <ac:picMk id="5" creationId="{5B703608-F93B-C507-963C-FA207C2501C0}"/>
          </ac:picMkLst>
        </pc:picChg>
        <pc:picChg chg="add mod">
          <ac:chgData name="Hashimoto, Chie / 橋本　知依" userId="d974ff01-1f92-419a-ba7c-6fd3fb8463af" providerId="ADAL" clId="{6A28D50E-B6BC-48B6-9F94-900ABBA28730}" dt="2024-06-17T15:17:57.584" v="1397" actId="164"/>
          <ac:picMkLst>
            <pc:docMk/>
            <pc:sldMk cId="2041052219" sldId="2146847946"/>
            <ac:picMk id="7" creationId="{19F8BAEF-7D5B-0763-1583-66C087599482}"/>
          </ac:picMkLst>
        </pc:picChg>
        <pc:picChg chg="add mod">
          <ac:chgData name="Hashimoto, Chie / 橋本　知依" userId="d974ff01-1f92-419a-ba7c-6fd3fb8463af" providerId="ADAL" clId="{6A28D50E-B6BC-48B6-9F94-900ABBA28730}" dt="2024-06-17T15:18:02.624" v="1398" actId="164"/>
          <ac:picMkLst>
            <pc:docMk/>
            <pc:sldMk cId="2041052219" sldId="2146847946"/>
            <ac:picMk id="10" creationId="{FFA8AD22-C034-32DF-08BF-FA40E6E84AEC}"/>
          </ac:picMkLst>
        </pc:picChg>
        <pc:cxnChg chg="add mod">
          <ac:chgData name="Hashimoto, Chie / 橋本　知依" userId="d974ff01-1f92-419a-ba7c-6fd3fb8463af" providerId="ADAL" clId="{6A28D50E-B6BC-48B6-9F94-900ABBA28730}" dt="2024-06-17T15:18:02.624" v="1398" actId="164"/>
          <ac:cxnSpMkLst>
            <pc:docMk/>
            <pc:sldMk cId="2041052219" sldId="2146847946"/>
            <ac:cxnSpMk id="18" creationId="{6719D75B-CD36-A7EF-5D65-7A5EB3202F77}"/>
          </ac:cxnSpMkLst>
        </pc:cxnChg>
        <pc:cxnChg chg="add mod">
          <ac:chgData name="Hashimoto, Chie / 橋本　知依" userId="d974ff01-1f92-419a-ba7c-6fd3fb8463af" providerId="ADAL" clId="{6A28D50E-B6BC-48B6-9F94-900ABBA28730}" dt="2024-06-17T15:17:57.584" v="1397" actId="164"/>
          <ac:cxnSpMkLst>
            <pc:docMk/>
            <pc:sldMk cId="2041052219" sldId="2146847946"/>
            <ac:cxnSpMk id="21" creationId="{2EFA676D-9142-306C-B21E-A74E987890C5}"/>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AD99873-E8C5-42A4-B95C-FC994AFE9BB8}"/>
    <pc:docChg chg="undo redo custSel addSld delSld modSld sldOrd">
      <pc:chgData name="Hashimoto, Chie / 橋本　知依" userId="d974ff01-1f92-419a-ba7c-6fd3fb8463af" providerId="ADAL" clId="{5AD99873-E8C5-42A4-B95C-FC994AFE9BB8}" dt="2024-05-08T06:11:58.079" v="2626"/>
      <pc:docMkLst>
        <pc:docMk/>
      </pc:docMkLst>
      <pc:sldChg chg="addSp modSp add del mod ord">
        <pc:chgData name="Hashimoto, Chie / 橋本　知依" userId="d974ff01-1f92-419a-ba7c-6fd3fb8463af" providerId="ADAL" clId="{5AD99873-E8C5-42A4-B95C-FC994AFE9BB8}" dt="2024-04-30T00:46:52.804" v="2014" actId="47"/>
        <pc:sldMkLst>
          <pc:docMk/>
          <pc:sldMk cId="736235912" sldId="342"/>
        </pc:sldMkLst>
        <pc:spChg chg="add mod">
          <ac:chgData name="Hashimoto, Chie / 橋本　知依" userId="d974ff01-1f92-419a-ba7c-6fd3fb8463af" providerId="ADAL" clId="{5AD99873-E8C5-42A4-B95C-FC994AFE9BB8}" dt="2024-04-29T23:41:27.788" v="46" actId="20577"/>
          <ac:spMkLst>
            <pc:docMk/>
            <pc:sldMk cId="736235912" sldId="342"/>
            <ac:spMk id="2" creationId="{61DB19D6-014D-05B8-6DB7-C7F07784037B}"/>
          </ac:spMkLst>
        </pc:spChg>
      </pc:sldChg>
      <pc:sldChg chg="addSp delSp modSp mod">
        <pc:chgData name="Hashimoto, Chie / 橋本　知依" userId="d974ff01-1f92-419a-ba7c-6fd3fb8463af" providerId="ADAL" clId="{5AD99873-E8C5-42A4-B95C-FC994AFE9BB8}" dt="2024-04-30T00:47:05.844" v="2024" actId="20577"/>
        <pc:sldMkLst>
          <pc:docMk/>
          <pc:sldMk cId="2738866523" sldId="343"/>
        </pc:sldMkLst>
        <pc:spChg chg="add mod">
          <ac:chgData name="Hashimoto, Chie / 橋本　知依" userId="d974ff01-1f92-419a-ba7c-6fd3fb8463af" providerId="ADAL" clId="{5AD99873-E8C5-42A4-B95C-FC994AFE9BB8}" dt="2024-04-29T23:22:51.001" v="33"/>
          <ac:spMkLst>
            <pc:docMk/>
            <pc:sldMk cId="2738866523" sldId="343"/>
            <ac:spMk id="2" creationId="{FDC1916A-D6CA-504D-9111-52FFA36ED650}"/>
          </ac:spMkLst>
        </pc:spChg>
        <pc:spChg chg="add del mod">
          <ac:chgData name="Hashimoto, Chie / 橋本　知依" userId="d974ff01-1f92-419a-ba7c-6fd3fb8463af" providerId="ADAL" clId="{5AD99873-E8C5-42A4-B95C-FC994AFE9BB8}" dt="2024-04-30T00:12:15.546" v="849" actId="478"/>
          <ac:spMkLst>
            <pc:docMk/>
            <pc:sldMk cId="2738866523" sldId="343"/>
            <ac:spMk id="4" creationId="{C1FF1250-E87B-B5E5-0155-291CB0985618}"/>
          </ac:spMkLst>
        </pc:spChg>
        <pc:spChg chg="add mod">
          <ac:chgData name="Hashimoto, Chie / 橋本　知依" userId="d974ff01-1f92-419a-ba7c-6fd3fb8463af" providerId="ADAL" clId="{5AD99873-E8C5-42A4-B95C-FC994AFE9BB8}" dt="2024-04-30T00:15:28.753" v="1066" actId="1076"/>
          <ac:spMkLst>
            <pc:docMk/>
            <pc:sldMk cId="2738866523" sldId="343"/>
            <ac:spMk id="20" creationId="{AF64687F-73E4-D080-AFB1-17F092EAA698}"/>
          </ac:spMkLst>
        </pc:spChg>
        <pc:graphicFrameChg chg="modGraphic">
          <ac:chgData name="Hashimoto, Chie / 橋本　知依" userId="d974ff01-1f92-419a-ba7c-6fd3fb8463af" providerId="ADAL" clId="{5AD99873-E8C5-42A4-B95C-FC994AFE9BB8}" dt="2024-04-30T00:47:05.844" v="2024"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5AD99873-E8C5-42A4-B95C-FC994AFE9BB8}" dt="2024-04-29T23:47:16.674" v="47" actId="478"/>
          <ac:picMkLst>
            <pc:docMk/>
            <pc:sldMk cId="2738866523" sldId="343"/>
            <ac:picMk id="16" creationId="{3963BC4E-A424-3EC6-9781-5778A047A43B}"/>
          </ac:picMkLst>
        </pc:picChg>
        <pc:picChg chg="add mod modCrop">
          <ac:chgData name="Hashimoto, Chie / 橋本　知依" userId="d974ff01-1f92-419a-ba7c-6fd3fb8463af" providerId="ADAL" clId="{5AD99873-E8C5-42A4-B95C-FC994AFE9BB8}" dt="2024-04-30T00:15:29.855" v="1067" actId="1076"/>
          <ac:picMkLst>
            <pc:docMk/>
            <pc:sldMk cId="2738866523" sldId="343"/>
            <ac:picMk id="17" creationId="{C9E3CD4A-9ECC-DB8E-866D-1A301B02A33C}"/>
          </ac:picMkLst>
        </pc:picChg>
        <pc:picChg chg="add mod">
          <ac:chgData name="Hashimoto, Chie / 橋本　知依" userId="d974ff01-1f92-419a-ba7c-6fd3fb8463af" providerId="ADAL" clId="{5AD99873-E8C5-42A4-B95C-FC994AFE9BB8}" dt="2024-04-30T00:15:23.801" v="1063" actId="1076"/>
          <ac:picMkLst>
            <pc:docMk/>
            <pc:sldMk cId="2738866523" sldId="343"/>
            <ac:picMk id="19" creationId="{4D1F617B-4314-F7B5-2067-1DC4B546B8E3}"/>
          </ac:picMkLst>
        </pc:picChg>
      </pc:sldChg>
      <pc:sldChg chg="addSp modSp add del">
        <pc:chgData name="Hashimoto, Chie / 橋本　知依" userId="d974ff01-1f92-419a-ba7c-6fd3fb8463af" providerId="ADAL" clId="{5AD99873-E8C5-42A4-B95C-FC994AFE9BB8}" dt="2024-04-30T00:20:50.182" v="1280" actId="47"/>
        <pc:sldMkLst>
          <pc:docMk/>
          <pc:sldMk cId="2695599913" sldId="344"/>
        </pc:sldMkLst>
        <pc:spChg chg="add mod">
          <ac:chgData name="Hashimoto, Chie / 橋本　知依" userId="d974ff01-1f92-419a-ba7c-6fd3fb8463af" providerId="ADAL" clId="{5AD99873-E8C5-42A4-B95C-FC994AFE9BB8}" dt="2024-04-29T23:13:49.257" v="29"/>
          <ac:spMkLst>
            <pc:docMk/>
            <pc:sldMk cId="2695599913" sldId="344"/>
            <ac:spMk id="2" creationId="{F1E335A9-74C6-4AB3-2DBA-858AFD582C63}"/>
          </ac:spMkLst>
        </pc:spChg>
        <pc:spChg chg="add mod">
          <ac:chgData name="Hashimoto, Chie / 橋本　知依" userId="d974ff01-1f92-419a-ba7c-6fd3fb8463af" providerId="ADAL" clId="{5AD99873-E8C5-42A4-B95C-FC994AFE9BB8}" dt="2024-04-29T23:34:39.042" v="35"/>
          <ac:spMkLst>
            <pc:docMk/>
            <pc:sldMk cId="2695599913" sldId="344"/>
            <ac:spMk id="3" creationId="{66A760DD-39D4-AC6B-232C-7663AC977DAC}"/>
          </ac:spMkLst>
        </pc:spChg>
      </pc:sldChg>
      <pc:sldChg chg="addSp delSp modSp mod">
        <pc:chgData name="Hashimoto, Chie / 橋本　知依" userId="d974ff01-1f92-419a-ba7c-6fd3fb8463af" providerId="ADAL" clId="{5AD99873-E8C5-42A4-B95C-FC994AFE9BB8}" dt="2024-04-30T00:54:23.021" v="2438" actId="20577"/>
        <pc:sldMkLst>
          <pc:docMk/>
          <pc:sldMk cId="4019641770" sldId="345"/>
        </pc:sldMkLst>
        <pc:spChg chg="add del mod">
          <ac:chgData name="Hashimoto, Chie / 橋本　知依" userId="d974ff01-1f92-419a-ba7c-6fd3fb8463af" providerId="ADAL" clId="{5AD99873-E8C5-42A4-B95C-FC994AFE9BB8}" dt="2024-04-30T00:42:42.542" v="1824" actId="478"/>
          <ac:spMkLst>
            <pc:docMk/>
            <pc:sldMk cId="4019641770" sldId="345"/>
            <ac:spMk id="2" creationId="{E6C69E55-6ADA-0291-B8EC-566CFB381F70}"/>
          </ac:spMkLst>
        </pc:spChg>
        <pc:spChg chg="add del mod">
          <ac:chgData name="Hashimoto, Chie / 橋本　知依" userId="d974ff01-1f92-419a-ba7c-6fd3fb8463af" providerId="ADAL" clId="{5AD99873-E8C5-42A4-B95C-FC994AFE9BB8}" dt="2024-04-30T00:42:44.102" v="1825" actId="478"/>
          <ac:spMkLst>
            <pc:docMk/>
            <pc:sldMk cId="4019641770" sldId="345"/>
            <ac:spMk id="4" creationId="{F9D2C3F1-ECDA-C638-739A-B014F9AD157F}"/>
          </ac:spMkLst>
        </pc:spChg>
        <pc:spChg chg="add mod">
          <ac:chgData name="Hashimoto, Chie / 橋本　知依" userId="d974ff01-1f92-419a-ba7c-6fd3fb8463af" providerId="ADAL" clId="{5AD99873-E8C5-42A4-B95C-FC994AFE9BB8}" dt="2024-04-30T00:46:22.806" v="1969" actId="14100"/>
          <ac:spMkLst>
            <pc:docMk/>
            <pc:sldMk cId="4019641770" sldId="345"/>
            <ac:spMk id="12" creationId="{8F901B66-5EB8-862F-2E43-AE0C7363C453}"/>
          </ac:spMkLst>
        </pc:spChg>
        <pc:spChg chg="del">
          <ac:chgData name="Hashimoto, Chie / 橋本　知依" userId="d974ff01-1f92-419a-ba7c-6fd3fb8463af" providerId="ADAL" clId="{5AD99873-E8C5-42A4-B95C-FC994AFE9BB8}" dt="2024-04-30T00:43:28.246" v="1840" actId="478"/>
          <ac:spMkLst>
            <pc:docMk/>
            <pc:sldMk cId="4019641770" sldId="345"/>
            <ac:spMk id="13" creationId="{FD26F3E8-AA76-36CB-18C3-004A9CDDCDA0}"/>
          </ac:spMkLst>
        </pc:spChg>
        <pc:spChg chg="add mod">
          <ac:chgData name="Hashimoto, Chie / 橋本　知依" userId="d974ff01-1f92-419a-ba7c-6fd3fb8463af" providerId="ADAL" clId="{5AD99873-E8C5-42A4-B95C-FC994AFE9BB8}" dt="2024-04-30T00:46:26.420" v="1972" actId="14100"/>
          <ac:spMkLst>
            <pc:docMk/>
            <pc:sldMk cId="4019641770" sldId="345"/>
            <ac:spMk id="14" creationId="{663B5173-B0B9-94F6-B238-4C9BC366A4E6}"/>
          </ac:spMkLst>
        </pc:spChg>
        <pc:spChg chg="add mod">
          <ac:chgData name="Hashimoto, Chie / 橋本　知依" userId="d974ff01-1f92-419a-ba7c-6fd3fb8463af" providerId="ADAL" clId="{5AD99873-E8C5-42A4-B95C-FC994AFE9BB8}" dt="2024-04-30T00:46:42.838" v="2013" actId="1076"/>
          <ac:spMkLst>
            <pc:docMk/>
            <pc:sldMk cId="4019641770" sldId="345"/>
            <ac:spMk id="15" creationId="{6A54AF22-CFBD-9884-17A4-3E0535223037}"/>
          </ac:spMkLst>
        </pc:spChg>
        <pc:grpChg chg="del">
          <ac:chgData name="Hashimoto, Chie / 橋本　知依" userId="d974ff01-1f92-419a-ba7c-6fd3fb8463af" providerId="ADAL" clId="{5AD99873-E8C5-42A4-B95C-FC994AFE9BB8}" dt="2024-04-30T00:43:29.526" v="1841" actId="478"/>
          <ac:grpSpMkLst>
            <pc:docMk/>
            <pc:sldMk cId="4019641770" sldId="345"/>
            <ac:grpSpMk id="11" creationId="{7C7C20FF-BF52-0919-7482-10CC5988C154}"/>
          </ac:grpSpMkLst>
        </pc:grpChg>
        <pc:graphicFrameChg chg="mod modGraphic">
          <ac:chgData name="Hashimoto, Chie / 橋本　知依" userId="d974ff01-1f92-419a-ba7c-6fd3fb8463af" providerId="ADAL" clId="{5AD99873-E8C5-42A4-B95C-FC994AFE9BB8}" dt="2024-04-30T00:54:23.021" v="2438" actId="20577"/>
          <ac:graphicFrameMkLst>
            <pc:docMk/>
            <pc:sldMk cId="4019641770" sldId="345"/>
            <ac:graphicFrameMk id="8" creationId="{07219AAD-97A6-3628-5ADC-E4FDDF648FDB}"/>
          </ac:graphicFrameMkLst>
        </pc:graphicFrameChg>
        <pc:picChg chg="mod">
          <ac:chgData name="Hashimoto, Chie / 橋本　知依" userId="d974ff01-1f92-419a-ba7c-6fd3fb8463af" providerId="ADAL" clId="{5AD99873-E8C5-42A4-B95C-FC994AFE9BB8}" dt="2024-04-30T00:46:10.257" v="1964" actId="14100"/>
          <ac:picMkLst>
            <pc:docMk/>
            <pc:sldMk cId="4019641770" sldId="345"/>
            <ac:picMk id="3" creationId="{C047255B-E65B-79EF-0307-AD9EC57D9551}"/>
          </ac:picMkLst>
        </pc:picChg>
        <pc:picChg chg="add mod">
          <ac:chgData name="Hashimoto, Chie / 橋本　知依" userId="d974ff01-1f92-419a-ba7c-6fd3fb8463af" providerId="ADAL" clId="{5AD99873-E8C5-42A4-B95C-FC994AFE9BB8}" dt="2024-04-30T00:46:13.700" v="1966" actId="1076"/>
          <ac:picMkLst>
            <pc:docMk/>
            <pc:sldMk cId="4019641770" sldId="345"/>
            <ac:picMk id="9" creationId="{451E9D2A-1BEF-5D1B-1D7C-E71EF9B8C153}"/>
          </ac:picMkLst>
        </pc:picChg>
      </pc:sldChg>
      <pc:sldChg chg="addSp modSp add del">
        <pc:chgData name="Hashimoto, Chie / 橋本　知依" userId="d974ff01-1f92-419a-ba7c-6fd3fb8463af" providerId="ADAL" clId="{5AD99873-E8C5-42A4-B95C-FC994AFE9BB8}" dt="2024-04-30T00:20:48.768" v="1278" actId="47"/>
        <pc:sldMkLst>
          <pc:docMk/>
          <pc:sldMk cId="338435638" sldId="346"/>
        </pc:sldMkLst>
        <pc:spChg chg="add mod">
          <ac:chgData name="Hashimoto, Chie / 橋本　知依" userId="d974ff01-1f92-419a-ba7c-6fd3fb8463af" providerId="ADAL" clId="{5AD99873-E8C5-42A4-B95C-FC994AFE9BB8}" dt="2024-04-29T23:13:44.302" v="27"/>
          <ac:spMkLst>
            <pc:docMk/>
            <pc:sldMk cId="338435638" sldId="346"/>
            <ac:spMk id="3" creationId="{6B1033D7-44B4-1851-2C17-0CF5CCBCCE6D}"/>
          </ac:spMkLst>
        </pc:spChg>
      </pc:sldChg>
      <pc:sldChg chg="addSp modSp add del">
        <pc:chgData name="Hashimoto, Chie / 橋本　知依" userId="d974ff01-1f92-419a-ba7c-6fd3fb8463af" providerId="ADAL" clId="{5AD99873-E8C5-42A4-B95C-FC994AFE9BB8}" dt="2024-04-30T00:20:49.489" v="1279" actId="47"/>
        <pc:sldMkLst>
          <pc:docMk/>
          <pc:sldMk cId="3615076647" sldId="347"/>
        </pc:sldMkLst>
        <pc:spChg chg="add mod">
          <ac:chgData name="Hashimoto, Chie / 橋本　知依" userId="d974ff01-1f92-419a-ba7c-6fd3fb8463af" providerId="ADAL" clId="{5AD99873-E8C5-42A4-B95C-FC994AFE9BB8}" dt="2024-04-29T23:13:47.890" v="28"/>
          <ac:spMkLst>
            <pc:docMk/>
            <pc:sldMk cId="3615076647" sldId="347"/>
            <ac:spMk id="2" creationId="{9D6A3657-9675-EEB3-013C-A57AF864A219}"/>
          </ac:spMkLst>
        </pc:spChg>
      </pc:sldChg>
      <pc:sldChg chg="addSp delSp modSp add mod ord">
        <pc:chgData name="Hashimoto, Chie / 橋本　知依" userId="d974ff01-1f92-419a-ba7c-6fd3fb8463af" providerId="ADAL" clId="{5AD99873-E8C5-42A4-B95C-FC994AFE9BB8}" dt="2024-05-08T06:11:47.103" v="2625" actId="1076"/>
        <pc:sldMkLst>
          <pc:docMk/>
          <pc:sldMk cId="3496376620" sldId="348"/>
        </pc:sldMkLst>
        <pc:spChg chg="del">
          <ac:chgData name="Hashimoto, Chie / 橋本　知依" userId="d974ff01-1f92-419a-ba7c-6fd3fb8463af" providerId="ADAL" clId="{5AD99873-E8C5-42A4-B95C-FC994AFE9BB8}" dt="2024-04-29T23:47:35.384" v="53" actId="478"/>
          <ac:spMkLst>
            <pc:docMk/>
            <pc:sldMk cId="3496376620" sldId="348"/>
            <ac:spMk id="4" creationId="{C1FF1250-E87B-B5E5-0155-291CB0985618}"/>
          </ac:spMkLst>
        </pc:spChg>
        <pc:spChg chg="del">
          <ac:chgData name="Hashimoto, Chie / 橋本　知依" userId="d974ff01-1f92-419a-ba7c-6fd3fb8463af" providerId="ADAL" clId="{5AD99873-E8C5-42A4-B95C-FC994AFE9BB8}" dt="2024-04-29T23:47:38.208" v="55" actId="478"/>
          <ac:spMkLst>
            <pc:docMk/>
            <pc:sldMk cId="3496376620" sldId="348"/>
            <ac:spMk id="9" creationId="{FFA5E1AB-3D11-064F-D1E9-DA2D4D6F50F4}"/>
          </ac:spMkLst>
        </pc:spChg>
        <pc:spChg chg="del">
          <ac:chgData name="Hashimoto, Chie / 橋本　知依" userId="d974ff01-1f92-419a-ba7c-6fd3fb8463af" providerId="ADAL" clId="{5AD99873-E8C5-42A4-B95C-FC994AFE9BB8}" dt="2024-04-29T23:47:36.967" v="54" actId="478"/>
          <ac:spMkLst>
            <pc:docMk/>
            <pc:sldMk cId="3496376620" sldId="348"/>
            <ac:spMk id="10" creationId="{6ECE938A-0766-66A9-1E54-2CEF08A09955}"/>
          </ac:spMkLst>
        </pc:spChg>
        <pc:spChg chg="del">
          <ac:chgData name="Hashimoto, Chie / 橋本　知依" userId="d974ff01-1f92-419a-ba7c-6fd3fb8463af" providerId="ADAL" clId="{5AD99873-E8C5-42A4-B95C-FC994AFE9BB8}" dt="2024-04-29T23:47:39.570" v="56" actId="478"/>
          <ac:spMkLst>
            <pc:docMk/>
            <pc:sldMk cId="3496376620" sldId="348"/>
            <ac:spMk id="11" creationId="{135E6EF0-F068-9537-1AD0-2CAC135C1F22}"/>
          </ac:spMkLst>
        </pc:spChg>
        <pc:spChg chg="del">
          <ac:chgData name="Hashimoto, Chie / 橋本　知依" userId="d974ff01-1f92-419a-ba7c-6fd3fb8463af" providerId="ADAL" clId="{5AD99873-E8C5-42A4-B95C-FC994AFE9BB8}" dt="2024-04-29T23:47:40.310" v="57" actId="478"/>
          <ac:spMkLst>
            <pc:docMk/>
            <pc:sldMk cId="3496376620" sldId="348"/>
            <ac:spMk id="12" creationId="{F746B6C9-B986-63BA-2E0B-EB8CD726E69D}"/>
          </ac:spMkLst>
        </pc:spChg>
        <pc:spChg chg="del">
          <ac:chgData name="Hashimoto, Chie / 橋本　知依" userId="d974ff01-1f92-419a-ba7c-6fd3fb8463af" providerId="ADAL" clId="{5AD99873-E8C5-42A4-B95C-FC994AFE9BB8}" dt="2024-04-29T23:47:42.516" v="58" actId="478"/>
          <ac:spMkLst>
            <pc:docMk/>
            <pc:sldMk cId="3496376620" sldId="348"/>
            <ac:spMk id="13" creationId="{C5764E54-FE74-4D59-2A78-AF43667ABDC3}"/>
          </ac:spMkLst>
        </pc:spChg>
        <pc:spChg chg="del mod">
          <ac:chgData name="Hashimoto, Chie / 橋本　知依" userId="d974ff01-1f92-419a-ba7c-6fd3fb8463af" providerId="ADAL" clId="{5AD99873-E8C5-42A4-B95C-FC994AFE9BB8}" dt="2024-04-29T23:47:45.831" v="61" actId="478"/>
          <ac:spMkLst>
            <pc:docMk/>
            <pc:sldMk cId="3496376620" sldId="348"/>
            <ac:spMk id="14" creationId="{7C874C93-2666-6D52-0820-170678106CFF}"/>
          </ac:spMkLst>
        </pc:spChg>
        <pc:spChg chg="add mod">
          <ac:chgData name="Hashimoto, Chie / 橋本　知依" userId="d974ff01-1f92-419a-ba7c-6fd3fb8463af" providerId="ADAL" clId="{5AD99873-E8C5-42A4-B95C-FC994AFE9BB8}" dt="2024-04-30T00:03:43.759" v="270" actId="164"/>
          <ac:spMkLst>
            <pc:docMk/>
            <pc:sldMk cId="3496376620" sldId="348"/>
            <ac:spMk id="16" creationId="{7F28F490-4B77-31D8-3ABE-84923EF872EE}"/>
          </ac:spMkLst>
        </pc:spChg>
        <pc:spChg chg="add del mod">
          <ac:chgData name="Hashimoto, Chie / 橋本　知依" userId="d974ff01-1f92-419a-ba7c-6fd3fb8463af" providerId="ADAL" clId="{5AD99873-E8C5-42A4-B95C-FC994AFE9BB8}" dt="2024-05-08T06:11:20.399" v="2619" actId="478"/>
          <ac:spMkLst>
            <pc:docMk/>
            <pc:sldMk cId="3496376620" sldId="348"/>
            <ac:spMk id="18" creationId="{10ABA0CB-9E5A-A999-239D-19CF1073C29C}"/>
          </ac:spMkLst>
        </pc:spChg>
        <pc:spChg chg="add mod">
          <ac:chgData name="Hashimoto, Chie / 橋本　知依" userId="d974ff01-1f92-419a-ba7c-6fd3fb8463af" providerId="ADAL" clId="{5AD99873-E8C5-42A4-B95C-FC994AFE9BB8}" dt="2024-05-08T06:11:45.107" v="2624" actId="164"/>
          <ac:spMkLst>
            <pc:docMk/>
            <pc:sldMk cId="3496376620" sldId="348"/>
            <ac:spMk id="21" creationId="{570AA219-3F69-C78B-6BD3-CFC6EF54155F}"/>
          </ac:spMkLst>
        </pc:spChg>
        <pc:spChg chg="add mod">
          <ac:chgData name="Hashimoto, Chie / 橋本　知依" userId="d974ff01-1f92-419a-ba7c-6fd3fb8463af" providerId="ADAL" clId="{5AD99873-E8C5-42A4-B95C-FC994AFE9BB8}" dt="2024-05-08T06:11:45.107" v="2624" actId="164"/>
          <ac:spMkLst>
            <pc:docMk/>
            <pc:sldMk cId="3496376620" sldId="348"/>
            <ac:spMk id="22" creationId="{B6DD97B2-90AA-74C1-43EB-829EAD043D46}"/>
          </ac:spMkLst>
        </pc:spChg>
        <pc:grpChg chg="add mod">
          <ac:chgData name="Hashimoto, Chie / 橋本　知依" userId="d974ff01-1f92-419a-ba7c-6fd3fb8463af" providerId="ADAL" clId="{5AD99873-E8C5-42A4-B95C-FC994AFE9BB8}" dt="2024-05-08T06:11:47.103" v="2625" actId="1076"/>
          <ac:grpSpMkLst>
            <pc:docMk/>
            <pc:sldMk cId="3496376620" sldId="348"/>
            <ac:grpSpMk id="2" creationId="{60DC2691-2953-C791-D3E4-6BAAF3F7CE4A}"/>
          </ac:grpSpMkLst>
        </pc:grpChg>
        <pc:grpChg chg="add del mod">
          <ac:chgData name="Hashimoto, Chie / 橋本　知依" userId="d974ff01-1f92-419a-ba7c-6fd3fb8463af" providerId="ADAL" clId="{5AD99873-E8C5-42A4-B95C-FC994AFE9BB8}" dt="2024-05-08T06:11:17.466" v="2617" actId="478"/>
          <ac:grpSpMkLst>
            <pc:docMk/>
            <pc:sldMk cId="3496376620" sldId="348"/>
            <ac:grpSpMk id="17" creationId="{2110B83E-5452-C0F7-56F5-B20408FB6BA8}"/>
          </ac:grpSpMkLst>
        </pc:grpChg>
        <pc:graphicFrameChg chg="mod modGraphic">
          <ac:chgData name="Hashimoto, Chie / 橋本　知依" userId="d974ff01-1f92-419a-ba7c-6fd3fb8463af" providerId="ADAL" clId="{5AD99873-E8C5-42A4-B95C-FC994AFE9BB8}" dt="2024-05-08T06:11:37.286" v="2621" actId="14734"/>
          <ac:graphicFrameMkLst>
            <pc:docMk/>
            <pc:sldMk cId="3496376620" sldId="348"/>
            <ac:graphicFrameMk id="8" creationId="{07219AAD-97A6-3628-5ADC-E4FDDF648FDB}"/>
          </ac:graphicFrameMkLst>
        </pc:graphicFrameChg>
        <pc:picChg chg="del">
          <ac:chgData name="Hashimoto, Chie / 橋本　知依" userId="d974ff01-1f92-419a-ba7c-6fd3fb8463af" providerId="ADAL" clId="{5AD99873-E8C5-42A4-B95C-FC994AFE9BB8}" dt="2024-04-29T23:47:35.384" v="53" actId="478"/>
          <ac:picMkLst>
            <pc:docMk/>
            <pc:sldMk cId="3496376620" sldId="348"/>
            <ac:picMk id="3" creationId="{8018F944-9C14-C478-F6E5-2EA45A0640DE}"/>
          </ac:picMkLst>
        </pc:picChg>
        <pc:picChg chg="del">
          <ac:chgData name="Hashimoto, Chie / 橋本　知依" userId="d974ff01-1f92-419a-ba7c-6fd3fb8463af" providerId="ADAL" clId="{5AD99873-E8C5-42A4-B95C-FC994AFE9BB8}" dt="2024-04-29T23:47:35.384" v="53" actId="478"/>
          <ac:picMkLst>
            <pc:docMk/>
            <pc:sldMk cId="3496376620" sldId="348"/>
            <ac:picMk id="5" creationId="{4226984B-BCBE-09C5-9DC9-3101FCEF835F}"/>
          </ac:picMkLst>
        </pc:picChg>
        <pc:picChg chg="del">
          <ac:chgData name="Hashimoto, Chie / 橋本　知依" userId="d974ff01-1f92-419a-ba7c-6fd3fb8463af" providerId="ADAL" clId="{5AD99873-E8C5-42A4-B95C-FC994AFE9BB8}" dt="2024-04-29T23:47:35.384" v="53" actId="478"/>
          <ac:picMkLst>
            <pc:docMk/>
            <pc:sldMk cId="3496376620" sldId="348"/>
            <ac:picMk id="7" creationId="{C292F743-6FF2-8F15-CED2-A2227520D703}"/>
          </ac:picMkLst>
        </pc:picChg>
        <pc:picChg chg="add mod">
          <ac:chgData name="Hashimoto, Chie / 橋本　知依" userId="d974ff01-1f92-419a-ba7c-6fd3fb8463af" providerId="ADAL" clId="{5AD99873-E8C5-42A4-B95C-FC994AFE9BB8}" dt="2024-04-30T00:03:43.759" v="270" actId="164"/>
          <ac:picMkLst>
            <pc:docMk/>
            <pc:sldMk cId="3496376620" sldId="348"/>
            <ac:picMk id="15" creationId="{08BFAA99-7D35-012A-0403-906F05F19474}"/>
          </ac:picMkLst>
        </pc:picChg>
        <pc:picChg chg="add mod">
          <ac:chgData name="Hashimoto, Chie / 橋本　知依" userId="d974ff01-1f92-419a-ba7c-6fd3fb8463af" providerId="ADAL" clId="{5AD99873-E8C5-42A4-B95C-FC994AFE9BB8}" dt="2024-05-08T06:11:45.107" v="2624" actId="164"/>
          <ac:picMkLst>
            <pc:docMk/>
            <pc:sldMk cId="3496376620" sldId="348"/>
            <ac:picMk id="20" creationId="{5FACE140-6C74-77CE-2780-522E445D1335}"/>
          </ac:picMkLst>
        </pc:picChg>
      </pc:sldChg>
      <pc:sldChg chg="add del">
        <pc:chgData name="Hashimoto, Chie / 橋本　知依" userId="d974ff01-1f92-419a-ba7c-6fd3fb8463af" providerId="ADAL" clId="{5AD99873-E8C5-42A4-B95C-FC994AFE9BB8}" dt="2024-04-30T00:22:20.371" v="1289" actId="47"/>
        <pc:sldMkLst>
          <pc:docMk/>
          <pc:sldMk cId="2820569117" sldId="2146847927"/>
        </pc:sldMkLst>
      </pc:sldChg>
      <pc:sldChg chg="addSp delSp modSp add mod">
        <pc:chgData name="Hashimoto, Chie / 橋本　知依" userId="d974ff01-1f92-419a-ba7c-6fd3fb8463af" providerId="ADAL" clId="{5AD99873-E8C5-42A4-B95C-FC994AFE9BB8}" dt="2024-04-30T00:47:08.135" v="2025" actId="20577"/>
        <pc:sldMkLst>
          <pc:docMk/>
          <pc:sldMk cId="2617213752" sldId="2146847928"/>
        </pc:sldMkLst>
        <pc:spChg chg="del">
          <ac:chgData name="Hashimoto, Chie / 橋本　知依" userId="d974ff01-1f92-419a-ba7c-6fd3fb8463af" providerId="ADAL" clId="{5AD99873-E8C5-42A4-B95C-FC994AFE9BB8}" dt="2024-04-30T00:15:48.306" v="1069" actId="478"/>
          <ac:spMkLst>
            <pc:docMk/>
            <pc:sldMk cId="2617213752" sldId="2146847928"/>
            <ac:spMk id="2" creationId="{61DB19D6-014D-05B8-6DB7-C7F07784037B}"/>
          </ac:spMkLst>
        </pc:spChg>
        <pc:grpChg chg="del">
          <ac:chgData name="Hashimoto, Chie / 橋本　知依" userId="d974ff01-1f92-419a-ba7c-6fd3fb8463af" providerId="ADAL" clId="{5AD99873-E8C5-42A4-B95C-FC994AFE9BB8}" dt="2024-04-30T00:15:48.772" v="1070" actId="478"/>
          <ac:grpSpMkLst>
            <pc:docMk/>
            <pc:sldMk cId="2617213752" sldId="2146847928"/>
            <ac:grpSpMk id="9" creationId="{63601E66-9FBD-B497-90F8-A7DA67C4B02F}"/>
          </ac:grpSpMkLst>
        </pc:grpChg>
        <pc:graphicFrameChg chg="mod modGraphic">
          <ac:chgData name="Hashimoto, Chie / 橋本　知依" userId="d974ff01-1f92-419a-ba7c-6fd3fb8463af" providerId="ADAL" clId="{5AD99873-E8C5-42A4-B95C-FC994AFE9BB8}" dt="2024-04-30T00:47:08.135" v="2025" actId="20577"/>
          <ac:graphicFrameMkLst>
            <pc:docMk/>
            <pc:sldMk cId="2617213752" sldId="2146847928"/>
            <ac:graphicFrameMk id="8" creationId="{07219AAD-97A6-3628-5ADC-E4FDDF648FDB}"/>
          </ac:graphicFrameMkLst>
        </pc:graphicFrameChg>
        <pc:picChg chg="add mod">
          <ac:chgData name="Hashimoto, Chie / 橋本　知依" userId="d974ff01-1f92-419a-ba7c-6fd3fb8463af" providerId="ADAL" clId="{5AD99873-E8C5-42A4-B95C-FC994AFE9BB8}" dt="2024-04-30T00:20:27.368" v="1276" actId="1076"/>
          <ac:picMkLst>
            <pc:docMk/>
            <pc:sldMk cId="2617213752" sldId="2146847928"/>
            <ac:picMk id="7" creationId="{9E5912DE-1178-90DA-D848-D239EA60576C}"/>
          </ac:picMkLst>
        </pc:picChg>
      </pc:sldChg>
      <pc:sldChg chg="addSp delSp modSp add mod">
        <pc:chgData name="Hashimoto, Chie / 橋本　知依" userId="d974ff01-1f92-419a-ba7c-6fd3fb8463af" providerId="ADAL" clId="{5AD99873-E8C5-42A4-B95C-FC994AFE9BB8}" dt="2024-04-30T00:53:18.047" v="2354" actId="20577"/>
        <pc:sldMkLst>
          <pc:docMk/>
          <pc:sldMk cId="1021387405" sldId="2146847929"/>
        </pc:sldMkLst>
        <pc:spChg chg="del">
          <ac:chgData name="Hashimoto, Chie / 橋本　知依" userId="d974ff01-1f92-419a-ba7c-6fd3fb8463af" providerId="ADAL" clId="{5AD99873-E8C5-42A4-B95C-FC994AFE9BB8}" dt="2024-04-30T00:22:40.886" v="1294" actId="478"/>
          <ac:spMkLst>
            <pc:docMk/>
            <pc:sldMk cId="1021387405" sldId="2146847929"/>
            <ac:spMk id="2" creationId="{61DB19D6-014D-05B8-6DB7-C7F07784037B}"/>
          </ac:spMkLst>
        </pc:spChg>
        <pc:spChg chg="add mod">
          <ac:chgData name="Hashimoto, Chie / 橋本　知依" userId="d974ff01-1f92-419a-ba7c-6fd3fb8463af" providerId="ADAL" clId="{5AD99873-E8C5-42A4-B95C-FC994AFE9BB8}" dt="2024-04-30T00:39:51.345" v="1665" actId="1076"/>
          <ac:spMkLst>
            <pc:docMk/>
            <pc:sldMk cId="1021387405" sldId="2146847929"/>
            <ac:spMk id="18" creationId="{3211CBBB-B099-B756-9CE5-48FDBDEE1E40}"/>
          </ac:spMkLst>
        </pc:spChg>
        <pc:spChg chg="add mod">
          <ac:chgData name="Hashimoto, Chie / 橋本　知依" userId="d974ff01-1f92-419a-ba7c-6fd3fb8463af" providerId="ADAL" clId="{5AD99873-E8C5-42A4-B95C-FC994AFE9BB8}" dt="2024-04-30T00:39:48.352" v="1664" actId="14100"/>
          <ac:spMkLst>
            <pc:docMk/>
            <pc:sldMk cId="1021387405" sldId="2146847929"/>
            <ac:spMk id="19" creationId="{D53997D8-0E9A-E40C-DD35-4012002EC161}"/>
          </ac:spMkLst>
        </pc:spChg>
        <pc:spChg chg="add mod">
          <ac:chgData name="Hashimoto, Chie / 橋本　知依" userId="d974ff01-1f92-419a-ba7c-6fd3fb8463af" providerId="ADAL" clId="{5AD99873-E8C5-42A4-B95C-FC994AFE9BB8}" dt="2024-04-30T00:40:16.927" v="1686" actId="14100"/>
          <ac:spMkLst>
            <pc:docMk/>
            <pc:sldMk cId="1021387405" sldId="2146847929"/>
            <ac:spMk id="20" creationId="{A4F16893-ED5D-4472-39C0-73B83433D445}"/>
          </ac:spMkLst>
        </pc:spChg>
        <pc:spChg chg="add mod">
          <ac:chgData name="Hashimoto, Chie / 橋本　知依" userId="d974ff01-1f92-419a-ba7c-6fd3fb8463af" providerId="ADAL" clId="{5AD99873-E8C5-42A4-B95C-FC994AFE9BB8}" dt="2024-04-30T00:41:41.144" v="1817" actId="1076"/>
          <ac:spMkLst>
            <pc:docMk/>
            <pc:sldMk cId="1021387405" sldId="2146847929"/>
            <ac:spMk id="25" creationId="{D218C078-64DD-469C-70B9-7A5D713AFE78}"/>
          </ac:spMkLst>
        </pc:spChg>
        <pc:spChg chg="mod">
          <ac:chgData name="Hashimoto, Chie / 橋本　知依" userId="d974ff01-1f92-419a-ba7c-6fd3fb8463af" providerId="ADAL" clId="{5AD99873-E8C5-42A4-B95C-FC994AFE9BB8}" dt="2024-04-30T00:42:34.915" v="1823"/>
          <ac:spMkLst>
            <pc:docMk/>
            <pc:sldMk cId="1021387405" sldId="2146847929"/>
            <ac:spMk id="28" creationId="{D5079E6B-05A1-437C-FC46-3D54F6836604}"/>
          </ac:spMkLst>
        </pc:spChg>
        <pc:spChg chg="add mod">
          <ac:chgData name="Hashimoto, Chie / 橋本　知依" userId="d974ff01-1f92-419a-ba7c-6fd3fb8463af" providerId="ADAL" clId="{5AD99873-E8C5-42A4-B95C-FC994AFE9BB8}" dt="2024-04-30T00:43:14.298" v="1838" actId="113"/>
          <ac:spMkLst>
            <pc:docMk/>
            <pc:sldMk cId="1021387405" sldId="2146847929"/>
            <ac:spMk id="29" creationId="{CF0E0906-A1A2-22C8-24A4-F234E3F00C6A}"/>
          </ac:spMkLst>
        </pc:spChg>
        <pc:grpChg chg="del">
          <ac:chgData name="Hashimoto, Chie / 橋本　知依" userId="d974ff01-1f92-419a-ba7c-6fd3fb8463af" providerId="ADAL" clId="{5AD99873-E8C5-42A4-B95C-FC994AFE9BB8}" dt="2024-04-30T00:22:38.438" v="1293" actId="478"/>
          <ac:grpSpMkLst>
            <pc:docMk/>
            <pc:sldMk cId="1021387405" sldId="2146847929"/>
            <ac:grpSpMk id="9" creationId="{63601E66-9FBD-B497-90F8-A7DA67C4B02F}"/>
          </ac:grpSpMkLst>
        </pc:grpChg>
        <pc:grpChg chg="add mod">
          <ac:chgData name="Hashimoto, Chie / 橋本　知依" userId="d974ff01-1f92-419a-ba7c-6fd3fb8463af" providerId="ADAL" clId="{5AD99873-E8C5-42A4-B95C-FC994AFE9BB8}" dt="2024-04-30T00:40:12.888" v="1684" actId="1076"/>
          <ac:grpSpMkLst>
            <pc:docMk/>
            <pc:sldMk cId="1021387405" sldId="2146847929"/>
            <ac:grpSpMk id="15" creationId="{43D529A9-CBBA-EDAF-9484-3E5AC7B0A29E}"/>
          </ac:grpSpMkLst>
        </pc:grpChg>
        <pc:grpChg chg="add mod">
          <ac:chgData name="Hashimoto, Chie / 橋本　知依" userId="d974ff01-1f92-419a-ba7c-6fd3fb8463af" providerId="ADAL" clId="{5AD99873-E8C5-42A4-B95C-FC994AFE9BB8}" dt="2024-04-30T00:43:06.379" v="1830" actId="1076"/>
          <ac:grpSpMkLst>
            <pc:docMk/>
            <pc:sldMk cId="1021387405" sldId="2146847929"/>
            <ac:grpSpMk id="26" creationId="{6C80AE21-F7C0-059E-0F19-A83A818890D1}"/>
          </ac:grpSpMkLst>
        </pc:grpChg>
        <pc:graphicFrameChg chg="mod modGraphic">
          <ac:chgData name="Hashimoto, Chie / 橋本　知依" userId="d974ff01-1f92-419a-ba7c-6fd3fb8463af" providerId="ADAL" clId="{5AD99873-E8C5-42A4-B95C-FC994AFE9BB8}" dt="2024-04-30T00:53:18.047" v="2354" actId="20577"/>
          <ac:graphicFrameMkLst>
            <pc:docMk/>
            <pc:sldMk cId="1021387405" sldId="2146847929"/>
            <ac:graphicFrameMk id="8" creationId="{07219AAD-97A6-3628-5ADC-E4FDDF648FDB}"/>
          </ac:graphicFrameMkLst>
        </pc:graphicFrameChg>
        <pc:picChg chg="add del mod">
          <ac:chgData name="Hashimoto, Chie / 橋本　知依" userId="d974ff01-1f92-419a-ba7c-6fd3fb8463af" providerId="ADAL" clId="{5AD99873-E8C5-42A4-B95C-FC994AFE9BB8}" dt="2024-04-30T00:33:54.041" v="1347" actId="478"/>
          <ac:picMkLst>
            <pc:docMk/>
            <pc:sldMk cId="1021387405" sldId="2146847929"/>
            <ac:picMk id="7" creationId="{93DA971E-36E0-5A16-31A8-0895D5A3305E}"/>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1" creationId="{63CDDA44-8283-D0EB-6B51-7C41F7276A7E}"/>
          </ac:picMkLst>
        </pc:picChg>
        <pc:picChg chg="add del mod">
          <ac:chgData name="Hashimoto, Chie / 橋本　知依" userId="d974ff01-1f92-419a-ba7c-6fd3fb8463af" providerId="ADAL" clId="{5AD99873-E8C5-42A4-B95C-FC994AFE9BB8}" dt="2024-04-30T00:38:13.927" v="1540" actId="478"/>
          <ac:picMkLst>
            <pc:docMk/>
            <pc:sldMk cId="1021387405" sldId="2146847929"/>
            <ac:picMk id="13" creationId="{9C4C6115-21C3-7859-5BB8-E42BB1D43CB0}"/>
          </ac:picMkLst>
        </pc:picChg>
        <pc:picChg chg="add mod modCrop">
          <ac:chgData name="Hashimoto, Chie / 橋本　知依" userId="d974ff01-1f92-419a-ba7c-6fd3fb8463af" providerId="ADAL" clId="{5AD99873-E8C5-42A4-B95C-FC994AFE9BB8}" dt="2024-04-30T00:37:01.916" v="1363" actId="164"/>
          <ac:picMkLst>
            <pc:docMk/>
            <pc:sldMk cId="1021387405" sldId="2146847929"/>
            <ac:picMk id="14" creationId="{AA1375BB-6A38-A74A-AA8D-67B67E69BED9}"/>
          </ac:picMkLst>
        </pc:picChg>
        <pc:picChg chg="add mod modCrop">
          <ac:chgData name="Hashimoto, Chie / 橋本　知依" userId="d974ff01-1f92-419a-ba7c-6fd3fb8463af" providerId="ADAL" clId="{5AD99873-E8C5-42A4-B95C-FC994AFE9BB8}" dt="2024-04-30T00:39:13.614" v="1640" actId="1076"/>
          <ac:picMkLst>
            <pc:docMk/>
            <pc:sldMk cId="1021387405" sldId="2146847929"/>
            <ac:picMk id="17" creationId="{EF9D74D1-DBB8-F327-5A79-D935F0B2745D}"/>
          </ac:picMkLst>
        </pc:picChg>
        <pc:picChg chg="mod modCrop">
          <ac:chgData name="Hashimoto, Chie / 橋本　知依" userId="d974ff01-1f92-419a-ba7c-6fd3fb8463af" providerId="ADAL" clId="{5AD99873-E8C5-42A4-B95C-FC994AFE9BB8}" dt="2024-04-30T00:43:04.391" v="1829" actId="732"/>
          <ac:picMkLst>
            <pc:docMk/>
            <pc:sldMk cId="1021387405" sldId="2146847929"/>
            <ac:picMk id="27" creationId="{5EBF540F-C0C0-CF50-A4B6-A4C97E56DEEB}"/>
          </ac:picMkLst>
        </pc:picChg>
        <pc:cxnChg chg="add mod">
          <ac:chgData name="Hashimoto, Chie / 橋本　知依" userId="d974ff01-1f92-419a-ba7c-6fd3fb8463af" providerId="ADAL" clId="{5AD99873-E8C5-42A4-B95C-FC994AFE9BB8}" dt="2024-04-30T00:40:37.119" v="1691" actId="14100"/>
          <ac:cxnSpMkLst>
            <pc:docMk/>
            <pc:sldMk cId="1021387405" sldId="2146847929"/>
            <ac:cxnSpMk id="22" creationId="{D506B0A8-EE9A-EAD1-CA67-4C0C042E0B44}"/>
          </ac:cxnSpMkLst>
        </pc:cxnChg>
      </pc:sldChg>
    </pc:docChg>
  </pc:docChgLst>
  <pc:docChgLst>
    <pc:chgData name="Hashimoto, Chie / 橋本　知依" userId="d974ff01-1f92-419a-ba7c-6fd3fb8463af" providerId="ADAL" clId="{E42CF273-9436-4AAD-B377-7F3DE749223D}"/>
    <pc:docChg chg="undo redo custSel addSld delSld modSld sldOrd">
      <pc:chgData name="Hashimoto, Chie / 橋本　知依" userId="d974ff01-1f92-419a-ba7c-6fd3fb8463af" providerId="ADAL" clId="{E42CF273-9436-4AAD-B377-7F3DE749223D}" dt="2024-04-03T06:23:24.731" v="3469" actId="20577"/>
      <pc:docMkLst>
        <pc:docMk/>
      </pc:docMkLst>
      <pc:sldChg chg="modSp mod">
        <pc:chgData name="Hashimoto, Chie / 橋本　知依" userId="d974ff01-1f92-419a-ba7c-6fd3fb8463af" providerId="ADAL" clId="{E42CF273-9436-4AAD-B377-7F3DE749223D}" dt="2024-03-31T21:02:40.220" v="5" actId="20577"/>
        <pc:sldMkLst>
          <pc:docMk/>
          <pc:sldMk cId="3840699567" sldId="303"/>
        </pc:sldMkLst>
        <pc:spChg chg="mod">
          <ac:chgData name="Hashimoto, Chie / 橋本　知依" userId="d974ff01-1f92-419a-ba7c-6fd3fb8463af" providerId="ADAL" clId="{E42CF273-9436-4AAD-B377-7F3DE749223D}" dt="2024-03-31T21:02:40.220" v="5" actId="20577"/>
          <ac:spMkLst>
            <pc:docMk/>
            <pc:sldMk cId="3840699567" sldId="303"/>
            <ac:spMk id="3" creationId="{530A82E1-8E0D-434A-9DF4-7C2ABD1A07A1}"/>
          </ac:spMkLst>
        </pc:spChg>
      </pc:sldChg>
      <pc:sldChg chg="addSp delSp modSp mod">
        <pc:chgData name="Hashimoto, Chie / 橋本　知依" userId="d974ff01-1f92-419a-ba7c-6fd3fb8463af" providerId="ADAL" clId="{E42CF273-9436-4AAD-B377-7F3DE749223D}" dt="2024-04-01T06:33:50.683" v="3457" actId="5793"/>
        <pc:sldMkLst>
          <pc:docMk/>
          <pc:sldMk cId="509033882" sldId="305"/>
        </pc:sldMkLst>
        <pc:spChg chg="mod">
          <ac:chgData name="Hashimoto, Chie / 橋本　知依" userId="d974ff01-1f92-419a-ba7c-6fd3fb8463af" providerId="ADAL" clId="{E42CF273-9436-4AAD-B377-7F3DE749223D}" dt="2024-03-31T21:02:45.337" v="9" actId="20577"/>
          <ac:spMkLst>
            <pc:docMk/>
            <pc:sldMk cId="509033882" sldId="305"/>
            <ac:spMk id="6" creationId="{531B4B9D-12EA-4BC5-4859-8E23CDDB1A22}"/>
          </ac:spMkLst>
        </pc:spChg>
        <pc:spChg chg="del">
          <ac:chgData name="Hashimoto, Chie / 橋本　知依" userId="d974ff01-1f92-419a-ba7c-6fd3fb8463af" providerId="ADAL" clId="{E42CF273-9436-4AAD-B377-7F3DE749223D}" dt="2024-03-31T21:02:52.154" v="11" actId="478"/>
          <ac:spMkLst>
            <pc:docMk/>
            <pc:sldMk cId="509033882" sldId="305"/>
            <ac:spMk id="7" creationId="{72E3CA28-FD70-B0E4-ABA3-6DC005E2AFC3}"/>
          </ac:spMkLst>
        </pc:spChg>
        <pc:spChg chg="add mod">
          <ac:chgData name="Hashimoto, Chie / 橋本　知依" userId="d974ff01-1f92-419a-ba7c-6fd3fb8463af" providerId="ADAL" clId="{E42CF273-9436-4AAD-B377-7F3DE749223D}" dt="2024-04-01T00:18:08.587" v="1483" actId="164"/>
          <ac:spMkLst>
            <pc:docMk/>
            <pc:sldMk cId="509033882" sldId="305"/>
            <ac:spMk id="9" creationId="{DA3EE73B-4B3C-F909-A5FC-0CCD403FC2CC}"/>
          </ac:spMkLst>
        </pc:spChg>
        <pc:spChg chg="add mod">
          <ac:chgData name="Hashimoto, Chie / 橋本　知依" userId="d974ff01-1f92-419a-ba7c-6fd3fb8463af" providerId="ADAL" clId="{E42CF273-9436-4AAD-B377-7F3DE749223D}" dt="2024-04-01T00:18:24.646" v="1490" actId="14100"/>
          <ac:spMkLst>
            <pc:docMk/>
            <pc:sldMk cId="509033882" sldId="305"/>
            <ac:spMk id="11" creationId="{F1D8172C-CD14-972F-B9CD-1D4B0A44F251}"/>
          </ac:spMkLst>
        </pc:spChg>
        <pc:spChg chg="add mod">
          <ac:chgData name="Hashimoto, Chie / 橋本　知依" userId="d974ff01-1f92-419a-ba7c-6fd3fb8463af" providerId="ADAL" clId="{E42CF273-9436-4AAD-B377-7F3DE749223D}" dt="2024-04-01T00:17:53.464" v="1479" actId="164"/>
          <ac:spMkLst>
            <pc:docMk/>
            <pc:sldMk cId="509033882" sldId="305"/>
            <ac:spMk id="12" creationId="{97BED4FF-E887-DC82-AEFB-E8ECD4AC5653}"/>
          </ac:spMkLst>
        </pc:spChg>
        <pc:spChg chg="add mod ord">
          <ac:chgData name="Hashimoto, Chie / 橋本　知依" userId="d974ff01-1f92-419a-ba7c-6fd3fb8463af" providerId="ADAL" clId="{E42CF273-9436-4AAD-B377-7F3DE749223D}" dt="2024-04-01T00:18:33.734" v="1495" actId="164"/>
          <ac:spMkLst>
            <pc:docMk/>
            <pc:sldMk cId="509033882" sldId="305"/>
            <ac:spMk id="26" creationId="{3542B62D-FAE2-450B-1AA8-10180201E831}"/>
          </ac:spMkLst>
        </pc:spChg>
        <pc:grpChg chg="add del mod">
          <ac:chgData name="Hashimoto, Chie / 橋本　知依" userId="d974ff01-1f92-419a-ba7c-6fd3fb8463af" providerId="ADAL" clId="{E42CF273-9436-4AAD-B377-7F3DE749223D}" dt="2024-04-01T06:33:10.486" v="3434" actId="1076"/>
          <ac:grpSpMkLst>
            <pc:docMk/>
            <pc:sldMk cId="509033882" sldId="305"/>
            <ac:grpSpMk id="22" creationId="{D6CEA715-F3F2-FE0C-3B01-0685E619F8C9}"/>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3" creationId="{D37E43FC-1E64-8823-CBCA-7E323F215E76}"/>
          </ac:grpSpMkLst>
        </pc:grpChg>
        <pc:grpChg chg="add del mod">
          <ac:chgData name="Hashimoto, Chie / 橋本　知依" userId="d974ff01-1f92-419a-ba7c-6fd3fb8463af" providerId="ADAL" clId="{E42CF273-9436-4AAD-B377-7F3DE749223D}" dt="2024-04-01T06:29:34.585" v="3381" actId="21"/>
          <ac:grpSpMkLst>
            <pc:docMk/>
            <pc:sldMk cId="509033882" sldId="305"/>
            <ac:grpSpMk id="27" creationId="{6832A103-EA18-F5A2-052B-D250D96D5C2A}"/>
          </ac:grpSpMkLst>
        </pc:grpChg>
        <pc:graphicFrameChg chg="mod ord modGraphic">
          <ac:chgData name="Hashimoto, Chie / 橋本　知依" userId="d974ff01-1f92-419a-ba7c-6fd3fb8463af" providerId="ADAL" clId="{E42CF273-9436-4AAD-B377-7F3DE749223D}" dt="2024-04-01T06:33:50.683" v="3457" actId="5793"/>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E42CF273-9436-4AAD-B377-7F3DE749223D}" dt="2024-04-01T00:17:53.464" v="1479" actId="164"/>
          <ac:picMkLst>
            <pc:docMk/>
            <pc:sldMk cId="509033882" sldId="305"/>
            <ac:picMk id="4" creationId="{0896C095-EA6C-B453-C2CC-2DEE199D267F}"/>
          </ac:picMkLst>
        </pc:picChg>
        <pc:picChg chg="del">
          <ac:chgData name="Hashimoto, Chie / 橋本　知依" userId="d974ff01-1f92-419a-ba7c-6fd3fb8463af" providerId="ADAL" clId="{E42CF273-9436-4AAD-B377-7F3DE749223D}" dt="2024-03-31T21:02:50.067" v="10" actId="478"/>
          <ac:picMkLst>
            <pc:docMk/>
            <pc:sldMk cId="509033882" sldId="305"/>
            <ac:picMk id="5" creationId="{5432BC67-8852-865D-0E99-B85F11E133E1}"/>
          </ac:picMkLst>
        </pc:picChg>
        <pc:picChg chg="add del mod">
          <ac:chgData name="Hashimoto, Chie / 橋本　知依" userId="d974ff01-1f92-419a-ba7c-6fd3fb8463af" providerId="ADAL" clId="{E42CF273-9436-4AAD-B377-7F3DE749223D}" dt="2024-04-01T00:17:19.701" v="1463" actId="478"/>
          <ac:picMkLst>
            <pc:docMk/>
            <pc:sldMk cId="509033882" sldId="305"/>
            <ac:picMk id="8" creationId="{6E5F8FB5-18B5-49ED-E626-48B484AF8D9E}"/>
          </ac:picMkLst>
        </pc:picChg>
        <pc:picChg chg="add mod ord">
          <ac:chgData name="Hashimoto, Chie / 橋本　知依" userId="d974ff01-1f92-419a-ba7c-6fd3fb8463af" providerId="ADAL" clId="{E42CF273-9436-4AAD-B377-7F3DE749223D}" dt="2024-04-01T00:18:33.734" v="1495" actId="164"/>
          <ac:picMkLst>
            <pc:docMk/>
            <pc:sldMk cId="509033882" sldId="305"/>
            <ac:picMk id="16" creationId="{974B30E4-22F2-D037-5C94-D7663E470FEB}"/>
          </ac:picMkLst>
        </pc:picChg>
        <pc:picChg chg="add mod ord modCrop">
          <ac:chgData name="Hashimoto, Chie / 橋本　知依" userId="d974ff01-1f92-419a-ba7c-6fd3fb8463af" providerId="ADAL" clId="{E42CF273-9436-4AAD-B377-7F3DE749223D}" dt="2024-04-01T00:18:08.587" v="1483" actId="164"/>
          <ac:picMkLst>
            <pc:docMk/>
            <pc:sldMk cId="509033882" sldId="305"/>
            <ac:picMk id="18" creationId="{74A3783E-B4A9-11B9-62DE-D5914ED9E076}"/>
          </ac:picMkLst>
        </pc:picChg>
        <pc:picChg chg="add del mod ord modCrop">
          <ac:chgData name="Hashimoto, Chie / 橋本　知依" userId="d974ff01-1f92-419a-ba7c-6fd3fb8463af" providerId="ADAL" clId="{E42CF273-9436-4AAD-B377-7F3DE749223D}" dt="2024-04-01T06:33:14.336" v="3447" actId="22"/>
          <ac:picMkLst>
            <pc:docMk/>
            <pc:sldMk cId="509033882" sldId="305"/>
            <ac:picMk id="33" creationId="{2A961556-D1B1-5A8F-B4E3-A5396EAED7EA}"/>
          </ac:picMkLst>
        </pc:picChg>
        <pc:picChg chg="add del mod ord">
          <ac:chgData name="Hashimoto, Chie / 橋本　知依" userId="d974ff01-1f92-419a-ba7c-6fd3fb8463af" providerId="ADAL" clId="{E42CF273-9436-4AAD-B377-7F3DE749223D}" dt="2024-04-01T06:33:13.974" v="3446" actId="22"/>
          <ac:picMkLst>
            <pc:docMk/>
            <pc:sldMk cId="509033882" sldId="305"/>
            <ac:picMk id="35" creationId="{E469DCCD-015A-8B22-827B-F0EB4BC09F62}"/>
          </ac:picMkLst>
        </pc:picChg>
        <pc:cxnChg chg="add mod">
          <ac:chgData name="Hashimoto, Chie / 橋本　知依" userId="d974ff01-1f92-419a-ba7c-6fd3fb8463af" providerId="ADAL" clId="{E42CF273-9436-4AAD-B377-7F3DE749223D}" dt="2024-04-01T06:29:34.585" v="3381" actId="21"/>
          <ac:cxnSpMkLst>
            <pc:docMk/>
            <pc:sldMk cId="509033882" sldId="305"/>
            <ac:cxnSpMk id="10" creationId="{F86769A6-5341-A791-498A-E68F43AFBE9A}"/>
          </ac:cxnSpMkLst>
        </pc:cxnChg>
        <pc:cxnChg chg="add mod ord">
          <ac:chgData name="Hashimoto, Chie / 橋本　知依" userId="d974ff01-1f92-419a-ba7c-6fd3fb8463af" providerId="ADAL" clId="{E42CF273-9436-4AAD-B377-7F3DE749223D}" dt="2024-04-01T06:33:10.486" v="3434" actId="1076"/>
          <ac:cxnSpMkLst>
            <pc:docMk/>
            <pc:sldMk cId="509033882" sldId="305"/>
            <ac:cxnSpMk id="13" creationId="{1292F0D4-E668-8784-2D40-9367D0A1C0D0}"/>
          </ac:cxnSpMkLst>
        </pc:cxnChg>
        <pc:cxnChg chg="add mod">
          <ac:chgData name="Hashimoto, Chie / 橋本　知依" userId="d974ff01-1f92-419a-ba7c-6fd3fb8463af" providerId="ADAL" clId="{E42CF273-9436-4AAD-B377-7F3DE749223D}" dt="2024-04-01T06:29:34.585" v="3381" actId="21"/>
          <ac:cxnSpMkLst>
            <pc:docMk/>
            <pc:sldMk cId="509033882" sldId="305"/>
            <ac:cxnSpMk id="28" creationId="{3E4886F7-4D31-15DC-59EB-77072A06F86D}"/>
          </ac:cxnSpMkLst>
        </pc:cxnChg>
      </pc:sldChg>
      <pc:sldChg chg="delSp del mod">
        <pc:chgData name="Hashimoto, Chie / 橋本　知依" userId="d974ff01-1f92-419a-ba7c-6fd3fb8463af" providerId="ADAL" clId="{E42CF273-9436-4AAD-B377-7F3DE749223D}" dt="2024-03-31T23:00:40.526" v="708" actId="47"/>
        <pc:sldMkLst>
          <pc:docMk/>
          <pc:sldMk cId="546968355" sldId="339"/>
        </pc:sldMkLst>
        <pc:picChg chg="del">
          <ac:chgData name="Hashimoto, Chie / 橋本　知依" userId="d974ff01-1f92-419a-ba7c-6fd3fb8463af" providerId="ADAL" clId="{E42CF273-9436-4AAD-B377-7F3DE749223D}" dt="2024-03-31T23:00:35.669" v="707" actId="478"/>
          <ac:picMkLst>
            <pc:docMk/>
            <pc:sldMk cId="546968355" sldId="339"/>
            <ac:picMk id="12" creationId="{BBA58139-9FCB-8392-A960-776615A2DEF8}"/>
          </ac:picMkLst>
        </pc:picChg>
      </pc:sldChg>
      <pc:sldChg chg="addSp delSp modSp mod">
        <pc:chgData name="Hashimoto, Chie / 橋本　知依" userId="d974ff01-1f92-419a-ba7c-6fd3fb8463af" providerId="ADAL" clId="{E42CF273-9436-4AAD-B377-7F3DE749223D}" dt="2024-04-03T06:23:17.893" v="3465" actId="20577"/>
        <pc:sldMkLst>
          <pc:docMk/>
          <pc:sldMk cId="736235912" sldId="342"/>
        </pc:sldMkLst>
        <pc:spChg chg="add mod">
          <ac:chgData name="Hashimoto, Chie / 橋本　知依" userId="d974ff01-1f92-419a-ba7c-6fd3fb8463af" providerId="ADAL" clId="{E42CF273-9436-4AAD-B377-7F3DE749223D}" dt="2024-03-31T23:32:07.570" v="1428" actId="164"/>
          <ac:spMkLst>
            <pc:docMk/>
            <pc:sldMk cId="736235912" sldId="342"/>
            <ac:spMk id="5" creationId="{2F24E431-92DF-520F-72F6-90D59CFE3FEA}"/>
          </ac:spMkLst>
        </pc:spChg>
        <pc:spChg chg="del">
          <ac:chgData name="Hashimoto, Chie / 橋本　知依" userId="d974ff01-1f92-419a-ba7c-6fd3fb8463af" providerId="ADAL" clId="{E42CF273-9436-4AAD-B377-7F3DE749223D}" dt="2024-03-31T23:28:07.495" v="1132" actId="478"/>
          <ac:spMkLst>
            <pc:docMk/>
            <pc:sldMk cId="736235912" sldId="342"/>
            <ac:spMk id="16" creationId="{E0CE0C75-C4BB-DACC-A26B-0618908B668C}"/>
          </ac:spMkLst>
        </pc:spChg>
        <pc:spChg chg="del">
          <ac:chgData name="Hashimoto, Chie / 橋本　知依" userId="d974ff01-1f92-419a-ba7c-6fd3fb8463af" providerId="ADAL" clId="{E42CF273-9436-4AAD-B377-7F3DE749223D}" dt="2024-03-31T23:28:09.274" v="1134" actId="478"/>
          <ac:spMkLst>
            <pc:docMk/>
            <pc:sldMk cId="736235912" sldId="342"/>
            <ac:spMk id="20" creationId="{9F2FBAD2-080F-CF6B-20A4-0AF408D8A955}"/>
          </ac:spMkLst>
        </pc:spChg>
        <pc:grpChg chg="add mod">
          <ac:chgData name="Hashimoto, Chie / 橋本　知依" userId="d974ff01-1f92-419a-ba7c-6fd3fb8463af" providerId="ADAL" clId="{E42CF273-9436-4AAD-B377-7F3DE749223D}" dt="2024-04-03T06:23:05.121" v="3461" actId="1076"/>
          <ac:grpSpMkLst>
            <pc:docMk/>
            <pc:sldMk cId="736235912" sldId="342"/>
            <ac:grpSpMk id="9" creationId="{63601E66-9FBD-B497-90F8-A7DA67C4B02F}"/>
          </ac:grpSpMkLst>
        </pc:grpChg>
        <pc:graphicFrameChg chg="mod modGraphic">
          <ac:chgData name="Hashimoto, Chie / 橋本　知依" userId="d974ff01-1f92-419a-ba7c-6fd3fb8463af" providerId="ADAL" clId="{E42CF273-9436-4AAD-B377-7F3DE749223D}" dt="2024-04-03T06:23:17.893" v="3465"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E42CF273-9436-4AAD-B377-7F3DE749223D}" dt="2024-03-31T23:01:14.964" v="722" actId="478"/>
          <ac:picMkLst>
            <pc:docMk/>
            <pc:sldMk cId="736235912" sldId="342"/>
            <ac:picMk id="3" creationId="{07566804-C862-62CE-1026-5AE9E21E5E6B}"/>
          </ac:picMkLst>
        </pc:picChg>
        <pc:picChg chg="add mod">
          <ac:chgData name="Hashimoto, Chie / 橋本　知依" userId="d974ff01-1f92-419a-ba7c-6fd3fb8463af" providerId="ADAL" clId="{E42CF273-9436-4AAD-B377-7F3DE749223D}" dt="2024-03-31T23:32:07.570" v="1428" actId="164"/>
          <ac:picMkLst>
            <pc:docMk/>
            <pc:sldMk cId="736235912" sldId="342"/>
            <ac:picMk id="4" creationId="{76CA4548-E5DF-7BB0-D2ED-C87E5DF02C7D}"/>
          </ac:picMkLst>
        </pc:picChg>
        <pc:picChg chg="del">
          <ac:chgData name="Hashimoto, Chie / 橋本　知依" userId="d974ff01-1f92-419a-ba7c-6fd3fb8463af" providerId="ADAL" clId="{E42CF273-9436-4AAD-B377-7F3DE749223D}" dt="2024-03-31T23:01:16.391" v="724" actId="478"/>
          <ac:picMkLst>
            <pc:docMk/>
            <pc:sldMk cId="736235912" sldId="342"/>
            <ac:picMk id="7" creationId="{4F76B644-6EEB-A530-70CB-92203817D466}"/>
          </ac:picMkLst>
        </pc:picChg>
        <pc:cxnChg chg="del">
          <ac:chgData name="Hashimoto, Chie / 橋本　知依" userId="d974ff01-1f92-419a-ba7c-6fd3fb8463af" providerId="ADAL" clId="{E42CF273-9436-4AAD-B377-7F3DE749223D}" dt="2024-03-31T23:28:08.441" v="1133" actId="478"/>
          <ac:cxnSpMkLst>
            <pc:docMk/>
            <pc:sldMk cId="736235912" sldId="342"/>
            <ac:cxnSpMk id="18" creationId="{21DFC306-7C86-D2FE-8639-AEC512C8F842}"/>
          </ac:cxnSpMkLst>
        </pc:cxnChg>
      </pc:sldChg>
      <pc:sldChg chg="addSp modSp mod">
        <pc:chgData name="Hashimoto, Chie / 橋本　知依" userId="d974ff01-1f92-419a-ba7c-6fd3fb8463af" providerId="ADAL" clId="{E42CF273-9436-4AAD-B377-7F3DE749223D}" dt="2024-04-03T06:23:24.731" v="3469" actId="20577"/>
        <pc:sldMkLst>
          <pc:docMk/>
          <pc:sldMk cId="2738866523" sldId="343"/>
        </pc:sldMkLst>
        <pc:spChg chg="add mod">
          <ac:chgData name="Hashimoto, Chie / 橋本　知依" userId="d974ff01-1f92-419a-ba7c-6fd3fb8463af" providerId="ADAL" clId="{E42CF273-9436-4AAD-B377-7F3DE749223D}" dt="2024-03-31T22:46:16.991" v="458" actId="1076"/>
          <ac:spMkLst>
            <pc:docMk/>
            <pc:sldMk cId="2738866523" sldId="343"/>
            <ac:spMk id="9" creationId="{FFA5E1AB-3D11-064F-D1E9-DA2D4D6F50F4}"/>
          </ac:spMkLst>
        </pc:spChg>
        <pc:spChg chg="add mod">
          <ac:chgData name="Hashimoto, Chie / 橋本　知依" userId="d974ff01-1f92-419a-ba7c-6fd3fb8463af" providerId="ADAL" clId="{E42CF273-9436-4AAD-B377-7F3DE749223D}" dt="2024-03-31T22:46:16.991" v="458" actId="1076"/>
          <ac:spMkLst>
            <pc:docMk/>
            <pc:sldMk cId="2738866523" sldId="343"/>
            <ac:spMk id="10" creationId="{6ECE938A-0766-66A9-1E54-2CEF08A09955}"/>
          </ac:spMkLst>
        </pc:spChg>
        <pc:spChg chg="add mod">
          <ac:chgData name="Hashimoto, Chie / 橋本　知依" userId="d974ff01-1f92-419a-ba7c-6fd3fb8463af" providerId="ADAL" clId="{E42CF273-9436-4AAD-B377-7F3DE749223D}" dt="2024-03-31T22:46:16.991" v="458" actId="1076"/>
          <ac:spMkLst>
            <pc:docMk/>
            <pc:sldMk cId="2738866523" sldId="343"/>
            <ac:spMk id="11" creationId="{135E6EF0-F068-9537-1AD0-2CAC135C1F22}"/>
          </ac:spMkLst>
        </pc:spChg>
        <pc:spChg chg="add mod">
          <ac:chgData name="Hashimoto, Chie / 橋本　知依" userId="d974ff01-1f92-419a-ba7c-6fd3fb8463af" providerId="ADAL" clId="{E42CF273-9436-4AAD-B377-7F3DE749223D}" dt="2024-03-31T22:46:16.991" v="458" actId="1076"/>
          <ac:spMkLst>
            <pc:docMk/>
            <pc:sldMk cId="2738866523" sldId="343"/>
            <ac:spMk id="12" creationId="{F746B6C9-B986-63BA-2E0B-EB8CD726E69D}"/>
          </ac:spMkLst>
        </pc:spChg>
        <pc:spChg chg="add mod">
          <ac:chgData name="Hashimoto, Chie / 橋本　知依" userId="d974ff01-1f92-419a-ba7c-6fd3fb8463af" providerId="ADAL" clId="{E42CF273-9436-4AAD-B377-7F3DE749223D}" dt="2024-03-31T22:46:16.991" v="458" actId="1076"/>
          <ac:spMkLst>
            <pc:docMk/>
            <pc:sldMk cId="2738866523" sldId="343"/>
            <ac:spMk id="13" creationId="{C5764E54-FE74-4D59-2A78-AF43667ABDC3}"/>
          </ac:spMkLst>
        </pc:spChg>
        <pc:spChg chg="add mod">
          <ac:chgData name="Hashimoto, Chie / 橋本　知依" userId="d974ff01-1f92-419a-ba7c-6fd3fb8463af" providerId="ADAL" clId="{E42CF273-9436-4AAD-B377-7F3DE749223D}" dt="2024-03-31T22:46:10.277" v="457" actId="1076"/>
          <ac:spMkLst>
            <pc:docMk/>
            <pc:sldMk cId="2738866523" sldId="343"/>
            <ac:spMk id="14" creationId="{7C874C93-2666-6D52-0820-170678106CFF}"/>
          </ac:spMkLst>
        </pc:spChg>
        <pc:graphicFrameChg chg="mod modGraphic">
          <ac:chgData name="Hashimoto, Chie / 橋本　知依" userId="d974ff01-1f92-419a-ba7c-6fd3fb8463af" providerId="ADAL" clId="{E42CF273-9436-4AAD-B377-7F3DE749223D}" dt="2024-04-03T06:23:24.731" v="3469" actId="20577"/>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E42CF273-9436-4AAD-B377-7F3DE749223D}" dt="2024-03-31T22:46:16.991" v="458" actId="1076"/>
          <ac:picMkLst>
            <pc:docMk/>
            <pc:sldMk cId="2738866523" sldId="343"/>
            <ac:picMk id="3" creationId="{8018F944-9C14-C478-F6E5-2EA45A0640DE}"/>
          </ac:picMkLst>
        </pc:picChg>
        <pc:picChg chg="add mod modCrop">
          <ac:chgData name="Hashimoto, Chie / 橋本　知依" userId="d974ff01-1f92-419a-ba7c-6fd3fb8463af" providerId="ADAL" clId="{E42CF273-9436-4AAD-B377-7F3DE749223D}" dt="2024-03-31T22:46:16.991" v="458" actId="1076"/>
          <ac:picMkLst>
            <pc:docMk/>
            <pc:sldMk cId="2738866523" sldId="343"/>
            <ac:picMk id="5" creationId="{4226984B-BCBE-09C5-9DC9-3101FCEF835F}"/>
          </ac:picMkLst>
        </pc:picChg>
        <pc:picChg chg="add mod">
          <ac:chgData name="Hashimoto, Chie / 橋本　知依" userId="d974ff01-1f92-419a-ba7c-6fd3fb8463af" providerId="ADAL" clId="{E42CF273-9436-4AAD-B377-7F3DE749223D}" dt="2024-03-31T22:46:16.991" v="458" actId="1076"/>
          <ac:picMkLst>
            <pc:docMk/>
            <pc:sldMk cId="2738866523" sldId="343"/>
            <ac:picMk id="7" creationId="{C292F743-6FF2-8F15-CED2-A2227520D703}"/>
          </ac:picMkLst>
        </pc:picChg>
        <pc:picChg chg="add mod modCrop">
          <ac:chgData name="Hashimoto, Chie / 橋本　知依" userId="d974ff01-1f92-419a-ba7c-6fd3fb8463af" providerId="ADAL" clId="{E42CF273-9436-4AAD-B377-7F3DE749223D}" dt="2024-03-31T23:00:18.356" v="706" actId="1076"/>
          <ac:picMkLst>
            <pc:docMk/>
            <pc:sldMk cId="2738866523" sldId="343"/>
            <ac:picMk id="16" creationId="{3963BC4E-A424-3EC6-9781-5778A047A43B}"/>
          </ac:picMkLst>
        </pc:picChg>
      </pc:sldChg>
      <pc:sldChg chg="addSp delSp modSp mod ord">
        <pc:chgData name="Hashimoto, Chie / 橋本　知依" userId="d974ff01-1f92-419a-ba7c-6fd3fb8463af" providerId="ADAL" clId="{E42CF273-9436-4AAD-B377-7F3DE749223D}" dt="2024-04-03T06:23:16.870" v="3464" actId="20577"/>
        <pc:sldMkLst>
          <pc:docMk/>
          <pc:sldMk cId="2695599913" sldId="344"/>
        </pc:sldMkLst>
        <pc:spChg chg="add del mod">
          <ac:chgData name="Hashimoto, Chie / 橋本　知依" userId="d974ff01-1f92-419a-ba7c-6fd3fb8463af" providerId="ADAL" clId="{E42CF273-9436-4AAD-B377-7F3DE749223D}" dt="2024-04-01T01:21:16.027" v="1847" actId="21"/>
          <ac:spMkLst>
            <pc:docMk/>
            <pc:sldMk cId="2695599913" sldId="344"/>
            <ac:spMk id="2" creationId="{C18F4A41-3D72-D602-2E3C-DE9A7A1C545A}"/>
          </ac:spMkLst>
        </pc:spChg>
        <pc:spChg chg="del mod">
          <ac:chgData name="Hashimoto, Chie / 橋本　知依" userId="d974ff01-1f92-419a-ba7c-6fd3fb8463af" providerId="ADAL" clId="{E42CF273-9436-4AAD-B377-7F3DE749223D}" dt="2024-04-01T06:15:19.287" v="3379" actId="478"/>
          <ac:spMkLst>
            <pc:docMk/>
            <pc:sldMk cId="2695599913" sldId="344"/>
            <ac:spMk id="5" creationId="{75AA1736-9380-707E-E418-5B0AAE245FDC}"/>
          </ac:spMkLst>
        </pc:spChg>
        <pc:spChg chg="add mod">
          <ac:chgData name="Hashimoto, Chie / 橋本　知依" userId="d974ff01-1f92-419a-ba7c-6fd3fb8463af" providerId="ADAL" clId="{E42CF273-9436-4AAD-B377-7F3DE749223D}" dt="2024-04-01T06:08:23.364" v="3089" actId="20577"/>
          <ac:spMkLst>
            <pc:docMk/>
            <pc:sldMk cId="2695599913" sldId="344"/>
            <ac:spMk id="9" creationId="{DC02ABB3-3B31-339B-3817-EA84F0CA2D04}"/>
          </ac:spMkLst>
        </pc:spChg>
        <pc:spChg chg="add mod">
          <ac:chgData name="Hashimoto, Chie / 橋本　知依" userId="d974ff01-1f92-419a-ba7c-6fd3fb8463af" providerId="ADAL" clId="{E42CF273-9436-4AAD-B377-7F3DE749223D}" dt="2024-04-01T06:09:22.215" v="3108" actId="164"/>
          <ac:spMkLst>
            <pc:docMk/>
            <pc:sldMk cId="2695599913" sldId="344"/>
            <ac:spMk id="12" creationId="{18CD77C7-1C58-270F-1E1E-923758552704}"/>
          </ac:spMkLst>
        </pc:spChg>
        <pc:spChg chg="add mod">
          <ac:chgData name="Hashimoto, Chie / 橋本　知依" userId="d974ff01-1f92-419a-ba7c-6fd3fb8463af" providerId="ADAL" clId="{E42CF273-9436-4AAD-B377-7F3DE749223D}" dt="2024-04-01T06:09:22.215" v="3108" actId="164"/>
          <ac:spMkLst>
            <pc:docMk/>
            <pc:sldMk cId="2695599913" sldId="344"/>
            <ac:spMk id="13" creationId="{825C33F6-D90A-7179-0A63-F3985F57E3DD}"/>
          </ac:spMkLst>
        </pc:spChg>
        <pc:spChg chg="add mod">
          <ac:chgData name="Hashimoto, Chie / 橋本　知依" userId="d974ff01-1f92-419a-ba7c-6fd3fb8463af" providerId="ADAL" clId="{E42CF273-9436-4AAD-B377-7F3DE749223D}" dt="2024-04-01T06:13:56.120" v="3378" actId="207"/>
          <ac:spMkLst>
            <pc:docMk/>
            <pc:sldMk cId="2695599913" sldId="344"/>
            <ac:spMk id="19" creationId="{C2ADAC5D-B46F-AB15-87BD-C527C6B2922D}"/>
          </ac:spMkLst>
        </pc:spChg>
        <pc:grpChg chg="add mod">
          <ac:chgData name="Hashimoto, Chie / 橋本　知依" userId="d974ff01-1f92-419a-ba7c-6fd3fb8463af" providerId="ADAL" clId="{E42CF273-9436-4AAD-B377-7F3DE749223D}" dt="2024-04-01T06:09:35.552" v="3115" actId="1076"/>
          <ac:grpSpMkLst>
            <pc:docMk/>
            <pc:sldMk cId="2695599913" sldId="344"/>
            <ac:grpSpMk id="18" creationId="{377BA1F0-93B4-945D-C715-30A9FE89C9C8}"/>
          </ac:grpSpMkLst>
        </pc:grpChg>
        <pc:graphicFrameChg chg="mod modGraphic">
          <ac:chgData name="Hashimoto, Chie / 橋本　知依" userId="d974ff01-1f92-419a-ba7c-6fd3fb8463af" providerId="ADAL" clId="{E42CF273-9436-4AAD-B377-7F3DE749223D}" dt="2024-04-03T06:23:16.870" v="3464"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E42CF273-9436-4AAD-B377-7F3DE749223D}" dt="2024-03-31T23:00:46.776" v="710" actId="478"/>
          <ac:picMkLst>
            <pc:docMk/>
            <pc:sldMk cId="2695599913" sldId="344"/>
            <ac:picMk id="4" creationId="{8E27BF61-BEDB-07AA-B5D8-55D8EF4F2FBE}"/>
          </ac:picMkLst>
        </pc:picChg>
        <pc:picChg chg="add del">
          <ac:chgData name="Hashimoto, Chie / 橋本　知依" userId="d974ff01-1f92-419a-ba7c-6fd3fb8463af" providerId="ADAL" clId="{E42CF273-9436-4AAD-B377-7F3DE749223D}" dt="2024-04-01T01:28:49.872" v="1965" actId="22"/>
          <ac:picMkLst>
            <pc:docMk/>
            <pc:sldMk cId="2695599913" sldId="344"/>
            <ac:picMk id="7" creationId="{26E4FFA5-8195-8FA1-2924-58A45B853630}"/>
          </ac:picMkLst>
        </pc:picChg>
        <pc:picChg chg="add mod modCrop">
          <ac:chgData name="Hashimoto, Chie / 橋本　知依" userId="d974ff01-1f92-419a-ba7c-6fd3fb8463af" providerId="ADAL" clId="{E42CF273-9436-4AAD-B377-7F3DE749223D}" dt="2024-04-01T06:09:34.481" v="3114" actId="732"/>
          <ac:picMkLst>
            <pc:docMk/>
            <pc:sldMk cId="2695599913" sldId="344"/>
            <ac:picMk id="11" creationId="{4936138A-1FDE-6AC9-FE11-3121F206774C}"/>
          </ac:picMkLst>
        </pc:picChg>
        <pc:cxnChg chg="add mod">
          <ac:chgData name="Hashimoto, Chie / 橋本　知依" userId="d974ff01-1f92-419a-ba7c-6fd3fb8463af" providerId="ADAL" clId="{E42CF273-9436-4AAD-B377-7F3DE749223D}" dt="2024-04-01T06:09:22.215" v="3108" actId="164"/>
          <ac:cxnSpMkLst>
            <pc:docMk/>
            <pc:sldMk cId="2695599913" sldId="344"/>
            <ac:cxnSpMk id="14" creationId="{21364B7E-3A4D-969D-7BB3-09A4C5F8AB55}"/>
          </ac:cxnSpMkLst>
        </pc:cxnChg>
      </pc:sldChg>
      <pc:sldChg chg="del">
        <pc:chgData name="Hashimoto, Chie / 橋本　知依" userId="d974ff01-1f92-419a-ba7c-6fd3fb8463af" providerId="ADAL" clId="{E42CF273-9436-4AAD-B377-7F3DE749223D}" dt="2024-03-31T23:00:41.324" v="709" actId="47"/>
        <pc:sldMkLst>
          <pc:docMk/>
          <pc:sldMk cId="806417133" sldId="345"/>
        </pc:sldMkLst>
      </pc:sldChg>
      <pc:sldChg chg="addSp delSp modSp add mod">
        <pc:chgData name="Hashimoto, Chie / 橋本　知依" userId="d974ff01-1f92-419a-ba7c-6fd3fb8463af" providerId="ADAL" clId="{E42CF273-9436-4AAD-B377-7F3DE749223D}" dt="2024-04-03T06:23:20.392" v="3467" actId="20577"/>
        <pc:sldMkLst>
          <pc:docMk/>
          <pc:sldMk cId="4019641770" sldId="345"/>
        </pc:sldMkLst>
        <pc:spChg chg="add mod">
          <ac:chgData name="Hashimoto, Chie / 橋本　知依" userId="d974ff01-1f92-419a-ba7c-6fd3fb8463af" providerId="ADAL" clId="{E42CF273-9436-4AAD-B377-7F3DE749223D}" dt="2024-03-31T23:24:07.165" v="919" actId="164"/>
          <ac:spMkLst>
            <pc:docMk/>
            <pc:sldMk cId="4019641770" sldId="345"/>
            <ac:spMk id="10" creationId="{4C9894E9-D55E-D9DA-F689-C3533DABE984}"/>
          </ac:spMkLst>
        </pc:spChg>
        <pc:spChg chg="add del mod">
          <ac:chgData name="Hashimoto, Chie / 橋本　知依" userId="d974ff01-1f92-419a-ba7c-6fd3fb8463af" providerId="ADAL" clId="{E42CF273-9436-4AAD-B377-7F3DE749223D}" dt="2024-03-31T23:24:27.942" v="924" actId="478"/>
          <ac:spMkLst>
            <pc:docMk/>
            <pc:sldMk cId="4019641770" sldId="345"/>
            <ac:spMk id="12" creationId="{FDD8E2D2-07DE-0968-4BAB-091DE9037FCC}"/>
          </ac:spMkLst>
        </pc:spChg>
        <pc:spChg chg="add mod">
          <ac:chgData name="Hashimoto, Chie / 橋本　知依" userId="d974ff01-1f92-419a-ba7c-6fd3fb8463af" providerId="ADAL" clId="{E42CF273-9436-4AAD-B377-7F3DE749223D}" dt="2024-03-31T23:25:54.881" v="1118" actId="20577"/>
          <ac:spMkLst>
            <pc:docMk/>
            <pc:sldMk cId="4019641770" sldId="345"/>
            <ac:spMk id="13" creationId="{FD26F3E8-AA76-36CB-18C3-004A9CDDCDA0}"/>
          </ac:spMkLst>
        </pc:spChg>
        <pc:spChg chg="del">
          <ac:chgData name="Hashimoto, Chie / 橋本　知依" userId="d974ff01-1f92-419a-ba7c-6fd3fb8463af" providerId="ADAL" clId="{E42CF273-9436-4AAD-B377-7F3DE749223D}" dt="2024-03-31T23:05:09.114" v="728" actId="478"/>
          <ac:spMkLst>
            <pc:docMk/>
            <pc:sldMk cId="4019641770" sldId="345"/>
            <ac:spMk id="16" creationId="{E0CE0C75-C4BB-DACC-A26B-0618908B668C}"/>
          </ac:spMkLst>
        </pc:spChg>
        <pc:spChg chg="del">
          <ac:chgData name="Hashimoto, Chie / 橋本　知依" userId="d974ff01-1f92-419a-ba7c-6fd3fb8463af" providerId="ADAL" clId="{E42CF273-9436-4AAD-B377-7F3DE749223D}" dt="2024-03-31T23:05:10.746" v="730" actId="478"/>
          <ac:spMkLst>
            <pc:docMk/>
            <pc:sldMk cId="4019641770" sldId="345"/>
            <ac:spMk id="20" creationId="{9F2FBAD2-080F-CF6B-20A4-0AF408D8A955}"/>
          </ac:spMkLst>
        </pc:spChg>
        <pc:grpChg chg="add mod">
          <ac:chgData name="Hashimoto, Chie / 橋本　知依" userId="d974ff01-1f92-419a-ba7c-6fd3fb8463af" providerId="ADAL" clId="{E42CF273-9436-4AAD-B377-7F3DE749223D}" dt="2024-03-31T23:24:07.165" v="919" actId="164"/>
          <ac:grpSpMkLst>
            <pc:docMk/>
            <pc:sldMk cId="4019641770" sldId="345"/>
            <ac:grpSpMk id="11" creationId="{7C7C20FF-BF52-0919-7482-10CC5988C154}"/>
          </ac:grpSpMkLst>
        </pc:grpChg>
        <pc:graphicFrameChg chg="mod modGraphic">
          <ac:chgData name="Hashimoto, Chie / 橋本　知依" userId="d974ff01-1f92-419a-ba7c-6fd3fb8463af" providerId="ADAL" clId="{E42CF273-9436-4AAD-B377-7F3DE749223D}" dt="2024-04-03T06:23:20.392" v="3467" actId="20577"/>
          <ac:graphicFrameMkLst>
            <pc:docMk/>
            <pc:sldMk cId="4019641770" sldId="345"/>
            <ac:graphicFrameMk id="8" creationId="{07219AAD-97A6-3628-5ADC-E4FDDF648FDB}"/>
          </ac:graphicFrameMkLst>
        </pc:graphicFrameChg>
        <pc:picChg chg="add mod">
          <ac:chgData name="Hashimoto, Chie / 橋本　知依" userId="d974ff01-1f92-419a-ba7c-6fd3fb8463af" providerId="ADAL" clId="{E42CF273-9436-4AAD-B377-7F3DE749223D}" dt="2024-03-31T23:23:34.968" v="911" actId="1076"/>
          <ac:picMkLst>
            <pc:docMk/>
            <pc:sldMk cId="4019641770" sldId="345"/>
            <ac:picMk id="3" creationId="{C047255B-E65B-79EF-0307-AD9EC57D9551}"/>
          </ac:picMkLst>
        </pc:picChg>
        <pc:picChg chg="add mod">
          <ac:chgData name="Hashimoto, Chie / 橋本　知依" userId="d974ff01-1f92-419a-ba7c-6fd3fb8463af" providerId="ADAL" clId="{E42CF273-9436-4AAD-B377-7F3DE749223D}" dt="2024-03-31T23:24:07.165" v="919" actId="164"/>
          <ac:picMkLst>
            <pc:docMk/>
            <pc:sldMk cId="4019641770" sldId="345"/>
            <ac:picMk id="5" creationId="{C188F876-C32E-FBDE-8513-ECC06BE2F879}"/>
          </ac:picMkLst>
        </pc:picChg>
        <pc:picChg chg="add del mod modCrop">
          <ac:chgData name="Hashimoto, Chie / 橋本　知依" userId="d974ff01-1f92-419a-ba7c-6fd3fb8463af" providerId="ADAL" clId="{E42CF273-9436-4AAD-B377-7F3DE749223D}" dt="2024-03-31T23:25:57.167" v="1119" actId="478"/>
          <ac:picMkLst>
            <pc:docMk/>
            <pc:sldMk cId="4019641770" sldId="345"/>
            <ac:picMk id="9" creationId="{F5A7A135-C488-6A80-58AC-8C504DD2F9A8}"/>
          </ac:picMkLst>
        </pc:picChg>
        <pc:cxnChg chg="del">
          <ac:chgData name="Hashimoto, Chie / 橋本　知依" userId="d974ff01-1f92-419a-ba7c-6fd3fb8463af" providerId="ADAL" clId="{E42CF273-9436-4AAD-B377-7F3DE749223D}" dt="2024-03-31T23:05:09.883" v="729" actId="478"/>
          <ac:cxnSpMkLst>
            <pc:docMk/>
            <pc:sldMk cId="4019641770" sldId="345"/>
            <ac:cxnSpMk id="18" creationId="{21DFC306-7C86-D2FE-8639-AEC512C8F842}"/>
          </ac:cxnSpMkLst>
        </pc:cxnChg>
      </pc:sldChg>
      <pc:sldChg chg="addSp delSp modSp add mod">
        <pc:chgData name="Hashimoto, Chie / 橋本　知依" userId="d974ff01-1f92-419a-ba7c-6fd3fb8463af" providerId="ADAL" clId="{E42CF273-9436-4AAD-B377-7F3DE749223D}" dt="2024-04-03T06:23:14.714" v="3462" actId="20577"/>
        <pc:sldMkLst>
          <pc:docMk/>
          <pc:sldMk cId="338435638" sldId="346"/>
        </pc:sldMkLst>
        <pc:spChg chg="add mod">
          <ac:chgData name="Hashimoto, Chie / 橋本　知依" userId="d974ff01-1f92-419a-ba7c-6fd3fb8463af" providerId="ADAL" clId="{E42CF273-9436-4AAD-B377-7F3DE749223D}" dt="2024-04-01T01:36:11.310" v="2226" actId="1076"/>
          <ac:spMkLst>
            <pc:docMk/>
            <pc:sldMk cId="338435638" sldId="346"/>
            <ac:spMk id="2" creationId="{C18F4A41-3D72-D602-2E3C-DE9A7A1C545A}"/>
          </ac:spMkLst>
        </pc:spChg>
        <pc:spChg chg="add del mod">
          <ac:chgData name="Hashimoto, Chie / 橋本　知依" userId="d974ff01-1f92-419a-ba7c-6fd3fb8463af" providerId="ADAL" clId="{E42CF273-9436-4AAD-B377-7F3DE749223D}" dt="2024-04-01T01:35:42.479" v="2218" actId="21"/>
          <ac:spMkLst>
            <pc:docMk/>
            <pc:sldMk cId="338435638" sldId="346"/>
            <ac:spMk id="3" creationId="{154D33AB-3CAD-2558-03B2-5F347D8C08A8}"/>
          </ac:spMkLst>
        </pc:spChg>
        <pc:spChg chg="del">
          <ac:chgData name="Hashimoto, Chie / 橋本　知依" userId="d974ff01-1f92-419a-ba7c-6fd3fb8463af" providerId="ADAL" clId="{E42CF273-9436-4AAD-B377-7F3DE749223D}" dt="2024-04-01T01:27:49.881" v="1908" actId="478"/>
          <ac:spMkLst>
            <pc:docMk/>
            <pc:sldMk cId="338435638" sldId="346"/>
            <ac:spMk id="5" creationId="{75AA1736-9380-707E-E418-5B0AAE245FDC}"/>
          </ac:spMkLst>
        </pc:spChg>
        <pc:spChg chg="add mod">
          <ac:chgData name="Hashimoto, Chie / 橋本　知依" userId="d974ff01-1f92-419a-ba7c-6fd3fb8463af" providerId="ADAL" clId="{E42CF273-9436-4AAD-B377-7F3DE749223D}" dt="2024-04-01T01:30:47.864" v="2166" actId="164"/>
          <ac:spMkLst>
            <pc:docMk/>
            <pc:sldMk cId="338435638" sldId="346"/>
            <ac:spMk id="9" creationId="{796DA520-1AAE-CD2A-879D-6DC44C2E355E}"/>
          </ac:spMkLst>
        </pc:spChg>
        <pc:spChg chg="add mod">
          <ac:chgData name="Hashimoto, Chie / 橋本　知依" userId="d974ff01-1f92-419a-ba7c-6fd3fb8463af" providerId="ADAL" clId="{E42CF273-9436-4AAD-B377-7F3DE749223D}" dt="2024-04-01T01:30:47.864" v="2166" actId="164"/>
          <ac:spMkLst>
            <pc:docMk/>
            <pc:sldMk cId="338435638" sldId="346"/>
            <ac:spMk id="11" creationId="{82DB4218-80DA-C969-FA4F-37B8ACBE3B98}"/>
          </ac:spMkLst>
        </pc:spChg>
        <pc:spChg chg="add mod">
          <ac:chgData name="Hashimoto, Chie / 橋本　知依" userId="d974ff01-1f92-419a-ba7c-6fd3fb8463af" providerId="ADAL" clId="{E42CF273-9436-4AAD-B377-7F3DE749223D}" dt="2024-04-01T01:31:10.306" v="2180" actId="1076"/>
          <ac:spMkLst>
            <pc:docMk/>
            <pc:sldMk cId="338435638" sldId="346"/>
            <ac:spMk id="15" creationId="{469431A0-C067-A3B4-9F0B-52C8413EAB31}"/>
          </ac:spMkLst>
        </pc:spChg>
        <pc:spChg chg="add mod">
          <ac:chgData name="Hashimoto, Chie / 橋本　知依" userId="d974ff01-1f92-419a-ba7c-6fd3fb8463af" providerId="ADAL" clId="{E42CF273-9436-4AAD-B377-7F3DE749223D}" dt="2024-04-01T01:31:18.716" v="2188" actId="20577"/>
          <ac:spMkLst>
            <pc:docMk/>
            <pc:sldMk cId="338435638" sldId="346"/>
            <ac:spMk id="16" creationId="{9D80AFA9-BF43-0B41-F9BD-C4676F9C369B}"/>
          </ac:spMkLst>
        </pc:spChg>
        <pc:spChg chg="add mod">
          <ac:chgData name="Hashimoto, Chie / 橋本　知依" userId="d974ff01-1f92-419a-ba7c-6fd3fb8463af" providerId="ADAL" clId="{E42CF273-9436-4AAD-B377-7F3DE749223D}" dt="2024-04-01T05:55:03.102" v="2258" actId="1076"/>
          <ac:spMkLst>
            <pc:docMk/>
            <pc:sldMk cId="338435638" sldId="346"/>
            <ac:spMk id="19" creationId="{EC756C5E-5D68-C8F9-446A-5A10517FFEB6}"/>
          </ac:spMkLst>
        </pc:spChg>
        <pc:grpChg chg="add mod">
          <ac:chgData name="Hashimoto, Chie / 橋本　知依" userId="d974ff01-1f92-419a-ba7c-6fd3fb8463af" providerId="ADAL" clId="{E42CF273-9436-4AAD-B377-7F3DE749223D}" dt="2024-04-01T01:30:58.718" v="2171" actId="14100"/>
          <ac:grpSpMkLst>
            <pc:docMk/>
            <pc:sldMk cId="338435638" sldId="346"/>
            <ac:grpSpMk id="14" creationId="{27BD64E7-CFE3-F4CE-CCD0-070F4451B1DF}"/>
          </ac:grpSpMkLst>
        </pc:grpChg>
        <pc:graphicFrameChg chg="mod modGraphic">
          <ac:chgData name="Hashimoto, Chie / 橋本　知依" userId="d974ff01-1f92-419a-ba7c-6fd3fb8463af" providerId="ADAL" clId="{E42CF273-9436-4AAD-B377-7F3DE749223D}" dt="2024-04-03T06:23:14.714" v="3462" actId="20577"/>
          <ac:graphicFrameMkLst>
            <pc:docMk/>
            <pc:sldMk cId="338435638" sldId="346"/>
            <ac:graphicFrameMk id="8" creationId="{07219AAD-97A6-3628-5ADC-E4FDDF648FDB}"/>
          </ac:graphicFrameMkLst>
        </pc:graphicFrameChg>
        <pc:picChg chg="add mod modCrop">
          <ac:chgData name="Hashimoto, Chie / 橋本　知依" userId="d974ff01-1f92-419a-ba7c-6fd3fb8463af" providerId="ADAL" clId="{E42CF273-9436-4AAD-B377-7F3DE749223D}" dt="2024-04-01T01:30:47.864" v="2166" actId="164"/>
          <ac:picMkLst>
            <pc:docMk/>
            <pc:sldMk cId="338435638" sldId="346"/>
            <ac:picMk id="7" creationId="{64B7FD4B-3CB6-6981-B120-36BF1DF658D9}"/>
          </ac:picMkLst>
        </pc:picChg>
        <pc:picChg chg="add mod modCrop">
          <ac:chgData name="Hashimoto, Chie / 橋本　知依" userId="d974ff01-1f92-419a-ba7c-6fd3fb8463af" providerId="ADAL" clId="{E42CF273-9436-4AAD-B377-7F3DE749223D}" dt="2024-04-01T05:54:47.764" v="2227" actId="1076"/>
          <ac:picMkLst>
            <pc:docMk/>
            <pc:sldMk cId="338435638" sldId="346"/>
            <ac:picMk id="18" creationId="{1D0870C5-3FE7-BAC6-4034-E06403038FCF}"/>
          </ac:picMkLst>
        </pc:picChg>
        <pc:cxnChg chg="add mod">
          <ac:chgData name="Hashimoto, Chie / 橋本　知依" userId="d974ff01-1f92-419a-ba7c-6fd3fb8463af" providerId="ADAL" clId="{E42CF273-9436-4AAD-B377-7F3DE749223D}" dt="2024-04-01T01:30:47.864" v="2166" actId="164"/>
          <ac:cxnSpMkLst>
            <pc:docMk/>
            <pc:sldMk cId="338435638" sldId="346"/>
            <ac:cxnSpMk id="10" creationId="{C562A856-16C9-1A09-3577-8C12F5CC6922}"/>
          </ac:cxnSpMkLst>
        </pc:cxnChg>
      </pc:sldChg>
      <pc:sldChg chg="addSp delSp modSp add mod">
        <pc:chgData name="Hashimoto, Chie / 橋本　知依" userId="d974ff01-1f92-419a-ba7c-6fd3fb8463af" providerId="ADAL" clId="{E42CF273-9436-4AAD-B377-7F3DE749223D}" dt="2024-04-03T06:23:15.805" v="3463" actId="20577"/>
        <pc:sldMkLst>
          <pc:docMk/>
          <pc:sldMk cId="3615076647" sldId="347"/>
        </pc:sldMkLst>
        <pc:spChg chg="add mod">
          <ac:chgData name="Hashimoto, Chie / 橋本　知依" userId="d974ff01-1f92-419a-ba7c-6fd3fb8463af" providerId="ADAL" clId="{E42CF273-9436-4AAD-B377-7F3DE749223D}" dt="2024-04-01T05:56:07.308" v="2317" actId="20577"/>
          <ac:spMkLst>
            <pc:docMk/>
            <pc:sldMk cId="3615076647" sldId="347"/>
            <ac:spMk id="3" creationId="{154D33AB-3CAD-2558-03B2-5F347D8C08A8}"/>
          </ac:spMkLst>
        </pc:spChg>
        <pc:spChg chg="del">
          <ac:chgData name="Hashimoto, Chie / 橋本　知依" userId="d974ff01-1f92-419a-ba7c-6fd3fb8463af" providerId="ADAL" clId="{E42CF273-9436-4AAD-B377-7F3DE749223D}" dt="2024-04-01T06:00:57.730" v="2547" actId="478"/>
          <ac:spMkLst>
            <pc:docMk/>
            <pc:sldMk cId="3615076647" sldId="347"/>
            <ac:spMk id="5" creationId="{75AA1736-9380-707E-E418-5B0AAE245FDC}"/>
          </ac:spMkLst>
        </pc:spChg>
        <pc:spChg chg="add mod">
          <ac:chgData name="Hashimoto, Chie / 橋本　知依" userId="d974ff01-1f92-419a-ba7c-6fd3fb8463af" providerId="ADAL" clId="{E42CF273-9436-4AAD-B377-7F3DE749223D}" dt="2024-04-01T05:59:02.386" v="2361" actId="14100"/>
          <ac:spMkLst>
            <pc:docMk/>
            <pc:sldMk cId="3615076647" sldId="347"/>
            <ac:spMk id="12" creationId="{66D21F75-256E-F990-9C21-472B865B6378}"/>
          </ac:spMkLst>
        </pc:spChg>
        <pc:spChg chg="add mod">
          <ac:chgData name="Hashimoto, Chie / 橋本　知依" userId="d974ff01-1f92-419a-ba7c-6fd3fb8463af" providerId="ADAL" clId="{E42CF273-9436-4AAD-B377-7F3DE749223D}" dt="2024-04-01T05:59:10.103" v="2364" actId="14100"/>
          <ac:spMkLst>
            <pc:docMk/>
            <pc:sldMk cId="3615076647" sldId="347"/>
            <ac:spMk id="13" creationId="{7A7361AC-3346-0C83-F39D-4D8773F053BA}"/>
          </ac:spMkLst>
        </pc:spChg>
        <pc:spChg chg="add mod">
          <ac:chgData name="Hashimoto, Chie / 橋本　知依" userId="d974ff01-1f92-419a-ba7c-6fd3fb8463af" providerId="ADAL" clId="{E42CF273-9436-4AAD-B377-7F3DE749223D}" dt="2024-04-01T05:59:54.903" v="2392" actId="14100"/>
          <ac:spMkLst>
            <pc:docMk/>
            <pc:sldMk cId="3615076647" sldId="347"/>
            <ac:spMk id="14" creationId="{B332767C-43A5-9D47-89BF-5D40362A46B4}"/>
          </ac:spMkLst>
        </pc:spChg>
        <pc:spChg chg="add mod">
          <ac:chgData name="Hashimoto, Chie / 橋本　知依" userId="d974ff01-1f92-419a-ba7c-6fd3fb8463af" providerId="ADAL" clId="{E42CF273-9436-4AAD-B377-7F3DE749223D}" dt="2024-04-01T06:02:05.564" v="2580" actId="1076"/>
          <ac:spMkLst>
            <pc:docMk/>
            <pc:sldMk cId="3615076647" sldId="347"/>
            <ac:spMk id="27" creationId="{ABE869B6-F255-A980-02BD-E4CE60ED513B}"/>
          </ac:spMkLst>
        </pc:spChg>
        <pc:spChg chg="add mod">
          <ac:chgData name="Hashimoto, Chie / 橋本　知依" userId="d974ff01-1f92-419a-ba7c-6fd3fb8463af" providerId="ADAL" clId="{E42CF273-9436-4AAD-B377-7F3DE749223D}" dt="2024-04-01T06:00:53.353" v="2544" actId="1076"/>
          <ac:spMkLst>
            <pc:docMk/>
            <pc:sldMk cId="3615076647" sldId="347"/>
            <ac:spMk id="28" creationId="{9BB8CE54-5B89-DF35-2D23-A9CF884543C1}"/>
          </ac:spMkLst>
        </pc:spChg>
        <pc:spChg chg="add del mod">
          <ac:chgData name="Hashimoto, Chie / 橋本　知依" userId="d974ff01-1f92-419a-ba7c-6fd3fb8463af" providerId="ADAL" clId="{E42CF273-9436-4AAD-B377-7F3DE749223D}" dt="2024-04-01T06:00:56.109" v="2546" actId="478"/>
          <ac:spMkLst>
            <pc:docMk/>
            <pc:sldMk cId="3615076647" sldId="347"/>
            <ac:spMk id="29" creationId="{043FF4C8-2C15-E8EE-038E-3AA2E84197BD}"/>
          </ac:spMkLst>
        </pc:spChg>
        <pc:spChg chg="add mod">
          <ac:chgData name="Hashimoto, Chie / 橋本　知依" userId="d974ff01-1f92-419a-ba7c-6fd3fb8463af" providerId="ADAL" clId="{E42CF273-9436-4AAD-B377-7F3DE749223D}" dt="2024-04-01T06:05:38.642" v="2933" actId="1076"/>
          <ac:spMkLst>
            <pc:docMk/>
            <pc:sldMk cId="3615076647" sldId="347"/>
            <ac:spMk id="30" creationId="{5F3C50DA-D198-9E8D-FA91-A060116C3E5A}"/>
          </ac:spMkLst>
        </pc:spChg>
        <pc:spChg chg="add mod">
          <ac:chgData name="Hashimoto, Chie / 橋本　知依" userId="d974ff01-1f92-419a-ba7c-6fd3fb8463af" providerId="ADAL" clId="{E42CF273-9436-4AAD-B377-7F3DE749223D}" dt="2024-04-01T06:06:46.381" v="3040" actId="20577"/>
          <ac:spMkLst>
            <pc:docMk/>
            <pc:sldMk cId="3615076647" sldId="347"/>
            <ac:spMk id="31" creationId="{73D18D78-E401-C22C-7788-6CEB545FA23B}"/>
          </ac:spMkLst>
        </pc:spChg>
        <pc:spChg chg="add mod">
          <ac:chgData name="Hashimoto, Chie / 橋本　知依" userId="d974ff01-1f92-419a-ba7c-6fd3fb8463af" providerId="ADAL" clId="{E42CF273-9436-4AAD-B377-7F3DE749223D}" dt="2024-04-01T06:04:29.313" v="2794" actId="1076"/>
          <ac:spMkLst>
            <pc:docMk/>
            <pc:sldMk cId="3615076647" sldId="347"/>
            <ac:spMk id="34" creationId="{33C77DFC-5F15-DC41-C43A-623A5615EE9A}"/>
          </ac:spMkLst>
        </pc:spChg>
        <pc:spChg chg="add mod">
          <ac:chgData name="Hashimoto, Chie / 橋本　知依" userId="d974ff01-1f92-419a-ba7c-6fd3fb8463af" providerId="ADAL" clId="{E42CF273-9436-4AAD-B377-7F3DE749223D}" dt="2024-04-01T06:06:03.282" v="2954" actId="14100"/>
          <ac:spMkLst>
            <pc:docMk/>
            <pc:sldMk cId="3615076647" sldId="347"/>
            <ac:spMk id="35" creationId="{CEA7CBA1-1120-B2D8-C501-F13DADAFCF35}"/>
          </ac:spMkLst>
        </pc:spChg>
        <pc:spChg chg="add mod">
          <ac:chgData name="Hashimoto, Chie / 橋本　知依" userId="d974ff01-1f92-419a-ba7c-6fd3fb8463af" providerId="ADAL" clId="{E42CF273-9436-4AAD-B377-7F3DE749223D}" dt="2024-04-01T06:06:01.362" v="2953" actId="1037"/>
          <ac:spMkLst>
            <pc:docMk/>
            <pc:sldMk cId="3615076647" sldId="347"/>
            <ac:spMk id="36" creationId="{CA96974C-A722-E073-1799-2AF7FC42501D}"/>
          </ac:spMkLst>
        </pc:spChg>
        <pc:graphicFrameChg chg="mod modGraphic">
          <ac:chgData name="Hashimoto, Chie / 橋本　知依" userId="d974ff01-1f92-419a-ba7c-6fd3fb8463af" providerId="ADAL" clId="{E42CF273-9436-4AAD-B377-7F3DE749223D}" dt="2024-04-03T06:23:15.805" v="3463" actId="20577"/>
          <ac:graphicFrameMkLst>
            <pc:docMk/>
            <pc:sldMk cId="3615076647" sldId="347"/>
            <ac:graphicFrameMk id="8" creationId="{07219AAD-97A6-3628-5ADC-E4FDDF648FDB}"/>
          </ac:graphicFrameMkLst>
        </pc:graphicFrameChg>
        <pc:picChg chg="add mod modCrop">
          <ac:chgData name="Hashimoto, Chie / 橋本　知依" userId="d974ff01-1f92-419a-ba7c-6fd3fb8463af" providerId="ADAL" clId="{E42CF273-9436-4AAD-B377-7F3DE749223D}" dt="2024-04-01T05:58:49.008" v="2356" actId="14100"/>
          <ac:picMkLst>
            <pc:docMk/>
            <pc:sldMk cId="3615076647" sldId="347"/>
            <ac:picMk id="4" creationId="{23288694-5CBC-0ADE-6135-17A728E8C958}"/>
          </ac:picMkLst>
        </pc:picChg>
        <pc:picChg chg="add mod ord">
          <ac:chgData name="Hashimoto, Chie / 橋本　知依" userId="d974ff01-1f92-419a-ba7c-6fd3fb8463af" providerId="ADAL" clId="{E42CF273-9436-4AAD-B377-7F3DE749223D}" dt="2024-04-01T05:58:51.360" v="2357" actId="1076"/>
          <ac:picMkLst>
            <pc:docMk/>
            <pc:sldMk cId="3615076647" sldId="347"/>
            <ac:picMk id="9" creationId="{B294E59F-EBEB-96F6-F64F-55FEB4D6C18B}"/>
          </ac:picMkLst>
        </pc:picChg>
        <pc:picChg chg="add mod modCrop">
          <ac:chgData name="Hashimoto, Chie / 橋本　知依" userId="d974ff01-1f92-419a-ba7c-6fd3fb8463af" providerId="ADAL" clId="{E42CF273-9436-4AAD-B377-7F3DE749223D}" dt="2024-04-01T05:58:49.008" v="2356" actId="14100"/>
          <ac:picMkLst>
            <pc:docMk/>
            <pc:sldMk cId="3615076647" sldId="347"/>
            <ac:picMk id="11" creationId="{81AD813D-AC19-44FD-8352-74A326B90FAA}"/>
          </ac:picMkLst>
        </pc:picChg>
        <pc:picChg chg="add mod modCrop">
          <ac:chgData name="Hashimoto, Chie / 橋本　知依" userId="d974ff01-1f92-419a-ba7c-6fd3fb8463af" providerId="ADAL" clId="{E42CF273-9436-4AAD-B377-7F3DE749223D}" dt="2024-04-01T06:04:58.150" v="2872" actId="1076"/>
          <ac:picMkLst>
            <pc:docMk/>
            <pc:sldMk cId="3615076647" sldId="347"/>
            <ac:picMk id="33" creationId="{4A0F0E04-FE92-416F-510C-A638D8D3DE2E}"/>
          </ac:picMkLst>
        </pc:picChg>
        <pc:cxnChg chg="add mod">
          <ac:chgData name="Hashimoto, Chie / 橋本　知依" userId="d974ff01-1f92-419a-ba7c-6fd3fb8463af" providerId="ADAL" clId="{E42CF273-9436-4AAD-B377-7F3DE749223D}" dt="2024-04-01T05:59:37.330" v="2385" actId="14100"/>
          <ac:cxnSpMkLst>
            <pc:docMk/>
            <pc:sldMk cId="3615076647" sldId="347"/>
            <ac:cxnSpMk id="15" creationId="{1531797C-7474-8414-F9A7-B709A5DC55F4}"/>
          </ac:cxnSpMkLst>
        </pc:cxnChg>
        <pc:cxnChg chg="add mod">
          <ac:chgData name="Hashimoto, Chie / 橋本　知依" userId="d974ff01-1f92-419a-ba7c-6fd3fb8463af" providerId="ADAL" clId="{E42CF273-9436-4AAD-B377-7F3DE749223D}" dt="2024-04-01T05:59:44.935" v="2388" actId="14100"/>
          <ac:cxnSpMkLst>
            <pc:docMk/>
            <pc:sldMk cId="3615076647" sldId="347"/>
            <ac:cxnSpMk id="21" creationId="{01503B49-50F4-B872-2572-742FA46DA1B8}"/>
          </ac:cxnSpMkLst>
        </pc:cxnChg>
        <pc:cxnChg chg="add mod">
          <ac:chgData name="Hashimoto, Chie / 橋本　知依" userId="d974ff01-1f92-419a-ba7c-6fd3fb8463af" providerId="ADAL" clId="{E42CF273-9436-4AAD-B377-7F3DE749223D}" dt="2024-04-01T06:00:01.368" v="2395" actId="14100"/>
          <ac:cxnSpMkLst>
            <pc:docMk/>
            <pc:sldMk cId="3615076647" sldId="347"/>
            <ac:cxnSpMk id="24" creationId="{B0878C87-A2C8-95F6-14B4-88CBD0F50AB1}"/>
          </ac:cxnSpMkLst>
        </pc:cxnChg>
        <pc:cxnChg chg="add mod">
          <ac:chgData name="Hashimoto, Chie / 橋本　知依" userId="d974ff01-1f92-419a-ba7c-6fd3fb8463af" providerId="ADAL" clId="{E42CF273-9436-4AAD-B377-7F3DE749223D}" dt="2024-04-01T06:06:09.366" v="2957" actId="14100"/>
          <ac:cxnSpMkLst>
            <pc:docMk/>
            <pc:sldMk cId="3615076647" sldId="347"/>
            <ac:cxnSpMk id="37" creationId="{14E8A35B-67AF-4996-9F6D-C8B544B36DC0}"/>
          </ac:cxnSpMkLst>
        </pc:cxnChg>
      </pc:sldChg>
      <pc:sldChg chg="add del">
        <pc:chgData name="Hashimoto, Chie / 橋本　知依" userId="d974ff01-1f92-419a-ba7c-6fd3fb8463af" providerId="ADAL" clId="{E42CF273-9436-4AAD-B377-7F3DE749223D}" dt="2024-04-03T06:22:53.824" v="3459" actId="47"/>
        <pc:sldMkLst>
          <pc:docMk/>
          <pc:sldMk cId="865321650" sldId="34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2024.10.8(</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37910"/>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10</a:t>
            </a:r>
            <a:r>
              <a:rPr lang="ja-JP" altLang="en-US" u="sng" dirty="0">
                <a:latin typeface="+mn-ea"/>
              </a:rPr>
              <a:t>月</a:t>
            </a:r>
            <a:r>
              <a:rPr lang="en-US" altLang="ja-JP" u="sng" dirty="0">
                <a:latin typeface="+mn-ea"/>
              </a:rPr>
              <a:t>8</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7" name="表 5">
            <a:extLst>
              <a:ext uri="{FF2B5EF4-FFF2-40B4-BE49-F238E27FC236}">
                <a16:creationId xmlns:a16="http://schemas.microsoft.com/office/drawing/2014/main" id="{3774537A-4E85-129E-D5F4-4CBB93CF43D9}"/>
              </a:ext>
            </a:extLst>
          </p:cNvPr>
          <p:cNvGraphicFramePr>
            <a:graphicFrameLocks noGrp="1"/>
          </p:cNvGraphicFramePr>
          <p:nvPr>
            <p:extLst>
              <p:ext uri="{D42A27DB-BD31-4B8C-83A1-F6EECF244321}">
                <p14:modId xmlns:p14="http://schemas.microsoft.com/office/powerpoint/2010/main" val="1726794970"/>
              </p:ext>
            </p:extLst>
          </p:nvPr>
        </p:nvGraphicFramePr>
        <p:xfrm>
          <a:off x="126946" y="2107242"/>
          <a:ext cx="11923057" cy="1283757"/>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8085">
                <a:tc>
                  <a:txBody>
                    <a:bodyPr/>
                    <a:lstStyle/>
                    <a:p>
                      <a:pPr algn="ctr"/>
                      <a:r>
                        <a:rPr kumimoji="1" lang="en-US" altLang="ja-JP" sz="1400" b="0" dirty="0">
                          <a:solidFill>
                            <a:schemeClr val="bg1"/>
                          </a:solidFill>
                          <a:latin typeface="+mn-ea"/>
                          <a:ea typeface="+mn-ea"/>
                        </a:rPr>
                        <a:t>NO.</a:t>
                      </a:r>
                      <a:endParaRPr kumimoji="1" lang="ja-JP" altLang="en-US" sz="1400" b="0" dirty="0">
                        <a:solidFill>
                          <a:schemeClr val="bg1"/>
                        </a:solidFill>
                        <a:latin typeface="+mn-ea"/>
                        <a:ea typeface="+mn-ea"/>
                      </a:endParaRPr>
                    </a:p>
                  </a:txBody>
                  <a:tcPr anchor="ctr">
                    <a:solidFill>
                      <a:srgbClr val="0070C0"/>
                    </a:solidFill>
                  </a:tcPr>
                </a:tc>
                <a:tc>
                  <a:txBody>
                    <a:bodyPr/>
                    <a:lstStyle/>
                    <a:p>
                      <a:pPr algn="ctr"/>
                      <a:r>
                        <a:rPr kumimoji="1" lang="ja-JP" altLang="en-US" sz="1400" b="0" dirty="0">
                          <a:solidFill>
                            <a:schemeClr val="bg1"/>
                          </a:solidFill>
                          <a:latin typeface="+mn-ea"/>
                          <a:ea typeface="+mn-ea"/>
                        </a:rPr>
                        <a:t>機能</a:t>
                      </a:r>
                    </a:p>
                  </a:txBody>
                  <a:tcPr anchor="ctr">
                    <a:solidFill>
                      <a:srgbClr val="0070C0"/>
                    </a:solidFill>
                  </a:tcPr>
                </a:tc>
                <a:tc>
                  <a:txBody>
                    <a:bodyPr/>
                    <a:lstStyle/>
                    <a:p>
                      <a:pPr algn="ctr"/>
                      <a:r>
                        <a:rPr kumimoji="1" lang="ja-JP" altLang="en-US" sz="1400" b="0" dirty="0">
                          <a:solidFill>
                            <a:schemeClr val="bg1"/>
                          </a:solidFill>
                          <a:latin typeface="+mn-ea"/>
                          <a:ea typeface="+mn-ea"/>
                        </a:rPr>
                        <a:t>概要</a:t>
                      </a:r>
                    </a:p>
                  </a:txBody>
                  <a:tcPr anchor="ctr">
                    <a:solidFill>
                      <a:srgbClr val="0070C0"/>
                    </a:solidFill>
                  </a:tcPr>
                </a:tc>
                <a:tc>
                  <a:txBody>
                    <a:bodyPr/>
                    <a:lstStyle/>
                    <a:p>
                      <a:pPr algn="ctr"/>
                      <a:r>
                        <a:rPr kumimoji="1" lang="ja-JP" altLang="en-US" sz="1400" b="0"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460797">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断面ビュー</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仮設道路・床掘の断面ビューで法面が片側しか表示されない不具合の改修</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lt"/>
                          <a:ea typeface="+mn-ea"/>
                        </a:rPr>
                        <a:t>作図した仮設道路及び床掘の断面ビューを確認すると法面が片側しか表示されない不具合について改修されました。</a:t>
                      </a:r>
                    </a:p>
                  </a:txBody>
                  <a:tcPr anchor="ctr">
                    <a:solidFill>
                      <a:schemeClr val="bg1"/>
                    </a:solidFill>
                  </a:tcPr>
                </a:tc>
                <a:extLst>
                  <a:ext uri="{0D108BD9-81ED-4DB2-BD59-A6C34878D82A}">
                    <a16:rowId xmlns:a16="http://schemas.microsoft.com/office/drawing/2014/main" val="2176605211"/>
                  </a:ext>
                </a:extLst>
              </a:tr>
              <a:tr h="460797">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操作マニュアル</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操作マニュアルが表示されない不具合の改修</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「？」アイコンを押しても操作マニュアルが表示されない不具合について改修されました。</a:t>
                      </a:r>
                    </a:p>
                  </a:txBody>
                  <a:tcPr anchor="ctr">
                    <a:solidFill>
                      <a:schemeClr val="bg1"/>
                    </a:solidFill>
                  </a:tcPr>
                </a:tc>
                <a:extLst>
                  <a:ext uri="{0D108BD9-81ED-4DB2-BD59-A6C34878D82A}">
                    <a16:rowId xmlns:a16="http://schemas.microsoft.com/office/drawing/2014/main" val="1966116597"/>
                  </a:ext>
                </a:extLst>
              </a:tr>
            </a:tbl>
          </a:graphicData>
        </a:graphic>
      </p:graphicFrame>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555301755"/>
              </p:ext>
            </p:extLst>
          </p:nvPr>
        </p:nvGraphicFramePr>
        <p:xfrm>
          <a:off x="497711" y="911916"/>
          <a:ext cx="11558454" cy="57116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685796">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断面ビュー</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概要：仮設道路・床掘の断面ビューで法面が片側しか表示されない不具合の改修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詳細：作図した仮設道路及び床掘の断面ビューを確認すると法面が片側しか表示されない不具合について改修されました。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532184">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操作マニュアル</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概要：操作マニュアルが表示されない不具合の改修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詳細：「？」アイコンを押しても操作マニュアルが表示されない不具合について改修されました。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154931698"/>
                  </a:ext>
                </a:extLst>
              </a:tr>
            </a:tbl>
          </a:graphicData>
        </a:graphic>
      </p:graphicFrame>
      <p:pic>
        <p:nvPicPr>
          <p:cNvPr id="3" name="図 2">
            <a:extLst>
              <a:ext uri="{FF2B5EF4-FFF2-40B4-BE49-F238E27FC236}">
                <a16:creationId xmlns:a16="http://schemas.microsoft.com/office/drawing/2014/main" id="{99323F2C-7695-6FE6-76B8-34378277FBF4}"/>
              </a:ext>
            </a:extLst>
          </p:cNvPr>
          <p:cNvPicPr>
            <a:picLocks noChangeAspect="1"/>
          </p:cNvPicPr>
          <p:nvPr/>
        </p:nvPicPr>
        <p:blipFill>
          <a:blip r:embed="rId2"/>
          <a:srcRect b="20015"/>
          <a:stretch/>
        </p:blipFill>
        <p:spPr>
          <a:xfrm>
            <a:off x="3156796" y="2237955"/>
            <a:ext cx="4063117" cy="1761552"/>
          </a:xfrm>
          <a:prstGeom prst="rect">
            <a:avLst/>
          </a:prstGeom>
        </p:spPr>
      </p:pic>
      <p:sp>
        <p:nvSpPr>
          <p:cNvPr id="7" name="楕円 6">
            <a:extLst>
              <a:ext uri="{FF2B5EF4-FFF2-40B4-BE49-F238E27FC236}">
                <a16:creationId xmlns:a16="http://schemas.microsoft.com/office/drawing/2014/main" id="{4C3944F4-B4E1-1EF1-031F-1C6EF6B85EEB}"/>
              </a:ext>
            </a:extLst>
          </p:cNvPr>
          <p:cNvSpPr/>
          <p:nvPr/>
        </p:nvSpPr>
        <p:spPr>
          <a:xfrm rot="20333618">
            <a:off x="5240239" y="3329074"/>
            <a:ext cx="354465" cy="7076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8C4FEAB2-7B4F-65EA-1257-E2A73F66E343}"/>
              </a:ext>
            </a:extLst>
          </p:cNvPr>
          <p:cNvSpPr/>
          <p:nvPr/>
        </p:nvSpPr>
        <p:spPr>
          <a:xfrm rot="675204">
            <a:off x="5918768" y="3302715"/>
            <a:ext cx="354465" cy="7076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B163CD5-EF49-022D-4EBD-AC0A0B71CA5F}"/>
              </a:ext>
            </a:extLst>
          </p:cNvPr>
          <p:cNvSpPr txBox="1"/>
          <p:nvPr/>
        </p:nvSpPr>
        <p:spPr>
          <a:xfrm>
            <a:off x="4617623" y="2949523"/>
            <a:ext cx="2185214" cy="276999"/>
          </a:xfrm>
          <a:prstGeom prst="rect">
            <a:avLst/>
          </a:prstGeom>
          <a:noFill/>
        </p:spPr>
        <p:txBody>
          <a:bodyPr wrap="none" rtlCol="0">
            <a:spAutoFit/>
          </a:bodyPr>
          <a:lstStyle/>
          <a:p>
            <a:r>
              <a:rPr kumimoji="1" lang="ja-JP" altLang="en-US" sz="1200" b="1" dirty="0">
                <a:solidFill>
                  <a:srgbClr val="FF0000"/>
                </a:solidFill>
                <a:highlight>
                  <a:srgbClr val="FFFFFF"/>
                </a:highlight>
              </a:rPr>
              <a:t>片側しか法面が表示されない</a:t>
            </a:r>
          </a:p>
        </p:txBody>
      </p:sp>
      <p:pic>
        <p:nvPicPr>
          <p:cNvPr id="14" name="図 13">
            <a:extLst>
              <a:ext uri="{FF2B5EF4-FFF2-40B4-BE49-F238E27FC236}">
                <a16:creationId xmlns:a16="http://schemas.microsoft.com/office/drawing/2014/main" id="{7FF453C1-BC74-2818-EB79-D034D344E20D}"/>
              </a:ext>
            </a:extLst>
          </p:cNvPr>
          <p:cNvPicPr>
            <a:picLocks noChangeAspect="1"/>
          </p:cNvPicPr>
          <p:nvPr/>
        </p:nvPicPr>
        <p:blipFill>
          <a:blip r:embed="rId3"/>
          <a:srcRect l="33234" b="36167"/>
          <a:stretch/>
        </p:blipFill>
        <p:spPr>
          <a:xfrm>
            <a:off x="3228229" y="4867684"/>
            <a:ext cx="2973787" cy="1660337"/>
          </a:xfrm>
          <a:prstGeom prst="rect">
            <a:avLst/>
          </a:prstGeom>
        </p:spPr>
      </p:pic>
    </p:spTree>
    <p:extLst>
      <p:ext uri="{BB962C8B-B14F-4D97-AF65-F5344CB8AC3E}">
        <p14:creationId xmlns:p14="http://schemas.microsoft.com/office/powerpoint/2010/main" val="79041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51247</TotalTime>
  <Words>280</Words>
  <Application>Microsoft Office PowerPoint</Application>
  <PresentationFormat>ワイド画面</PresentationFormat>
  <Paragraphs>35</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4</vt:i4>
      </vt:variant>
    </vt:vector>
  </HeadingPairs>
  <TitlesOfParts>
    <vt:vector size="15"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2024-10-08T07:28:51Z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