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2146847946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FF00FF"/>
    <a:srgbClr val="FFFFFF"/>
    <a:srgbClr val="FFFF00"/>
    <a:srgbClr val="107C41"/>
    <a:srgbClr val="4472C4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4AF3C-FBEF-4567-BD8A-D384DDF239BA}" v="19" dt="2024-10-08T07:34:2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3545" autoAdjust="0"/>
  </p:normalViewPr>
  <p:slideViewPr>
    <p:cSldViewPr snapToGrid="0">
      <p:cViewPr varScale="1">
        <p:scale>
          <a:sx n="96" d="100"/>
          <a:sy n="96" d="100"/>
        </p:scale>
        <p:origin x="451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00A04E7A-22D5-450F-9386-95803F53B60F}"/>
    <pc:docChg chg="undo custSel addSld delSld modSld">
      <pc:chgData name="Hashimoto, Chie / 橋本　知依" userId="d974ff01-1f92-419a-ba7c-6fd3fb8463af" providerId="ADAL" clId="{00A04E7A-22D5-450F-9386-95803F53B60F}" dt="2024-01-30T05:21:14.623" v="300" actId="20577"/>
      <pc:docMkLst>
        <pc:docMk/>
      </pc:docMkLst>
      <pc:sldChg chg="addSp delSp mod">
        <pc:chgData name="Hashimoto, Chie / 橋本　知依" userId="d974ff01-1f92-419a-ba7c-6fd3fb8463af" providerId="ADAL" clId="{00A04E7A-22D5-450F-9386-95803F53B60F}" dt="2024-01-30T05:18:22.121" v="241" actId="22"/>
        <pc:sldMkLst>
          <pc:docMk/>
          <pc:sldMk cId="3347866703" sldId="301"/>
        </pc:sldMkLst>
        <pc:spChg chg="add del">
          <ac:chgData name="Hashimoto, Chie / 橋本　知依" userId="d974ff01-1f92-419a-ba7c-6fd3fb8463af" providerId="ADAL" clId="{00A04E7A-22D5-450F-9386-95803F53B60F}" dt="2024-01-30T05:18:22.121" v="241" actId="22"/>
          <ac:spMkLst>
            <pc:docMk/>
            <pc:sldMk cId="3347866703" sldId="301"/>
            <ac:spMk id="4" creationId="{6AF05CF2-1ED8-66A2-442C-5387E23D959D}"/>
          </ac:spMkLst>
        </pc:spChg>
      </pc:sldChg>
      <pc:sldChg chg="modSp mod">
        <pc:chgData name="Hashimoto, Chie / 橋本　知依" userId="d974ff01-1f92-419a-ba7c-6fd3fb8463af" providerId="ADAL" clId="{00A04E7A-22D5-450F-9386-95803F53B60F}" dt="2024-01-30T05:02:50.666" v="1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0A04E7A-22D5-450F-9386-95803F53B60F}" dt="2024-01-30T05:02:50.666" v="1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0A04E7A-22D5-450F-9386-95803F53B60F}" dt="2024-01-30T05:09:51.132" v="109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00A04E7A-22D5-450F-9386-95803F53B60F}" dt="2024-01-30T05:08:08.521" v="79" actId="1076"/>
          <ac:spMkLst>
            <pc:docMk/>
            <pc:sldMk cId="509033882" sldId="305"/>
            <ac:spMk id="4" creationId="{4DF23EB0-B578-F08D-EA6E-2527A77DD724}"/>
          </ac:spMkLst>
        </pc:spChg>
        <pc:spChg chg="add mod">
          <ac:chgData name="Hashimoto, Chie / 橋本　知依" userId="d974ff01-1f92-419a-ba7c-6fd3fb8463af" providerId="ADAL" clId="{00A04E7A-22D5-450F-9386-95803F53B60F}" dt="2024-01-30T05:09:28.901" v="106" actId="1076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00A04E7A-22D5-450F-9386-95803F53B60F}" dt="2024-01-30T05:03:14.842" v="1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00A04E7A-22D5-450F-9386-95803F53B60F}" dt="2024-01-30T05:03:19.902" v="19" actId="478"/>
          <ac:spMkLst>
            <pc:docMk/>
            <pc:sldMk cId="509033882" sldId="305"/>
            <ac:spMk id="14" creationId="{BB90BE3B-5A36-673B-F9BC-09C4B084F7BF}"/>
          </ac:spMkLst>
        </pc:spChg>
        <pc:spChg chg="add mod">
          <ac:chgData name="Hashimoto, Chie / 橋本　知依" userId="d974ff01-1f92-419a-ba7c-6fd3fb8463af" providerId="ADAL" clId="{00A04E7A-22D5-450F-9386-95803F53B60F}" dt="2024-01-30T05:08:56.367" v="95" actId="164"/>
          <ac:spMkLst>
            <pc:docMk/>
            <pc:sldMk cId="509033882" sldId="305"/>
            <ac:spMk id="15" creationId="{5F1BCF1C-72DC-4F6A-5D7A-4D6C2E8A7F56}"/>
          </ac:spMkLst>
        </pc:spChg>
        <pc:spChg chg="add mod">
          <ac:chgData name="Hashimoto, Chie / 橋本　知依" userId="d974ff01-1f92-419a-ba7c-6fd3fb8463af" providerId="ADAL" clId="{00A04E7A-22D5-450F-9386-95803F53B60F}" dt="2024-01-30T05:08:51.262" v="93" actId="164"/>
          <ac:spMkLst>
            <pc:docMk/>
            <pc:sldMk cId="509033882" sldId="305"/>
            <ac:spMk id="16" creationId="{A74ABAA5-994E-6622-3493-865D60F232F1}"/>
          </ac:spMkLst>
        </pc:spChg>
        <pc:spChg chg="add mod">
          <ac:chgData name="Hashimoto, Chie / 橋本　知依" userId="d974ff01-1f92-419a-ba7c-6fd3fb8463af" providerId="ADAL" clId="{00A04E7A-22D5-450F-9386-95803F53B60F}" dt="2024-01-30T05:09:23.006" v="104" actId="1076"/>
          <ac:spMkLst>
            <pc:docMk/>
            <pc:sldMk cId="509033882" sldId="305"/>
            <ac:spMk id="17" creationId="{76AA0BFD-9422-C165-CA3F-4EDE39CD8C19}"/>
          </ac:spMkLst>
        </pc:spChg>
        <pc:spChg chg="add mod">
          <ac:chgData name="Hashimoto, Chie / 橋本　知依" userId="d974ff01-1f92-419a-ba7c-6fd3fb8463af" providerId="ADAL" clId="{00A04E7A-22D5-450F-9386-95803F53B60F}" dt="2024-01-30T05:09:51.132" v="109" actId="1076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00A04E7A-22D5-450F-9386-95803F53B60F}" dt="2024-01-30T05:08:52.194" v="94" actId="1076"/>
          <ac:grpSpMkLst>
            <pc:docMk/>
            <pc:sldMk cId="509033882" sldId="305"/>
            <ac:grpSpMk id="19" creationId="{13E89C8A-49D1-A514-A152-7954631032A4}"/>
          </ac:grpSpMkLst>
        </pc:grpChg>
        <pc:grpChg chg="add mod">
          <ac:chgData name="Hashimoto, Chie / 橋本　知依" userId="d974ff01-1f92-419a-ba7c-6fd3fb8463af" providerId="ADAL" clId="{00A04E7A-22D5-450F-9386-95803F53B60F}" dt="2024-01-30T05:08:56.367" v="95" actId="164"/>
          <ac:grpSpMkLst>
            <pc:docMk/>
            <pc:sldMk cId="509033882" sldId="305"/>
            <ac:grpSpMk id="20" creationId="{C123293D-1C4E-0933-6A28-A69F6FE704A9}"/>
          </ac:grpSpMkLst>
        </pc:grpChg>
        <pc:grpChg chg="del">
          <ac:chgData name="Hashimoto, Chie / 橋本　知依" userId="d974ff01-1f92-419a-ba7c-6fd3fb8463af" providerId="ADAL" clId="{00A04E7A-22D5-450F-9386-95803F53B60F}" dt="2024-01-30T05:03:18.590" v="18" actId="478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06:53.276" v="69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08:56.367" v="95" actId="164"/>
          <ac:picMkLst>
            <pc:docMk/>
            <pc:sldMk cId="509033882" sldId="305"/>
            <ac:picMk id="11" creationId="{AE61E784-5F1C-FABD-B933-59B375EAD815}"/>
          </ac:picMkLst>
        </pc:picChg>
        <pc:picChg chg="add mod">
          <ac:chgData name="Hashimoto, Chie / 橋本　知依" userId="d974ff01-1f92-419a-ba7c-6fd3fb8463af" providerId="ADAL" clId="{00A04E7A-22D5-450F-9386-95803F53B60F}" dt="2024-01-30T05:08:51.262" v="93" actId="164"/>
          <ac:picMkLst>
            <pc:docMk/>
            <pc:sldMk cId="509033882" sldId="305"/>
            <ac:picMk id="13" creationId="{45CA25F1-19A3-6D98-61BE-47C33785DEF9}"/>
          </ac:picMkLst>
        </pc:picChg>
        <pc:picChg chg="add mod">
          <ac:chgData name="Hashimoto, Chie / 橋本　知依" userId="d974ff01-1f92-419a-ba7c-6fd3fb8463af" providerId="ADAL" clId="{00A04E7A-22D5-450F-9386-95803F53B60F}" dt="2024-01-30T05:09:24.723" v="105" actId="1076"/>
          <ac:picMkLst>
            <pc:docMk/>
            <pc:sldMk cId="509033882" sldId="305"/>
            <ac:picMk id="18" creationId="{51C09EC6-772C-CEED-2847-D81FEB324CB8}"/>
          </ac:picMkLst>
        </pc:picChg>
        <pc:cxnChg chg="mod">
          <ac:chgData name="Hashimoto, Chie / 橋本　知依" userId="d974ff01-1f92-419a-ba7c-6fd3fb8463af" providerId="ADAL" clId="{00A04E7A-22D5-450F-9386-95803F53B60F}" dt="2024-01-30T05:03:18.590" v="18" actId="478"/>
          <ac:cxnSpMkLst>
            <pc:docMk/>
            <pc:sldMk cId="509033882" sldId="305"/>
            <ac:cxnSpMk id="9" creationId="{3DFADB44-0D2F-E784-47C3-D068A698C697}"/>
          </ac:cxnSpMkLst>
        </pc:cxnChg>
      </pc:sldChg>
      <pc:sldChg chg="addSp delSp modSp mod">
        <pc:chgData name="Hashimoto, Chie / 橋本　知依" userId="d974ff01-1f92-419a-ba7c-6fd3fb8463af" providerId="ADAL" clId="{00A04E7A-22D5-450F-9386-95803F53B60F}" dt="2024-01-30T05:18:17.702" v="239" actId="14734"/>
        <pc:sldMkLst>
          <pc:docMk/>
          <pc:sldMk cId="546968355" sldId="339"/>
        </pc:sldMkLst>
        <pc:spChg chg="del">
          <ac:chgData name="Hashimoto, Chie / 橋本　知依" userId="d974ff01-1f92-419a-ba7c-6fd3fb8463af" providerId="ADAL" clId="{00A04E7A-22D5-450F-9386-95803F53B60F}" dt="2024-01-30T05:03:46.871" v="36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00A04E7A-22D5-450F-9386-95803F53B60F}" dt="2024-01-30T05:03:45.640" v="35" actId="478"/>
          <ac:spMkLst>
            <pc:docMk/>
            <pc:sldMk cId="546968355" sldId="339"/>
            <ac:spMk id="9" creationId="{54D4575D-D83B-43BD-D68C-2FE8CE86271A}"/>
          </ac:spMkLst>
        </pc:spChg>
        <pc:graphicFrameChg chg="mod modGraphic">
          <ac:chgData name="Hashimoto, Chie / 橋本　知依" userId="d974ff01-1f92-419a-ba7c-6fd3fb8463af" providerId="ADAL" clId="{00A04E7A-22D5-450F-9386-95803F53B60F}" dt="2024-01-30T05:18:17.702" v="239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2" creationId="{F1AD84C3-B412-1FD3-D1DF-0DA77812D8EF}"/>
          </ac:picMkLst>
        </pc:picChg>
        <pc:picChg chg="del">
          <ac:chgData name="Hashimoto, Chie / 橋本　知依" userId="d974ff01-1f92-419a-ba7c-6fd3fb8463af" providerId="ADAL" clId="{00A04E7A-22D5-450F-9386-95803F53B60F}" dt="2024-01-30T05:03:51.949" v="41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00A04E7A-22D5-450F-9386-95803F53B60F}" dt="2024-01-30T05:03:51.360" v="40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00A04E7A-22D5-450F-9386-95803F53B60F}" dt="2024-01-30T05:03:42.968" v="34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10" creationId="{249EEFC6-0576-9358-DDCF-17F05CD227EA}"/>
          </ac:picMkLst>
        </pc:picChg>
      </pc:sldChg>
      <pc:sldChg chg="del">
        <pc:chgData name="Hashimoto, Chie / 橋本　知依" userId="d974ff01-1f92-419a-ba7c-6fd3fb8463af" providerId="ADAL" clId="{00A04E7A-22D5-450F-9386-95803F53B60F}" dt="2024-01-30T05:04:04.677" v="47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00A04E7A-22D5-450F-9386-95803F53B60F}" dt="2024-01-30T05:15:03.792" v="186" actId="14100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0" creationId="{8B1B1C64-D065-B03C-7AF6-856848EEA05D}"/>
          </ac:spMkLst>
        </pc:spChg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1" creationId="{5BCF4752-8080-291C-F16E-F2014A515387}"/>
          </ac:spMkLst>
        </pc:spChg>
        <pc:spChg chg="mod">
          <ac:chgData name="Hashimoto, Chie / 橋本　知依" userId="d974ff01-1f92-419a-ba7c-6fd3fb8463af" providerId="ADAL" clId="{00A04E7A-22D5-450F-9386-95803F53B60F}" dt="2024-01-30T05:14:54.570" v="181"/>
          <ac:spMkLst>
            <pc:docMk/>
            <pc:sldMk cId="736235912" sldId="342"/>
            <ac:spMk id="14" creationId="{2308553F-9182-4357-5FD5-B012812F6E69}"/>
          </ac:spMkLst>
        </pc:spChg>
        <pc:grpChg chg="add mod">
          <ac:chgData name="Hashimoto, Chie / 橋本　知依" userId="d974ff01-1f92-419a-ba7c-6fd3fb8463af" providerId="ADAL" clId="{00A04E7A-22D5-450F-9386-95803F53B60F}" dt="2024-01-30T05:15:03.792" v="186" actId="14100"/>
          <ac:grpSpMkLst>
            <pc:docMk/>
            <pc:sldMk cId="736235912" sldId="342"/>
            <ac:grpSpMk id="12" creationId="{3DDCFD26-772D-468B-2E71-02916F5671E7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15:00.590" v="184" actId="14734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03:39.937" v="32" actId="478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00A04E7A-22D5-450F-9386-95803F53B60F}" dt="2024-01-30T05:03:39.611" v="31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9" creationId="{55C890D6-E421-3E6A-28B1-A1751A82FF54}"/>
          </ac:picMkLst>
        </pc:picChg>
        <pc:picChg chg="mod">
          <ac:chgData name="Hashimoto, Chie / 橋本　知依" userId="d974ff01-1f92-419a-ba7c-6fd3fb8463af" providerId="ADAL" clId="{00A04E7A-22D5-450F-9386-95803F53B60F}" dt="2024-01-30T05:14:54.570" v="181"/>
          <ac:picMkLst>
            <pc:docMk/>
            <pc:sldMk cId="736235912" sldId="342"/>
            <ac:picMk id="13" creationId="{B54F456B-F75D-12BC-F371-ED591FE0079A}"/>
          </ac:picMkLst>
        </pc:picChg>
      </pc:sldChg>
      <pc:sldChg chg="addSp delSp modSp add mod">
        <pc:chgData name="Hashimoto, Chie / 橋本　知依" userId="d974ff01-1f92-419a-ba7c-6fd3fb8463af" providerId="ADAL" clId="{00A04E7A-22D5-450F-9386-95803F53B60F}" dt="2024-01-30T05:21:14.623" v="300" actId="20577"/>
        <pc:sldMkLst>
          <pc:docMk/>
          <pc:sldMk cId="1377580236" sldId="343"/>
        </pc:sldMkLst>
        <pc:spChg chg="add mod">
          <ac:chgData name="Hashimoto, Chie / 橋本　知依" userId="d974ff01-1f92-419a-ba7c-6fd3fb8463af" providerId="ADAL" clId="{00A04E7A-22D5-450F-9386-95803F53B60F}" dt="2024-01-30T05:20:43.387" v="276" actId="14100"/>
          <ac:spMkLst>
            <pc:docMk/>
            <pc:sldMk cId="1377580236" sldId="343"/>
            <ac:spMk id="5" creationId="{58901266-2F02-7CE4-D2C0-E310FBC5861E}"/>
          </ac:spMkLst>
        </pc:spChg>
        <pc:graphicFrameChg chg="add del mod modGraphic">
          <ac:chgData name="Hashimoto, Chie / 橋本　知依" userId="d974ff01-1f92-419a-ba7c-6fd3fb8463af" providerId="ADAL" clId="{00A04E7A-22D5-450F-9386-95803F53B60F}" dt="2024-01-30T05:21:14.623" v="300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18:27.127" v="243" actId="478"/>
          <ac:picMkLst>
            <pc:docMk/>
            <pc:sldMk cId="1377580236" sldId="343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00A04E7A-22D5-450F-9386-95803F53B60F}" dt="2024-01-30T05:20:38.092" v="274" actId="1076"/>
          <ac:picMkLst>
            <pc:docMk/>
            <pc:sldMk cId="1377580236" sldId="343"/>
            <ac:picMk id="4" creationId="{EEE96ADC-BF34-B50B-5B34-65370CDE4DAB}"/>
          </ac:picMkLst>
        </pc:picChg>
        <pc:picChg chg="del">
          <ac:chgData name="Hashimoto, Chie / 橋本　知依" userId="d974ff01-1f92-419a-ba7c-6fd3fb8463af" providerId="ADAL" clId="{00A04E7A-22D5-450F-9386-95803F53B60F}" dt="2024-01-30T05:18:27.491" v="244" actId="478"/>
          <ac:picMkLst>
            <pc:docMk/>
            <pc:sldMk cId="1377580236" sldId="343"/>
            <ac:picMk id="10" creationId="{249EEFC6-0576-9358-DDCF-17F05CD227EA}"/>
          </ac:picMkLst>
        </pc:picChg>
      </pc:sldChg>
    </pc:docChg>
  </pc:docChgLst>
  <pc:docChgLst>
    <pc:chgData name="Hashimoto, Chie / 橋本　知依" userId="d974ff01-1f92-419a-ba7c-6fd3fb8463af" providerId="ADAL" clId="{03C4F03E-0846-4D2C-8C5A-99F7FFB6FD79}"/>
    <pc:docChg chg="undo custSel addSld delSld modSld">
      <pc:chgData name="Hashimoto, Chie / 橋本　知依" userId="d974ff01-1f92-419a-ba7c-6fd3fb8463af" providerId="ADAL" clId="{03C4F03E-0846-4D2C-8C5A-99F7FFB6FD79}" dt="2024-04-30T01:22:06.506" v="232" actId="5793"/>
      <pc:docMkLst>
        <pc:docMk/>
      </pc:docMkLst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546968355" sldId="339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377580236" sldId="343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54502441" sldId="344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3302686012" sldId="345"/>
        </pc:sldMkLst>
      </pc:sldChg>
      <pc:sldChg chg="del">
        <pc:chgData name="Hashimoto, Chie / 橋本　知依" userId="d974ff01-1f92-419a-ba7c-6fd3fb8463af" providerId="ADAL" clId="{03C4F03E-0846-4D2C-8C5A-99F7FFB6FD79}" dt="2024-04-30T00:58:29.051" v="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03C4F03E-0846-4D2C-8C5A-99F7FFB6FD79}" dt="2024-04-30T00:58:29.688" v="10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03C4F03E-0846-4D2C-8C5A-99F7FFB6FD79}" dt="2024-04-30T00:58:30.797" v="11" actId="47"/>
        <pc:sldMkLst>
          <pc:docMk/>
          <pc:sldMk cId="2695599913" sldId="348"/>
        </pc:sldMkLst>
      </pc:sldChg>
      <pc:sldChg chg="modSp add mod">
        <pc:chgData name="Hashimoto, Chie / 橋本　知依" userId="d974ff01-1f92-419a-ba7c-6fd3fb8463af" providerId="ADAL" clId="{03C4F03E-0846-4D2C-8C5A-99F7FFB6FD79}" dt="2024-04-30T01:11:47.805" v="143"/>
        <pc:sldMkLst>
          <pc:docMk/>
          <pc:sldMk cId="3496376620" sldId="348"/>
        </pc:sldMkLst>
        <pc:spChg chg="mod">
          <ac:chgData name="Hashimoto, Chie / 橋本　知依" userId="d974ff01-1f92-419a-ba7c-6fd3fb8463af" providerId="ADAL" clId="{03C4F03E-0846-4D2C-8C5A-99F7FFB6FD79}" dt="2024-04-30T01:11:47.805" v="143"/>
          <ac:spMkLst>
            <pc:docMk/>
            <pc:sldMk cId="3496376620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10:05.186" v="133"/>
          <ac:spMkLst>
            <pc:docMk/>
            <pc:sldMk cId="3496376620" sldId="348"/>
            <ac:spMk id="18" creationId="{10ABA0CB-9E5A-A999-239D-19CF1073C29C}"/>
          </ac:spMkLst>
        </pc:spChg>
        <pc:spChg chg="mod">
          <ac:chgData name="Hashimoto, Chie / 橋本　知依" userId="d974ff01-1f92-419a-ba7c-6fd3fb8463af" providerId="ADAL" clId="{03C4F03E-0846-4D2C-8C5A-99F7FFB6FD79}" dt="2024-04-30T01:11:31.744" v="141"/>
          <ac:spMkLst>
            <pc:docMk/>
            <pc:sldMk cId="3496376620" sldId="348"/>
            <ac:spMk id="22" creationId="{B6DD97B2-90AA-74C1-43EB-829EAD043D46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11:15.905" v="137"/>
          <ac:graphicFrameMkLst>
            <pc:docMk/>
            <pc:sldMk cId="3496376620" sldId="348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03C4F03E-0846-4D2C-8C5A-99F7FFB6FD79}" dt="2024-04-30T00:58:32.823" v="12" actId="47"/>
        <pc:sldMkLst>
          <pc:docMk/>
          <pc:sldMk cId="865321650" sldId="349"/>
        </pc:sldMkLst>
      </pc:sldChg>
      <pc:sldChg chg="del">
        <pc:chgData name="Hashimoto, Chie / 橋本　知依" userId="d974ff01-1f92-419a-ba7c-6fd3fb8463af" providerId="ADAL" clId="{03C4F03E-0846-4D2C-8C5A-99F7FFB6FD79}" dt="2024-04-30T00:58:36.293" v="13" actId="47"/>
        <pc:sldMkLst>
          <pc:docMk/>
          <pc:sldMk cId="2136009459" sldId="350"/>
        </pc:sldMkLst>
      </pc:sldChg>
      <pc:sldChg chg="addSp delSp modSp mod">
        <pc:chgData name="Hashimoto, Chie / 橋本　知依" userId="d974ff01-1f92-419a-ba7c-6fd3fb8463af" providerId="ADAL" clId="{03C4F03E-0846-4D2C-8C5A-99F7FFB6FD79}" dt="2024-04-30T01:09:08.965" v="123" actId="14100"/>
        <pc:sldMkLst>
          <pc:docMk/>
          <pc:sldMk cId="4019641770" sldId="351"/>
        </pc:sldMkLst>
        <pc:spChg chg="add mod">
          <ac:chgData name="Hashimoto, Chie / 橋本　知依" userId="d974ff01-1f92-419a-ba7c-6fd3fb8463af" providerId="ADAL" clId="{03C4F03E-0846-4D2C-8C5A-99F7FFB6FD79}" dt="2024-04-30T01:09:01.827" v="120" actId="14100"/>
          <ac:spMkLst>
            <pc:docMk/>
            <pc:sldMk cId="4019641770" sldId="351"/>
            <ac:spMk id="10" creationId="{4EE32F20-61E1-3238-45F0-CF3A3F91C99D}"/>
          </ac:spMkLst>
        </pc:spChg>
        <pc:spChg chg="add mod">
          <ac:chgData name="Hashimoto, Chie / 橋本　知依" userId="d974ff01-1f92-419a-ba7c-6fd3fb8463af" providerId="ADAL" clId="{03C4F03E-0846-4D2C-8C5A-99F7FFB6FD79}" dt="2024-04-30T01:09:08.965" v="123" actId="14100"/>
          <ac:spMkLst>
            <pc:docMk/>
            <pc:sldMk cId="4019641770" sldId="351"/>
            <ac:spMk id="11" creationId="{4B902C78-11B3-CBE0-137C-CF9B4532CC28}"/>
          </ac:spMkLst>
        </pc:spChg>
        <pc:spChg chg="del">
          <ac:chgData name="Hashimoto, Chie / 橋本　知依" userId="d974ff01-1f92-419a-ba7c-6fd3fb8463af" providerId="ADAL" clId="{03C4F03E-0846-4D2C-8C5A-99F7FFB6FD79}" dt="2024-04-30T01:00:01.065" v="33" actId="21"/>
          <ac:spMkLst>
            <pc:docMk/>
            <pc:sldMk cId="4019641770" sldId="351"/>
            <ac:spMk id="13" creationId="{FD26F3E8-AA76-36CB-18C3-004A9CDDCDA0}"/>
          </ac:spMkLst>
        </pc:spChg>
        <pc:grpChg chg="del">
          <ac:chgData name="Hashimoto, Chie / 橋本　知依" userId="d974ff01-1f92-419a-ba7c-6fd3fb8463af" providerId="ADAL" clId="{03C4F03E-0846-4D2C-8C5A-99F7FFB6FD79}" dt="2024-04-30T01:00:01.065" v="33" actId="21"/>
          <ac:grpSpMkLst>
            <pc:docMk/>
            <pc:sldMk cId="4019641770" sldId="351"/>
            <ac:grpSpMk id="9" creationId="{4DCE8DD0-3E02-E4B1-1CAD-CC6F267B8DD4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8:00.512" v="108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3C4F03E-0846-4D2C-8C5A-99F7FFB6FD79}" dt="2024-04-30T01:08:53.644" v="117" actId="14100"/>
          <ac:picMkLst>
            <pc:docMk/>
            <pc:sldMk cId="4019641770" sldId="351"/>
            <ac:picMk id="5" creationId="{E5EBA1D3-EDB2-C70F-A74C-422B9E4C173C}"/>
          </ac:picMkLst>
        </pc:picChg>
      </pc:sldChg>
      <pc:sldChg chg="addSp delSp modSp mod">
        <pc:chgData name="Hashimoto, Chie / 橋本　知依" userId="d974ff01-1f92-419a-ba7c-6fd3fb8463af" providerId="ADAL" clId="{03C4F03E-0846-4D2C-8C5A-99F7FFB6FD79}" dt="2024-04-30T01:18:13.493" v="222" actId="14734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9" creationId="{FFA5E1AB-3D11-064F-D1E9-DA2D4D6F50F4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0" creationId="{6ECE938A-0766-66A9-1E54-2CEF08A09955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03C4F03E-0846-4D2C-8C5A-99F7FFB6FD79}" dt="2024-04-30T01:17:21.973" v="203" actId="1076"/>
          <ac:spMkLst>
            <pc:docMk/>
            <pc:sldMk cId="2738866523" sldId="352"/>
            <ac:spMk id="14" creationId="{7C874C93-2666-6D52-0820-170678106CFF}"/>
          </ac:spMkLst>
        </pc:spChg>
        <pc:grpChg chg="add mod">
          <ac:chgData name="Hashimoto, Chie / 橋本　知依" userId="d974ff01-1f92-419a-ba7c-6fd3fb8463af" providerId="ADAL" clId="{03C4F03E-0846-4D2C-8C5A-99F7FFB6FD79}" dt="2024-04-30T01:17:58.574" v="217" actId="1076"/>
          <ac:grpSpMkLst>
            <pc:docMk/>
            <pc:sldMk cId="2738866523" sldId="352"/>
            <ac:grpSpMk id="15" creationId="{81360987-2AC6-52F6-40D7-5ABEBFCEE358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18:13.493" v="222" actId="14734"/>
          <ac:graphicFrameMkLst>
            <pc:docMk/>
            <pc:sldMk cId="2738866523" sldId="352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3" creationId="{8018F944-9C14-C478-F6E5-2EA45A0640DE}"/>
          </ac:picMkLst>
        </pc:picChg>
        <pc:picChg chg="add mod">
          <ac:chgData name="Hashimoto, Chie / 橋本　知依" userId="d974ff01-1f92-419a-ba7c-6fd3fb8463af" providerId="ADAL" clId="{03C4F03E-0846-4D2C-8C5A-99F7FFB6FD79}" dt="2024-04-30T01:17:24.915" v="204" actId="14100"/>
          <ac:picMkLst>
            <pc:docMk/>
            <pc:sldMk cId="2738866523" sldId="352"/>
            <ac:picMk id="4" creationId="{418B6125-98BD-20AB-5FDF-9EEA05A4308C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5" creationId="{4226984B-BCBE-09C5-9DC9-3101FCEF835F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7" creationId="{C292F743-6FF2-8F15-CED2-A2227520D703}"/>
          </ac:picMkLst>
        </pc:picChg>
        <pc:picChg chg="del">
          <ac:chgData name="Hashimoto, Chie / 橋本　知依" userId="d974ff01-1f92-419a-ba7c-6fd3fb8463af" providerId="ADAL" clId="{03C4F03E-0846-4D2C-8C5A-99F7FFB6FD79}" dt="2024-04-30T00:58:57.726" v="15" actId="478"/>
          <ac:picMkLst>
            <pc:docMk/>
            <pc:sldMk cId="2738866523" sldId="352"/>
            <ac:picMk id="16" creationId="{3963BC4E-A424-3EC6-9781-5778A047A43B}"/>
          </ac:picMkLst>
        </pc:picChg>
      </pc:sldChg>
      <pc:sldChg chg="delSp modSp add mod">
        <pc:chgData name="Hashimoto, Chie / 橋本　知依" userId="d974ff01-1f92-419a-ba7c-6fd3fb8463af" providerId="ADAL" clId="{03C4F03E-0846-4D2C-8C5A-99F7FFB6FD79}" dt="2024-04-30T01:11:49.562" v="144"/>
        <pc:sldMkLst>
          <pc:docMk/>
          <pc:sldMk cId="2617213752" sldId="2146847928"/>
        </pc:sldMkLst>
        <pc:spChg chg="mod">
          <ac:chgData name="Hashimoto, Chie / 橋本　知依" userId="d974ff01-1f92-419a-ba7c-6fd3fb8463af" providerId="ADAL" clId="{03C4F03E-0846-4D2C-8C5A-99F7FFB6FD79}" dt="2024-04-30T01:11:49.562" v="144"/>
          <ac:spMkLst>
            <pc:docMk/>
            <pc:sldMk cId="2617213752" sldId="2146847928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04:28.161" v="75" actId="242"/>
          <ac:graphicFrameMkLst>
            <pc:docMk/>
            <pc:sldMk cId="2617213752" sldId="214684792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1:04:05.186" v="72" actId="478"/>
          <ac:picMkLst>
            <pc:docMk/>
            <pc:sldMk cId="2617213752" sldId="2146847928"/>
            <ac:picMk id="7" creationId="{9E5912DE-1178-90DA-D848-D239EA60576C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11:45.842" v="142"/>
        <pc:sldMkLst>
          <pc:docMk/>
          <pc:sldMk cId="1021387405" sldId="2146847929"/>
        </pc:sldMkLst>
        <pc:spChg chg="mod">
          <ac:chgData name="Hashimoto, Chie / 橋本　知依" userId="d974ff01-1f92-419a-ba7c-6fd3fb8463af" providerId="ADAL" clId="{03C4F03E-0846-4D2C-8C5A-99F7FFB6FD79}" dt="2024-04-30T01:11:45.842" v="142"/>
          <ac:spMkLst>
            <pc:docMk/>
            <pc:sldMk cId="1021387405" sldId="214684792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00:01.913" v="34"/>
          <ac:spMkLst>
            <pc:docMk/>
            <pc:sldMk cId="1021387405" sldId="2146847929"/>
            <ac:spMk id="7" creationId="{4B7B01CB-5AFE-07B7-1C6A-4E5A048772A9}"/>
          </ac:spMkLst>
        </pc:spChg>
        <pc:spChg chg="add mod">
          <ac:chgData name="Hashimoto, Chie / 橋本　知依" userId="d974ff01-1f92-419a-ba7c-6fd3fb8463af" providerId="ADAL" clId="{03C4F03E-0846-4D2C-8C5A-99F7FFB6FD79}" dt="2024-04-30T01:00:20.850" v="38" actId="1076"/>
          <ac:spMkLst>
            <pc:docMk/>
            <pc:sldMk cId="1021387405" sldId="2146847929"/>
            <ac:spMk id="13" creationId="{FD26F3E8-AA76-36CB-18C3-004A9CDDCDA0}"/>
          </ac:spMkLst>
        </pc:spChg>
        <pc:spChg chg="mod">
          <ac:chgData name="Hashimoto, Chie / 橋本　知依" userId="d974ff01-1f92-419a-ba7c-6fd3fb8463af" providerId="ADAL" clId="{03C4F03E-0846-4D2C-8C5A-99F7FFB6FD79}" dt="2024-04-30T01:06:32.835" v="84"/>
          <ac:spMkLst>
            <pc:docMk/>
            <pc:sldMk cId="1021387405" sldId="2146847929"/>
            <ac:spMk id="18" creationId="{3211CBBB-B099-B756-9CE5-48FDBDEE1E40}"/>
          </ac:spMkLst>
        </pc:spChg>
        <pc:spChg chg="mod">
          <ac:chgData name="Hashimoto, Chie / 橋本　知依" userId="d974ff01-1f92-419a-ba7c-6fd3fb8463af" providerId="ADAL" clId="{03C4F03E-0846-4D2C-8C5A-99F7FFB6FD79}" dt="2024-04-30T01:07:15.303" v="105" actId="1076"/>
          <ac:spMkLst>
            <pc:docMk/>
            <pc:sldMk cId="1021387405" sldId="2146847929"/>
            <ac:spMk id="25" creationId="{D218C078-64DD-469C-70B9-7A5D713AFE78}"/>
          </ac:spMkLst>
        </pc:spChg>
        <pc:spChg chg="del">
          <ac:chgData name="Hashimoto, Chie / 橋本　知依" userId="d974ff01-1f92-419a-ba7c-6fd3fb8463af" providerId="ADAL" clId="{03C4F03E-0846-4D2C-8C5A-99F7FFB6FD79}" dt="2024-04-30T00:59:37.857" v="23" actId="478"/>
          <ac:spMkLst>
            <pc:docMk/>
            <pc:sldMk cId="1021387405" sldId="2146847929"/>
            <ac:spMk id="29" creationId="{CF0E0906-A1A2-22C8-24A4-F234E3F00C6A}"/>
          </ac:spMkLst>
        </pc:spChg>
        <pc:grpChg chg="add mod">
          <ac:chgData name="Hashimoto, Chie / 橋本　知依" userId="d974ff01-1f92-419a-ba7c-6fd3fb8463af" providerId="ADAL" clId="{03C4F03E-0846-4D2C-8C5A-99F7FFB6FD79}" dt="2024-04-30T01:00:18.646" v="37" actId="1076"/>
          <ac:grpSpMkLst>
            <pc:docMk/>
            <pc:sldMk cId="1021387405" sldId="2146847929"/>
            <ac:grpSpMk id="9" creationId="{4DCE8DD0-3E02-E4B1-1CAD-CC6F267B8DD4}"/>
          </ac:grpSpMkLst>
        </pc:grpChg>
        <pc:grpChg chg="del">
          <ac:chgData name="Hashimoto, Chie / 橋本　知依" userId="d974ff01-1f92-419a-ba7c-6fd3fb8463af" providerId="ADAL" clId="{03C4F03E-0846-4D2C-8C5A-99F7FFB6FD79}" dt="2024-04-30T00:59:38.402" v="24" actId="478"/>
          <ac:grpSpMkLst>
            <pc:docMk/>
            <pc:sldMk cId="1021387405" sldId="2146847929"/>
            <ac:grpSpMk id="26" creationId="{6C80AE21-F7C0-059E-0F19-A83A818890D1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6:25.075" v="83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03C4F03E-0846-4D2C-8C5A-99F7FFB6FD79}" dt="2024-04-30T01:00:15.700" v="36" actId="732"/>
          <ac:picMkLst>
            <pc:docMk/>
            <pc:sldMk cId="1021387405" sldId="2146847929"/>
            <ac:picMk id="4" creationId="{65005D76-DC9A-4C20-B154-1042B4E9DD41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22:06.506" v="232" actId="5793"/>
        <pc:sldMkLst>
          <pc:docMk/>
          <pc:sldMk cId="3843533359" sldId="2146847930"/>
        </pc:sldMkLst>
        <pc:spChg chg="add 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6" creationId="{531B4B9D-12EA-4BC5-4859-8E23CDDB1A22}"/>
          </ac:spMkLst>
        </pc:spChg>
        <pc:graphicFrameChg chg="add del mod modGraphic">
          <ac:chgData name="Hashimoto, Chie / 橋本　知依" userId="d974ff01-1f92-419a-ba7c-6fd3fb8463af" providerId="ADAL" clId="{03C4F03E-0846-4D2C-8C5A-99F7FFB6FD79}" dt="2024-04-30T01:22:06.506" v="232" actId="5793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  <pc:docChgLst>
    <pc:chgData name="Hashimoto, Chie / 橋本　知依" userId="d974ff01-1f92-419a-ba7c-6fd3fb8463af" providerId="ADAL" clId="{DEEA8B35-DD5F-4C9E-807B-9646C1AB897F}"/>
    <pc:docChg chg="undo custSel addSld delSld modSld sldOrd">
      <pc:chgData name="Hashimoto, Chie / 橋本　知依" userId="d974ff01-1f92-419a-ba7c-6fd3fb8463af" providerId="ADAL" clId="{DEEA8B35-DD5F-4C9E-807B-9646C1AB897F}" dt="2024-06-17T15:42:51.632" v="369" actId="404"/>
      <pc:docMkLst>
        <pc:docMk/>
      </pc:docMkLst>
      <pc:sldChg chg="modSp mod">
        <pc:chgData name="Hashimoto, Chie / 橋本　知依" userId="d974ff01-1f92-419a-ba7c-6fd3fb8463af" providerId="ADAL" clId="{DEEA8B35-DD5F-4C9E-807B-9646C1AB897F}" dt="2024-06-17T15:22:51.127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DEEA8B35-DD5F-4C9E-807B-9646C1AB897F}" dt="2024-06-17T15:22:51.127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DEEA8B35-DD5F-4C9E-807B-9646C1AB897F}" dt="2024-06-17T15:42:51.632" v="369" actId="40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DEEA8B35-DD5F-4C9E-807B-9646C1AB897F}" dt="2024-06-17T15:42:48.268" v="368" actId="404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DEEA8B35-DD5F-4C9E-807B-9646C1AB897F}" dt="2024-06-17T15:42:47.915" v="367" actId="1076"/>
          <ac:spMkLst>
            <pc:docMk/>
            <pc:sldMk cId="509033882" sldId="305"/>
            <ac:spMk id="6" creationId="{531B4B9D-12EA-4BC5-4859-8E23CDDB1A22}"/>
          </ac:spMkLst>
        </pc:spChg>
        <pc:spChg chg="add del">
          <ac:chgData name="Hashimoto, Chie / 橋本　知依" userId="d974ff01-1f92-419a-ba7c-6fd3fb8463af" providerId="ADAL" clId="{DEEA8B35-DD5F-4C9E-807B-9646C1AB897F}" dt="2024-06-17T15:40:31.131" v="320" actId="22"/>
          <ac:spMkLst>
            <pc:docMk/>
            <pc:sldMk cId="509033882" sldId="305"/>
            <ac:spMk id="7" creationId="{9B4F1BC1-B5E4-3A67-80AC-3B1EBF677397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42:51.632" v="369" actId="404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2695599913" sldId="344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DEEA8B35-DD5F-4C9E-807B-9646C1AB897F}" dt="2024-06-17T15:23:14.440" v="17" actId="47"/>
        <pc:sldMkLst>
          <pc:docMk/>
          <pc:sldMk cId="3843533359" sldId="2146847930"/>
        </pc:sldMkLst>
      </pc:sldChg>
      <pc:sldChg chg="modSp 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411153766" sldId="2146847931"/>
            <ac:spMk id="2" creationId="{519420CB-CF56-435A-A5AD-9C1751E314DF}"/>
          </ac:spMkLst>
        </pc:spChg>
        <pc:graphicFrameChg chg="mod">
          <ac:chgData name="Hashimoto, Chie / 橋本　知依" userId="d974ff01-1f92-419a-ba7c-6fd3fb8463af" providerId="ADAL" clId="{DEEA8B35-DD5F-4C9E-807B-9646C1AB897F}" dt="2024-06-17T15:23:55.829" v="26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265197479" sldId="2146847933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784231779" sldId="2146847934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2690091131" sldId="2146847935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831487098" sldId="2146847936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013648260" sldId="2146847937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1976607198" sldId="2146847938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213334237" sldId="2146847939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859781322" sldId="2146847941"/>
        </pc:sldMkLst>
      </pc:sldChg>
      <pc:sldChg chg="del">
        <pc:chgData name="Hashimoto, Chie / 橋本　知依" userId="d974ff01-1f92-419a-ba7c-6fd3fb8463af" providerId="ADAL" clId="{DEEA8B35-DD5F-4C9E-807B-9646C1AB897F}" dt="2024-06-17T15:23:15.193" v="18" actId="47"/>
        <pc:sldMkLst>
          <pc:docMk/>
          <pc:sldMk cId="1009381312" sldId="2146847942"/>
        </pc:sldMkLst>
      </pc:sldChg>
      <pc:sldChg chg="delSp modSp add del mod ord">
        <pc:chgData name="Hashimoto, Chie / 橋本　知依" userId="d974ff01-1f92-419a-ba7c-6fd3fb8463af" providerId="ADAL" clId="{DEEA8B35-DD5F-4C9E-807B-9646C1AB897F}" dt="2024-06-17T15:38:02.432" v="268" actId="1035"/>
        <pc:sldMkLst>
          <pc:docMk/>
          <pc:sldMk cId="790412647" sldId="2146847943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790412647" sldId="2146847943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7:59.247" v="266" actId="14734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8:02.432" v="268" actId="1035"/>
          <ac:picMkLst>
            <pc:docMk/>
            <pc:sldMk cId="790412647" sldId="2146847943"/>
            <ac:picMk id="3" creationId="{3736646F-28E6-D4B5-270E-1B716F9D6A43}"/>
          </ac:picMkLst>
        </pc:picChg>
        <pc:picChg chg="del">
          <ac:chgData name="Hashimoto, Chie / 橋本　知依" userId="d974ff01-1f92-419a-ba7c-6fd3fb8463af" providerId="ADAL" clId="{DEEA8B35-DD5F-4C9E-807B-9646C1AB897F}" dt="2024-06-17T15:37:33.664" v="253" actId="478"/>
          <ac:picMkLst>
            <pc:docMk/>
            <pc:sldMk cId="790412647" sldId="2146847943"/>
            <ac:picMk id="5" creationId="{2E31B9CE-616D-5CD1-31AD-E8C1F727AD20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39:46.553" v="309" actId="478"/>
        <pc:sldMkLst>
          <pc:docMk/>
          <pc:sldMk cId="3228438214" sldId="2146847944"/>
        </pc:sldMkLst>
        <pc:spChg chg="add mod">
          <ac:chgData name="Hashimoto, Chie / 橋本　知依" userId="d974ff01-1f92-419a-ba7c-6fd3fb8463af" providerId="ADAL" clId="{DEEA8B35-DD5F-4C9E-807B-9646C1AB897F}" dt="2024-06-17T15:39:44.638" v="308" actId="20577"/>
          <ac:spMkLst>
            <pc:docMk/>
            <pc:sldMk cId="3228438214" sldId="2146847944"/>
            <ac:spMk id="2" creationId="{7F09D10C-3932-046B-B5CD-2A964F054EAA}"/>
          </ac:spMkLst>
        </pc:spChg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228438214" sldId="2146847944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8:44.723" v="276" actId="20577"/>
          <ac:graphicFrameMkLst>
            <pc:docMk/>
            <pc:sldMk cId="3228438214" sldId="2146847944"/>
            <ac:graphicFrameMk id="8" creationId="{07219AAD-97A6-3628-5ADC-E4FDDF648FDB}"/>
          </ac:graphicFrameMkLst>
        </pc:graphicFrameChg>
        <pc:picChg chg="del mod">
          <ac:chgData name="Hashimoto, Chie / 橋本　知依" userId="d974ff01-1f92-419a-ba7c-6fd3fb8463af" providerId="ADAL" clId="{DEEA8B35-DD5F-4C9E-807B-9646C1AB897F}" dt="2024-06-17T15:39:46.553" v="309" actId="478"/>
          <ac:picMkLst>
            <pc:docMk/>
            <pc:sldMk cId="3228438214" sldId="2146847944"/>
            <ac:picMk id="3" creationId="{56A8937D-5F76-3F40-FE39-F7C55969658B}"/>
          </ac:picMkLst>
        </pc:picChg>
      </pc:sldChg>
      <pc:sldChg chg="modSp add del mod ord">
        <pc:chgData name="Hashimoto, Chie / 橋本　知依" userId="d974ff01-1f92-419a-ba7c-6fd3fb8463af" providerId="ADAL" clId="{DEEA8B35-DD5F-4C9E-807B-9646C1AB897F}" dt="2024-06-17T15:36:48.115" v="244" actId="5793"/>
        <pc:sldMkLst>
          <pc:docMk/>
          <pc:sldMk cId="3678509774" sldId="2146847945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678509774" sldId="2146847945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6:48.115" v="244" actId="5793"/>
          <ac:graphicFrameMkLst>
            <pc:docMk/>
            <pc:sldMk cId="3678509774" sldId="214684794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6:41.765" v="242" actId="1076"/>
          <ac:picMkLst>
            <pc:docMk/>
            <pc:sldMk cId="3678509774" sldId="2146847945"/>
            <ac:picMk id="5" creationId="{F3951D5A-A948-71C3-EF36-765CCE0DF318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40:25.270" v="318" actId="20577"/>
        <pc:sldMkLst>
          <pc:docMk/>
          <pc:sldMk cId="2041052219" sldId="2146847946"/>
        </pc:sldMkLst>
        <pc:spChg chg="mod">
          <ac:chgData name="Hashimoto, Chie / 橋本　知依" userId="d974ff01-1f92-419a-ba7c-6fd3fb8463af" providerId="ADAL" clId="{DEEA8B35-DD5F-4C9E-807B-9646C1AB897F}" dt="2024-06-17T15:25:25.543" v="38"/>
          <ac:spMkLst>
            <pc:docMk/>
            <pc:sldMk cId="2041052219" sldId="21468479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DEEA8B35-DD5F-4C9E-807B-9646C1AB897F}" dt="2024-06-17T15:34:31.100" v="160" actId="6549"/>
          <ac:spMkLst>
            <pc:docMk/>
            <pc:sldMk cId="2041052219" sldId="2146847946"/>
            <ac:spMk id="11" creationId="{F32C029C-B2BF-CFD2-A375-B6DDDF684011}"/>
          </ac:spMkLst>
        </pc:spChg>
        <pc:spChg chg="mod">
          <ac:chgData name="Hashimoto, Chie / 橋本　知依" userId="d974ff01-1f92-419a-ba7c-6fd3fb8463af" providerId="ADAL" clId="{DEEA8B35-DD5F-4C9E-807B-9646C1AB897F}" dt="2024-06-17T15:34:36.099" v="162" actId="20577"/>
          <ac:spMkLst>
            <pc:docMk/>
            <pc:sldMk cId="2041052219" sldId="2146847946"/>
            <ac:spMk id="12" creationId="{AE94337C-9267-A919-067C-6362E3BAC950}"/>
          </ac:spMkLst>
        </pc:spChg>
        <pc:spChg chg="mod">
          <ac:chgData name="Hashimoto, Chie / 橋本　知依" userId="d974ff01-1f92-419a-ba7c-6fd3fb8463af" providerId="ADAL" clId="{DEEA8B35-DD5F-4C9E-807B-9646C1AB897F}" dt="2024-06-17T15:33:03.150" v="82" actId="1076"/>
          <ac:spMkLst>
            <pc:docMk/>
            <pc:sldMk cId="2041052219" sldId="2146847946"/>
            <ac:spMk id="13" creationId="{2B5AE453-1DEF-2CF3-690E-514A165E4504}"/>
          </ac:spMkLst>
        </pc:spChg>
        <pc:spChg chg="mod">
          <ac:chgData name="Hashimoto, Chie / 橋本　知依" userId="d974ff01-1f92-419a-ba7c-6fd3fb8463af" providerId="ADAL" clId="{DEEA8B35-DD5F-4C9E-807B-9646C1AB897F}" dt="2024-06-17T15:33:07.740" v="85" actId="14100"/>
          <ac:spMkLst>
            <pc:docMk/>
            <pc:sldMk cId="2041052219" sldId="2146847946"/>
            <ac:spMk id="15" creationId="{C7EDAB47-C74C-2D40-6F2C-ACB2B57791A7}"/>
          </ac:spMkLst>
        </pc:spChg>
        <pc:spChg chg="mod">
          <ac:chgData name="Hashimoto, Chie / 橋本　知依" userId="d974ff01-1f92-419a-ba7c-6fd3fb8463af" providerId="ADAL" clId="{DEEA8B35-DD5F-4C9E-807B-9646C1AB897F}" dt="2024-06-17T15:33:17.197" v="96" actId="1076"/>
          <ac:spMkLst>
            <pc:docMk/>
            <pc:sldMk cId="2041052219" sldId="2146847946"/>
            <ac:spMk id="16" creationId="{9C539E06-B260-FEAA-0E44-2E232039BC73}"/>
          </ac:spMkLst>
        </pc:spChg>
        <pc:spChg chg="del">
          <ac:chgData name="Hashimoto, Chie / 橋本　知依" userId="d974ff01-1f92-419a-ba7c-6fd3fb8463af" providerId="ADAL" clId="{DEEA8B35-DD5F-4C9E-807B-9646C1AB897F}" dt="2024-06-17T15:35:06.206" v="169" actId="478"/>
          <ac:spMkLst>
            <pc:docMk/>
            <pc:sldMk cId="2041052219" sldId="2146847946"/>
            <ac:spMk id="26" creationId="{9FAD0AAD-ABDC-8CDB-E809-B40D1FAD5858}"/>
          </ac:spMkLst>
        </pc:spChg>
        <pc:spChg chg="mod">
          <ac:chgData name="Hashimoto, Chie / 橋本　知依" userId="d974ff01-1f92-419a-ba7c-6fd3fb8463af" providerId="ADAL" clId="{DEEA8B35-DD5F-4C9E-807B-9646C1AB897F}" dt="2024-06-17T15:32:59.167" v="81" actId="1076"/>
          <ac:spMkLst>
            <pc:docMk/>
            <pc:sldMk cId="2041052219" sldId="2146847946"/>
            <ac:spMk id="27" creationId="{AD1C2FAA-82C6-A111-F455-F164FA2C1759}"/>
          </ac:spMkLst>
        </pc:spChg>
        <pc:spChg chg="mod">
          <ac:chgData name="Hashimoto, Chie / 橋本　知依" userId="d974ff01-1f92-419a-ba7c-6fd3fb8463af" providerId="ADAL" clId="{DEEA8B35-DD5F-4C9E-807B-9646C1AB897F}" dt="2024-06-17T15:33:14.421" v="95" actId="1076"/>
          <ac:spMkLst>
            <pc:docMk/>
            <pc:sldMk cId="2041052219" sldId="2146847946"/>
            <ac:spMk id="28" creationId="{D274F1FC-5E16-3701-BD12-5B84A10EAD4D}"/>
          </ac:spMkLst>
        </pc:spChg>
        <pc:grpChg chg="mod">
          <ac:chgData name="Hashimoto, Chie / 橋本　知依" userId="d974ff01-1f92-419a-ba7c-6fd3fb8463af" providerId="ADAL" clId="{DEEA8B35-DD5F-4C9E-807B-9646C1AB897F}" dt="2024-06-17T15:32:33.083" v="68" actId="1076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mod ord modGraphic">
          <ac:chgData name="Hashimoto, Chie / 橋本　知依" userId="d974ff01-1f92-419a-ba7c-6fd3fb8463af" providerId="ADAL" clId="{DEEA8B35-DD5F-4C9E-807B-9646C1AB897F}" dt="2024-06-17T15:40:25.270" v="318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3" creationId="{D7F8B6AF-940B-BB18-EE59-931F59182A1B}"/>
          </ac:picMkLst>
        </pc:picChg>
        <pc:picChg chg="del">
          <ac:chgData name="Hashimoto, Chie / 橋本　知依" userId="d974ff01-1f92-419a-ba7c-6fd3fb8463af" providerId="ADAL" clId="{DEEA8B35-DD5F-4C9E-807B-9646C1AB897F}" dt="2024-06-17T15:32:29.311" v="66" actId="478"/>
          <ac:picMkLst>
            <pc:docMk/>
            <pc:sldMk cId="2041052219" sldId="2146847946"/>
            <ac:picMk id="7" creationId="{19F8BAEF-7D5B-0763-1583-66C087599482}"/>
          </ac:picMkLst>
        </pc:picChg>
        <pc:picChg chg="del">
          <ac:chgData name="Hashimoto, Chie / 橋本　知依" userId="d974ff01-1f92-419a-ba7c-6fd3fb8463af" providerId="ADAL" clId="{DEEA8B35-DD5F-4C9E-807B-9646C1AB897F}" dt="2024-06-17T15:32:30.519" v="67" actId="478"/>
          <ac:picMkLst>
            <pc:docMk/>
            <pc:sldMk cId="2041052219" sldId="2146847946"/>
            <ac:picMk id="10" creationId="{FFA8AD22-C034-32DF-08BF-FA40E6E84AEC}"/>
          </ac:picMkLst>
        </pc:picChg>
        <pc:picChg chg="add mod ord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17" creationId="{C6091182-752B-BB4D-93FE-3BE4ECDBB637}"/>
          </ac:picMkLst>
        </pc:picChg>
        <pc:cxnChg chg="mod">
          <ac:chgData name="Hashimoto, Chie / 橋本　知依" userId="d974ff01-1f92-419a-ba7c-6fd3fb8463af" providerId="ADAL" clId="{DEEA8B35-DD5F-4C9E-807B-9646C1AB897F}" dt="2024-06-17T15:33:03.150" v="82" actId="1076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DEEA8B35-DD5F-4C9E-807B-9646C1AB897F}" dt="2024-06-17T15:33:17.197" v="96" actId="1076"/>
          <ac:cxnSpMkLst>
            <pc:docMk/>
            <pc:sldMk cId="2041052219" sldId="2146847946"/>
            <ac:cxnSpMk id="21" creationId="{2EFA676D-9142-306C-B21E-A74E987890C5}"/>
          </ac:cxnSpMkLst>
        </pc:cxnChg>
      </pc:sldChg>
    </pc:docChg>
  </pc:docChgLst>
  <pc:docChgLst>
    <pc:chgData name="Hashimoto, Chie / 橋本　知依" userId="d974ff01-1f92-419a-ba7c-6fd3fb8463af" providerId="ADAL" clId="{BC9DA0A9-6627-4A44-818A-65E859B02A19}"/>
    <pc:docChg chg="undo custSel delSld modSld">
      <pc:chgData name="Hashimoto, Chie / 橋本　知依" userId="d974ff01-1f92-419a-ba7c-6fd3fb8463af" providerId="ADAL" clId="{BC9DA0A9-6627-4A44-818A-65E859B02A19}" dt="2024-09-02T05:55:36.421" v="199" actId="1076"/>
      <pc:docMkLst>
        <pc:docMk/>
      </pc:docMkLst>
      <pc:sldChg chg="addSp delSp modSp mod">
        <pc:chgData name="Hashimoto, Chie / 橋本　知依" userId="d974ff01-1f92-419a-ba7c-6fd3fb8463af" providerId="ADAL" clId="{BC9DA0A9-6627-4A44-818A-65E859B02A19}" dt="2024-09-02T05:54:23.429" v="178" actId="14100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BC9DA0A9-6627-4A44-818A-65E859B02A19}" dt="2024-09-02T05:52:09.239" v="142" actId="1076"/>
          <ac:spMkLst>
            <pc:docMk/>
            <pc:sldMk cId="790412647" sldId="2146847943"/>
            <ac:spMk id="3" creationId="{C760CD1B-DF52-9BA7-00AE-4159453409CD}"/>
          </ac:spMkLst>
        </pc:spChg>
        <pc:spChg chg="del">
          <ac:chgData name="Hashimoto, Chie / 橋本　知依" userId="d974ff01-1f92-419a-ba7c-6fd3fb8463af" providerId="ADAL" clId="{BC9DA0A9-6627-4A44-818A-65E859B02A19}" dt="2024-09-02T05:42:40.208" v="45" actId="478"/>
          <ac:spMkLst>
            <pc:docMk/>
            <pc:sldMk cId="790412647" sldId="2146847943"/>
            <ac:spMk id="5" creationId="{00548A98-66FB-8DF5-72C1-75A6057D19A7}"/>
          </ac:spMkLst>
        </pc:spChg>
        <pc:spChg chg="add mod">
          <ac:chgData name="Hashimoto, Chie / 橋本　知依" userId="d974ff01-1f92-419a-ba7c-6fd3fb8463af" providerId="ADAL" clId="{BC9DA0A9-6627-4A44-818A-65E859B02A19}" dt="2024-09-02T05:53:15.936" v="152" actId="14100"/>
          <ac:spMkLst>
            <pc:docMk/>
            <pc:sldMk cId="790412647" sldId="2146847943"/>
            <ac:spMk id="7" creationId="{5AD1E306-B12B-C98C-9A14-C33E5A288EC6}"/>
          </ac:spMkLst>
        </pc:spChg>
        <pc:spChg chg="add mod">
          <ac:chgData name="Hashimoto, Chie / 橋本　知依" userId="d974ff01-1f92-419a-ba7c-6fd3fb8463af" providerId="ADAL" clId="{BC9DA0A9-6627-4A44-818A-65E859B02A19}" dt="2024-09-02T05:54:09.250" v="172" actId="1035"/>
          <ac:spMkLst>
            <pc:docMk/>
            <pc:sldMk cId="790412647" sldId="2146847943"/>
            <ac:spMk id="13" creationId="{5C4ED633-5DDD-B580-CC57-97F9D37F3856}"/>
          </ac:spMkLst>
        </pc:spChg>
        <pc:spChg chg="add mod">
          <ac:chgData name="Hashimoto, Chie / 橋本　知依" userId="d974ff01-1f92-419a-ba7c-6fd3fb8463af" providerId="ADAL" clId="{BC9DA0A9-6627-4A44-818A-65E859B02A19}" dt="2024-09-02T05:54:21.666" v="177" actId="1076"/>
          <ac:spMkLst>
            <pc:docMk/>
            <pc:sldMk cId="790412647" sldId="2146847943"/>
            <ac:spMk id="14" creationId="{719C9667-A47E-08A2-60AA-BCE2332FF79C}"/>
          </ac:spMkLst>
        </pc:spChg>
        <pc:spChg chg="add mod">
          <ac:chgData name="Hashimoto, Chie / 橋本　知依" userId="d974ff01-1f92-419a-ba7c-6fd3fb8463af" providerId="ADAL" clId="{BC9DA0A9-6627-4A44-818A-65E859B02A19}" dt="2024-09-02T05:54:12.977" v="174" actId="14100"/>
          <ac:spMkLst>
            <pc:docMk/>
            <pc:sldMk cId="790412647" sldId="2146847943"/>
            <ac:spMk id="17" creationId="{79974923-6258-3D93-19A3-439D70C80CC2}"/>
          </ac:spMkLst>
        </pc:spChg>
        <pc:graphicFrameChg chg="mod modGraphic">
          <ac:chgData name="Hashimoto, Chie / 橋本　知依" userId="d974ff01-1f92-419a-ba7c-6fd3fb8463af" providerId="ADAL" clId="{BC9DA0A9-6627-4A44-818A-65E859B02A19}" dt="2024-09-02T05:53:25.313" v="160" actId="14100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BC9DA0A9-6627-4A44-818A-65E859B02A19}" dt="2024-09-02T05:52:06.905" v="141" actId="14100"/>
          <ac:picMkLst>
            <pc:docMk/>
            <pc:sldMk cId="790412647" sldId="2146847943"/>
            <ac:picMk id="2" creationId="{05BDF252-BDC1-3626-096D-410DF6190E68}"/>
          </ac:picMkLst>
        </pc:picChg>
        <pc:picChg chg="del">
          <ac:chgData name="Hashimoto, Chie / 橋本　知依" userId="d974ff01-1f92-419a-ba7c-6fd3fb8463af" providerId="ADAL" clId="{BC9DA0A9-6627-4A44-818A-65E859B02A19}" dt="2024-09-02T05:42:38.900" v="44" actId="478"/>
          <ac:picMkLst>
            <pc:docMk/>
            <pc:sldMk cId="790412647" sldId="2146847943"/>
            <ac:picMk id="4" creationId="{68956AFB-2B12-A12C-3028-D048B6BB4F50}"/>
          </ac:picMkLst>
        </pc:picChg>
        <pc:picChg chg="add mod">
          <ac:chgData name="Hashimoto, Chie / 橋本　知依" userId="d974ff01-1f92-419a-ba7c-6fd3fb8463af" providerId="ADAL" clId="{BC9DA0A9-6627-4A44-818A-65E859B02A19}" dt="2024-09-02T05:53:16.955" v="153" actId="1076"/>
          <ac:picMkLst>
            <pc:docMk/>
            <pc:sldMk cId="790412647" sldId="2146847943"/>
            <ac:picMk id="10" creationId="{3DDE7843-ABA3-7A0E-CA05-B73396F64E1F}"/>
          </ac:picMkLst>
        </pc:picChg>
        <pc:picChg chg="add mod">
          <ac:chgData name="Hashimoto, Chie / 橋本　知依" userId="d974ff01-1f92-419a-ba7c-6fd3fb8463af" providerId="ADAL" clId="{BC9DA0A9-6627-4A44-818A-65E859B02A19}" dt="2024-09-02T05:53:33.675" v="164" actId="1076"/>
          <ac:picMkLst>
            <pc:docMk/>
            <pc:sldMk cId="790412647" sldId="2146847943"/>
            <ac:picMk id="12" creationId="{ED141220-4184-A649-C0FB-9D6D20C4C61B}"/>
          </ac:picMkLst>
        </pc:picChg>
        <pc:cxnChg chg="add mod">
          <ac:chgData name="Hashimoto, Chie / 橋本　知依" userId="d974ff01-1f92-419a-ba7c-6fd3fb8463af" providerId="ADAL" clId="{BC9DA0A9-6627-4A44-818A-65E859B02A19}" dt="2024-09-02T05:54:14.596" v="175" actId="14100"/>
          <ac:cxnSpMkLst>
            <pc:docMk/>
            <pc:sldMk cId="790412647" sldId="2146847943"/>
            <ac:cxnSpMk id="15" creationId="{2D1B5199-2D39-A1C5-5022-BD8C11E614EA}"/>
          </ac:cxnSpMkLst>
        </pc:cxnChg>
        <pc:cxnChg chg="add mod">
          <ac:chgData name="Hashimoto, Chie / 橋本　知依" userId="d974ff01-1f92-419a-ba7c-6fd3fb8463af" providerId="ADAL" clId="{BC9DA0A9-6627-4A44-818A-65E859B02A19}" dt="2024-09-02T05:54:23.429" v="178" actId="14100"/>
          <ac:cxnSpMkLst>
            <pc:docMk/>
            <pc:sldMk cId="790412647" sldId="2146847943"/>
            <ac:cxnSpMk id="16" creationId="{CBED9677-E9A5-F5A8-2E45-97EC7E900136}"/>
          </ac:cxnSpMkLst>
        </pc:cxnChg>
      </pc:sldChg>
      <pc:sldChg chg="addSp delSp modSp mod">
        <pc:chgData name="Hashimoto, Chie / 橋本　知依" userId="d974ff01-1f92-419a-ba7c-6fd3fb8463af" providerId="ADAL" clId="{BC9DA0A9-6627-4A44-818A-65E859B02A19}" dt="2024-09-02T05:48:10.682" v="97" actId="1076"/>
        <pc:sldMkLst>
          <pc:docMk/>
          <pc:sldMk cId="2041052219" sldId="2146847946"/>
        </pc:sldMkLst>
        <pc:spChg chg="del">
          <ac:chgData name="Hashimoto, Chie / 橋本　知依" userId="d974ff01-1f92-419a-ba7c-6fd3fb8463af" providerId="ADAL" clId="{BC9DA0A9-6627-4A44-818A-65E859B02A19}" dt="2024-09-02T05:42:27.490" v="39" actId="478"/>
          <ac:spMkLst>
            <pc:docMk/>
            <pc:sldMk cId="2041052219" sldId="2146847946"/>
            <ac:spMk id="2" creationId="{1A414B04-AF58-1EEA-574B-8DF7AF6465B5}"/>
          </ac:spMkLst>
        </pc:spChg>
        <pc:spChg chg="del mod">
          <ac:chgData name="Hashimoto, Chie / 橋本　知依" userId="d974ff01-1f92-419a-ba7c-6fd3fb8463af" providerId="ADAL" clId="{BC9DA0A9-6627-4A44-818A-65E859B02A19}" dt="2024-09-02T05:42:19.321" v="29" actId="478"/>
          <ac:spMkLst>
            <pc:docMk/>
            <pc:sldMk cId="2041052219" sldId="2146847946"/>
            <ac:spMk id="7" creationId="{D61BB3CE-316C-F6AF-0596-B50C6C5FE766}"/>
          </ac:spMkLst>
        </pc:spChg>
        <pc:spChg chg="add mod">
          <ac:chgData name="Hashimoto, Chie / 橋本　知依" userId="d974ff01-1f92-419a-ba7c-6fd3fb8463af" providerId="ADAL" clId="{BC9DA0A9-6627-4A44-818A-65E859B02A19}" dt="2024-09-02T05:47:54.279" v="94" actId="14100"/>
          <ac:spMkLst>
            <pc:docMk/>
            <pc:sldMk cId="2041052219" sldId="2146847946"/>
            <ac:spMk id="14" creationId="{3B7FBB44-1804-9465-A081-330F09099171}"/>
          </ac:spMkLst>
        </pc:spChg>
        <pc:spChg chg="add mod">
          <ac:chgData name="Hashimoto, Chie / 橋本　知依" userId="d974ff01-1f92-419a-ba7c-6fd3fb8463af" providerId="ADAL" clId="{BC9DA0A9-6627-4A44-818A-65E859B02A19}" dt="2024-09-02T05:48:10.682" v="97" actId="1076"/>
          <ac:spMkLst>
            <pc:docMk/>
            <pc:sldMk cId="2041052219" sldId="2146847946"/>
            <ac:spMk id="15" creationId="{683BE23D-9866-E345-64E2-0E1E575594D4}"/>
          </ac:spMkLst>
        </pc:spChg>
        <pc:spChg chg="del">
          <ac:chgData name="Hashimoto, Chie / 橋本　知依" userId="d974ff01-1f92-419a-ba7c-6fd3fb8463af" providerId="ADAL" clId="{BC9DA0A9-6627-4A44-818A-65E859B02A19}" dt="2024-09-02T05:42:26.521" v="38" actId="478"/>
          <ac:spMkLst>
            <pc:docMk/>
            <pc:sldMk cId="2041052219" sldId="2146847946"/>
            <ac:spMk id="19" creationId="{AC4CD39F-F608-FDB7-0CB8-B6B5BBB35F87}"/>
          </ac:spMkLst>
        </pc:spChg>
        <pc:spChg chg="del">
          <ac:chgData name="Hashimoto, Chie / 橋本　知依" userId="d974ff01-1f92-419a-ba7c-6fd3fb8463af" providerId="ADAL" clId="{BC9DA0A9-6627-4A44-818A-65E859B02A19}" dt="2024-09-02T05:42:25.185" v="37" actId="478"/>
          <ac:spMkLst>
            <pc:docMk/>
            <pc:sldMk cId="2041052219" sldId="2146847946"/>
            <ac:spMk id="30" creationId="{D8B00BD4-3233-456A-612B-697C59D98BA8}"/>
          </ac:spMkLst>
        </pc:spChg>
        <pc:spChg chg="del">
          <ac:chgData name="Hashimoto, Chie / 橋本　知依" userId="d974ff01-1f92-419a-ba7c-6fd3fb8463af" providerId="ADAL" clId="{BC9DA0A9-6627-4A44-818A-65E859B02A19}" dt="2024-09-02T05:42:24.449" v="36" actId="478"/>
          <ac:spMkLst>
            <pc:docMk/>
            <pc:sldMk cId="2041052219" sldId="2146847946"/>
            <ac:spMk id="33" creationId="{AABE4B5D-8D82-9CE7-243A-AFCD26EC3A2F}"/>
          </ac:spMkLst>
        </pc:spChg>
        <pc:graphicFrameChg chg="mod modGraphic">
          <ac:chgData name="Hashimoto, Chie / 橋本　知依" userId="d974ff01-1f92-419a-ba7c-6fd3fb8463af" providerId="ADAL" clId="{BC9DA0A9-6627-4A44-818A-65E859B02A19}" dt="2024-09-02T05:47:49.247" v="92" actId="14734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BC9DA0A9-6627-4A44-818A-65E859B02A19}" dt="2024-09-02T05:44:34.792" v="61" actId="1076"/>
          <ac:picMkLst>
            <pc:docMk/>
            <pc:sldMk cId="2041052219" sldId="2146847946"/>
            <ac:picMk id="3" creationId="{A40D6174-68E7-524C-1353-73E2D72C20F7}"/>
          </ac:picMkLst>
        </pc:picChg>
        <pc:picChg chg="del">
          <ac:chgData name="Hashimoto, Chie / 橋本　知依" userId="d974ff01-1f92-419a-ba7c-6fd3fb8463af" providerId="ADAL" clId="{BC9DA0A9-6627-4A44-818A-65E859B02A19}" dt="2024-09-02T05:42:19.321" v="29" actId="478"/>
          <ac:picMkLst>
            <pc:docMk/>
            <pc:sldMk cId="2041052219" sldId="2146847946"/>
            <ac:picMk id="4" creationId="{A4307A65-6EE9-7098-A4EA-8763CB5A5E00}"/>
          </ac:picMkLst>
        </pc:picChg>
        <pc:picChg chg="del mod">
          <ac:chgData name="Hashimoto, Chie / 橋本　知依" userId="d974ff01-1f92-419a-ba7c-6fd3fb8463af" providerId="ADAL" clId="{BC9DA0A9-6627-4A44-818A-65E859B02A19}" dt="2024-09-02T05:42:19.321" v="29" actId="478"/>
          <ac:picMkLst>
            <pc:docMk/>
            <pc:sldMk cId="2041052219" sldId="2146847946"/>
            <ac:picMk id="5" creationId="{F9ECC45D-BD70-4ED6-8C18-3ED47FF414C5}"/>
          </ac:picMkLst>
        </pc:picChg>
        <pc:picChg chg="del">
          <ac:chgData name="Hashimoto, Chie / 橋本　知依" userId="d974ff01-1f92-419a-ba7c-6fd3fb8463af" providerId="ADAL" clId="{BC9DA0A9-6627-4A44-818A-65E859B02A19}" dt="2024-09-02T05:42:20.143" v="31" actId="478"/>
          <ac:picMkLst>
            <pc:docMk/>
            <pc:sldMk cId="2041052219" sldId="2146847946"/>
            <ac:picMk id="9" creationId="{CB5A390C-27ED-D452-A500-79E3E8C20B2B}"/>
          </ac:picMkLst>
        </pc:picChg>
        <pc:picChg chg="del">
          <ac:chgData name="Hashimoto, Chie / 橋本　知依" userId="d974ff01-1f92-419a-ba7c-6fd3fb8463af" providerId="ADAL" clId="{BC9DA0A9-6627-4A44-818A-65E859B02A19}" dt="2024-09-02T05:42:19.845" v="30" actId="478"/>
          <ac:picMkLst>
            <pc:docMk/>
            <pc:sldMk cId="2041052219" sldId="2146847946"/>
            <ac:picMk id="10" creationId="{C9870C2E-D968-B7A4-A73D-B38881B7BC32}"/>
          </ac:picMkLst>
        </pc:picChg>
        <pc:picChg chg="add mod modCrop">
          <ac:chgData name="Hashimoto, Chie / 橋本　知依" userId="d974ff01-1f92-419a-ba7c-6fd3fb8463af" providerId="ADAL" clId="{BC9DA0A9-6627-4A44-818A-65E859B02A19}" dt="2024-09-02T05:47:46.861" v="91" actId="1076"/>
          <ac:picMkLst>
            <pc:docMk/>
            <pc:sldMk cId="2041052219" sldId="2146847946"/>
            <ac:picMk id="12" creationId="{25EEC411-57CB-FF37-CA64-2D431C8E60AD}"/>
          </ac:picMkLst>
        </pc:picChg>
        <pc:picChg chg="add del mod">
          <ac:chgData name="Hashimoto, Chie / 橋本　知依" userId="d974ff01-1f92-419a-ba7c-6fd3fb8463af" providerId="ADAL" clId="{BC9DA0A9-6627-4A44-818A-65E859B02A19}" dt="2024-09-02T05:47:39.209" v="88" actId="478"/>
          <ac:picMkLst>
            <pc:docMk/>
            <pc:sldMk cId="2041052219" sldId="2146847946"/>
            <ac:picMk id="13" creationId="{E5DE40FF-0376-C215-A029-6089A9F91E56}"/>
          </ac:picMkLst>
        </pc:picChg>
        <pc:picChg chg="del">
          <ac:chgData name="Hashimoto, Chie / 橋本　知依" userId="d974ff01-1f92-419a-ba7c-6fd3fb8463af" providerId="ADAL" clId="{BC9DA0A9-6627-4A44-818A-65E859B02A19}" dt="2024-09-02T05:42:21.426" v="34" actId="478"/>
          <ac:picMkLst>
            <pc:docMk/>
            <pc:sldMk cId="2041052219" sldId="2146847946"/>
            <ac:picMk id="20" creationId="{EC754600-FC02-D3C0-69D0-BF2800C5F882}"/>
          </ac:picMkLst>
        </pc:picChg>
        <pc:picChg chg="del">
          <ac:chgData name="Hashimoto, Chie / 橋本　知依" userId="d974ff01-1f92-419a-ba7c-6fd3fb8463af" providerId="ADAL" clId="{BC9DA0A9-6627-4A44-818A-65E859B02A19}" dt="2024-09-02T05:42:20.604" v="32" actId="478"/>
          <ac:picMkLst>
            <pc:docMk/>
            <pc:sldMk cId="2041052219" sldId="2146847946"/>
            <ac:picMk id="23" creationId="{1F14C496-1A30-2C08-94AE-5D7CBBA128D0}"/>
          </ac:picMkLst>
        </pc:picChg>
        <pc:picChg chg="del">
          <ac:chgData name="Hashimoto, Chie / 橋本　知依" userId="d974ff01-1f92-419a-ba7c-6fd3fb8463af" providerId="ADAL" clId="{BC9DA0A9-6627-4A44-818A-65E859B02A19}" dt="2024-09-02T05:42:20.976" v="33" actId="478"/>
          <ac:picMkLst>
            <pc:docMk/>
            <pc:sldMk cId="2041052219" sldId="2146847946"/>
            <ac:picMk id="29" creationId="{6CF09C66-2904-07FE-884B-40C9AF8129BF}"/>
          </ac:picMkLst>
        </pc:picChg>
        <pc:picChg chg="del">
          <ac:chgData name="Hashimoto, Chie / 橋本　知依" userId="d974ff01-1f92-419a-ba7c-6fd3fb8463af" providerId="ADAL" clId="{BC9DA0A9-6627-4A44-818A-65E859B02A19}" dt="2024-09-02T05:42:22.327" v="35" actId="478"/>
          <ac:picMkLst>
            <pc:docMk/>
            <pc:sldMk cId="2041052219" sldId="2146847946"/>
            <ac:picMk id="32" creationId="{F46DA6F3-BFF6-FA0C-D599-B24D1CE0B5A6}"/>
          </ac:picMkLst>
        </pc:picChg>
      </pc:sldChg>
      <pc:sldChg chg="del">
        <pc:chgData name="Hashimoto, Chie / 橋本　知依" userId="d974ff01-1f92-419a-ba7c-6fd3fb8463af" providerId="ADAL" clId="{BC9DA0A9-6627-4A44-818A-65E859B02A19}" dt="2024-09-02T05:42:13.369" v="27" actId="47"/>
        <pc:sldMkLst>
          <pc:docMk/>
          <pc:sldMk cId="2366119987" sldId="2146847947"/>
        </pc:sldMkLst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59DFF171-F87D-46F3-967A-39A538460757}"/>
    <pc:docChg chg="undo custSel addSld delSld modSld">
      <pc:chgData name="Hashimoto, Chie / 橋本　知依" userId="d974ff01-1f92-419a-ba7c-6fd3fb8463af" providerId="ADAL" clId="{59DFF171-F87D-46F3-967A-39A538460757}" dt="2024-08-06T00:06:45.352" v="280" actId="2165"/>
      <pc:docMkLst>
        <pc:docMk/>
      </pc:docMkLst>
      <pc:sldChg chg="modSp mod">
        <pc:chgData name="Hashimoto, Chie / 橋本　知依" userId="d974ff01-1f92-419a-ba7c-6fd3fb8463af" providerId="ADAL" clId="{59DFF171-F87D-46F3-967A-39A538460757}" dt="2024-08-06T00:06:24.667" v="27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9DFF171-F87D-46F3-967A-39A538460757}" dt="2024-08-06T00:06:24.667" v="27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59DFF171-F87D-46F3-967A-39A538460757}" dt="2024-08-06T00:06:45.352" v="280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59DFF171-F87D-46F3-967A-39A538460757}" dt="2024-08-05T23:58:48.834" v="228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59DFF171-F87D-46F3-967A-39A538460757}" dt="2024-08-06T00:06:45.352" v="280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addSp delSp modSp mod">
        <pc:chgData name="Hashimoto, Chie / 橋本　知依" userId="d974ff01-1f92-419a-ba7c-6fd3fb8463af" providerId="ADAL" clId="{59DFF171-F87D-46F3-967A-39A538460757}" dt="2024-07-29T01:08:04.817" v="180" actId="20577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59DFF171-F87D-46F3-967A-39A538460757}" dt="2024-07-29T01:07:17.464" v="163" actId="14100"/>
          <ac:spMkLst>
            <pc:docMk/>
            <pc:sldMk cId="790412647" sldId="2146847943"/>
            <ac:spMk id="5" creationId="{00548A98-66FB-8DF5-72C1-75A6057D19A7}"/>
          </ac:spMkLst>
        </pc:spChg>
        <pc:graphicFrameChg chg="mod modGraphic">
          <ac:chgData name="Hashimoto, Chie / 橋本　知依" userId="d974ff01-1f92-419a-ba7c-6fd3fb8463af" providerId="ADAL" clId="{59DFF171-F87D-46F3-967A-39A538460757}" dt="2024-07-29T01:08:04.817" v="180" actId="2057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9DFF171-F87D-46F3-967A-39A538460757}" dt="2024-07-29T00:58:35.983" v="15" actId="478"/>
          <ac:picMkLst>
            <pc:docMk/>
            <pc:sldMk cId="790412647" sldId="2146847943"/>
            <ac:picMk id="3" creationId="{3736646F-28E6-D4B5-270E-1B716F9D6A43}"/>
          </ac:picMkLst>
        </pc:picChg>
        <pc:picChg chg="add mod">
          <ac:chgData name="Hashimoto, Chie / 橋本　知依" userId="d974ff01-1f92-419a-ba7c-6fd3fb8463af" providerId="ADAL" clId="{59DFF171-F87D-46F3-967A-39A538460757}" dt="2024-07-29T01:06:59.298" v="157" actId="14100"/>
          <ac:picMkLst>
            <pc:docMk/>
            <pc:sldMk cId="790412647" sldId="2146847943"/>
            <ac:picMk id="4" creationId="{68956AFB-2B12-A12C-3028-D048B6BB4F50}"/>
          </ac:picMkLst>
        </pc:picChg>
      </pc:sldChg>
      <pc:sldChg chg="del">
        <pc:chgData name="Hashimoto, Chie / 橋本　知依" userId="d974ff01-1f92-419a-ba7c-6fd3fb8463af" providerId="ADAL" clId="{59DFF171-F87D-46F3-967A-39A538460757}" dt="2024-07-29T01:01:55.385" v="63" actId="47"/>
        <pc:sldMkLst>
          <pc:docMk/>
          <pc:sldMk cId="3228438214" sldId="2146847944"/>
        </pc:sldMkLst>
      </pc:sldChg>
      <pc:sldChg chg="del">
        <pc:chgData name="Hashimoto, Chie / 橋本　知依" userId="d974ff01-1f92-419a-ba7c-6fd3fb8463af" providerId="ADAL" clId="{59DFF171-F87D-46F3-967A-39A538460757}" dt="2024-07-29T01:01:55.385" v="63" actId="47"/>
        <pc:sldMkLst>
          <pc:docMk/>
          <pc:sldMk cId="3678509774" sldId="2146847945"/>
        </pc:sldMkLst>
      </pc:sldChg>
      <pc:sldChg chg="addSp delSp modSp mod">
        <pc:chgData name="Hashimoto, Chie / 橋本　知依" userId="d974ff01-1f92-419a-ba7c-6fd3fb8463af" providerId="ADAL" clId="{59DFF171-F87D-46F3-967A-39A538460757}" dt="2024-07-29T01:11:00.920" v="213" actId="14100"/>
        <pc:sldMkLst>
          <pc:docMk/>
          <pc:sldMk cId="2041052219" sldId="2146847946"/>
        </pc:sldMkLst>
        <pc:spChg chg="add mod">
          <ac:chgData name="Hashimoto, Chie / 橋本　知依" userId="d974ff01-1f92-419a-ba7c-6fd3fb8463af" providerId="ADAL" clId="{59DFF171-F87D-46F3-967A-39A538460757}" dt="2024-07-29T01:00:48.692" v="59" actId="1076"/>
          <ac:spMkLst>
            <pc:docMk/>
            <pc:sldMk cId="2041052219" sldId="2146847946"/>
            <ac:spMk id="2" creationId="{1A414B04-AF58-1EEA-574B-8DF7AF6465B5}"/>
          </ac:spMkLst>
        </pc:spChg>
        <pc:spChg chg="add mod">
          <ac:chgData name="Hashimoto, Chie / 橋本　知依" userId="d974ff01-1f92-419a-ba7c-6fd3fb8463af" providerId="ADAL" clId="{59DFF171-F87D-46F3-967A-39A538460757}" dt="2024-07-29T01:00:22.665" v="45"/>
          <ac:spMkLst>
            <pc:docMk/>
            <pc:sldMk cId="2041052219" sldId="2146847946"/>
            <ac:spMk id="7" creationId="{D61BB3CE-316C-F6AF-0596-B50C6C5FE766}"/>
          </ac:spMkLst>
        </pc:spChg>
        <pc:spChg chg="del">
          <ac:chgData name="Hashimoto, Chie / 橋本　知依" userId="d974ff01-1f92-419a-ba7c-6fd3fb8463af" providerId="ADAL" clId="{59DFF171-F87D-46F3-967A-39A538460757}" dt="2024-07-29T00:58:45.709" v="17" actId="478"/>
          <ac:spMkLst>
            <pc:docMk/>
            <pc:sldMk cId="2041052219" sldId="2146847946"/>
            <ac:spMk id="11" creationId="{F32C029C-B2BF-CFD2-A375-B6DDDF684011}"/>
          </ac:spMkLst>
        </pc:spChg>
        <pc:spChg chg="del">
          <ac:chgData name="Hashimoto, Chie / 橋本　知依" userId="d974ff01-1f92-419a-ba7c-6fd3fb8463af" providerId="ADAL" clId="{59DFF171-F87D-46F3-967A-39A538460757}" dt="2024-07-29T00:58:47.031" v="18" actId="478"/>
          <ac:spMkLst>
            <pc:docMk/>
            <pc:sldMk cId="2041052219" sldId="2146847946"/>
            <ac:spMk id="12" creationId="{AE94337C-9267-A919-067C-6362E3BAC950}"/>
          </ac:spMkLst>
        </pc:spChg>
        <pc:spChg chg="add mod">
          <ac:chgData name="Hashimoto, Chie / 橋本　知依" userId="d974ff01-1f92-419a-ba7c-6fd3fb8463af" providerId="ADAL" clId="{59DFF171-F87D-46F3-967A-39A538460757}" dt="2024-07-29T01:10:29.286" v="205"/>
          <ac:spMkLst>
            <pc:docMk/>
            <pc:sldMk cId="2041052219" sldId="2146847946"/>
            <ac:spMk id="19" creationId="{AC4CD39F-F608-FDB7-0CB8-B6B5BBB35F87}"/>
          </ac:spMkLst>
        </pc:spChg>
        <pc:spChg chg="del">
          <ac:chgData name="Hashimoto, Chie / 橋本　知依" userId="d974ff01-1f92-419a-ba7c-6fd3fb8463af" providerId="ADAL" clId="{59DFF171-F87D-46F3-967A-39A538460757}" dt="2024-07-29T00:58:52.497" v="23" actId="478"/>
          <ac:spMkLst>
            <pc:docMk/>
            <pc:sldMk cId="2041052219" sldId="2146847946"/>
            <ac:spMk id="27" creationId="{AD1C2FAA-82C6-A111-F455-F164FA2C1759}"/>
          </ac:spMkLst>
        </pc:spChg>
        <pc:spChg chg="del">
          <ac:chgData name="Hashimoto, Chie / 橋本　知依" userId="d974ff01-1f92-419a-ba7c-6fd3fb8463af" providerId="ADAL" clId="{59DFF171-F87D-46F3-967A-39A538460757}" dt="2024-07-29T00:58:55.086" v="24" actId="478"/>
          <ac:spMkLst>
            <pc:docMk/>
            <pc:sldMk cId="2041052219" sldId="2146847946"/>
            <ac:spMk id="28" creationId="{D274F1FC-5E16-3701-BD12-5B84A10EAD4D}"/>
          </ac:spMkLst>
        </pc:spChg>
        <pc:spChg chg="add mod">
          <ac:chgData name="Hashimoto, Chie / 橋本　知依" userId="d974ff01-1f92-419a-ba7c-6fd3fb8463af" providerId="ADAL" clId="{59DFF171-F87D-46F3-967A-39A538460757}" dt="2024-07-29T01:09:34.003" v="194" actId="14100"/>
          <ac:spMkLst>
            <pc:docMk/>
            <pc:sldMk cId="2041052219" sldId="2146847946"/>
            <ac:spMk id="30" creationId="{D8B00BD4-3233-456A-612B-697C59D98BA8}"/>
          </ac:spMkLst>
        </pc:spChg>
        <pc:spChg chg="add mod">
          <ac:chgData name="Hashimoto, Chie / 橋本　知依" userId="d974ff01-1f92-419a-ba7c-6fd3fb8463af" providerId="ADAL" clId="{59DFF171-F87D-46F3-967A-39A538460757}" dt="2024-07-29T01:11:00.920" v="213" actId="14100"/>
          <ac:spMkLst>
            <pc:docMk/>
            <pc:sldMk cId="2041052219" sldId="2146847946"/>
            <ac:spMk id="33" creationId="{AABE4B5D-8D82-9CE7-243A-AFCD26EC3A2F}"/>
          </ac:spMkLst>
        </pc:spChg>
        <pc:grpChg chg="del">
          <ac:chgData name="Hashimoto, Chie / 橋本　知依" userId="d974ff01-1f92-419a-ba7c-6fd3fb8463af" providerId="ADAL" clId="{59DFF171-F87D-46F3-967A-39A538460757}" dt="2024-07-29T00:58:48.237" v="19" actId="478"/>
          <ac:grpSpMkLst>
            <pc:docMk/>
            <pc:sldMk cId="2041052219" sldId="2146847946"/>
            <ac:grpSpMk id="24" creationId="{DF6F4BB6-F1EE-8CC0-D7B2-CF67E591E2C0}"/>
          </ac:grpSpMkLst>
        </pc:grpChg>
        <pc:grpChg chg="del">
          <ac:chgData name="Hashimoto, Chie / 橋本　知依" userId="d974ff01-1f92-419a-ba7c-6fd3fb8463af" providerId="ADAL" clId="{59DFF171-F87D-46F3-967A-39A538460757}" dt="2024-07-29T00:58:51.268" v="22" actId="478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add del mod modGraphic">
          <ac:chgData name="Hashimoto, Chie / 橋本　知依" userId="d974ff01-1f92-419a-ba7c-6fd3fb8463af" providerId="ADAL" clId="{59DFF171-F87D-46F3-967A-39A538460757}" dt="2024-07-29T01:02:21.208" v="73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9DFF171-F87D-46F3-967A-39A538460757}" dt="2024-07-29T00:58:27.746" v="14" actId="478"/>
          <ac:picMkLst>
            <pc:docMk/>
            <pc:sldMk cId="2041052219" sldId="2146847946"/>
            <ac:picMk id="3" creationId="{D7F8B6AF-940B-BB18-EE59-931F59182A1B}"/>
          </ac:picMkLst>
        </pc:picChg>
        <pc:picChg chg="add mod">
          <ac:chgData name="Hashimoto, Chie / 橋本　知依" userId="d974ff01-1f92-419a-ba7c-6fd3fb8463af" providerId="ADAL" clId="{59DFF171-F87D-46F3-967A-39A538460757}" dt="2024-07-29T01:00:46.850" v="58" actId="1036"/>
          <ac:picMkLst>
            <pc:docMk/>
            <pc:sldMk cId="2041052219" sldId="2146847946"/>
            <ac:picMk id="4" creationId="{A4307A65-6EE9-7098-A4EA-8763CB5A5E00}"/>
          </ac:picMkLst>
        </pc:picChg>
        <pc:picChg chg="add mod">
          <ac:chgData name="Hashimoto, Chie / 橋本　知依" userId="d974ff01-1f92-419a-ba7c-6fd3fb8463af" providerId="ADAL" clId="{59DFF171-F87D-46F3-967A-39A538460757}" dt="2024-07-29T01:00:46.850" v="58" actId="1036"/>
          <ac:picMkLst>
            <pc:docMk/>
            <pc:sldMk cId="2041052219" sldId="2146847946"/>
            <ac:picMk id="5" creationId="{F9ECC45D-BD70-4ED6-8C18-3ED47FF414C5}"/>
          </ac:picMkLst>
        </pc:picChg>
        <pc:picChg chg="add mod">
          <ac:chgData name="Hashimoto, Chie / 橋本　知依" userId="d974ff01-1f92-419a-ba7c-6fd3fb8463af" providerId="ADAL" clId="{59DFF171-F87D-46F3-967A-39A538460757}" dt="2024-07-29T01:00:22.665" v="45"/>
          <ac:picMkLst>
            <pc:docMk/>
            <pc:sldMk cId="2041052219" sldId="2146847946"/>
            <ac:picMk id="9" creationId="{CB5A390C-27ED-D452-A500-79E3E8C20B2B}"/>
          </ac:picMkLst>
        </pc:picChg>
        <pc:picChg chg="add mod">
          <ac:chgData name="Hashimoto, Chie / 橋本　知依" userId="d974ff01-1f92-419a-ba7c-6fd3fb8463af" providerId="ADAL" clId="{59DFF171-F87D-46F3-967A-39A538460757}" dt="2024-07-29T01:00:22.665" v="45"/>
          <ac:picMkLst>
            <pc:docMk/>
            <pc:sldMk cId="2041052219" sldId="2146847946"/>
            <ac:picMk id="10" creationId="{C9870C2E-D968-B7A4-A73D-B38881B7BC32}"/>
          </ac:picMkLst>
        </pc:picChg>
        <pc:picChg chg="del">
          <ac:chgData name="Hashimoto, Chie / 橋本　知依" userId="d974ff01-1f92-419a-ba7c-6fd3fb8463af" providerId="ADAL" clId="{59DFF171-F87D-46F3-967A-39A538460757}" dt="2024-07-29T00:58:27.746" v="14" actId="478"/>
          <ac:picMkLst>
            <pc:docMk/>
            <pc:sldMk cId="2041052219" sldId="2146847946"/>
            <ac:picMk id="17" creationId="{C6091182-752B-BB4D-93FE-3BE4ECDBB637}"/>
          </ac:picMkLst>
        </pc:picChg>
        <pc:picChg chg="add mod">
          <ac:chgData name="Hashimoto, Chie / 橋本　知依" userId="d974ff01-1f92-419a-ba7c-6fd3fb8463af" providerId="ADAL" clId="{59DFF171-F87D-46F3-967A-39A538460757}" dt="2024-07-29T01:01:48.481" v="62" actId="14100"/>
          <ac:picMkLst>
            <pc:docMk/>
            <pc:sldMk cId="2041052219" sldId="2146847946"/>
            <ac:picMk id="20" creationId="{EC754600-FC02-D3C0-69D0-BF2800C5F882}"/>
          </ac:picMkLst>
        </pc:picChg>
        <pc:picChg chg="add mod">
          <ac:chgData name="Hashimoto, Chie / 橋本　知依" userId="d974ff01-1f92-419a-ba7c-6fd3fb8463af" providerId="ADAL" clId="{59DFF171-F87D-46F3-967A-39A538460757}" dt="2024-07-29T01:09:22.949" v="191" actId="14100"/>
          <ac:picMkLst>
            <pc:docMk/>
            <pc:sldMk cId="2041052219" sldId="2146847946"/>
            <ac:picMk id="23" creationId="{1F14C496-1A30-2C08-94AE-5D7CBBA128D0}"/>
          </ac:picMkLst>
        </pc:picChg>
        <pc:picChg chg="add mod">
          <ac:chgData name="Hashimoto, Chie / 橋本　知依" userId="d974ff01-1f92-419a-ba7c-6fd3fb8463af" providerId="ADAL" clId="{59DFF171-F87D-46F3-967A-39A538460757}" dt="2024-07-29T01:09:14.519" v="187" actId="1076"/>
          <ac:picMkLst>
            <pc:docMk/>
            <pc:sldMk cId="2041052219" sldId="2146847946"/>
            <ac:picMk id="29" creationId="{6CF09C66-2904-07FE-884B-40C9AF8129BF}"/>
          </ac:picMkLst>
        </pc:picChg>
        <pc:picChg chg="add mod">
          <ac:chgData name="Hashimoto, Chie / 橋本　知依" userId="d974ff01-1f92-419a-ba7c-6fd3fb8463af" providerId="ADAL" clId="{59DFF171-F87D-46F3-967A-39A538460757}" dt="2024-07-29T01:10:51.727" v="210" actId="14100"/>
          <ac:picMkLst>
            <pc:docMk/>
            <pc:sldMk cId="2041052219" sldId="2146847946"/>
            <ac:picMk id="32" creationId="{F46DA6F3-BFF6-FA0C-D599-B24D1CE0B5A6}"/>
          </ac:picMkLst>
        </pc:picChg>
        <pc:cxnChg chg="mod">
          <ac:chgData name="Hashimoto, Chie / 橋本　知依" userId="d974ff01-1f92-419a-ba7c-6fd3fb8463af" providerId="ADAL" clId="{59DFF171-F87D-46F3-967A-39A538460757}" dt="2024-07-29T00:58:51.268" v="22" actId="478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59DFF171-F87D-46F3-967A-39A538460757}" dt="2024-07-29T00:58:48.237" v="19" actId="478"/>
          <ac:cxnSpMkLst>
            <pc:docMk/>
            <pc:sldMk cId="2041052219" sldId="2146847946"/>
            <ac:cxnSpMk id="21" creationId="{2EFA676D-9142-306C-B21E-A74E987890C5}"/>
          </ac:cxnSpMkLst>
        </pc:cxnChg>
      </pc:sldChg>
      <pc:sldChg chg="addSp delSp modSp add mod">
        <pc:chgData name="Hashimoto, Chie / 橋本　知依" userId="d974ff01-1f92-419a-ba7c-6fd3fb8463af" providerId="ADAL" clId="{59DFF171-F87D-46F3-967A-39A538460757}" dt="2024-08-06T00:06:12.377" v="269" actId="1076"/>
        <pc:sldMkLst>
          <pc:docMk/>
          <pc:sldMk cId="2366119987" sldId="2146847947"/>
        </pc:sldMkLst>
        <pc:spChg chg="add mod">
          <ac:chgData name="Hashimoto, Chie / 橋本　知依" userId="d974ff01-1f92-419a-ba7c-6fd3fb8463af" providerId="ADAL" clId="{59DFF171-F87D-46F3-967A-39A538460757}" dt="2024-08-06T00:04:12.461" v="244" actId="164"/>
          <ac:spMkLst>
            <pc:docMk/>
            <pc:sldMk cId="2366119987" sldId="2146847947"/>
            <ac:spMk id="3" creationId="{1EBDCE39-C9B0-0FC9-0D7E-8EF441735B55}"/>
          </ac:spMkLst>
        </pc:spChg>
        <pc:spChg chg="del">
          <ac:chgData name="Hashimoto, Chie / 橋本　知依" userId="d974ff01-1f92-419a-ba7c-6fd3fb8463af" providerId="ADAL" clId="{59DFF171-F87D-46F3-967A-39A538460757}" dt="2024-08-06T00:03:47.002" v="232" actId="478"/>
          <ac:spMkLst>
            <pc:docMk/>
            <pc:sldMk cId="2366119987" sldId="2146847947"/>
            <ac:spMk id="5" creationId="{00548A98-66FB-8DF5-72C1-75A6057D19A7}"/>
          </ac:spMkLst>
        </pc:spChg>
        <pc:grpChg chg="add mod">
          <ac:chgData name="Hashimoto, Chie / 橋本　知依" userId="d974ff01-1f92-419a-ba7c-6fd3fb8463af" providerId="ADAL" clId="{59DFF171-F87D-46F3-967A-39A538460757}" dt="2024-08-06T00:06:12.377" v="269" actId="1076"/>
          <ac:grpSpMkLst>
            <pc:docMk/>
            <pc:sldMk cId="2366119987" sldId="2146847947"/>
            <ac:grpSpMk id="7" creationId="{107B5993-9660-AE5B-796F-D659683097E0}"/>
          </ac:grpSpMkLst>
        </pc:grpChg>
        <pc:graphicFrameChg chg="mod modGraphic">
          <ac:chgData name="Hashimoto, Chie / 橋本　知依" userId="d974ff01-1f92-419a-ba7c-6fd3fb8463af" providerId="ADAL" clId="{59DFF171-F87D-46F3-967A-39A538460757}" dt="2024-08-06T00:06:10.961" v="268" actId="1076"/>
          <ac:graphicFrameMkLst>
            <pc:docMk/>
            <pc:sldMk cId="2366119987" sldId="214684794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59DFF171-F87D-46F3-967A-39A538460757}" dt="2024-08-06T00:04:12.461" v="244" actId="164"/>
          <ac:picMkLst>
            <pc:docMk/>
            <pc:sldMk cId="2366119987" sldId="2146847947"/>
            <ac:picMk id="2" creationId="{719B2395-723F-C583-46ED-9F12CC5AEAF4}"/>
          </ac:picMkLst>
        </pc:picChg>
        <pc:picChg chg="del">
          <ac:chgData name="Hashimoto, Chie / 橋本　知依" userId="d974ff01-1f92-419a-ba7c-6fd3fb8463af" providerId="ADAL" clId="{59DFF171-F87D-46F3-967A-39A538460757}" dt="2024-08-06T00:03:46.176" v="231" actId="478"/>
          <ac:picMkLst>
            <pc:docMk/>
            <pc:sldMk cId="2366119987" sldId="2146847947"/>
            <ac:picMk id="4" creationId="{68956AFB-2B12-A12C-3028-D048B6BB4F50}"/>
          </ac:picMkLst>
        </pc:picChg>
      </pc:sldChg>
      <pc:sldChg chg="add del">
        <pc:chgData name="Hashimoto, Chie / 橋本　知依" userId="d974ff01-1f92-419a-ba7c-6fd3fb8463af" providerId="ADAL" clId="{59DFF171-F87D-46F3-967A-39A538460757}" dt="2024-08-06T00:04:07.135" v="242"/>
        <pc:sldMkLst>
          <pc:docMk/>
          <pc:sldMk cId="7433047" sldId="2146847948"/>
        </pc:sldMkLst>
      </pc:sldChg>
    </pc:docChg>
  </pc:docChgLst>
  <pc:docChgLst>
    <pc:chgData name="Hashimoto, Chie / 橋本　知依" userId="d974ff01-1f92-419a-ba7c-6fd3fb8463af" providerId="ADAL" clId="{AD8D090D-BCB6-4EFB-8F12-D99E1BA75BB3}"/>
    <pc:docChg chg="undo custSel addSld delSld modSld">
      <pc:chgData name="Hashimoto, Chie / 橋本　知依" userId="d974ff01-1f92-419a-ba7c-6fd3fb8463af" providerId="ADAL" clId="{AD8D090D-BCB6-4EFB-8F12-D99E1BA75BB3}" dt="2024-02-08T06:32:10.612" v="358" actId="14734"/>
      <pc:docMkLst>
        <pc:docMk/>
      </pc:docMkLst>
      <pc:sldChg chg="modSp mod">
        <pc:chgData name="Hashimoto, Chie / 橋本　知依" userId="d974ff01-1f92-419a-ba7c-6fd3fb8463af" providerId="ADAL" clId="{AD8D090D-BCB6-4EFB-8F12-D99E1BA75BB3}" dt="2024-02-08T06:02:27.21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8D090D-BCB6-4EFB-8F12-D99E1BA75BB3}" dt="2024-02-08T06:02:27.21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D8D090D-BCB6-4EFB-8F12-D99E1BA75BB3}" dt="2024-02-08T06:06:39.979" v="75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AD8D090D-BCB6-4EFB-8F12-D99E1BA75BB3}" dt="2024-02-08T06:02:57.989" v="27" actId="478"/>
          <ac:spMkLst>
            <pc:docMk/>
            <pc:sldMk cId="509033882" sldId="305"/>
            <ac:spMk id="4" creationId="{4DF23EB0-B578-F08D-EA6E-2527A77DD724}"/>
          </ac:spMkLst>
        </pc:spChg>
        <pc:spChg chg="del">
          <ac:chgData name="Hashimoto, Chie / 橋本　知依" userId="d974ff01-1f92-419a-ba7c-6fd3fb8463af" providerId="ADAL" clId="{AD8D090D-BCB6-4EFB-8F12-D99E1BA75BB3}" dt="2024-02-08T06:02:57.146" v="26" actId="478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AD8D090D-BCB6-4EFB-8F12-D99E1BA75BB3}" dt="2024-02-08T06:02:48.64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D8D090D-BCB6-4EFB-8F12-D99E1BA75BB3}" dt="2024-02-08T06:03:16.606" v="29" actId="164"/>
          <ac:spMkLst>
            <pc:docMk/>
            <pc:sldMk cId="509033882" sldId="305"/>
            <ac:spMk id="8" creationId="{BEF66196-7B24-25A5-FCE1-13BA2B203C38}"/>
          </ac:spMkLst>
        </pc:spChg>
        <pc:spChg chg="del">
          <ac:chgData name="Hashimoto, Chie / 橋本　知依" userId="d974ff01-1f92-419a-ba7c-6fd3fb8463af" providerId="ADAL" clId="{AD8D090D-BCB6-4EFB-8F12-D99E1BA75BB3}" dt="2024-02-08T06:02:53.554" v="23" actId="478"/>
          <ac:spMkLst>
            <pc:docMk/>
            <pc:sldMk cId="509033882" sldId="305"/>
            <ac:spMk id="17" creationId="{76AA0BFD-9422-C165-CA3F-4EDE39CD8C19}"/>
          </ac:spMkLst>
        </pc:spChg>
        <pc:spChg chg="del">
          <ac:chgData name="Hashimoto, Chie / 橋本　知依" userId="d974ff01-1f92-419a-ba7c-6fd3fb8463af" providerId="ADAL" clId="{AD8D090D-BCB6-4EFB-8F12-D99E1BA75BB3}" dt="2024-02-08T06:02:55.855" v="25" actId="478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AD8D090D-BCB6-4EFB-8F12-D99E1BA75BB3}" dt="2024-02-08T06:06:03.166" v="69" actId="14100"/>
          <ac:grpSpMkLst>
            <pc:docMk/>
            <pc:sldMk cId="509033882" sldId="305"/>
            <ac:grpSpMk id="9" creationId="{E9D25A9E-DE0C-8B2E-6859-3E09B231AFE1}"/>
          </ac:grpSpMkLst>
        </pc:grpChg>
        <pc:grpChg chg="del mod">
          <ac:chgData name="Hashimoto, Chie / 橋本　知依" userId="d974ff01-1f92-419a-ba7c-6fd3fb8463af" providerId="ADAL" clId="{AD8D090D-BCB6-4EFB-8F12-D99E1BA75BB3}" dt="2024-02-08T06:02:52.566" v="22" actId="478"/>
          <ac:grpSpMkLst>
            <pc:docMk/>
            <pc:sldMk cId="509033882" sldId="305"/>
            <ac:grpSpMk id="19" creationId="{13E89C8A-49D1-A514-A152-7954631032A4}"/>
          </ac:grpSpMkLst>
        </pc:grpChg>
        <pc:grpChg chg="del">
          <ac:chgData name="Hashimoto, Chie / 橋本　知依" userId="d974ff01-1f92-419a-ba7c-6fd3fb8463af" providerId="ADAL" clId="{AD8D090D-BCB6-4EFB-8F12-D99E1BA75BB3}" dt="2024-02-08T06:02:51.950" v="20" actId="478"/>
          <ac:grpSpMkLst>
            <pc:docMk/>
            <pc:sldMk cId="509033882" sldId="305"/>
            <ac:grpSpMk id="20" creationId="{C123293D-1C4E-0933-6A28-A69F6FE704A9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06:39.979" v="75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03:20.698" v="30" actId="732"/>
          <ac:picMkLst>
            <pc:docMk/>
            <pc:sldMk cId="509033882" sldId="305"/>
            <ac:picMk id="7" creationId="{3ABA8BFC-A023-E6CB-E5FF-82B6108FCEDD}"/>
          </ac:picMkLst>
        </pc:picChg>
        <pc:picChg chg="del">
          <ac:chgData name="Hashimoto, Chie / 橋本　知依" userId="d974ff01-1f92-419a-ba7c-6fd3fb8463af" providerId="ADAL" clId="{AD8D090D-BCB6-4EFB-8F12-D99E1BA75BB3}" dt="2024-02-08T06:02:54.797" v="24" actId="478"/>
          <ac:picMkLst>
            <pc:docMk/>
            <pc:sldMk cId="509033882" sldId="305"/>
            <ac:picMk id="18" creationId="{51C09EC6-772C-CEED-2847-D81FEB324CB8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21:35.683" v="222" actId="14734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AD8D090D-BCB6-4EFB-8F12-D99E1BA75BB3}" dt="2024-02-08T06:21:33.593" v="221" actId="14100"/>
          <ac:spMkLst>
            <pc:docMk/>
            <pc:sldMk cId="546968355" sldId="339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21:35.683" v="222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08:09.605" v="103" actId="478"/>
          <ac:picMkLst>
            <pc:docMk/>
            <pc:sldMk cId="546968355" sldId="339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AD8D090D-BCB6-4EFB-8F12-D99E1BA75BB3}" dt="2024-02-08T06:21:27.555" v="219" actId="1076"/>
          <ac:picMkLst>
            <pc:docMk/>
            <pc:sldMk cId="546968355" sldId="339"/>
            <ac:picMk id="4" creationId="{56521F70-4621-18E1-FEC5-EB2104FC550C}"/>
          </ac:picMkLst>
        </pc:picChg>
        <pc:picChg chg="del">
          <ac:chgData name="Hashimoto, Chie / 橋本　知依" userId="d974ff01-1f92-419a-ba7c-6fd3fb8463af" providerId="ADAL" clId="{AD8D090D-BCB6-4EFB-8F12-D99E1BA75BB3}" dt="2024-02-08T06:08:09.889" v="104" actId="478"/>
          <ac:picMkLst>
            <pc:docMk/>
            <pc:sldMk cId="546968355" sldId="339"/>
            <ac:picMk id="10" creationId="{249EEFC6-0576-9358-DDCF-17F05CD227EA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16:33.073" v="18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AD8D090D-BCB6-4EFB-8F12-D99E1BA75BB3}" dt="2024-02-08T06:08:43.142" v="113" actId="164"/>
          <ac:spMkLst>
            <pc:docMk/>
            <pc:sldMk cId="736235912" sldId="342"/>
            <ac:spMk id="5" creationId="{1C3869B0-F473-BF99-4015-26BDD16F33C0}"/>
          </ac:spMkLst>
        </pc:spChg>
        <pc:spChg chg="del">
          <ac:chgData name="Hashimoto, Chie / 橋本　知依" userId="d974ff01-1f92-419a-ba7c-6fd3fb8463af" providerId="ADAL" clId="{AD8D090D-BCB6-4EFB-8F12-D99E1BA75BB3}" dt="2024-02-08T06:07:11.476" v="85" actId="478"/>
          <ac:spMkLst>
            <pc:docMk/>
            <pc:sldMk cId="736235912" sldId="342"/>
            <ac:spMk id="10" creationId="{8B1B1C64-D065-B03C-7AF6-856848EEA05D}"/>
          </ac:spMkLst>
        </pc:spChg>
        <pc:spChg chg="del">
          <ac:chgData name="Hashimoto, Chie / 橋本　知依" userId="d974ff01-1f92-419a-ba7c-6fd3fb8463af" providerId="ADAL" clId="{AD8D090D-BCB6-4EFB-8F12-D99E1BA75BB3}" dt="2024-02-08T06:07:10.086" v="83" actId="478"/>
          <ac:spMkLst>
            <pc:docMk/>
            <pc:sldMk cId="736235912" sldId="342"/>
            <ac:spMk id="11" creationId="{5BCF4752-8080-291C-F16E-F2014A515387}"/>
          </ac:spMkLst>
        </pc:spChg>
        <pc:spChg chg="add mod">
          <ac:chgData name="Hashimoto, Chie / 橋本　知依" userId="d974ff01-1f92-419a-ba7c-6fd3fb8463af" providerId="ADAL" clId="{AD8D090D-BCB6-4EFB-8F12-D99E1BA75BB3}" dt="2024-02-08T06:16:33.073" v="186" actId="20577"/>
          <ac:spMkLst>
            <pc:docMk/>
            <pc:sldMk cId="736235912" sldId="342"/>
            <ac:spMk id="16" creationId="{9D484235-86CB-F054-F419-3AE88F0C0B7D}"/>
          </ac:spMkLst>
        </pc:spChg>
        <pc:grpChg chg="del">
          <ac:chgData name="Hashimoto, Chie / 橋本　知依" userId="d974ff01-1f92-419a-ba7c-6fd3fb8463af" providerId="ADAL" clId="{AD8D090D-BCB6-4EFB-8F12-D99E1BA75BB3}" dt="2024-02-08T06:07:15.098" v="88" actId="478"/>
          <ac:grpSpMkLst>
            <pc:docMk/>
            <pc:sldMk cId="736235912" sldId="342"/>
            <ac:grpSpMk id="12" creationId="{3DDCFD26-772D-468B-2E71-02916F5671E7}"/>
          </ac:grpSpMkLst>
        </pc:grpChg>
        <pc:grpChg chg="add mod">
          <ac:chgData name="Hashimoto, Chie / 橋本　知依" userId="d974ff01-1f92-419a-ba7c-6fd3fb8463af" providerId="ADAL" clId="{AD8D090D-BCB6-4EFB-8F12-D99E1BA75BB3}" dt="2024-02-08T06:14:47.975" v="168" actId="1076"/>
          <ac:grpSpMkLst>
            <pc:docMk/>
            <pc:sldMk cId="736235912" sldId="342"/>
            <ac:grpSpMk id="15" creationId="{93E11356-7C42-05A8-6E9E-BA48680EB9ED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14:59.262" v="170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8D090D-BCB6-4EFB-8F12-D99E1BA75BB3}" dt="2024-02-08T06:08:30.109" v="109" actId="1076"/>
          <ac:picMkLst>
            <pc:docMk/>
            <pc:sldMk cId="736235912" sldId="342"/>
            <ac:picMk id="2" creationId="{81BABC3C-913A-F40A-3AA6-945F93B18595}"/>
          </ac:picMkLst>
        </pc:picChg>
        <pc:picChg chg="add mod">
          <ac:chgData name="Hashimoto, Chie / 橋本　知依" userId="d974ff01-1f92-419a-ba7c-6fd3fb8463af" providerId="ADAL" clId="{AD8D090D-BCB6-4EFB-8F12-D99E1BA75BB3}" dt="2024-02-08T06:08:43.142" v="113" actId="164"/>
          <ac:picMkLst>
            <pc:docMk/>
            <pc:sldMk cId="736235912" sldId="342"/>
            <ac:picMk id="3" creationId="{132EB3DF-A7C3-288E-2BE0-E25B6B91C53A}"/>
          </ac:picMkLst>
        </pc:picChg>
        <pc:picChg chg="del">
          <ac:chgData name="Hashimoto, Chie / 橋本　知依" userId="d974ff01-1f92-419a-ba7c-6fd3fb8463af" providerId="ADAL" clId="{AD8D090D-BCB6-4EFB-8F12-D99E1BA75BB3}" dt="2024-02-08T06:07:09.485" v="82" actId="478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AD8D090D-BCB6-4EFB-8F12-D99E1BA75BB3}" dt="2024-02-08T06:07:10.301" v="84" actId="478"/>
          <ac:picMkLst>
            <pc:docMk/>
            <pc:sldMk cId="736235912" sldId="342"/>
            <ac:picMk id="9" creationId="{55C890D6-E421-3E6A-28B1-A1751A82FF54}"/>
          </ac:picMkLst>
        </pc:picChg>
        <pc:cxnChg chg="add mod">
          <ac:chgData name="Hashimoto, Chie / 橋本　知依" userId="d974ff01-1f92-419a-ba7c-6fd3fb8463af" providerId="ADAL" clId="{AD8D090D-BCB6-4EFB-8F12-D99E1BA75BB3}" dt="2024-02-08T06:08:43.142" v="113" actId="164"/>
          <ac:cxnSpMkLst>
            <pc:docMk/>
            <pc:sldMk cId="736235912" sldId="342"/>
            <ac:cxnSpMk id="7" creationId="{0D0140F4-58E5-10AC-4E53-95D269882A34}"/>
          </ac:cxnSpMkLst>
        </pc:cxnChg>
      </pc:sldChg>
      <pc:sldChg chg="addSp delSp modSp mod">
        <pc:chgData name="Hashimoto, Chie / 橋本　知依" userId="d974ff01-1f92-419a-ba7c-6fd3fb8463af" providerId="ADAL" clId="{AD8D090D-BCB6-4EFB-8F12-D99E1BA75BB3}" dt="2024-02-08T06:30:46.184" v="348" actId="14100"/>
        <pc:sldMkLst>
          <pc:docMk/>
          <pc:sldMk cId="1377580236" sldId="343"/>
        </pc:sldMkLst>
        <pc:spChg chg="del">
          <ac:chgData name="Hashimoto, Chie / 橋本　知依" userId="d974ff01-1f92-419a-ba7c-6fd3fb8463af" providerId="ADAL" clId="{AD8D090D-BCB6-4EFB-8F12-D99E1BA75BB3}" dt="2024-02-08T06:07:57.519" v="96" actId="478"/>
          <ac:spMkLst>
            <pc:docMk/>
            <pc:sldMk cId="1377580236" sldId="343"/>
            <ac:spMk id="5" creationId="{58901266-2F02-7CE4-D2C0-E310FBC5861E}"/>
          </ac:spMkLst>
        </pc:spChg>
        <pc:spChg chg="add mod">
          <ac:chgData name="Hashimoto, Chie / 橋本　知依" userId="d974ff01-1f92-419a-ba7c-6fd3fb8463af" providerId="ADAL" clId="{AD8D090D-BCB6-4EFB-8F12-D99E1BA75BB3}" dt="2024-02-08T06:25:53.128" v="280" actId="14100"/>
          <ac:spMkLst>
            <pc:docMk/>
            <pc:sldMk cId="1377580236" sldId="343"/>
            <ac:spMk id="7" creationId="{AC21F794-C955-63A0-979B-4A6B744A625D}"/>
          </ac:spMkLst>
        </pc:spChg>
        <pc:spChg chg="add mod">
          <ac:chgData name="Hashimoto, Chie / 橋本　知依" userId="d974ff01-1f92-419a-ba7c-6fd3fb8463af" providerId="ADAL" clId="{AD8D090D-BCB6-4EFB-8F12-D99E1BA75BB3}" dt="2024-02-08T06:30:46.184" v="348" actId="14100"/>
          <ac:spMkLst>
            <pc:docMk/>
            <pc:sldMk cId="1377580236" sldId="343"/>
            <ac:spMk id="11" creationId="{398DB8A9-1510-9D3D-8A37-50DC5993D899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0:05.045" v="337" actId="14734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29:37.850" v="327" actId="732"/>
          <ac:picMkLst>
            <pc:docMk/>
            <pc:sldMk cId="1377580236" sldId="343"/>
            <ac:picMk id="3" creationId="{642382B5-2668-8BAF-8646-1689F7F48FE3}"/>
          </ac:picMkLst>
        </pc:picChg>
        <pc:picChg chg="del">
          <ac:chgData name="Hashimoto, Chie / 橋本　知依" userId="d974ff01-1f92-419a-ba7c-6fd3fb8463af" providerId="ADAL" clId="{AD8D090D-BCB6-4EFB-8F12-D99E1BA75BB3}" dt="2024-02-08T06:07:55.305" v="95" actId="478"/>
          <ac:picMkLst>
            <pc:docMk/>
            <pc:sldMk cId="1377580236" sldId="343"/>
            <ac:picMk id="4" creationId="{EEE96ADC-BF34-B50B-5B34-65370CDE4DAB}"/>
          </ac:picMkLst>
        </pc:picChg>
        <pc:picChg chg="add mod modCrop">
          <ac:chgData name="Hashimoto, Chie / 橋本　知依" userId="d974ff01-1f92-419a-ba7c-6fd3fb8463af" providerId="ADAL" clId="{AD8D090D-BCB6-4EFB-8F12-D99E1BA75BB3}" dt="2024-02-08T06:30:16.310" v="340" actId="14100"/>
          <ac:picMkLst>
            <pc:docMk/>
            <pc:sldMk cId="1377580236" sldId="343"/>
            <ac:picMk id="10" creationId="{4771AA3B-77E3-3204-F896-6C610153985A}"/>
          </ac:picMkLst>
        </pc:picChg>
      </pc:sldChg>
      <pc:sldChg chg="delSp modSp add mod">
        <pc:chgData name="Hashimoto, Chie / 橋本　知依" userId="d974ff01-1f92-419a-ba7c-6fd3fb8463af" providerId="ADAL" clId="{AD8D090D-BCB6-4EFB-8F12-D99E1BA75BB3}" dt="2024-02-08T06:32:10.612" v="358" actId="14734"/>
        <pc:sldMkLst>
          <pc:docMk/>
          <pc:sldMk cId="154502441" sldId="344"/>
        </pc:sldMkLst>
        <pc:spChg chg="del">
          <ac:chgData name="Hashimoto, Chie / 橋本　知依" userId="d974ff01-1f92-419a-ba7c-6fd3fb8463af" providerId="ADAL" clId="{AD8D090D-BCB6-4EFB-8F12-D99E1BA75BB3}" dt="2024-02-08T06:26:37.421" v="298" actId="478"/>
          <ac:spMkLst>
            <pc:docMk/>
            <pc:sldMk cId="154502441" sldId="344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2:10.612" v="358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26:36.187" v="297" actId="478"/>
          <ac:picMkLst>
            <pc:docMk/>
            <pc:sldMk cId="154502441" sldId="344"/>
            <ac:picMk id="4" creationId="{56521F70-4621-18E1-FEC5-EB2104FC550C}"/>
          </ac:picMkLst>
        </pc:picChg>
      </pc:sldChg>
      <pc:sldChg chg="add del">
        <pc:chgData name="Hashimoto, Chie / 橋本　知依" userId="d974ff01-1f92-419a-ba7c-6fd3fb8463af" providerId="ADAL" clId="{AD8D090D-BCB6-4EFB-8F12-D99E1BA75BB3}" dt="2024-02-08T06:26:32.855" v="295"/>
        <pc:sldMkLst>
          <pc:docMk/>
          <pc:sldMk cId="1837686398" sldId="344"/>
        </pc:sldMkLst>
      </pc:sldChg>
    </pc:docChg>
  </pc:docChgLst>
  <pc:docChgLst>
    <pc:chgData name="Hashimoto, Chie / 橋本　知依" userId="d974ff01-1f92-419a-ba7c-6fd3fb8463af" providerId="ADAL" clId="{1C65CB2D-2714-412D-800A-80223AADF0A5}"/>
    <pc:docChg chg="undo custSel addSld delSld modSld">
      <pc:chgData name="Hashimoto, Chie / 橋本　知依" userId="d974ff01-1f92-419a-ba7c-6fd3fb8463af" providerId="ADAL" clId="{1C65CB2D-2714-412D-800A-80223AADF0A5}" dt="2024-04-01T07:07:43.490" v="681" actId="20577"/>
      <pc:docMkLst>
        <pc:docMk/>
      </pc:docMkLst>
      <pc:sldChg chg="modSp mod">
        <pc:chgData name="Hashimoto, Chie / 橋本　知依" userId="d974ff01-1f92-419a-ba7c-6fd3fb8463af" providerId="ADAL" clId="{1C65CB2D-2714-412D-800A-80223AADF0A5}" dt="2024-04-01T06:26:07.780" v="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65CB2D-2714-412D-800A-80223AADF0A5}" dt="2024-04-01T06:26:07.780" v="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C65CB2D-2714-412D-800A-80223AADF0A5}" dt="2024-04-01T06:35:15.070" v="93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1C65CB2D-2714-412D-800A-80223AADF0A5}" dt="2024-04-01T06:27:04.809" v="32" actId="22"/>
          <ac:spMkLst>
            <pc:docMk/>
            <pc:sldMk cId="509033882" sldId="305"/>
            <ac:spMk id="5" creationId="{49817558-FB13-ECD8-B072-78E2F7B470A1}"/>
          </ac:spMkLst>
        </pc:spChg>
        <pc:spChg chg="mod">
          <ac:chgData name="Hashimoto, Chie / 橋本　知依" userId="d974ff01-1f92-419a-ba7c-6fd3fb8463af" providerId="ADAL" clId="{1C65CB2D-2714-412D-800A-80223AADF0A5}" dt="2024-04-01T06:26:17.400" v="25" actId="20577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65CB2D-2714-412D-800A-80223AADF0A5}" dt="2024-04-01T06:34:46.867" v="88" actId="14100"/>
          <ac:spMkLst>
            <pc:docMk/>
            <pc:sldMk cId="509033882" sldId="305"/>
            <ac:spMk id="12" creationId="{873EB38E-98FD-284F-73AF-45AAF613F0ED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4" creationId="{BBF28E7D-595C-0EE8-DA78-1FE547DA52EB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7" creationId="{67F69048-1C04-7066-7687-F30927A50E09}"/>
          </ac:spMkLst>
        </pc:spChg>
        <pc:spChg chg="mod">
          <ac:chgData name="Hashimoto, Chie / 橋本　知依" userId="d974ff01-1f92-419a-ba7c-6fd3fb8463af" providerId="ADAL" clId="{1C65CB2D-2714-412D-800A-80223AADF0A5}" dt="2024-04-01T06:34:38.136" v="86" actId="14100"/>
          <ac:spMkLst>
            <pc:docMk/>
            <pc:sldMk cId="509033882" sldId="305"/>
            <ac:spMk id="20" creationId="{A1290295-5E0F-E4DA-CB90-8A138E8C34FF}"/>
          </ac:spMkLst>
        </pc:spChg>
        <pc:grpChg chg="del">
          <ac:chgData name="Hashimoto, Chie / 橋本　知依" userId="d974ff01-1f92-419a-ba7c-6fd3fb8463af" providerId="ADAL" clId="{1C65CB2D-2714-412D-800A-80223AADF0A5}" dt="2024-04-01T06:28:56.019" v="45" actId="478"/>
          <ac:grpSpMkLst>
            <pc:docMk/>
            <pc:sldMk cId="509033882" sldId="305"/>
            <ac:grpSpMk id="9" creationId="{E9D25A9E-DE0C-8B2E-6859-3E09B231AFE1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0" creationId="{AB7141E2-204E-9536-F8DF-2D5DD70D03E5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5" creationId="{ECE9E07C-58DD-008A-54A3-47FE8640F9D9}"/>
          </ac:grpSpMkLst>
        </pc:grpChg>
        <pc:grpChg chg="add del mod">
          <ac:chgData name="Hashimoto, Chie / 橋本　知依" userId="d974ff01-1f92-419a-ba7c-6fd3fb8463af" providerId="ADAL" clId="{1C65CB2D-2714-412D-800A-80223AADF0A5}" dt="2024-04-01T06:34:28.310" v="82" actId="478"/>
          <ac:grpSpMkLst>
            <pc:docMk/>
            <pc:sldMk cId="509033882" sldId="305"/>
            <ac:grpSpMk id="18" creationId="{52D08277-C8C9-8E38-5E03-D28FB313285E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50.677" v="52" actId="1076"/>
          <ac:grpSpMkLst>
            <pc:docMk/>
            <pc:sldMk cId="509033882" sldId="305"/>
            <ac:grpSpMk id="23" creationId="{2E4CA916-0FC0-11FE-4FCA-50BCBF21DEFF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35:15.070" v="93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 mod">
          <ac:chgData name="Hashimoto, Chie / 橋本　知依" userId="d974ff01-1f92-419a-ba7c-6fd3fb8463af" providerId="ADAL" clId="{1C65CB2D-2714-412D-800A-80223AADF0A5}" dt="2024-04-01T06:34:26.610" v="81" actId="478"/>
          <ac:picMkLst>
            <pc:docMk/>
            <pc:sldMk cId="509033882" sldId="305"/>
            <ac:picMk id="11" creationId="{99EEAF31-C031-7A42-1F95-863613A682B9}"/>
          </ac:picMkLst>
        </pc:picChg>
        <pc:picChg chg="mod">
          <ac:chgData name="Hashimoto, Chie / 橋本　知依" userId="d974ff01-1f92-419a-ba7c-6fd3fb8463af" providerId="ADAL" clId="{1C65CB2D-2714-412D-800A-80223AADF0A5}" dt="2024-04-01T06:29:46.314" v="50"/>
          <ac:picMkLst>
            <pc:docMk/>
            <pc:sldMk cId="509033882" sldId="305"/>
            <ac:picMk id="16" creationId="{009BFB1E-E344-5F97-B416-B79A3D2C7697}"/>
          </ac:picMkLst>
        </pc:picChg>
        <pc:picChg chg="del mod">
          <ac:chgData name="Hashimoto, Chie / 橋本　知依" userId="d974ff01-1f92-419a-ba7c-6fd3fb8463af" providerId="ADAL" clId="{1C65CB2D-2714-412D-800A-80223AADF0A5}" dt="2024-04-01T06:34:28.310" v="82" actId="478"/>
          <ac:picMkLst>
            <pc:docMk/>
            <pc:sldMk cId="509033882" sldId="305"/>
            <ac:picMk id="19" creationId="{4B075DB5-686D-ABF0-9694-146389C96175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22.661" v="79" actId="167"/>
          <ac:picMkLst>
            <pc:docMk/>
            <pc:sldMk cId="509033882" sldId="305"/>
            <ac:picMk id="33" creationId="{2A961556-D1B1-5A8F-B4E3-A5396EAED7EA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32.134" v="84" actId="1076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1C65CB2D-2714-412D-800A-80223AADF0A5}" dt="2024-04-01T06:34:46.867" v="88" actId="14100"/>
          <ac:cxnSpMkLst>
            <pc:docMk/>
            <pc:sldMk cId="509033882" sldId="305"/>
            <ac:cxnSpMk id="13" creationId="{B83EA792-81B6-4F87-0F7F-BD830ACD1213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1" creationId="{0D9F80C8-4E8D-77F4-DAC3-D00A12CF993E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546968355" sldId="339"/>
        </pc:sldMkLst>
      </pc:sldChg>
      <pc:sldChg chg="modSp 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736235912" sldId="342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377580236" sldId="343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738866523" sldId="343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738866523" sldId="343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54502441" sldId="344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695599913" sldId="344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695599913" sldId="344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3302686012" sldId="345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4019641770" sldId="345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4019641770" sldId="345"/>
            <ac:graphicFrameMk id="8" creationId="{07219AAD-97A6-3628-5ADC-E4FDDF648FDB}"/>
          </ac:graphicFrameMkLst>
        </pc:graphicFrameChg>
      </pc:sldChg>
      <pc:sldChg chg="addSp delSp modSp add del mod">
        <pc:chgData name="Hashimoto, Chie / 橋本　知依" userId="d974ff01-1f92-419a-ba7c-6fd3fb8463af" providerId="ADAL" clId="{1C65CB2D-2714-412D-800A-80223AADF0A5}" dt="2024-04-01T06:41:04.927" v="251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1C65CB2D-2714-412D-800A-80223AADF0A5}" dt="2024-04-01T06:40:57.897" v="250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0:07.192" v="216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1C65CB2D-2714-412D-800A-80223AADF0A5}" dt="2024-04-01T06:40:16.109" v="218" actId="14100"/>
          <ac:spMkLst>
            <pc:docMk/>
            <pc:sldMk cId="338435638" sldId="346"/>
            <ac:spMk id="11" creationId="{82DB4218-80DA-C969-FA4F-37B8ACBE3B98}"/>
          </ac:spMkLst>
        </pc:spChg>
        <pc:spChg chg="mod ord">
          <ac:chgData name="Hashimoto, Chie / 橋本　知依" userId="d974ff01-1f92-419a-ba7c-6fd3fb8463af" providerId="ADAL" clId="{1C65CB2D-2714-412D-800A-80223AADF0A5}" dt="2024-04-01T06:40:22.806" v="224" actId="20577"/>
          <ac:spMkLst>
            <pc:docMk/>
            <pc:sldMk cId="338435638" sldId="346"/>
            <ac:spMk id="15" creationId="{469431A0-C067-A3B4-9F0B-52C8413EAB31}"/>
          </ac:spMkLst>
        </pc:spChg>
        <pc:spChg chg="mod ord">
          <ac:chgData name="Hashimoto, Chie / 橋本　知依" userId="d974ff01-1f92-419a-ba7c-6fd3fb8463af" providerId="ADAL" clId="{1C65CB2D-2714-412D-800A-80223AADF0A5}" dt="2024-04-01T06:40:29.255" v="229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1C65CB2D-2714-412D-800A-80223AADF0A5}" dt="2024-04-01T06:41:04.927" v="251"/>
          <ac:spMkLst>
            <pc:docMk/>
            <pc:sldMk cId="338435638" sldId="346"/>
            <ac:spMk id="19" creationId="{EC756C5E-5D68-C8F9-446A-5A10517FFEB6}"/>
          </ac:spMkLst>
        </pc:spChg>
        <pc:grpChg chg="ord">
          <ac:chgData name="Hashimoto, Chie / 橋本　知依" userId="d974ff01-1f92-419a-ba7c-6fd3fb8463af" providerId="ADAL" clId="{1C65CB2D-2714-412D-800A-80223AADF0A5}" dt="2024-04-01T06:39:45.415" v="210" actId="166"/>
          <ac:grpSpMkLst>
            <pc:docMk/>
            <pc:sldMk cId="338435638" sldId="346"/>
            <ac:grpSpMk id="14" creationId="{27BD64E7-CFE3-F4CE-CCD0-070F4451B1DF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39:25.532" v="203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65CB2D-2714-412D-800A-80223AADF0A5}" dt="2024-04-01T06:40:02.396" v="215" actId="1076"/>
          <ac:picMkLst>
            <pc:docMk/>
            <pc:sldMk cId="338435638" sldId="346"/>
            <ac:picMk id="4" creationId="{6F091F49-51A8-2717-A288-D3105E08C926}"/>
          </ac:picMkLst>
        </pc:picChg>
        <pc:picChg chg="del">
          <ac:chgData name="Hashimoto, Chie / 橋本　知依" userId="d974ff01-1f92-419a-ba7c-6fd3fb8463af" providerId="ADAL" clId="{1C65CB2D-2714-412D-800A-80223AADF0A5}" dt="2024-04-01T06:39:49.287" v="212" actId="478"/>
          <ac:picMkLst>
            <pc:docMk/>
            <pc:sldMk cId="338435638" sldId="346"/>
            <ac:picMk id="7" creationId="{64B7FD4B-3CB6-6981-B120-36BF1DF658D9}"/>
          </ac:picMkLst>
        </pc:picChg>
        <pc:picChg chg="add mod">
          <ac:chgData name="Hashimoto, Chie / 橋本　知依" userId="d974ff01-1f92-419a-ba7c-6fd3fb8463af" providerId="ADAL" clId="{1C65CB2D-2714-412D-800A-80223AADF0A5}" dt="2024-04-01T06:40:37.965" v="235" actId="1076"/>
          <ac:picMkLst>
            <pc:docMk/>
            <pc:sldMk cId="338435638" sldId="346"/>
            <ac:picMk id="12" creationId="{5CD1E761-AA87-F8A4-19D0-2F7012957006}"/>
          </ac:picMkLst>
        </pc:picChg>
        <pc:picChg chg="del">
          <ac:chgData name="Hashimoto, Chie / 橋本　知依" userId="d974ff01-1f92-419a-ba7c-6fd3fb8463af" providerId="ADAL" clId="{1C65CB2D-2714-412D-800A-80223AADF0A5}" dt="2024-04-01T06:40:33.681" v="232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1C65CB2D-2714-412D-800A-80223AADF0A5}" dt="2024-04-01T06:40:16.109" v="218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del mod">
        <pc:chgData name="Hashimoto, Chie / 橋本　知依" userId="d974ff01-1f92-419a-ba7c-6fd3fb8463af" providerId="ADAL" clId="{1C65CB2D-2714-412D-800A-80223AADF0A5}" dt="2024-04-01T06:47:31.591" v="426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1C65CB2D-2714-412D-800A-80223AADF0A5}" dt="2024-04-01T06:41:20.473" v="255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4:06.055" v="299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1C65CB2D-2714-412D-800A-80223AADF0A5}" dt="2024-04-01T06:43:56.961" v="295" actId="14100"/>
          <ac:spMkLst>
            <pc:docMk/>
            <pc:sldMk cId="3615076647" sldId="347"/>
            <ac:spMk id="13" creationId="{7A7361AC-3346-0C83-F39D-4D8773F053BA}"/>
          </ac:spMkLst>
        </pc:spChg>
        <pc:spChg chg="mod">
          <ac:chgData name="Hashimoto, Chie / 橋本　知依" userId="d974ff01-1f92-419a-ba7c-6fd3fb8463af" providerId="ADAL" clId="{1C65CB2D-2714-412D-800A-80223AADF0A5}" dt="2024-04-01T06:44:08.554" v="300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1C65CB2D-2714-412D-800A-80223AADF0A5}" dt="2024-04-01T06:44:21.604" v="302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1C65CB2D-2714-412D-800A-80223AADF0A5}" dt="2024-04-01T06:44:47.704" v="317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1C65CB2D-2714-412D-800A-80223AADF0A5}" dt="2024-04-01T06:47:31.591" v="426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1C65CB2D-2714-412D-800A-80223AADF0A5}" dt="2024-04-01T06:45:53.780" v="33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1C65CB2D-2714-412D-800A-80223AADF0A5}" dt="2024-04-01T06:45:52.167" v="333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1C65CB2D-2714-412D-800A-80223AADF0A5}" dt="2024-04-01T06:46:14.677" v="344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1C65CB2D-2714-412D-800A-80223AADF0A5}" dt="2024-04-01T06:46:18.741" v="346" actId="14100"/>
          <ac:spMkLst>
            <pc:docMk/>
            <pc:sldMk cId="3615076647" sldId="347"/>
            <ac:spMk id="36" creationId="{CA96974C-A722-E073-1799-2AF7FC42501D}"/>
          </ac:spMkLst>
        </pc:spChg>
        <pc:graphicFrameChg chg="mod ord modGraphic">
          <ac:chgData name="Hashimoto, Chie / 橋本　知依" userId="d974ff01-1f92-419a-ba7c-6fd3fb8463af" providerId="ADAL" clId="{1C65CB2D-2714-412D-800A-80223AADF0A5}" dt="2024-04-01T06:46:06.555" v="341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1C65CB2D-2714-412D-800A-80223AADF0A5}" dt="2024-04-01T06:44:02.368" v="297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5" creationId="{B327BB2A-9314-F5E3-0BA5-075CC5278C48}"/>
          </ac:picMkLst>
        </pc:picChg>
        <pc:picChg chg="del">
          <ac:chgData name="Hashimoto, Chie / 橋本　知依" userId="d974ff01-1f92-419a-ba7c-6fd3fb8463af" providerId="ADAL" clId="{1C65CB2D-2714-412D-800A-80223AADF0A5}" dt="2024-04-01T06:43:52.031" v="293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0" creationId="{136D7C40-6E8B-08CF-75CF-3D54B68F29B0}"/>
          </ac:picMkLst>
        </pc:picChg>
        <pc:picChg chg="del">
          <ac:chgData name="Hashimoto, Chie / 橋本　知依" userId="d974ff01-1f92-419a-ba7c-6fd3fb8463af" providerId="ADAL" clId="{1C65CB2D-2714-412D-800A-80223AADF0A5}" dt="2024-04-01T06:44:00.548" v="296" actId="478"/>
          <ac:picMkLst>
            <pc:docMk/>
            <pc:sldMk cId="3615076647" sldId="347"/>
            <ac:picMk id="11" creationId="{81AD813D-AC19-44FD-8352-74A326B90FAA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7" creationId="{42D7546E-1D12-ED4B-B44F-E9982FB2AEAC}"/>
          </ac:picMkLst>
        </pc:picChg>
        <pc:picChg chg="del">
          <ac:chgData name="Hashimoto, Chie / 橋本　知依" userId="d974ff01-1f92-419a-ba7c-6fd3fb8463af" providerId="ADAL" clId="{1C65CB2D-2714-412D-800A-80223AADF0A5}" dt="2024-04-01T06:46:08.443" v="342" actId="478"/>
          <ac:picMkLst>
            <pc:docMk/>
            <pc:sldMk cId="3615076647" sldId="347"/>
            <ac:picMk id="33" creationId="{4A0F0E04-FE92-416F-510C-A638D8D3DE2E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6:03.847" v="340" actId="167"/>
          <ac:picMkLst>
            <pc:docMk/>
            <pc:sldMk cId="3615076647" sldId="347"/>
            <ac:picMk id="39" creationId="{F72CAAFE-F012-7FB9-E241-3BD0F24F92D9}"/>
          </ac:picMkLst>
        </pc:picChg>
        <pc:cxnChg chg="mod">
          <ac:chgData name="Hashimoto, Chie / 橋本　知依" userId="d974ff01-1f92-419a-ba7c-6fd3fb8463af" providerId="ADAL" clId="{1C65CB2D-2714-412D-800A-80223AADF0A5}" dt="2024-04-01T06:44:52.031" v="318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1C65CB2D-2714-412D-800A-80223AADF0A5}" dt="2024-04-01T06:43:56.961" v="295" actId="14100"/>
          <ac:cxnSpMkLst>
            <pc:docMk/>
            <pc:sldMk cId="3615076647" sldId="347"/>
            <ac:cxnSpMk id="21" creationId="{01503B49-50F4-B872-2572-742FA46DA1B8}"/>
          </ac:cxnSpMkLst>
        </pc:cxnChg>
        <pc:cxnChg chg="mod">
          <ac:chgData name="Hashimoto, Chie / 橋本　知依" userId="d974ff01-1f92-419a-ba7c-6fd3fb8463af" providerId="ADAL" clId="{1C65CB2D-2714-412D-800A-80223AADF0A5}" dt="2024-04-01T06:44:08.554" v="300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1C65CB2D-2714-412D-800A-80223AADF0A5}" dt="2024-04-01T06:46:18.741" v="346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865321650" sldId="348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865321650" sldId="348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0:01.615" v="495" actId="207"/>
        <pc:sldMkLst>
          <pc:docMk/>
          <pc:sldMk cId="2695599913" sldId="348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695599913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8:34.711" v="455" actId="20577"/>
          <ac:spMkLst>
            <pc:docMk/>
            <pc:sldMk cId="2695599913" sldId="348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1C65CB2D-2714-412D-800A-80223AADF0A5}" dt="2024-04-01T06:48:17.330" v="435" actId="14100"/>
          <ac:spMkLst>
            <pc:docMk/>
            <pc:sldMk cId="2695599913" sldId="348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1C65CB2D-2714-412D-800A-80223AADF0A5}" dt="2024-04-01T06:48:21.297" v="436" actId="1076"/>
          <ac:spMkLst>
            <pc:docMk/>
            <pc:sldMk cId="2695599913" sldId="348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1C65CB2D-2714-412D-800A-80223AADF0A5}" dt="2024-04-01T06:50:01.615" v="495" actId="207"/>
          <ac:spMkLst>
            <pc:docMk/>
            <pc:sldMk cId="2695599913" sldId="348"/>
            <ac:spMk id="19" creationId="{C2ADAC5D-B46F-AB15-87BD-C527C6B2922D}"/>
          </ac:spMkLst>
        </pc:spChg>
        <pc:grpChg chg="mod">
          <ac:chgData name="Hashimoto, Chie / 橋本　知依" userId="d974ff01-1f92-419a-ba7c-6fd3fb8463af" providerId="ADAL" clId="{1C65CB2D-2714-412D-800A-80223AADF0A5}" dt="2024-04-01T06:48:14.824" v="434" actId="1076"/>
          <ac:grpSpMkLst>
            <pc:docMk/>
            <pc:sldMk cId="2695599913" sldId="348"/>
            <ac:grpSpMk id="18" creationId="{377BA1F0-93B4-945D-C715-30A9FE89C9C8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48:08.786" v="432" actId="167"/>
          <ac:graphicFrameMkLst>
            <pc:docMk/>
            <pc:sldMk cId="2695599913" sldId="348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C65CB2D-2714-412D-800A-80223AADF0A5}" dt="2024-04-01T06:48:06.310" v="431" actId="167"/>
          <ac:picMkLst>
            <pc:docMk/>
            <pc:sldMk cId="2695599913" sldId="348"/>
            <ac:picMk id="3" creationId="{6D2203EA-983A-5648-D842-D8921030F5D0}"/>
          </ac:picMkLst>
        </pc:picChg>
        <pc:picChg chg="del">
          <ac:chgData name="Hashimoto, Chie / 橋本　知依" userId="d974ff01-1f92-419a-ba7c-6fd3fb8463af" providerId="ADAL" clId="{1C65CB2D-2714-412D-800A-80223AADF0A5}" dt="2024-04-01T06:48:10.251" v="433" actId="478"/>
          <ac:picMkLst>
            <pc:docMk/>
            <pc:sldMk cId="2695599913" sldId="348"/>
            <ac:picMk id="11" creationId="{4936138A-1FDE-6AC9-FE11-3121F206774C}"/>
          </ac:picMkLst>
        </pc:picChg>
        <pc:cxnChg chg="mod">
          <ac:chgData name="Hashimoto, Chie / 橋本　知依" userId="d974ff01-1f92-419a-ba7c-6fd3fb8463af" providerId="ADAL" clId="{1C65CB2D-2714-412D-800A-80223AADF0A5}" dt="2024-04-01T06:48:21.297" v="436" actId="1076"/>
          <ac:cxnSpMkLst>
            <pc:docMk/>
            <pc:sldMk cId="2695599913" sldId="348"/>
            <ac:cxnSpMk id="14" creationId="{21364B7E-3A4D-969D-7BB3-09A4C5F8AB55}"/>
          </ac:cxnSpMkLst>
        </pc:cxnChg>
      </pc:sldChg>
      <pc:sldChg chg="modSp add">
        <pc:chgData name="Hashimoto, Chie / 橋本　知依" userId="d974ff01-1f92-419a-ba7c-6fd3fb8463af" providerId="ADAL" clId="{1C65CB2D-2714-412D-800A-80223AADF0A5}" dt="2024-04-01T06:35:26.675" v="97"/>
        <pc:sldMkLst>
          <pc:docMk/>
          <pc:sldMk cId="865321650" sldId="349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865321650" sldId="349"/>
            <ac:spMk id="6" creationId="{635E94E0-ED05-73B1-6C26-FD93A57B3A14}"/>
          </ac:spMkLst>
        </pc:spChg>
        <pc:graphicFrameChg chg="mod">
          <ac:chgData name="Hashimoto, Chie / 橋本　知依" userId="d974ff01-1f92-419a-ba7c-6fd3fb8463af" providerId="ADAL" clId="{1C65CB2D-2714-412D-800A-80223AADF0A5}" dt="2024-04-01T06:35:26.675" v="97"/>
          <ac:graphicFrameMkLst>
            <pc:docMk/>
            <pc:sldMk cId="865321650" sldId="34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2:20.923" v="536"/>
        <pc:sldMkLst>
          <pc:docMk/>
          <pc:sldMk cId="2136009459" sldId="350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136009459" sldId="350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0:58.760" v="506" actId="164"/>
          <ac:spMkLst>
            <pc:docMk/>
            <pc:sldMk cId="2136009459" sldId="350"/>
            <ac:spMk id="7" creationId="{7A66F91E-A274-A438-FA7B-07F136E7C1DA}"/>
          </ac:spMkLst>
        </pc:spChg>
        <pc:grpChg chg="del">
          <ac:chgData name="Hashimoto, Chie / 橋本　知依" userId="d974ff01-1f92-419a-ba7c-6fd3fb8463af" providerId="ADAL" clId="{1C65CB2D-2714-412D-800A-80223AADF0A5}" dt="2024-04-01T06:50:59.726" v="507" actId="478"/>
          <ac:grpSpMkLst>
            <pc:docMk/>
            <pc:sldMk cId="2136009459" sldId="350"/>
            <ac:grpSpMk id="9" creationId="{63601E66-9FBD-B497-90F8-A7DA67C4B02F}"/>
          </ac:grpSpMkLst>
        </pc:grpChg>
        <pc:grpChg chg="add mod">
          <ac:chgData name="Hashimoto, Chie / 橋本　知依" userId="d974ff01-1f92-419a-ba7c-6fd3fb8463af" providerId="ADAL" clId="{1C65CB2D-2714-412D-800A-80223AADF0A5}" dt="2024-04-01T06:51:01.147" v="508" actId="1076"/>
          <ac:grpSpMkLst>
            <pc:docMk/>
            <pc:sldMk cId="2136009459" sldId="350"/>
            <ac:grpSpMk id="10" creationId="{4601693D-B23D-FD04-061B-823E6201B341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2:20.923" v="536"/>
          <ac:graphicFrameMkLst>
            <pc:docMk/>
            <pc:sldMk cId="2136009459" sldId="350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C65CB2D-2714-412D-800A-80223AADF0A5}" dt="2024-04-01T06:50:58.760" v="506" actId="164"/>
          <ac:picMkLst>
            <pc:docMk/>
            <pc:sldMk cId="2136009459" sldId="350"/>
            <ac:picMk id="3" creationId="{EAB479B7-B786-3F55-6293-8BE11E594AC1}"/>
          </ac:picMkLst>
        </pc:picChg>
      </pc:sldChg>
      <pc:sldChg chg="addSp delSp modSp add mod">
        <pc:chgData name="Hashimoto, Chie / 橋本　知依" userId="d974ff01-1f92-419a-ba7c-6fd3fb8463af" providerId="ADAL" clId="{1C65CB2D-2714-412D-800A-80223AADF0A5}" dt="2024-04-01T06:57:24.281" v="617" actId="20577"/>
        <pc:sldMkLst>
          <pc:docMk/>
          <pc:sldMk cId="4019641770" sldId="351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4019641770" sldId="351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5:00.055" v="574" actId="164"/>
          <ac:spMkLst>
            <pc:docMk/>
            <pc:sldMk cId="4019641770" sldId="351"/>
            <ac:spMk id="7" creationId="{4B7B01CB-5AFE-07B7-1C6A-4E5A048772A9}"/>
          </ac:spMkLst>
        </pc:spChg>
        <pc:spChg chg="mod">
          <ac:chgData name="Hashimoto, Chie / 橋本　知依" userId="d974ff01-1f92-419a-ba7c-6fd3fb8463af" providerId="ADAL" clId="{1C65CB2D-2714-412D-800A-80223AADF0A5}" dt="2024-04-01T06:57:01.138" v="603" actId="1076"/>
          <ac:spMkLst>
            <pc:docMk/>
            <pc:sldMk cId="4019641770" sldId="351"/>
            <ac:spMk id="13" creationId="{FD26F3E8-AA76-36CB-18C3-004A9CDDCDA0}"/>
          </ac:spMkLst>
        </pc:spChg>
        <pc:grpChg chg="add mod">
          <ac:chgData name="Hashimoto, Chie / 橋本　知依" userId="d974ff01-1f92-419a-ba7c-6fd3fb8463af" providerId="ADAL" clId="{1C65CB2D-2714-412D-800A-80223AADF0A5}" dt="2024-04-01T06:55:07.009" v="578" actId="1076"/>
          <ac:grpSpMkLst>
            <pc:docMk/>
            <pc:sldMk cId="4019641770" sldId="351"/>
            <ac:grpSpMk id="9" creationId="{4DCE8DD0-3E02-E4B1-1CAD-CC6F267B8DD4}"/>
          </ac:grpSpMkLst>
        </pc:grpChg>
        <pc:grpChg chg="del mod">
          <ac:chgData name="Hashimoto, Chie / 橋本　知依" userId="d974ff01-1f92-419a-ba7c-6fd3fb8463af" providerId="ADAL" clId="{1C65CB2D-2714-412D-800A-80223AADF0A5}" dt="2024-04-01T06:55:01.523" v="575" actId="478"/>
          <ac:grpSpMkLst>
            <pc:docMk/>
            <pc:sldMk cId="4019641770" sldId="351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7:24.281" v="617" actId="20577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65CB2D-2714-412D-800A-80223AADF0A5}" dt="2024-04-01T06:53:24.392" v="546" actId="14100"/>
          <ac:picMkLst>
            <pc:docMk/>
            <pc:sldMk cId="4019641770" sldId="351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1C65CB2D-2714-412D-800A-80223AADF0A5}" dt="2024-04-01T06:55:00.055" v="574" actId="164"/>
          <ac:picMkLst>
            <pc:docMk/>
            <pc:sldMk cId="4019641770" sldId="351"/>
            <ac:picMk id="4" creationId="{65005D76-DC9A-4C20-B154-1042B4E9DD41}"/>
          </ac:picMkLst>
        </pc:picChg>
      </pc:sldChg>
      <pc:sldChg chg="modSp add mod">
        <pc:chgData name="Hashimoto, Chie / 橋本　知依" userId="d974ff01-1f92-419a-ba7c-6fd3fb8463af" providerId="ADAL" clId="{1C65CB2D-2714-412D-800A-80223AADF0A5}" dt="2024-04-01T07:07:43.490" v="681" actId="20577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738866523" sldId="352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7:07:17.011" v="674" actId="20577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1C65CB2D-2714-412D-800A-80223AADF0A5}" dt="2024-04-01T07:07:19.223" v="675" actId="20577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1C65CB2D-2714-412D-800A-80223AADF0A5}" dt="2024-04-01T07:07:30.050" v="677" actId="1076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1C65CB2D-2714-412D-800A-80223AADF0A5}" dt="2024-04-01T07:04:56.956" v="633" actId="1076"/>
          <ac:spMkLst>
            <pc:docMk/>
            <pc:sldMk cId="2738866523" sldId="352"/>
            <ac:spMk id="14" creationId="{7C874C93-2666-6D52-0820-170678106CFF}"/>
          </ac:spMkLst>
        </pc:spChg>
        <pc:graphicFrameChg chg="mod modGraphic">
          <ac:chgData name="Hashimoto, Chie / 橋本　知依" userId="d974ff01-1f92-419a-ba7c-6fd3fb8463af" providerId="ADAL" clId="{1C65CB2D-2714-412D-800A-80223AADF0A5}" dt="2024-04-01T07:07:43.490" v="681" actId="20577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CF94AF3C-FBEF-4567-BD8A-D384DDF239BA}"/>
    <pc:docChg chg="undo custSel delSld modSld">
      <pc:chgData name="Hashimoto, Chie / 橋本　知依" userId="d974ff01-1f92-419a-ba7c-6fd3fb8463af" providerId="ADAL" clId="{CF94AF3C-FBEF-4567-BD8A-D384DDF239BA}" dt="2024-10-08T07:34:28.685" v="94" actId="20577"/>
      <pc:docMkLst>
        <pc:docMk/>
      </pc:docMkLst>
      <pc:sldChg chg="modSp mod">
        <pc:chgData name="Hashimoto, Chie / 橋本　知依" userId="d974ff01-1f92-419a-ba7c-6fd3fb8463af" providerId="ADAL" clId="{CF94AF3C-FBEF-4567-BD8A-D384DDF239BA}" dt="2024-10-08T07:29:30.940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F94AF3C-FBEF-4567-BD8A-D384DDF239BA}" dt="2024-10-08T07:29:30.940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F94AF3C-FBEF-4567-BD8A-D384DDF239BA}" dt="2024-10-08T07:34:28.685" v="94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CF94AF3C-FBEF-4567-BD8A-D384DDF239BA}" dt="2024-10-08T07:30:25.075" v="41" actId="478"/>
          <ac:spMkLst>
            <pc:docMk/>
            <pc:sldMk cId="509033882" sldId="305"/>
            <ac:spMk id="5" creationId="{E9A55F53-8F1E-97AA-99D7-219CA5969B58}"/>
          </ac:spMkLst>
        </pc:spChg>
        <pc:spChg chg="mod">
          <ac:chgData name="Hashimoto, Chie / 橋本　知依" userId="d974ff01-1f92-419a-ba7c-6fd3fb8463af" providerId="ADAL" clId="{CF94AF3C-FBEF-4567-BD8A-D384DDF239BA}" dt="2024-10-08T07:30:13.727" v="39" actId="6549"/>
          <ac:spMkLst>
            <pc:docMk/>
            <pc:sldMk cId="509033882" sldId="305"/>
            <ac:spMk id="6" creationId="{531B4B9D-12EA-4BC5-4859-8E23CDDB1A22}"/>
          </ac:spMkLst>
        </pc:spChg>
        <pc:spChg chg="add">
          <ac:chgData name="Hashimoto, Chie / 橋本　知依" userId="d974ff01-1f92-419a-ba7c-6fd3fb8463af" providerId="ADAL" clId="{CF94AF3C-FBEF-4567-BD8A-D384DDF239BA}" dt="2024-10-08T07:30:08.788" v="30"/>
          <ac:spMkLst>
            <pc:docMk/>
            <pc:sldMk cId="509033882" sldId="305"/>
            <ac:spMk id="7" creationId="{577D48C6-09D4-25DE-ECEB-DA8DCD8EF38E}"/>
          </ac:spMkLst>
        </pc:spChg>
        <pc:graphicFrameChg chg="mod modGraphic">
          <ac:chgData name="Hashimoto, Chie / 橋本　知依" userId="d974ff01-1f92-419a-ba7c-6fd3fb8463af" providerId="ADAL" clId="{CF94AF3C-FBEF-4567-BD8A-D384DDF239BA}" dt="2024-10-08T07:34:28.685" v="94" actId="20577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del">
        <pc:chgData name="Hashimoto, Chie / 橋本　知依" userId="d974ff01-1f92-419a-ba7c-6fd3fb8463af" providerId="ADAL" clId="{CF94AF3C-FBEF-4567-BD8A-D384DDF239BA}" dt="2024-10-08T07:30:26.654" v="42" actId="47"/>
        <pc:sldMkLst>
          <pc:docMk/>
          <pc:sldMk cId="790412647" sldId="2146847943"/>
        </pc:sldMkLst>
      </pc:sldChg>
      <pc:sldChg chg="addSp delSp modSp mod">
        <pc:chgData name="Hashimoto, Chie / 橋本　知依" userId="d974ff01-1f92-419a-ba7c-6fd3fb8463af" providerId="ADAL" clId="{CF94AF3C-FBEF-4567-BD8A-D384DDF239BA}" dt="2024-10-08T07:34:07.447" v="89" actId="20577"/>
        <pc:sldMkLst>
          <pc:docMk/>
          <pc:sldMk cId="2041052219" sldId="2146847946"/>
        </pc:sldMkLst>
        <pc:spChg chg="add mod">
          <ac:chgData name="Hashimoto, Chie / 橋本　知依" userId="d974ff01-1f92-419a-ba7c-6fd3fb8463af" providerId="ADAL" clId="{CF94AF3C-FBEF-4567-BD8A-D384DDF239BA}" dt="2024-10-08T07:33:27.590" v="78" actId="1076"/>
          <ac:spMkLst>
            <pc:docMk/>
            <pc:sldMk cId="2041052219" sldId="2146847946"/>
            <ac:spMk id="5" creationId="{7CBF271A-F3C2-593B-84D5-831404F42D70}"/>
          </ac:spMkLst>
        </pc:spChg>
        <pc:spChg chg="add mod">
          <ac:chgData name="Hashimoto, Chie / 橋本　知依" userId="d974ff01-1f92-419a-ba7c-6fd3fb8463af" providerId="ADAL" clId="{CF94AF3C-FBEF-4567-BD8A-D384DDF239BA}" dt="2024-10-08T07:33:27.590" v="78" actId="1076"/>
          <ac:spMkLst>
            <pc:docMk/>
            <pc:sldMk cId="2041052219" sldId="2146847946"/>
            <ac:spMk id="7" creationId="{DA7C84C1-A821-FF61-4DE8-1F8E5D8D1D9B}"/>
          </ac:spMkLst>
        </pc:spChg>
        <pc:spChg chg="add mod">
          <ac:chgData name="Hashimoto, Chie / 橋本　知依" userId="d974ff01-1f92-419a-ba7c-6fd3fb8463af" providerId="ADAL" clId="{CF94AF3C-FBEF-4567-BD8A-D384DDF239BA}" dt="2024-10-08T07:33:38.150" v="80" actId="1076"/>
          <ac:spMkLst>
            <pc:docMk/>
            <pc:sldMk cId="2041052219" sldId="2146847946"/>
            <ac:spMk id="9" creationId="{87B842E3-0C57-2D27-2CD1-245842551C12}"/>
          </ac:spMkLst>
        </pc:spChg>
        <pc:spChg chg="del">
          <ac:chgData name="Hashimoto, Chie / 橋本　知依" userId="d974ff01-1f92-419a-ba7c-6fd3fb8463af" providerId="ADAL" clId="{CF94AF3C-FBEF-4567-BD8A-D384DDF239BA}" dt="2024-10-08T07:30:48.341" v="52" actId="478"/>
          <ac:spMkLst>
            <pc:docMk/>
            <pc:sldMk cId="2041052219" sldId="2146847946"/>
            <ac:spMk id="14" creationId="{3B7FBB44-1804-9465-A081-330F09099171}"/>
          </ac:spMkLst>
        </pc:spChg>
        <pc:spChg chg="del">
          <ac:chgData name="Hashimoto, Chie / 橋本　知依" userId="d974ff01-1f92-419a-ba7c-6fd3fb8463af" providerId="ADAL" clId="{CF94AF3C-FBEF-4567-BD8A-D384DDF239BA}" dt="2024-10-08T07:30:46.304" v="51" actId="478"/>
          <ac:spMkLst>
            <pc:docMk/>
            <pc:sldMk cId="2041052219" sldId="2146847946"/>
            <ac:spMk id="15" creationId="{683BE23D-9866-E345-64E2-0E1E575594D4}"/>
          </ac:spMkLst>
        </pc:spChg>
        <pc:graphicFrameChg chg="mod modGraphic">
          <ac:chgData name="Hashimoto, Chie / 橋本　知依" userId="d974ff01-1f92-419a-ba7c-6fd3fb8463af" providerId="ADAL" clId="{CF94AF3C-FBEF-4567-BD8A-D384DDF239BA}" dt="2024-10-08T07:34:07.447" v="89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F94AF3C-FBEF-4567-BD8A-D384DDF239BA}" dt="2024-10-08T07:32:55.738" v="70"/>
          <ac:picMkLst>
            <pc:docMk/>
            <pc:sldMk cId="2041052219" sldId="2146847946"/>
            <ac:picMk id="2" creationId="{445E467D-8052-7C61-7B97-6D7565D74F3C}"/>
          </ac:picMkLst>
        </pc:picChg>
        <pc:picChg chg="del">
          <ac:chgData name="Hashimoto, Chie / 橋本　知依" userId="d974ff01-1f92-419a-ba7c-6fd3fb8463af" providerId="ADAL" clId="{CF94AF3C-FBEF-4567-BD8A-D384DDF239BA}" dt="2024-10-08T07:30:44.296" v="49" actId="478"/>
          <ac:picMkLst>
            <pc:docMk/>
            <pc:sldMk cId="2041052219" sldId="2146847946"/>
            <ac:picMk id="3" creationId="{A40D6174-68E7-524C-1353-73E2D72C20F7}"/>
          </ac:picMkLst>
        </pc:picChg>
        <pc:picChg chg="add mod modCrop">
          <ac:chgData name="Hashimoto, Chie / 橋本　知依" userId="d974ff01-1f92-419a-ba7c-6fd3fb8463af" providerId="ADAL" clId="{CF94AF3C-FBEF-4567-BD8A-D384DDF239BA}" dt="2024-10-08T07:33:27.590" v="78" actId="1076"/>
          <ac:picMkLst>
            <pc:docMk/>
            <pc:sldMk cId="2041052219" sldId="2146847946"/>
            <ac:picMk id="4" creationId="{0770360E-D39F-F959-58B7-0A31CF986386}"/>
          </ac:picMkLst>
        </pc:picChg>
        <pc:picChg chg="del">
          <ac:chgData name="Hashimoto, Chie / 橋本　知依" userId="d974ff01-1f92-419a-ba7c-6fd3fb8463af" providerId="ADAL" clId="{CF94AF3C-FBEF-4567-BD8A-D384DDF239BA}" dt="2024-10-08T07:30:44.801" v="50" actId="478"/>
          <ac:picMkLst>
            <pc:docMk/>
            <pc:sldMk cId="2041052219" sldId="2146847946"/>
            <ac:picMk id="12" creationId="{25EEC411-57CB-FF37-CA64-2D431C8E60AD}"/>
          </ac:picMkLst>
        </pc:picChg>
      </pc:sldChg>
    </pc:docChg>
  </pc:docChgLst>
  <pc:docChgLst>
    <pc:chgData name="Hashimoto, Chie / 橋本　知依" userId="d974ff01-1f92-419a-ba7c-6fd3fb8463af" providerId="ADAL" clId="{EFC3CDCB-A4F7-453C-8B45-9A8EA5BE8A97}"/>
    <pc:docChg chg="undo custSel addSld delSld modSld">
      <pc:chgData name="Hashimoto, Chie / 橋本　知依" userId="d974ff01-1f92-419a-ba7c-6fd3fb8463af" providerId="ADAL" clId="{EFC3CDCB-A4F7-453C-8B45-9A8EA5BE8A97}" dt="2024-05-27T03:36:05.130" v="1098" actId="2165"/>
      <pc:docMkLst>
        <pc:docMk/>
      </pc:docMkLst>
      <pc:sldChg chg="addSp delSp modSp add mod">
        <pc:chgData name="Hashimoto, Chie / 橋本　知依" userId="d974ff01-1f92-419a-ba7c-6fd3fb8463af" providerId="ADAL" clId="{EFC3CDCB-A4F7-453C-8B45-9A8EA5BE8A97}" dt="2024-05-27T03:05:42.202" v="586"/>
        <pc:sldMkLst>
          <pc:docMk/>
          <pc:sldMk cId="736235912" sldId="342"/>
        </pc:sldMkLst>
        <pc:spChg chg="mod topLvl">
          <ac:chgData name="Hashimoto, Chie / 橋本　知依" userId="d974ff01-1f92-419a-ba7c-6fd3fb8463af" providerId="ADAL" clId="{EFC3CDCB-A4F7-453C-8B45-9A8EA5BE8A97}" dt="2024-05-27T03:05:01.333" v="577" actId="1076"/>
          <ac:spMkLst>
            <pc:docMk/>
            <pc:sldMk cId="736235912" sldId="342"/>
            <ac:spMk id="5" creationId="{2F24E431-92DF-520F-72F6-90D59CFE3FE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736235912" sldId="342"/>
            <ac:spMk id="6" creationId="{635E94E0-ED05-73B1-6C26-FD93A57B3A14}"/>
          </ac:spMkLst>
        </pc:spChg>
        <pc:grpChg chg="del">
          <ac:chgData name="Hashimoto, Chie / 橋本　知依" userId="d974ff01-1f92-419a-ba7c-6fd3fb8463af" providerId="ADAL" clId="{EFC3CDCB-A4F7-453C-8B45-9A8EA5BE8A97}" dt="2024-05-27T03:04:59.289" v="576" actId="478"/>
          <ac:grpSpMkLst>
            <pc:docMk/>
            <pc:sldMk cId="736235912" sldId="342"/>
            <ac:grpSpMk id="9" creationId="{63601E66-9FBD-B497-90F8-A7DA67C4B02F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5:42.202" v="586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04:55.297" v="574" actId="167"/>
          <ac:picMkLst>
            <pc:docMk/>
            <pc:sldMk cId="736235912" sldId="342"/>
            <ac:picMk id="3" creationId="{51E23A43-CFFC-6E38-0220-8912D057A7BE}"/>
          </ac:picMkLst>
        </pc:picChg>
        <pc:picChg chg="del topLvl">
          <ac:chgData name="Hashimoto, Chie / 橋本　知依" userId="d974ff01-1f92-419a-ba7c-6fd3fb8463af" providerId="ADAL" clId="{EFC3CDCB-A4F7-453C-8B45-9A8EA5BE8A97}" dt="2024-05-27T03:04:59.289" v="576" actId="478"/>
          <ac:picMkLst>
            <pc:docMk/>
            <pc:sldMk cId="736235912" sldId="342"/>
            <ac:picMk id="4" creationId="{76CA4548-E5DF-7BB0-D2ED-C87E5DF02C7D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1:35.462" v="519" actId="20577"/>
        <pc:sldMkLst>
          <pc:docMk/>
          <pc:sldMk cId="2695599913" sldId="344"/>
        </pc:sldMkLst>
        <pc:spChg chg="mod">
          <ac:chgData name="Hashimoto, Chie / 橋本　知依" userId="d974ff01-1f92-419a-ba7c-6fd3fb8463af" providerId="ADAL" clId="{EFC3CDCB-A4F7-453C-8B45-9A8EA5BE8A97}" dt="2024-05-27T03:01:35.462" v="519" actId="20577"/>
          <ac:spMkLst>
            <pc:docMk/>
            <pc:sldMk cId="2695599913" sldId="344"/>
            <ac:spMk id="2" creationId="{3E36048C-379E-5BB9-00FD-3A9FF12FB041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5599913" sldId="344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1:24.972" v="498" actId="20577"/>
          <ac:spMkLst>
            <pc:docMk/>
            <pc:sldMk cId="2695599913" sldId="344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EFC3CDCB-A4F7-453C-8B45-9A8EA5BE8A97}" dt="2024-05-27T02:58:57.018" v="467" actId="1035"/>
          <ac:spMkLst>
            <pc:docMk/>
            <pc:sldMk cId="2695599913" sldId="344"/>
            <ac:spMk id="10" creationId="{17A12058-D229-BDA8-5611-BCD2C028C871}"/>
          </ac:spMkLst>
        </pc:spChg>
        <pc:spChg chg="mod">
          <ac:chgData name="Hashimoto, Chie / 橋本　知依" userId="d974ff01-1f92-419a-ba7c-6fd3fb8463af" providerId="ADAL" clId="{EFC3CDCB-A4F7-453C-8B45-9A8EA5BE8A97}" dt="2024-05-27T03:00:28.485" v="479" actId="14100"/>
          <ac:spMkLst>
            <pc:docMk/>
            <pc:sldMk cId="2695599913" sldId="344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EFC3CDCB-A4F7-453C-8B45-9A8EA5BE8A97}" dt="2024-05-27T03:00:33.817" v="481" actId="1076"/>
          <ac:spMkLst>
            <pc:docMk/>
            <pc:sldMk cId="2695599913" sldId="344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EFC3CDCB-A4F7-453C-8B45-9A8EA5BE8A97}" dt="2024-05-27T02:57:24.820" v="442" actId="1076"/>
          <ac:spMkLst>
            <pc:docMk/>
            <pc:sldMk cId="2695599913" sldId="344"/>
            <ac:spMk id="19" creationId="{C2ADAC5D-B46F-AB15-87BD-C527C6B2922D}"/>
          </ac:spMkLst>
        </pc:spChg>
        <pc:spChg chg="mod">
          <ac:chgData name="Hashimoto, Chie / 橋本　知依" userId="d974ff01-1f92-419a-ba7c-6fd3fb8463af" providerId="ADAL" clId="{EFC3CDCB-A4F7-453C-8B45-9A8EA5BE8A97}" dt="2024-05-27T02:58:42.080" v="458" actId="1076"/>
          <ac:spMkLst>
            <pc:docMk/>
            <pc:sldMk cId="2695599913" sldId="344"/>
            <ac:spMk id="22" creationId="{CF7AE581-94CB-4964-4098-2FDD55927DA6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0:12.507" v="473" actId="16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EFC3CDCB-A4F7-453C-8B45-9A8EA5BE8A97}" dt="2024-05-27T02:58:48.118" v="460" actId="732"/>
          <ac:picMkLst>
            <pc:docMk/>
            <pc:sldMk cId="2695599913" sldId="344"/>
            <ac:picMk id="4" creationId="{7012CEF4-DE9B-5337-2589-9A8FBE46C841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0:19.294" v="476" actId="1076"/>
          <ac:picMkLst>
            <pc:docMk/>
            <pc:sldMk cId="2695599913" sldId="344"/>
            <ac:picMk id="7" creationId="{509186BD-DAEB-CF70-0FBC-839EFC6A2CE4}"/>
          </ac:picMkLst>
        </pc:picChg>
        <pc:picChg chg="del">
          <ac:chgData name="Hashimoto, Chie / 橋本　知依" userId="d974ff01-1f92-419a-ba7c-6fd3fb8463af" providerId="ADAL" clId="{EFC3CDCB-A4F7-453C-8B45-9A8EA5BE8A97}" dt="2024-05-27T02:58:33.264" v="455" actId="478"/>
          <ac:picMkLst>
            <pc:docMk/>
            <pc:sldMk cId="2695599913" sldId="344"/>
            <ac:picMk id="24" creationId="{59F7F5E7-23C8-26B5-F9E0-7F4809AF595E}"/>
          </ac:picMkLst>
        </pc:picChg>
        <pc:picChg chg="del">
          <ac:chgData name="Hashimoto, Chie / 橋本　知依" userId="d974ff01-1f92-419a-ba7c-6fd3fb8463af" providerId="ADAL" clId="{EFC3CDCB-A4F7-453C-8B45-9A8EA5BE8A97}" dt="2024-05-27T03:00:14.386" v="474" actId="478"/>
          <ac:picMkLst>
            <pc:docMk/>
            <pc:sldMk cId="2695599913" sldId="344"/>
            <ac:picMk id="26" creationId="{94693BEE-F7D7-295F-8956-BC2591DE5F32}"/>
          </ac:picMkLst>
        </pc:picChg>
        <pc:cxnChg chg="mod">
          <ac:chgData name="Hashimoto, Chie / 橋本　知依" userId="d974ff01-1f92-419a-ba7c-6fd3fb8463af" providerId="ADAL" clId="{EFC3CDCB-A4F7-453C-8B45-9A8EA5BE8A97}" dt="2024-05-27T03:00:33.817" v="481" actId="1076"/>
          <ac:cxnSpMkLst>
            <pc:docMk/>
            <pc:sldMk cId="2695599913" sldId="344"/>
            <ac:cxnSpMk id="14" creationId="{21364B7E-3A4D-969D-7BB3-09A4C5F8AB55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30:01.530" v="968" actId="20577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EFC3CDCB-A4F7-453C-8B45-9A8EA5BE8A97}" dt="2024-05-27T02:48:08.738" v="264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45:00.173" v="174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EFC3CDCB-A4F7-453C-8B45-9A8EA5BE8A97}" dt="2024-05-27T02:44:48.846" v="171" actId="14100"/>
          <ac:spMkLst>
            <pc:docMk/>
            <pc:sldMk cId="338435638" sldId="346"/>
            <ac:spMk id="11" creationId="{82DB4218-80DA-C969-FA4F-37B8ACBE3B98}"/>
          </ac:spMkLst>
        </pc:spChg>
        <pc:spChg chg="mod">
          <ac:chgData name="Hashimoto, Chie / 橋本　知依" userId="d974ff01-1f92-419a-ba7c-6fd3fb8463af" providerId="ADAL" clId="{EFC3CDCB-A4F7-453C-8B45-9A8EA5BE8A97}" dt="2024-05-27T02:44:52.612" v="172" actId="1076"/>
          <ac:spMkLst>
            <pc:docMk/>
            <pc:sldMk cId="338435638" sldId="346"/>
            <ac:spMk id="15" creationId="{469431A0-C067-A3B4-9F0B-52C8413EAB31}"/>
          </ac:spMkLst>
        </pc:spChg>
        <pc:spChg chg="mod">
          <ac:chgData name="Hashimoto, Chie / 橋本　知依" userId="d974ff01-1f92-419a-ba7c-6fd3fb8463af" providerId="ADAL" clId="{EFC3CDCB-A4F7-453C-8B45-9A8EA5BE8A97}" dt="2024-05-27T02:44:54.958" v="173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EFC3CDCB-A4F7-453C-8B45-9A8EA5BE8A97}" dt="2024-05-27T02:46:04.386" v="182" actId="1076"/>
          <ac:spMkLst>
            <pc:docMk/>
            <pc:sldMk cId="338435638" sldId="346"/>
            <ac:spMk id="19" creationId="{EC756C5E-5D68-C8F9-446A-5A10517FFEB6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30:01.530" v="968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4:41.358" v="168" actId="478"/>
          <ac:picMkLst>
            <pc:docMk/>
            <pc:sldMk cId="338435638" sldId="346"/>
            <ac:picMk id="4" creationId="{0751A3CE-01BA-3F2E-1BF1-EE43885B63F3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4:04.435" v="162" actId="167"/>
          <ac:picMkLst>
            <pc:docMk/>
            <pc:sldMk cId="338435638" sldId="346"/>
            <ac:picMk id="7" creationId="{A736A2D3-47D1-5726-28BD-B07DF2E4AEEF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4:37.287" v="166" actId="167"/>
          <ac:picMkLst>
            <pc:docMk/>
            <pc:sldMk cId="338435638" sldId="346"/>
            <ac:picMk id="13" creationId="{3740B88E-9476-FBB1-6BB8-B65894EF6A91}"/>
          </ac:picMkLst>
        </pc:picChg>
        <pc:picChg chg="del">
          <ac:chgData name="Hashimoto, Chie / 橋本　知依" userId="d974ff01-1f92-419a-ba7c-6fd3fb8463af" providerId="ADAL" clId="{EFC3CDCB-A4F7-453C-8B45-9A8EA5BE8A97}" dt="2024-05-27T02:44:44.307" v="169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EFC3CDCB-A4F7-453C-8B45-9A8EA5BE8A97}" dt="2024-05-27T02:45:00.173" v="174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2:56:12.840" v="432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EFC3CDCB-A4F7-453C-8B45-9A8EA5BE8A97}" dt="2024-05-27T02:48:18.904" v="274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50:54.867" v="311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EFC3CDCB-A4F7-453C-8B45-9A8EA5BE8A97}" dt="2024-05-27T02:50:48.462" v="309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EFC3CDCB-A4F7-453C-8B45-9A8EA5BE8A97}" dt="2024-05-27T02:51:00.520" v="313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EFC3CDCB-A4F7-453C-8B45-9A8EA5BE8A97}" dt="2024-05-27T02:50:25.136" v="299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EFC3CDCB-A4F7-453C-8B45-9A8EA5BE8A97}" dt="2024-05-27T02:56:12.840" v="432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EFC3CDCB-A4F7-453C-8B45-9A8EA5BE8A97}" dt="2024-05-27T02:51:46.685" v="323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EFC3CDCB-A4F7-453C-8B45-9A8EA5BE8A97}" dt="2024-05-27T02:51:44.170" v="322" actId="1076"/>
          <ac:spMkLst>
            <pc:docMk/>
            <pc:sldMk cId="3615076647" sldId="347"/>
            <ac:spMk id="36" creationId="{CA96974C-A722-E073-1799-2AF7FC42501D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2:51:36.224" v="319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50:37.352" v="305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50:34.437" v="304" actId="167"/>
          <ac:picMkLst>
            <pc:docMk/>
            <pc:sldMk cId="3615076647" sldId="347"/>
            <ac:picMk id="5" creationId="{5285EC44-EEE6-1F6D-148D-7A9D2F452E68}"/>
          </ac:picMkLst>
        </pc:picChg>
        <pc:picChg chg="del">
          <ac:chgData name="Hashimoto, Chie / 橋本　知依" userId="d974ff01-1f92-419a-ba7c-6fd3fb8463af" providerId="ADAL" clId="{EFC3CDCB-A4F7-453C-8B45-9A8EA5BE8A97}" dt="2024-05-27T02:50:41.298" v="306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0:26.981" v="300" actId="167"/>
          <ac:picMkLst>
            <pc:docMk/>
            <pc:sldMk cId="3615076647" sldId="347"/>
            <ac:picMk id="10" creationId="{E5A71940-2CFF-9DD3-27B6-C681B62BFB04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1:33.793" v="318" actId="167"/>
          <ac:picMkLst>
            <pc:docMk/>
            <pc:sldMk cId="3615076647" sldId="347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51:38.108" v="320" actId="478"/>
          <ac:picMkLst>
            <pc:docMk/>
            <pc:sldMk cId="3615076647" sldId="347"/>
            <ac:picMk id="33" creationId="{4A0F0E04-FE92-416F-510C-A638D8D3DE2E}"/>
          </ac:picMkLst>
        </pc:pic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EFC3CDCB-A4F7-453C-8B45-9A8EA5BE8A97}" dt="2024-05-27T02:51:46.685" v="323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3496376620" sldId="34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4019641770" sldId="351"/>
        </pc:sldMkLst>
      </pc:sldChg>
      <pc:sldChg chg="modSp 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738866523" sldId="352"/>
        </pc:sldMkLst>
        <pc:graphicFrameChg chg="mod">
          <ac:chgData name="Hashimoto, Chie / 橋本　知依" userId="d974ff01-1f92-419a-ba7c-6fd3fb8463af" providerId="ADAL" clId="{EFC3CDCB-A4F7-453C-8B45-9A8EA5BE8A97}" dt="2024-05-27T02:08:23.357" v="24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617213752" sldId="214684792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1021387405" sldId="2146847929"/>
        </pc:sldMkLst>
      </pc:sldChg>
      <pc:sldChg chg="modSp mod">
        <pc:chgData name="Hashimoto, Chie / 橋本　知依" userId="d974ff01-1f92-419a-ba7c-6fd3fb8463af" providerId="ADAL" clId="{EFC3CDCB-A4F7-453C-8B45-9A8EA5BE8A97}" dt="2024-05-27T03:34:33.803" v="1059" actId="20577"/>
        <pc:sldMkLst>
          <pc:docMk/>
          <pc:sldMk cId="3843533359" sldId="2146847930"/>
        </pc:sldMkLst>
        <pc:graphicFrameChg chg="mod modGraphic">
          <ac:chgData name="Hashimoto, Chie / 橋本　知依" userId="d974ff01-1f92-419a-ba7c-6fd3fb8463af" providerId="ADAL" clId="{EFC3CDCB-A4F7-453C-8B45-9A8EA5BE8A97}" dt="2024-05-27T03:34:33.803" v="1059" actId="20577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2:42:46.657" v="103" actId="14100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411153766" sldId="2146847931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EFC3CDCB-A4F7-453C-8B45-9A8EA5BE8A97}" dt="2024-05-27T02:42:33.059" v="99" actId="1076"/>
          <ac:spMkLst>
            <pc:docMk/>
            <pc:sldMk cId="3411153766" sldId="2146847931"/>
            <ac:spMk id="9" creationId="{DA3EE73B-4B3C-F909-A5FC-0CCD403FC2CC}"/>
          </ac:spMkLst>
        </pc:spChg>
        <pc:spChg chg="mod">
          <ac:chgData name="Hashimoto, Chie / 橋本　知依" userId="d974ff01-1f92-419a-ba7c-6fd3fb8463af" providerId="ADAL" clId="{EFC3CDCB-A4F7-453C-8B45-9A8EA5BE8A97}" dt="2024-05-27T02:42:30.170" v="98" actId="1076"/>
          <ac:spMkLst>
            <pc:docMk/>
            <pc:sldMk cId="3411153766" sldId="2146847931"/>
            <ac:spMk id="11" creationId="{F1D8172C-CD14-972F-B9CD-1D4B0A44F251}"/>
          </ac:spMkLst>
        </pc:spChg>
        <pc:spChg chg="mod">
          <ac:chgData name="Hashimoto, Chie / 橋本　知依" userId="d974ff01-1f92-419a-ba7c-6fd3fb8463af" providerId="ADAL" clId="{EFC3CDCB-A4F7-453C-8B45-9A8EA5BE8A97}" dt="2024-05-27T02:11:17.793" v="43"/>
          <ac:spMkLst>
            <pc:docMk/>
            <pc:sldMk cId="3411153766" sldId="2146847931"/>
            <ac:spMk id="17" creationId="{D4A4F1DD-4094-EDC0-CE96-EA2E8EEAF5F7}"/>
          </ac:spMkLst>
        </pc:spChg>
        <pc:spChg chg="mod">
          <ac:chgData name="Hashimoto, Chie / 橋本　知依" userId="d974ff01-1f92-419a-ba7c-6fd3fb8463af" providerId="ADAL" clId="{EFC3CDCB-A4F7-453C-8B45-9A8EA5BE8A97}" dt="2024-05-27T02:42:46.657" v="103" actId="14100"/>
          <ac:spMkLst>
            <pc:docMk/>
            <pc:sldMk cId="3411153766" sldId="2146847931"/>
            <ac:spMk id="21" creationId="{194D79B7-2AE0-07D8-380C-08A08981E784}"/>
          </ac:spMkLst>
        </pc:spChg>
        <pc:spChg chg="mod">
          <ac:chgData name="Hashimoto, Chie / 橋本　知依" userId="d974ff01-1f92-419a-ba7c-6fd3fb8463af" providerId="ADAL" clId="{EFC3CDCB-A4F7-453C-8B45-9A8EA5BE8A97}" dt="2024-05-27T02:42:37.739" v="101" actId="14100"/>
          <ac:spMkLst>
            <pc:docMk/>
            <pc:sldMk cId="3411153766" sldId="2146847931"/>
            <ac:spMk id="26" creationId="{3542B62D-FAE2-450B-1AA8-10180201E831}"/>
          </ac:spMkLst>
        </pc:spChg>
        <pc:spChg chg="mod">
          <ac:chgData name="Hashimoto, Chie / 橋本　知依" userId="d974ff01-1f92-419a-ba7c-6fd3fb8463af" providerId="ADAL" clId="{EFC3CDCB-A4F7-453C-8B45-9A8EA5BE8A97}" dt="2024-05-27T02:42:41.300" v="102" actId="1076"/>
          <ac:spMkLst>
            <pc:docMk/>
            <pc:sldMk cId="3411153766" sldId="2146847931"/>
            <ac:spMk id="29" creationId="{ABDF04BC-5D48-269E-0BB9-3089016B06EF}"/>
          </ac:spMkLst>
        </pc:spChg>
        <pc:grpChg chg="del">
          <ac:chgData name="Hashimoto, Chie / 橋本　知依" userId="d974ff01-1f92-419a-ba7c-6fd3fb8463af" providerId="ADAL" clId="{EFC3CDCB-A4F7-453C-8B45-9A8EA5BE8A97}" dt="2024-05-27T02:42:24.896" v="96" actId="478"/>
          <ac:grpSpMkLst>
            <pc:docMk/>
            <pc:sldMk cId="3411153766" sldId="2146847931"/>
            <ac:grpSpMk id="27" creationId="{6832A103-EA18-F5A2-052B-D250D96D5C2A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2:42:21.521" v="94" actId="167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2:23.606" v="95" actId="478"/>
          <ac:picMkLst>
            <pc:docMk/>
            <pc:sldMk cId="3411153766" sldId="2146847931"/>
            <ac:picMk id="5" creationId="{115CDCB8-C262-E4E7-8461-ECB9310C714B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1:21.838" v="86" actId="167"/>
          <ac:picMkLst>
            <pc:docMk/>
            <pc:sldMk cId="3411153766" sldId="2146847931"/>
            <ac:picMk id="6" creationId="{817FC93C-4A7B-40F1-DB1B-006BDB1090FD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38:46.305" v="75" actId="167"/>
          <ac:picMkLst>
            <pc:docMk/>
            <pc:sldMk cId="3411153766" sldId="2146847931"/>
            <ac:picMk id="8" creationId="{C76B5FC2-F858-9608-BCC7-00C26992886D}"/>
          </ac:picMkLst>
        </pc:picChg>
        <pc:picChg chg="del">
          <ac:chgData name="Hashimoto, Chie / 橋本　知依" userId="d974ff01-1f92-419a-ba7c-6fd3fb8463af" providerId="ADAL" clId="{EFC3CDCB-A4F7-453C-8B45-9A8EA5BE8A97}" dt="2024-05-27T02:42:24.896" v="96" actId="478"/>
          <ac:picMkLst>
            <pc:docMk/>
            <pc:sldMk cId="3411153766" sldId="2146847931"/>
            <ac:picMk id="16" creationId="{974B30E4-22F2-D037-5C94-D7663E470FEB}"/>
          </ac:picMkLst>
        </pc:picChg>
        <pc:picChg chg="add del mod">
          <ac:chgData name="Hashimoto, Chie / 橋本　知依" userId="d974ff01-1f92-419a-ba7c-6fd3fb8463af" providerId="ADAL" clId="{EFC3CDCB-A4F7-453C-8B45-9A8EA5BE8A97}" dt="2024-05-27T02:41:03.987" v="81" actId="21"/>
          <ac:picMkLst>
            <pc:docMk/>
            <pc:sldMk cId="3411153766" sldId="2146847931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42:26.748" v="97" actId="478"/>
          <ac:picMkLst>
            <pc:docMk/>
            <pc:sldMk cId="3411153766" sldId="2146847931"/>
            <ac:picMk id="20" creationId="{07A53412-D17A-F7CB-8388-657DBEC62429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2:16.447" v="91" actId="167"/>
          <ac:picMkLst>
            <pc:docMk/>
            <pc:sldMk cId="3411153766" sldId="2146847931"/>
            <ac:picMk id="24" creationId="{784D327D-B0DE-1ACA-99CD-541F425B59B5}"/>
          </ac:picMkLst>
        </pc:picChg>
        <pc:cxnChg chg="mod">
          <ac:chgData name="Hashimoto, Chie / 橋本　知依" userId="d974ff01-1f92-419a-ba7c-6fd3fb8463af" providerId="ADAL" clId="{EFC3CDCB-A4F7-453C-8B45-9A8EA5BE8A97}" dt="2024-05-27T02:42:33.059" v="99" actId="1076"/>
          <ac:cxnSpMkLst>
            <pc:docMk/>
            <pc:sldMk cId="3411153766" sldId="2146847931"/>
            <ac:cxnSpMk id="10" creationId="{F86769A6-5341-A791-498A-E68F43AFBE9A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13" creationId="{1292F0D4-E668-8784-2D40-9367D0A1C0D0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28" creationId="{3E4886F7-4D31-15DC-59EB-77072A06F86D}"/>
          </ac:cxnSpMkLst>
        </pc:cxnChg>
        <pc:cxnChg chg="mod">
          <ac:chgData name="Hashimoto, Chie / 橋本　知依" userId="d974ff01-1f92-419a-ba7c-6fd3fb8463af" providerId="ADAL" clId="{EFC3CDCB-A4F7-453C-8B45-9A8EA5BE8A97}" dt="2024-05-27T02:42:46.657" v="103" actId="14100"/>
          <ac:cxnSpMkLst>
            <pc:docMk/>
            <pc:sldMk cId="3411153766" sldId="2146847931"/>
            <ac:cxnSpMk id="30" creationId="{744CC30C-31AE-77BD-D8D4-D6D569D8D1A4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28:27.378" v="925" actId="14100"/>
        <pc:sldMkLst>
          <pc:docMk/>
          <pc:sldMk cId="4265197479" sldId="2146847933"/>
        </pc:sldMkLst>
        <pc:spChg chg="add mod">
          <ac:chgData name="Hashimoto, Chie / 橋本　知依" userId="d974ff01-1f92-419a-ba7c-6fd3fb8463af" providerId="ADAL" clId="{EFC3CDCB-A4F7-453C-8B45-9A8EA5BE8A97}" dt="2024-05-27T03:26:08.396" v="885" actId="164"/>
          <ac:spMkLst>
            <pc:docMk/>
            <pc:sldMk cId="4265197479" sldId="2146847933"/>
            <ac:spMk id="4" creationId="{EB92C56E-3D8F-5EA3-E835-A8142C41D27B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265197479" sldId="2146847933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26:49.449" v="893" actId="1076"/>
          <ac:spMkLst>
            <pc:docMk/>
            <pc:sldMk cId="4265197479" sldId="2146847933"/>
            <ac:spMk id="12" creationId="{E0093645-CFC6-2849-4160-05B108F33725}"/>
          </ac:spMkLst>
        </pc:spChg>
        <pc:spChg chg="add mod">
          <ac:chgData name="Hashimoto, Chie / 橋本　知依" userId="d974ff01-1f92-419a-ba7c-6fd3fb8463af" providerId="ADAL" clId="{EFC3CDCB-A4F7-453C-8B45-9A8EA5BE8A97}" dt="2024-05-27T03:28:13.388" v="916" actId="164"/>
          <ac:spMkLst>
            <pc:docMk/>
            <pc:sldMk cId="4265197479" sldId="2146847933"/>
            <ac:spMk id="14" creationId="{B87D05F5-B0E3-2405-F71F-361C2A0BDD4C}"/>
          </ac:spMkLst>
        </pc:spChg>
        <pc:grpChg chg="add mod">
          <ac:chgData name="Hashimoto, Chie / 橋本　知依" userId="d974ff01-1f92-419a-ba7c-6fd3fb8463af" providerId="ADAL" clId="{EFC3CDCB-A4F7-453C-8B45-9A8EA5BE8A97}" dt="2024-05-27T03:28:08.268" v="913" actId="1076"/>
          <ac:grpSpMkLst>
            <pc:docMk/>
            <pc:sldMk cId="4265197479" sldId="2146847933"/>
            <ac:grpSpMk id="5" creationId="{98F24599-F482-FC0A-5E56-6D17057E547C}"/>
          </ac:grpSpMkLst>
        </pc:grpChg>
        <pc:grpChg chg="del mod">
          <ac:chgData name="Hashimoto, Chie / 橋本　知依" userId="d974ff01-1f92-419a-ba7c-6fd3fb8463af" providerId="ADAL" clId="{EFC3CDCB-A4F7-453C-8B45-9A8EA5BE8A97}" dt="2024-05-27T03:26:35.948" v="888" actId="478"/>
          <ac:grpSpMkLst>
            <pc:docMk/>
            <pc:sldMk cId="4265197479" sldId="2146847933"/>
            <ac:grpSpMk id="11" creationId="{B61A9914-F238-F6EA-A07A-A19276F70AFA}"/>
          </ac:grpSpMkLst>
        </pc:grpChg>
        <pc:grpChg chg="add mod">
          <ac:chgData name="Hashimoto, Chie / 橋本　知依" userId="d974ff01-1f92-419a-ba7c-6fd3fb8463af" providerId="ADAL" clId="{EFC3CDCB-A4F7-453C-8B45-9A8EA5BE8A97}" dt="2024-05-27T03:28:27.378" v="925" actId="14100"/>
          <ac:grpSpMkLst>
            <pc:docMk/>
            <pc:sldMk cId="4265197479" sldId="2146847933"/>
            <ac:grpSpMk id="16" creationId="{B6C60FAD-CF58-3CE8-6049-8AA57DF9FF72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27:15.416" v="906" actId="20577"/>
          <ac:graphicFrameMkLst>
            <pc:docMk/>
            <pc:sldMk cId="4265197479" sldId="2146847933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26:08.396" v="885" actId="164"/>
          <ac:picMkLst>
            <pc:docMk/>
            <pc:sldMk cId="4265197479" sldId="2146847933"/>
            <ac:picMk id="3" creationId="{548C3348-8332-EEBA-20D6-0FABA5313301}"/>
          </ac:picMkLst>
        </pc:picChg>
        <pc:picChg chg="add mod">
          <ac:chgData name="Hashimoto, Chie / 橋本　知依" userId="d974ff01-1f92-419a-ba7c-6fd3fb8463af" providerId="ADAL" clId="{EFC3CDCB-A4F7-453C-8B45-9A8EA5BE8A97}" dt="2024-05-27T03:28:13.388" v="916" actId="164"/>
          <ac:picMkLst>
            <pc:docMk/>
            <pc:sldMk cId="4265197479" sldId="2146847933"/>
            <ac:picMk id="13" creationId="{2A999F46-3EDA-E863-BF23-356BC1588798}"/>
          </ac:picMkLst>
        </pc:picChg>
        <pc:picChg chg="del">
          <ac:chgData name="Hashimoto, Chie / 橋本　知依" userId="d974ff01-1f92-419a-ba7c-6fd3fb8463af" providerId="ADAL" clId="{EFC3CDCB-A4F7-453C-8B45-9A8EA5BE8A97}" dt="2024-05-27T03:28:17.328" v="919" actId="478"/>
          <ac:picMkLst>
            <pc:docMk/>
            <pc:sldMk cId="4265197479" sldId="2146847933"/>
            <ac:picMk id="15" creationId="{4CE60255-9830-B808-7ED2-CABBBB3B0AE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23:58.709" v="869" actId="14100"/>
        <pc:sldMkLst>
          <pc:docMk/>
          <pc:sldMk cId="3784231779" sldId="2146847934"/>
        </pc:sldMkLst>
        <pc:spChg chg="mod">
          <ac:chgData name="Hashimoto, Chie / 橋本　知依" userId="d974ff01-1f92-419a-ba7c-6fd3fb8463af" providerId="ADAL" clId="{EFC3CDCB-A4F7-453C-8B45-9A8EA5BE8A97}" dt="2024-05-27T03:22:58.275" v="850" actId="1076"/>
          <ac:spMkLst>
            <pc:docMk/>
            <pc:sldMk cId="3784231779" sldId="2146847934"/>
            <ac:spMk id="2" creationId="{0CF8FB69-B93E-5800-2F8F-BC98E0D96ACD}"/>
          </ac:spMkLst>
        </pc:spChg>
        <pc:spChg chg="del mod">
          <ac:chgData name="Hashimoto, Chie / 橋本　知依" userId="d974ff01-1f92-419a-ba7c-6fd3fb8463af" providerId="ADAL" clId="{EFC3CDCB-A4F7-453C-8B45-9A8EA5BE8A97}" dt="2024-05-27T03:23:00.023" v="851" actId="478"/>
          <ac:spMkLst>
            <pc:docMk/>
            <pc:sldMk cId="3784231779" sldId="2146847934"/>
            <ac:spMk id="3" creationId="{E2AFA83D-9E87-A9BB-6B1B-CCAD10F15E82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784231779" sldId="2146847934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EFC3CDCB-A4F7-453C-8B45-9A8EA5BE8A97}" dt="2024-05-27T03:23:26.053" v="860" actId="1076"/>
          <ac:spMkLst>
            <pc:docMk/>
            <pc:sldMk cId="3784231779" sldId="2146847934"/>
            <ac:spMk id="10" creationId="{0075ED08-E08D-CE63-79C5-CB57C99F7645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22:51.557" v="848" actId="167"/>
          <ac:graphicFrameMkLst>
            <pc:docMk/>
            <pc:sldMk cId="3784231779" sldId="2146847934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EFC3CDCB-A4F7-453C-8B45-9A8EA5BE8A97}" dt="2024-05-27T03:23:38.166" v="864" actId="1076"/>
          <ac:picMkLst>
            <pc:docMk/>
            <pc:sldMk cId="3784231779" sldId="2146847934"/>
            <ac:picMk id="5" creationId="{211D00EA-B7C4-AD80-24E1-490B1CB2FBE6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23:21.984" v="859" actId="1076"/>
          <ac:picMkLst>
            <pc:docMk/>
            <pc:sldMk cId="3784231779" sldId="2146847934"/>
            <ac:picMk id="7" creationId="{12C36FB4-6855-EF89-7259-517D568DBFAA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23:13.455" v="855" actId="1076"/>
          <ac:picMkLst>
            <pc:docMk/>
            <pc:sldMk cId="3784231779" sldId="2146847934"/>
            <ac:picMk id="9" creationId="{37B10233-10C4-ED77-ED67-BEACB4CCEB60}"/>
          </ac:picMkLst>
        </pc:picChg>
        <pc:picChg chg="del mod">
          <ac:chgData name="Hashimoto, Chie / 橋本　知依" userId="d974ff01-1f92-419a-ba7c-6fd3fb8463af" providerId="ADAL" clId="{EFC3CDCB-A4F7-453C-8B45-9A8EA5BE8A97}" dt="2024-05-27T03:20:38.137" v="840" actId="478"/>
          <ac:picMkLst>
            <pc:docMk/>
            <pc:sldMk cId="3784231779" sldId="2146847934"/>
            <ac:picMk id="14" creationId="{654FA070-954F-71A1-7B6A-342C1DB7D4A1}"/>
          </ac:picMkLst>
        </pc:picChg>
        <pc:cxnChg chg="add mod">
          <ac:chgData name="Hashimoto, Chie / 橋本　知依" userId="d974ff01-1f92-419a-ba7c-6fd3fb8463af" providerId="ADAL" clId="{EFC3CDCB-A4F7-453C-8B45-9A8EA5BE8A97}" dt="2024-05-27T03:23:58.709" v="869" actId="14100"/>
          <ac:cxnSpMkLst>
            <pc:docMk/>
            <pc:sldMk cId="3784231779" sldId="2146847934"/>
            <ac:cxnSpMk id="11" creationId="{3A94BC28-AE88-8784-FD30-0F07356AFF9E}"/>
          </ac:cxnSpMkLst>
        </pc:cxnChg>
      </pc:sldChg>
      <pc:sldChg chg="addSp modSp add mod">
        <pc:chgData name="Hashimoto, Chie / 橋本　知依" userId="d974ff01-1f92-419a-ba7c-6fd3fb8463af" providerId="ADAL" clId="{EFC3CDCB-A4F7-453C-8B45-9A8EA5BE8A97}" dt="2024-05-27T03:17:05.220" v="805" actId="6549"/>
        <pc:sldMkLst>
          <pc:docMk/>
          <pc:sldMk cId="2690091131" sldId="2146847935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0091131" sldId="21468479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6:00.442" v="792" actId="1076"/>
          <ac:spMkLst>
            <pc:docMk/>
            <pc:sldMk cId="2690091131" sldId="2146847935"/>
            <ac:spMk id="7" creationId="{EAE25E92-0BF0-BA54-5B99-9AF081F0C58B}"/>
          </ac:spMkLst>
        </pc:spChg>
        <pc:spChg chg="mod">
          <ac:chgData name="Hashimoto, Chie / 橋本　知依" userId="d974ff01-1f92-419a-ba7c-6fd3fb8463af" providerId="ADAL" clId="{EFC3CDCB-A4F7-453C-8B45-9A8EA5BE8A97}" dt="2024-05-27T03:15:20.168" v="766" actId="164"/>
          <ac:spMkLst>
            <pc:docMk/>
            <pc:sldMk cId="2690091131" sldId="2146847935"/>
            <ac:spMk id="12" creationId="{12491554-8A53-E58C-EB4C-0CDBC6972EDF}"/>
          </ac:spMkLst>
        </pc:spChg>
        <pc:grpChg chg="add mod">
          <ac:chgData name="Hashimoto, Chie / 橋本　知依" userId="d974ff01-1f92-419a-ba7c-6fd3fb8463af" providerId="ADAL" clId="{EFC3CDCB-A4F7-453C-8B45-9A8EA5BE8A97}" dt="2024-05-27T03:15:53.868" v="790" actId="1076"/>
          <ac:grpSpMkLst>
            <pc:docMk/>
            <pc:sldMk cId="2690091131" sldId="2146847935"/>
            <ac:grpSpMk id="2" creationId="{FB7C2633-31C3-F57D-16D4-F205550E01CD}"/>
          </ac:grpSpMkLst>
        </pc:grpChg>
        <pc:grpChg chg="mod">
          <ac:chgData name="Hashimoto, Chie / 橋本　知依" userId="d974ff01-1f92-419a-ba7c-6fd3fb8463af" providerId="ADAL" clId="{EFC3CDCB-A4F7-453C-8B45-9A8EA5BE8A97}" dt="2024-05-27T03:16:00.442" v="792" actId="1076"/>
          <ac:grpSpMkLst>
            <pc:docMk/>
            <pc:sldMk cId="2690091131" sldId="2146847935"/>
            <ac:grpSpMk id="9" creationId="{30707800-2863-E671-DEE8-9E793E38668E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7:05.220" v="805" actId="6549"/>
          <ac:graphicFrameMkLst>
            <pc:docMk/>
            <pc:sldMk cId="2690091131" sldId="21468479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5:20.168" v="766" actId="164"/>
          <ac:picMkLst>
            <pc:docMk/>
            <pc:sldMk cId="2690091131" sldId="2146847935"/>
            <ac:picMk id="11" creationId="{32DD9F10-EDB2-3F9F-C25C-0C3EA5D1D98C}"/>
          </ac:picMkLst>
        </pc:picChg>
      </pc:sldChg>
      <pc:sldChg chg="addSp modSp add mod">
        <pc:chgData name="Hashimoto, Chie / 橋本　知依" userId="d974ff01-1f92-419a-ba7c-6fd3fb8463af" providerId="ADAL" clId="{EFC3CDCB-A4F7-453C-8B45-9A8EA5BE8A97}" dt="2024-05-27T03:13:39.346" v="714"/>
        <pc:sldMkLst>
          <pc:docMk/>
          <pc:sldMk cId="3831487098" sldId="2146847936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831487098" sldId="214684793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3:05.612" v="701" actId="164"/>
          <ac:spMkLst>
            <pc:docMk/>
            <pc:sldMk cId="3831487098" sldId="2146847936"/>
            <ac:spMk id="10" creationId="{B3A34A66-B605-D7B0-460C-E6BCF0A3531C}"/>
          </ac:spMkLst>
        </pc:spChg>
        <pc:grpChg chg="add mod">
          <ac:chgData name="Hashimoto, Chie / 橋本　知依" userId="d974ff01-1f92-419a-ba7c-6fd3fb8463af" providerId="ADAL" clId="{EFC3CDCB-A4F7-453C-8B45-9A8EA5BE8A97}" dt="2024-05-27T03:13:07.557" v="702" actId="14100"/>
          <ac:grpSpMkLst>
            <pc:docMk/>
            <pc:sldMk cId="3831487098" sldId="2146847936"/>
            <ac:grpSpMk id="2" creationId="{A8DA331C-8A06-7594-EEC9-FCF0A97385A3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3:39.346" v="714"/>
          <ac:graphicFrameMkLst>
            <pc:docMk/>
            <pc:sldMk cId="3831487098" sldId="2146847936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3:05.612" v="701" actId="164"/>
          <ac:picMkLst>
            <pc:docMk/>
            <pc:sldMk cId="3831487098" sldId="2146847936"/>
            <ac:picMk id="9" creationId="{B918EACA-A02C-A1E1-3B40-32E93FBA03D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9:20.510" v="622"/>
        <pc:sldMkLst>
          <pc:docMk/>
          <pc:sldMk cId="4013648260" sldId="2146847937"/>
        </pc:sldMkLst>
        <pc:spChg chg="mod">
          <ac:chgData name="Hashimoto, Chie / 橋本　知依" userId="d974ff01-1f92-419a-ba7c-6fd3fb8463af" providerId="ADAL" clId="{EFC3CDCB-A4F7-453C-8B45-9A8EA5BE8A97}" dt="2024-05-27T03:08:08.941" v="607" actId="14100"/>
          <ac:spMkLst>
            <pc:docMk/>
            <pc:sldMk cId="4013648260" sldId="2146847937"/>
            <ac:spMk id="4" creationId="{67C99C5D-C7B2-4F5E-95BC-6B28A19C5E2C}"/>
          </ac:spMkLst>
        </pc:spChg>
        <pc:spChg chg="mod">
          <ac:chgData name="Hashimoto, Chie / 橋本　知依" userId="d974ff01-1f92-419a-ba7c-6fd3fb8463af" providerId="ADAL" clId="{EFC3CDCB-A4F7-453C-8B45-9A8EA5BE8A97}" dt="2024-05-27T03:08:15.189" v="611" actId="1035"/>
          <ac:spMkLst>
            <pc:docMk/>
            <pc:sldMk cId="4013648260" sldId="2146847937"/>
            <ac:spMk id="5" creationId="{92CE060B-3F6D-C261-8606-7987AFAF440D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013648260" sldId="21468479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9:00.322" v="618" actId="20577"/>
          <ac:spMkLst>
            <pc:docMk/>
            <pc:sldMk cId="4013648260" sldId="2146847937"/>
            <ac:spMk id="9" creationId="{40E16DD2-0D37-A4C5-863B-4EDAB55B026C}"/>
          </ac:spMkLst>
        </pc:spChg>
        <pc:grpChg chg="mod">
          <ac:chgData name="Hashimoto, Chie / 橋本　知依" userId="d974ff01-1f92-419a-ba7c-6fd3fb8463af" providerId="ADAL" clId="{EFC3CDCB-A4F7-453C-8B45-9A8EA5BE8A97}" dt="2024-05-27T03:08:46.346" v="614" actId="164"/>
          <ac:grpSpMkLst>
            <pc:docMk/>
            <pc:sldMk cId="4013648260" sldId="2146847937"/>
            <ac:grpSpMk id="7" creationId="{1E9D1C42-457C-6EEB-9081-05903943CD37}"/>
          </ac:grpSpMkLst>
        </pc:grpChg>
        <pc:grpChg chg="add mod">
          <ac:chgData name="Hashimoto, Chie / 橋本　知依" userId="d974ff01-1f92-419a-ba7c-6fd3fb8463af" providerId="ADAL" clId="{EFC3CDCB-A4F7-453C-8B45-9A8EA5BE8A97}" dt="2024-05-27T03:08:48.196" v="615" actId="1076"/>
          <ac:grpSpMkLst>
            <pc:docMk/>
            <pc:sldMk cId="4013648260" sldId="2146847937"/>
            <ac:grpSpMk id="14" creationId="{AB89111F-9495-5420-B1AF-0255781AE068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9:20.510" v="622"/>
          <ac:graphicFrameMkLst>
            <pc:docMk/>
            <pc:sldMk cId="4013648260" sldId="214684793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8:05.694" v="606" actId="478"/>
          <ac:picMkLst>
            <pc:docMk/>
            <pc:sldMk cId="4013648260" sldId="2146847937"/>
            <ac:picMk id="3" creationId="{44DBBCC4-7111-6E9A-17DC-8CCC2134A7DE}"/>
          </ac:picMkLst>
        </pc:picChg>
        <pc:picChg chg="add mod">
          <ac:chgData name="Hashimoto, Chie / 橋本　知依" userId="d974ff01-1f92-419a-ba7c-6fd3fb8463af" providerId="ADAL" clId="{EFC3CDCB-A4F7-453C-8B45-9A8EA5BE8A97}" dt="2024-05-27T03:07:27.419" v="600" actId="1076"/>
          <ac:picMkLst>
            <pc:docMk/>
            <pc:sldMk cId="4013648260" sldId="2146847937"/>
            <ac:picMk id="10" creationId="{06C6631B-745F-7A04-96FE-3A3DDB614385}"/>
          </ac:picMkLst>
        </pc:picChg>
        <pc:picChg chg="del">
          <ac:chgData name="Hashimoto, Chie / 橋本　知依" userId="d974ff01-1f92-419a-ba7c-6fd3fb8463af" providerId="ADAL" clId="{EFC3CDCB-A4F7-453C-8B45-9A8EA5BE8A97}" dt="2024-05-27T03:07:22" v="596" actId="478"/>
          <ac:picMkLst>
            <pc:docMk/>
            <pc:sldMk cId="4013648260" sldId="2146847937"/>
            <ac:picMk id="11" creationId="{E29C1BBA-F78A-7DFF-8BC1-26AAA175F499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8:46.346" v="614" actId="164"/>
          <ac:picMkLst>
            <pc:docMk/>
            <pc:sldMk cId="4013648260" sldId="2146847937"/>
            <ac:picMk id="13" creationId="{85AC2970-B6DF-A971-77B7-8C6834406194}"/>
          </ac:picMkLst>
        </pc:picChg>
      </pc:sldChg>
      <pc:sldChg chg="modSp add mod">
        <pc:chgData name="Hashimoto, Chie / 橋本　知依" userId="d974ff01-1f92-419a-ba7c-6fd3fb8463af" providerId="ADAL" clId="{EFC3CDCB-A4F7-453C-8B45-9A8EA5BE8A97}" dt="2024-05-27T03:11:35.194" v="654" actId="14100"/>
        <pc:sldMkLst>
          <pc:docMk/>
          <pc:sldMk cId="1976607198" sldId="2146847938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1976607198" sldId="2146847938"/>
            <ac:spMk id="6" creationId="{635E94E0-ED05-73B1-6C26-FD93A57B3A14}"/>
          </ac:spMkLst>
        </pc:spChg>
        <pc:grpChg chg="mod">
          <ac:chgData name="Hashimoto, Chie / 橋本　知依" userId="d974ff01-1f92-419a-ba7c-6fd3fb8463af" providerId="ADAL" clId="{EFC3CDCB-A4F7-453C-8B45-9A8EA5BE8A97}" dt="2024-05-27T03:11:35.194" v="654" actId="14100"/>
          <ac:grpSpMkLst>
            <pc:docMk/>
            <pc:sldMk cId="1976607198" sldId="2146847938"/>
            <ac:grpSpMk id="16" creationId="{24791864-9844-D7D5-67B0-E05E078DBE71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1:29.091" v="653"/>
          <ac:graphicFrameMkLst>
            <pc:docMk/>
            <pc:sldMk cId="1976607198" sldId="2146847938"/>
            <ac:graphicFrameMk id="8" creationId="{07219AAD-97A6-3628-5ADC-E4FDDF648FDB}"/>
          </ac:graphicFrameMkLst>
        </pc:graphicFrameChg>
      </pc:sldChg>
      <pc:sldChg chg="modSp add mod">
        <pc:chgData name="Hashimoto, Chie / 橋本　知依" userId="d974ff01-1f92-419a-ba7c-6fd3fb8463af" providerId="ADAL" clId="{EFC3CDCB-A4F7-453C-8B45-9A8EA5BE8A97}" dt="2024-05-27T03:19:46.973" v="835"/>
        <pc:sldMkLst>
          <pc:docMk/>
          <pc:sldMk cId="3213334237" sldId="2146847939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213334237" sldId="2146847939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EFC3CDCB-A4F7-453C-8B45-9A8EA5BE8A97}" dt="2024-05-27T03:19:46.973" v="835"/>
          <ac:graphicFrameMkLst>
            <pc:docMk/>
            <pc:sldMk cId="3213334237" sldId="214684793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3:04:04.611" v="567" actId="20577"/>
        <pc:sldMkLst>
          <pc:docMk/>
          <pc:sldMk cId="859781322" sldId="2146847941"/>
        </pc:sldMkLst>
        <pc:spChg chg="mod">
          <ac:chgData name="Hashimoto, Chie / 橋本　知依" userId="d974ff01-1f92-419a-ba7c-6fd3fb8463af" providerId="ADAL" clId="{EFC3CDCB-A4F7-453C-8B45-9A8EA5BE8A97}" dt="2024-05-27T03:03:02.078" v="532"/>
          <ac:spMkLst>
            <pc:docMk/>
            <pc:sldMk cId="859781322" sldId="2146847941"/>
            <ac:spMk id="4" creationId="{6B91BFD3-6DB0-29AE-D63F-2896CB392D1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859781322" sldId="2146847941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2:41.335" v="529" actId="1076"/>
          <ac:spMkLst>
            <pc:docMk/>
            <pc:sldMk cId="859781322" sldId="2146847941"/>
            <ac:spMk id="7" creationId="{F9F2EBA2-5882-4280-E4FD-6B6901FE95FA}"/>
          </ac:spMkLst>
        </pc:spChg>
        <pc:spChg chg="mod">
          <ac:chgData name="Hashimoto, Chie / 橋本　知依" userId="d974ff01-1f92-419a-ba7c-6fd3fb8463af" providerId="ADAL" clId="{EFC3CDCB-A4F7-453C-8B45-9A8EA5BE8A97}" dt="2024-05-27T03:02:45.422" v="530" actId="1076"/>
          <ac:spMkLst>
            <pc:docMk/>
            <pc:sldMk cId="859781322" sldId="2146847941"/>
            <ac:spMk id="9" creationId="{BA56A9E7-AAEB-C82D-4A7A-C91D1B4F01CB}"/>
          </ac:spMkLst>
        </pc:spChg>
        <pc:spChg chg="mod">
          <ac:chgData name="Hashimoto, Chie / 橋本　知依" userId="d974ff01-1f92-419a-ba7c-6fd3fb8463af" providerId="ADAL" clId="{EFC3CDCB-A4F7-453C-8B45-9A8EA5BE8A97}" dt="2024-05-27T03:02:49.713" v="531" actId="14100"/>
          <ac:spMkLst>
            <pc:docMk/>
            <pc:sldMk cId="859781322" sldId="2146847941"/>
            <ac:spMk id="18" creationId="{784E4033-CDDB-F60B-65B2-2A8D3C116BBA}"/>
          </ac:spMkLst>
        </pc:spChg>
        <pc:spChg chg="mod">
          <ac:chgData name="Hashimoto, Chie / 橋本　知依" userId="d974ff01-1f92-419a-ba7c-6fd3fb8463af" providerId="ADAL" clId="{EFC3CDCB-A4F7-453C-8B45-9A8EA5BE8A97}" dt="2024-05-27T03:04:04.611" v="567" actId="20577"/>
          <ac:spMkLst>
            <pc:docMk/>
            <pc:sldMk cId="859781322" sldId="2146847941"/>
            <ac:spMk id="22" creationId="{E8604F11-D8BD-984D-0648-5ECDBA4A0391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2:29.640" v="526" actId="167"/>
          <ac:graphicFrameMkLst>
            <pc:docMk/>
            <pc:sldMk cId="859781322" sldId="214684794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2:34.583" v="527" actId="478"/>
          <ac:picMkLst>
            <pc:docMk/>
            <pc:sldMk cId="859781322" sldId="2146847941"/>
            <ac:picMk id="3" creationId="{BF6015DD-42C3-70CE-4B46-E1D71A495B81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02:27.670" v="525" actId="167"/>
          <ac:picMkLst>
            <pc:docMk/>
            <pc:sldMk cId="859781322" sldId="2146847941"/>
            <ac:picMk id="5" creationId="{BD3A3DF7-CA1D-DFBD-05E3-14701015823B}"/>
          </ac:picMkLst>
        </pc:picChg>
        <pc:cxnChg chg="mod">
          <ac:chgData name="Hashimoto, Chie / 橋本　知依" userId="d974ff01-1f92-419a-ba7c-6fd3fb8463af" providerId="ADAL" clId="{EFC3CDCB-A4F7-453C-8B45-9A8EA5BE8A97}" dt="2024-05-27T03:02:45.422" v="530" actId="1076"/>
          <ac:cxnSpMkLst>
            <pc:docMk/>
            <pc:sldMk cId="859781322" sldId="2146847941"/>
            <ac:cxnSpMk id="10" creationId="{AF02845E-686D-ADFA-22F0-EA1ED5FC9394}"/>
          </ac:cxnSpMkLst>
        </pc:cxnChg>
        <pc:cxnChg chg="mod">
          <ac:chgData name="Hashimoto, Chie / 橋本　知依" userId="d974ff01-1f92-419a-ba7c-6fd3fb8463af" providerId="ADAL" clId="{EFC3CDCB-A4F7-453C-8B45-9A8EA5BE8A97}" dt="2024-05-27T03:02:49.713" v="531" actId="14100"/>
          <ac:cxnSpMkLst>
            <pc:docMk/>
            <pc:sldMk cId="859781322" sldId="2146847941"/>
            <ac:cxnSpMk id="19" creationId="{B5E94B57-A6F6-70B0-B46E-AC3F23E5BC31}"/>
          </ac:cxnSpMkLst>
        </pc:cxnChg>
      </pc:sldChg>
      <pc:sldChg chg="modSp add mod">
        <pc:chgData name="Hashimoto, Chie / 橋本　知依" userId="d974ff01-1f92-419a-ba7c-6fd3fb8463af" providerId="ADAL" clId="{EFC3CDCB-A4F7-453C-8B45-9A8EA5BE8A97}" dt="2024-05-27T03:36:05.130" v="1098" actId="2165"/>
        <pc:sldMkLst>
          <pc:docMk/>
          <pc:sldMk cId="1009381312" sldId="2146847942"/>
        </pc:sldMkLst>
        <pc:graphicFrameChg chg="mod modGraphic">
          <ac:chgData name="Hashimoto, Chie / 橋本　知依" userId="d974ff01-1f92-419a-ba7c-6fd3fb8463af" providerId="ADAL" clId="{EFC3CDCB-A4F7-453C-8B45-9A8EA5BE8A97}" dt="2024-05-27T03:36:05.130" v="1098" actId="2165"/>
          <ac:graphicFrameMkLst>
            <pc:docMk/>
            <pc:sldMk cId="1009381312" sldId="2146847942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3FE13BB2-956C-4CE3-B4E8-9AC8F461F443}"/>
    <pc:docChg chg="custSel addSld modSld">
      <pc:chgData name="Hashimoto, Chie / 橋本　知依" userId="d974ff01-1f92-419a-ba7c-6fd3fb8463af" providerId="ADAL" clId="{3FE13BB2-956C-4CE3-B4E8-9AC8F461F443}" dt="2024-03-05T04:42:03.572" v="166" actId="14734"/>
      <pc:docMkLst>
        <pc:docMk/>
      </pc:docMkLst>
      <pc:sldChg chg="modSp mod">
        <pc:chgData name="Hashimoto, Chie / 橋本　知依" userId="d974ff01-1f92-419a-ba7c-6fd3fb8463af" providerId="ADAL" clId="{3FE13BB2-956C-4CE3-B4E8-9AC8F461F443}" dt="2024-03-05T04:39:44.531" v="13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3FE13BB2-956C-4CE3-B4E8-9AC8F461F443}" dt="2024-03-05T04:39:44.531" v="13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3-05T04:40:07.042" v="14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3FE13BB2-956C-4CE3-B4E8-9AC8F461F443}" dt="2024-03-05T04:40:07.042" v="149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2-26T07:42:15.721" v="25" actId="20577"/>
        <pc:sldMkLst>
          <pc:docMk/>
          <pc:sldMk cId="1377580236" sldId="343"/>
        </pc:sldMkLst>
        <pc:graphicFrameChg chg="modGraphic">
          <ac:chgData name="Hashimoto, Chie / 橋本　知依" userId="d974ff01-1f92-419a-ba7c-6fd3fb8463af" providerId="ADAL" clId="{3FE13BB2-956C-4CE3-B4E8-9AC8F461F443}" dt="2024-02-26T07:42:15.721" v="25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</pc:sldChg>
      <pc:sldChg chg="modSp mod">
        <pc:chgData name="Hashimoto, Chie / 橋本　知依" userId="d974ff01-1f92-419a-ba7c-6fd3fb8463af" providerId="ADAL" clId="{3FE13BB2-956C-4CE3-B4E8-9AC8F461F443}" dt="2024-03-05T04:42:03.572" v="166" actId="14734"/>
        <pc:sldMkLst>
          <pc:docMk/>
          <pc:sldMk cId="154502441" sldId="344"/>
        </pc:sldMkLst>
        <pc:graphicFrameChg chg="mod modGraphic">
          <ac:chgData name="Hashimoto, Chie / 橋本　知依" userId="d974ff01-1f92-419a-ba7c-6fd3fb8463af" providerId="ADAL" clId="{3FE13BB2-956C-4CE3-B4E8-9AC8F461F443}" dt="2024-03-05T04:42:03.572" v="166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3FE13BB2-956C-4CE3-B4E8-9AC8F461F443}" dt="2024-02-26T07:47:07.682" v="124" actId="14100"/>
        <pc:sldMkLst>
          <pc:docMk/>
          <pc:sldMk cId="3302686012" sldId="345"/>
        </pc:sldMkLst>
        <pc:spChg chg="del">
          <ac:chgData name="Hashimoto, Chie / 橋本　知依" userId="d974ff01-1f92-419a-ba7c-6fd3fb8463af" providerId="ADAL" clId="{3FE13BB2-956C-4CE3-B4E8-9AC8F461F443}" dt="2024-02-26T07:42:26.461" v="31" actId="478"/>
          <ac:spMkLst>
            <pc:docMk/>
            <pc:sldMk cId="3302686012" sldId="345"/>
            <ac:spMk id="5" creationId="{148681CB-71E7-B456-24E0-F08229BB89A7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1" creationId="{931FB504-FC91-078E-D70C-B2AF24E9A62F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3" creationId="{AF24B3E2-E663-0B74-ECCF-77C049AC1E90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4" creationId="{05300880-DA1C-2D28-4092-CDEB864DF128}"/>
          </ac:spMkLst>
        </pc:spChg>
        <pc:spChg chg="add mod">
          <ac:chgData name="Hashimoto, Chie / 橋本　知依" userId="d974ff01-1f92-419a-ba7c-6fd3fb8463af" providerId="ADAL" clId="{3FE13BB2-956C-4CE3-B4E8-9AC8F461F443}" dt="2024-02-26T07:46:57.631" v="120" actId="14100"/>
          <ac:spMkLst>
            <pc:docMk/>
            <pc:sldMk cId="3302686012" sldId="345"/>
            <ac:spMk id="16" creationId="{F4A82BAD-75B7-4F7C-0EE0-0B244A900904}"/>
          </ac:spMkLst>
        </pc:spChg>
        <pc:spChg chg="add mod">
          <ac:chgData name="Hashimoto, Chie / 橋本　知依" userId="d974ff01-1f92-419a-ba7c-6fd3fb8463af" providerId="ADAL" clId="{3FE13BB2-956C-4CE3-B4E8-9AC8F461F443}" dt="2024-02-26T07:47:02.693" v="122" actId="14100"/>
          <ac:spMkLst>
            <pc:docMk/>
            <pc:sldMk cId="3302686012" sldId="345"/>
            <ac:spMk id="18" creationId="{096A7226-E60B-F21E-26C4-D8F45567BA99}"/>
          </ac:spMkLst>
        </pc:spChg>
        <pc:spChg chg="add mod">
          <ac:chgData name="Hashimoto, Chie / 橋本　知依" userId="d974ff01-1f92-419a-ba7c-6fd3fb8463af" providerId="ADAL" clId="{3FE13BB2-956C-4CE3-B4E8-9AC8F461F443}" dt="2024-02-26T07:47:07.682" v="124" actId="14100"/>
          <ac:spMkLst>
            <pc:docMk/>
            <pc:sldMk cId="3302686012" sldId="345"/>
            <ac:spMk id="19" creationId="{5B90503B-2FF2-30C5-0374-869645E53693}"/>
          </ac:spMkLst>
        </pc:spChg>
        <pc:graphicFrameChg chg="mod modGraphic">
          <ac:chgData name="Hashimoto, Chie / 橋本　知依" userId="d974ff01-1f92-419a-ba7c-6fd3fb8463af" providerId="ADAL" clId="{3FE13BB2-956C-4CE3-B4E8-9AC8F461F443}" dt="2024-02-26T07:45:38.904" v="100" actId="6549"/>
          <ac:graphicFrameMkLst>
            <pc:docMk/>
            <pc:sldMk cId="3302686012" sldId="345"/>
            <ac:graphicFrameMk id="8" creationId="{D0841EF0-5D86-35B2-548F-372843DFBAAB}"/>
          </ac:graphicFrameMkLst>
        </pc:graphicFrameChg>
        <pc:graphicFrameChg chg="add mod">
          <ac:chgData name="Hashimoto, Chie / 橋本　知依" userId="d974ff01-1f92-419a-ba7c-6fd3fb8463af" providerId="ADAL" clId="{3FE13BB2-956C-4CE3-B4E8-9AC8F461F443}" dt="2024-02-26T07:46:44.527" v="112"/>
          <ac:graphicFrameMkLst>
            <pc:docMk/>
            <pc:sldMk cId="3302686012" sldId="345"/>
            <ac:graphicFrameMk id="10" creationId="{B135D97D-5D2B-3F99-1780-506CDACFDAB7}"/>
          </ac:graphicFrameMkLst>
        </pc:graphicFrameChg>
        <pc:picChg chg="add mod modCrop">
          <ac:chgData name="Hashimoto, Chie / 橋本　知依" userId="d974ff01-1f92-419a-ba7c-6fd3fb8463af" providerId="ADAL" clId="{3FE13BB2-956C-4CE3-B4E8-9AC8F461F443}" dt="2024-02-26T07:46:21.234" v="108" actId="1076"/>
          <ac:picMkLst>
            <pc:docMk/>
            <pc:sldMk cId="3302686012" sldId="345"/>
            <ac:picMk id="3" creationId="{CB3F5EE0-CB85-2985-3A1B-B8A7CC1ED061}"/>
          </ac:picMkLst>
        </pc:picChg>
        <pc:picChg chg="del">
          <ac:chgData name="Hashimoto, Chie / 橋本　知依" userId="d974ff01-1f92-419a-ba7c-6fd3fb8463af" providerId="ADAL" clId="{3FE13BB2-956C-4CE3-B4E8-9AC8F461F443}" dt="2024-02-26T07:42:25.775" v="30" actId="478"/>
          <ac:picMkLst>
            <pc:docMk/>
            <pc:sldMk cId="3302686012" sldId="345"/>
            <ac:picMk id="4" creationId="{D2FFDED6-2F45-C190-5B0F-1591B718E226}"/>
          </ac:picMkLst>
        </pc:picChg>
        <pc:picChg chg="add mod modCrop">
          <ac:chgData name="Hashimoto, Chie / 橋本　知依" userId="d974ff01-1f92-419a-ba7c-6fd3fb8463af" providerId="ADAL" clId="{3FE13BB2-956C-4CE3-B4E8-9AC8F461F443}" dt="2024-02-26T07:46:24.826" v="111" actId="1076"/>
          <ac:picMkLst>
            <pc:docMk/>
            <pc:sldMk cId="3302686012" sldId="345"/>
            <ac:picMk id="9" creationId="{0543CCBD-360F-F2F1-8F71-79D772A4E221}"/>
          </ac:picMkLst>
        </pc:pic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2" creationId="{A4FF9D09-EB96-09A2-50FA-95082C03BF9B}"/>
          </ac:cxnSpMkLst>
        </pc:cxn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5" creationId="{B1C7803D-A4C6-3141-7D77-0B8D7EB7A91F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2.693" v="122" actId="14100"/>
          <ac:cxnSpMkLst>
            <pc:docMk/>
            <pc:sldMk cId="3302686012" sldId="345"/>
            <ac:cxnSpMk id="17" creationId="{B7FDEB68-4095-73CA-897B-58F3CF97E112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7.682" v="124" actId="14100"/>
          <ac:cxnSpMkLst>
            <pc:docMk/>
            <pc:sldMk cId="3302686012" sldId="345"/>
            <ac:cxnSpMk id="20" creationId="{FBA9931D-E5BA-C944-A8B8-5737A7309494}"/>
          </ac:cxnSpMkLst>
        </pc:cxnChg>
      </pc:sldChg>
    </pc:docChg>
  </pc:docChgLst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2024.10.8 (Schedule)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Due to system maintenance, the relevant services will not be available during the following dates. </a:t>
            </a:r>
          </a:p>
          <a:p>
            <a:r>
              <a:rPr lang="en-US" altLang="ja-JP" dirty="0"/>
              <a:t>(*The release schedule, time, and contents are subject to change depending on the situation. Please understand this in advance.)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October 8(Japan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4811F8C4-D005-AFA3-8A21-5AA2321C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69059"/>
              </p:ext>
            </p:extLst>
          </p:nvPr>
        </p:nvGraphicFramePr>
        <p:xfrm>
          <a:off x="126946" y="2601467"/>
          <a:ext cx="11923057" cy="135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in which only one side of the slope was displayed in the cross-sectional view of temporary roads and floor excavations.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 problem in which only one side of the slope was displayed when checking the cross-sectional view of a plotted temporary road or floor excavation has been corrected.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Operation Manual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the operation manual was not displayed.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“?” icon does not display the operation manual has been fixed.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88552"/>
              </p:ext>
            </p:extLst>
          </p:nvPr>
        </p:nvGraphicFramePr>
        <p:xfrm>
          <a:off x="497711" y="911916"/>
          <a:ext cx="11558454" cy="5759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686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6556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in which only one side of the slope was displayed in the cross-sectional view of temporary roads and floor excavations.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in which only one side of the slope was displayed when checking the cross-sectional view of a plotted temporary road or floor excavation has been corrected.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24171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Operation Manual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the operation manual was not displayed.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：“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?” icon does not display the operation manual has been fixed.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12241"/>
                  </a:ext>
                </a:extLst>
              </a:tr>
            </a:tbl>
          </a:graphicData>
        </a:graphic>
      </p:graphicFrame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5E467D-8052-7C61-7B97-6D7565D7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34" b="36167"/>
          <a:stretch/>
        </p:blipFill>
        <p:spPr>
          <a:xfrm>
            <a:off x="3228229" y="4867684"/>
            <a:ext cx="2973787" cy="16603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70360E-D39F-F959-58B7-0A31CF9863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83" b="20015"/>
          <a:stretch/>
        </p:blipFill>
        <p:spPr>
          <a:xfrm>
            <a:off x="3164748" y="2653747"/>
            <a:ext cx="4063117" cy="1550505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CBF271A-F3C2-593B-84D5-831404F42D70}"/>
              </a:ext>
            </a:extLst>
          </p:cNvPr>
          <p:cNvSpPr/>
          <p:nvPr/>
        </p:nvSpPr>
        <p:spPr>
          <a:xfrm rot="20333618">
            <a:off x="5248191" y="3533820"/>
            <a:ext cx="354465" cy="707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84C1-A821-FF61-4DE8-1F8E5D8D1D9B}"/>
              </a:ext>
            </a:extLst>
          </p:cNvPr>
          <p:cNvSpPr/>
          <p:nvPr/>
        </p:nvSpPr>
        <p:spPr>
          <a:xfrm rot="675204">
            <a:off x="5926720" y="3507461"/>
            <a:ext cx="354465" cy="707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B842E3-0C57-2D27-2CD1-245842551C12}"/>
              </a:ext>
            </a:extLst>
          </p:cNvPr>
          <p:cNvSpPr txBox="1"/>
          <p:nvPr/>
        </p:nvSpPr>
        <p:spPr>
          <a:xfrm>
            <a:off x="4364581" y="3130769"/>
            <a:ext cx="2863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  <a:highlight>
                  <a:srgbClr val="FFFFFF"/>
                </a:highlight>
              </a:rPr>
              <a:t>Only one side of the slope is shown.</a:t>
            </a:r>
            <a:endParaRPr kumimoji="1" lang="ja-JP" altLang="en-US" sz="1200" b="1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10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26613</TotalTime>
  <Words>314</Words>
  <Application>Microsoft Office PowerPoint</Application>
  <PresentationFormat>ワイド画面</PresentationFormat>
  <Paragraphs>36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Hashimoto, Chie / 橋本　知依</cp:lastModifiedBy>
  <cp:revision>312</cp:revision>
  <dcterms:created xsi:type="dcterms:W3CDTF">2021-03-26T09:54:52Z</dcterms:created>
  <dcterms:modified xsi:type="dcterms:W3CDTF">2024-10-08T07:34:29Z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