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2146847946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A"/>
    <a:srgbClr val="FF00FF"/>
    <a:srgbClr val="FFFFFF"/>
    <a:srgbClr val="FFFF00"/>
    <a:srgbClr val="107C41"/>
    <a:srgbClr val="4472C4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35C35-3E8A-41AD-A52C-C1CB2CC99414}" v="11" dt="2024-10-22T04:50:20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3545" autoAdjust="0"/>
  </p:normalViewPr>
  <p:slideViewPr>
    <p:cSldViewPr snapToGrid="0">
      <p:cViewPr varScale="1">
        <p:scale>
          <a:sx n="92" d="100"/>
          <a:sy n="92" d="100"/>
        </p:scale>
        <p:origin x="84" y="81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00A04E7A-22D5-450F-9386-95803F53B60F}"/>
    <pc:docChg chg="undo custSel addSld delSld modSld">
      <pc:chgData name="Hashimoto, Chie / 橋本　知依" userId="d974ff01-1f92-419a-ba7c-6fd3fb8463af" providerId="ADAL" clId="{00A04E7A-22D5-450F-9386-95803F53B60F}" dt="2024-01-30T05:21:14.623" v="300" actId="20577"/>
      <pc:docMkLst>
        <pc:docMk/>
      </pc:docMkLst>
      <pc:sldChg chg="addSp delSp mod">
        <pc:chgData name="Hashimoto, Chie / 橋本　知依" userId="d974ff01-1f92-419a-ba7c-6fd3fb8463af" providerId="ADAL" clId="{00A04E7A-22D5-450F-9386-95803F53B60F}" dt="2024-01-30T05:18:22.121" v="241" actId="22"/>
        <pc:sldMkLst>
          <pc:docMk/>
          <pc:sldMk cId="3347866703" sldId="301"/>
        </pc:sldMkLst>
        <pc:spChg chg="add del">
          <ac:chgData name="Hashimoto, Chie / 橋本　知依" userId="d974ff01-1f92-419a-ba7c-6fd3fb8463af" providerId="ADAL" clId="{00A04E7A-22D5-450F-9386-95803F53B60F}" dt="2024-01-30T05:18:22.121" v="241" actId="22"/>
          <ac:spMkLst>
            <pc:docMk/>
            <pc:sldMk cId="3347866703" sldId="301"/>
            <ac:spMk id="4" creationId="{6AF05CF2-1ED8-66A2-442C-5387E23D959D}"/>
          </ac:spMkLst>
        </pc:spChg>
      </pc:sldChg>
      <pc:sldChg chg="modSp mod">
        <pc:chgData name="Hashimoto, Chie / 橋本　知依" userId="d974ff01-1f92-419a-ba7c-6fd3fb8463af" providerId="ADAL" clId="{00A04E7A-22D5-450F-9386-95803F53B60F}" dt="2024-01-30T05:02:50.666" v="1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0A04E7A-22D5-450F-9386-95803F53B60F}" dt="2024-01-30T05:02:50.666" v="1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0A04E7A-22D5-450F-9386-95803F53B60F}" dt="2024-01-30T05:09:51.132" v="109" actId="1076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00A04E7A-22D5-450F-9386-95803F53B60F}" dt="2024-01-30T05:08:08.521" v="79" actId="1076"/>
          <ac:spMkLst>
            <pc:docMk/>
            <pc:sldMk cId="509033882" sldId="305"/>
            <ac:spMk id="4" creationId="{4DF23EB0-B578-F08D-EA6E-2527A77DD724}"/>
          </ac:spMkLst>
        </pc:spChg>
        <pc:spChg chg="add mod">
          <ac:chgData name="Hashimoto, Chie / 橋本　知依" userId="d974ff01-1f92-419a-ba7c-6fd3fb8463af" providerId="ADAL" clId="{00A04E7A-22D5-450F-9386-95803F53B60F}" dt="2024-01-30T05:09:28.901" v="106" actId="1076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00A04E7A-22D5-450F-9386-95803F53B60F}" dt="2024-01-30T05:03:14.842" v="1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00A04E7A-22D5-450F-9386-95803F53B60F}" dt="2024-01-30T05:03:19.902" v="19" actId="478"/>
          <ac:spMkLst>
            <pc:docMk/>
            <pc:sldMk cId="509033882" sldId="305"/>
            <ac:spMk id="14" creationId="{BB90BE3B-5A36-673B-F9BC-09C4B084F7BF}"/>
          </ac:spMkLst>
        </pc:spChg>
        <pc:spChg chg="add mod">
          <ac:chgData name="Hashimoto, Chie / 橋本　知依" userId="d974ff01-1f92-419a-ba7c-6fd3fb8463af" providerId="ADAL" clId="{00A04E7A-22D5-450F-9386-95803F53B60F}" dt="2024-01-30T05:08:56.367" v="95" actId="164"/>
          <ac:spMkLst>
            <pc:docMk/>
            <pc:sldMk cId="509033882" sldId="305"/>
            <ac:spMk id="15" creationId="{5F1BCF1C-72DC-4F6A-5D7A-4D6C2E8A7F56}"/>
          </ac:spMkLst>
        </pc:spChg>
        <pc:spChg chg="add mod">
          <ac:chgData name="Hashimoto, Chie / 橋本　知依" userId="d974ff01-1f92-419a-ba7c-6fd3fb8463af" providerId="ADAL" clId="{00A04E7A-22D5-450F-9386-95803F53B60F}" dt="2024-01-30T05:08:51.262" v="93" actId="164"/>
          <ac:spMkLst>
            <pc:docMk/>
            <pc:sldMk cId="509033882" sldId="305"/>
            <ac:spMk id="16" creationId="{A74ABAA5-994E-6622-3493-865D60F232F1}"/>
          </ac:spMkLst>
        </pc:spChg>
        <pc:spChg chg="add mod">
          <ac:chgData name="Hashimoto, Chie / 橋本　知依" userId="d974ff01-1f92-419a-ba7c-6fd3fb8463af" providerId="ADAL" clId="{00A04E7A-22D5-450F-9386-95803F53B60F}" dt="2024-01-30T05:09:23.006" v="104" actId="1076"/>
          <ac:spMkLst>
            <pc:docMk/>
            <pc:sldMk cId="509033882" sldId="305"/>
            <ac:spMk id="17" creationId="{76AA0BFD-9422-C165-CA3F-4EDE39CD8C19}"/>
          </ac:spMkLst>
        </pc:spChg>
        <pc:spChg chg="add mod">
          <ac:chgData name="Hashimoto, Chie / 橋本　知依" userId="d974ff01-1f92-419a-ba7c-6fd3fb8463af" providerId="ADAL" clId="{00A04E7A-22D5-450F-9386-95803F53B60F}" dt="2024-01-30T05:09:51.132" v="109" actId="1076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00A04E7A-22D5-450F-9386-95803F53B60F}" dt="2024-01-30T05:08:52.194" v="94" actId="1076"/>
          <ac:grpSpMkLst>
            <pc:docMk/>
            <pc:sldMk cId="509033882" sldId="305"/>
            <ac:grpSpMk id="19" creationId="{13E89C8A-49D1-A514-A152-7954631032A4}"/>
          </ac:grpSpMkLst>
        </pc:grpChg>
        <pc:grpChg chg="add mod">
          <ac:chgData name="Hashimoto, Chie / 橋本　知依" userId="d974ff01-1f92-419a-ba7c-6fd3fb8463af" providerId="ADAL" clId="{00A04E7A-22D5-450F-9386-95803F53B60F}" dt="2024-01-30T05:08:56.367" v="95" actId="164"/>
          <ac:grpSpMkLst>
            <pc:docMk/>
            <pc:sldMk cId="509033882" sldId="305"/>
            <ac:grpSpMk id="20" creationId="{C123293D-1C4E-0933-6A28-A69F6FE704A9}"/>
          </ac:grpSpMkLst>
        </pc:grpChg>
        <pc:grpChg chg="del">
          <ac:chgData name="Hashimoto, Chie / 橋本　知依" userId="d974ff01-1f92-419a-ba7c-6fd3fb8463af" providerId="ADAL" clId="{00A04E7A-22D5-450F-9386-95803F53B60F}" dt="2024-01-30T05:03:18.590" v="18" actId="478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06:53.276" v="69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08:56.367" v="95" actId="164"/>
          <ac:picMkLst>
            <pc:docMk/>
            <pc:sldMk cId="509033882" sldId="305"/>
            <ac:picMk id="11" creationId="{AE61E784-5F1C-FABD-B933-59B375EAD815}"/>
          </ac:picMkLst>
        </pc:picChg>
        <pc:picChg chg="add mod">
          <ac:chgData name="Hashimoto, Chie / 橋本　知依" userId="d974ff01-1f92-419a-ba7c-6fd3fb8463af" providerId="ADAL" clId="{00A04E7A-22D5-450F-9386-95803F53B60F}" dt="2024-01-30T05:08:51.262" v="93" actId="164"/>
          <ac:picMkLst>
            <pc:docMk/>
            <pc:sldMk cId="509033882" sldId="305"/>
            <ac:picMk id="13" creationId="{45CA25F1-19A3-6D98-61BE-47C33785DEF9}"/>
          </ac:picMkLst>
        </pc:picChg>
        <pc:picChg chg="add mod">
          <ac:chgData name="Hashimoto, Chie / 橋本　知依" userId="d974ff01-1f92-419a-ba7c-6fd3fb8463af" providerId="ADAL" clId="{00A04E7A-22D5-450F-9386-95803F53B60F}" dt="2024-01-30T05:09:24.723" v="105" actId="1076"/>
          <ac:picMkLst>
            <pc:docMk/>
            <pc:sldMk cId="509033882" sldId="305"/>
            <ac:picMk id="18" creationId="{51C09EC6-772C-CEED-2847-D81FEB324CB8}"/>
          </ac:picMkLst>
        </pc:picChg>
        <pc:cxnChg chg="mod">
          <ac:chgData name="Hashimoto, Chie / 橋本　知依" userId="d974ff01-1f92-419a-ba7c-6fd3fb8463af" providerId="ADAL" clId="{00A04E7A-22D5-450F-9386-95803F53B60F}" dt="2024-01-30T05:03:18.590" v="18" actId="478"/>
          <ac:cxnSpMkLst>
            <pc:docMk/>
            <pc:sldMk cId="509033882" sldId="305"/>
            <ac:cxnSpMk id="9" creationId="{3DFADB44-0D2F-E784-47C3-D068A698C697}"/>
          </ac:cxnSpMkLst>
        </pc:cxnChg>
      </pc:sldChg>
      <pc:sldChg chg="addSp delSp modSp mod">
        <pc:chgData name="Hashimoto, Chie / 橋本　知依" userId="d974ff01-1f92-419a-ba7c-6fd3fb8463af" providerId="ADAL" clId="{00A04E7A-22D5-450F-9386-95803F53B60F}" dt="2024-01-30T05:18:17.702" v="239" actId="14734"/>
        <pc:sldMkLst>
          <pc:docMk/>
          <pc:sldMk cId="546968355" sldId="339"/>
        </pc:sldMkLst>
        <pc:spChg chg="del">
          <ac:chgData name="Hashimoto, Chie / 橋本　知依" userId="d974ff01-1f92-419a-ba7c-6fd3fb8463af" providerId="ADAL" clId="{00A04E7A-22D5-450F-9386-95803F53B60F}" dt="2024-01-30T05:03:46.871" v="36" actId="478"/>
          <ac:spMkLst>
            <pc:docMk/>
            <pc:sldMk cId="546968355" sldId="339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00A04E7A-22D5-450F-9386-95803F53B60F}" dt="2024-01-30T05:03:45.640" v="35" actId="478"/>
          <ac:spMkLst>
            <pc:docMk/>
            <pc:sldMk cId="546968355" sldId="339"/>
            <ac:spMk id="9" creationId="{54D4575D-D83B-43BD-D68C-2FE8CE86271A}"/>
          </ac:spMkLst>
        </pc:spChg>
        <pc:graphicFrameChg chg="mod modGraphic">
          <ac:chgData name="Hashimoto, Chie / 橋本　知依" userId="d974ff01-1f92-419a-ba7c-6fd3fb8463af" providerId="ADAL" clId="{00A04E7A-22D5-450F-9386-95803F53B60F}" dt="2024-01-30T05:18:17.702" v="239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2" creationId="{F1AD84C3-B412-1FD3-D1DF-0DA77812D8EF}"/>
          </ac:picMkLst>
        </pc:picChg>
        <pc:picChg chg="del">
          <ac:chgData name="Hashimoto, Chie / 橋本　知依" userId="d974ff01-1f92-419a-ba7c-6fd3fb8463af" providerId="ADAL" clId="{00A04E7A-22D5-450F-9386-95803F53B60F}" dt="2024-01-30T05:03:51.949" v="41" actId="478"/>
          <ac:picMkLst>
            <pc:docMk/>
            <pc:sldMk cId="546968355" sldId="339"/>
            <ac:picMk id="3" creationId="{C5F51554-C552-DD9E-3BA6-8FCCD1C33C15}"/>
          </ac:picMkLst>
        </pc:picChg>
        <pc:picChg chg="del">
          <ac:chgData name="Hashimoto, Chie / 橋本　知依" userId="d974ff01-1f92-419a-ba7c-6fd3fb8463af" providerId="ADAL" clId="{00A04E7A-22D5-450F-9386-95803F53B60F}" dt="2024-01-30T05:03:51.360" v="40" actId="478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00A04E7A-22D5-450F-9386-95803F53B60F}" dt="2024-01-30T05:03:42.968" v="34" actId="478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10" creationId="{249EEFC6-0576-9358-DDCF-17F05CD227EA}"/>
          </ac:picMkLst>
        </pc:picChg>
      </pc:sldChg>
      <pc:sldChg chg="del">
        <pc:chgData name="Hashimoto, Chie / 橋本　知依" userId="d974ff01-1f92-419a-ba7c-6fd3fb8463af" providerId="ADAL" clId="{00A04E7A-22D5-450F-9386-95803F53B60F}" dt="2024-01-30T05:04:04.677" v="47" actId="47"/>
        <pc:sldMkLst>
          <pc:docMk/>
          <pc:sldMk cId="2875237215" sldId="340"/>
        </pc:sldMkLst>
      </pc:sldChg>
      <pc:sldChg chg="addSp delSp modSp mod">
        <pc:chgData name="Hashimoto, Chie / 橋本　知依" userId="d974ff01-1f92-419a-ba7c-6fd3fb8463af" providerId="ADAL" clId="{00A04E7A-22D5-450F-9386-95803F53B60F}" dt="2024-01-30T05:15:03.792" v="186" actId="14100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0" creationId="{8B1B1C64-D065-B03C-7AF6-856848EEA05D}"/>
          </ac:spMkLst>
        </pc:spChg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1" creationId="{5BCF4752-8080-291C-F16E-F2014A515387}"/>
          </ac:spMkLst>
        </pc:spChg>
        <pc:spChg chg="mod">
          <ac:chgData name="Hashimoto, Chie / 橋本　知依" userId="d974ff01-1f92-419a-ba7c-6fd3fb8463af" providerId="ADAL" clId="{00A04E7A-22D5-450F-9386-95803F53B60F}" dt="2024-01-30T05:14:54.570" v="181"/>
          <ac:spMkLst>
            <pc:docMk/>
            <pc:sldMk cId="736235912" sldId="342"/>
            <ac:spMk id="14" creationId="{2308553F-9182-4357-5FD5-B012812F6E69}"/>
          </ac:spMkLst>
        </pc:spChg>
        <pc:grpChg chg="add mod">
          <ac:chgData name="Hashimoto, Chie / 橋本　知依" userId="d974ff01-1f92-419a-ba7c-6fd3fb8463af" providerId="ADAL" clId="{00A04E7A-22D5-450F-9386-95803F53B60F}" dt="2024-01-30T05:15:03.792" v="186" actId="14100"/>
          <ac:grpSpMkLst>
            <pc:docMk/>
            <pc:sldMk cId="736235912" sldId="342"/>
            <ac:grpSpMk id="12" creationId="{3DDCFD26-772D-468B-2E71-02916F5671E7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15:00.590" v="184" actId="14734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03:39.937" v="32" actId="478"/>
          <ac:picMkLst>
            <pc:docMk/>
            <pc:sldMk cId="736235912" sldId="342"/>
            <ac:picMk id="3" creationId="{64C27693-AA67-7626-E8DA-2A2765C2FC60}"/>
          </ac:picMkLst>
        </pc:picChg>
        <pc:picChg chg="add mod modCrop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00A04E7A-22D5-450F-9386-95803F53B60F}" dt="2024-01-30T05:03:39.611" v="31" actId="478"/>
          <ac:picMkLst>
            <pc:docMk/>
            <pc:sldMk cId="736235912" sldId="342"/>
            <ac:picMk id="5" creationId="{DDF1DCD2-CDA8-2596-2A0A-ECC62C2C94B5}"/>
          </ac:picMkLst>
        </pc:picChg>
        <pc:picChg chg="add mod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9" creationId="{55C890D6-E421-3E6A-28B1-A1751A82FF54}"/>
          </ac:picMkLst>
        </pc:picChg>
        <pc:picChg chg="mod">
          <ac:chgData name="Hashimoto, Chie / 橋本　知依" userId="d974ff01-1f92-419a-ba7c-6fd3fb8463af" providerId="ADAL" clId="{00A04E7A-22D5-450F-9386-95803F53B60F}" dt="2024-01-30T05:14:54.570" v="181"/>
          <ac:picMkLst>
            <pc:docMk/>
            <pc:sldMk cId="736235912" sldId="342"/>
            <ac:picMk id="13" creationId="{B54F456B-F75D-12BC-F371-ED591FE0079A}"/>
          </ac:picMkLst>
        </pc:picChg>
      </pc:sldChg>
      <pc:sldChg chg="addSp delSp modSp add mod">
        <pc:chgData name="Hashimoto, Chie / 橋本　知依" userId="d974ff01-1f92-419a-ba7c-6fd3fb8463af" providerId="ADAL" clId="{00A04E7A-22D5-450F-9386-95803F53B60F}" dt="2024-01-30T05:21:14.623" v="300" actId="20577"/>
        <pc:sldMkLst>
          <pc:docMk/>
          <pc:sldMk cId="1377580236" sldId="343"/>
        </pc:sldMkLst>
        <pc:spChg chg="add mod">
          <ac:chgData name="Hashimoto, Chie / 橋本　知依" userId="d974ff01-1f92-419a-ba7c-6fd3fb8463af" providerId="ADAL" clId="{00A04E7A-22D5-450F-9386-95803F53B60F}" dt="2024-01-30T05:20:43.387" v="276" actId="14100"/>
          <ac:spMkLst>
            <pc:docMk/>
            <pc:sldMk cId="1377580236" sldId="343"/>
            <ac:spMk id="5" creationId="{58901266-2F02-7CE4-D2C0-E310FBC5861E}"/>
          </ac:spMkLst>
        </pc:spChg>
        <pc:graphicFrameChg chg="add del mod modGraphic">
          <ac:chgData name="Hashimoto, Chie / 橋本　知依" userId="d974ff01-1f92-419a-ba7c-6fd3fb8463af" providerId="ADAL" clId="{00A04E7A-22D5-450F-9386-95803F53B60F}" dt="2024-01-30T05:21:14.623" v="300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18:27.127" v="243" actId="478"/>
          <ac:picMkLst>
            <pc:docMk/>
            <pc:sldMk cId="1377580236" sldId="343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00A04E7A-22D5-450F-9386-95803F53B60F}" dt="2024-01-30T05:20:38.092" v="274" actId="1076"/>
          <ac:picMkLst>
            <pc:docMk/>
            <pc:sldMk cId="1377580236" sldId="343"/>
            <ac:picMk id="4" creationId="{EEE96ADC-BF34-B50B-5B34-65370CDE4DAB}"/>
          </ac:picMkLst>
        </pc:picChg>
        <pc:picChg chg="del">
          <ac:chgData name="Hashimoto, Chie / 橋本　知依" userId="d974ff01-1f92-419a-ba7c-6fd3fb8463af" providerId="ADAL" clId="{00A04E7A-22D5-450F-9386-95803F53B60F}" dt="2024-01-30T05:18:27.491" v="244" actId="478"/>
          <ac:picMkLst>
            <pc:docMk/>
            <pc:sldMk cId="1377580236" sldId="343"/>
            <ac:picMk id="10" creationId="{249EEFC6-0576-9358-DDCF-17F05CD227EA}"/>
          </ac:picMkLst>
        </pc:picChg>
      </pc:sldChg>
    </pc:docChg>
  </pc:docChgLst>
  <pc:docChgLst>
    <pc:chgData name="Hashimoto, Chie / 橋本　知依" userId="d974ff01-1f92-419a-ba7c-6fd3fb8463af" providerId="ADAL" clId="{CF94AF3C-FBEF-4567-BD8A-D384DDF239BA}"/>
    <pc:docChg chg="undo custSel delSld modSld">
      <pc:chgData name="Hashimoto, Chie / 橋本　知依" userId="d974ff01-1f92-419a-ba7c-6fd3fb8463af" providerId="ADAL" clId="{CF94AF3C-FBEF-4567-BD8A-D384DDF239BA}" dt="2024-10-08T07:34:28.685" v="94" actId="20577"/>
      <pc:docMkLst>
        <pc:docMk/>
      </pc:docMkLst>
      <pc:sldChg chg="modSp mod">
        <pc:chgData name="Hashimoto, Chie / 橋本　知依" userId="d974ff01-1f92-419a-ba7c-6fd3fb8463af" providerId="ADAL" clId="{CF94AF3C-FBEF-4567-BD8A-D384DDF239BA}" dt="2024-10-08T07:29:30.940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F94AF3C-FBEF-4567-BD8A-D384DDF239BA}" dt="2024-10-08T07:29:30.940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F94AF3C-FBEF-4567-BD8A-D384DDF239BA}" dt="2024-10-08T07:34:28.685" v="94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CF94AF3C-FBEF-4567-BD8A-D384DDF239BA}" dt="2024-10-08T07:30:25.075" v="41" actId="478"/>
          <ac:spMkLst>
            <pc:docMk/>
            <pc:sldMk cId="509033882" sldId="305"/>
            <ac:spMk id="5" creationId="{E9A55F53-8F1E-97AA-99D7-219CA5969B58}"/>
          </ac:spMkLst>
        </pc:spChg>
        <pc:spChg chg="mod">
          <ac:chgData name="Hashimoto, Chie / 橋本　知依" userId="d974ff01-1f92-419a-ba7c-6fd3fb8463af" providerId="ADAL" clId="{CF94AF3C-FBEF-4567-BD8A-D384DDF239BA}" dt="2024-10-08T07:30:13.727" v="39" actId="6549"/>
          <ac:spMkLst>
            <pc:docMk/>
            <pc:sldMk cId="509033882" sldId="305"/>
            <ac:spMk id="6" creationId="{531B4B9D-12EA-4BC5-4859-8E23CDDB1A22}"/>
          </ac:spMkLst>
        </pc:spChg>
        <pc:spChg chg="add">
          <ac:chgData name="Hashimoto, Chie / 橋本　知依" userId="d974ff01-1f92-419a-ba7c-6fd3fb8463af" providerId="ADAL" clId="{CF94AF3C-FBEF-4567-BD8A-D384DDF239BA}" dt="2024-10-08T07:30:08.788" v="30"/>
          <ac:spMkLst>
            <pc:docMk/>
            <pc:sldMk cId="509033882" sldId="305"/>
            <ac:spMk id="7" creationId="{577D48C6-09D4-25DE-ECEB-DA8DCD8EF38E}"/>
          </ac:spMkLst>
        </pc:spChg>
        <pc:graphicFrameChg chg="mod modGraphic">
          <ac:chgData name="Hashimoto, Chie / 橋本　知依" userId="d974ff01-1f92-419a-ba7c-6fd3fb8463af" providerId="ADAL" clId="{CF94AF3C-FBEF-4567-BD8A-D384DDF239BA}" dt="2024-10-08T07:34:28.685" v="94" actId="20577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del">
        <pc:chgData name="Hashimoto, Chie / 橋本　知依" userId="d974ff01-1f92-419a-ba7c-6fd3fb8463af" providerId="ADAL" clId="{CF94AF3C-FBEF-4567-BD8A-D384DDF239BA}" dt="2024-10-08T07:30:26.654" v="42" actId="47"/>
        <pc:sldMkLst>
          <pc:docMk/>
          <pc:sldMk cId="790412647" sldId="2146847943"/>
        </pc:sldMkLst>
      </pc:sldChg>
      <pc:sldChg chg="addSp delSp modSp mod">
        <pc:chgData name="Hashimoto, Chie / 橋本　知依" userId="d974ff01-1f92-419a-ba7c-6fd3fb8463af" providerId="ADAL" clId="{CF94AF3C-FBEF-4567-BD8A-D384DDF239BA}" dt="2024-10-08T07:34:07.447" v="89" actId="20577"/>
        <pc:sldMkLst>
          <pc:docMk/>
          <pc:sldMk cId="2041052219" sldId="2146847946"/>
        </pc:sldMkLst>
        <pc:spChg chg="add mod">
          <ac:chgData name="Hashimoto, Chie / 橋本　知依" userId="d974ff01-1f92-419a-ba7c-6fd3fb8463af" providerId="ADAL" clId="{CF94AF3C-FBEF-4567-BD8A-D384DDF239BA}" dt="2024-10-08T07:33:27.590" v="78" actId="1076"/>
          <ac:spMkLst>
            <pc:docMk/>
            <pc:sldMk cId="2041052219" sldId="2146847946"/>
            <ac:spMk id="5" creationId="{7CBF271A-F3C2-593B-84D5-831404F42D70}"/>
          </ac:spMkLst>
        </pc:spChg>
        <pc:spChg chg="add mod">
          <ac:chgData name="Hashimoto, Chie / 橋本　知依" userId="d974ff01-1f92-419a-ba7c-6fd3fb8463af" providerId="ADAL" clId="{CF94AF3C-FBEF-4567-BD8A-D384DDF239BA}" dt="2024-10-08T07:33:27.590" v="78" actId="1076"/>
          <ac:spMkLst>
            <pc:docMk/>
            <pc:sldMk cId="2041052219" sldId="2146847946"/>
            <ac:spMk id="7" creationId="{DA7C84C1-A821-FF61-4DE8-1F8E5D8D1D9B}"/>
          </ac:spMkLst>
        </pc:spChg>
        <pc:spChg chg="add mod">
          <ac:chgData name="Hashimoto, Chie / 橋本　知依" userId="d974ff01-1f92-419a-ba7c-6fd3fb8463af" providerId="ADAL" clId="{CF94AF3C-FBEF-4567-BD8A-D384DDF239BA}" dt="2024-10-08T07:33:38.150" v="80" actId="1076"/>
          <ac:spMkLst>
            <pc:docMk/>
            <pc:sldMk cId="2041052219" sldId="2146847946"/>
            <ac:spMk id="9" creationId="{87B842E3-0C57-2D27-2CD1-245842551C12}"/>
          </ac:spMkLst>
        </pc:spChg>
        <pc:spChg chg="del">
          <ac:chgData name="Hashimoto, Chie / 橋本　知依" userId="d974ff01-1f92-419a-ba7c-6fd3fb8463af" providerId="ADAL" clId="{CF94AF3C-FBEF-4567-BD8A-D384DDF239BA}" dt="2024-10-08T07:30:48.341" v="52" actId="478"/>
          <ac:spMkLst>
            <pc:docMk/>
            <pc:sldMk cId="2041052219" sldId="2146847946"/>
            <ac:spMk id="14" creationId="{3B7FBB44-1804-9465-A081-330F09099171}"/>
          </ac:spMkLst>
        </pc:spChg>
        <pc:spChg chg="del">
          <ac:chgData name="Hashimoto, Chie / 橋本　知依" userId="d974ff01-1f92-419a-ba7c-6fd3fb8463af" providerId="ADAL" clId="{CF94AF3C-FBEF-4567-BD8A-D384DDF239BA}" dt="2024-10-08T07:30:46.304" v="51" actId="478"/>
          <ac:spMkLst>
            <pc:docMk/>
            <pc:sldMk cId="2041052219" sldId="2146847946"/>
            <ac:spMk id="15" creationId="{683BE23D-9866-E345-64E2-0E1E575594D4}"/>
          </ac:spMkLst>
        </pc:spChg>
        <pc:graphicFrameChg chg="mod modGraphic">
          <ac:chgData name="Hashimoto, Chie / 橋本　知依" userId="d974ff01-1f92-419a-ba7c-6fd3fb8463af" providerId="ADAL" clId="{CF94AF3C-FBEF-4567-BD8A-D384DDF239BA}" dt="2024-10-08T07:34:07.447" v="89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F94AF3C-FBEF-4567-BD8A-D384DDF239BA}" dt="2024-10-08T07:32:55.738" v="70"/>
          <ac:picMkLst>
            <pc:docMk/>
            <pc:sldMk cId="2041052219" sldId="2146847946"/>
            <ac:picMk id="2" creationId="{445E467D-8052-7C61-7B97-6D7565D74F3C}"/>
          </ac:picMkLst>
        </pc:picChg>
        <pc:picChg chg="del">
          <ac:chgData name="Hashimoto, Chie / 橋本　知依" userId="d974ff01-1f92-419a-ba7c-6fd3fb8463af" providerId="ADAL" clId="{CF94AF3C-FBEF-4567-BD8A-D384DDF239BA}" dt="2024-10-08T07:30:44.296" v="49" actId="478"/>
          <ac:picMkLst>
            <pc:docMk/>
            <pc:sldMk cId="2041052219" sldId="2146847946"/>
            <ac:picMk id="3" creationId="{A40D6174-68E7-524C-1353-73E2D72C20F7}"/>
          </ac:picMkLst>
        </pc:picChg>
        <pc:picChg chg="add mod modCrop">
          <ac:chgData name="Hashimoto, Chie / 橋本　知依" userId="d974ff01-1f92-419a-ba7c-6fd3fb8463af" providerId="ADAL" clId="{CF94AF3C-FBEF-4567-BD8A-D384DDF239BA}" dt="2024-10-08T07:33:27.590" v="78" actId="1076"/>
          <ac:picMkLst>
            <pc:docMk/>
            <pc:sldMk cId="2041052219" sldId="2146847946"/>
            <ac:picMk id="4" creationId="{0770360E-D39F-F959-58B7-0A31CF986386}"/>
          </ac:picMkLst>
        </pc:picChg>
        <pc:picChg chg="del">
          <ac:chgData name="Hashimoto, Chie / 橋本　知依" userId="d974ff01-1f92-419a-ba7c-6fd3fb8463af" providerId="ADAL" clId="{CF94AF3C-FBEF-4567-BD8A-D384DDF239BA}" dt="2024-10-08T07:30:44.801" v="50" actId="478"/>
          <ac:picMkLst>
            <pc:docMk/>
            <pc:sldMk cId="2041052219" sldId="2146847946"/>
            <ac:picMk id="12" creationId="{25EEC411-57CB-FF37-CA64-2D431C8E60AD}"/>
          </ac:picMkLst>
        </pc:picChg>
      </pc:sldChg>
    </pc:docChg>
  </pc:docChgLst>
  <pc:docChgLst>
    <pc:chgData name="Hashimoto, Chie / 橋本　知依" userId="d974ff01-1f92-419a-ba7c-6fd3fb8463af" providerId="ADAL" clId="{3FE13BB2-956C-4CE3-B4E8-9AC8F461F443}"/>
    <pc:docChg chg="custSel addSld modSld">
      <pc:chgData name="Hashimoto, Chie / 橋本　知依" userId="d974ff01-1f92-419a-ba7c-6fd3fb8463af" providerId="ADAL" clId="{3FE13BB2-956C-4CE3-B4E8-9AC8F461F443}" dt="2024-03-05T04:42:03.572" v="166" actId="14734"/>
      <pc:docMkLst>
        <pc:docMk/>
      </pc:docMkLst>
      <pc:sldChg chg="modSp mod">
        <pc:chgData name="Hashimoto, Chie / 橋本　知依" userId="d974ff01-1f92-419a-ba7c-6fd3fb8463af" providerId="ADAL" clId="{3FE13BB2-956C-4CE3-B4E8-9AC8F461F443}" dt="2024-03-05T04:39:44.531" v="13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3FE13BB2-956C-4CE3-B4E8-9AC8F461F443}" dt="2024-03-05T04:39:44.531" v="13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3-05T04:40:07.042" v="149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3FE13BB2-956C-4CE3-B4E8-9AC8F461F443}" dt="2024-03-05T04:40:07.042" v="149" actId="20577"/>
          <ac:spMkLst>
            <pc:docMk/>
            <pc:sldMk cId="509033882" sldId="305"/>
            <ac:spMk id="6" creationId="{531B4B9D-12EA-4BC5-4859-8E23CDDB1A22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2-26T07:42:15.721" v="25" actId="20577"/>
        <pc:sldMkLst>
          <pc:docMk/>
          <pc:sldMk cId="1377580236" sldId="343"/>
        </pc:sldMkLst>
        <pc:graphicFrameChg chg="modGraphic">
          <ac:chgData name="Hashimoto, Chie / 橋本　知依" userId="d974ff01-1f92-419a-ba7c-6fd3fb8463af" providerId="ADAL" clId="{3FE13BB2-956C-4CE3-B4E8-9AC8F461F443}" dt="2024-02-26T07:42:15.721" v="25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</pc:sldChg>
      <pc:sldChg chg="modSp mod">
        <pc:chgData name="Hashimoto, Chie / 橋本　知依" userId="d974ff01-1f92-419a-ba7c-6fd3fb8463af" providerId="ADAL" clId="{3FE13BB2-956C-4CE3-B4E8-9AC8F461F443}" dt="2024-03-05T04:42:03.572" v="166" actId="14734"/>
        <pc:sldMkLst>
          <pc:docMk/>
          <pc:sldMk cId="154502441" sldId="344"/>
        </pc:sldMkLst>
        <pc:graphicFrameChg chg="mod modGraphic">
          <ac:chgData name="Hashimoto, Chie / 橋本　知依" userId="d974ff01-1f92-419a-ba7c-6fd3fb8463af" providerId="ADAL" clId="{3FE13BB2-956C-4CE3-B4E8-9AC8F461F443}" dt="2024-03-05T04:42:03.572" v="166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3FE13BB2-956C-4CE3-B4E8-9AC8F461F443}" dt="2024-02-26T07:47:07.682" v="124" actId="14100"/>
        <pc:sldMkLst>
          <pc:docMk/>
          <pc:sldMk cId="3302686012" sldId="345"/>
        </pc:sldMkLst>
        <pc:spChg chg="del">
          <ac:chgData name="Hashimoto, Chie / 橋本　知依" userId="d974ff01-1f92-419a-ba7c-6fd3fb8463af" providerId="ADAL" clId="{3FE13BB2-956C-4CE3-B4E8-9AC8F461F443}" dt="2024-02-26T07:42:26.461" v="31" actId="478"/>
          <ac:spMkLst>
            <pc:docMk/>
            <pc:sldMk cId="3302686012" sldId="345"/>
            <ac:spMk id="5" creationId="{148681CB-71E7-B456-24E0-F08229BB89A7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1" creationId="{931FB504-FC91-078E-D70C-B2AF24E9A62F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3" creationId="{AF24B3E2-E663-0B74-ECCF-77C049AC1E90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4" creationId="{05300880-DA1C-2D28-4092-CDEB864DF128}"/>
          </ac:spMkLst>
        </pc:spChg>
        <pc:spChg chg="add mod">
          <ac:chgData name="Hashimoto, Chie / 橋本　知依" userId="d974ff01-1f92-419a-ba7c-6fd3fb8463af" providerId="ADAL" clId="{3FE13BB2-956C-4CE3-B4E8-9AC8F461F443}" dt="2024-02-26T07:46:57.631" v="120" actId="14100"/>
          <ac:spMkLst>
            <pc:docMk/>
            <pc:sldMk cId="3302686012" sldId="345"/>
            <ac:spMk id="16" creationId="{F4A82BAD-75B7-4F7C-0EE0-0B244A900904}"/>
          </ac:spMkLst>
        </pc:spChg>
        <pc:spChg chg="add mod">
          <ac:chgData name="Hashimoto, Chie / 橋本　知依" userId="d974ff01-1f92-419a-ba7c-6fd3fb8463af" providerId="ADAL" clId="{3FE13BB2-956C-4CE3-B4E8-9AC8F461F443}" dt="2024-02-26T07:47:02.693" v="122" actId="14100"/>
          <ac:spMkLst>
            <pc:docMk/>
            <pc:sldMk cId="3302686012" sldId="345"/>
            <ac:spMk id="18" creationId="{096A7226-E60B-F21E-26C4-D8F45567BA99}"/>
          </ac:spMkLst>
        </pc:spChg>
        <pc:spChg chg="add mod">
          <ac:chgData name="Hashimoto, Chie / 橋本　知依" userId="d974ff01-1f92-419a-ba7c-6fd3fb8463af" providerId="ADAL" clId="{3FE13BB2-956C-4CE3-B4E8-9AC8F461F443}" dt="2024-02-26T07:47:07.682" v="124" actId="14100"/>
          <ac:spMkLst>
            <pc:docMk/>
            <pc:sldMk cId="3302686012" sldId="345"/>
            <ac:spMk id="19" creationId="{5B90503B-2FF2-30C5-0374-869645E53693}"/>
          </ac:spMkLst>
        </pc:spChg>
        <pc:graphicFrameChg chg="mod modGraphic">
          <ac:chgData name="Hashimoto, Chie / 橋本　知依" userId="d974ff01-1f92-419a-ba7c-6fd3fb8463af" providerId="ADAL" clId="{3FE13BB2-956C-4CE3-B4E8-9AC8F461F443}" dt="2024-02-26T07:45:38.904" v="100" actId="6549"/>
          <ac:graphicFrameMkLst>
            <pc:docMk/>
            <pc:sldMk cId="3302686012" sldId="345"/>
            <ac:graphicFrameMk id="8" creationId="{D0841EF0-5D86-35B2-548F-372843DFBAAB}"/>
          </ac:graphicFrameMkLst>
        </pc:graphicFrameChg>
        <pc:graphicFrameChg chg="add mod">
          <ac:chgData name="Hashimoto, Chie / 橋本　知依" userId="d974ff01-1f92-419a-ba7c-6fd3fb8463af" providerId="ADAL" clId="{3FE13BB2-956C-4CE3-B4E8-9AC8F461F443}" dt="2024-02-26T07:46:44.527" v="112"/>
          <ac:graphicFrameMkLst>
            <pc:docMk/>
            <pc:sldMk cId="3302686012" sldId="345"/>
            <ac:graphicFrameMk id="10" creationId="{B135D97D-5D2B-3F99-1780-506CDACFDAB7}"/>
          </ac:graphicFrameMkLst>
        </pc:graphicFrameChg>
        <pc:picChg chg="add mod modCrop">
          <ac:chgData name="Hashimoto, Chie / 橋本　知依" userId="d974ff01-1f92-419a-ba7c-6fd3fb8463af" providerId="ADAL" clId="{3FE13BB2-956C-4CE3-B4E8-9AC8F461F443}" dt="2024-02-26T07:46:21.234" v="108" actId="1076"/>
          <ac:picMkLst>
            <pc:docMk/>
            <pc:sldMk cId="3302686012" sldId="345"/>
            <ac:picMk id="3" creationId="{CB3F5EE0-CB85-2985-3A1B-B8A7CC1ED061}"/>
          </ac:picMkLst>
        </pc:picChg>
        <pc:picChg chg="del">
          <ac:chgData name="Hashimoto, Chie / 橋本　知依" userId="d974ff01-1f92-419a-ba7c-6fd3fb8463af" providerId="ADAL" clId="{3FE13BB2-956C-4CE3-B4E8-9AC8F461F443}" dt="2024-02-26T07:42:25.775" v="30" actId="478"/>
          <ac:picMkLst>
            <pc:docMk/>
            <pc:sldMk cId="3302686012" sldId="345"/>
            <ac:picMk id="4" creationId="{D2FFDED6-2F45-C190-5B0F-1591B718E226}"/>
          </ac:picMkLst>
        </pc:picChg>
        <pc:picChg chg="add mod modCrop">
          <ac:chgData name="Hashimoto, Chie / 橋本　知依" userId="d974ff01-1f92-419a-ba7c-6fd3fb8463af" providerId="ADAL" clId="{3FE13BB2-956C-4CE3-B4E8-9AC8F461F443}" dt="2024-02-26T07:46:24.826" v="111" actId="1076"/>
          <ac:picMkLst>
            <pc:docMk/>
            <pc:sldMk cId="3302686012" sldId="345"/>
            <ac:picMk id="9" creationId="{0543CCBD-360F-F2F1-8F71-79D772A4E221}"/>
          </ac:picMkLst>
        </pc:pic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2" creationId="{A4FF9D09-EB96-09A2-50FA-95082C03BF9B}"/>
          </ac:cxnSpMkLst>
        </pc:cxn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5" creationId="{B1C7803D-A4C6-3141-7D77-0B8D7EB7A91F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2.693" v="122" actId="14100"/>
          <ac:cxnSpMkLst>
            <pc:docMk/>
            <pc:sldMk cId="3302686012" sldId="345"/>
            <ac:cxnSpMk id="17" creationId="{B7FDEB68-4095-73CA-897B-58F3CF97E112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7.682" v="124" actId="14100"/>
          <ac:cxnSpMkLst>
            <pc:docMk/>
            <pc:sldMk cId="3302686012" sldId="345"/>
            <ac:cxnSpMk id="20" creationId="{FBA9931D-E5BA-C944-A8B8-5737A7309494}"/>
          </ac:cxnSpMkLst>
        </pc:cxnChg>
      </pc:sldChg>
    </pc:docChg>
  </pc:docChgLst>
  <pc:docChgLst>
    <pc:chgData name="Hashimoto, Chie / 橋本　知依" userId="d974ff01-1f92-419a-ba7c-6fd3fb8463af" providerId="ADAL" clId="{1C5858C0-B0BF-4FA8-BDD0-AC82485F7171}"/>
    <pc:docChg chg="undo custSel modSld">
      <pc:chgData name="Hashimoto, Chie / 橋本　知依" userId="d974ff01-1f92-419a-ba7c-6fd3fb8463af" providerId="ADAL" clId="{1C5858C0-B0BF-4FA8-BDD0-AC82485F7171}" dt="2023-10-26T01:43:49.031" v="471" actId="1076"/>
      <pc:docMkLst>
        <pc:docMk/>
      </pc:docMkLst>
      <pc:sldChg chg="modSp mod">
        <pc:chgData name="Hashimoto, Chie / 橋本　知依" userId="d974ff01-1f92-419a-ba7c-6fd3fb8463af" providerId="ADAL" clId="{1C5858C0-B0BF-4FA8-BDD0-AC82485F7171}" dt="2023-10-26T00:57:11.683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5858C0-B0BF-4FA8-BDD0-AC82485F7171}" dt="2023-10-26T00:57:11.683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1C5858C0-B0BF-4FA8-BDD0-AC82485F7171}" dt="2023-10-26T01:13:21.277" v="15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C5858C0-B0BF-4FA8-BDD0-AC82485F7171}" dt="2023-10-26T00:57:30.913" v="10"/>
          <ac:spMkLst>
            <pc:docMk/>
            <pc:sldMk cId="509033882" sldId="305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1C5858C0-B0BF-4FA8-BDD0-AC82485F7171}" dt="2023-10-26T00:57:51.638" v="15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1C5858C0-B0BF-4FA8-BDD0-AC82485F7171}" dt="2023-10-26T00:58:58.343" v="53" actId="6549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5858C0-B0BF-4FA8-BDD0-AC82485F7171}" dt="2023-10-26T01:13:21.277" v="158" actId="20577"/>
          <ac:spMkLst>
            <pc:docMk/>
            <pc:sldMk cId="509033882" sldId="305"/>
            <ac:spMk id="7" creationId="{DB462E19-2AD4-6A23-1FAF-F7BF8087DC23}"/>
          </ac:spMkLst>
        </pc:spChg>
        <pc:spChg chg="mod">
          <ac:chgData name="Hashimoto, Chie / 橋本　知依" userId="d974ff01-1f92-419a-ba7c-6fd3fb8463af" providerId="ADAL" clId="{1C5858C0-B0BF-4FA8-BDD0-AC82485F7171}" dt="2023-10-26T01:08:29.355" v="100" actId="1076"/>
          <ac:spMkLst>
            <pc:docMk/>
            <pc:sldMk cId="509033882" sldId="305"/>
            <ac:spMk id="8" creationId="{060EFA88-1D8D-D8A8-2766-30DFABE47B40}"/>
          </ac:spMkLst>
        </pc:spChg>
        <pc:spChg chg="mod">
          <ac:chgData name="Hashimoto, Chie / 橋本　知依" userId="d974ff01-1f92-419a-ba7c-6fd3fb8463af" providerId="ADAL" clId="{1C5858C0-B0BF-4FA8-BDD0-AC82485F7171}" dt="2023-10-26T01:11:29.769" v="125" actId="1076"/>
          <ac:spMkLst>
            <pc:docMk/>
            <pc:sldMk cId="509033882" sldId="305"/>
            <ac:spMk id="9" creationId="{3FD80B45-95D0-6766-6080-C0EB58642D3F}"/>
          </ac:spMkLst>
        </pc:spChg>
        <pc:spChg chg="mod">
          <ac:chgData name="Hashimoto, Chie / 橋本　知依" userId="d974ff01-1f92-419a-ba7c-6fd3fb8463af" providerId="ADAL" clId="{1C5858C0-B0BF-4FA8-BDD0-AC82485F7171}" dt="2023-10-26T01:11:32.470" v="126" actId="1076"/>
          <ac:spMkLst>
            <pc:docMk/>
            <pc:sldMk cId="509033882" sldId="305"/>
            <ac:spMk id="10" creationId="{9AB43444-53DB-6BBC-AD6C-9D23C75023D8}"/>
          </ac:spMkLst>
        </pc:spChg>
        <pc:spChg chg="mod">
          <ac:chgData name="Hashimoto, Chie / 橋本　知依" userId="d974ff01-1f92-419a-ba7c-6fd3fb8463af" providerId="ADAL" clId="{1C5858C0-B0BF-4FA8-BDD0-AC82485F7171}" dt="2023-10-26T01:07:30.951" v="92" actId="164"/>
          <ac:spMkLst>
            <pc:docMk/>
            <pc:sldMk cId="509033882" sldId="305"/>
            <ac:spMk id="15" creationId="{1BA45130-5008-5B6D-5E0A-D7511ABAAFEC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6" creationId="{F98D9867-26FC-CE13-BF7E-83BF0BE2F750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7" creationId="{D6F23847-5F51-9D6D-F67C-E132E46F5139}"/>
          </ac:spMkLst>
        </pc:spChg>
        <pc:spChg chg="mod">
          <ac:chgData name="Hashimoto, Chie / 橋本　知依" userId="d974ff01-1f92-419a-ba7c-6fd3fb8463af" providerId="ADAL" clId="{1C5858C0-B0BF-4FA8-BDD0-AC82485F7171}" dt="2023-10-26T01:05:31.608" v="90" actId="164"/>
          <ac:spMkLst>
            <pc:docMk/>
            <pc:sldMk cId="509033882" sldId="305"/>
            <ac:spMk id="18" creationId="{BFBDD624-2EFF-97DA-F192-A8619B02AE06}"/>
          </ac:spMkLst>
        </pc:spChg>
        <pc:grpChg chg="add mod">
          <ac:chgData name="Hashimoto, Chie / 橋本　知依" userId="d974ff01-1f92-419a-ba7c-6fd3fb8463af" providerId="ADAL" clId="{1C5858C0-B0BF-4FA8-BDD0-AC82485F7171}" dt="2023-10-26T01:08:26.532" v="99" actId="1076"/>
          <ac:grpSpMkLst>
            <pc:docMk/>
            <pc:sldMk cId="509033882" sldId="305"/>
            <ac:grpSpMk id="4" creationId="{F963DD81-9582-EDB8-3794-C7315131F82C}"/>
          </ac:grpSpMkLst>
        </pc:grpChg>
        <pc:grpChg chg="add mod">
          <ac:chgData name="Hashimoto, Chie / 橋本　知依" userId="d974ff01-1f92-419a-ba7c-6fd3fb8463af" providerId="ADAL" clId="{1C5858C0-B0BF-4FA8-BDD0-AC82485F7171}" dt="2023-10-26T01:10:37.186" v="109" actId="1076"/>
          <ac:grpSpMkLst>
            <pc:docMk/>
            <pc:sldMk cId="509033882" sldId="305"/>
            <ac:grpSpMk id="11" creationId="{022BE94D-302D-6284-A61C-BA68EC0D993A}"/>
          </ac:grpSpMkLst>
        </pc:grpChg>
        <pc:grpChg chg="add mod">
          <ac:chgData name="Hashimoto, Chie / 橋本　知依" userId="d974ff01-1f92-419a-ba7c-6fd3fb8463af" providerId="ADAL" clId="{1C5858C0-B0BF-4FA8-BDD0-AC82485F7171}" dt="2023-10-26T01:11:36.138" v="127" actId="1076"/>
          <ac:grpSpMkLst>
            <pc:docMk/>
            <pc:sldMk cId="509033882" sldId="305"/>
            <ac:grpSpMk id="13" creationId="{280C63E5-E0C5-318F-CBFF-638B819327EA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08:32.081" v="101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05:31.608" v="90" actId="164"/>
          <ac:picMkLst>
            <pc:docMk/>
            <pc:sldMk cId="509033882" sldId="305"/>
            <ac:picMk id="5" creationId="{F4681FF7-250C-91CB-5F6B-B0D480BB087B}"/>
          </ac:picMkLst>
        </pc:picChg>
        <pc:picChg chg="mod">
          <ac:chgData name="Hashimoto, Chie / 橋本　知依" userId="d974ff01-1f92-419a-ba7c-6fd3fb8463af" providerId="ADAL" clId="{1C5858C0-B0BF-4FA8-BDD0-AC82485F7171}" dt="2023-10-26T01:07:26.155" v="91" actId="164"/>
          <ac:picMkLst>
            <pc:docMk/>
            <pc:sldMk cId="509033882" sldId="305"/>
            <ac:picMk id="12" creationId="{E13259DC-C80C-8F02-7B0E-353663BBCD48}"/>
          </ac:picMkLst>
        </pc:picChg>
        <pc:picChg chg="mod">
          <ac:chgData name="Hashimoto, Chie / 橋本　知依" userId="d974ff01-1f92-419a-ba7c-6fd3fb8463af" providerId="ADAL" clId="{1C5858C0-B0BF-4FA8-BDD0-AC82485F7171}" dt="2023-10-26T01:07:30.951" v="92" actId="164"/>
          <ac:picMkLst>
            <pc:docMk/>
            <pc:sldMk cId="509033882" sldId="305"/>
            <ac:picMk id="14" creationId="{93A3E691-10C2-263E-A2F8-EACCB5C2E6D8}"/>
          </ac:picMkLst>
        </pc:picChg>
      </pc:sldChg>
      <pc:sldChg chg="addSp modSp mod">
        <pc:chgData name="Hashimoto, Chie / 橋本　知依" userId="d974ff01-1f92-419a-ba7c-6fd3fb8463af" providerId="ADAL" clId="{1C5858C0-B0BF-4FA8-BDD0-AC82485F7171}" dt="2023-10-26T01:30:08.377" v="320" actId="1076"/>
        <pc:sldMkLst>
          <pc:docMk/>
          <pc:sldMk cId="1571775979" sldId="325"/>
        </pc:sldMkLst>
        <pc:spChg chg="mod">
          <ac:chgData name="Hashimoto, Chie / 橋本　知依" userId="d974ff01-1f92-419a-ba7c-6fd3fb8463af" providerId="ADAL" clId="{1C5858C0-B0BF-4FA8-BDD0-AC82485F7171}" dt="2023-10-26T00:57:36.072" v="12"/>
          <ac:spMkLst>
            <pc:docMk/>
            <pc:sldMk cId="1571775979" sldId="32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0" creationId="{92093CB9-44E6-BFD7-DE2A-859308099B23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5" creationId="{FD955F00-DE09-327F-7335-5520D34009FF}"/>
          </ac:spMkLst>
        </pc:spChg>
        <pc:spChg chg="mod">
          <ac:chgData name="Hashimoto, Chie / 橋本　知依" userId="d974ff01-1f92-419a-ba7c-6fd3fb8463af" providerId="ADAL" clId="{1C5858C0-B0BF-4FA8-BDD0-AC82485F7171}" dt="2023-10-26T01:27:47.846" v="275" actId="1076"/>
          <ac:spMkLst>
            <pc:docMk/>
            <pc:sldMk cId="1571775979" sldId="325"/>
            <ac:spMk id="22" creationId="{4ACACD17-F872-0ABC-7DFE-0B3D25FEC9C7}"/>
          </ac:spMkLst>
        </pc:spChg>
        <pc:spChg chg="mod">
          <ac:chgData name="Hashimoto, Chie / 橋本　知依" userId="d974ff01-1f92-419a-ba7c-6fd3fb8463af" providerId="ADAL" clId="{1C5858C0-B0BF-4FA8-BDD0-AC82485F7171}" dt="2023-10-26T01:30:08.377" v="320" actId="1076"/>
          <ac:spMkLst>
            <pc:docMk/>
            <pc:sldMk cId="1571775979" sldId="325"/>
            <ac:spMk id="24" creationId="{DE1BC7E1-13FC-994D-649B-521ED2923808}"/>
          </ac:spMkLst>
        </pc:spChg>
        <pc:spChg chg="mod">
          <ac:chgData name="Hashimoto, Chie / 橋本　知依" userId="d974ff01-1f92-419a-ba7c-6fd3fb8463af" providerId="ADAL" clId="{1C5858C0-B0BF-4FA8-BDD0-AC82485F7171}" dt="2023-10-26T01:30:05.084" v="319" actId="1076"/>
          <ac:spMkLst>
            <pc:docMk/>
            <pc:sldMk cId="1571775979" sldId="325"/>
            <ac:spMk id="26" creationId="{CC4CBFE6-105F-AB10-8A99-C083A2683DF4}"/>
          </ac:spMkLst>
        </pc:spChg>
        <pc:spChg chg="mod">
          <ac:chgData name="Hashimoto, Chie / 橋本　知依" userId="d974ff01-1f92-419a-ba7c-6fd3fb8463af" providerId="ADAL" clId="{1C5858C0-B0BF-4FA8-BDD0-AC82485F7171}" dt="2023-10-26T01:29:12.283" v="303" actId="164"/>
          <ac:spMkLst>
            <pc:docMk/>
            <pc:sldMk cId="1571775979" sldId="325"/>
            <ac:spMk id="35" creationId="{78C9F3D4-B895-43EC-CC0E-B8EBEBC79F8C}"/>
          </ac:spMkLst>
        </pc:spChg>
        <pc:spChg chg="mod">
          <ac:chgData name="Hashimoto, Chie / 橋本　知依" userId="d974ff01-1f92-419a-ba7c-6fd3fb8463af" providerId="ADAL" clId="{1C5858C0-B0BF-4FA8-BDD0-AC82485F7171}" dt="2023-10-26T01:29:17.241" v="304" actId="164"/>
          <ac:spMkLst>
            <pc:docMk/>
            <pc:sldMk cId="1571775979" sldId="325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1C5858C0-B0BF-4FA8-BDD0-AC82485F7171}" dt="2023-10-26T01:27:31.366" v="270" actId="14100"/>
          <ac:grpSpMkLst>
            <pc:docMk/>
            <pc:sldMk cId="1571775979" sldId="325"/>
            <ac:grpSpMk id="2" creationId="{51D2ABE8-DAD4-2E75-FA01-313BE0563240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0.048" v="312" actId="1076"/>
          <ac:grpSpMkLst>
            <pc:docMk/>
            <pc:sldMk cId="1571775979" sldId="325"/>
            <ac:grpSpMk id="4" creationId="{1D626BD1-3BEA-AB00-586E-D0F797F10398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24.163" v="308" actId="164"/>
          <ac:grpSpMkLst>
            <pc:docMk/>
            <pc:sldMk cId="1571775979" sldId="325"/>
            <ac:grpSpMk id="5" creationId="{968E4F79-B3B8-773F-5EB0-F5C52EB325F5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8.058" v="315" actId="1076"/>
          <ac:grpSpMkLst>
            <pc:docMk/>
            <pc:sldMk cId="1571775979" sldId="325"/>
            <ac:grpSpMk id="11" creationId="{84440CD6-BF09-2803-F0AD-E781000D233E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29:03.630" v="299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3" creationId="{6963EFC8-7E12-BE8C-1BBF-9807907412CB}"/>
          </ac:picMkLst>
        </pc:pic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7" creationId="{356EF195-03BF-4064-C3BD-7DCF192C08B3}"/>
          </ac:picMkLst>
        </pc:picChg>
        <pc:picChg chg="mod modCrop">
          <ac:chgData name="Hashimoto, Chie / 橋本　知依" userId="d974ff01-1f92-419a-ba7c-6fd3fb8463af" providerId="ADAL" clId="{1C5858C0-B0BF-4FA8-BDD0-AC82485F7171}" dt="2023-10-26T01:29:46.208" v="314" actId="732"/>
          <ac:picMkLst>
            <pc:docMk/>
            <pc:sldMk cId="1571775979" sldId="325"/>
            <ac:picMk id="28" creationId="{16912B21-260B-0278-EA5A-CF9ABB21F7C6}"/>
          </ac:picMkLst>
        </pc:picChg>
        <pc:picChg chg="mod">
          <ac:chgData name="Hashimoto, Chie / 橋本　知依" userId="d974ff01-1f92-419a-ba7c-6fd3fb8463af" providerId="ADAL" clId="{1C5858C0-B0BF-4FA8-BDD0-AC82485F7171}" dt="2023-10-26T01:29:17.241" v="304" actId="164"/>
          <ac:picMkLst>
            <pc:docMk/>
            <pc:sldMk cId="1571775979" sldId="325"/>
            <ac:picMk id="30" creationId="{578D6454-D0B6-31A5-584A-74EEB45264F1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2" creationId="{463FA050-1675-B8C7-9FEC-080DEC5C5F1A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4" creationId="{D84F0BF3-FBC1-9910-02CF-DD26F5A182EE}"/>
          </ac:picMkLst>
        </pc:picChg>
        <pc:cxnChg chg="mod">
          <ac:chgData name="Hashimoto, Chie / 橋本　知依" userId="d974ff01-1f92-419a-ba7c-6fd3fb8463af" providerId="ADAL" clId="{1C5858C0-B0BF-4FA8-BDD0-AC82485F7171}" dt="2023-10-26T01:26:59.204" v="267" actId="164"/>
          <ac:cxnSpMkLst>
            <pc:docMk/>
            <pc:sldMk cId="1571775979" sldId="325"/>
            <ac:cxnSpMk id="9" creationId="{9FA865BB-8DD6-D6E4-7D00-D0C96AD1312E}"/>
          </ac:cxnSpMkLst>
        </pc:cxnChg>
      </pc:sldChg>
      <pc:sldChg chg="addSp delSp modSp mod">
        <pc:chgData name="Hashimoto, Chie / 橋本　知依" userId="d974ff01-1f92-419a-ba7c-6fd3fb8463af" providerId="ADAL" clId="{1C5858C0-B0BF-4FA8-BDD0-AC82485F7171}" dt="2023-10-26T01:25:30.315" v="262" actId="1076"/>
        <pc:sldMkLst>
          <pc:docMk/>
          <pc:sldMk cId="3792151018" sldId="331"/>
        </pc:sldMkLst>
        <pc:spChg chg="mod">
          <ac:chgData name="Hashimoto, Chie / 橋本　知依" userId="d974ff01-1f92-419a-ba7c-6fd3fb8463af" providerId="ADAL" clId="{1C5858C0-B0BF-4FA8-BDD0-AC82485F7171}" dt="2023-10-26T00:57:34.311" v="11"/>
          <ac:spMkLst>
            <pc:docMk/>
            <pc:sldMk cId="3792151018" sldId="331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08.686" v="254" actId="1076"/>
          <ac:spMkLst>
            <pc:docMk/>
            <pc:sldMk cId="3792151018" sldId="331"/>
            <ac:spMk id="10" creationId="{4660A13A-9D54-CFC2-8C83-47EAF2263CF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3.807" v="258" actId="1038"/>
          <ac:spMkLst>
            <pc:docMk/>
            <pc:sldMk cId="3792151018" sldId="331"/>
            <ac:spMk id="13" creationId="{0EF68B60-0378-686A-3900-E68A7D5089CF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8.450" v="259" actId="1076"/>
          <ac:spMkLst>
            <pc:docMk/>
            <pc:sldMk cId="3792151018" sldId="331"/>
            <ac:spMk id="14" creationId="{24CEEEF8-6990-ACDB-913A-D66D0AE90B35}"/>
          </ac:spMkLst>
        </pc:spChg>
        <pc:spChg chg="mod topLvl">
          <ac:chgData name="Hashimoto, Chie / 橋本　知依" userId="d974ff01-1f92-419a-ba7c-6fd3fb8463af" providerId="ADAL" clId="{1C5858C0-B0BF-4FA8-BDD0-AC82485F7171}" dt="2023-10-26T01:25:30.315" v="262" actId="1076"/>
          <ac:spMkLst>
            <pc:docMk/>
            <pc:sldMk cId="3792151018" sldId="331"/>
            <ac:spMk id="16" creationId="{6F2AE281-86E9-F9A6-9789-EC61F745801F}"/>
          </ac:spMkLst>
        </pc:spChg>
        <pc:spChg chg="del">
          <ac:chgData name="Hashimoto, Chie / 橋本　知依" userId="d974ff01-1f92-419a-ba7c-6fd3fb8463af" providerId="ADAL" clId="{1C5858C0-B0BF-4FA8-BDD0-AC82485F7171}" dt="2023-10-26T01:23:16.478" v="225" actId="478"/>
          <ac:spMkLst>
            <pc:docMk/>
            <pc:sldMk cId="3792151018" sldId="331"/>
            <ac:spMk id="22" creationId="{AD71A72A-CE5A-DF1B-BCEA-2C6FE108A448}"/>
          </ac:spMkLst>
        </pc:spChg>
        <pc:grpChg chg="del mod">
          <ac:chgData name="Hashimoto, Chie / 橋本　知依" userId="d974ff01-1f92-419a-ba7c-6fd3fb8463af" providerId="ADAL" clId="{1C5858C0-B0BF-4FA8-BDD0-AC82485F7171}" dt="2023-10-26T01:24:45.100" v="244" actId="165"/>
          <ac:grpSpMkLst>
            <pc:docMk/>
            <pc:sldMk cId="3792151018" sldId="331"/>
            <ac:grpSpMk id="21" creationId="{D97AEE05-6BE0-839A-11E7-42FEC8AD9EE5}"/>
          </ac:grpSpMkLst>
        </pc:grpChg>
        <pc:graphicFrameChg chg="mod ord modGraphic">
          <ac:chgData name="Hashimoto, Chie / 橋本　知依" userId="d974ff01-1f92-419a-ba7c-6fd3fb8463af" providerId="ADAL" clId="{1C5858C0-B0BF-4FA8-BDD0-AC82485F7171}" dt="2023-10-26T01:24:57.404" v="251" actId="16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1C5858C0-B0BF-4FA8-BDD0-AC82485F7171}" dt="2023-10-26T01:25:01.320" v="252" actId="1076"/>
          <ac:picMkLst>
            <pc:docMk/>
            <pc:sldMk cId="3792151018" sldId="331"/>
            <ac:picMk id="3" creationId="{E60D71A7-40D7-27CD-6003-FA1997BB23CF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6.946" v="245" actId="478"/>
          <ac:picMkLst>
            <pc:docMk/>
            <pc:sldMk cId="3792151018" sldId="331"/>
            <ac:picMk id="4" creationId="{4FE95252-8632-8639-8901-FA611FB8056B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8.542" v="246" actId="478"/>
          <ac:picMkLst>
            <pc:docMk/>
            <pc:sldMk cId="3792151018" sldId="331"/>
            <ac:picMk id="7" creationId="{7BF43785-B408-E7F9-E758-67E192884624}"/>
          </ac:picMkLst>
        </pc:picChg>
        <pc:picChg chg="add mod ord modCrop">
          <ac:chgData name="Hashimoto, Chie / 橋本　知依" userId="d974ff01-1f92-419a-ba7c-6fd3fb8463af" providerId="ADAL" clId="{1C5858C0-B0BF-4FA8-BDD0-AC82485F7171}" dt="2023-10-26T01:25:04.492" v="253" actId="1076"/>
          <ac:picMkLst>
            <pc:docMk/>
            <pc:sldMk cId="3792151018" sldId="331"/>
            <ac:picMk id="11" creationId="{CF4921A7-FC4F-5A9B-B606-419622F55E03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0.812" v="260" actId="1076"/>
          <ac:picMkLst>
            <pc:docMk/>
            <pc:sldMk cId="3792151018" sldId="331"/>
            <ac:picMk id="19" creationId="{BADD94AB-CE76-BD15-BC0E-6DA143987259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3.488" v="261" actId="1076"/>
          <ac:picMkLst>
            <pc:docMk/>
            <pc:sldMk cId="3792151018" sldId="331"/>
            <ac:picMk id="20" creationId="{41B448B2-AAD6-3358-7C9A-4BC8C83B3A36}"/>
          </ac:picMkLst>
        </pc:picChg>
        <pc:cxnChg chg="mod topLvl">
          <ac:chgData name="Hashimoto, Chie / 橋本　知依" userId="d974ff01-1f92-419a-ba7c-6fd3fb8463af" providerId="ADAL" clId="{1C5858C0-B0BF-4FA8-BDD0-AC82485F7171}" dt="2023-10-26T01:25:30.315" v="262" actId="1076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modSp mod">
        <pc:chgData name="Hashimoto, Chie / 橋本　知依" userId="d974ff01-1f92-419a-ba7c-6fd3fb8463af" providerId="ADAL" clId="{1C5858C0-B0BF-4FA8-BDD0-AC82485F7171}" dt="2023-10-26T01:34:58.326" v="351" actId="1076"/>
        <pc:sldMkLst>
          <pc:docMk/>
          <pc:sldMk cId="894165318" sldId="335"/>
        </pc:sldMkLst>
        <pc:spChg chg="mod">
          <ac:chgData name="Hashimoto, Chie / 橋本　知依" userId="d974ff01-1f92-419a-ba7c-6fd3fb8463af" providerId="ADAL" clId="{1C5858C0-B0BF-4FA8-BDD0-AC82485F7171}" dt="2023-10-26T01:34:56.961" v="350" actId="1076"/>
          <ac:spMkLst>
            <pc:docMk/>
            <pc:sldMk cId="894165318" sldId="335"/>
            <ac:spMk id="2" creationId="{0EFD45B2-6595-6CA4-9501-A023425F10C0}"/>
          </ac:spMkLst>
        </pc:spChg>
        <pc:spChg chg="mod">
          <ac:chgData name="Hashimoto, Chie / 橋本　知依" userId="d974ff01-1f92-419a-ba7c-6fd3fb8463af" providerId="ADAL" clId="{1C5858C0-B0BF-4FA8-BDD0-AC82485F7171}" dt="2023-10-26T00:57:37.636" v="13"/>
          <ac:spMkLst>
            <pc:docMk/>
            <pc:sldMk cId="894165318" sldId="3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34:25.535" v="346" actId="1076"/>
          <ac:spMkLst>
            <pc:docMk/>
            <pc:sldMk cId="894165318" sldId="335"/>
            <ac:spMk id="11" creationId="{AF0389FB-75B0-5C00-7A52-F8FAF7AFFA77}"/>
          </ac:spMkLst>
        </pc:spChg>
        <pc:spChg chg="mod">
          <ac:chgData name="Hashimoto, Chie / 橋本　知依" userId="d974ff01-1f92-419a-ba7c-6fd3fb8463af" providerId="ADAL" clId="{1C5858C0-B0BF-4FA8-BDD0-AC82485F7171}" dt="2023-10-26T01:33:41.563" v="340" actId="1076"/>
          <ac:spMkLst>
            <pc:docMk/>
            <pc:sldMk cId="894165318" sldId="335"/>
            <ac:spMk id="12" creationId="{1B0D048B-E4AD-D3BE-AFF6-6F75D175188B}"/>
          </ac:spMkLst>
        </pc:spChg>
        <pc:spChg chg="mod">
          <ac:chgData name="Hashimoto, Chie / 橋本　知依" userId="d974ff01-1f92-419a-ba7c-6fd3fb8463af" providerId="ADAL" clId="{1C5858C0-B0BF-4FA8-BDD0-AC82485F7171}" dt="2023-10-26T01:33:02.103" v="336" actId="1076"/>
          <ac:spMkLst>
            <pc:docMk/>
            <pc:sldMk cId="894165318" sldId="335"/>
            <ac:spMk id="16" creationId="{2910F587-8D1B-49E0-C5CE-5510A356CFD8}"/>
          </ac:spMkLst>
        </pc:spChg>
        <pc:spChg chg="mod">
          <ac:chgData name="Hashimoto, Chie / 橋本　知依" userId="d974ff01-1f92-419a-ba7c-6fd3fb8463af" providerId="ADAL" clId="{1C5858C0-B0BF-4FA8-BDD0-AC82485F7171}" dt="2023-10-26T01:32:15.182" v="331" actId="1076"/>
          <ac:spMkLst>
            <pc:docMk/>
            <pc:sldMk cId="894165318" sldId="335"/>
            <ac:spMk id="17" creationId="{A1DBA0DA-6F76-7F5A-0452-997E8D6048A0}"/>
          </ac:spMkLst>
        </pc:spChg>
        <pc:graphicFrameChg chg="mod modGraphic">
          <ac:chgData name="Hashimoto, Chie / 橋本　知依" userId="d974ff01-1f92-419a-ba7c-6fd3fb8463af" providerId="ADAL" clId="{1C5858C0-B0BF-4FA8-BDD0-AC82485F7171}" dt="2023-10-26T01:31:16.962" v="32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34:58.326" v="351" actId="1076"/>
          <ac:picMkLst>
            <pc:docMk/>
            <pc:sldMk cId="894165318" sldId="335"/>
            <ac:picMk id="5" creationId="{8023B937-0599-6F84-16ED-8C4F5A8D98C5}"/>
          </ac:picMkLst>
        </pc:picChg>
        <pc:picChg chg="mod">
          <ac:chgData name="Hashimoto, Chie / 橋本　知依" userId="d974ff01-1f92-419a-ba7c-6fd3fb8463af" providerId="ADAL" clId="{1C5858C0-B0BF-4FA8-BDD0-AC82485F7171}" dt="2023-10-26T01:32:17.717" v="332" actId="1076"/>
          <ac:picMkLst>
            <pc:docMk/>
            <pc:sldMk cId="894165318" sldId="335"/>
            <ac:picMk id="14" creationId="{B0D4D182-9E55-F094-0B32-419D3ADFC385}"/>
          </ac:picMkLst>
        </pc:picChg>
      </pc:sldChg>
      <pc:sldChg chg="addSp delSp modSp mod">
        <pc:chgData name="Hashimoto, Chie / 橋本　知依" userId="d974ff01-1f92-419a-ba7c-6fd3fb8463af" providerId="ADAL" clId="{1C5858C0-B0BF-4FA8-BDD0-AC82485F7171}" dt="2023-10-26T01:43:49.031" v="471" actId="1076"/>
        <pc:sldMkLst>
          <pc:docMk/>
          <pc:sldMk cId="387756159" sldId="336"/>
        </pc:sldMkLst>
        <pc:spChg chg="mod topLvl">
          <ac:chgData name="Hashimoto, Chie / 橋本　知依" userId="d974ff01-1f92-419a-ba7c-6fd3fb8463af" providerId="ADAL" clId="{1C5858C0-B0BF-4FA8-BDD0-AC82485F7171}" dt="2023-10-26T01:43:47.192" v="470" actId="1076"/>
          <ac:spMkLst>
            <pc:docMk/>
            <pc:sldMk cId="387756159" sldId="336"/>
            <ac:spMk id="5" creationId="{8AD09220-A8D2-7082-2036-7DCF31567CA2}"/>
          </ac:spMkLst>
        </pc:spChg>
        <pc:spChg chg="mod">
          <ac:chgData name="Hashimoto, Chie / 橋本　知依" userId="d974ff01-1f92-419a-ba7c-6fd3fb8463af" providerId="ADAL" clId="{1C5858C0-B0BF-4FA8-BDD0-AC82485F7171}" dt="2023-10-26T00:57:39.273" v="14"/>
          <ac:spMkLst>
            <pc:docMk/>
            <pc:sldMk cId="387756159" sldId="336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5858C0-B0BF-4FA8-BDD0-AC82485F7171}" dt="2023-10-26T01:42:40.749" v="421" actId="14100"/>
          <ac:spMkLst>
            <pc:docMk/>
            <pc:sldMk cId="387756159" sldId="336"/>
            <ac:spMk id="16" creationId="{498658FE-8583-0421-5F0B-B1CEB1DD6931}"/>
          </ac:spMkLst>
        </pc:spChg>
        <pc:spChg chg="add mod">
          <ac:chgData name="Hashimoto, Chie / 橋本　知依" userId="d974ff01-1f92-419a-ba7c-6fd3fb8463af" providerId="ADAL" clId="{1C5858C0-B0BF-4FA8-BDD0-AC82485F7171}" dt="2023-10-26T01:42:49.486" v="425" actId="14100"/>
          <ac:spMkLst>
            <pc:docMk/>
            <pc:sldMk cId="387756159" sldId="336"/>
            <ac:spMk id="17" creationId="{6D121DE7-123A-61A3-CBE0-976439A50AE1}"/>
          </ac:spMkLst>
        </pc:spChg>
        <pc:spChg chg="add mod">
          <ac:chgData name="Hashimoto, Chie / 橋本　知依" userId="d974ff01-1f92-419a-ba7c-6fd3fb8463af" providerId="ADAL" clId="{1C5858C0-B0BF-4FA8-BDD0-AC82485F7171}" dt="2023-10-26T01:43:12.545" v="450" actId="20577"/>
          <ac:spMkLst>
            <pc:docMk/>
            <pc:sldMk cId="387756159" sldId="336"/>
            <ac:spMk id="18" creationId="{67FEB084-E344-9140-4510-0BBA494656D2}"/>
          </ac:spMkLst>
        </pc:spChg>
        <pc:spChg chg="add mod">
          <ac:chgData name="Hashimoto, Chie / 橋本　知依" userId="d974ff01-1f92-419a-ba7c-6fd3fb8463af" providerId="ADAL" clId="{1C5858C0-B0BF-4FA8-BDD0-AC82485F7171}" dt="2023-10-26T01:43:22.750" v="463" actId="1076"/>
          <ac:spMkLst>
            <pc:docMk/>
            <pc:sldMk cId="387756159" sldId="336"/>
            <ac:spMk id="19" creationId="{7ABE8FF5-9BBA-1E92-ABF1-F1A723A8523C}"/>
          </ac:spMkLst>
        </pc:spChg>
        <pc:grpChg chg="add mod">
          <ac:chgData name="Hashimoto, Chie / 橋本　知依" userId="d974ff01-1f92-419a-ba7c-6fd3fb8463af" providerId="ADAL" clId="{1C5858C0-B0BF-4FA8-BDD0-AC82485F7171}" dt="2023-10-26T01:42:11.745" v="408" actId="1076"/>
          <ac:grpSpMkLst>
            <pc:docMk/>
            <pc:sldMk cId="387756159" sldId="336"/>
            <ac:grpSpMk id="9" creationId="{BEFF68DA-C2BD-4F58-CF1E-EB2FDBED2D97}"/>
          </ac:grpSpMkLst>
        </pc:grpChg>
        <pc:grpChg chg="del mod">
          <ac:chgData name="Hashimoto, Chie / 橋本　知依" userId="d974ff01-1f92-419a-ba7c-6fd3fb8463af" providerId="ADAL" clId="{1C5858C0-B0BF-4FA8-BDD0-AC82485F7171}" dt="2023-10-26T01:39:41.690" v="383" actId="165"/>
          <ac:grpSpMkLst>
            <pc:docMk/>
            <pc:sldMk cId="387756159" sldId="336"/>
            <ac:grpSpMk id="14" creationId="{DA085CA0-6BAC-66E4-1C86-74D44E378D03}"/>
          </ac:grpSpMkLst>
        </pc:grpChg>
        <pc:grpChg chg="add mod">
          <ac:chgData name="Hashimoto, Chie / 橋本　知依" userId="d974ff01-1f92-419a-ba7c-6fd3fb8463af" providerId="ADAL" clId="{1C5858C0-B0BF-4FA8-BDD0-AC82485F7171}" dt="2023-10-26T01:42:25.020" v="415" actId="1076"/>
          <ac:grpSpMkLst>
            <pc:docMk/>
            <pc:sldMk cId="387756159" sldId="336"/>
            <ac:grpSpMk id="15" creationId="{EE05F334-D9E3-45C3-9761-4562F20D22C1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42:54.340" v="427" actId="14734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3" creationId="{87BD3254-7D47-0B71-2FAD-48C6ABBDC334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42:51.276" v="426" actId="478"/>
          <ac:picMkLst>
            <pc:docMk/>
            <pc:sldMk cId="387756159" sldId="336"/>
            <ac:picMk id="4" creationId="{70AD4824-71DF-178D-B827-5C666C82DF1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7" creationId="{CF798D32-58B3-0454-B0C0-3A6DD58A6CA0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1" creationId="{68C70EF6-C403-436A-5910-718821A0E67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3" creationId="{E95E6EDC-BF77-8DB6-3C7C-F3EDDF62BB4D}"/>
          </ac:picMkLst>
        </pc:picChg>
        <pc:cxnChg chg="mod topLvl">
          <ac:chgData name="Hashimoto, Chie / 橋本　知依" userId="d974ff01-1f92-419a-ba7c-6fd3fb8463af" providerId="ADAL" clId="{1C5858C0-B0BF-4FA8-BDD0-AC82485F7171}" dt="2023-10-26T01:43:49.031" v="471" actId="1076"/>
          <ac:cxnSpMkLst>
            <pc:docMk/>
            <pc:sldMk cId="387756159" sldId="336"/>
            <ac:cxnSpMk id="12" creationId="{1AB0F994-4456-7B58-D3C2-9DEF58E44176}"/>
          </ac:cxnSpMkLst>
        </pc:cxnChg>
        <pc:cxnChg chg="add mod">
          <ac:chgData name="Hashimoto, Chie / 橋本　知依" userId="d974ff01-1f92-419a-ba7c-6fd3fb8463af" providerId="ADAL" clId="{1C5858C0-B0BF-4FA8-BDD0-AC82485F7171}" dt="2023-10-26T01:43:42.551" v="469" actId="14100"/>
          <ac:cxnSpMkLst>
            <pc:docMk/>
            <pc:sldMk cId="387756159" sldId="336"/>
            <ac:cxnSpMk id="21" creationId="{837BBBAA-6F4B-84FC-B939-89F72E6630F1}"/>
          </ac:cxnSpMkLst>
        </pc:cxnChg>
      </pc:sldChg>
    </pc:docChg>
  </pc:docChgLst>
  <pc:docChgLst>
    <pc:chgData name="Hashimoto, Chie / 橋本　知依" userId="d974ff01-1f92-419a-ba7c-6fd3fb8463af" providerId="ADAL" clId="{59DFF171-F87D-46F3-967A-39A538460757}"/>
    <pc:docChg chg="undo custSel addSld delSld modSld">
      <pc:chgData name="Hashimoto, Chie / 橋本　知依" userId="d974ff01-1f92-419a-ba7c-6fd3fb8463af" providerId="ADAL" clId="{59DFF171-F87D-46F3-967A-39A538460757}" dt="2024-08-06T00:06:45.352" v="280" actId="2165"/>
      <pc:docMkLst>
        <pc:docMk/>
      </pc:docMkLst>
      <pc:sldChg chg="modSp mod">
        <pc:chgData name="Hashimoto, Chie / 橋本　知依" userId="d974ff01-1f92-419a-ba7c-6fd3fb8463af" providerId="ADAL" clId="{59DFF171-F87D-46F3-967A-39A538460757}" dt="2024-08-06T00:06:24.667" v="27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9DFF171-F87D-46F3-967A-39A538460757}" dt="2024-08-06T00:06:24.667" v="27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59DFF171-F87D-46F3-967A-39A538460757}" dt="2024-08-06T00:06:45.352" v="280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59DFF171-F87D-46F3-967A-39A538460757}" dt="2024-08-05T23:58:48.834" v="228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59DFF171-F87D-46F3-967A-39A538460757}" dt="2024-08-06T00:06:45.352" v="280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addSp delSp modSp mod">
        <pc:chgData name="Hashimoto, Chie / 橋本　知依" userId="d974ff01-1f92-419a-ba7c-6fd3fb8463af" providerId="ADAL" clId="{59DFF171-F87D-46F3-967A-39A538460757}" dt="2024-07-29T01:08:04.817" v="180" actId="20577"/>
        <pc:sldMkLst>
          <pc:docMk/>
          <pc:sldMk cId="790412647" sldId="2146847943"/>
        </pc:sldMkLst>
        <pc:spChg chg="add mod">
          <ac:chgData name="Hashimoto, Chie / 橋本　知依" userId="d974ff01-1f92-419a-ba7c-6fd3fb8463af" providerId="ADAL" clId="{59DFF171-F87D-46F3-967A-39A538460757}" dt="2024-07-29T01:07:17.464" v="163" actId="14100"/>
          <ac:spMkLst>
            <pc:docMk/>
            <pc:sldMk cId="790412647" sldId="2146847943"/>
            <ac:spMk id="5" creationId="{00548A98-66FB-8DF5-72C1-75A6057D19A7}"/>
          </ac:spMkLst>
        </pc:spChg>
        <pc:graphicFrameChg chg="mod modGraphic">
          <ac:chgData name="Hashimoto, Chie / 橋本　知依" userId="d974ff01-1f92-419a-ba7c-6fd3fb8463af" providerId="ADAL" clId="{59DFF171-F87D-46F3-967A-39A538460757}" dt="2024-07-29T01:08:04.817" v="180" actId="20577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9DFF171-F87D-46F3-967A-39A538460757}" dt="2024-07-29T00:58:35.983" v="15" actId="478"/>
          <ac:picMkLst>
            <pc:docMk/>
            <pc:sldMk cId="790412647" sldId="2146847943"/>
            <ac:picMk id="3" creationId="{3736646F-28E6-D4B5-270E-1B716F9D6A43}"/>
          </ac:picMkLst>
        </pc:picChg>
        <pc:picChg chg="add mod">
          <ac:chgData name="Hashimoto, Chie / 橋本　知依" userId="d974ff01-1f92-419a-ba7c-6fd3fb8463af" providerId="ADAL" clId="{59DFF171-F87D-46F3-967A-39A538460757}" dt="2024-07-29T01:06:59.298" v="157" actId="14100"/>
          <ac:picMkLst>
            <pc:docMk/>
            <pc:sldMk cId="790412647" sldId="2146847943"/>
            <ac:picMk id="4" creationId="{68956AFB-2B12-A12C-3028-D048B6BB4F50}"/>
          </ac:picMkLst>
        </pc:picChg>
      </pc:sldChg>
      <pc:sldChg chg="del">
        <pc:chgData name="Hashimoto, Chie / 橋本　知依" userId="d974ff01-1f92-419a-ba7c-6fd3fb8463af" providerId="ADAL" clId="{59DFF171-F87D-46F3-967A-39A538460757}" dt="2024-07-29T01:01:55.385" v="63" actId="47"/>
        <pc:sldMkLst>
          <pc:docMk/>
          <pc:sldMk cId="3228438214" sldId="2146847944"/>
        </pc:sldMkLst>
      </pc:sldChg>
      <pc:sldChg chg="del">
        <pc:chgData name="Hashimoto, Chie / 橋本　知依" userId="d974ff01-1f92-419a-ba7c-6fd3fb8463af" providerId="ADAL" clId="{59DFF171-F87D-46F3-967A-39A538460757}" dt="2024-07-29T01:01:55.385" v="63" actId="47"/>
        <pc:sldMkLst>
          <pc:docMk/>
          <pc:sldMk cId="3678509774" sldId="2146847945"/>
        </pc:sldMkLst>
      </pc:sldChg>
      <pc:sldChg chg="addSp delSp modSp mod">
        <pc:chgData name="Hashimoto, Chie / 橋本　知依" userId="d974ff01-1f92-419a-ba7c-6fd3fb8463af" providerId="ADAL" clId="{59DFF171-F87D-46F3-967A-39A538460757}" dt="2024-07-29T01:11:00.920" v="213" actId="14100"/>
        <pc:sldMkLst>
          <pc:docMk/>
          <pc:sldMk cId="2041052219" sldId="2146847946"/>
        </pc:sldMkLst>
        <pc:spChg chg="add mod">
          <ac:chgData name="Hashimoto, Chie / 橋本　知依" userId="d974ff01-1f92-419a-ba7c-6fd3fb8463af" providerId="ADAL" clId="{59DFF171-F87D-46F3-967A-39A538460757}" dt="2024-07-29T01:00:48.692" v="59" actId="1076"/>
          <ac:spMkLst>
            <pc:docMk/>
            <pc:sldMk cId="2041052219" sldId="2146847946"/>
            <ac:spMk id="2" creationId="{1A414B04-AF58-1EEA-574B-8DF7AF6465B5}"/>
          </ac:spMkLst>
        </pc:spChg>
        <pc:spChg chg="add mod">
          <ac:chgData name="Hashimoto, Chie / 橋本　知依" userId="d974ff01-1f92-419a-ba7c-6fd3fb8463af" providerId="ADAL" clId="{59DFF171-F87D-46F3-967A-39A538460757}" dt="2024-07-29T01:00:22.665" v="45"/>
          <ac:spMkLst>
            <pc:docMk/>
            <pc:sldMk cId="2041052219" sldId="2146847946"/>
            <ac:spMk id="7" creationId="{D61BB3CE-316C-F6AF-0596-B50C6C5FE766}"/>
          </ac:spMkLst>
        </pc:spChg>
        <pc:spChg chg="del">
          <ac:chgData name="Hashimoto, Chie / 橋本　知依" userId="d974ff01-1f92-419a-ba7c-6fd3fb8463af" providerId="ADAL" clId="{59DFF171-F87D-46F3-967A-39A538460757}" dt="2024-07-29T00:58:45.709" v="17" actId="478"/>
          <ac:spMkLst>
            <pc:docMk/>
            <pc:sldMk cId="2041052219" sldId="2146847946"/>
            <ac:spMk id="11" creationId="{F32C029C-B2BF-CFD2-A375-B6DDDF684011}"/>
          </ac:spMkLst>
        </pc:spChg>
        <pc:spChg chg="del">
          <ac:chgData name="Hashimoto, Chie / 橋本　知依" userId="d974ff01-1f92-419a-ba7c-6fd3fb8463af" providerId="ADAL" clId="{59DFF171-F87D-46F3-967A-39A538460757}" dt="2024-07-29T00:58:47.031" v="18" actId="478"/>
          <ac:spMkLst>
            <pc:docMk/>
            <pc:sldMk cId="2041052219" sldId="2146847946"/>
            <ac:spMk id="12" creationId="{AE94337C-9267-A919-067C-6362E3BAC950}"/>
          </ac:spMkLst>
        </pc:spChg>
        <pc:spChg chg="add mod">
          <ac:chgData name="Hashimoto, Chie / 橋本　知依" userId="d974ff01-1f92-419a-ba7c-6fd3fb8463af" providerId="ADAL" clId="{59DFF171-F87D-46F3-967A-39A538460757}" dt="2024-07-29T01:10:29.286" v="205"/>
          <ac:spMkLst>
            <pc:docMk/>
            <pc:sldMk cId="2041052219" sldId="2146847946"/>
            <ac:spMk id="19" creationId="{AC4CD39F-F608-FDB7-0CB8-B6B5BBB35F87}"/>
          </ac:spMkLst>
        </pc:spChg>
        <pc:spChg chg="del">
          <ac:chgData name="Hashimoto, Chie / 橋本　知依" userId="d974ff01-1f92-419a-ba7c-6fd3fb8463af" providerId="ADAL" clId="{59DFF171-F87D-46F3-967A-39A538460757}" dt="2024-07-29T00:58:52.497" v="23" actId="478"/>
          <ac:spMkLst>
            <pc:docMk/>
            <pc:sldMk cId="2041052219" sldId="2146847946"/>
            <ac:spMk id="27" creationId="{AD1C2FAA-82C6-A111-F455-F164FA2C1759}"/>
          </ac:spMkLst>
        </pc:spChg>
        <pc:spChg chg="del">
          <ac:chgData name="Hashimoto, Chie / 橋本　知依" userId="d974ff01-1f92-419a-ba7c-6fd3fb8463af" providerId="ADAL" clId="{59DFF171-F87D-46F3-967A-39A538460757}" dt="2024-07-29T00:58:55.086" v="24" actId="478"/>
          <ac:spMkLst>
            <pc:docMk/>
            <pc:sldMk cId="2041052219" sldId="2146847946"/>
            <ac:spMk id="28" creationId="{D274F1FC-5E16-3701-BD12-5B84A10EAD4D}"/>
          </ac:spMkLst>
        </pc:spChg>
        <pc:spChg chg="add mod">
          <ac:chgData name="Hashimoto, Chie / 橋本　知依" userId="d974ff01-1f92-419a-ba7c-6fd3fb8463af" providerId="ADAL" clId="{59DFF171-F87D-46F3-967A-39A538460757}" dt="2024-07-29T01:09:34.003" v="194" actId="14100"/>
          <ac:spMkLst>
            <pc:docMk/>
            <pc:sldMk cId="2041052219" sldId="2146847946"/>
            <ac:spMk id="30" creationId="{D8B00BD4-3233-456A-612B-697C59D98BA8}"/>
          </ac:spMkLst>
        </pc:spChg>
        <pc:spChg chg="add mod">
          <ac:chgData name="Hashimoto, Chie / 橋本　知依" userId="d974ff01-1f92-419a-ba7c-6fd3fb8463af" providerId="ADAL" clId="{59DFF171-F87D-46F3-967A-39A538460757}" dt="2024-07-29T01:11:00.920" v="213" actId="14100"/>
          <ac:spMkLst>
            <pc:docMk/>
            <pc:sldMk cId="2041052219" sldId="2146847946"/>
            <ac:spMk id="33" creationId="{AABE4B5D-8D82-9CE7-243A-AFCD26EC3A2F}"/>
          </ac:spMkLst>
        </pc:spChg>
        <pc:grpChg chg="del">
          <ac:chgData name="Hashimoto, Chie / 橋本　知依" userId="d974ff01-1f92-419a-ba7c-6fd3fb8463af" providerId="ADAL" clId="{59DFF171-F87D-46F3-967A-39A538460757}" dt="2024-07-29T00:58:48.237" v="19" actId="478"/>
          <ac:grpSpMkLst>
            <pc:docMk/>
            <pc:sldMk cId="2041052219" sldId="2146847946"/>
            <ac:grpSpMk id="24" creationId="{DF6F4BB6-F1EE-8CC0-D7B2-CF67E591E2C0}"/>
          </ac:grpSpMkLst>
        </pc:grpChg>
        <pc:grpChg chg="del">
          <ac:chgData name="Hashimoto, Chie / 橋本　知依" userId="d974ff01-1f92-419a-ba7c-6fd3fb8463af" providerId="ADAL" clId="{59DFF171-F87D-46F3-967A-39A538460757}" dt="2024-07-29T00:58:51.268" v="22" actId="478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add del mod modGraphic">
          <ac:chgData name="Hashimoto, Chie / 橋本　知依" userId="d974ff01-1f92-419a-ba7c-6fd3fb8463af" providerId="ADAL" clId="{59DFF171-F87D-46F3-967A-39A538460757}" dt="2024-07-29T01:02:21.208" v="73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9DFF171-F87D-46F3-967A-39A538460757}" dt="2024-07-29T00:58:27.746" v="14" actId="478"/>
          <ac:picMkLst>
            <pc:docMk/>
            <pc:sldMk cId="2041052219" sldId="2146847946"/>
            <ac:picMk id="3" creationId="{D7F8B6AF-940B-BB18-EE59-931F59182A1B}"/>
          </ac:picMkLst>
        </pc:picChg>
        <pc:picChg chg="add mod">
          <ac:chgData name="Hashimoto, Chie / 橋本　知依" userId="d974ff01-1f92-419a-ba7c-6fd3fb8463af" providerId="ADAL" clId="{59DFF171-F87D-46F3-967A-39A538460757}" dt="2024-07-29T01:00:46.850" v="58" actId="1036"/>
          <ac:picMkLst>
            <pc:docMk/>
            <pc:sldMk cId="2041052219" sldId="2146847946"/>
            <ac:picMk id="4" creationId="{A4307A65-6EE9-7098-A4EA-8763CB5A5E00}"/>
          </ac:picMkLst>
        </pc:picChg>
        <pc:picChg chg="add mod">
          <ac:chgData name="Hashimoto, Chie / 橋本　知依" userId="d974ff01-1f92-419a-ba7c-6fd3fb8463af" providerId="ADAL" clId="{59DFF171-F87D-46F3-967A-39A538460757}" dt="2024-07-29T01:00:46.850" v="58" actId="1036"/>
          <ac:picMkLst>
            <pc:docMk/>
            <pc:sldMk cId="2041052219" sldId="2146847946"/>
            <ac:picMk id="5" creationId="{F9ECC45D-BD70-4ED6-8C18-3ED47FF414C5}"/>
          </ac:picMkLst>
        </pc:picChg>
        <pc:picChg chg="add mod">
          <ac:chgData name="Hashimoto, Chie / 橋本　知依" userId="d974ff01-1f92-419a-ba7c-6fd3fb8463af" providerId="ADAL" clId="{59DFF171-F87D-46F3-967A-39A538460757}" dt="2024-07-29T01:00:22.665" v="45"/>
          <ac:picMkLst>
            <pc:docMk/>
            <pc:sldMk cId="2041052219" sldId="2146847946"/>
            <ac:picMk id="9" creationId="{CB5A390C-27ED-D452-A500-79E3E8C20B2B}"/>
          </ac:picMkLst>
        </pc:picChg>
        <pc:picChg chg="add mod">
          <ac:chgData name="Hashimoto, Chie / 橋本　知依" userId="d974ff01-1f92-419a-ba7c-6fd3fb8463af" providerId="ADAL" clId="{59DFF171-F87D-46F3-967A-39A538460757}" dt="2024-07-29T01:00:22.665" v="45"/>
          <ac:picMkLst>
            <pc:docMk/>
            <pc:sldMk cId="2041052219" sldId="2146847946"/>
            <ac:picMk id="10" creationId="{C9870C2E-D968-B7A4-A73D-B38881B7BC32}"/>
          </ac:picMkLst>
        </pc:picChg>
        <pc:picChg chg="del">
          <ac:chgData name="Hashimoto, Chie / 橋本　知依" userId="d974ff01-1f92-419a-ba7c-6fd3fb8463af" providerId="ADAL" clId="{59DFF171-F87D-46F3-967A-39A538460757}" dt="2024-07-29T00:58:27.746" v="14" actId="478"/>
          <ac:picMkLst>
            <pc:docMk/>
            <pc:sldMk cId="2041052219" sldId="2146847946"/>
            <ac:picMk id="17" creationId="{C6091182-752B-BB4D-93FE-3BE4ECDBB637}"/>
          </ac:picMkLst>
        </pc:picChg>
        <pc:picChg chg="add mod">
          <ac:chgData name="Hashimoto, Chie / 橋本　知依" userId="d974ff01-1f92-419a-ba7c-6fd3fb8463af" providerId="ADAL" clId="{59DFF171-F87D-46F3-967A-39A538460757}" dt="2024-07-29T01:01:48.481" v="62" actId="14100"/>
          <ac:picMkLst>
            <pc:docMk/>
            <pc:sldMk cId="2041052219" sldId="2146847946"/>
            <ac:picMk id="20" creationId="{EC754600-FC02-D3C0-69D0-BF2800C5F882}"/>
          </ac:picMkLst>
        </pc:picChg>
        <pc:picChg chg="add mod">
          <ac:chgData name="Hashimoto, Chie / 橋本　知依" userId="d974ff01-1f92-419a-ba7c-6fd3fb8463af" providerId="ADAL" clId="{59DFF171-F87D-46F3-967A-39A538460757}" dt="2024-07-29T01:09:22.949" v="191" actId="14100"/>
          <ac:picMkLst>
            <pc:docMk/>
            <pc:sldMk cId="2041052219" sldId="2146847946"/>
            <ac:picMk id="23" creationId="{1F14C496-1A30-2C08-94AE-5D7CBBA128D0}"/>
          </ac:picMkLst>
        </pc:picChg>
        <pc:picChg chg="add mod">
          <ac:chgData name="Hashimoto, Chie / 橋本　知依" userId="d974ff01-1f92-419a-ba7c-6fd3fb8463af" providerId="ADAL" clId="{59DFF171-F87D-46F3-967A-39A538460757}" dt="2024-07-29T01:09:14.519" v="187" actId="1076"/>
          <ac:picMkLst>
            <pc:docMk/>
            <pc:sldMk cId="2041052219" sldId="2146847946"/>
            <ac:picMk id="29" creationId="{6CF09C66-2904-07FE-884B-40C9AF8129BF}"/>
          </ac:picMkLst>
        </pc:picChg>
        <pc:picChg chg="add mod">
          <ac:chgData name="Hashimoto, Chie / 橋本　知依" userId="d974ff01-1f92-419a-ba7c-6fd3fb8463af" providerId="ADAL" clId="{59DFF171-F87D-46F3-967A-39A538460757}" dt="2024-07-29T01:10:51.727" v="210" actId="14100"/>
          <ac:picMkLst>
            <pc:docMk/>
            <pc:sldMk cId="2041052219" sldId="2146847946"/>
            <ac:picMk id="32" creationId="{F46DA6F3-BFF6-FA0C-D599-B24D1CE0B5A6}"/>
          </ac:picMkLst>
        </pc:picChg>
        <pc:cxnChg chg="mod">
          <ac:chgData name="Hashimoto, Chie / 橋本　知依" userId="d974ff01-1f92-419a-ba7c-6fd3fb8463af" providerId="ADAL" clId="{59DFF171-F87D-46F3-967A-39A538460757}" dt="2024-07-29T00:58:51.268" v="22" actId="478"/>
          <ac:cxnSpMkLst>
            <pc:docMk/>
            <pc:sldMk cId="2041052219" sldId="2146847946"/>
            <ac:cxnSpMk id="18" creationId="{6719D75B-CD36-A7EF-5D65-7A5EB3202F77}"/>
          </ac:cxnSpMkLst>
        </pc:cxnChg>
        <pc:cxnChg chg="mod">
          <ac:chgData name="Hashimoto, Chie / 橋本　知依" userId="d974ff01-1f92-419a-ba7c-6fd3fb8463af" providerId="ADAL" clId="{59DFF171-F87D-46F3-967A-39A538460757}" dt="2024-07-29T00:58:48.237" v="19" actId="478"/>
          <ac:cxnSpMkLst>
            <pc:docMk/>
            <pc:sldMk cId="2041052219" sldId="2146847946"/>
            <ac:cxnSpMk id="21" creationId="{2EFA676D-9142-306C-B21E-A74E987890C5}"/>
          </ac:cxnSpMkLst>
        </pc:cxnChg>
      </pc:sldChg>
      <pc:sldChg chg="addSp delSp modSp add mod">
        <pc:chgData name="Hashimoto, Chie / 橋本　知依" userId="d974ff01-1f92-419a-ba7c-6fd3fb8463af" providerId="ADAL" clId="{59DFF171-F87D-46F3-967A-39A538460757}" dt="2024-08-06T00:06:12.377" v="269" actId="1076"/>
        <pc:sldMkLst>
          <pc:docMk/>
          <pc:sldMk cId="2366119987" sldId="2146847947"/>
        </pc:sldMkLst>
        <pc:spChg chg="add mod">
          <ac:chgData name="Hashimoto, Chie / 橋本　知依" userId="d974ff01-1f92-419a-ba7c-6fd3fb8463af" providerId="ADAL" clId="{59DFF171-F87D-46F3-967A-39A538460757}" dt="2024-08-06T00:04:12.461" v="244" actId="164"/>
          <ac:spMkLst>
            <pc:docMk/>
            <pc:sldMk cId="2366119987" sldId="2146847947"/>
            <ac:spMk id="3" creationId="{1EBDCE39-C9B0-0FC9-0D7E-8EF441735B55}"/>
          </ac:spMkLst>
        </pc:spChg>
        <pc:spChg chg="del">
          <ac:chgData name="Hashimoto, Chie / 橋本　知依" userId="d974ff01-1f92-419a-ba7c-6fd3fb8463af" providerId="ADAL" clId="{59DFF171-F87D-46F3-967A-39A538460757}" dt="2024-08-06T00:03:47.002" v="232" actId="478"/>
          <ac:spMkLst>
            <pc:docMk/>
            <pc:sldMk cId="2366119987" sldId="2146847947"/>
            <ac:spMk id="5" creationId="{00548A98-66FB-8DF5-72C1-75A6057D19A7}"/>
          </ac:spMkLst>
        </pc:spChg>
        <pc:grpChg chg="add mod">
          <ac:chgData name="Hashimoto, Chie / 橋本　知依" userId="d974ff01-1f92-419a-ba7c-6fd3fb8463af" providerId="ADAL" clId="{59DFF171-F87D-46F3-967A-39A538460757}" dt="2024-08-06T00:06:12.377" v="269" actId="1076"/>
          <ac:grpSpMkLst>
            <pc:docMk/>
            <pc:sldMk cId="2366119987" sldId="2146847947"/>
            <ac:grpSpMk id="7" creationId="{107B5993-9660-AE5B-796F-D659683097E0}"/>
          </ac:grpSpMkLst>
        </pc:grpChg>
        <pc:graphicFrameChg chg="mod modGraphic">
          <ac:chgData name="Hashimoto, Chie / 橋本　知依" userId="d974ff01-1f92-419a-ba7c-6fd3fb8463af" providerId="ADAL" clId="{59DFF171-F87D-46F3-967A-39A538460757}" dt="2024-08-06T00:06:10.961" v="268" actId="1076"/>
          <ac:graphicFrameMkLst>
            <pc:docMk/>
            <pc:sldMk cId="2366119987" sldId="214684794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59DFF171-F87D-46F3-967A-39A538460757}" dt="2024-08-06T00:04:12.461" v="244" actId="164"/>
          <ac:picMkLst>
            <pc:docMk/>
            <pc:sldMk cId="2366119987" sldId="2146847947"/>
            <ac:picMk id="2" creationId="{719B2395-723F-C583-46ED-9F12CC5AEAF4}"/>
          </ac:picMkLst>
        </pc:picChg>
        <pc:picChg chg="del">
          <ac:chgData name="Hashimoto, Chie / 橋本　知依" userId="d974ff01-1f92-419a-ba7c-6fd3fb8463af" providerId="ADAL" clId="{59DFF171-F87D-46F3-967A-39A538460757}" dt="2024-08-06T00:03:46.176" v="231" actId="478"/>
          <ac:picMkLst>
            <pc:docMk/>
            <pc:sldMk cId="2366119987" sldId="2146847947"/>
            <ac:picMk id="4" creationId="{68956AFB-2B12-A12C-3028-D048B6BB4F50}"/>
          </ac:picMkLst>
        </pc:picChg>
      </pc:sldChg>
      <pc:sldChg chg="add del">
        <pc:chgData name="Hashimoto, Chie / 橋本　知依" userId="d974ff01-1f92-419a-ba7c-6fd3fb8463af" providerId="ADAL" clId="{59DFF171-F87D-46F3-967A-39A538460757}" dt="2024-08-06T00:04:07.135" v="242"/>
        <pc:sldMkLst>
          <pc:docMk/>
          <pc:sldMk cId="7433047" sldId="2146847948"/>
        </pc:sldMkLst>
      </pc:sldChg>
    </pc:docChg>
  </pc:docChgLst>
  <pc:docChgLst>
    <pc:chgData name="Hashimoto, Chie / 橋本　知依" userId="d974ff01-1f92-419a-ba7c-6fd3fb8463af" providerId="ADAL" clId="{1BF25CD5-5F80-4044-92B4-B7B14FBD1706}"/>
    <pc:docChg chg="undo custSel addSld delSld modSld">
      <pc:chgData name="Hashimoto, Chie / 橋本　知依" userId="d974ff01-1f92-419a-ba7c-6fd3fb8463af" providerId="ADAL" clId="{1BF25CD5-5F80-4044-92B4-B7B14FBD1706}" dt="2023-11-07T05:08:33.397" v="341" actId="20577"/>
      <pc:docMkLst>
        <pc:docMk/>
      </pc:docMkLst>
      <pc:sldChg chg="modSp mod">
        <pc:chgData name="Hashimoto, Chie / 橋本　知依" userId="d974ff01-1f92-419a-ba7c-6fd3fb8463af" providerId="ADAL" clId="{1BF25CD5-5F80-4044-92B4-B7B14FBD1706}" dt="2023-11-07T02:08:37.82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BF25CD5-5F80-4044-92B4-B7B14FBD1706}" dt="2023-11-07T02:08:37.82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BF25CD5-5F80-4044-92B4-B7B14FBD1706}" dt="2023-11-07T02:14:14.969" v="79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BF25CD5-5F80-4044-92B4-B7B14FBD1706}" dt="2023-11-07T02:09:31.721" v="3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BF25CD5-5F80-4044-92B4-B7B14FBD1706}" dt="2023-11-07T02:10:40.978" v="37" actId="478"/>
          <ac:spMkLst>
            <pc:docMk/>
            <pc:sldMk cId="509033882" sldId="305"/>
            <ac:spMk id="7" creationId="{DB462E19-2AD4-6A23-1FAF-F7BF8087DC23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8" creationId="{060EFA88-1D8D-D8A8-2766-30DFABE47B40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9" creationId="{3FD80B45-95D0-6766-6080-C0EB58642D3F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10" creationId="{9AB43444-53DB-6BBC-AD6C-9D23C75023D8}"/>
          </ac:spMkLst>
        </pc:spChg>
        <pc:spChg chg="add del">
          <ac:chgData name="Hashimoto, Chie / 橋本　知依" userId="d974ff01-1f92-419a-ba7c-6fd3fb8463af" providerId="ADAL" clId="{1BF25CD5-5F80-4044-92B4-B7B14FBD1706}" dt="2023-11-07T02:09:20.986" v="11"/>
          <ac:spMkLst>
            <pc:docMk/>
            <pc:sldMk cId="509033882" sldId="305"/>
            <ac:spMk id="19" creationId="{BF2FC452-4AA2-4661-932E-3D3C38858CEB}"/>
          </ac:spMkLst>
        </pc:spChg>
        <pc:spChg chg="mod">
          <ac:chgData name="Hashimoto, Chie / 橋本　知依" userId="d974ff01-1f92-419a-ba7c-6fd3fb8463af" providerId="ADAL" clId="{1BF25CD5-5F80-4044-92B4-B7B14FBD1706}" dt="2023-11-07T02:14:09.842" v="77" actId="1076"/>
          <ac:spMkLst>
            <pc:docMk/>
            <pc:sldMk cId="509033882" sldId="305"/>
            <ac:spMk id="22" creationId="{503FF28B-AE8C-9B03-49E2-3B93B1B72BC0}"/>
          </ac:spMkLst>
        </pc:spChg>
        <pc:grpChg chg="del">
          <ac:chgData name="Hashimoto, Chie / 橋本　知依" userId="d974ff01-1f92-419a-ba7c-6fd3fb8463af" providerId="ADAL" clId="{1BF25CD5-5F80-4044-92B4-B7B14FBD1706}" dt="2023-11-07T02:10:38.781" v="34" actId="478"/>
          <ac:grpSpMkLst>
            <pc:docMk/>
            <pc:sldMk cId="509033882" sldId="305"/>
            <ac:grpSpMk id="4" creationId="{F963DD81-9582-EDB8-3794-C7315131F82C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149" v="35" actId="478"/>
          <ac:grpSpMkLst>
            <pc:docMk/>
            <pc:sldMk cId="509033882" sldId="305"/>
            <ac:grpSpMk id="11" creationId="{022BE94D-302D-6284-A61C-BA68EC0D993A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491" v="36" actId="478"/>
          <ac:grpSpMkLst>
            <pc:docMk/>
            <pc:sldMk cId="509033882" sldId="305"/>
            <ac:grpSpMk id="13" creationId="{280C63E5-E0C5-318F-CBFF-638B819327EA}"/>
          </ac:grpSpMkLst>
        </pc:grpChg>
        <pc:grpChg chg="add mod">
          <ac:chgData name="Hashimoto, Chie / 橋本　知依" userId="d974ff01-1f92-419a-ba7c-6fd3fb8463af" providerId="ADAL" clId="{1BF25CD5-5F80-4044-92B4-B7B14FBD1706}" dt="2023-11-07T02:14:12.374" v="78" actId="1076"/>
          <ac:grpSpMkLst>
            <pc:docMk/>
            <pc:sldMk cId="509033882" sldId="305"/>
            <ac:grpSpMk id="20" creationId="{DE6887E3-EAF4-A826-1F77-9CAE9A98A57E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2:14:14.969" v="79" actId="14734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13:43.087" v="58"/>
          <ac:picMkLst>
            <pc:docMk/>
            <pc:sldMk cId="509033882" sldId="305"/>
            <ac:picMk id="21" creationId="{6EEB5330-C6FB-C54B-F4AE-B7058615EAB0}"/>
          </ac:picMkLst>
        </pc:picChg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1571775979" sldId="325"/>
        </pc:sldMkLst>
      </pc:sldChg>
      <pc:sldChg chg="del">
        <pc:chgData name="Hashimoto, Chie / 橋本　知依" userId="d974ff01-1f92-419a-ba7c-6fd3fb8463af" providerId="ADAL" clId="{1BF25CD5-5F80-4044-92B4-B7B14FBD1706}" dt="2023-11-07T02:10:34.621" v="33" actId="47"/>
        <pc:sldMkLst>
          <pc:docMk/>
          <pc:sldMk cId="3792151018" sldId="331"/>
        </pc:sldMkLst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894165318" sldId="335"/>
        </pc:sldMkLst>
      </pc:sldChg>
      <pc:sldChg chg="addSp delSp modSp add del mod">
        <pc:chgData name="Hashimoto, Chie / 橋本　知依" userId="d974ff01-1f92-419a-ba7c-6fd3fb8463af" providerId="ADAL" clId="{1BF25CD5-5F80-4044-92B4-B7B14FBD1706}" dt="2023-11-07T05:08:29.525" v="337" actId="20577"/>
        <pc:sldMkLst>
          <pc:docMk/>
          <pc:sldMk cId="387756159" sldId="336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387756159" sldId="336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BF25CD5-5F80-4044-92B4-B7B14FBD1706}" dt="2023-11-07T02:20:08.601" v="115" actId="14100"/>
          <ac:spMkLst>
            <pc:docMk/>
            <pc:sldMk cId="387756159" sldId="336"/>
            <ac:spMk id="9" creationId="{811F1FE2-0E40-01DB-B88D-4530FEF6D3DB}"/>
          </ac:spMkLst>
        </pc:spChg>
        <pc:spChg chg="mod">
          <ac:chgData name="Hashimoto, Chie / 橋本　知依" userId="d974ff01-1f92-419a-ba7c-6fd3fb8463af" providerId="ADAL" clId="{1BF25CD5-5F80-4044-92B4-B7B14FBD1706}" dt="2023-11-07T02:20:27.615" v="120" actId="1076"/>
          <ac:spMkLst>
            <pc:docMk/>
            <pc:sldMk cId="387756159" sldId="336"/>
            <ac:spMk id="11" creationId="{17F3C417-98F1-75DB-7B9A-B9EEB2D9DE65}"/>
          </ac:spMkLst>
        </pc:spChg>
        <pc:spChg chg="mod">
          <ac:chgData name="Hashimoto, Chie / 橋本　知依" userId="d974ff01-1f92-419a-ba7c-6fd3fb8463af" providerId="ADAL" clId="{1BF25CD5-5F80-4044-92B4-B7B14FBD1706}" dt="2023-11-07T02:20:13.657" v="118" actId="1076"/>
          <ac:spMkLst>
            <pc:docMk/>
            <pc:sldMk cId="387756159" sldId="336"/>
            <ac:spMk id="13" creationId="{8342F61E-C0C4-6534-3734-912CA0D31E0B}"/>
          </ac:spMkLst>
        </pc:spChg>
        <pc:grpChg chg="del">
          <ac:chgData name="Hashimoto, Chie / 橋本　知依" userId="d974ff01-1f92-419a-ba7c-6fd3fb8463af" providerId="ADAL" clId="{1BF25CD5-5F80-4044-92B4-B7B14FBD1706}" dt="2023-11-07T02:19:55.238" v="109" actId="165"/>
          <ac:grpSpMkLst>
            <pc:docMk/>
            <pc:sldMk cId="387756159" sldId="336"/>
            <ac:grpSpMk id="10" creationId="{F5802DB7-7568-5BB7-04DF-54385FA05473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9.525" v="337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BF25CD5-5F80-4044-92B4-B7B14FBD1706}" dt="2023-11-07T02:20:10.419" v="117" actId="1076"/>
          <ac:picMkLst>
            <pc:docMk/>
            <pc:sldMk cId="387756159" sldId="336"/>
            <ac:picMk id="3" creationId="{55AC55B1-8BA8-DD64-50FE-D11F12B45E31}"/>
          </ac:picMkLst>
        </pc:picChg>
        <pc:picChg chg="del mod topLvl">
          <ac:chgData name="Hashimoto, Chie / 橋本　知依" userId="d974ff01-1f92-419a-ba7c-6fd3fb8463af" providerId="ADAL" clId="{1BF25CD5-5F80-4044-92B4-B7B14FBD1706}" dt="2023-11-07T02:19:56.557" v="110" actId="478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31.490" v="339" actId="20577"/>
        <pc:sldMkLst>
          <pc:docMk/>
          <pc:sldMk cId="2278173" sldId="337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2278173" sldId="3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6:43.485" v="198" actId="1076"/>
          <ac:spMkLst>
            <pc:docMk/>
            <pc:sldMk cId="2278173" sldId="337"/>
            <ac:spMk id="16" creationId="{1D6AB47F-A32B-EAB7-B773-F88AB17A67AA}"/>
          </ac:spMkLst>
        </pc:spChg>
        <pc:graphicFrameChg chg="mod modGraphic">
          <ac:chgData name="Hashimoto, Chie / 橋本　知依" userId="d974ff01-1f92-419a-ba7c-6fd3fb8463af" providerId="ADAL" clId="{1BF25CD5-5F80-4044-92B4-B7B14FBD1706}" dt="2023-11-07T05:08:31.490" v="339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BF25CD5-5F80-4044-92B4-B7B14FBD1706}" dt="2023-11-07T02:26:13.499" v="186" actId="1076"/>
          <ac:picMkLst>
            <pc:docMk/>
            <pc:sldMk cId="2278173" sldId="337"/>
            <ac:picMk id="5" creationId="{EC79D63E-BFEE-019F-C1AC-A09427DCC04F}"/>
          </ac:picMkLst>
        </pc:picChg>
        <pc:picChg chg="del mod">
          <ac:chgData name="Hashimoto, Chie / 橋本　知依" userId="d974ff01-1f92-419a-ba7c-6fd3fb8463af" providerId="ADAL" clId="{1BF25CD5-5F80-4044-92B4-B7B14FBD1706}" dt="2023-11-07T02:25:35.543" v="179" actId="478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27.843" v="335" actId="20577"/>
        <pc:sldMkLst>
          <pc:docMk/>
          <pc:sldMk cId="610923321" sldId="338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610923321" sldId="33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18" creationId="{307DB1F0-2F02-CF93-B7EB-542767EA8462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1" creationId="{C5A8C477-CF3C-4992-3088-B267BD97FF1C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2" creationId="{858F98AD-9B33-0FFD-F3D9-18BBC52A8608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2" creationId="{5C88F65E-85F9-6DD7-ABD4-0691C200786B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1BF25CD5-5F80-4044-92B4-B7B14FBD1706}" dt="2023-11-07T02:33:50.910" v="331" actId="14100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1BF25CD5-5F80-4044-92B4-B7B14FBD1706}" dt="2023-11-07T02:33:31.204" v="303"/>
          <ac:spMkLst>
            <pc:docMk/>
            <pc:sldMk cId="610923321" sldId="338"/>
            <ac:spMk id="37" creationId="{CFCC632A-6E3B-A15B-24AE-12B6E334C786}"/>
          </ac:spMkLst>
        </pc:spChg>
        <pc:grpChg chg="add mod">
          <ac:chgData name="Hashimoto, Chie / 橋本　知依" userId="d974ff01-1f92-419a-ba7c-6fd3fb8463af" providerId="ADAL" clId="{1BF25CD5-5F80-4044-92B4-B7B14FBD1706}" dt="2023-11-07T02:33:11.720" v="299" actId="1035"/>
          <ac:grpSpMkLst>
            <pc:docMk/>
            <pc:sldMk cId="610923321" sldId="338"/>
            <ac:grpSpMk id="35" creationId="{100AFA5E-240E-0D90-1A6D-94F8CF1D5FB4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7.843" v="3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graphicFrameChg chg="add del mod">
          <ac:chgData name="Hashimoto, Chie / 橋本　知依" userId="d974ff01-1f92-419a-ba7c-6fd3fb8463af" providerId="ADAL" clId="{1BF25CD5-5F80-4044-92B4-B7B14FBD1706}" dt="2023-11-07T02:33:31.204" v="303"/>
          <ac:graphicFrameMkLst>
            <pc:docMk/>
            <pc:sldMk cId="610923321" sldId="338"/>
            <ac:graphicFrameMk id="36" creationId="{276394B9-7059-35D4-D2A8-AE166F33F467}"/>
          </ac:graphicFrameMkLst>
        </pc:graphicFrame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3" creationId="{018D5E62-558D-BFC6-E999-116F0726AF38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5" creationId="{42DAC83F-4CC5-31D4-986E-CAD04DF297AA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9" creationId="{00EEF347-4B04-B57B-B45A-636BFD979A7D}"/>
          </ac:picMkLst>
        </pc:picChg>
        <pc:picChg chg="del">
          <ac:chgData name="Hashimoto, Chie / 橋本　知依" userId="d974ff01-1f92-419a-ba7c-6fd3fb8463af" providerId="ADAL" clId="{1BF25CD5-5F80-4044-92B4-B7B14FBD1706}" dt="2023-11-07T02:32:28.824" v="257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1BF25CD5-5F80-4044-92B4-B7B14FBD1706}" dt="2023-11-07T02:32:30.659" v="259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1BF25CD5-5F80-4044-92B4-B7B14FBD1706}" dt="2023-11-07T02:32:29.377" v="258" actId="478"/>
          <ac:picMkLst>
            <pc:docMk/>
            <pc:sldMk cId="610923321" sldId="338"/>
            <ac:picMk id="17" creationId="{BCE6D3D1-449C-3370-7F87-C8E1B6D18D8F}"/>
          </ac:picMkLst>
        </pc:pic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19" creationId="{364DF187-B46B-1C9A-172D-7FE9175F7158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modSp add mod">
        <pc:chgData name="Hashimoto, Chie / 橋本　知依" userId="d974ff01-1f92-419a-ba7c-6fd3fb8463af" providerId="ADAL" clId="{1BF25CD5-5F80-4044-92B4-B7B14FBD1706}" dt="2023-11-07T05:08:33.397" v="341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8:20.852" v="214" actId="1076"/>
          <ac:spMkLst>
            <pc:docMk/>
            <pc:sldMk cId="546968355" sldId="339"/>
            <ac:spMk id="7" creationId="{05209458-C285-177E-C095-2B223253721A}"/>
          </ac:spMkLst>
        </pc:spChg>
        <pc:spChg chg="mod">
          <ac:chgData name="Hashimoto, Chie / 橋本　知依" userId="d974ff01-1f92-419a-ba7c-6fd3fb8463af" providerId="ADAL" clId="{1BF25CD5-5F80-4044-92B4-B7B14FBD1706}" dt="2023-11-07T02:27:45.691" v="207" actId="164"/>
          <ac:spMkLst>
            <pc:docMk/>
            <pc:sldMk cId="546968355" sldId="339"/>
            <ac:spMk id="9" creationId="{54D4575D-D83B-43BD-D68C-2FE8CE86271A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2" creationId="{377D1707-6B3C-59F9-E35C-C59F4BB026F1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3" creationId="{284CFCF2-8D45-4F66-3A3C-8A8F2487F72F}"/>
          </ac:spMkLst>
        </pc:spChg>
        <pc:spChg chg="mod">
          <ac:chgData name="Hashimoto, Chie / 橋本　知依" userId="d974ff01-1f92-419a-ba7c-6fd3fb8463af" providerId="ADAL" clId="{1BF25CD5-5F80-4044-92B4-B7B14FBD1706}" dt="2023-11-07T02:29:22.001" v="223" actId="20577"/>
          <ac:spMkLst>
            <pc:docMk/>
            <pc:sldMk cId="546968355" sldId="339"/>
            <ac:spMk id="20" creationId="{FDD276AB-A831-001B-23E9-B5B194AB64F0}"/>
          </ac:spMkLst>
        </pc:spChg>
        <pc:grpChg chg="add mod">
          <ac:chgData name="Hashimoto, Chie / 橋本　知依" userId="d974ff01-1f92-419a-ba7c-6fd3fb8463af" providerId="ADAL" clId="{1BF25CD5-5F80-4044-92B4-B7B14FBD1706}" dt="2023-11-07T02:28:18.968" v="213" actId="14100"/>
          <ac:grpSpMkLst>
            <pc:docMk/>
            <pc:sldMk cId="546968355" sldId="339"/>
            <ac:grpSpMk id="2" creationId="{ACF24389-88AE-9821-6D51-A8DEA2BE41FE}"/>
          </ac:grpSpMkLst>
        </pc:grpChg>
        <pc:grpChg chg="add mod">
          <ac:chgData name="Hashimoto, Chie / 橋本　知依" userId="d974ff01-1f92-419a-ba7c-6fd3fb8463af" providerId="ADAL" clId="{1BF25CD5-5F80-4044-92B4-B7B14FBD1706}" dt="2023-11-07T02:29:11.350" v="220" actId="14100"/>
          <ac:grpSpMkLst>
            <pc:docMk/>
            <pc:sldMk cId="546968355" sldId="339"/>
            <ac:grpSpMk id="3" creationId="{0DBA93CB-3AB6-51B8-9DDF-13695DDF95D6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5:08:33.397" v="34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27:45.691" v="207" actId="164"/>
          <ac:picMkLst>
            <pc:docMk/>
            <pc:sldMk cId="546968355" sldId="339"/>
            <ac:picMk id="5" creationId="{9159B025-1850-6DBE-CB75-386D65BB8FCC}"/>
          </ac:picMkLst>
        </pc:picChg>
        <pc:picChg chg="mod">
          <ac:chgData name="Hashimoto, Chie / 橋本　知依" userId="d974ff01-1f92-419a-ba7c-6fd3fb8463af" providerId="ADAL" clId="{1BF25CD5-5F80-4044-92B4-B7B14FBD1706}" dt="2023-11-07T02:28:51.758" v="217" actId="164"/>
          <ac:picMkLst>
            <pc:docMk/>
            <pc:sldMk cId="546968355" sldId="339"/>
            <ac:picMk id="11" creationId="{2E770F2D-0C15-FDF8-BF9C-A6DD016AE5E1}"/>
          </ac:picMkLst>
        </pc:picChg>
        <pc:cxnChg chg="mod">
          <ac:chgData name="Hashimoto, Chie / 橋本　知依" userId="d974ff01-1f92-419a-ba7c-6fd3fb8463af" providerId="ADAL" clId="{1BF25CD5-5F80-4044-92B4-B7B14FBD1706}" dt="2023-11-07T02:28:51.758" v="217" actId="164"/>
          <ac:cxnSpMkLst>
            <pc:docMk/>
            <pc:sldMk cId="546968355" sldId="339"/>
            <ac:cxnSpMk id="17" creationId="{AD54498D-1391-0A62-3BB1-F45DB08DE994}"/>
          </ac:cxnSpMkLst>
        </pc:cxnChg>
      </pc:sldChg>
    </pc:docChg>
  </pc:docChgLst>
  <pc:docChgLst>
    <pc:chgData name="Hashimoto, Chie / 橋本　知依" userId="d974ff01-1f92-419a-ba7c-6fd3fb8463af" providerId="ADAL" clId="{1C65CB2D-2714-412D-800A-80223AADF0A5}"/>
    <pc:docChg chg="undo custSel addSld delSld modSld">
      <pc:chgData name="Hashimoto, Chie / 橋本　知依" userId="d974ff01-1f92-419a-ba7c-6fd3fb8463af" providerId="ADAL" clId="{1C65CB2D-2714-412D-800A-80223AADF0A5}" dt="2024-04-01T07:07:43.490" v="681" actId="20577"/>
      <pc:docMkLst>
        <pc:docMk/>
      </pc:docMkLst>
      <pc:sldChg chg="modSp mod">
        <pc:chgData name="Hashimoto, Chie / 橋本　知依" userId="d974ff01-1f92-419a-ba7c-6fd3fb8463af" providerId="ADAL" clId="{1C65CB2D-2714-412D-800A-80223AADF0A5}" dt="2024-04-01T06:26:07.780" v="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65CB2D-2714-412D-800A-80223AADF0A5}" dt="2024-04-01T06:26:07.780" v="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C65CB2D-2714-412D-800A-80223AADF0A5}" dt="2024-04-01T06:35:15.070" v="93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1C65CB2D-2714-412D-800A-80223AADF0A5}" dt="2024-04-01T06:27:04.809" v="32" actId="22"/>
          <ac:spMkLst>
            <pc:docMk/>
            <pc:sldMk cId="509033882" sldId="305"/>
            <ac:spMk id="5" creationId="{49817558-FB13-ECD8-B072-78E2F7B470A1}"/>
          </ac:spMkLst>
        </pc:spChg>
        <pc:spChg chg="mod">
          <ac:chgData name="Hashimoto, Chie / 橋本　知依" userId="d974ff01-1f92-419a-ba7c-6fd3fb8463af" providerId="ADAL" clId="{1C65CB2D-2714-412D-800A-80223AADF0A5}" dt="2024-04-01T06:26:17.400" v="25" actId="20577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65CB2D-2714-412D-800A-80223AADF0A5}" dt="2024-04-01T06:34:46.867" v="88" actId="14100"/>
          <ac:spMkLst>
            <pc:docMk/>
            <pc:sldMk cId="509033882" sldId="305"/>
            <ac:spMk id="12" creationId="{873EB38E-98FD-284F-73AF-45AAF613F0ED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4" creationId="{BBF28E7D-595C-0EE8-DA78-1FE547DA52EB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7" creationId="{67F69048-1C04-7066-7687-F30927A50E09}"/>
          </ac:spMkLst>
        </pc:spChg>
        <pc:spChg chg="mod">
          <ac:chgData name="Hashimoto, Chie / 橋本　知依" userId="d974ff01-1f92-419a-ba7c-6fd3fb8463af" providerId="ADAL" clId="{1C65CB2D-2714-412D-800A-80223AADF0A5}" dt="2024-04-01T06:34:38.136" v="86" actId="14100"/>
          <ac:spMkLst>
            <pc:docMk/>
            <pc:sldMk cId="509033882" sldId="305"/>
            <ac:spMk id="20" creationId="{A1290295-5E0F-E4DA-CB90-8A138E8C34FF}"/>
          </ac:spMkLst>
        </pc:spChg>
        <pc:grpChg chg="del">
          <ac:chgData name="Hashimoto, Chie / 橋本　知依" userId="d974ff01-1f92-419a-ba7c-6fd3fb8463af" providerId="ADAL" clId="{1C65CB2D-2714-412D-800A-80223AADF0A5}" dt="2024-04-01T06:28:56.019" v="45" actId="478"/>
          <ac:grpSpMkLst>
            <pc:docMk/>
            <pc:sldMk cId="509033882" sldId="305"/>
            <ac:grpSpMk id="9" creationId="{E9D25A9E-DE0C-8B2E-6859-3E09B231AFE1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0" creationId="{AB7141E2-204E-9536-F8DF-2D5DD70D03E5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5" creationId="{ECE9E07C-58DD-008A-54A3-47FE8640F9D9}"/>
          </ac:grpSpMkLst>
        </pc:grpChg>
        <pc:grpChg chg="add del mod">
          <ac:chgData name="Hashimoto, Chie / 橋本　知依" userId="d974ff01-1f92-419a-ba7c-6fd3fb8463af" providerId="ADAL" clId="{1C65CB2D-2714-412D-800A-80223AADF0A5}" dt="2024-04-01T06:34:28.310" v="82" actId="478"/>
          <ac:grpSpMkLst>
            <pc:docMk/>
            <pc:sldMk cId="509033882" sldId="305"/>
            <ac:grpSpMk id="18" creationId="{52D08277-C8C9-8E38-5E03-D28FB313285E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50.677" v="52" actId="1076"/>
          <ac:grpSpMkLst>
            <pc:docMk/>
            <pc:sldMk cId="509033882" sldId="305"/>
            <ac:grpSpMk id="23" creationId="{2E4CA916-0FC0-11FE-4FCA-50BCBF21DEFF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35:15.070" v="93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 mod">
          <ac:chgData name="Hashimoto, Chie / 橋本　知依" userId="d974ff01-1f92-419a-ba7c-6fd3fb8463af" providerId="ADAL" clId="{1C65CB2D-2714-412D-800A-80223AADF0A5}" dt="2024-04-01T06:34:26.610" v="81" actId="478"/>
          <ac:picMkLst>
            <pc:docMk/>
            <pc:sldMk cId="509033882" sldId="305"/>
            <ac:picMk id="11" creationId="{99EEAF31-C031-7A42-1F95-863613A682B9}"/>
          </ac:picMkLst>
        </pc:picChg>
        <pc:picChg chg="mod">
          <ac:chgData name="Hashimoto, Chie / 橋本　知依" userId="d974ff01-1f92-419a-ba7c-6fd3fb8463af" providerId="ADAL" clId="{1C65CB2D-2714-412D-800A-80223AADF0A5}" dt="2024-04-01T06:29:46.314" v="50"/>
          <ac:picMkLst>
            <pc:docMk/>
            <pc:sldMk cId="509033882" sldId="305"/>
            <ac:picMk id="16" creationId="{009BFB1E-E344-5F97-B416-B79A3D2C7697}"/>
          </ac:picMkLst>
        </pc:picChg>
        <pc:picChg chg="del mod">
          <ac:chgData name="Hashimoto, Chie / 橋本　知依" userId="d974ff01-1f92-419a-ba7c-6fd3fb8463af" providerId="ADAL" clId="{1C65CB2D-2714-412D-800A-80223AADF0A5}" dt="2024-04-01T06:34:28.310" v="82" actId="478"/>
          <ac:picMkLst>
            <pc:docMk/>
            <pc:sldMk cId="509033882" sldId="305"/>
            <ac:picMk id="19" creationId="{4B075DB5-686D-ABF0-9694-146389C96175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22.661" v="79" actId="167"/>
          <ac:picMkLst>
            <pc:docMk/>
            <pc:sldMk cId="509033882" sldId="305"/>
            <ac:picMk id="33" creationId="{2A961556-D1B1-5A8F-B4E3-A5396EAED7EA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32.134" v="84" actId="1076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1C65CB2D-2714-412D-800A-80223AADF0A5}" dt="2024-04-01T06:34:46.867" v="88" actId="14100"/>
          <ac:cxnSpMkLst>
            <pc:docMk/>
            <pc:sldMk cId="509033882" sldId="305"/>
            <ac:cxnSpMk id="13" creationId="{B83EA792-81B6-4F87-0F7F-BD830ACD1213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1" creationId="{0D9F80C8-4E8D-77F4-DAC3-D00A12CF993E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546968355" sldId="339"/>
        </pc:sldMkLst>
      </pc:sldChg>
      <pc:sldChg chg="modSp 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736235912" sldId="342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377580236" sldId="343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738866523" sldId="343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738866523" sldId="343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54502441" sldId="344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695599913" sldId="344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695599913" sldId="344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3302686012" sldId="345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4019641770" sldId="345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4019641770" sldId="345"/>
            <ac:graphicFrameMk id="8" creationId="{07219AAD-97A6-3628-5ADC-E4FDDF648FDB}"/>
          </ac:graphicFrameMkLst>
        </pc:graphicFrameChg>
      </pc:sldChg>
      <pc:sldChg chg="addSp delSp modSp add del mod">
        <pc:chgData name="Hashimoto, Chie / 橋本　知依" userId="d974ff01-1f92-419a-ba7c-6fd3fb8463af" providerId="ADAL" clId="{1C65CB2D-2714-412D-800A-80223AADF0A5}" dt="2024-04-01T06:41:04.927" v="251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1C65CB2D-2714-412D-800A-80223AADF0A5}" dt="2024-04-01T06:40:57.897" v="250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0:07.192" v="216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1C65CB2D-2714-412D-800A-80223AADF0A5}" dt="2024-04-01T06:40:16.109" v="218" actId="14100"/>
          <ac:spMkLst>
            <pc:docMk/>
            <pc:sldMk cId="338435638" sldId="346"/>
            <ac:spMk id="11" creationId="{82DB4218-80DA-C969-FA4F-37B8ACBE3B98}"/>
          </ac:spMkLst>
        </pc:spChg>
        <pc:spChg chg="mod ord">
          <ac:chgData name="Hashimoto, Chie / 橋本　知依" userId="d974ff01-1f92-419a-ba7c-6fd3fb8463af" providerId="ADAL" clId="{1C65CB2D-2714-412D-800A-80223AADF0A5}" dt="2024-04-01T06:40:22.806" v="224" actId="20577"/>
          <ac:spMkLst>
            <pc:docMk/>
            <pc:sldMk cId="338435638" sldId="346"/>
            <ac:spMk id="15" creationId="{469431A0-C067-A3B4-9F0B-52C8413EAB31}"/>
          </ac:spMkLst>
        </pc:spChg>
        <pc:spChg chg="mod ord">
          <ac:chgData name="Hashimoto, Chie / 橋本　知依" userId="d974ff01-1f92-419a-ba7c-6fd3fb8463af" providerId="ADAL" clId="{1C65CB2D-2714-412D-800A-80223AADF0A5}" dt="2024-04-01T06:40:29.255" v="229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1C65CB2D-2714-412D-800A-80223AADF0A5}" dt="2024-04-01T06:41:04.927" v="251"/>
          <ac:spMkLst>
            <pc:docMk/>
            <pc:sldMk cId="338435638" sldId="346"/>
            <ac:spMk id="19" creationId="{EC756C5E-5D68-C8F9-446A-5A10517FFEB6}"/>
          </ac:spMkLst>
        </pc:spChg>
        <pc:grpChg chg="ord">
          <ac:chgData name="Hashimoto, Chie / 橋本　知依" userId="d974ff01-1f92-419a-ba7c-6fd3fb8463af" providerId="ADAL" clId="{1C65CB2D-2714-412D-800A-80223AADF0A5}" dt="2024-04-01T06:39:45.415" v="210" actId="166"/>
          <ac:grpSpMkLst>
            <pc:docMk/>
            <pc:sldMk cId="338435638" sldId="346"/>
            <ac:grpSpMk id="14" creationId="{27BD64E7-CFE3-F4CE-CCD0-070F4451B1DF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39:25.532" v="203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65CB2D-2714-412D-800A-80223AADF0A5}" dt="2024-04-01T06:40:02.396" v="215" actId="1076"/>
          <ac:picMkLst>
            <pc:docMk/>
            <pc:sldMk cId="338435638" sldId="346"/>
            <ac:picMk id="4" creationId="{6F091F49-51A8-2717-A288-D3105E08C926}"/>
          </ac:picMkLst>
        </pc:picChg>
        <pc:picChg chg="del">
          <ac:chgData name="Hashimoto, Chie / 橋本　知依" userId="d974ff01-1f92-419a-ba7c-6fd3fb8463af" providerId="ADAL" clId="{1C65CB2D-2714-412D-800A-80223AADF0A5}" dt="2024-04-01T06:39:49.287" v="212" actId="478"/>
          <ac:picMkLst>
            <pc:docMk/>
            <pc:sldMk cId="338435638" sldId="346"/>
            <ac:picMk id="7" creationId="{64B7FD4B-3CB6-6981-B120-36BF1DF658D9}"/>
          </ac:picMkLst>
        </pc:picChg>
        <pc:picChg chg="add mod">
          <ac:chgData name="Hashimoto, Chie / 橋本　知依" userId="d974ff01-1f92-419a-ba7c-6fd3fb8463af" providerId="ADAL" clId="{1C65CB2D-2714-412D-800A-80223AADF0A5}" dt="2024-04-01T06:40:37.965" v="235" actId="1076"/>
          <ac:picMkLst>
            <pc:docMk/>
            <pc:sldMk cId="338435638" sldId="346"/>
            <ac:picMk id="12" creationId="{5CD1E761-AA87-F8A4-19D0-2F7012957006}"/>
          </ac:picMkLst>
        </pc:picChg>
        <pc:picChg chg="del">
          <ac:chgData name="Hashimoto, Chie / 橋本　知依" userId="d974ff01-1f92-419a-ba7c-6fd3fb8463af" providerId="ADAL" clId="{1C65CB2D-2714-412D-800A-80223AADF0A5}" dt="2024-04-01T06:40:33.681" v="232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1C65CB2D-2714-412D-800A-80223AADF0A5}" dt="2024-04-01T06:40:16.109" v="218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del mod">
        <pc:chgData name="Hashimoto, Chie / 橋本　知依" userId="d974ff01-1f92-419a-ba7c-6fd3fb8463af" providerId="ADAL" clId="{1C65CB2D-2714-412D-800A-80223AADF0A5}" dt="2024-04-01T06:47:31.591" v="426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1C65CB2D-2714-412D-800A-80223AADF0A5}" dt="2024-04-01T06:41:20.473" v="255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4:06.055" v="299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1C65CB2D-2714-412D-800A-80223AADF0A5}" dt="2024-04-01T06:43:56.961" v="295" actId="14100"/>
          <ac:spMkLst>
            <pc:docMk/>
            <pc:sldMk cId="3615076647" sldId="347"/>
            <ac:spMk id="13" creationId="{7A7361AC-3346-0C83-F39D-4D8773F053BA}"/>
          </ac:spMkLst>
        </pc:spChg>
        <pc:spChg chg="mod">
          <ac:chgData name="Hashimoto, Chie / 橋本　知依" userId="d974ff01-1f92-419a-ba7c-6fd3fb8463af" providerId="ADAL" clId="{1C65CB2D-2714-412D-800A-80223AADF0A5}" dt="2024-04-01T06:44:08.554" v="300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1C65CB2D-2714-412D-800A-80223AADF0A5}" dt="2024-04-01T06:44:21.604" v="302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1C65CB2D-2714-412D-800A-80223AADF0A5}" dt="2024-04-01T06:44:47.704" v="317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1C65CB2D-2714-412D-800A-80223AADF0A5}" dt="2024-04-01T06:47:31.591" v="426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1C65CB2D-2714-412D-800A-80223AADF0A5}" dt="2024-04-01T06:45:53.780" v="33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1C65CB2D-2714-412D-800A-80223AADF0A5}" dt="2024-04-01T06:45:52.167" v="333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1C65CB2D-2714-412D-800A-80223AADF0A5}" dt="2024-04-01T06:46:14.677" v="344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1C65CB2D-2714-412D-800A-80223AADF0A5}" dt="2024-04-01T06:46:18.741" v="346" actId="14100"/>
          <ac:spMkLst>
            <pc:docMk/>
            <pc:sldMk cId="3615076647" sldId="347"/>
            <ac:spMk id="36" creationId="{CA96974C-A722-E073-1799-2AF7FC42501D}"/>
          </ac:spMkLst>
        </pc:spChg>
        <pc:graphicFrameChg chg="mod ord modGraphic">
          <ac:chgData name="Hashimoto, Chie / 橋本　知依" userId="d974ff01-1f92-419a-ba7c-6fd3fb8463af" providerId="ADAL" clId="{1C65CB2D-2714-412D-800A-80223AADF0A5}" dt="2024-04-01T06:46:06.555" v="341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1C65CB2D-2714-412D-800A-80223AADF0A5}" dt="2024-04-01T06:44:02.368" v="297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5" creationId="{B327BB2A-9314-F5E3-0BA5-075CC5278C48}"/>
          </ac:picMkLst>
        </pc:picChg>
        <pc:picChg chg="del">
          <ac:chgData name="Hashimoto, Chie / 橋本　知依" userId="d974ff01-1f92-419a-ba7c-6fd3fb8463af" providerId="ADAL" clId="{1C65CB2D-2714-412D-800A-80223AADF0A5}" dt="2024-04-01T06:43:52.031" v="293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0" creationId="{136D7C40-6E8B-08CF-75CF-3D54B68F29B0}"/>
          </ac:picMkLst>
        </pc:picChg>
        <pc:picChg chg="del">
          <ac:chgData name="Hashimoto, Chie / 橋本　知依" userId="d974ff01-1f92-419a-ba7c-6fd3fb8463af" providerId="ADAL" clId="{1C65CB2D-2714-412D-800A-80223AADF0A5}" dt="2024-04-01T06:44:00.548" v="296" actId="478"/>
          <ac:picMkLst>
            <pc:docMk/>
            <pc:sldMk cId="3615076647" sldId="347"/>
            <ac:picMk id="11" creationId="{81AD813D-AC19-44FD-8352-74A326B90FAA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7" creationId="{42D7546E-1D12-ED4B-B44F-E9982FB2AEAC}"/>
          </ac:picMkLst>
        </pc:picChg>
        <pc:picChg chg="del">
          <ac:chgData name="Hashimoto, Chie / 橋本　知依" userId="d974ff01-1f92-419a-ba7c-6fd3fb8463af" providerId="ADAL" clId="{1C65CB2D-2714-412D-800A-80223AADF0A5}" dt="2024-04-01T06:46:08.443" v="342" actId="478"/>
          <ac:picMkLst>
            <pc:docMk/>
            <pc:sldMk cId="3615076647" sldId="347"/>
            <ac:picMk id="33" creationId="{4A0F0E04-FE92-416F-510C-A638D8D3DE2E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6:03.847" v="340" actId="167"/>
          <ac:picMkLst>
            <pc:docMk/>
            <pc:sldMk cId="3615076647" sldId="347"/>
            <ac:picMk id="39" creationId="{F72CAAFE-F012-7FB9-E241-3BD0F24F92D9}"/>
          </ac:picMkLst>
        </pc:picChg>
        <pc:cxnChg chg="mod">
          <ac:chgData name="Hashimoto, Chie / 橋本　知依" userId="d974ff01-1f92-419a-ba7c-6fd3fb8463af" providerId="ADAL" clId="{1C65CB2D-2714-412D-800A-80223AADF0A5}" dt="2024-04-01T06:44:52.031" v="318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1C65CB2D-2714-412D-800A-80223AADF0A5}" dt="2024-04-01T06:43:56.961" v="295" actId="14100"/>
          <ac:cxnSpMkLst>
            <pc:docMk/>
            <pc:sldMk cId="3615076647" sldId="347"/>
            <ac:cxnSpMk id="21" creationId="{01503B49-50F4-B872-2572-742FA46DA1B8}"/>
          </ac:cxnSpMkLst>
        </pc:cxnChg>
        <pc:cxnChg chg="mod">
          <ac:chgData name="Hashimoto, Chie / 橋本　知依" userId="d974ff01-1f92-419a-ba7c-6fd3fb8463af" providerId="ADAL" clId="{1C65CB2D-2714-412D-800A-80223AADF0A5}" dt="2024-04-01T06:44:08.554" v="300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1C65CB2D-2714-412D-800A-80223AADF0A5}" dt="2024-04-01T06:46:18.741" v="346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865321650" sldId="348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865321650" sldId="348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0:01.615" v="495" actId="207"/>
        <pc:sldMkLst>
          <pc:docMk/>
          <pc:sldMk cId="2695599913" sldId="348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695599913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8:34.711" v="455" actId="20577"/>
          <ac:spMkLst>
            <pc:docMk/>
            <pc:sldMk cId="2695599913" sldId="348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1C65CB2D-2714-412D-800A-80223AADF0A5}" dt="2024-04-01T06:48:17.330" v="435" actId="14100"/>
          <ac:spMkLst>
            <pc:docMk/>
            <pc:sldMk cId="2695599913" sldId="348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1C65CB2D-2714-412D-800A-80223AADF0A5}" dt="2024-04-01T06:48:21.297" v="436" actId="1076"/>
          <ac:spMkLst>
            <pc:docMk/>
            <pc:sldMk cId="2695599913" sldId="348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1C65CB2D-2714-412D-800A-80223AADF0A5}" dt="2024-04-01T06:50:01.615" v="495" actId="207"/>
          <ac:spMkLst>
            <pc:docMk/>
            <pc:sldMk cId="2695599913" sldId="348"/>
            <ac:spMk id="19" creationId="{C2ADAC5D-B46F-AB15-87BD-C527C6B2922D}"/>
          </ac:spMkLst>
        </pc:spChg>
        <pc:grpChg chg="mod">
          <ac:chgData name="Hashimoto, Chie / 橋本　知依" userId="d974ff01-1f92-419a-ba7c-6fd3fb8463af" providerId="ADAL" clId="{1C65CB2D-2714-412D-800A-80223AADF0A5}" dt="2024-04-01T06:48:14.824" v="434" actId="1076"/>
          <ac:grpSpMkLst>
            <pc:docMk/>
            <pc:sldMk cId="2695599913" sldId="348"/>
            <ac:grpSpMk id="18" creationId="{377BA1F0-93B4-945D-C715-30A9FE89C9C8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48:08.786" v="432" actId="167"/>
          <ac:graphicFrameMkLst>
            <pc:docMk/>
            <pc:sldMk cId="2695599913" sldId="348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C65CB2D-2714-412D-800A-80223AADF0A5}" dt="2024-04-01T06:48:06.310" v="431" actId="167"/>
          <ac:picMkLst>
            <pc:docMk/>
            <pc:sldMk cId="2695599913" sldId="348"/>
            <ac:picMk id="3" creationId="{6D2203EA-983A-5648-D842-D8921030F5D0}"/>
          </ac:picMkLst>
        </pc:picChg>
        <pc:picChg chg="del">
          <ac:chgData name="Hashimoto, Chie / 橋本　知依" userId="d974ff01-1f92-419a-ba7c-6fd3fb8463af" providerId="ADAL" clId="{1C65CB2D-2714-412D-800A-80223AADF0A5}" dt="2024-04-01T06:48:10.251" v="433" actId="478"/>
          <ac:picMkLst>
            <pc:docMk/>
            <pc:sldMk cId="2695599913" sldId="348"/>
            <ac:picMk id="11" creationId="{4936138A-1FDE-6AC9-FE11-3121F206774C}"/>
          </ac:picMkLst>
        </pc:picChg>
        <pc:cxnChg chg="mod">
          <ac:chgData name="Hashimoto, Chie / 橋本　知依" userId="d974ff01-1f92-419a-ba7c-6fd3fb8463af" providerId="ADAL" clId="{1C65CB2D-2714-412D-800A-80223AADF0A5}" dt="2024-04-01T06:48:21.297" v="436" actId="1076"/>
          <ac:cxnSpMkLst>
            <pc:docMk/>
            <pc:sldMk cId="2695599913" sldId="348"/>
            <ac:cxnSpMk id="14" creationId="{21364B7E-3A4D-969D-7BB3-09A4C5F8AB55}"/>
          </ac:cxnSpMkLst>
        </pc:cxnChg>
      </pc:sldChg>
      <pc:sldChg chg="modSp add">
        <pc:chgData name="Hashimoto, Chie / 橋本　知依" userId="d974ff01-1f92-419a-ba7c-6fd3fb8463af" providerId="ADAL" clId="{1C65CB2D-2714-412D-800A-80223AADF0A5}" dt="2024-04-01T06:35:26.675" v="97"/>
        <pc:sldMkLst>
          <pc:docMk/>
          <pc:sldMk cId="865321650" sldId="349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865321650" sldId="349"/>
            <ac:spMk id="6" creationId="{635E94E0-ED05-73B1-6C26-FD93A57B3A14}"/>
          </ac:spMkLst>
        </pc:spChg>
        <pc:graphicFrameChg chg="mod">
          <ac:chgData name="Hashimoto, Chie / 橋本　知依" userId="d974ff01-1f92-419a-ba7c-6fd3fb8463af" providerId="ADAL" clId="{1C65CB2D-2714-412D-800A-80223AADF0A5}" dt="2024-04-01T06:35:26.675" v="97"/>
          <ac:graphicFrameMkLst>
            <pc:docMk/>
            <pc:sldMk cId="865321650" sldId="34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2:20.923" v="536"/>
        <pc:sldMkLst>
          <pc:docMk/>
          <pc:sldMk cId="2136009459" sldId="350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136009459" sldId="350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0:58.760" v="506" actId="164"/>
          <ac:spMkLst>
            <pc:docMk/>
            <pc:sldMk cId="2136009459" sldId="350"/>
            <ac:spMk id="7" creationId="{7A66F91E-A274-A438-FA7B-07F136E7C1DA}"/>
          </ac:spMkLst>
        </pc:spChg>
        <pc:grpChg chg="del">
          <ac:chgData name="Hashimoto, Chie / 橋本　知依" userId="d974ff01-1f92-419a-ba7c-6fd3fb8463af" providerId="ADAL" clId="{1C65CB2D-2714-412D-800A-80223AADF0A5}" dt="2024-04-01T06:50:59.726" v="507" actId="478"/>
          <ac:grpSpMkLst>
            <pc:docMk/>
            <pc:sldMk cId="2136009459" sldId="350"/>
            <ac:grpSpMk id="9" creationId="{63601E66-9FBD-B497-90F8-A7DA67C4B02F}"/>
          </ac:grpSpMkLst>
        </pc:grpChg>
        <pc:grpChg chg="add mod">
          <ac:chgData name="Hashimoto, Chie / 橋本　知依" userId="d974ff01-1f92-419a-ba7c-6fd3fb8463af" providerId="ADAL" clId="{1C65CB2D-2714-412D-800A-80223AADF0A5}" dt="2024-04-01T06:51:01.147" v="508" actId="1076"/>
          <ac:grpSpMkLst>
            <pc:docMk/>
            <pc:sldMk cId="2136009459" sldId="350"/>
            <ac:grpSpMk id="10" creationId="{4601693D-B23D-FD04-061B-823E6201B341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2:20.923" v="536"/>
          <ac:graphicFrameMkLst>
            <pc:docMk/>
            <pc:sldMk cId="2136009459" sldId="350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C65CB2D-2714-412D-800A-80223AADF0A5}" dt="2024-04-01T06:50:58.760" v="506" actId="164"/>
          <ac:picMkLst>
            <pc:docMk/>
            <pc:sldMk cId="2136009459" sldId="350"/>
            <ac:picMk id="3" creationId="{EAB479B7-B786-3F55-6293-8BE11E594AC1}"/>
          </ac:picMkLst>
        </pc:picChg>
      </pc:sldChg>
      <pc:sldChg chg="addSp delSp modSp add mod">
        <pc:chgData name="Hashimoto, Chie / 橋本　知依" userId="d974ff01-1f92-419a-ba7c-6fd3fb8463af" providerId="ADAL" clId="{1C65CB2D-2714-412D-800A-80223AADF0A5}" dt="2024-04-01T06:57:24.281" v="617" actId="20577"/>
        <pc:sldMkLst>
          <pc:docMk/>
          <pc:sldMk cId="4019641770" sldId="351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4019641770" sldId="351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5:00.055" v="574" actId="164"/>
          <ac:spMkLst>
            <pc:docMk/>
            <pc:sldMk cId="4019641770" sldId="351"/>
            <ac:spMk id="7" creationId="{4B7B01CB-5AFE-07B7-1C6A-4E5A048772A9}"/>
          </ac:spMkLst>
        </pc:spChg>
        <pc:spChg chg="mod">
          <ac:chgData name="Hashimoto, Chie / 橋本　知依" userId="d974ff01-1f92-419a-ba7c-6fd3fb8463af" providerId="ADAL" clId="{1C65CB2D-2714-412D-800A-80223AADF0A5}" dt="2024-04-01T06:57:01.138" v="603" actId="1076"/>
          <ac:spMkLst>
            <pc:docMk/>
            <pc:sldMk cId="4019641770" sldId="351"/>
            <ac:spMk id="13" creationId="{FD26F3E8-AA76-36CB-18C3-004A9CDDCDA0}"/>
          </ac:spMkLst>
        </pc:spChg>
        <pc:grpChg chg="add mod">
          <ac:chgData name="Hashimoto, Chie / 橋本　知依" userId="d974ff01-1f92-419a-ba7c-6fd3fb8463af" providerId="ADAL" clId="{1C65CB2D-2714-412D-800A-80223AADF0A5}" dt="2024-04-01T06:55:07.009" v="578" actId="1076"/>
          <ac:grpSpMkLst>
            <pc:docMk/>
            <pc:sldMk cId="4019641770" sldId="351"/>
            <ac:grpSpMk id="9" creationId="{4DCE8DD0-3E02-E4B1-1CAD-CC6F267B8DD4}"/>
          </ac:grpSpMkLst>
        </pc:grpChg>
        <pc:grpChg chg="del mod">
          <ac:chgData name="Hashimoto, Chie / 橋本　知依" userId="d974ff01-1f92-419a-ba7c-6fd3fb8463af" providerId="ADAL" clId="{1C65CB2D-2714-412D-800A-80223AADF0A5}" dt="2024-04-01T06:55:01.523" v="575" actId="478"/>
          <ac:grpSpMkLst>
            <pc:docMk/>
            <pc:sldMk cId="4019641770" sldId="351"/>
            <ac:grpSpMk id="11" creationId="{7C7C20FF-BF52-0919-7482-10CC5988C154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7:24.281" v="617" actId="20577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65CB2D-2714-412D-800A-80223AADF0A5}" dt="2024-04-01T06:53:24.392" v="546" actId="14100"/>
          <ac:picMkLst>
            <pc:docMk/>
            <pc:sldMk cId="4019641770" sldId="351"/>
            <ac:picMk id="3" creationId="{C047255B-E65B-79EF-0307-AD9EC57D9551}"/>
          </ac:picMkLst>
        </pc:picChg>
        <pc:picChg chg="add mod">
          <ac:chgData name="Hashimoto, Chie / 橋本　知依" userId="d974ff01-1f92-419a-ba7c-6fd3fb8463af" providerId="ADAL" clId="{1C65CB2D-2714-412D-800A-80223AADF0A5}" dt="2024-04-01T06:55:00.055" v="574" actId="164"/>
          <ac:picMkLst>
            <pc:docMk/>
            <pc:sldMk cId="4019641770" sldId="351"/>
            <ac:picMk id="4" creationId="{65005D76-DC9A-4C20-B154-1042B4E9DD41}"/>
          </ac:picMkLst>
        </pc:picChg>
      </pc:sldChg>
      <pc:sldChg chg="modSp add mod">
        <pc:chgData name="Hashimoto, Chie / 橋本　知依" userId="d974ff01-1f92-419a-ba7c-6fd3fb8463af" providerId="ADAL" clId="{1C65CB2D-2714-412D-800A-80223AADF0A5}" dt="2024-04-01T07:07:43.490" v="681" actId="20577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738866523" sldId="352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7:07:17.011" v="674" actId="20577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1C65CB2D-2714-412D-800A-80223AADF0A5}" dt="2024-04-01T07:07:19.223" v="675" actId="20577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1C65CB2D-2714-412D-800A-80223AADF0A5}" dt="2024-04-01T07:07:30.050" v="677" actId="1076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1C65CB2D-2714-412D-800A-80223AADF0A5}" dt="2024-04-01T07:04:56.956" v="633" actId="1076"/>
          <ac:spMkLst>
            <pc:docMk/>
            <pc:sldMk cId="2738866523" sldId="352"/>
            <ac:spMk id="14" creationId="{7C874C93-2666-6D52-0820-170678106CFF}"/>
          </ac:spMkLst>
        </pc:spChg>
        <pc:graphicFrameChg chg="mod modGraphic">
          <ac:chgData name="Hashimoto, Chie / 橋本　知依" userId="d974ff01-1f92-419a-ba7c-6fd3fb8463af" providerId="ADAL" clId="{1C65CB2D-2714-412D-800A-80223AADF0A5}" dt="2024-04-01T07:07:43.490" v="681" actId="20577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AD8D090D-BCB6-4EFB-8F12-D99E1BA75BB3}"/>
    <pc:docChg chg="undo custSel addSld delSld modSld">
      <pc:chgData name="Hashimoto, Chie / 橋本　知依" userId="d974ff01-1f92-419a-ba7c-6fd3fb8463af" providerId="ADAL" clId="{AD8D090D-BCB6-4EFB-8F12-D99E1BA75BB3}" dt="2024-02-08T06:32:10.612" v="358" actId="14734"/>
      <pc:docMkLst>
        <pc:docMk/>
      </pc:docMkLst>
      <pc:sldChg chg="modSp mod">
        <pc:chgData name="Hashimoto, Chie / 橋本　知依" userId="d974ff01-1f92-419a-ba7c-6fd3fb8463af" providerId="ADAL" clId="{AD8D090D-BCB6-4EFB-8F12-D99E1BA75BB3}" dt="2024-02-08T06:02:27.211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D8D090D-BCB6-4EFB-8F12-D99E1BA75BB3}" dt="2024-02-08T06:02:27.211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D8D090D-BCB6-4EFB-8F12-D99E1BA75BB3}" dt="2024-02-08T06:06:39.979" v="75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AD8D090D-BCB6-4EFB-8F12-D99E1BA75BB3}" dt="2024-02-08T06:02:57.989" v="27" actId="478"/>
          <ac:spMkLst>
            <pc:docMk/>
            <pc:sldMk cId="509033882" sldId="305"/>
            <ac:spMk id="4" creationId="{4DF23EB0-B578-F08D-EA6E-2527A77DD724}"/>
          </ac:spMkLst>
        </pc:spChg>
        <pc:spChg chg="del">
          <ac:chgData name="Hashimoto, Chie / 橋本　知依" userId="d974ff01-1f92-419a-ba7c-6fd3fb8463af" providerId="ADAL" clId="{AD8D090D-BCB6-4EFB-8F12-D99E1BA75BB3}" dt="2024-02-08T06:02:57.146" v="26" actId="478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AD8D090D-BCB6-4EFB-8F12-D99E1BA75BB3}" dt="2024-02-08T06:02:48.641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AD8D090D-BCB6-4EFB-8F12-D99E1BA75BB3}" dt="2024-02-08T06:03:16.606" v="29" actId="164"/>
          <ac:spMkLst>
            <pc:docMk/>
            <pc:sldMk cId="509033882" sldId="305"/>
            <ac:spMk id="8" creationId="{BEF66196-7B24-25A5-FCE1-13BA2B203C38}"/>
          </ac:spMkLst>
        </pc:spChg>
        <pc:spChg chg="del">
          <ac:chgData name="Hashimoto, Chie / 橋本　知依" userId="d974ff01-1f92-419a-ba7c-6fd3fb8463af" providerId="ADAL" clId="{AD8D090D-BCB6-4EFB-8F12-D99E1BA75BB3}" dt="2024-02-08T06:02:53.554" v="23" actId="478"/>
          <ac:spMkLst>
            <pc:docMk/>
            <pc:sldMk cId="509033882" sldId="305"/>
            <ac:spMk id="17" creationId="{76AA0BFD-9422-C165-CA3F-4EDE39CD8C19}"/>
          </ac:spMkLst>
        </pc:spChg>
        <pc:spChg chg="del">
          <ac:chgData name="Hashimoto, Chie / 橋本　知依" userId="d974ff01-1f92-419a-ba7c-6fd3fb8463af" providerId="ADAL" clId="{AD8D090D-BCB6-4EFB-8F12-D99E1BA75BB3}" dt="2024-02-08T06:02:55.855" v="25" actId="478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AD8D090D-BCB6-4EFB-8F12-D99E1BA75BB3}" dt="2024-02-08T06:06:03.166" v="69" actId="14100"/>
          <ac:grpSpMkLst>
            <pc:docMk/>
            <pc:sldMk cId="509033882" sldId="305"/>
            <ac:grpSpMk id="9" creationId="{E9D25A9E-DE0C-8B2E-6859-3E09B231AFE1}"/>
          </ac:grpSpMkLst>
        </pc:grpChg>
        <pc:grpChg chg="del mod">
          <ac:chgData name="Hashimoto, Chie / 橋本　知依" userId="d974ff01-1f92-419a-ba7c-6fd3fb8463af" providerId="ADAL" clId="{AD8D090D-BCB6-4EFB-8F12-D99E1BA75BB3}" dt="2024-02-08T06:02:52.566" v="22" actId="478"/>
          <ac:grpSpMkLst>
            <pc:docMk/>
            <pc:sldMk cId="509033882" sldId="305"/>
            <ac:grpSpMk id="19" creationId="{13E89C8A-49D1-A514-A152-7954631032A4}"/>
          </ac:grpSpMkLst>
        </pc:grpChg>
        <pc:grpChg chg="del">
          <ac:chgData name="Hashimoto, Chie / 橋本　知依" userId="d974ff01-1f92-419a-ba7c-6fd3fb8463af" providerId="ADAL" clId="{AD8D090D-BCB6-4EFB-8F12-D99E1BA75BB3}" dt="2024-02-08T06:02:51.950" v="20" actId="478"/>
          <ac:grpSpMkLst>
            <pc:docMk/>
            <pc:sldMk cId="509033882" sldId="305"/>
            <ac:grpSpMk id="20" creationId="{C123293D-1C4E-0933-6A28-A69F6FE704A9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06:39.979" v="75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03:20.698" v="30" actId="732"/>
          <ac:picMkLst>
            <pc:docMk/>
            <pc:sldMk cId="509033882" sldId="305"/>
            <ac:picMk id="7" creationId="{3ABA8BFC-A023-E6CB-E5FF-82B6108FCEDD}"/>
          </ac:picMkLst>
        </pc:picChg>
        <pc:picChg chg="del">
          <ac:chgData name="Hashimoto, Chie / 橋本　知依" userId="d974ff01-1f92-419a-ba7c-6fd3fb8463af" providerId="ADAL" clId="{AD8D090D-BCB6-4EFB-8F12-D99E1BA75BB3}" dt="2024-02-08T06:02:54.797" v="24" actId="478"/>
          <ac:picMkLst>
            <pc:docMk/>
            <pc:sldMk cId="509033882" sldId="305"/>
            <ac:picMk id="18" creationId="{51C09EC6-772C-CEED-2847-D81FEB324CB8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21:35.683" v="222" actId="14734"/>
        <pc:sldMkLst>
          <pc:docMk/>
          <pc:sldMk cId="546968355" sldId="339"/>
        </pc:sldMkLst>
        <pc:spChg chg="add mod">
          <ac:chgData name="Hashimoto, Chie / 橋本　知依" userId="d974ff01-1f92-419a-ba7c-6fd3fb8463af" providerId="ADAL" clId="{AD8D090D-BCB6-4EFB-8F12-D99E1BA75BB3}" dt="2024-02-08T06:21:33.593" v="221" actId="14100"/>
          <ac:spMkLst>
            <pc:docMk/>
            <pc:sldMk cId="546968355" sldId="339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21:35.683" v="222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08:09.605" v="103" actId="478"/>
          <ac:picMkLst>
            <pc:docMk/>
            <pc:sldMk cId="546968355" sldId="339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AD8D090D-BCB6-4EFB-8F12-D99E1BA75BB3}" dt="2024-02-08T06:21:27.555" v="219" actId="1076"/>
          <ac:picMkLst>
            <pc:docMk/>
            <pc:sldMk cId="546968355" sldId="339"/>
            <ac:picMk id="4" creationId="{56521F70-4621-18E1-FEC5-EB2104FC550C}"/>
          </ac:picMkLst>
        </pc:picChg>
        <pc:picChg chg="del">
          <ac:chgData name="Hashimoto, Chie / 橋本　知依" userId="d974ff01-1f92-419a-ba7c-6fd3fb8463af" providerId="ADAL" clId="{AD8D090D-BCB6-4EFB-8F12-D99E1BA75BB3}" dt="2024-02-08T06:08:09.889" v="104" actId="478"/>
          <ac:picMkLst>
            <pc:docMk/>
            <pc:sldMk cId="546968355" sldId="339"/>
            <ac:picMk id="10" creationId="{249EEFC6-0576-9358-DDCF-17F05CD227EA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16:33.073" v="186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AD8D090D-BCB6-4EFB-8F12-D99E1BA75BB3}" dt="2024-02-08T06:08:43.142" v="113" actId="164"/>
          <ac:spMkLst>
            <pc:docMk/>
            <pc:sldMk cId="736235912" sldId="342"/>
            <ac:spMk id="5" creationId="{1C3869B0-F473-BF99-4015-26BDD16F33C0}"/>
          </ac:spMkLst>
        </pc:spChg>
        <pc:spChg chg="del">
          <ac:chgData name="Hashimoto, Chie / 橋本　知依" userId="d974ff01-1f92-419a-ba7c-6fd3fb8463af" providerId="ADAL" clId="{AD8D090D-BCB6-4EFB-8F12-D99E1BA75BB3}" dt="2024-02-08T06:07:11.476" v="85" actId="478"/>
          <ac:spMkLst>
            <pc:docMk/>
            <pc:sldMk cId="736235912" sldId="342"/>
            <ac:spMk id="10" creationId="{8B1B1C64-D065-B03C-7AF6-856848EEA05D}"/>
          </ac:spMkLst>
        </pc:spChg>
        <pc:spChg chg="del">
          <ac:chgData name="Hashimoto, Chie / 橋本　知依" userId="d974ff01-1f92-419a-ba7c-6fd3fb8463af" providerId="ADAL" clId="{AD8D090D-BCB6-4EFB-8F12-D99E1BA75BB3}" dt="2024-02-08T06:07:10.086" v="83" actId="478"/>
          <ac:spMkLst>
            <pc:docMk/>
            <pc:sldMk cId="736235912" sldId="342"/>
            <ac:spMk id="11" creationId="{5BCF4752-8080-291C-F16E-F2014A515387}"/>
          </ac:spMkLst>
        </pc:spChg>
        <pc:spChg chg="add mod">
          <ac:chgData name="Hashimoto, Chie / 橋本　知依" userId="d974ff01-1f92-419a-ba7c-6fd3fb8463af" providerId="ADAL" clId="{AD8D090D-BCB6-4EFB-8F12-D99E1BA75BB3}" dt="2024-02-08T06:16:33.073" v="186" actId="20577"/>
          <ac:spMkLst>
            <pc:docMk/>
            <pc:sldMk cId="736235912" sldId="342"/>
            <ac:spMk id="16" creationId="{9D484235-86CB-F054-F419-3AE88F0C0B7D}"/>
          </ac:spMkLst>
        </pc:spChg>
        <pc:grpChg chg="del">
          <ac:chgData name="Hashimoto, Chie / 橋本　知依" userId="d974ff01-1f92-419a-ba7c-6fd3fb8463af" providerId="ADAL" clId="{AD8D090D-BCB6-4EFB-8F12-D99E1BA75BB3}" dt="2024-02-08T06:07:15.098" v="88" actId="478"/>
          <ac:grpSpMkLst>
            <pc:docMk/>
            <pc:sldMk cId="736235912" sldId="342"/>
            <ac:grpSpMk id="12" creationId="{3DDCFD26-772D-468B-2E71-02916F5671E7}"/>
          </ac:grpSpMkLst>
        </pc:grpChg>
        <pc:grpChg chg="add mod">
          <ac:chgData name="Hashimoto, Chie / 橋本　知依" userId="d974ff01-1f92-419a-ba7c-6fd3fb8463af" providerId="ADAL" clId="{AD8D090D-BCB6-4EFB-8F12-D99E1BA75BB3}" dt="2024-02-08T06:14:47.975" v="168" actId="1076"/>
          <ac:grpSpMkLst>
            <pc:docMk/>
            <pc:sldMk cId="736235912" sldId="342"/>
            <ac:grpSpMk id="15" creationId="{93E11356-7C42-05A8-6E9E-BA48680EB9ED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14:59.262" v="170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D8D090D-BCB6-4EFB-8F12-D99E1BA75BB3}" dt="2024-02-08T06:08:30.109" v="109" actId="1076"/>
          <ac:picMkLst>
            <pc:docMk/>
            <pc:sldMk cId="736235912" sldId="342"/>
            <ac:picMk id="2" creationId="{81BABC3C-913A-F40A-3AA6-945F93B18595}"/>
          </ac:picMkLst>
        </pc:picChg>
        <pc:picChg chg="add mod">
          <ac:chgData name="Hashimoto, Chie / 橋本　知依" userId="d974ff01-1f92-419a-ba7c-6fd3fb8463af" providerId="ADAL" clId="{AD8D090D-BCB6-4EFB-8F12-D99E1BA75BB3}" dt="2024-02-08T06:08:43.142" v="113" actId="164"/>
          <ac:picMkLst>
            <pc:docMk/>
            <pc:sldMk cId="736235912" sldId="342"/>
            <ac:picMk id="3" creationId="{132EB3DF-A7C3-288E-2BE0-E25B6B91C53A}"/>
          </ac:picMkLst>
        </pc:picChg>
        <pc:picChg chg="del">
          <ac:chgData name="Hashimoto, Chie / 橋本　知依" userId="d974ff01-1f92-419a-ba7c-6fd3fb8463af" providerId="ADAL" clId="{AD8D090D-BCB6-4EFB-8F12-D99E1BA75BB3}" dt="2024-02-08T06:07:09.485" v="82" actId="478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AD8D090D-BCB6-4EFB-8F12-D99E1BA75BB3}" dt="2024-02-08T06:07:10.301" v="84" actId="478"/>
          <ac:picMkLst>
            <pc:docMk/>
            <pc:sldMk cId="736235912" sldId="342"/>
            <ac:picMk id="9" creationId="{55C890D6-E421-3E6A-28B1-A1751A82FF54}"/>
          </ac:picMkLst>
        </pc:picChg>
        <pc:cxnChg chg="add mod">
          <ac:chgData name="Hashimoto, Chie / 橋本　知依" userId="d974ff01-1f92-419a-ba7c-6fd3fb8463af" providerId="ADAL" clId="{AD8D090D-BCB6-4EFB-8F12-D99E1BA75BB3}" dt="2024-02-08T06:08:43.142" v="113" actId="164"/>
          <ac:cxnSpMkLst>
            <pc:docMk/>
            <pc:sldMk cId="736235912" sldId="342"/>
            <ac:cxnSpMk id="7" creationId="{0D0140F4-58E5-10AC-4E53-95D269882A34}"/>
          </ac:cxnSpMkLst>
        </pc:cxnChg>
      </pc:sldChg>
      <pc:sldChg chg="addSp delSp modSp mod">
        <pc:chgData name="Hashimoto, Chie / 橋本　知依" userId="d974ff01-1f92-419a-ba7c-6fd3fb8463af" providerId="ADAL" clId="{AD8D090D-BCB6-4EFB-8F12-D99E1BA75BB3}" dt="2024-02-08T06:30:46.184" v="348" actId="14100"/>
        <pc:sldMkLst>
          <pc:docMk/>
          <pc:sldMk cId="1377580236" sldId="343"/>
        </pc:sldMkLst>
        <pc:spChg chg="del">
          <ac:chgData name="Hashimoto, Chie / 橋本　知依" userId="d974ff01-1f92-419a-ba7c-6fd3fb8463af" providerId="ADAL" clId="{AD8D090D-BCB6-4EFB-8F12-D99E1BA75BB3}" dt="2024-02-08T06:07:57.519" v="96" actId="478"/>
          <ac:spMkLst>
            <pc:docMk/>
            <pc:sldMk cId="1377580236" sldId="343"/>
            <ac:spMk id="5" creationId="{58901266-2F02-7CE4-D2C0-E310FBC5861E}"/>
          </ac:spMkLst>
        </pc:spChg>
        <pc:spChg chg="add mod">
          <ac:chgData name="Hashimoto, Chie / 橋本　知依" userId="d974ff01-1f92-419a-ba7c-6fd3fb8463af" providerId="ADAL" clId="{AD8D090D-BCB6-4EFB-8F12-D99E1BA75BB3}" dt="2024-02-08T06:25:53.128" v="280" actId="14100"/>
          <ac:spMkLst>
            <pc:docMk/>
            <pc:sldMk cId="1377580236" sldId="343"/>
            <ac:spMk id="7" creationId="{AC21F794-C955-63A0-979B-4A6B744A625D}"/>
          </ac:spMkLst>
        </pc:spChg>
        <pc:spChg chg="add mod">
          <ac:chgData name="Hashimoto, Chie / 橋本　知依" userId="d974ff01-1f92-419a-ba7c-6fd3fb8463af" providerId="ADAL" clId="{AD8D090D-BCB6-4EFB-8F12-D99E1BA75BB3}" dt="2024-02-08T06:30:46.184" v="348" actId="14100"/>
          <ac:spMkLst>
            <pc:docMk/>
            <pc:sldMk cId="1377580236" sldId="343"/>
            <ac:spMk id="11" creationId="{398DB8A9-1510-9D3D-8A37-50DC5993D899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0:05.045" v="337" actId="14734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29:37.850" v="327" actId="732"/>
          <ac:picMkLst>
            <pc:docMk/>
            <pc:sldMk cId="1377580236" sldId="343"/>
            <ac:picMk id="3" creationId="{642382B5-2668-8BAF-8646-1689F7F48FE3}"/>
          </ac:picMkLst>
        </pc:picChg>
        <pc:picChg chg="del">
          <ac:chgData name="Hashimoto, Chie / 橋本　知依" userId="d974ff01-1f92-419a-ba7c-6fd3fb8463af" providerId="ADAL" clId="{AD8D090D-BCB6-4EFB-8F12-D99E1BA75BB3}" dt="2024-02-08T06:07:55.305" v="95" actId="478"/>
          <ac:picMkLst>
            <pc:docMk/>
            <pc:sldMk cId="1377580236" sldId="343"/>
            <ac:picMk id="4" creationId="{EEE96ADC-BF34-B50B-5B34-65370CDE4DAB}"/>
          </ac:picMkLst>
        </pc:picChg>
        <pc:picChg chg="add mod modCrop">
          <ac:chgData name="Hashimoto, Chie / 橋本　知依" userId="d974ff01-1f92-419a-ba7c-6fd3fb8463af" providerId="ADAL" clId="{AD8D090D-BCB6-4EFB-8F12-D99E1BA75BB3}" dt="2024-02-08T06:30:16.310" v="340" actId="14100"/>
          <ac:picMkLst>
            <pc:docMk/>
            <pc:sldMk cId="1377580236" sldId="343"/>
            <ac:picMk id="10" creationId="{4771AA3B-77E3-3204-F896-6C610153985A}"/>
          </ac:picMkLst>
        </pc:picChg>
      </pc:sldChg>
      <pc:sldChg chg="delSp modSp add mod">
        <pc:chgData name="Hashimoto, Chie / 橋本　知依" userId="d974ff01-1f92-419a-ba7c-6fd3fb8463af" providerId="ADAL" clId="{AD8D090D-BCB6-4EFB-8F12-D99E1BA75BB3}" dt="2024-02-08T06:32:10.612" v="358" actId="14734"/>
        <pc:sldMkLst>
          <pc:docMk/>
          <pc:sldMk cId="154502441" sldId="344"/>
        </pc:sldMkLst>
        <pc:spChg chg="del">
          <ac:chgData name="Hashimoto, Chie / 橋本　知依" userId="d974ff01-1f92-419a-ba7c-6fd3fb8463af" providerId="ADAL" clId="{AD8D090D-BCB6-4EFB-8F12-D99E1BA75BB3}" dt="2024-02-08T06:26:37.421" v="298" actId="478"/>
          <ac:spMkLst>
            <pc:docMk/>
            <pc:sldMk cId="154502441" sldId="344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2:10.612" v="358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26:36.187" v="297" actId="478"/>
          <ac:picMkLst>
            <pc:docMk/>
            <pc:sldMk cId="154502441" sldId="344"/>
            <ac:picMk id="4" creationId="{56521F70-4621-18E1-FEC5-EB2104FC550C}"/>
          </ac:picMkLst>
        </pc:picChg>
      </pc:sldChg>
      <pc:sldChg chg="add del">
        <pc:chgData name="Hashimoto, Chie / 橋本　知依" userId="d974ff01-1f92-419a-ba7c-6fd3fb8463af" providerId="ADAL" clId="{AD8D090D-BCB6-4EFB-8F12-D99E1BA75BB3}" dt="2024-02-08T06:26:32.855" v="295"/>
        <pc:sldMkLst>
          <pc:docMk/>
          <pc:sldMk cId="1837686398" sldId="344"/>
        </pc:sldMkLst>
      </pc:sldChg>
    </pc:docChg>
  </pc:docChgLst>
  <pc:docChgLst>
    <pc:chgData name="Hashimoto, Chie / 橋本　知依" userId="d974ff01-1f92-419a-ba7c-6fd3fb8463af" providerId="ADAL" clId="{DEEA8B35-DD5F-4C9E-807B-9646C1AB897F}"/>
    <pc:docChg chg="undo custSel addSld delSld modSld sldOrd">
      <pc:chgData name="Hashimoto, Chie / 橋本　知依" userId="d974ff01-1f92-419a-ba7c-6fd3fb8463af" providerId="ADAL" clId="{DEEA8B35-DD5F-4C9E-807B-9646C1AB897F}" dt="2024-06-17T15:42:51.632" v="369" actId="404"/>
      <pc:docMkLst>
        <pc:docMk/>
      </pc:docMkLst>
      <pc:sldChg chg="modSp mod">
        <pc:chgData name="Hashimoto, Chie / 橋本　知依" userId="d974ff01-1f92-419a-ba7c-6fd3fb8463af" providerId="ADAL" clId="{DEEA8B35-DD5F-4C9E-807B-9646C1AB897F}" dt="2024-06-17T15:22:51.127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DEEA8B35-DD5F-4C9E-807B-9646C1AB897F}" dt="2024-06-17T15:22:51.127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DEEA8B35-DD5F-4C9E-807B-9646C1AB897F}" dt="2024-06-17T15:42:51.632" v="369" actId="40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DEEA8B35-DD5F-4C9E-807B-9646C1AB897F}" dt="2024-06-17T15:42:48.268" v="368" actId="404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DEEA8B35-DD5F-4C9E-807B-9646C1AB897F}" dt="2024-06-17T15:42:47.915" v="367" actId="1076"/>
          <ac:spMkLst>
            <pc:docMk/>
            <pc:sldMk cId="509033882" sldId="305"/>
            <ac:spMk id="6" creationId="{531B4B9D-12EA-4BC5-4859-8E23CDDB1A22}"/>
          </ac:spMkLst>
        </pc:spChg>
        <pc:spChg chg="add del">
          <ac:chgData name="Hashimoto, Chie / 橋本　知依" userId="d974ff01-1f92-419a-ba7c-6fd3fb8463af" providerId="ADAL" clId="{DEEA8B35-DD5F-4C9E-807B-9646C1AB897F}" dt="2024-06-17T15:40:31.131" v="320" actId="22"/>
          <ac:spMkLst>
            <pc:docMk/>
            <pc:sldMk cId="509033882" sldId="305"/>
            <ac:spMk id="7" creationId="{9B4F1BC1-B5E4-3A67-80AC-3B1EBF677397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42:51.632" v="369" actId="404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2695599913" sldId="344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DEEA8B35-DD5F-4C9E-807B-9646C1AB897F}" dt="2024-06-17T15:23:14.440" v="17" actId="47"/>
        <pc:sldMkLst>
          <pc:docMk/>
          <pc:sldMk cId="3843533359" sldId="2146847930"/>
        </pc:sldMkLst>
      </pc:sldChg>
      <pc:sldChg chg="modSp 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411153766" sldId="2146847931"/>
            <ac:spMk id="2" creationId="{519420CB-CF56-435A-A5AD-9C1751E314DF}"/>
          </ac:spMkLst>
        </pc:spChg>
        <pc:graphicFrameChg chg="mod">
          <ac:chgData name="Hashimoto, Chie / 橋本　知依" userId="d974ff01-1f92-419a-ba7c-6fd3fb8463af" providerId="ADAL" clId="{DEEA8B35-DD5F-4C9E-807B-9646C1AB897F}" dt="2024-06-17T15:23:55.829" v="26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265197479" sldId="2146847933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784231779" sldId="2146847934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2690091131" sldId="2146847935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831487098" sldId="2146847936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013648260" sldId="2146847937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1976607198" sldId="2146847938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213334237" sldId="2146847939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859781322" sldId="2146847941"/>
        </pc:sldMkLst>
      </pc:sldChg>
      <pc:sldChg chg="del">
        <pc:chgData name="Hashimoto, Chie / 橋本　知依" userId="d974ff01-1f92-419a-ba7c-6fd3fb8463af" providerId="ADAL" clId="{DEEA8B35-DD5F-4C9E-807B-9646C1AB897F}" dt="2024-06-17T15:23:15.193" v="18" actId="47"/>
        <pc:sldMkLst>
          <pc:docMk/>
          <pc:sldMk cId="1009381312" sldId="2146847942"/>
        </pc:sldMkLst>
      </pc:sldChg>
      <pc:sldChg chg="delSp modSp add del mod ord">
        <pc:chgData name="Hashimoto, Chie / 橋本　知依" userId="d974ff01-1f92-419a-ba7c-6fd3fb8463af" providerId="ADAL" clId="{DEEA8B35-DD5F-4C9E-807B-9646C1AB897F}" dt="2024-06-17T15:38:02.432" v="268" actId="1035"/>
        <pc:sldMkLst>
          <pc:docMk/>
          <pc:sldMk cId="790412647" sldId="2146847943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790412647" sldId="2146847943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7:59.247" v="266" actId="14734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8:02.432" v="268" actId="1035"/>
          <ac:picMkLst>
            <pc:docMk/>
            <pc:sldMk cId="790412647" sldId="2146847943"/>
            <ac:picMk id="3" creationId="{3736646F-28E6-D4B5-270E-1B716F9D6A43}"/>
          </ac:picMkLst>
        </pc:picChg>
        <pc:picChg chg="del">
          <ac:chgData name="Hashimoto, Chie / 橋本　知依" userId="d974ff01-1f92-419a-ba7c-6fd3fb8463af" providerId="ADAL" clId="{DEEA8B35-DD5F-4C9E-807B-9646C1AB897F}" dt="2024-06-17T15:37:33.664" v="253" actId="478"/>
          <ac:picMkLst>
            <pc:docMk/>
            <pc:sldMk cId="790412647" sldId="2146847943"/>
            <ac:picMk id="5" creationId="{2E31B9CE-616D-5CD1-31AD-E8C1F727AD20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39:46.553" v="309" actId="478"/>
        <pc:sldMkLst>
          <pc:docMk/>
          <pc:sldMk cId="3228438214" sldId="2146847944"/>
        </pc:sldMkLst>
        <pc:spChg chg="add mod">
          <ac:chgData name="Hashimoto, Chie / 橋本　知依" userId="d974ff01-1f92-419a-ba7c-6fd3fb8463af" providerId="ADAL" clId="{DEEA8B35-DD5F-4C9E-807B-9646C1AB897F}" dt="2024-06-17T15:39:44.638" v="308" actId="20577"/>
          <ac:spMkLst>
            <pc:docMk/>
            <pc:sldMk cId="3228438214" sldId="2146847944"/>
            <ac:spMk id="2" creationId="{7F09D10C-3932-046B-B5CD-2A964F054EAA}"/>
          </ac:spMkLst>
        </pc:spChg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228438214" sldId="2146847944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8:44.723" v="276" actId="20577"/>
          <ac:graphicFrameMkLst>
            <pc:docMk/>
            <pc:sldMk cId="3228438214" sldId="2146847944"/>
            <ac:graphicFrameMk id="8" creationId="{07219AAD-97A6-3628-5ADC-E4FDDF648FDB}"/>
          </ac:graphicFrameMkLst>
        </pc:graphicFrameChg>
        <pc:picChg chg="del mod">
          <ac:chgData name="Hashimoto, Chie / 橋本　知依" userId="d974ff01-1f92-419a-ba7c-6fd3fb8463af" providerId="ADAL" clId="{DEEA8B35-DD5F-4C9E-807B-9646C1AB897F}" dt="2024-06-17T15:39:46.553" v="309" actId="478"/>
          <ac:picMkLst>
            <pc:docMk/>
            <pc:sldMk cId="3228438214" sldId="2146847944"/>
            <ac:picMk id="3" creationId="{56A8937D-5F76-3F40-FE39-F7C55969658B}"/>
          </ac:picMkLst>
        </pc:picChg>
      </pc:sldChg>
      <pc:sldChg chg="modSp add del mod ord">
        <pc:chgData name="Hashimoto, Chie / 橋本　知依" userId="d974ff01-1f92-419a-ba7c-6fd3fb8463af" providerId="ADAL" clId="{DEEA8B35-DD5F-4C9E-807B-9646C1AB897F}" dt="2024-06-17T15:36:48.115" v="244" actId="5793"/>
        <pc:sldMkLst>
          <pc:docMk/>
          <pc:sldMk cId="3678509774" sldId="2146847945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678509774" sldId="2146847945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6:48.115" v="244" actId="5793"/>
          <ac:graphicFrameMkLst>
            <pc:docMk/>
            <pc:sldMk cId="3678509774" sldId="214684794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6:41.765" v="242" actId="1076"/>
          <ac:picMkLst>
            <pc:docMk/>
            <pc:sldMk cId="3678509774" sldId="2146847945"/>
            <ac:picMk id="5" creationId="{F3951D5A-A948-71C3-EF36-765CCE0DF318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40:25.270" v="318" actId="20577"/>
        <pc:sldMkLst>
          <pc:docMk/>
          <pc:sldMk cId="2041052219" sldId="2146847946"/>
        </pc:sldMkLst>
        <pc:spChg chg="mod">
          <ac:chgData name="Hashimoto, Chie / 橋本　知依" userId="d974ff01-1f92-419a-ba7c-6fd3fb8463af" providerId="ADAL" clId="{DEEA8B35-DD5F-4C9E-807B-9646C1AB897F}" dt="2024-06-17T15:25:25.543" v="38"/>
          <ac:spMkLst>
            <pc:docMk/>
            <pc:sldMk cId="2041052219" sldId="21468479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DEEA8B35-DD5F-4C9E-807B-9646C1AB897F}" dt="2024-06-17T15:34:31.100" v="160" actId="6549"/>
          <ac:spMkLst>
            <pc:docMk/>
            <pc:sldMk cId="2041052219" sldId="2146847946"/>
            <ac:spMk id="11" creationId="{F32C029C-B2BF-CFD2-A375-B6DDDF684011}"/>
          </ac:spMkLst>
        </pc:spChg>
        <pc:spChg chg="mod">
          <ac:chgData name="Hashimoto, Chie / 橋本　知依" userId="d974ff01-1f92-419a-ba7c-6fd3fb8463af" providerId="ADAL" clId="{DEEA8B35-DD5F-4C9E-807B-9646C1AB897F}" dt="2024-06-17T15:34:36.099" v="162" actId="20577"/>
          <ac:spMkLst>
            <pc:docMk/>
            <pc:sldMk cId="2041052219" sldId="2146847946"/>
            <ac:spMk id="12" creationId="{AE94337C-9267-A919-067C-6362E3BAC950}"/>
          </ac:spMkLst>
        </pc:spChg>
        <pc:spChg chg="mod">
          <ac:chgData name="Hashimoto, Chie / 橋本　知依" userId="d974ff01-1f92-419a-ba7c-6fd3fb8463af" providerId="ADAL" clId="{DEEA8B35-DD5F-4C9E-807B-9646C1AB897F}" dt="2024-06-17T15:33:03.150" v="82" actId="1076"/>
          <ac:spMkLst>
            <pc:docMk/>
            <pc:sldMk cId="2041052219" sldId="2146847946"/>
            <ac:spMk id="13" creationId="{2B5AE453-1DEF-2CF3-690E-514A165E4504}"/>
          </ac:spMkLst>
        </pc:spChg>
        <pc:spChg chg="mod">
          <ac:chgData name="Hashimoto, Chie / 橋本　知依" userId="d974ff01-1f92-419a-ba7c-6fd3fb8463af" providerId="ADAL" clId="{DEEA8B35-DD5F-4C9E-807B-9646C1AB897F}" dt="2024-06-17T15:33:07.740" v="85" actId="14100"/>
          <ac:spMkLst>
            <pc:docMk/>
            <pc:sldMk cId="2041052219" sldId="2146847946"/>
            <ac:spMk id="15" creationId="{C7EDAB47-C74C-2D40-6F2C-ACB2B57791A7}"/>
          </ac:spMkLst>
        </pc:spChg>
        <pc:spChg chg="mod">
          <ac:chgData name="Hashimoto, Chie / 橋本　知依" userId="d974ff01-1f92-419a-ba7c-6fd3fb8463af" providerId="ADAL" clId="{DEEA8B35-DD5F-4C9E-807B-9646C1AB897F}" dt="2024-06-17T15:33:17.197" v="96" actId="1076"/>
          <ac:spMkLst>
            <pc:docMk/>
            <pc:sldMk cId="2041052219" sldId="2146847946"/>
            <ac:spMk id="16" creationId="{9C539E06-B260-FEAA-0E44-2E232039BC73}"/>
          </ac:spMkLst>
        </pc:spChg>
        <pc:spChg chg="del">
          <ac:chgData name="Hashimoto, Chie / 橋本　知依" userId="d974ff01-1f92-419a-ba7c-6fd3fb8463af" providerId="ADAL" clId="{DEEA8B35-DD5F-4C9E-807B-9646C1AB897F}" dt="2024-06-17T15:35:06.206" v="169" actId="478"/>
          <ac:spMkLst>
            <pc:docMk/>
            <pc:sldMk cId="2041052219" sldId="2146847946"/>
            <ac:spMk id="26" creationId="{9FAD0AAD-ABDC-8CDB-E809-B40D1FAD5858}"/>
          </ac:spMkLst>
        </pc:spChg>
        <pc:spChg chg="mod">
          <ac:chgData name="Hashimoto, Chie / 橋本　知依" userId="d974ff01-1f92-419a-ba7c-6fd3fb8463af" providerId="ADAL" clId="{DEEA8B35-DD5F-4C9E-807B-9646C1AB897F}" dt="2024-06-17T15:32:59.167" v="81" actId="1076"/>
          <ac:spMkLst>
            <pc:docMk/>
            <pc:sldMk cId="2041052219" sldId="2146847946"/>
            <ac:spMk id="27" creationId="{AD1C2FAA-82C6-A111-F455-F164FA2C1759}"/>
          </ac:spMkLst>
        </pc:spChg>
        <pc:spChg chg="mod">
          <ac:chgData name="Hashimoto, Chie / 橋本　知依" userId="d974ff01-1f92-419a-ba7c-6fd3fb8463af" providerId="ADAL" clId="{DEEA8B35-DD5F-4C9E-807B-9646C1AB897F}" dt="2024-06-17T15:33:14.421" v="95" actId="1076"/>
          <ac:spMkLst>
            <pc:docMk/>
            <pc:sldMk cId="2041052219" sldId="2146847946"/>
            <ac:spMk id="28" creationId="{D274F1FC-5E16-3701-BD12-5B84A10EAD4D}"/>
          </ac:spMkLst>
        </pc:spChg>
        <pc:grpChg chg="mod">
          <ac:chgData name="Hashimoto, Chie / 橋本　知依" userId="d974ff01-1f92-419a-ba7c-6fd3fb8463af" providerId="ADAL" clId="{DEEA8B35-DD5F-4C9E-807B-9646C1AB897F}" dt="2024-06-17T15:32:33.083" v="68" actId="1076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mod ord modGraphic">
          <ac:chgData name="Hashimoto, Chie / 橋本　知依" userId="d974ff01-1f92-419a-ba7c-6fd3fb8463af" providerId="ADAL" clId="{DEEA8B35-DD5F-4C9E-807B-9646C1AB897F}" dt="2024-06-17T15:40:25.270" v="318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3" creationId="{D7F8B6AF-940B-BB18-EE59-931F59182A1B}"/>
          </ac:picMkLst>
        </pc:picChg>
        <pc:picChg chg="del">
          <ac:chgData name="Hashimoto, Chie / 橋本　知依" userId="d974ff01-1f92-419a-ba7c-6fd3fb8463af" providerId="ADAL" clId="{DEEA8B35-DD5F-4C9E-807B-9646C1AB897F}" dt="2024-06-17T15:32:29.311" v="66" actId="478"/>
          <ac:picMkLst>
            <pc:docMk/>
            <pc:sldMk cId="2041052219" sldId="2146847946"/>
            <ac:picMk id="7" creationId="{19F8BAEF-7D5B-0763-1583-66C087599482}"/>
          </ac:picMkLst>
        </pc:picChg>
        <pc:picChg chg="del">
          <ac:chgData name="Hashimoto, Chie / 橋本　知依" userId="d974ff01-1f92-419a-ba7c-6fd3fb8463af" providerId="ADAL" clId="{DEEA8B35-DD5F-4C9E-807B-9646C1AB897F}" dt="2024-06-17T15:32:30.519" v="67" actId="478"/>
          <ac:picMkLst>
            <pc:docMk/>
            <pc:sldMk cId="2041052219" sldId="2146847946"/>
            <ac:picMk id="10" creationId="{FFA8AD22-C034-32DF-08BF-FA40E6E84AEC}"/>
          </ac:picMkLst>
        </pc:picChg>
        <pc:picChg chg="add mod ord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17" creationId="{C6091182-752B-BB4D-93FE-3BE4ECDBB637}"/>
          </ac:picMkLst>
        </pc:picChg>
        <pc:cxnChg chg="mod">
          <ac:chgData name="Hashimoto, Chie / 橋本　知依" userId="d974ff01-1f92-419a-ba7c-6fd3fb8463af" providerId="ADAL" clId="{DEEA8B35-DD5F-4C9E-807B-9646C1AB897F}" dt="2024-06-17T15:33:03.150" v="82" actId="1076"/>
          <ac:cxnSpMkLst>
            <pc:docMk/>
            <pc:sldMk cId="2041052219" sldId="2146847946"/>
            <ac:cxnSpMk id="18" creationId="{6719D75B-CD36-A7EF-5D65-7A5EB3202F77}"/>
          </ac:cxnSpMkLst>
        </pc:cxnChg>
        <pc:cxnChg chg="mod">
          <ac:chgData name="Hashimoto, Chie / 橋本　知依" userId="d974ff01-1f92-419a-ba7c-6fd3fb8463af" providerId="ADAL" clId="{DEEA8B35-DD5F-4C9E-807B-9646C1AB897F}" dt="2024-06-17T15:33:17.197" v="96" actId="1076"/>
          <ac:cxnSpMkLst>
            <pc:docMk/>
            <pc:sldMk cId="2041052219" sldId="2146847946"/>
            <ac:cxnSpMk id="21" creationId="{2EFA676D-9142-306C-B21E-A74E987890C5}"/>
          </ac:cxnSpMkLst>
        </pc:cxnChg>
      </pc:sldChg>
    </pc:docChg>
  </pc:docChgLst>
  <pc:docChgLst>
    <pc:chgData name="Hashimoto, Chie / 橋本　知依" userId="d974ff01-1f92-419a-ba7c-6fd3fb8463af" providerId="ADAL" clId="{E7535C35-3E8A-41AD-A52C-C1CB2CC99414}"/>
    <pc:docChg chg="custSel modSld">
      <pc:chgData name="Hashimoto, Chie / 橋本　知依" userId="d974ff01-1f92-419a-ba7c-6fd3fb8463af" providerId="ADAL" clId="{E7535C35-3E8A-41AD-A52C-C1CB2CC99414}" dt="2024-10-22T04:50:25.085" v="43" actId="20577"/>
      <pc:docMkLst>
        <pc:docMk/>
      </pc:docMkLst>
      <pc:sldChg chg="modSp mod">
        <pc:chgData name="Hashimoto, Chie / 橋本　知依" userId="d974ff01-1f92-419a-ba7c-6fd3fb8463af" providerId="ADAL" clId="{E7535C35-3E8A-41AD-A52C-C1CB2CC99414}" dt="2024-10-22T04:50:25.085" v="43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E7535C35-3E8A-41AD-A52C-C1CB2CC99414}" dt="2024-10-22T04:50:25.085" v="43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E7535C35-3E8A-41AD-A52C-C1CB2CC99414}" dt="2024-10-22T04:50:21.607" v="40" actId="20577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addSp delSp modSp mod">
        <pc:chgData name="Hashimoto, Chie / 橋本　知依" userId="d974ff01-1f92-419a-ba7c-6fd3fb8463af" providerId="ADAL" clId="{E7535C35-3E8A-41AD-A52C-C1CB2CC99414}" dt="2024-10-22T04:50:00.087" v="35"/>
        <pc:sldMkLst>
          <pc:docMk/>
          <pc:sldMk cId="2041052219" sldId="2146847946"/>
        </pc:sldMkLst>
        <pc:spChg chg="del">
          <ac:chgData name="Hashimoto, Chie / 橋本　知依" userId="d974ff01-1f92-419a-ba7c-6fd3fb8463af" providerId="ADAL" clId="{E7535C35-3E8A-41AD-A52C-C1CB2CC99414}" dt="2024-10-22T04:48:10.671" v="9" actId="478"/>
          <ac:spMkLst>
            <pc:docMk/>
            <pc:sldMk cId="2041052219" sldId="2146847946"/>
            <ac:spMk id="5" creationId="{7CBF271A-F3C2-593B-84D5-831404F42D70}"/>
          </ac:spMkLst>
        </pc:spChg>
        <pc:spChg chg="del">
          <ac:chgData name="Hashimoto, Chie / 橋本　知依" userId="d974ff01-1f92-419a-ba7c-6fd3fb8463af" providerId="ADAL" clId="{E7535C35-3E8A-41AD-A52C-C1CB2CC99414}" dt="2024-10-22T04:48:12.596" v="11" actId="478"/>
          <ac:spMkLst>
            <pc:docMk/>
            <pc:sldMk cId="2041052219" sldId="2146847946"/>
            <ac:spMk id="7" creationId="{DA7C84C1-A821-FF61-4DE8-1F8E5D8D1D9B}"/>
          </ac:spMkLst>
        </pc:spChg>
        <pc:spChg chg="del">
          <ac:chgData name="Hashimoto, Chie / 橋本　知依" userId="d974ff01-1f92-419a-ba7c-6fd3fb8463af" providerId="ADAL" clId="{E7535C35-3E8A-41AD-A52C-C1CB2CC99414}" dt="2024-10-22T04:48:11.714" v="10" actId="478"/>
          <ac:spMkLst>
            <pc:docMk/>
            <pc:sldMk cId="2041052219" sldId="2146847946"/>
            <ac:spMk id="9" creationId="{87B842E3-0C57-2D27-2CD1-245842551C12}"/>
          </ac:spMkLst>
        </pc:spChg>
        <pc:spChg chg="add mod">
          <ac:chgData name="Hashimoto, Chie / 橋本　知依" userId="d974ff01-1f92-419a-ba7c-6fd3fb8463af" providerId="ADAL" clId="{E7535C35-3E8A-41AD-A52C-C1CB2CC99414}" dt="2024-10-22T04:49:47" v="32"/>
          <ac:spMkLst>
            <pc:docMk/>
            <pc:sldMk cId="2041052219" sldId="2146847946"/>
            <ac:spMk id="11" creationId="{D883D527-605F-4853-15A8-2E6492D8877E}"/>
          </ac:spMkLst>
        </pc:spChg>
        <pc:spChg chg="add mod">
          <ac:chgData name="Hashimoto, Chie / 橋本　知依" userId="d974ff01-1f92-419a-ba7c-6fd3fb8463af" providerId="ADAL" clId="{E7535C35-3E8A-41AD-A52C-C1CB2CC99414}" dt="2024-10-22T04:50:00.087" v="35"/>
          <ac:spMkLst>
            <pc:docMk/>
            <pc:sldMk cId="2041052219" sldId="2146847946"/>
            <ac:spMk id="12" creationId="{2558717C-E409-795A-6ABD-BEBE49082114}"/>
          </ac:spMkLst>
        </pc:spChg>
        <pc:graphicFrameChg chg="mod modGraphic">
          <ac:chgData name="Hashimoto, Chie / 橋本　知依" userId="d974ff01-1f92-419a-ba7c-6fd3fb8463af" providerId="ADAL" clId="{E7535C35-3E8A-41AD-A52C-C1CB2CC99414}" dt="2024-10-22T04:49:27.006" v="27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7535C35-3E8A-41AD-A52C-C1CB2CC99414}" dt="2024-10-22T04:48:09.181" v="7" actId="478"/>
          <ac:picMkLst>
            <pc:docMk/>
            <pc:sldMk cId="2041052219" sldId="2146847946"/>
            <ac:picMk id="2" creationId="{445E467D-8052-7C61-7B97-6D7565D74F3C}"/>
          </ac:picMkLst>
        </pc:picChg>
        <pc:picChg chg="add mod">
          <ac:chgData name="Hashimoto, Chie / 橋本　知依" userId="d974ff01-1f92-419a-ba7c-6fd3fb8463af" providerId="ADAL" clId="{E7535C35-3E8A-41AD-A52C-C1CB2CC99414}" dt="2024-10-22T04:49:37.499" v="29" actId="1076"/>
          <ac:picMkLst>
            <pc:docMk/>
            <pc:sldMk cId="2041052219" sldId="2146847946"/>
            <ac:picMk id="3" creationId="{B8D15221-DD9E-C75A-8F4A-36BBF639D111}"/>
          </ac:picMkLst>
        </pc:picChg>
        <pc:picChg chg="del">
          <ac:chgData name="Hashimoto, Chie / 橋本　知依" userId="d974ff01-1f92-419a-ba7c-6fd3fb8463af" providerId="ADAL" clId="{E7535C35-3E8A-41AD-A52C-C1CB2CC99414}" dt="2024-10-22T04:48:09.649" v="8" actId="478"/>
          <ac:picMkLst>
            <pc:docMk/>
            <pc:sldMk cId="2041052219" sldId="2146847946"/>
            <ac:picMk id="4" creationId="{0770360E-D39F-F959-58B7-0A31CF986386}"/>
          </ac:picMkLst>
        </pc:picChg>
        <pc:picChg chg="add mod">
          <ac:chgData name="Hashimoto, Chie / 橋本　知依" userId="d974ff01-1f92-419a-ba7c-6fd3fb8463af" providerId="ADAL" clId="{E7535C35-3E8A-41AD-A52C-C1CB2CC99414}" dt="2024-10-22T04:49:37.499" v="29" actId="1076"/>
          <ac:picMkLst>
            <pc:docMk/>
            <pc:sldMk cId="2041052219" sldId="2146847946"/>
            <ac:picMk id="10" creationId="{72A1C176-4EBA-EBB0-024E-69F605F77E68}"/>
          </ac:picMkLst>
        </pc:picChg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  <pc:docChgLst>
    <pc:chgData name="Hashimoto, Chie / 橋本　知依" userId="d974ff01-1f92-419a-ba7c-6fd3fb8463af" providerId="ADAL" clId="{03C4F03E-0846-4D2C-8C5A-99F7FFB6FD79}"/>
    <pc:docChg chg="undo custSel addSld delSld modSld">
      <pc:chgData name="Hashimoto, Chie / 橋本　知依" userId="d974ff01-1f92-419a-ba7c-6fd3fb8463af" providerId="ADAL" clId="{03C4F03E-0846-4D2C-8C5A-99F7FFB6FD79}" dt="2024-04-30T01:22:06.506" v="232" actId="5793"/>
      <pc:docMkLst>
        <pc:docMk/>
      </pc:docMkLst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546968355" sldId="339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377580236" sldId="343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54502441" sldId="344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3302686012" sldId="345"/>
        </pc:sldMkLst>
      </pc:sldChg>
      <pc:sldChg chg="del">
        <pc:chgData name="Hashimoto, Chie / 橋本　知依" userId="d974ff01-1f92-419a-ba7c-6fd3fb8463af" providerId="ADAL" clId="{03C4F03E-0846-4D2C-8C5A-99F7FFB6FD79}" dt="2024-04-30T00:58:29.051" v="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03C4F03E-0846-4D2C-8C5A-99F7FFB6FD79}" dt="2024-04-30T00:58:29.688" v="10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03C4F03E-0846-4D2C-8C5A-99F7FFB6FD79}" dt="2024-04-30T00:58:30.797" v="11" actId="47"/>
        <pc:sldMkLst>
          <pc:docMk/>
          <pc:sldMk cId="2695599913" sldId="348"/>
        </pc:sldMkLst>
      </pc:sldChg>
      <pc:sldChg chg="modSp add mod">
        <pc:chgData name="Hashimoto, Chie / 橋本　知依" userId="d974ff01-1f92-419a-ba7c-6fd3fb8463af" providerId="ADAL" clId="{03C4F03E-0846-4D2C-8C5A-99F7FFB6FD79}" dt="2024-04-30T01:11:47.805" v="143"/>
        <pc:sldMkLst>
          <pc:docMk/>
          <pc:sldMk cId="3496376620" sldId="348"/>
        </pc:sldMkLst>
        <pc:spChg chg="mod">
          <ac:chgData name="Hashimoto, Chie / 橋本　知依" userId="d974ff01-1f92-419a-ba7c-6fd3fb8463af" providerId="ADAL" clId="{03C4F03E-0846-4D2C-8C5A-99F7FFB6FD79}" dt="2024-04-30T01:11:47.805" v="143"/>
          <ac:spMkLst>
            <pc:docMk/>
            <pc:sldMk cId="3496376620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10:05.186" v="133"/>
          <ac:spMkLst>
            <pc:docMk/>
            <pc:sldMk cId="3496376620" sldId="348"/>
            <ac:spMk id="18" creationId="{10ABA0CB-9E5A-A999-239D-19CF1073C29C}"/>
          </ac:spMkLst>
        </pc:spChg>
        <pc:spChg chg="mod">
          <ac:chgData name="Hashimoto, Chie / 橋本　知依" userId="d974ff01-1f92-419a-ba7c-6fd3fb8463af" providerId="ADAL" clId="{03C4F03E-0846-4D2C-8C5A-99F7FFB6FD79}" dt="2024-04-30T01:11:31.744" v="141"/>
          <ac:spMkLst>
            <pc:docMk/>
            <pc:sldMk cId="3496376620" sldId="348"/>
            <ac:spMk id="22" creationId="{B6DD97B2-90AA-74C1-43EB-829EAD043D46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11:15.905" v="137"/>
          <ac:graphicFrameMkLst>
            <pc:docMk/>
            <pc:sldMk cId="3496376620" sldId="348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03C4F03E-0846-4D2C-8C5A-99F7FFB6FD79}" dt="2024-04-30T00:58:32.823" v="12" actId="47"/>
        <pc:sldMkLst>
          <pc:docMk/>
          <pc:sldMk cId="865321650" sldId="349"/>
        </pc:sldMkLst>
      </pc:sldChg>
      <pc:sldChg chg="del">
        <pc:chgData name="Hashimoto, Chie / 橋本　知依" userId="d974ff01-1f92-419a-ba7c-6fd3fb8463af" providerId="ADAL" clId="{03C4F03E-0846-4D2C-8C5A-99F7FFB6FD79}" dt="2024-04-30T00:58:36.293" v="13" actId="47"/>
        <pc:sldMkLst>
          <pc:docMk/>
          <pc:sldMk cId="2136009459" sldId="350"/>
        </pc:sldMkLst>
      </pc:sldChg>
      <pc:sldChg chg="addSp delSp modSp mod">
        <pc:chgData name="Hashimoto, Chie / 橋本　知依" userId="d974ff01-1f92-419a-ba7c-6fd3fb8463af" providerId="ADAL" clId="{03C4F03E-0846-4D2C-8C5A-99F7FFB6FD79}" dt="2024-04-30T01:09:08.965" v="123" actId="14100"/>
        <pc:sldMkLst>
          <pc:docMk/>
          <pc:sldMk cId="4019641770" sldId="351"/>
        </pc:sldMkLst>
        <pc:spChg chg="add mod">
          <ac:chgData name="Hashimoto, Chie / 橋本　知依" userId="d974ff01-1f92-419a-ba7c-6fd3fb8463af" providerId="ADAL" clId="{03C4F03E-0846-4D2C-8C5A-99F7FFB6FD79}" dt="2024-04-30T01:09:01.827" v="120" actId="14100"/>
          <ac:spMkLst>
            <pc:docMk/>
            <pc:sldMk cId="4019641770" sldId="351"/>
            <ac:spMk id="10" creationId="{4EE32F20-61E1-3238-45F0-CF3A3F91C99D}"/>
          </ac:spMkLst>
        </pc:spChg>
        <pc:spChg chg="add mod">
          <ac:chgData name="Hashimoto, Chie / 橋本　知依" userId="d974ff01-1f92-419a-ba7c-6fd3fb8463af" providerId="ADAL" clId="{03C4F03E-0846-4D2C-8C5A-99F7FFB6FD79}" dt="2024-04-30T01:09:08.965" v="123" actId="14100"/>
          <ac:spMkLst>
            <pc:docMk/>
            <pc:sldMk cId="4019641770" sldId="351"/>
            <ac:spMk id="11" creationId="{4B902C78-11B3-CBE0-137C-CF9B4532CC28}"/>
          </ac:spMkLst>
        </pc:spChg>
        <pc:spChg chg="del">
          <ac:chgData name="Hashimoto, Chie / 橋本　知依" userId="d974ff01-1f92-419a-ba7c-6fd3fb8463af" providerId="ADAL" clId="{03C4F03E-0846-4D2C-8C5A-99F7FFB6FD79}" dt="2024-04-30T01:00:01.065" v="33" actId="21"/>
          <ac:spMkLst>
            <pc:docMk/>
            <pc:sldMk cId="4019641770" sldId="351"/>
            <ac:spMk id="13" creationId="{FD26F3E8-AA76-36CB-18C3-004A9CDDCDA0}"/>
          </ac:spMkLst>
        </pc:spChg>
        <pc:grpChg chg="del">
          <ac:chgData name="Hashimoto, Chie / 橋本　知依" userId="d974ff01-1f92-419a-ba7c-6fd3fb8463af" providerId="ADAL" clId="{03C4F03E-0846-4D2C-8C5A-99F7FFB6FD79}" dt="2024-04-30T01:00:01.065" v="33" actId="21"/>
          <ac:grpSpMkLst>
            <pc:docMk/>
            <pc:sldMk cId="4019641770" sldId="351"/>
            <ac:grpSpMk id="9" creationId="{4DCE8DD0-3E02-E4B1-1CAD-CC6F267B8DD4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8:00.512" v="108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3C4F03E-0846-4D2C-8C5A-99F7FFB6FD79}" dt="2024-04-30T01:08:53.644" v="117" actId="14100"/>
          <ac:picMkLst>
            <pc:docMk/>
            <pc:sldMk cId="4019641770" sldId="351"/>
            <ac:picMk id="5" creationId="{E5EBA1D3-EDB2-C70F-A74C-422B9E4C173C}"/>
          </ac:picMkLst>
        </pc:picChg>
      </pc:sldChg>
      <pc:sldChg chg="addSp delSp modSp mod">
        <pc:chgData name="Hashimoto, Chie / 橋本　知依" userId="d974ff01-1f92-419a-ba7c-6fd3fb8463af" providerId="ADAL" clId="{03C4F03E-0846-4D2C-8C5A-99F7FFB6FD79}" dt="2024-04-30T01:18:13.493" v="222" actId="14734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9" creationId="{FFA5E1AB-3D11-064F-D1E9-DA2D4D6F50F4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0" creationId="{6ECE938A-0766-66A9-1E54-2CEF08A09955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03C4F03E-0846-4D2C-8C5A-99F7FFB6FD79}" dt="2024-04-30T01:17:21.973" v="203" actId="1076"/>
          <ac:spMkLst>
            <pc:docMk/>
            <pc:sldMk cId="2738866523" sldId="352"/>
            <ac:spMk id="14" creationId="{7C874C93-2666-6D52-0820-170678106CFF}"/>
          </ac:spMkLst>
        </pc:spChg>
        <pc:grpChg chg="add mod">
          <ac:chgData name="Hashimoto, Chie / 橋本　知依" userId="d974ff01-1f92-419a-ba7c-6fd3fb8463af" providerId="ADAL" clId="{03C4F03E-0846-4D2C-8C5A-99F7FFB6FD79}" dt="2024-04-30T01:17:58.574" v="217" actId="1076"/>
          <ac:grpSpMkLst>
            <pc:docMk/>
            <pc:sldMk cId="2738866523" sldId="352"/>
            <ac:grpSpMk id="15" creationId="{81360987-2AC6-52F6-40D7-5ABEBFCEE358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18:13.493" v="222" actId="14734"/>
          <ac:graphicFrameMkLst>
            <pc:docMk/>
            <pc:sldMk cId="2738866523" sldId="352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3" creationId="{8018F944-9C14-C478-F6E5-2EA45A0640DE}"/>
          </ac:picMkLst>
        </pc:picChg>
        <pc:picChg chg="add mod">
          <ac:chgData name="Hashimoto, Chie / 橋本　知依" userId="d974ff01-1f92-419a-ba7c-6fd3fb8463af" providerId="ADAL" clId="{03C4F03E-0846-4D2C-8C5A-99F7FFB6FD79}" dt="2024-04-30T01:17:24.915" v="204" actId="14100"/>
          <ac:picMkLst>
            <pc:docMk/>
            <pc:sldMk cId="2738866523" sldId="352"/>
            <ac:picMk id="4" creationId="{418B6125-98BD-20AB-5FDF-9EEA05A4308C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5" creationId="{4226984B-BCBE-09C5-9DC9-3101FCEF835F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7" creationId="{C292F743-6FF2-8F15-CED2-A2227520D703}"/>
          </ac:picMkLst>
        </pc:picChg>
        <pc:picChg chg="del">
          <ac:chgData name="Hashimoto, Chie / 橋本　知依" userId="d974ff01-1f92-419a-ba7c-6fd3fb8463af" providerId="ADAL" clId="{03C4F03E-0846-4D2C-8C5A-99F7FFB6FD79}" dt="2024-04-30T00:58:57.726" v="15" actId="478"/>
          <ac:picMkLst>
            <pc:docMk/>
            <pc:sldMk cId="2738866523" sldId="352"/>
            <ac:picMk id="16" creationId="{3963BC4E-A424-3EC6-9781-5778A047A43B}"/>
          </ac:picMkLst>
        </pc:picChg>
      </pc:sldChg>
      <pc:sldChg chg="delSp modSp add mod">
        <pc:chgData name="Hashimoto, Chie / 橋本　知依" userId="d974ff01-1f92-419a-ba7c-6fd3fb8463af" providerId="ADAL" clId="{03C4F03E-0846-4D2C-8C5A-99F7FFB6FD79}" dt="2024-04-30T01:11:49.562" v="144"/>
        <pc:sldMkLst>
          <pc:docMk/>
          <pc:sldMk cId="2617213752" sldId="2146847928"/>
        </pc:sldMkLst>
        <pc:spChg chg="mod">
          <ac:chgData name="Hashimoto, Chie / 橋本　知依" userId="d974ff01-1f92-419a-ba7c-6fd3fb8463af" providerId="ADAL" clId="{03C4F03E-0846-4D2C-8C5A-99F7FFB6FD79}" dt="2024-04-30T01:11:49.562" v="144"/>
          <ac:spMkLst>
            <pc:docMk/>
            <pc:sldMk cId="2617213752" sldId="2146847928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04:28.161" v="75" actId="242"/>
          <ac:graphicFrameMkLst>
            <pc:docMk/>
            <pc:sldMk cId="2617213752" sldId="214684792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1:04:05.186" v="72" actId="478"/>
          <ac:picMkLst>
            <pc:docMk/>
            <pc:sldMk cId="2617213752" sldId="2146847928"/>
            <ac:picMk id="7" creationId="{9E5912DE-1178-90DA-D848-D239EA60576C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11:45.842" v="142"/>
        <pc:sldMkLst>
          <pc:docMk/>
          <pc:sldMk cId="1021387405" sldId="2146847929"/>
        </pc:sldMkLst>
        <pc:spChg chg="mod">
          <ac:chgData name="Hashimoto, Chie / 橋本　知依" userId="d974ff01-1f92-419a-ba7c-6fd3fb8463af" providerId="ADAL" clId="{03C4F03E-0846-4D2C-8C5A-99F7FFB6FD79}" dt="2024-04-30T01:11:45.842" v="142"/>
          <ac:spMkLst>
            <pc:docMk/>
            <pc:sldMk cId="1021387405" sldId="214684792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00:01.913" v="34"/>
          <ac:spMkLst>
            <pc:docMk/>
            <pc:sldMk cId="1021387405" sldId="2146847929"/>
            <ac:spMk id="7" creationId="{4B7B01CB-5AFE-07B7-1C6A-4E5A048772A9}"/>
          </ac:spMkLst>
        </pc:spChg>
        <pc:spChg chg="add mod">
          <ac:chgData name="Hashimoto, Chie / 橋本　知依" userId="d974ff01-1f92-419a-ba7c-6fd3fb8463af" providerId="ADAL" clId="{03C4F03E-0846-4D2C-8C5A-99F7FFB6FD79}" dt="2024-04-30T01:00:20.850" v="38" actId="1076"/>
          <ac:spMkLst>
            <pc:docMk/>
            <pc:sldMk cId="1021387405" sldId="2146847929"/>
            <ac:spMk id="13" creationId="{FD26F3E8-AA76-36CB-18C3-004A9CDDCDA0}"/>
          </ac:spMkLst>
        </pc:spChg>
        <pc:spChg chg="mod">
          <ac:chgData name="Hashimoto, Chie / 橋本　知依" userId="d974ff01-1f92-419a-ba7c-6fd3fb8463af" providerId="ADAL" clId="{03C4F03E-0846-4D2C-8C5A-99F7FFB6FD79}" dt="2024-04-30T01:06:32.835" v="84"/>
          <ac:spMkLst>
            <pc:docMk/>
            <pc:sldMk cId="1021387405" sldId="2146847929"/>
            <ac:spMk id="18" creationId="{3211CBBB-B099-B756-9CE5-48FDBDEE1E40}"/>
          </ac:spMkLst>
        </pc:spChg>
        <pc:spChg chg="mod">
          <ac:chgData name="Hashimoto, Chie / 橋本　知依" userId="d974ff01-1f92-419a-ba7c-6fd3fb8463af" providerId="ADAL" clId="{03C4F03E-0846-4D2C-8C5A-99F7FFB6FD79}" dt="2024-04-30T01:07:15.303" v="105" actId="1076"/>
          <ac:spMkLst>
            <pc:docMk/>
            <pc:sldMk cId="1021387405" sldId="2146847929"/>
            <ac:spMk id="25" creationId="{D218C078-64DD-469C-70B9-7A5D713AFE78}"/>
          </ac:spMkLst>
        </pc:spChg>
        <pc:spChg chg="del">
          <ac:chgData name="Hashimoto, Chie / 橋本　知依" userId="d974ff01-1f92-419a-ba7c-6fd3fb8463af" providerId="ADAL" clId="{03C4F03E-0846-4D2C-8C5A-99F7FFB6FD79}" dt="2024-04-30T00:59:37.857" v="23" actId="478"/>
          <ac:spMkLst>
            <pc:docMk/>
            <pc:sldMk cId="1021387405" sldId="2146847929"/>
            <ac:spMk id="29" creationId="{CF0E0906-A1A2-22C8-24A4-F234E3F00C6A}"/>
          </ac:spMkLst>
        </pc:spChg>
        <pc:grpChg chg="add mod">
          <ac:chgData name="Hashimoto, Chie / 橋本　知依" userId="d974ff01-1f92-419a-ba7c-6fd3fb8463af" providerId="ADAL" clId="{03C4F03E-0846-4D2C-8C5A-99F7FFB6FD79}" dt="2024-04-30T01:00:18.646" v="37" actId="1076"/>
          <ac:grpSpMkLst>
            <pc:docMk/>
            <pc:sldMk cId="1021387405" sldId="2146847929"/>
            <ac:grpSpMk id="9" creationId="{4DCE8DD0-3E02-E4B1-1CAD-CC6F267B8DD4}"/>
          </ac:grpSpMkLst>
        </pc:grpChg>
        <pc:grpChg chg="del">
          <ac:chgData name="Hashimoto, Chie / 橋本　知依" userId="d974ff01-1f92-419a-ba7c-6fd3fb8463af" providerId="ADAL" clId="{03C4F03E-0846-4D2C-8C5A-99F7FFB6FD79}" dt="2024-04-30T00:59:38.402" v="24" actId="478"/>
          <ac:grpSpMkLst>
            <pc:docMk/>
            <pc:sldMk cId="1021387405" sldId="2146847929"/>
            <ac:grpSpMk id="26" creationId="{6C80AE21-F7C0-059E-0F19-A83A818890D1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6:25.075" v="83"/>
          <ac:graphicFrameMkLst>
            <pc:docMk/>
            <pc:sldMk cId="1021387405" sldId="2146847929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03C4F03E-0846-4D2C-8C5A-99F7FFB6FD79}" dt="2024-04-30T01:00:15.700" v="36" actId="732"/>
          <ac:picMkLst>
            <pc:docMk/>
            <pc:sldMk cId="1021387405" sldId="2146847929"/>
            <ac:picMk id="4" creationId="{65005D76-DC9A-4C20-B154-1042B4E9DD41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22:06.506" v="232" actId="5793"/>
        <pc:sldMkLst>
          <pc:docMk/>
          <pc:sldMk cId="3843533359" sldId="2146847930"/>
        </pc:sldMkLst>
        <pc:spChg chg="add 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6" creationId="{531B4B9D-12EA-4BC5-4859-8E23CDDB1A22}"/>
          </ac:spMkLst>
        </pc:spChg>
        <pc:graphicFrameChg chg="add del mod modGraphic">
          <ac:chgData name="Hashimoto, Chie / 橋本　知依" userId="d974ff01-1f92-419a-ba7c-6fd3fb8463af" providerId="ADAL" clId="{03C4F03E-0846-4D2C-8C5A-99F7FFB6FD79}" dt="2024-04-30T01:22:06.506" v="232" actId="5793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F2CE06CF-0D18-4E50-ADAC-8D95278CCF73}"/>
    <pc:docChg chg="undo redo custSel addSld delSld modSld">
      <pc:chgData name="Hashimoto, Chie / 橋本　知依" userId="d974ff01-1f92-419a-ba7c-6fd3fb8463af" providerId="ADAL" clId="{F2CE06CF-0D18-4E50-ADAC-8D95278CCF73}" dt="2023-12-04T06:43:15.364" v="515" actId="20577"/>
      <pc:docMkLst>
        <pc:docMk/>
      </pc:docMkLst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387756159" sldId="336"/>
        </pc:sldMkLst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2278173" sldId="337"/>
        </pc:sldMkLst>
      </pc:sldChg>
      <pc:sldChg chg="del">
        <pc:chgData name="Hashimoto, Chie / 橋本　知依" userId="d974ff01-1f92-419a-ba7c-6fd3fb8463af" providerId="ADAL" clId="{F2CE06CF-0D18-4E50-ADAC-8D95278CCF73}" dt="2023-12-01T05:18:52.365" v="132" actId="47"/>
        <pc:sldMkLst>
          <pc:docMk/>
          <pc:sldMk cId="610923321" sldId="338"/>
        </pc:sldMkLst>
      </pc:sldChg>
      <pc:sldChg chg="modSp add mod">
        <pc:chgData name="Hashimoto, Chie / 橋本　知依" userId="d974ff01-1f92-419a-ba7c-6fd3fb8463af" providerId="ADAL" clId="{F2CE06CF-0D18-4E50-ADAC-8D95278CCF73}" dt="2023-12-01T05:28:05" v="244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F2CE06CF-0D18-4E50-ADAC-8D95278CCF73}" dt="2023-12-01T05:19:17.512" v="140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26:09.602" v="205" actId="1076"/>
          <ac:spMkLst>
            <pc:docMk/>
            <pc:sldMk cId="546968355" sldId="339"/>
            <ac:spMk id="7" creationId="{05209458-C285-177E-C095-2B223253721A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8:05" v="24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3" creationId="{C5F51554-C552-DD9E-3BA6-8FCCD1C33C15}"/>
          </ac:picMkLst>
        </pc:pic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4" creationId="{EEB29687-41F4-AD3D-B8D4-2F66232A04C9}"/>
          </ac:picMkLst>
        </pc:picChg>
      </pc:sldChg>
      <pc:sldChg chg="addSp delSp modSp add mod">
        <pc:chgData name="Hashimoto, Chie / 橋本　知依" userId="d974ff01-1f92-419a-ba7c-6fd3fb8463af" providerId="ADAL" clId="{F2CE06CF-0D18-4E50-ADAC-8D95278CCF73}" dt="2023-12-01T05:45:03.504" v="503" actId="20577"/>
        <pc:sldMkLst>
          <pc:docMk/>
          <pc:sldMk cId="2808810551" sldId="340"/>
        </pc:sldMkLst>
        <pc:spChg chg="mod">
          <ac:chgData name="Hashimoto, Chie / 橋本　知依" userId="d974ff01-1f92-419a-ba7c-6fd3fb8463af" providerId="ADAL" clId="{F2CE06CF-0D18-4E50-ADAC-8D95278CCF73}" dt="2023-12-01T05:18:54.065" v="133"/>
          <ac:spMkLst>
            <pc:docMk/>
            <pc:sldMk cId="2808810551" sldId="340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41:55.129" v="431" actId="20577"/>
          <ac:spMkLst>
            <pc:docMk/>
            <pc:sldMk cId="2808810551" sldId="340"/>
            <ac:spMk id="10" creationId="{84E67B02-7CEA-4D8C-A095-B8E7EFEB3B7C}"/>
          </ac:spMkLst>
        </pc:spChg>
        <pc:spChg chg="mod">
          <ac:chgData name="Hashimoto, Chie / 橋本　知依" userId="d974ff01-1f92-419a-ba7c-6fd3fb8463af" providerId="ADAL" clId="{F2CE06CF-0D18-4E50-ADAC-8D95278CCF73}" dt="2023-12-01T05:42:43.278" v="457"/>
          <ac:spMkLst>
            <pc:docMk/>
            <pc:sldMk cId="2808810551" sldId="340"/>
            <ac:spMk id="11" creationId="{45956B42-914C-F708-53DD-65AF10E31B8D}"/>
          </ac:spMkLst>
        </pc:spChg>
        <pc:spChg chg="mod">
          <ac:chgData name="Hashimoto, Chie / 橋本　知依" userId="d974ff01-1f92-419a-ba7c-6fd3fb8463af" providerId="ADAL" clId="{F2CE06CF-0D18-4E50-ADAC-8D95278CCF73}" dt="2023-12-01T05:43:52.981" v="480" actId="1076"/>
          <ac:spMkLst>
            <pc:docMk/>
            <pc:sldMk cId="2808810551" sldId="340"/>
            <ac:spMk id="12" creationId="{63A99A72-DEA7-70DF-626E-FCDC7574B918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4.457" v="443" actId="1076"/>
          <ac:spMkLst>
            <pc:docMk/>
            <pc:sldMk cId="2808810551" sldId="340"/>
            <ac:spMk id="18" creationId="{079C5488-42C2-2DCD-B426-F625DDD4549F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7.256" v="444" actId="1076"/>
          <ac:spMkLst>
            <pc:docMk/>
            <pc:sldMk cId="2808810551" sldId="340"/>
            <ac:spMk id="21" creationId="{3C00BC73-75C4-2465-5D7B-6BA742F1BA64}"/>
          </ac:spMkLst>
        </pc:spChg>
        <pc:spChg chg="mod">
          <ac:chgData name="Hashimoto, Chie / 橋本　知依" userId="d974ff01-1f92-419a-ba7c-6fd3fb8463af" providerId="ADAL" clId="{F2CE06CF-0D18-4E50-ADAC-8D95278CCF73}" dt="2023-12-01T05:42:17.002" v="441" actId="1076"/>
          <ac:spMkLst>
            <pc:docMk/>
            <pc:sldMk cId="2808810551" sldId="340"/>
            <ac:spMk id="27" creationId="{6E85C479-9EEF-15A5-1E95-0973942A532C}"/>
          </ac:spMkLst>
        </pc:spChg>
        <pc:spChg chg="mod">
          <ac:chgData name="Hashimoto, Chie / 橋本　知依" userId="d974ff01-1f92-419a-ba7c-6fd3fb8463af" providerId="ADAL" clId="{F2CE06CF-0D18-4E50-ADAC-8D95278CCF73}" dt="2023-12-01T05:42:11.677" v="440" actId="1076"/>
          <ac:spMkLst>
            <pc:docMk/>
            <pc:sldMk cId="2808810551" sldId="340"/>
            <ac:spMk id="28" creationId="{7D526B0A-4B52-BCA8-12DA-74350C952483}"/>
          </ac:spMkLst>
        </pc:spChg>
        <pc:spChg chg="mod">
          <ac:chgData name="Hashimoto, Chie / 橋本　知依" userId="d974ff01-1f92-419a-ba7c-6fd3fb8463af" providerId="ADAL" clId="{F2CE06CF-0D18-4E50-ADAC-8D95278CCF73}" dt="2023-12-01T05:42:28.724" v="445" actId="1076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F2CE06CF-0D18-4E50-ADAC-8D95278CCF73}" dt="2023-12-01T05:43:25.651" v="471" actId="1076"/>
          <ac:spMkLst>
            <pc:docMk/>
            <pc:sldMk cId="2808810551" sldId="340"/>
            <ac:spMk id="39" creationId="{E90F161E-54DB-A6D5-2FD2-FBFA892E770D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3.436" v="474" actId="1076"/>
          <ac:spMkLst>
            <pc:docMk/>
            <pc:sldMk cId="2808810551" sldId="340"/>
            <ac:spMk id="41" creationId="{233D0301-8056-27F9-0ED3-84FBD4BCF7AB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5.551" v="475" actId="1076"/>
          <ac:spMkLst>
            <pc:docMk/>
            <pc:sldMk cId="2808810551" sldId="340"/>
            <ac:spMk id="42" creationId="{3E44C54E-ED5B-9021-F800-D2646905FB0B}"/>
          </ac:spMkLst>
        </pc:spChg>
        <pc:spChg chg="mod">
          <ac:chgData name="Hashimoto, Chie / 橋本　知依" userId="d974ff01-1f92-419a-ba7c-6fd3fb8463af" providerId="ADAL" clId="{F2CE06CF-0D18-4E50-ADAC-8D95278CCF73}" dt="2023-12-01T05:43:23.160" v="470" actId="1076"/>
          <ac:spMkLst>
            <pc:docMk/>
            <pc:sldMk cId="2808810551" sldId="340"/>
            <ac:spMk id="52" creationId="{24B5C4E8-90F6-E9BD-DBFA-85D4430F6773}"/>
          </ac:spMkLst>
        </pc:spChg>
        <pc:spChg chg="mod">
          <ac:chgData name="Hashimoto, Chie / 橋本　知依" userId="d974ff01-1f92-419a-ba7c-6fd3fb8463af" providerId="ADAL" clId="{F2CE06CF-0D18-4E50-ADAC-8D95278CCF73}" dt="2023-12-01T05:43:37.351" v="476" actId="1076"/>
          <ac:spMkLst>
            <pc:docMk/>
            <pc:sldMk cId="2808810551" sldId="340"/>
            <ac:spMk id="53" creationId="{6BE8104A-C6A7-8BA4-D7D4-67CBC4AB5128}"/>
          </ac:spMkLst>
        </pc:spChg>
        <pc:spChg chg="mod">
          <ac:chgData name="Hashimoto, Chie / 橋本　知依" userId="d974ff01-1f92-419a-ba7c-6fd3fb8463af" providerId="ADAL" clId="{F2CE06CF-0D18-4E50-ADAC-8D95278CCF73}" dt="2023-12-01T05:44:41.696" v="496" actId="1076"/>
          <ac:spMkLst>
            <pc:docMk/>
            <pc:sldMk cId="2808810551" sldId="340"/>
            <ac:spMk id="68" creationId="{0AB1FB5A-8196-E73B-0FA9-01CA70DB0468}"/>
          </ac:spMkLst>
        </pc:spChg>
        <pc:spChg chg="mod">
          <ac:chgData name="Hashimoto, Chie / 橋本　知依" userId="d974ff01-1f92-419a-ba7c-6fd3fb8463af" providerId="ADAL" clId="{F2CE06CF-0D18-4E50-ADAC-8D95278CCF73}" dt="2023-12-01T05:44:47.125" v="498" actId="1076"/>
          <ac:spMkLst>
            <pc:docMk/>
            <pc:sldMk cId="2808810551" sldId="340"/>
            <ac:spMk id="70" creationId="{D80073A2-9157-A61F-26A8-5F087F67D387}"/>
          </ac:spMkLst>
        </pc:spChg>
        <pc:spChg chg="mod">
          <ac:chgData name="Hashimoto, Chie / 橋本　知依" userId="d974ff01-1f92-419a-ba7c-6fd3fb8463af" providerId="ADAL" clId="{F2CE06CF-0D18-4E50-ADAC-8D95278CCF73}" dt="2023-12-01T05:44:45.034" v="497" actId="1076"/>
          <ac:spMkLst>
            <pc:docMk/>
            <pc:sldMk cId="2808810551" sldId="340"/>
            <ac:spMk id="71" creationId="{D3BF049B-5BE1-808F-AB72-123FE0707121}"/>
          </ac:spMkLst>
        </pc:spChg>
        <pc:spChg chg="mod">
          <ac:chgData name="Hashimoto, Chie / 橋本　知依" userId="d974ff01-1f92-419a-ba7c-6fd3fb8463af" providerId="ADAL" clId="{F2CE06CF-0D18-4E50-ADAC-8D95278CCF73}" dt="2023-12-01T05:44:49.062" v="499" actId="1076"/>
          <ac:spMkLst>
            <pc:docMk/>
            <pc:sldMk cId="2808810551" sldId="340"/>
            <ac:spMk id="79" creationId="{C19BCF65-A025-483D-8662-9544C32157CE}"/>
          </ac:spMkLst>
        </pc:s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29" creationId="{F8277547-3B88-69F0-61F1-B6B365002C40}"/>
          </ac:grpSpMkLst>
        </pc:gr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30" creationId="{3AA55B51-F8B4-51B9-B5AB-464E15A99A5F}"/>
          </ac:grpSpMkLst>
        </pc:grpChg>
        <pc:grpChg chg="del mod">
          <ac:chgData name="Hashimoto, Chie / 橋本　知依" userId="d974ff01-1f92-419a-ba7c-6fd3fb8463af" providerId="ADAL" clId="{F2CE06CF-0D18-4E50-ADAC-8D95278CCF73}" dt="2023-12-01T05:41:02.525" v="412" actId="165"/>
          <ac:grpSpMkLst>
            <pc:docMk/>
            <pc:sldMk cId="2808810551" sldId="340"/>
            <ac:grpSpMk id="46" creationId="{51526E1A-CD5C-2DDA-C47B-3ADD258A9AF1}"/>
          </ac:grpSpMkLst>
        </pc:grpChg>
        <pc:graphicFrameChg chg="mod ord modGraphic">
          <ac:chgData name="Hashimoto, Chie / 橋本　知依" userId="d974ff01-1f92-419a-ba7c-6fd3fb8463af" providerId="ADAL" clId="{F2CE06CF-0D18-4E50-ADAC-8D95278CCF73}" dt="2023-12-01T05:45:03.504" v="50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F2CE06CF-0D18-4E50-ADAC-8D95278CCF73}" dt="2023-12-01T05:43:43.548" v="478" actId="732"/>
          <ac:picMkLst>
            <pc:docMk/>
            <pc:sldMk cId="2808810551" sldId="340"/>
            <ac:picMk id="3" creationId="{4F28AC43-163A-C2DF-788D-C0C3CC503FC8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3:48.594" v="479" actId="732"/>
          <ac:picMkLst>
            <pc:docMk/>
            <pc:sldMk cId="2808810551" sldId="340"/>
            <ac:picMk id="5" creationId="{83980366-59C0-758A-594F-5C023FEE12D2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4:33.009" v="494" actId="1076"/>
          <ac:picMkLst>
            <pc:docMk/>
            <pc:sldMk cId="2808810551" sldId="340"/>
            <ac:picMk id="9" creationId="{FF941519-0B82-B2EA-F11D-093006F1A37B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4" creationId="{ECB7ED6A-13E8-420E-E086-36E792FC189E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6" creationId="{CFA00811-D511-0336-F6E9-A30CA85FEF76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1.233" v="469" actId="1076"/>
          <ac:picMkLst>
            <pc:docMk/>
            <pc:sldMk cId="2808810551" sldId="340"/>
            <ac:picMk id="20" creationId="{046C672C-F079-E923-5121-69DDF0D13C0B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7.833" v="472" actId="1076"/>
          <ac:picMkLst>
            <pc:docMk/>
            <pc:sldMk cId="2808810551" sldId="340"/>
            <ac:picMk id="22" creationId="{BE91A0FA-7EC5-E875-1F06-11223B8FDE45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4:13.141" v="487"/>
          <ac:picMkLst>
            <pc:docMk/>
            <pc:sldMk cId="2808810551" sldId="340"/>
            <ac:picMk id="32" creationId="{9505C330-8DBC-E306-F88E-464168826FEC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4:31.011" v="493" actId="1076"/>
          <ac:picMkLst>
            <pc:docMk/>
            <pc:sldMk cId="2808810551" sldId="340"/>
            <ac:picMk id="33" creationId="{2C5895F4-AC89-DFEF-EE5E-B541115836FD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7" creationId="{1680B4B7-EFB4-7D15-1023-4168CFF35DA9}"/>
          </ac:picMkLst>
        </pc:picChg>
        <pc:picChg chg="add del mod topLvl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8" creationId="{C452BC98-0C35-0F86-D9AB-A81E3A20F465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5" creationId="{704E5854-F0B9-8028-AE63-1D84D576B36C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7" creationId="{BAB5C03E-0D2F-D43F-E61C-1B42A5B65B0C}"/>
          </ac:picMkLst>
        </pc:picChg>
        <pc:cxnChg chg="mod topLvl">
          <ac:chgData name="Hashimoto, Chie / 橋本　知依" userId="d974ff01-1f92-419a-ba7c-6fd3fb8463af" providerId="ADAL" clId="{F2CE06CF-0D18-4E50-ADAC-8D95278CCF73}" dt="2023-12-01T05:42:27.256" v="444" actId="1076"/>
          <ac:cxnSpMkLst>
            <pc:docMk/>
            <pc:sldMk cId="2808810551" sldId="340"/>
            <ac:cxnSpMk id="17" creationId="{A1667FA5-F3B7-13FB-E389-9CFFE2313D43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2:09.843" v="439" actId="1035"/>
          <ac:cxnSpMkLst>
            <pc:docMk/>
            <pc:sldMk cId="2808810551" sldId="340"/>
            <ac:cxnSpMk id="25" creationId="{764DA2B0-4D8B-1F80-B4F7-423EBC74D501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3:35.551" v="475" actId="1076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F2CE06CF-0D18-4E50-ADAC-8D95278CCF73}" dt="2023-12-01T05:43:20.207" v="468" actId="1076"/>
          <ac:cxnSpMkLst>
            <pc:docMk/>
            <pc:sldMk cId="2808810551" sldId="340"/>
            <ac:cxnSpMk id="51" creationId="{7C66E758-65C4-EF49-12E4-66FE7F451EC9}"/>
          </ac:cxnSpMkLst>
        </pc:cxnChg>
        <pc:cxnChg chg="mod">
          <ac:chgData name="Hashimoto, Chie / 橋本　知依" userId="d974ff01-1f92-419a-ba7c-6fd3fb8463af" providerId="ADAL" clId="{F2CE06CF-0D18-4E50-ADAC-8D95278CCF73}" dt="2023-12-01T05:43:39.601" v="477" actId="1076"/>
          <ac:cxnSpMkLst>
            <pc:docMk/>
            <pc:sldMk cId="2808810551" sldId="340"/>
            <ac:cxnSpMk id="63" creationId="{E4AFC687-CCD4-ACA1-28F0-6DE215940574}"/>
          </ac:cxnSpMkLst>
        </pc:cxnChg>
        <pc:cxnChg chg="mod">
          <ac:chgData name="Hashimoto, Chie / 橋本　知依" userId="d974ff01-1f92-419a-ba7c-6fd3fb8463af" providerId="ADAL" clId="{F2CE06CF-0D18-4E50-ADAC-8D95278CCF73}" dt="2023-12-01T05:43:56.304" v="481" actId="14100"/>
          <ac:cxnSpMkLst>
            <pc:docMk/>
            <pc:sldMk cId="2808810551" sldId="340"/>
            <ac:cxnSpMk id="64" creationId="{EAEAC00E-BB25-2A2C-1D2F-EE842E288D1B}"/>
          </ac:cxnSpMkLst>
        </pc:cxnChg>
        <pc:cxnChg chg="mod">
          <ac:chgData name="Hashimoto, Chie / 橋本　知依" userId="d974ff01-1f92-419a-ba7c-6fd3fb8463af" providerId="ADAL" clId="{F2CE06CF-0D18-4E50-ADAC-8D95278CCF73}" dt="2023-12-01T05:44:40.353" v="495" actId="1076"/>
          <ac:cxnSpMkLst>
            <pc:docMk/>
            <pc:sldMk cId="2808810551" sldId="340"/>
            <ac:cxnSpMk id="67" creationId="{BB6D314B-18BA-FA87-746A-1089C0AF749B}"/>
          </ac:cxnSpMkLst>
        </pc:cxnChg>
        <pc:cxnChg chg="mod">
          <ac:chgData name="Hashimoto, Chie / 橋本　知依" userId="d974ff01-1f92-419a-ba7c-6fd3fb8463af" providerId="ADAL" clId="{F2CE06CF-0D18-4E50-ADAC-8D95278CCF73}" dt="2023-12-01T05:44:47.125" v="498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modSp add mod">
        <pc:chgData name="Hashimoto, Chie / 橋本　知依" userId="d974ff01-1f92-419a-ba7c-6fd3fb8463af" providerId="ADAL" clId="{F2CE06CF-0D18-4E50-ADAC-8D95278CCF73}" dt="2023-12-01T05:25:33.338" v="198"/>
        <pc:sldMkLst>
          <pc:docMk/>
          <pc:sldMk cId="736235912" sldId="342"/>
        </pc:sldMkLst>
        <pc:spChg chg="mod">
          <ac:chgData name="Hashimoto, Chie / 橋本　知依" userId="d974ff01-1f92-419a-ba7c-6fd3fb8463af" providerId="ADAL" clId="{F2CE06CF-0D18-4E50-ADAC-8D95278CCF73}" dt="2023-12-01T05:19:16.344" v="139"/>
          <ac:spMkLst>
            <pc:docMk/>
            <pc:sldMk cId="736235912" sldId="342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5:33.338" v="19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2776956757" sldId="343"/>
        </pc:sldMkLst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3452795276" sldId="344"/>
        </pc:sldMkLst>
      </pc:sldChg>
    </pc:docChg>
  </pc:docChgLst>
  <pc:docChgLst>
    <pc:chgData name="Hashimoto, Chie / 橋本　知依" userId="d974ff01-1f92-419a-ba7c-6fd3fb8463af" providerId="ADAL" clId="{BC9DA0A9-6627-4A44-818A-65E859B02A19}"/>
    <pc:docChg chg="undo custSel delSld modSld">
      <pc:chgData name="Hashimoto, Chie / 橋本　知依" userId="d974ff01-1f92-419a-ba7c-6fd3fb8463af" providerId="ADAL" clId="{BC9DA0A9-6627-4A44-818A-65E859B02A19}" dt="2024-09-02T05:55:36.421" v="199" actId="1076"/>
      <pc:docMkLst>
        <pc:docMk/>
      </pc:docMkLst>
      <pc:sldChg chg="addSp delSp modSp mod">
        <pc:chgData name="Hashimoto, Chie / 橋本　知依" userId="d974ff01-1f92-419a-ba7c-6fd3fb8463af" providerId="ADAL" clId="{BC9DA0A9-6627-4A44-818A-65E859B02A19}" dt="2024-09-02T05:54:23.429" v="178" actId="14100"/>
        <pc:sldMkLst>
          <pc:docMk/>
          <pc:sldMk cId="790412647" sldId="2146847943"/>
        </pc:sldMkLst>
        <pc:spChg chg="add mod">
          <ac:chgData name="Hashimoto, Chie / 橋本　知依" userId="d974ff01-1f92-419a-ba7c-6fd3fb8463af" providerId="ADAL" clId="{BC9DA0A9-6627-4A44-818A-65E859B02A19}" dt="2024-09-02T05:52:09.239" v="142" actId="1076"/>
          <ac:spMkLst>
            <pc:docMk/>
            <pc:sldMk cId="790412647" sldId="2146847943"/>
            <ac:spMk id="3" creationId="{C760CD1B-DF52-9BA7-00AE-4159453409CD}"/>
          </ac:spMkLst>
        </pc:spChg>
        <pc:spChg chg="del">
          <ac:chgData name="Hashimoto, Chie / 橋本　知依" userId="d974ff01-1f92-419a-ba7c-6fd3fb8463af" providerId="ADAL" clId="{BC9DA0A9-6627-4A44-818A-65E859B02A19}" dt="2024-09-02T05:42:40.208" v="45" actId="478"/>
          <ac:spMkLst>
            <pc:docMk/>
            <pc:sldMk cId="790412647" sldId="2146847943"/>
            <ac:spMk id="5" creationId="{00548A98-66FB-8DF5-72C1-75A6057D19A7}"/>
          </ac:spMkLst>
        </pc:spChg>
        <pc:spChg chg="add mod">
          <ac:chgData name="Hashimoto, Chie / 橋本　知依" userId="d974ff01-1f92-419a-ba7c-6fd3fb8463af" providerId="ADAL" clId="{BC9DA0A9-6627-4A44-818A-65E859B02A19}" dt="2024-09-02T05:53:15.936" v="152" actId="14100"/>
          <ac:spMkLst>
            <pc:docMk/>
            <pc:sldMk cId="790412647" sldId="2146847943"/>
            <ac:spMk id="7" creationId="{5AD1E306-B12B-C98C-9A14-C33E5A288EC6}"/>
          </ac:spMkLst>
        </pc:spChg>
        <pc:spChg chg="add mod">
          <ac:chgData name="Hashimoto, Chie / 橋本　知依" userId="d974ff01-1f92-419a-ba7c-6fd3fb8463af" providerId="ADAL" clId="{BC9DA0A9-6627-4A44-818A-65E859B02A19}" dt="2024-09-02T05:54:09.250" v="172" actId="1035"/>
          <ac:spMkLst>
            <pc:docMk/>
            <pc:sldMk cId="790412647" sldId="2146847943"/>
            <ac:spMk id="13" creationId="{5C4ED633-5DDD-B580-CC57-97F9D37F3856}"/>
          </ac:spMkLst>
        </pc:spChg>
        <pc:spChg chg="add mod">
          <ac:chgData name="Hashimoto, Chie / 橋本　知依" userId="d974ff01-1f92-419a-ba7c-6fd3fb8463af" providerId="ADAL" clId="{BC9DA0A9-6627-4A44-818A-65E859B02A19}" dt="2024-09-02T05:54:21.666" v="177" actId="1076"/>
          <ac:spMkLst>
            <pc:docMk/>
            <pc:sldMk cId="790412647" sldId="2146847943"/>
            <ac:spMk id="14" creationId="{719C9667-A47E-08A2-60AA-BCE2332FF79C}"/>
          </ac:spMkLst>
        </pc:spChg>
        <pc:spChg chg="add mod">
          <ac:chgData name="Hashimoto, Chie / 橋本　知依" userId="d974ff01-1f92-419a-ba7c-6fd3fb8463af" providerId="ADAL" clId="{BC9DA0A9-6627-4A44-818A-65E859B02A19}" dt="2024-09-02T05:54:12.977" v="174" actId="14100"/>
          <ac:spMkLst>
            <pc:docMk/>
            <pc:sldMk cId="790412647" sldId="2146847943"/>
            <ac:spMk id="17" creationId="{79974923-6258-3D93-19A3-439D70C80CC2}"/>
          </ac:spMkLst>
        </pc:spChg>
        <pc:graphicFrameChg chg="mod modGraphic">
          <ac:chgData name="Hashimoto, Chie / 橋本　知依" userId="d974ff01-1f92-419a-ba7c-6fd3fb8463af" providerId="ADAL" clId="{BC9DA0A9-6627-4A44-818A-65E859B02A19}" dt="2024-09-02T05:53:25.313" v="160" actId="14100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BC9DA0A9-6627-4A44-818A-65E859B02A19}" dt="2024-09-02T05:52:06.905" v="141" actId="14100"/>
          <ac:picMkLst>
            <pc:docMk/>
            <pc:sldMk cId="790412647" sldId="2146847943"/>
            <ac:picMk id="2" creationId="{05BDF252-BDC1-3626-096D-410DF6190E68}"/>
          </ac:picMkLst>
        </pc:picChg>
        <pc:picChg chg="del">
          <ac:chgData name="Hashimoto, Chie / 橋本　知依" userId="d974ff01-1f92-419a-ba7c-6fd3fb8463af" providerId="ADAL" clId="{BC9DA0A9-6627-4A44-818A-65E859B02A19}" dt="2024-09-02T05:42:38.900" v="44" actId="478"/>
          <ac:picMkLst>
            <pc:docMk/>
            <pc:sldMk cId="790412647" sldId="2146847943"/>
            <ac:picMk id="4" creationId="{68956AFB-2B12-A12C-3028-D048B6BB4F50}"/>
          </ac:picMkLst>
        </pc:picChg>
        <pc:picChg chg="add mod">
          <ac:chgData name="Hashimoto, Chie / 橋本　知依" userId="d974ff01-1f92-419a-ba7c-6fd3fb8463af" providerId="ADAL" clId="{BC9DA0A9-6627-4A44-818A-65E859B02A19}" dt="2024-09-02T05:53:16.955" v="153" actId="1076"/>
          <ac:picMkLst>
            <pc:docMk/>
            <pc:sldMk cId="790412647" sldId="2146847943"/>
            <ac:picMk id="10" creationId="{3DDE7843-ABA3-7A0E-CA05-B73396F64E1F}"/>
          </ac:picMkLst>
        </pc:picChg>
        <pc:picChg chg="add mod">
          <ac:chgData name="Hashimoto, Chie / 橋本　知依" userId="d974ff01-1f92-419a-ba7c-6fd3fb8463af" providerId="ADAL" clId="{BC9DA0A9-6627-4A44-818A-65E859B02A19}" dt="2024-09-02T05:53:33.675" v="164" actId="1076"/>
          <ac:picMkLst>
            <pc:docMk/>
            <pc:sldMk cId="790412647" sldId="2146847943"/>
            <ac:picMk id="12" creationId="{ED141220-4184-A649-C0FB-9D6D20C4C61B}"/>
          </ac:picMkLst>
        </pc:picChg>
        <pc:cxnChg chg="add mod">
          <ac:chgData name="Hashimoto, Chie / 橋本　知依" userId="d974ff01-1f92-419a-ba7c-6fd3fb8463af" providerId="ADAL" clId="{BC9DA0A9-6627-4A44-818A-65E859B02A19}" dt="2024-09-02T05:54:14.596" v="175" actId="14100"/>
          <ac:cxnSpMkLst>
            <pc:docMk/>
            <pc:sldMk cId="790412647" sldId="2146847943"/>
            <ac:cxnSpMk id="15" creationId="{2D1B5199-2D39-A1C5-5022-BD8C11E614EA}"/>
          </ac:cxnSpMkLst>
        </pc:cxnChg>
        <pc:cxnChg chg="add mod">
          <ac:chgData name="Hashimoto, Chie / 橋本　知依" userId="d974ff01-1f92-419a-ba7c-6fd3fb8463af" providerId="ADAL" clId="{BC9DA0A9-6627-4A44-818A-65E859B02A19}" dt="2024-09-02T05:54:23.429" v="178" actId="14100"/>
          <ac:cxnSpMkLst>
            <pc:docMk/>
            <pc:sldMk cId="790412647" sldId="2146847943"/>
            <ac:cxnSpMk id="16" creationId="{CBED9677-E9A5-F5A8-2E45-97EC7E900136}"/>
          </ac:cxnSpMkLst>
        </pc:cxnChg>
      </pc:sldChg>
      <pc:sldChg chg="addSp delSp modSp mod">
        <pc:chgData name="Hashimoto, Chie / 橋本　知依" userId="d974ff01-1f92-419a-ba7c-6fd3fb8463af" providerId="ADAL" clId="{BC9DA0A9-6627-4A44-818A-65E859B02A19}" dt="2024-09-02T05:48:10.682" v="97" actId="1076"/>
        <pc:sldMkLst>
          <pc:docMk/>
          <pc:sldMk cId="2041052219" sldId="2146847946"/>
        </pc:sldMkLst>
        <pc:spChg chg="del">
          <ac:chgData name="Hashimoto, Chie / 橋本　知依" userId="d974ff01-1f92-419a-ba7c-6fd3fb8463af" providerId="ADAL" clId="{BC9DA0A9-6627-4A44-818A-65E859B02A19}" dt="2024-09-02T05:42:27.490" v="39" actId="478"/>
          <ac:spMkLst>
            <pc:docMk/>
            <pc:sldMk cId="2041052219" sldId="2146847946"/>
            <ac:spMk id="2" creationId="{1A414B04-AF58-1EEA-574B-8DF7AF6465B5}"/>
          </ac:spMkLst>
        </pc:spChg>
        <pc:spChg chg="del mod">
          <ac:chgData name="Hashimoto, Chie / 橋本　知依" userId="d974ff01-1f92-419a-ba7c-6fd3fb8463af" providerId="ADAL" clId="{BC9DA0A9-6627-4A44-818A-65E859B02A19}" dt="2024-09-02T05:42:19.321" v="29" actId="478"/>
          <ac:spMkLst>
            <pc:docMk/>
            <pc:sldMk cId="2041052219" sldId="2146847946"/>
            <ac:spMk id="7" creationId="{D61BB3CE-316C-F6AF-0596-B50C6C5FE766}"/>
          </ac:spMkLst>
        </pc:spChg>
        <pc:spChg chg="add mod">
          <ac:chgData name="Hashimoto, Chie / 橋本　知依" userId="d974ff01-1f92-419a-ba7c-6fd3fb8463af" providerId="ADAL" clId="{BC9DA0A9-6627-4A44-818A-65E859B02A19}" dt="2024-09-02T05:47:54.279" v="94" actId="14100"/>
          <ac:spMkLst>
            <pc:docMk/>
            <pc:sldMk cId="2041052219" sldId="2146847946"/>
            <ac:spMk id="14" creationId="{3B7FBB44-1804-9465-A081-330F09099171}"/>
          </ac:spMkLst>
        </pc:spChg>
        <pc:spChg chg="add mod">
          <ac:chgData name="Hashimoto, Chie / 橋本　知依" userId="d974ff01-1f92-419a-ba7c-6fd3fb8463af" providerId="ADAL" clId="{BC9DA0A9-6627-4A44-818A-65E859B02A19}" dt="2024-09-02T05:48:10.682" v="97" actId="1076"/>
          <ac:spMkLst>
            <pc:docMk/>
            <pc:sldMk cId="2041052219" sldId="2146847946"/>
            <ac:spMk id="15" creationId="{683BE23D-9866-E345-64E2-0E1E575594D4}"/>
          </ac:spMkLst>
        </pc:spChg>
        <pc:spChg chg="del">
          <ac:chgData name="Hashimoto, Chie / 橋本　知依" userId="d974ff01-1f92-419a-ba7c-6fd3fb8463af" providerId="ADAL" clId="{BC9DA0A9-6627-4A44-818A-65E859B02A19}" dt="2024-09-02T05:42:26.521" v="38" actId="478"/>
          <ac:spMkLst>
            <pc:docMk/>
            <pc:sldMk cId="2041052219" sldId="2146847946"/>
            <ac:spMk id="19" creationId="{AC4CD39F-F608-FDB7-0CB8-B6B5BBB35F87}"/>
          </ac:spMkLst>
        </pc:spChg>
        <pc:spChg chg="del">
          <ac:chgData name="Hashimoto, Chie / 橋本　知依" userId="d974ff01-1f92-419a-ba7c-6fd3fb8463af" providerId="ADAL" clId="{BC9DA0A9-6627-4A44-818A-65E859B02A19}" dt="2024-09-02T05:42:25.185" v="37" actId="478"/>
          <ac:spMkLst>
            <pc:docMk/>
            <pc:sldMk cId="2041052219" sldId="2146847946"/>
            <ac:spMk id="30" creationId="{D8B00BD4-3233-456A-612B-697C59D98BA8}"/>
          </ac:spMkLst>
        </pc:spChg>
        <pc:spChg chg="del">
          <ac:chgData name="Hashimoto, Chie / 橋本　知依" userId="d974ff01-1f92-419a-ba7c-6fd3fb8463af" providerId="ADAL" clId="{BC9DA0A9-6627-4A44-818A-65E859B02A19}" dt="2024-09-02T05:42:24.449" v="36" actId="478"/>
          <ac:spMkLst>
            <pc:docMk/>
            <pc:sldMk cId="2041052219" sldId="2146847946"/>
            <ac:spMk id="33" creationId="{AABE4B5D-8D82-9CE7-243A-AFCD26EC3A2F}"/>
          </ac:spMkLst>
        </pc:spChg>
        <pc:graphicFrameChg chg="mod modGraphic">
          <ac:chgData name="Hashimoto, Chie / 橋本　知依" userId="d974ff01-1f92-419a-ba7c-6fd3fb8463af" providerId="ADAL" clId="{BC9DA0A9-6627-4A44-818A-65E859B02A19}" dt="2024-09-02T05:47:49.247" v="92" actId="14734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BC9DA0A9-6627-4A44-818A-65E859B02A19}" dt="2024-09-02T05:44:34.792" v="61" actId="1076"/>
          <ac:picMkLst>
            <pc:docMk/>
            <pc:sldMk cId="2041052219" sldId="2146847946"/>
            <ac:picMk id="3" creationId="{A40D6174-68E7-524C-1353-73E2D72C20F7}"/>
          </ac:picMkLst>
        </pc:picChg>
        <pc:picChg chg="del">
          <ac:chgData name="Hashimoto, Chie / 橋本　知依" userId="d974ff01-1f92-419a-ba7c-6fd3fb8463af" providerId="ADAL" clId="{BC9DA0A9-6627-4A44-818A-65E859B02A19}" dt="2024-09-02T05:42:19.321" v="29" actId="478"/>
          <ac:picMkLst>
            <pc:docMk/>
            <pc:sldMk cId="2041052219" sldId="2146847946"/>
            <ac:picMk id="4" creationId="{A4307A65-6EE9-7098-A4EA-8763CB5A5E00}"/>
          </ac:picMkLst>
        </pc:picChg>
        <pc:picChg chg="del mod">
          <ac:chgData name="Hashimoto, Chie / 橋本　知依" userId="d974ff01-1f92-419a-ba7c-6fd3fb8463af" providerId="ADAL" clId="{BC9DA0A9-6627-4A44-818A-65E859B02A19}" dt="2024-09-02T05:42:19.321" v="29" actId="478"/>
          <ac:picMkLst>
            <pc:docMk/>
            <pc:sldMk cId="2041052219" sldId="2146847946"/>
            <ac:picMk id="5" creationId="{F9ECC45D-BD70-4ED6-8C18-3ED47FF414C5}"/>
          </ac:picMkLst>
        </pc:picChg>
        <pc:picChg chg="del">
          <ac:chgData name="Hashimoto, Chie / 橋本　知依" userId="d974ff01-1f92-419a-ba7c-6fd3fb8463af" providerId="ADAL" clId="{BC9DA0A9-6627-4A44-818A-65E859B02A19}" dt="2024-09-02T05:42:20.143" v="31" actId="478"/>
          <ac:picMkLst>
            <pc:docMk/>
            <pc:sldMk cId="2041052219" sldId="2146847946"/>
            <ac:picMk id="9" creationId="{CB5A390C-27ED-D452-A500-79E3E8C20B2B}"/>
          </ac:picMkLst>
        </pc:picChg>
        <pc:picChg chg="del">
          <ac:chgData name="Hashimoto, Chie / 橋本　知依" userId="d974ff01-1f92-419a-ba7c-6fd3fb8463af" providerId="ADAL" clId="{BC9DA0A9-6627-4A44-818A-65E859B02A19}" dt="2024-09-02T05:42:19.845" v="30" actId="478"/>
          <ac:picMkLst>
            <pc:docMk/>
            <pc:sldMk cId="2041052219" sldId="2146847946"/>
            <ac:picMk id="10" creationId="{C9870C2E-D968-B7A4-A73D-B38881B7BC32}"/>
          </ac:picMkLst>
        </pc:picChg>
        <pc:picChg chg="add mod modCrop">
          <ac:chgData name="Hashimoto, Chie / 橋本　知依" userId="d974ff01-1f92-419a-ba7c-6fd3fb8463af" providerId="ADAL" clId="{BC9DA0A9-6627-4A44-818A-65E859B02A19}" dt="2024-09-02T05:47:46.861" v="91" actId="1076"/>
          <ac:picMkLst>
            <pc:docMk/>
            <pc:sldMk cId="2041052219" sldId="2146847946"/>
            <ac:picMk id="12" creationId="{25EEC411-57CB-FF37-CA64-2D431C8E60AD}"/>
          </ac:picMkLst>
        </pc:picChg>
        <pc:picChg chg="add del mod">
          <ac:chgData name="Hashimoto, Chie / 橋本　知依" userId="d974ff01-1f92-419a-ba7c-6fd3fb8463af" providerId="ADAL" clId="{BC9DA0A9-6627-4A44-818A-65E859B02A19}" dt="2024-09-02T05:47:39.209" v="88" actId="478"/>
          <ac:picMkLst>
            <pc:docMk/>
            <pc:sldMk cId="2041052219" sldId="2146847946"/>
            <ac:picMk id="13" creationId="{E5DE40FF-0376-C215-A029-6089A9F91E56}"/>
          </ac:picMkLst>
        </pc:picChg>
        <pc:picChg chg="del">
          <ac:chgData name="Hashimoto, Chie / 橋本　知依" userId="d974ff01-1f92-419a-ba7c-6fd3fb8463af" providerId="ADAL" clId="{BC9DA0A9-6627-4A44-818A-65E859B02A19}" dt="2024-09-02T05:42:21.426" v="34" actId="478"/>
          <ac:picMkLst>
            <pc:docMk/>
            <pc:sldMk cId="2041052219" sldId="2146847946"/>
            <ac:picMk id="20" creationId="{EC754600-FC02-D3C0-69D0-BF2800C5F882}"/>
          </ac:picMkLst>
        </pc:picChg>
        <pc:picChg chg="del">
          <ac:chgData name="Hashimoto, Chie / 橋本　知依" userId="d974ff01-1f92-419a-ba7c-6fd3fb8463af" providerId="ADAL" clId="{BC9DA0A9-6627-4A44-818A-65E859B02A19}" dt="2024-09-02T05:42:20.604" v="32" actId="478"/>
          <ac:picMkLst>
            <pc:docMk/>
            <pc:sldMk cId="2041052219" sldId="2146847946"/>
            <ac:picMk id="23" creationId="{1F14C496-1A30-2C08-94AE-5D7CBBA128D0}"/>
          </ac:picMkLst>
        </pc:picChg>
        <pc:picChg chg="del">
          <ac:chgData name="Hashimoto, Chie / 橋本　知依" userId="d974ff01-1f92-419a-ba7c-6fd3fb8463af" providerId="ADAL" clId="{BC9DA0A9-6627-4A44-818A-65E859B02A19}" dt="2024-09-02T05:42:20.976" v="33" actId="478"/>
          <ac:picMkLst>
            <pc:docMk/>
            <pc:sldMk cId="2041052219" sldId="2146847946"/>
            <ac:picMk id="29" creationId="{6CF09C66-2904-07FE-884B-40C9AF8129BF}"/>
          </ac:picMkLst>
        </pc:picChg>
        <pc:picChg chg="del">
          <ac:chgData name="Hashimoto, Chie / 橋本　知依" userId="d974ff01-1f92-419a-ba7c-6fd3fb8463af" providerId="ADAL" clId="{BC9DA0A9-6627-4A44-818A-65E859B02A19}" dt="2024-09-02T05:42:22.327" v="35" actId="478"/>
          <ac:picMkLst>
            <pc:docMk/>
            <pc:sldMk cId="2041052219" sldId="2146847946"/>
            <ac:picMk id="32" creationId="{F46DA6F3-BFF6-FA0C-D599-B24D1CE0B5A6}"/>
          </ac:picMkLst>
        </pc:picChg>
      </pc:sldChg>
      <pc:sldChg chg="del">
        <pc:chgData name="Hashimoto, Chie / 橋本　知依" userId="d974ff01-1f92-419a-ba7c-6fd3fb8463af" providerId="ADAL" clId="{BC9DA0A9-6627-4A44-818A-65E859B02A19}" dt="2024-09-02T05:42:13.369" v="27" actId="47"/>
        <pc:sldMkLst>
          <pc:docMk/>
          <pc:sldMk cId="2366119987" sldId="2146847947"/>
        </pc:sldMkLst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4224465C-F775-4C2E-883D-D0BAD81428DA}"/>
    <pc:docChg chg="undo custSel addSld delSld modSld">
      <pc:chgData name="Hashimoto, Chie / 橋本　知依" userId="d974ff01-1f92-419a-ba7c-6fd3fb8463af" providerId="ADAL" clId="{4224465C-F775-4C2E-883D-D0BAD81428DA}" dt="2023-12-19T05:55:31.140" v="38" actId="207"/>
      <pc:docMkLst>
        <pc:docMk/>
      </pc:docMkLst>
      <pc:sldChg chg="modSp mod">
        <pc:chgData name="Hashimoto, Chie / 橋本　知依" userId="d974ff01-1f92-419a-ba7c-6fd3fb8463af" providerId="ADAL" clId="{4224465C-F775-4C2E-883D-D0BAD81428DA}" dt="2023-12-18T06:59:47.446" v="31" actId="20577"/>
        <pc:sldMkLst>
          <pc:docMk/>
          <pc:sldMk cId="546968355" sldId="339"/>
        </pc:sldMkLst>
        <pc:graphicFrameChg chg="modGraphic">
          <ac:chgData name="Hashimoto, Chie / 橋本　知依" userId="d974ff01-1f92-419a-ba7c-6fd3fb8463af" providerId="ADAL" clId="{4224465C-F775-4C2E-883D-D0BAD81428DA}" dt="2023-12-18T06:59:47.446" v="3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4224465C-F775-4C2E-883D-D0BAD81428DA}" dt="2023-12-18T06:59:40.327" v="23" actId="47"/>
        <pc:sldMkLst>
          <pc:docMk/>
          <pc:sldMk cId="2808810551" sldId="340"/>
        </pc:sldMkLst>
      </pc:sldChg>
      <pc:sldChg chg="delSp modSp add mod">
        <pc:chgData name="Hashimoto, Chie / 橋本　知依" userId="d974ff01-1f92-419a-ba7c-6fd3fb8463af" providerId="ADAL" clId="{4224465C-F775-4C2E-883D-D0BAD81428DA}" dt="2023-12-19T05:55:31.140" v="38" actId="20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4224465C-F775-4C2E-883D-D0BAD81428DA}" dt="2023-12-19T05:53:55.567" v="33" actId="478"/>
          <ac:spMkLst>
            <pc:docMk/>
            <pc:sldMk cId="2875237215" sldId="340"/>
            <ac:spMk id="2" creationId="{79835C0F-A6A9-C8CE-FAA1-B4E98125CF23}"/>
          </ac:spMkLst>
        </pc:spChg>
        <pc:spChg chg="mod">
          <ac:chgData name="Hashimoto, Chie / 橋本　知依" userId="d974ff01-1f92-419a-ba7c-6fd3fb8463af" providerId="ADAL" clId="{4224465C-F775-4C2E-883D-D0BAD81428DA}" dt="2023-12-19T05:55:00.312" v="35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4224465C-F775-4C2E-883D-D0BAD81428DA}" dt="2023-12-19T05:55:31.140" v="38" actId="207"/>
          <ac:spMkLst>
            <pc:docMk/>
            <pc:sldMk cId="2875237215" sldId="340"/>
            <ac:spMk id="8" creationId="{4D8BC9A6-057F-9D12-6ABE-134908070534}"/>
          </ac:spMkLst>
        </pc:spChg>
      </pc:sldChg>
      <pc:sldChg chg="modSp mod">
        <pc:chgData name="Hashimoto, Chie / 橋本　知依" userId="d974ff01-1f92-419a-ba7c-6fd3fb8463af" providerId="ADAL" clId="{4224465C-F775-4C2E-883D-D0BAD81428DA}" dt="2023-12-18T06:59:43.723" v="27" actId="20577"/>
        <pc:sldMkLst>
          <pc:docMk/>
          <pc:sldMk cId="736235912" sldId="342"/>
        </pc:sldMkLst>
        <pc:graphicFrameChg chg="modGraphic">
          <ac:chgData name="Hashimoto, Chie / 橋本　知依" userId="d974ff01-1f92-419a-ba7c-6fd3fb8463af" providerId="ADAL" clId="{4224465C-F775-4C2E-883D-D0BAD81428DA}" dt="2023-12-18T06:59:43.723" v="27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EFC3CDCB-A4F7-453C-8B45-9A8EA5BE8A97}"/>
    <pc:docChg chg="undo custSel addSld delSld modSld">
      <pc:chgData name="Hashimoto, Chie / 橋本　知依" userId="d974ff01-1f92-419a-ba7c-6fd3fb8463af" providerId="ADAL" clId="{EFC3CDCB-A4F7-453C-8B45-9A8EA5BE8A97}" dt="2024-05-27T03:36:05.130" v="1098" actId="2165"/>
      <pc:docMkLst>
        <pc:docMk/>
      </pc:docMkLst>
      <pc:sldChg chg="addSp delSp modSp add mod">
        <pc:chgData name="Hashimoto, Chie / 橋本　知依" userId="d974ff01-1f92-419a-ba7c-6fd3fb8463af" providerId="ADAL" clId="{EFC3CDCB-A4F7-453C-8B45-9A8EA5BE8A97}" dt="2024-05-27T03:05:42.202" v="586"/>
        <pc:sldMkLst>
          <pc:docMk/>
          <pc:sldMk cId="736235912" sldId="342"/>
        </pc:sldMkLst>
        <pc:spChg chg="mod topLvl">
          <ac:chgData name="Hashimoto, Chie / 橋本　知依" userId="d974ff01-1f92-419a-ba7c-6fd3fb8463af" providerId="ADAL" clId="{EFC3CDCB-A4F7-453C-8B45-9A8EA5BE8A97}" dt="2024-05-27T03:05:01.333" v="577" actId="1076"/>
          <ac:spMkLst>
            <pc:docMk/>
            <pc:sldMk cId="736235912" sldId="342"/>
            <ac:spMk id="5" creationId="{2F24E431-92DF-520F-72F6-90D59CFE3FE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736235912" sldId="342"/>
            <ac:spMk id="6" creationId="{635E94E0-ED05-73B1-6C26-FD93A57B3A14}"/>
          </ac:spMkLst>
        </pc:spChg>
        <pc:grpChg chg="del">
          <ac:chgData name="Hashimoto, Chie / 橋本　知依" userId="d974ff01-1f92-419a-ba7c-6fd3fb8463af" providerId="ADAL" clId="{EFC3CDCB-A4F7-453C-8B45-9A8EA5BE8A97}" dt="2024-05-27T03:04:59.289" v="576" actId="478"/>
          <ac:grpSpMkLst>
            <pc:docMk/>
            <pc:sldMk cId="736235912" sldId="342"/>
            <ac:grpSpMk id="9" creationId="{63601E66-9FBD-B497-90F8-A7DA67C4B02F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5:42.202" v="586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04:55.297" v="574" actId="167"/>
          <ac:picMkLst>
            <pc:docMk/>
            <pc:sldMk cId="736235912" sldId="342"/>
            <ac:picMk id="3" creationId="{51E23A43-CFFC-6E38-0220-8912D057A7BE}"/>
          </ac:picMkLst>
        </pc:picChg>
        <pc:picChg chg="del topLvl">
          <ac:chgData name="Hashimoto, Chie / 橋本　知依" userId="d974ff01-1f92-419a-ba7c-6fd3fb8463af" providerId="ADAL" clId="{EFC3CDCB-A4F7-453C-8B45-9A8EA5BE8A97}" dt="2024-05-27T03:04:59.289" v="576" actId="478"/>
          <ac:picMkLst>
            <pc:docMk/>
            <pc:sldMk cId="736235912" sldId="342"/>
            <ac:picMk id="4" creationId="{76CA4548-E5DF-7BB0-D2ED-C87E5DF02C7D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1:35.462" v="519" actId="20577"/>
        <pc:sldMkLst>
          <pc:docMk/>
          <pc:sldMk cId="2695599913" sldId="344"/>
        </pc:sldMkLst>
        <pc:spChg chg="mod">
          <ac:chgData name="Hashimoto, Chie / 橋本　知依" userId="d974ff01-1f92-419a-ba7c-6fd3fb8463af" providerId="ADAL" clId="{EFC3CDCB-A4F7-453C-8B45-9A8EA5BE8A97}" dt="2024-05-27T03:01:35.462" v="519" actId="20577"/>
          <ac:spMkLst>
            <pc:docMk/>
            <pc:sldMk cId="2695599913" sldId="344"/>
            <ac:spMk id="2" creationId="{3E36048C-379E-5BB9-00FD-3A9FF12FB041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5599913" sldId="344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1:24.972" v="498" actId="20577"/>
          <ac:spMkLst>
            <pc:docMk/>
            <pc:sldMk cId="2695599913" sldId="344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EFC3CDCB-A4F7-453C-8B45-9A8EA5BE8A97}" dt="2024-05-27T02:58:57.018" v="467" actId="1035"/>
          <ac:spMkLst>
            <pc:docMk/>
            <pc:sldMk cId="2695599913" sldId="344"/>
            <ac:spMk id="10" creationId="{17A12058-D229-BDA8-5611-BCD2C028C871}"/>
          </ac:spMkLst>
        </pc:spChg>
        <pc:spChg chg="mod">
          <ac:chgData name="Hashimoto, Chie / 橋本　知依" userId="d974ff01-1f92-419a-ba7c-6fd3fb8463af" providerId="ADAL" clId="{EFC3CDCB-A4F7-453C-8B45-9A8EA5BE8A97}" dt="2024-05-27T03:00:28.485" v="479" actId="14100"/>
          <ac:spMkLst>
            <pc:docMk/>
            <pc:sldMk cId="2695599913" sldId="344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EFC3CDCB-A4F7-453C-8B45-9A8EA5BE8A97}" dt="2024-05-27T03:00:33.817" v="481" actId="1076"/>
          <ac:spMkLst>
            <pc:docMk/>
            <pc:sldMk cId="2695599913" sldId="344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EFC3CDCB-A4F7-453C-8B45-9A8EA5BE8A97}" dt="2024-05-27T02:57:24.820" v="442" actId="1076"/>
          <ac:spMkLst>
            <pc:docMk/>
            <pc:sldMk cId="2695599913" sldId="344"/>
            <ac:spMk id="19" creationId="{C2ADAC5D-B46F-AB15-87BD-C527C6B2922D}"/>
          </ac:spMkLst>
        </pc:spChg>
        <pc:spChg chg="mod">
          <ac:chgData name="Hashimoto, Chie / 橋本　知依" userId="d974ff01-1f92-419a-ba7c-6fd3fb8463af" providerId="ADAL" clId="{EFC3CDCB-A4F7-453C-8B45-9A8EA5BE8A97}" dt="2024-05-27T02:58:42.080" v="458" actId="1076"/>
          <ac:spMkLst>
            <pc:docMk/>
            <pc:sldMk cId="2695599913" sldId="344"/>
            <ac:spMk id="22" creationId="{CF7AE581-94CB-4964-4098-2FDD55927DA6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0:12.507" v="473" actId="167"/>
          <ac:graphicFrameMkLst>
            <pc:docMk/>
            <pc:sldMk cId="2695599913" sldId="344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EFC3CDCB-A4F7-453C-8B45-9A8EA5BE8A97}" dt="2024-05-27T02:58:48.118" v="460" actId="732"/>
          <ac:picMkLst>
            <pc:docMk/>
            <pc:sldMk cId="2695599913" sldId="344"/>
            <ac:picMk id="4" creationId="{7012CEF4-DE9B-5337-2589-9A8FBE46C841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0:19.294" v="476" actId="1076"/>
          <ac:picMkLst>
            <pc:docMk/>
            <pc:sldMk cId="2695599913" sldId="344"/>
            <ac:picMk id="7" creationId="{509186BD-DAEB-CF70-0FBC-839EFC6A2CE4}"/>
          </ac:picMkLst>
        </pc:picChg>
        <pc:picChg chg="del">
          <ac:chgData name="Hashimoto, Chie / 橋本　知依" userId="d974ff01-1f92-419a-ba7c-6fd3fb8463af" providerId="ADAL" clId="{EFC3CDCB-A4F7-453C-8B45-9A8EA5BE8A97}" dt="2024-05-27T02:58:33.264" v="455" actId="478"/>
          <ac:picMkLst>
            <pc:docMk/>
            <pc:sldMk cId="2695599913" sldId="344"/>
            <ac:picMk id="24" creationId="{59F7F5E7-23C8-26B5-F9E0-7F4809AF595E}"/>
          </ac:picMkLst>
        </pc:picChg>
        <pc:picChg chg="del">
          <ac:chgData name="Hashimoto, Chie / 橋本　知依" userId="d974ff01-1f92-419a-ba7c-6fd3fb8463af" providerId="ADAL" clId="{EFC3CDCB-A4F7-453C-8B45-9A8EA5BE8A97}" dt="2024-05-27T03:00:14.386" v="474" actId="478"/>
          <ac:picMkLst>
            <pc:docMk/>
            <pc:sldMk cId="2695599913" sldId="344"/>
            <ac:picMk id="26" creationId="{94693BEE-F7D7-295F-8956-BC2591DE5F32}"/>
          </ac:picMkLst>
        </pc:picChg>
        <pc:cxnChg chg="mod">
          <ac:chgData name="Hashimoto, Chie / 橋本　知依" userId="d974ff01-1f92-419a-ba7c-6fd3fb8463af" providerId="ADAL" clId="{EFC3CDCB-A4F7-453C-8B45-9A8EA5BE8A97}" dt="2024-05-27T03:00:33.817" v="481" actId="1076"/>
          <ac:cxnSpMkLst>
            <pc:docMk/>
            <pc:sldMk cId="2695599913" sldId="344"/>
            <ac:cxnSpMk id="14" creationId="{21364B7E-3A4D-969D-7BB3-09A4C5F8AB55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30:01.530" v="968" actId="20577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EFC3CDCB-A4F7-453C-8B45-9A8EA5BE8A97}" dt="2024-05-27T02:48:08.738" v="264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45:00.173" v="174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EFC3CDCB-A4F7-453C-8B45-9A8EA5BE8A97}" dt="2024-05-27T02:44:48.846" v="171" actId="14100"/>
          <ac:spMkLst>
            <pc:docMk/>
            <pc:sldMk cId="338435638" sldId="346"/>
            <ac:spMk id="11" creationId="{82DB4218-80DA-C969-FA4F-37B8ACBE3B98}"/>
          </ac:spMkLst>
        </pc:spChg>
        <pc:spChg chg="mod">
          <ac:chgData name="Hashimoto, Chie / 橋本　知依" userId="d974ff01-1f92-419a-ba7c-6fd3fb8463af" providerId="ADAL" clId="{EFC3CDCB-A4F7-453C-8B45-9A8EA5BE8A97}" dt="2024-05-27T02:44:52.612" v="172" actId="1076"/>
          <ac:spMkLst>
            <pc:docMk/>
            <pc:sldMk cId="338435638" sldId="346"/>
            <ac:spMk id="15" creationId="{469431A0-C067-A3B4-9F0B-52C8413EAB31}"/>
          </ac:spMkLst>
        </pc:spChg>
        <pc:spChg chg="mod">
          <ac:chgData name="Hashimoto, Chie / 橋本　知依" userId="d974ff01-1f92-419a-ba7c-6fd3fb8463af" providerId="ADAL" clId="{EFC3CDCB-A4F7-453C-8B45-9A8EA5BE8A97}" dt="2024-05-27T02:44:54.958" v="173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EFC3CDCB-A4F7-453C-8B45-9A8EA5BE8A97}" dt="2024-05-27T02:46:04.386" v="182" actId="1076"/>
          <ac:spMkLst>
            <pc:docMk/>
            <pc:sldMk cId="338435638" sldId="346"/>
            <ac:spMk id="19" creationId="{EC756C5E-5D68-C8F9-446A-5A10517FFEB6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30:01.530" v="968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4:41.358" v="168" actId="478"/>
          <ac:picMkLst>
            <pc:docMk/>
            <pc:sldMk cId="338435638" sldId="346"/>
            <ac:picMk id="4" creationId="{0751A3CE-01BA-3F2E-1BF1-EE43885B63F3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4:04.435" v="162" actId="167"/>
          <ac:picMkLst>
            <pc:docMk/>
            <pc:sldMk cId="338435638" sldId="346"/>
            <ac:picMk id="7" creationId="{A736A2D3-47D1-5726-28BD-B07DF2E4AEEF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4:37.287" v="166" actId="167"/>
          <ac:picMkLst>
            <pc:docMk/>
            <pc:sldMk cId="338435638" sldId="346"/>
            <ac:picMk id="13" creationId="{3740B88E-9476-FBB1-6BB8-B65894EF6A91}"/>
          </ac:picMkLst>
        </pc:picChg>
        <pc:picChg chg="del">
          <ac:chgData name="Hashimoto, Chie / 橋本　知依" userId="d974ff01-1f92-419a-ba7c-6fd3fb8463af" providerId="ADAL" clId="{EFC3CDCB-A4F7-453C-8B45-9A8EA5BE8A97}" dt="2024-05-27T02:44:44.307" v="169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EFC3CDCB-A4F7-453C-8B45-9A8EA5BE8A97}" dt="2024-05-27T02:45:00.173" v="174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2:56:12.840" v="432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EFC3CDCB-A4F7-453C-8B45-9A8EA5BE8A97}" dt="2024-05-27T02:48:18.904" v="274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50:54.867" v="311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EFC3CDCB-A4F7-453C-8B45-9A8EA5BE8A97}" dt="2024-05-27T02:50:48.462" v="309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EFC3CDCB-A4F7-453C-8B45-9A8EA5BE8A97}" dt="2024-05-27T02:51:00.520" v="313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EFC3CDCB-A4F7-453C-8B45-9A8EA5BE8A97}" dt="2024-05-27T02:50:25.136" v="299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EFC3CDCB-A4F7-453C-8B45-9A8EA5BE8A97}" dt="2024-05-27T02:56:12.840" v="432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EFC3CDCB-A4F7-453C-8B45-9A8EA5BE8A97}" dt="2024-05-27T02:51:46.685" v="323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EFC3CDCB-A4F7-453C-8B45-9A8EA5BE8A97}" dt="2024-05-27T02:51:44.170" v="322" actId="1076"/>
          <ac:spMkLst>
            <pc:docMk/>
            <pc:sldMk cId="3615076647" sldId="347"/>
            <ac:spMk id="36" creationId="{CA96974C-A722-E073-1799-2AF7FC42501D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2:51:36.224" v="319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50:37.352" v="305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50:34.437" v="304" actId="167"/>
          <ac:picMkLst>
            <pc:docMk/>
            <pc:sldMk cId="3615076647" sldId="347"/>
            <ac:picMk id="5" creationId="{5285EC44-EEE6-1F6D-148D-7A9D2F452E68}"/>
          </ac:picMkLst>
        </pc:picChg>
        <pc:picChg chg="del">
          <ac:chgData name="Hashimoto, Chie / 橋本　知依" userId="d974ff01-1f92-419a-ba7c-6fd3fb8463af" providerId="ADAL" clId="{EFC3CDCB-A4F7-453C-8B45-9A8EA5BE8A97}" dt="2024-05-27T02:50:41.298" v="306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0:26.981" v="300" actId="167"/>
          <ac:picMkLst>
            <pc:docMk/>
            <pc:sldMk cId="3615076647" sldId="347"/>
            <ac:picMk id="10" creationId="{E5A71940-2CFF-9DD3-27B6-C681B62BFB04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1:33.793" v="318" actId="167"/>
          <ac:picMkLst>
            <pc:docMk/>
            <pc:sldMk cId="3615076647" sldId="347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51:38.108" v="320" actId="478"/>
          <ac:picMkLst>
            <pc:docMk/>
            <pc:sldMk cId="3615076647" sldId="347"/>
            <ac:picMk id="33" creationId="{4A0F0E04-FE92-416F-510C-A638D8D3DE2E}"/>
          </ac:picMkLst>
        </pc:pic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EFC3CDCB-A4F7-453C-8B45-9A8EA5BE8A97}" dt="2024-05-27T02:51:46.685" v="323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3496376620" sldId="34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4019641770" sldId="351"/>
        </pc:sldMkLst>
      </pc:sldChg>
      <pc:sldChg chg="modSp 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738866523" sldId="352"/>
        </pc:sldMkLst>
        <pc:graphicFrameChg chg="mod">
          <ac:chgData name="Hashimoto, Chie / 橋本　知依" userId="d974ff01-1f92-419a-ba7c-6fd3fb8463af" providerId="ADAL" clId="{EFC3CDCB-A4F7-453C-8B45-9A8EA5BE8A97}" dt="2024-05-27T02:08:23.357" v="24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617213752" sldId="214684792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1021387405" sldId="2146847929"/>
        </pc:sldMkLst>
      </pc:sldChg>
      <pc:sldChg chg="modSp mod">
        <pc:chgData name="Hashimoto, Chie / 橋本　知依" userId="d974ff01-1f92-419a-ba7c-6fd3fb8463af" providerId="ADAL" clId="{EFC3CDCB-A4F7-453C-8B45-9A8EA5BE8A97}" dt="2024-05-27T03:34:33.803" v="1059" actId="20577"/>
        <pc:sldMkLst>
          <pc:docMk/>
          <pc:sldMk cId="3843533359" sldId="2146847930"/>
        </pc:sldMkLst>
        <pc:graphicFrameChg chg="mod modGraphic">
          <ac:chgData name="Hashimoto, Chie / 橋本　知依" userId="d974ff01-1f92-419a-ba7c-6fd3fb8463af" providerId="ADAL" clId="{EFC3CDCB-A4F7-453C-8B45-9A8EA5BE8A97}" dt="2024-05-27T03:34:33.803" v="1059" actId="20577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2:42:46.657" v="103" actId="14100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411153766" sldId="2146847931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EFC3CDCB-A4F7-453C-8B45-9A8EA5BE8A97}" dt="2024-05-27T02:42:33.059" v="99" actId="1076"/>
          <ac:spMkLst>
            <pc:docMk/>
            <pc:sldMk cId="3411153766" sldId="2146847931"/>
            <ac:spMk id="9" creationId="{DA3EE73B-4B3C-F909-A5FC-0CCD403FC2CC}"/>
          </ac:spMkLst>
        </pc:spChg>
        <pc:spChg chg="mod">
          <ac:chgData name="Hashimoto, Chie / 橋本　知依" userId="d974ff01-1f92-419a-ba7c-6fd3fb8463af" providerId="ADAL" clId="{EFC3CDCB-A4F7-453C-8B45-9A8EA5BE8A97}" dt="2024-05-27T02:42:30.170" v="98" actId="1076"/>
          <ac:spMkLst>
            <pc:docMk/>
            <pc:sldMk cId="3411153766" sldId="2146847931"/>
            <ac:spMk id="11" creationId="{F1D8172C-CD14-972F-B9CD-1D4B0A44F251}"/>
          </ac:spMkLst>
        </pc:spChg>
        <pc:spChg chg="mod">
          <ac:chgData name="Hashimoto, Chie / 橋本　知依" userId="d974ff01-1f92-419a-ba7c-6fd3fb8463af" providerId="ADAL" clId="{EFC3CDCB-A4F7-453C-8B45-9A8EA5BE8A97}" dt="2024-05-27T02:11:17.793" v="43"/>
          <ac:spMkLst>
            <pc:docMk/>
            <pc:sldMk cId="3411153766" sldId="2146847931"/>
            <ac:spMk id="17" creationId="{D4A4F1DD-4094-EDC0-CE96-EA2E8EEAF5F7}"/>
          </ac:spMkLst>
        </pc:spChg>
        <pc:spChg chg="mod">
          <ac:chgData name="Hashimoto, Chie / 橋本　知依" userId="d974ff01-1f92-419a-ba7c-6fd3fb8463af" providerId="ADAL" clId="{EFC3CDCB-A4F7-453C-8B45-9A8EA5BE8A97}" dt="2024-05-27T02:42:46.657" v="103" actId="14100"/>
          <ac:spMkLst>
            <pc:docMk/>
            <pc:sldMk cId="3411153766" sldId="2146847931"/>
            <ac:spMk id="21" creationId="{194D79B7-2AE0-07D8-380C-08A08981E784}"/>
          </ac:spMkLst>
        </pc:spChg>
        <pc:spChg chg="mod">
          <ac:chgData name="Hashimoto, Chie / 橋本　知依" userId="d974ff01-1f92-419a-ba7c-6fd3fb8463af" providerId="ADAL" clId="{EFC3CDCB-A4F7-453C-8B45-9A8EA5BE8A97}" dt="2024-05-27T02:42:37.739" v="101" actId="14100"/>
          <ac:spMkLst>
            <pc:docMk/>
            <pc:sldMk cId="3411153766" sldId="2146847931"/>
            <ac:spMk id="26" creationId="{3542B62D-FAE2-450B-1AA8-10180201E831}"/>
          </ac:spMkLst>
        </pc:spChg>
        <pc:spChg chg="mod">
          <ac:chgData name="Hashimoto, Chie / 橋本　知依" userId="d974ff01-1f92-419a-ba7c-6fd3fb8463af" providerId="ADAL" clId="{EFC3CDCB-A4F7-453C-8B45-9A8EA5BE8A97}" dt="2024-05-27T02:42:41.300" v="102" actId="1076"/>
          <ac:spMkLst>
            <pc:docMk/>
            <pc:sldMk cId="3411153766" sldId="2146847931"/>
            <ac:spMk id="29" creationId="{ABDF04BC-5D48-269E-0BB9-3089016B06EF}"/>
          </ac:spMkLst>
        </pc:spChg>
        <pc:grpChg chg="del">
          <ac:chgData name="Hashimoto, Chie / 橋本　知依" userId="d974ff01-1f92-419a-ba7c-6fd3fb8463af" providerId="ADAL" clId="{EFC3CDCB-A4F7-453C-8B45-9A8EA5BE8A97}" dt="2024-05-27T02:42:24.896" v="96" actId="478"/>
          <ac:grpSpMkLst>
            <pc:docMk/>
            <pc:sldMk cId="3411153766" sldId="2146847931"/>
            <ac:grpSpMk id="27" creationId="{6832A103-EA18-F5A2-052B-D250D96D5C2A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2:42:21.521" v="94" actId="167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2:23.606" v="95" actId="478"/>
          <ac:picMkLst>
            <pc:docMk/>
            <pc:sldMk cId="3411153766" sldId="2146847931"/>
            <ac:picMk id="5" creationId="{115CDCB8-C262-E4E7-8461-ECB9310C714B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1:21.838" v="86" actId="167"/>
          <ac:picMkLst>
            <pc:docMk/>
            <pc:sldMk cId="3411153766" sldId="2146847931"/>
            <ac:picMk id="6" creationId="{817FC93C-4A7B-40F1-DB1B-006BDB1090FD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38:46.305" v="75" actId="167"/>
          <ac:picMkLst>
            <pc:docMk/>
            <pc:sldMk cId="3411153766" sldId="2146847931"/>
            <ac:picMk id="8" creationId="{C76B5FC2-F858-9608-BCC7-00C26992886D}"/>
          </ac:picMkLst>
        </pc:picChg>
        <pc:picChg chg="del">
          <ac:chgData name="Hashimoto, Chie / 橋本　知依" userId="d974ff01-1f92-419a-ba7c-6fd3fb8463af" providerId="ADAL" clId="{EFC3CDCB-A4F7-453C-8B45-9A8EA5BE8A97}" dt="2024-05-27T02:42:24.896" v="96" actId="478"/>
          <ac:picMkLst>
            <pc:docMk/>
            <pc:sldMk cId="3411153766" sldId="2146847931"/>
            <ac:picMk id="16" creationId="{974B30E4-22F2-D037-5C94-D7663E470FEB}"/>
          </ac:picMkLst>
        </pc:picChg>
        <pc:picChg chg="add del mod">
          <ac:chgData name="Hashimoto, Chie / 橋本　知依" userId="d974ff01-1f92-419a-ba7c-6fd3fb8463af" providerId="ADAL" clId="{EFC3CDCB-A4F7-453C-8B45-9A8EA5BE8A97}" dt="2024-05-27T02:41:03.987" v="81" actId="21"/>
          <ac:picMkLst>
            <pc:docMk/>
            <pc:sldMk cId="3411153766" sldId="2146847931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42:26.748" v="97" actId="478"/>
          <ac:picMkLst>
            <pc:docMk/>
            <pc:sldMk cId="3411153766" sldId="2146847931"/>
            <ac:picMk id="20" creationId="{07A53412-D17A-F7CB-8388-657DBEC62429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2:16.447" v="91" actId="167"/>
          <ac:picMkLst>
            <pc:docMk/>
            <pc:sldMk cId="3411153766" sldId="2146847931"/>
            <ac:picMk id="24" creationId="{784D327D-B0DE-1ACA-99CD-541F425B59B5}"/>
          </ac:picMkLst>
        </pc:picChg>
        <pc:cxnChg chg="mod">
          <ac:chgData name="Hashimoto, Chie / 橋本　知依" userId="d974ff01-1f92-419a-ba7c-6fd3fb8463af" providerId="ADAL" clId="{EFC3CDCB-A4F7-453C-8B45-9A8EA5BE8A97}" dt="2024-05-27T02:42:33.059" v="99" actId="1076"/>
          <ac:cxnSpMkLst>
            <pc:docMk/>
            <pc:sldMk cId="3411153766" sldId="2146847931"/>
            <ac:cxnSpMk id="10" creationId="{F86769A6-5341-A791-498A-E68F43AFBE9A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13" creationId="{1292F0D4-E668-8784-2D40-9367D0A1C0D0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28" creationId="{3E4886F7-4D31-15DC-59EB-77072A06F86D}"/>
          </ac:cxnSpMkLst>
        </pc:cxnChg>
        <pc:cxnChg chg="mod">
          <ac:chgData name="Hashimoto, Chie / 橋本　知依" userId="d974ff01-1f92-419a-ba7c-6fd3fb8463af" providerId="ADAL" clId="{EFC3CDCB-A4F7-453C-8B45-9A8EA5BE8A97}" dt="2024-05-27T02:42:46.657" v="103" actId="14100"/>
          <ac:cxnSpMkLst>
            <pc:docMk/>
            <pc:sldMk cId="3411153766" sldId="2146847931"/>
            <ac:cxnSpMk id="30" creationId="{744CC30C-31AE-77BD-D8D4-D6D569D8D1A4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28:27.378" v="925" actId="14100"/>
        <pc:sldMkLst>
          <pc:docMk/>
          <pc:sldMk cId="4265197479" sldId="2146847933"/>
        </pc:sldMkLst>
        <pc:spChg chg="add mod">
          <ac:chgData name="Hashimoto, Chie / 橋本　知依" userId="d974ff01-1f92-419a-ba7c-6fd3fb8463af" providerId="ADAL" clId="{EFC3CDCB-A4F7-453C-8B45-9A8EA5BE8A97}" dt="2024-05-27T03:26:08.396" v="885" actId="164"/>
          <ac:spMkLst>
            <pc:docMk/>
            <pc:sldMk cId="4265197479" sldId="2146847933"/>
            <ac:spMk id="4" creationId="{EB92C56E-3D8F-5EA3-E835-A8142C41D27B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265197479" sldId="2146847933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26:49.449" v="893" actId="1076"/>
          <ac:spMkLst>
            <pc:docMk/>
            <pc:sldMk cId="4265197479" sldId="2146847933"/>
            <ac:spMk id="12" creationId="{E0093645-CFC6-2849-4160-05B108F33725}"/>
          </ac:spMkLst>
        </pc:spChg>
        <pc:spChg chg="add mod">
          <ac:chgData name="Hashimoto, Chie / 橋本　知依" userId="d974ff01-1f92-419a-ba7c-6fd3fb8463af" providerId="ADAL" clId="{EFC3CDCB-A4F7-453C-8B45-9A8EA5BE8A97}" dt="2024-05-27T03:28:13.388" v="916" actId="164"/>
          <ac:spMkLst>
            <pc:docMk/>
            <pc:sldMk cId="4265197479" sldId="2146847933"/>
            <ac:spMk id="14" creationId="{B87D05F5-B0E3-2405-F71F-361C2A0BDD4C}"/>
          </ac:spMkLst>
        </pc:spChg>
        <pc:grpChg chg="add mod">
          <ac:chgData name="Hashimoto, Chie / 橋本　知依" userId="d974ff01-1f92-419a-ba7c-6fd3fb8463af" providerId="ADAL" clId="{EFC3CDCB-A4F7-453C-8B45-9A8EA5BE8A97}" dt="2024-05-27T03:28:08.268" v="913" actId="1076"/>
          <ac:grpSpMkLst>
            <pc:docMk/>
            <pc:sldMk cId="4265197479" sldId="2146847933"/>
            <ac:grpSpMk id="5" creationId="{98F24599-F482-FC0A-5E56-6D17057E547C}"/>
          </ac:grpSpMkLst>
        </pc:grpChg>
        <pc:grpChg chg="del mod">
          <ac:chgData name="Hashimoto, Chie / 橋本　知依" userId="d974ff01-1f92-419a-ba7c-6fd3fb8463af" providerId="ADAL" clId="{EFC3CDCB-A4F7-453C-8B45-9A8EA5BE8A97}" dt="2024-05-27T03:26:35.948" v="888" actId="478"/>
          <ac:grpSpMkLst>
            <pc:docMk/>
            <pc:sldMk cId="4265197479" sldId="2146847933"/>
            <ac:grpSpMk id="11" creationId="{B61A9914-F238-F6EA-A07A-A19276F70AFA}"/>
          </ac:grpSpMkLst>
        </pc:grpChg>
        <pc:grpChg chg="add mod">
          <ac:chgData name="Hashimoto, Chie / 橋本　知依" userId="d974ff01-1f92-419a-ba7c-6fd3fb8463af" providerId="ADAL" clId="{EFC3CDCB-A4F7-453C-8B45-9A8EA5BE8A97}" dt="2024-05-27T03:28:27.378" v="925" actId="14100"/>
          <ac:grpSpMkLst>
            <pc:docMk/>
            <pc:sldMk cId="4265197479" sldId="2146847933"/>
            <ac:grpSpMk id="16" creationId="{B6C60FAD-CF58-3CE8-6049-8AA57DF9FF72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27:15.416" v="906" actId="20577"/>
          <ac:graphicFrameMkLst>
            <pc:docMk/>
            <pc:sldMk cId="4265197479" sldId="2146847933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26:08.396" v="885" actId="164"/>
          <ac:picMkLst>
            <pc:docMk/>
            <pc:sldMk cId="4265197479" sldId="2146847933"/>
            <ac:picMk id="3" creationId="{548C3348-8332-EEBA-20D6-0FABA5313301}"/>
          </ac:picMkLst>
        </pc:picChg>
        <pc:picChg chg="add mod">
          <ac:chgData name="Hashimoto, Chie / 橋本　知依" userId="d974ff01-1f92-419a-ba7c-6fd3fb8463af" providerId="ADAL" clId="{EFC3CDCB-A4F7-453C-8B45-9A8EA5BE8A97}" dt="2024-05-27T03:28:13.388" v="916" actId="164"/>
          <ac:picMkLst>
            <pc:docMk/>
            <pc:sldMk cId="4265197479" sldId="2146847933"/>
            <ac:picMk id="13" creationId="{2A999F46-3EDA-E863-BF23-356BC1588798}"/>
          </ac:picMkLst>
        </pc:picChg>
        <pc:picChg chg="del">
          <ac:chgData name="Hashimoto, Chie / 橋本　知依" userId="d974ff01-1f92-419a-ba7c-6fd3fb8463af" providerId="ADAL" clId="{EFC3CDCB-A4F7-453C-8B45-9A8EA5BE8A97}" dt="2024-05-27T03:28:17.328" v="919" actId="478"/>
          <ac:picMkLst>
            <pc:docMk/>
            <pc:sldMk cId="4265197479" sldId="2146847933"/>
            <ac:picMk id="15" creationId="{4CE60255-9830-B808-7ED2-CABBBB3B0AE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23:58.709" v="869" actId="14100"/>
        <pc:sldMkLst>
          <pc:docMk/>
          <pc:sldMk cId="3784231779" sldId="2146847934"/>
        </pc:sldMkLst>
        <pc:spChg chg="mod">
          <ac:chgData name="Hashimoto, Chie / 橋本　知依" userId="d974ff01-1f92-419a-ba7c-6fd3fb8463af" providerId="ADAL" clId="{EFC3CDCB-A4F7-453C-8B45-9A8EA5BE8A97}" dt="2024-05-27T03:22:58.275" v="850" actId="1076"/>
          <ac:spMkLst>
            <pc:docMk/>
            <pc:sldMk cId="3784231779" sldId="2146847934"/>
            <ac:spMk id="2" creationId="{0CF8FB69-B93E-5800-2F8F-BC98E0D96ACD}"/>
          </ac:spMkLst>
        </pc:spChg>
        <pc:spChg chg="del mod">
          <ac:chgData name="Hashimoto, Chie / 橋本　知依" userId="d974ff01-1f92-419a-ba7c-6fd3fb8463af" providerId="ADAL" clId="{EFC3CDCB-A4F7-453C-8B45-9A8EA5BE8A97}" dt="2024-05-27T03:23:00.023" v="851" actId="478"/>
          <ac:spMkLst>
            <pc:docMk/>
            <pc:sldMk cId="3784231779" sldId="2146847934"/>
            <ac:spMk id="3" creationId="{E2AFA83D-9E87-A9BB-6B1B-CCAD10F15E82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784231779" sldId="2146847934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EFC3CDCB-A4F7-453C-8B45-9A8EA5BE8A97}" dt="2024-05-27T03:23:26.053" v="860" actId="1076"/>
          <ac:spMkLst>
            <pc:docMk/>
            <pc:sldMk cId="3784231779" sldId="2146847934"/>
            <ac:spMk id="10" creationId="{0075ED08-E08D-CE63-79C5-CB57C99F7645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22:51.557" v="848" actId="167"/>
          <ac:graphicFrameMkLst>
            <pc:docMk/>
            <pc:sldMk cId="3784231779" sldId="2146847934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EFC3CDCB-A4F7-453C-8B45-9A8EA5BE8A97}" dt="2024-05-27T03:23:38.166" v="864" actId="1076"/>
          <ac:picMkLst>
            <pc:docMk/>
            <pc:sldMk cId="3784231779" sldId="2146847934"/>
            <ac:picMk id="5" creationId="{211D00EA-B7C4-AD80-24E1-490B1CB2FBE6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23:21.984" v="859" actId="1076"/>
          <ac:picMkLst>
            <pc:docMk/>
            <pc:sldMk cId="3784231779" sldId="2146847934"/>
            <ac:picMk id="7" creationId="{12C36FB4-6855-EF89-7259-517D568DBFAA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23:13.455" v="855" actId="1076"/>
          <ac:picMkLst>
            <pc:docMk/>
            <pc:sldMk cId="3784231779" sldId="2146847934"/>
            <ac:picMk id="9" creationId="{37B10233-10C4-ED77-ED67-BEACB4CCEB60}"/>
          </ac:picMkLst>
        </pc:picChg>
        <pc:picChg chg="del mod">
          <ac:chgData name="Hashimoto, Chie / 橋本　知依" userId="d974ff01-1f92-419a-ba7c-6fd3fb8463af" providerId="ADAL" clId="{EFC3CDCB-A4F7-453C-8B45-9A8EA5BE8A97}" dt="2024-05-27T03:20:38.137" v="840" actId="478"/>
          <ac:picMkLst>
            <pc:docMk/>
            <pc:sldMk cId="3784231779" sldId="2146847934"/>
            <ac:picMk id="14" creationId="{654FA070-954F-71A1-7B6A-342C1DB7D4A1}"/>
          </ac:picMkLst>
        </pc:picChg>
        <pc:cxnChg chg="add mod">
          <ac:chgData name="Hashimoto, Chie / 橋本　知依" userId="d974ff01-1f92-419a-ba7c-6fd3fb8463af" providerId="ADAL" clId="{EFC3CDCB-A4F7-453C-8B45-9A8EA5BE8A97}" dt="2024-05-27T03:23:58.709" v="869" actId="14100"/>
          <ac:cxnSpMkLst>
            <pc:docMk/>
            <pc:sldMk cId="3784231779" sldId="2146847934"/>
            <ac:cxnSpMk id="11" creationId="{3A94BC28-AE88-8784-FD30-0F07356AFF9E}"/>
          </ac:cxnSpMkLst>
        </pc:cxnChg>
      </pc:sldChg>
      <pc:sldChg chg="addSp modSp add mod">
        <pc:chgData name="Hashimoto, Chie / 橋本　知依" userId="d974ff01-1f92-419a-ba7c-6fd3fb8463af" providerId="ADAL" clId="{EFC3CDCB-A4F7-453C-8B45-9A8EA5BE8A97}" dt="2024-05-27T03:17:05.220" v="805" actId="6549"/>
        <pc:sldMkLst>
          <pc:docMk/>
          <pc:sldMk cId="2690091131" sldId="2146847935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0091131" sldId="21468479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6:00.442" v="792" actId="1076"/>
          <ac:spMkLst>
            <pc:docMk/>
            <pc:sldMk cId="2690091131" sldId="2146847935"/>
            <ac:spMk id="7" creationId="{EAE25E92-0BF0-BA54-5B99-9AF081F0C58B}"/>
          </ac:spMkLst>
        </pc:spChg>
        <pc:spChg chg="mod">
          <ac:chgData name="Hashimoto, Chie / 橋本　知依" userId="d974ff01-1f92-419a-ba7c-6fd3fb8463af" providerId="ADAL" clId="{EFC3CDCB-A4F7-453C-8B45-9A8EA5BE8A97}" dt="2024-05-27T03:15:20.168" v="766" actId="164"/>
          <ac:spMkLst>
            <pc:docMk/>
            <pc:sldMk cId="2690091131" sldId="2146847935"/>
            <ac:spMk id="12" creationId="{12491554-8A53-E58C-EB4C-0CDBC6972EDF}"/>
          </ac:spMkLst>
        </pc:spChg>
        <pc:grpChg chg="add mod">
          <ac:chgData name="Hashimoto, Chie / 橋本　知依" userId="d974ff01-1f92-419a-ba7c-6fd3fb8463af" providerId="ADAL" clId="{EFC3CDCB-A4F7-453C-8B45-9A8EA5BE8A97}" dt="2024-05-27T03:15:53.868" v="790" actId="1076"/>
          <ac:grpSpMkLst>
            <pc:docMk/>
            <pc:sldMk cId="2690091131" sldId="2146847935"/>
            <ac:grpSpMk id="2" creationId="{FB7C2633-31C3-F57D-16D4-F205550E01CD}"/>
          </ac:grpSpMkLst>
        </pc:grpChg>
        <pc:grpChg chg="mod">
          <ac:chgData name="Hashimoto, Chie / 橋本　知依" userId="d974ff01-1f92-419a-ba7c-6fd3fb8463af" providerId="ADAL" clId="{EFC3CDCB-A4F7-453C-8B45-9A8EA5BE8A97}" dt="2024-05-27T03:16:00.442" v="792" actId="1076"/>
          <ac:grpSpMkLst>
            <pc:docMk/>
            <pc:sldMk cId="2690091131" sldId="2146847935"/>
            <ac:grpSpMk id="9" creationId="{30707800-2863-E671-DEE8-9E793E38668E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7:05.220" v="805" actId="6549"/>
          <ac:graphicFrameMkLst>
            <pc:docMk/>
            <pc:sldMk cId="2690091131" sldId="21468479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5:20.168" v="766" actId="164"/>
          <ac:picMkLst>
            <pc:docMk/>
            <pc:sldMk cId="2690091131" sldId="2146847935"/>
            <ac:picMk id="11" creationId="{32DD9F10-EDB2-3F9F-C25C-0C3EA5D1D98C}"/>
          </ac:picMkLst>
        </pc:picChg>
      </pc:sldChg>
      <pc:sldChg chg="addSp modSp add mod">
        <pc:chgData name="Hashimoto, Chie / 橋本　知依" userId="d974ff01-1f92-419a-ba7c-6fd3fb8463af" providerId="ADAL" clId="{EFC3CDCB-A4F7-453C-8B45-9A8EA5BE8A97}" dt="2024-05-27T03:13:39.346" v="714"/>
        <pc:sldMkLst>
          <pc:docMk/>
          <pc:sldMk cId="3831487098" sldId="2146847936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831487098" sldId="214684793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3:05.612" v="701" actId="164"/>
          <ac:spMkLst>
            <pc:docMk/>
            <pc:sldMk cId="3831487098" sldId="2146847936"/>
            <ac:spMk id="10" creationId="{B3A34A66-B605-D7B0-460C-E6BCF0A3531C}"/>
          </ac:spMkLst>
        </pc:spChg>
        <pc:grpChg chg="add mod">
          <ac:chgData name="Hashimoto, Chie / 橋本　知依" userId="d974ff01-1f92-419a-ba7c-6fd3fb8463af" providerId="ADAL" clId="{EFC3CDCB-A4F7-453C-8B45-9A8EA5BE8A97}" dt="2024-05-27T03:13:07.557" v="702" actId="14100"/>
          <ac:grpSpMkLst>
            <pc:docMk/>
            <pc:sldMk cId="3831487098" sldId="2146847936"/>
            <ac:grpSpMk id="2" creationId="{A8DA331C-8A06-7594-EEC9-FCF0A97385A3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3:39.346" v="714"/>
          <ac:graphicFrameMkLst>
            <pc:docMk/>
            <pc:sldMk cId="3831487098" sldId="2146847936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3:05.612" v="701" actId="164"/>
          <ac:picMkLst>
            <pc:docMk/>
            <pc:sldMk cId="3831487098" sldId="2146847936"/>
            <ac:picMk id="9" creationId="{B918EACA-A02C-A1E1-3B40-32E93FBA03D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9:20.510" v="622"/>
        <pc:sldMkLst>
          <pc:docMk/>
          <pc:sldMk cId="4013648260" sldId="2146847937"/>
        </pc:sldMkLst>
        <pc:spChg chg="mod">
          <ac:chgData name="Hashimoto, Chie / 橋本　知依" userId="d974ff01-1f92-419a-ba7c-6fd3fb8463af" providerId="ADAL" clId="{EFC3CDCB-A4F7-453C-8B45-9A8EA5BE8A97}" dt="2024-05-27T03:08:08.941" v="607" actId="14100"/>
          <ac:spMkLst>
            <pc:docMk/>
            <pc:sldMk cId="4013648260" sldId="2146847937"/>
            <ac:spMk id="4" creationId="{67C99C5D-C7B2-4F5E-95BC-6B28A19C5E2C}"/>
          </ac:spMkLst>
        </pc:spChg>
        <pc:spChg chg="mod">
          <ac:chgData name="Hashimoto, Chie / 橋本　知依" userId="d974ff01-1f92-419a-ba7c-6fd3fb8463af" providerId="ADAL" clId="{EFC3CDCB-A4F7-453C-8B45-9A8EA5BE8A97}" dt="2024-05-27T03:08:15.189" v="611" actId="1035"/>
          <ac:spMkLst>
            <pc:docMk/>
            <pc:sldMk cId="4013648260" sldId="2146847937"/>
            <ac:spMk id="5" creationId="{92CE060B-3F6D-C261-8606-7987AFAF440D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013648260" sldId="21468479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9:00.322" v="618" actId="20577"/>
          <ac:spMkLst>
            <pc:docMk/>
            <pc:sldMk cId="4013648260" sldId="2146847937"/>
            <ac:spMk id="9" creationId="{40E16DD2-0D37-A4C5-863B-4EDAB55B026C}"/>
          </ac:spMkLst>
        </pc:spChg>
        <pc:grpChg chg="mod">
          <ac:chgData name="Hashimoto, Chie / 橋本　知依" userId="d974ff01-1f92-419a-ba7c-6fd3fb8463af" providerId="ADAL" clId="{EFC3CDCB-A4F7-453C-8B45-9A8EA5BE8A97}" dt="2024-05-27T03:08:46.346" v="614" actId="164"/>
          <ac:grpSpMkLst>
            <pc:docMk/>
            <pc:sldMk cId="4013648260" sldId="2146847937"/>
            <ac:grpSpMk id="7" creationId="{1E9D1C42-457C-6EEB-9081-05903943CD37}"/>
          </ac:grpSpMkLst>
        </pc:grpChg>
        <pc:grpChg chg="add mod">
          <ac:chgData name="Hashimoto, Chie / 橋本　知依" userId="d974ff01-1f92-419a-ba7c-6fd3fb8463af" providerId="ADAL" clId="{EFC3CDCB-A4F7-453C-8B45-9A8EA5BE8A97}" dt="2024-05-27T03:08:48.196" v="615" actId="1076"/>
          <ac:grpSpMkLst>
            <pc:docMk/>
            <pc:sldMk cId="4013648260" sldId="2146847937"/>
            <ac:grpSpMk id="14" creationId="{AB89111F-9495-5420-B1AF-0255781AE068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9:20.510" v="622"/>
          <ac:graphicFrameMkLst>
            <pc:docMk/>
            <pc:sldMk cId="4013648260" sldId="214684793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8:05.694" v="606" actId="478"/>
          <ac:picMkLst>
            <pc:docMk/>
            <pc:sldMk cId="4013648260" sldId="2146847937"/>
            <ac:picMk id="3" creationId="{44DBBCC4-7111-6E9A-17DC-8CCC2134A7DE}"/>
          </ac:picMkLst>
        </pc:picChg>
        <pc:picChg chg="add mod">
          <ac:chgData name="Hashimoto, Chie / 橋本　知依" userId="d974ff01-1f92-419a-ba7c-6fd3fb8463af" providerId="ADAL" clId="{EFC3CDCB-A4F7-453C-8B45-9A8EA5BE8A97}" dt="2024-05-27T03:07:27.419" v="600" actId="1076"/>
          <ac:picMkLst>
            <pc:docMk/>
            <pc:sldMk cId="4013648260" sldId="2146847937"/>
            <ac:picMk id="10" creationId="{06C6631B-745F-7A04-96FE-3A3DDB614385}"/>
          </ac:picMkLst>
        </pc:picChg>
        <pc:picChg chg="del">
          <ac:chgData name="Hashimoto, Chie / 橋本　知依" userId="d974ff01-1f92-419a-ba7c-6fd3fb8463af" providerId="ADAL" clId="{EFC3CDCB-A4F7-453C-8B45-9A8EA5BE8A97}" dt="2024-05-27T03:07:22" v="596" actId="478"/>
          <ac:picMkLst>
            <pc:docMk/>
            <pc:sldMk cId="4013648260" sldId="2146847937"/>
            <ac:picMk id="11" creationId="{E29C1BBA-F78A-7DFF-8BC1-26AAA175F499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8:46.346" v="614" actId="164"/>
          <ac:picMkLst>
            <pc:docMk/>
            <pc:sldMk cId="4013648260" sldId="2146847937"/>
            <ac:picMk id="13" creationId="{85AC2970-B6DF-A971-77B7-8C6834406194}"/>
          </ac:picMkLst>
        </pc:picChg>
      </pc:sldChg>
      <pc:sldChg chg="modSp add mod">
        <pc:chgData name="Hashimoto, Chie / 橋本　知依" userId="d974ff01-1f92-419a-ba7c-6fd3fb8463af" providerId="ADAL" clId="{EFC3CDCB-A4F7-453C-8B45-9A8EA5BE8A97}" dt="2024-05-27T03:11:35.194" v="654" actId="14100"/>
        <pc:sldMkLst>
          <pc:docMk/>
          <pc:sldMk cId="1976607198" sldId="2146847938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1976607198" sldId="2146847938"/>
            <ac:spMk id="6" creationId="{635E94E0-ED05-73B1-6C26-FD93A57B3A14}"/>
          </ac:spMkLst>
        </pc:spChg>
        <pc:grpChg chg="mod">
          <ac:chgData name="Hashimoto, Chie / 橋本　知依" userId="d974ff01-1f92-419a-ba7c-6fd3fb8463af" providerId="ADAL" clId="{EFC3CDCB-A4F7-453C-8B45-9A8EA5BE8A97}" dt="2024-05-27T03:11:35.194" v="654" actId="14100"/>
          <ac:grpSpMkLst>
            <pc:docMk/>
            <pc:sldMk cId="1976607198" sldId="2146847938"/>
            <ac:grpSpMk id="16" creationId="{24791864-9844-D7D5-67B0-E05E078DBE71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1:29.091" v="653"/>
          <ac:graphicFrameMkLst>
            <pc:docMk/>
            <pc:sldMk cId="1976607198" sldId="2146847938"/>
            <ac:graphicFrameMk id="8" creationId="{07219AAD-97A6-3628-5ADC-E4FDDF648FDB}"/>
          </ac:graphicFrameMkLst>
        </pc:graphicFrameChg>
      </pc:sldChg>
      <pc:sldChg chg="modSp add mod">
        <pc:chgData name="Hashimoto, Chie / 橋本　知依" userId="d974ff01-1f92-419a-ba7c-6fd3fb8463af" providerId="ADAL" clId="{EFC3CDCB-A4F7-453C-8B45-9A8EA5BE8A97}" dt="2024-05-27T03:19:46.973" v="835"/>
        <pc:sldMkLst>
          <pc:docMk/>
          <pc:sldMk cId="3213334237" sldId="2146847939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213334237" sldId="2146847939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EFC3CDCB-A4F7-453C-8B45-9A8EA5BE8A97}" dt="2024-05-27T03:19:46.973" v="835"/>
          <ac:graphicFrameMkLst>
            <pc:docMk/>
            <pc:sldMk cId="3213334237" sldId="214684793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3:04:04.611" v="567" actId="20577"/>
        <pc:sldMkLst>
          <pc:docMk/>
          <pc:sldMk cId="859781322" sldId="2146847941"/>
        </pc:sldMkLst>
        <pc:spChg chg="mod">
          <ac:chgData name="Hashimoto, Chie / 橋本　知依" userId="d974ff01-1f92-419a-ba7c-6fd3fb8463af" providerId="ADAL" clId="{EFC3CDCB-A4F7-453C-8B45-9A8EA5BE8A97}" dt="2024-05-27T03:03:02.078" v="532"/>
          <ac:spMkLst>
            <pc:docMk/>
            <pc:sldMk cId="859781322" sldId="2146847941"/>
            <ac:spMk id="4" creationId="{6B91BFD3-6DB0-29AE-D63F-2896CB392D1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859781322" sldId="2146847941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2:41.335" v="529" actId="1076"/>
          <ac:spMkLst>
            <pc:docMk/>
            <pc:sldMk cId="859781322" sldId="2146847941"/>
            <ac:spMk id="7" creationId="{F9F2EBA2-5882-4280-E4FD-6B6901FE95FA}"/>
          </ac:spMkLst>
        </pc:spChg>
        <pc:spChg chg="mod">
          <ac:chgData name="Hashimoto, Chie / 橋本　知依" userId="d974ff01-1f92-419a-ba7c-6fd3fb8463af" providerId="ADAL" clId="{EFC3CDCB-A4F7-453C-8B45-9A8EA5BE8A97}" dt="2024-05-27T03:02:45.422" v="530" actId="1076"/>
          <ac:spMkLst>
            <pc:docMk/>
            <pc:sldMk cId="859781322" sldId="2146847941"/>
            <ac:spMk id="9" creationId="{BA56A9E7-AAEB-C82D-4A7A-C91D1B4F01CB}"/>
          </ac:spMkLst>
        </pc:spChg>
        <pc:spChg chg="mod">
          <ac:chgData name="Hashimoto, Chie / 橋本　知依" userId="d974ff01-1f92-419a-ba7c-6fd3fb8463af" providerId="ADAL" clId="{EFC3CDCB-A4F7-453C-8B45-9A8EA5BE8A97}" dt="2024-05-27T03:02:49.713" v="531" actId="14100"/>
          <ac:spMkLst>
            <pc:docMk/>
            <pc:sldMk cId="859781322" sldId="2146847941"/>
            <ac:spMk id="18" creationId="{784E4033-CDDB-F60B-65B2-2A8D3C116BBA}"/>
          </ac:spMkLst>
        </pc:spChg>
        <pc:spChg chg="mod">
          <ac:chgData name="Hashimoto, Chie / 橋本　知依" userId="d974ff01-1f92-419a-ba7c-6fd3fb8463af" providerId="ADAL" clId="{EFC3CDCB-A4F7-453C-8B45-9A8EA5BE8A97}" dt="2024-05-27T03:04:04.611" v="567" actId="20577"/>
          <ac:spMkLst>
            <pc:docMk/>
            <pc:sldMk cId="859781322" sldId="2146847941"/>
            <ac:spMk id="22" creationId="{E8604F11-D8BD-984D-0648-5ECDBA4A0391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2:29.640" v="526" actId="167"/>
          <ac:graphicFrameMkLst>
            <pc:docMk/>
            <pc:sldMk cId="859781322" sldId="214684794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2:34.583" v="527" actId="478"/>
          <ac:picMkLst>
            <pc:docMk/>
            <pc:sldMk cId="859781322" sldId="2146847941"/>
            <ac:picMk id="3" creationId="{BF6015DD-42C3-70CE-4B46-E1D71A495B81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02:27.670" v="525" actId="167"/>
          <ac:picMkLst>
            <pc:docMk/>
            <pc:sldMk cId="859781322" sldId="2146847941"/>
            <ac:picMk id="5" creationId="{BD3A3DF7-CA1D-DFBD-05E3-14701015823B}"/>
          </ac:picMkLst>
        </pc:picChg>
        <pc:cxnChg chg="mod">
          <ac:chgData name="Hashimoto, Chie / 橋本　知依" userId="d974ff01-1f92-419a-ba7c-6fd3fb8463af" providerId="ADAL" clId="{EFC3CDCB-A4F7-453C-8B45-9A8EA5BE8A97}" dt="2024-05-27T03:02:45.422" v="530" actId="1076"/>
          <ac:cxnSpMkLst>
            <pc:docMk/>
            <pc:sldMk cId="859781322" sldId="2146847941"/>
            <ac:cxnSpMk id="10" creationId="{AF02845E-686D-ADFA-22F0-EA1ED5FC9394}"/>
          </ac:cxnSpMkLst>
        </pc:cxnChg>
        <pc:cxnChg chg="mod">
          <ac:chgData name="Hashimoto, Chie / 橋本　知依" userId="d974ff01-1f92-419a-ba7c-6fd3fb8463af" providerId="ADAL" clId="{EFC3CDCB-A4F7-453C-8B45-9A8EA5BE8A97}" dt="2024-05-27T03:02:49.713" v="531" actId="14100"/>
          <ac:cxnSpMkLst>
            <pc:docMk/>
            <pc:sldMk cId="859781322" sldId="2146847941"/>
            <ac:cxnSpMk id="19" creationId="{B5E94B57-A6F6-70B0-B46E-AC3F23E5BC31}"/>
          </ac:cxnSpMkLst>
        </pc:cxnChg>
      </pc:sldChg>
      <pc:sldChg chg="modSp add mod">
        <pc:chgData name="Hashimoto, Chie / 橋本　知依" userId="d974ff01-1f92-419a-ba7c-6fd3fb8463af" providerId="ADAL" clId="{EFC3CDCB-A4F7-453C-8B45-9A8EA5BE8A97}" dt="2024-05-27T03:36:05.130" v="1098" actId="2165"/>
        <pc:sldMkLst>
          <pc:docMk/>
          <pc:sldMk cId="1009381312" sldId="2146847942"/>
        </pc:sldMkLst>
        <pc:graphicFrameChg chg="mod modGraphic">
          <ac:chgData name="Hashimoto, Chie / 橋本　知依" userId="d974ff01-1f92-419a-ba7c-6fd3fb8463af" providerId="ADAL" clId="{EFC3CDCB-A4F7-453C-8B45-9A8EA5BE8A97}" dt="2024-05-27T03:36:05.130" v="1098" actId="2165"/>
          <ac:graphicFrameMkLst>
            <pc:docMk/>
            <pc:sldMk cId="1009381312" sldId="2146847942"/>
            <ac:graphicFrameMk id="4" creationId="{4811F8C4-D005-AFA3-8A21-5AA2321C58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2024.10.22 About the Release Version</a:t>
            </a: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Due to system maintenance, the relevant services will not be available during the following dates. </a:t>
            </a:r>
          </a:p>
          <a:p>
            <a:r>
              <a:rPr lang="en-US" altLang="ja-JP" dirty="0"/>
              <a:t>(*The release schedule, time, and contents are subject to change depending on the situation. Please understand this in advance.)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397495" y="2232135"/>
            <a:ext cx="9317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Tuesday, </a:t>
            </a:r>
            <a:r>
              <a:rPr lang="en-US" altLang="ja-JP" u="sng">
                <a:latin typeface="+mn-ea"/>
              </a:rPr>
              <a:t>October 22(</a:t>
            </a:r>
            <a:r>
              <a:rPr lang="en-US" altLang="ja-JP" u="sng" dirty="0">
                <a:latin typeface="+mn-ea"/>
              </a:rPr>
              <a:t>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7:00 p.m. - 9:00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4811F8C4-D005-AFA3-8A21-5AA2321C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29530"/>
              </p:ext>
            </p:extLst>
          </p:nvPr>
        </p:nvGraphicFramePr>
        <p:xfrm>
          <a:off x="126946" y="2601467"/>
          <a:ext cx="11923057" cy="89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80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Line data(Bug Repair)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caused section lines in design data to be created incorrectly.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Creating a section line of linear data on design data causes the section line to be wavy; this has been corrected so that the section line is created to match the outline of the design data as well as the object section line.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20687"/>
              </p:ext>
            </p:extLst>
          </p:nvPr>
        </p:nvGraphicFramePr>
        <p:xfrm>
          <a:off x="497711" y="911916"/>
          <a:ext cx="11558454" cy="5282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686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5957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Line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caused section lines in design data to be created incorrectly.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Creating a section line of linear data on design data causes the section line to be wavy; this has been corrected so that the section line is created to match the outline of the design data as well as the object section line.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D15221-DD9E-C75A-8F4A-36BBF639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45" y="2982441"/>
            <a:ext cx="3955052" cy="29636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2A1C176-4EBA-EBB0-024E-69F605F77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082" y="2982440"/>
            <a:ext cx="3898806" cy="296364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83D527-605F-4853-15A8-2E6492D8877E}"/>
              </a:ext>
            </a:extLst>
          </p:cNvPr>
          <p:cNvSpPr txBox="1"/>
          <p:nvPr/>
        </p:nvSpPr>
        <p:spPr>
          <a:xfrm>
            <a:off x="3078804" y="2657404"/>
            <a:ext cx="3376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 Cross-section line of design data 】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58717C-E409-795A-6ABD-BEBE49082114}"/>
              </a:ext>
            </a:extLst>
          </p:cNvPr>
          <p:cNvSpPr txBox="1"/>
          <p:nvPr/>
        </p:nvSpPr>
        <p:spPr>
          <a:xfrm>
            <a:off x="7428986" y="2674663"/>
            <a:ext cx="3182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 Cross-section line of an object 】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10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26615</TotalTime>
  <Words>263</Words>
  <Application>Microsoft Office PowerPoint</Application>
  <PresentationFormat>ワイド画面</PresentationFormat>
  <Paragraphs>26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Ueno, Yoshiko / 上野　良子</cp:lastModifiedBy>
  <cp:revision>313</cp:revision>
  <dcterms:created xsi:type="dcterms:W3CDTF">2021-03-26T09:54:52Z</dcterms:created>
  <dcterms:modified xsi:type="dcterms:W3CDTF">2024-10-23T00:16:29Z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